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0"/>
  </p:notesMasterIdLst>
  <p:sldIdLst>
    <p:sldId id="257" r:id="rId5"/>
    <p:sldId id="256" r:id="rId6"/>
    <p:sldId id="258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806FB3-1316-4651-952C-F670AE4860B6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A97D35-C857-472B-95B8-5F82E35EB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21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A97D35-C857-472B-95B8-5F82E35EBC7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205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528F0-E59E-7204-CD4E-FADFB3058F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3BEBAF-62CE-EE4F-B053-D6C36A1626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B1C2A-3685-820D-2365-FE7F4581CC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5E081-B6B0-4FD0-82B1-DEA026B84A73}" type="datetimeFigureOut">
              <a:rPr lang="en-GB" smtClean="0"/>
              <a:t>19/07/2026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55F084-7C2B-124D-E889-C59D595C9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8FEBC7-D6D3-C9BF-9D55-87302A796D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7F4A6-FBA1-4BB1-B811-C1BFB3BA58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5710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FF20-DC3C-26C1-A4A4-E522BAE758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7B156-1861-7F93-5CDA-696A266478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8DEAEB-D807-CFD6-5801-03A4FA6747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5E081-B6B0-4FD0-82B1-DEA026B84A73}" type="datetimeFigureOut">
              <a:rPr lang="en-GB" smtClean="0"/>
              <a:t>19/07/2026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859171-495F-9BA2-DC66-19C8E8ABF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D91ED5-A23B-900A-A843-B51854213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7F4A6-FBA1-4BB1-B811-C1BFB3BA58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789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ED3C6-EAD7-B07D-98AD-7305D515B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B8EA36-B1D8-A5E7-7D14-864B5BB3CA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9F2F16-A223-9F27-B955-A49F005B0C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5E081-B6B0-4FD0-82B1-DEA026B84A73}" type="datetimeFigureOut">
              <a:rPr lang="en-GB" smtClean="0"/>
              <a:t>19/07/2026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CF739C-059A-4D5D-A8ED-1B68E7D5D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3B8AE-AD9C-0583-58F9-DE57164AD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7F4A6-FBA1-4BB1-B811-C1BFB3BA58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3674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3DC3-A2F0-3F96-FE14-6EDC53FB2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65374-222A-81FF-93FF-1C0D2B6AC1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699FB4-6A75-1A1E-9136-4C1A91CF25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A791AA-4DF9-356A-A037-EEBD8F1627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5E081-B6B0-4FD0-82B1-DEA026B84A73}" type="datetimeFigureOut">
              <a:rPr lang="en-GB" smtClean="0"/>
              <a:t>19/07/2026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B923B3-CDF6-4659-C68A-4BF7711CF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F5088A-7745-AA3D-5827-A89A4C274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7F4A6-FBA1-4BB1-B811-C1BFB3BA58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16996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BC480-07C2-AFAA-651B-8545F0612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967858-46B4-DE9C-7B31-5EA6087D48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EECCFE-F88E-900E-B551-FCA151AA81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C4CB96-F53F-3089-02A8-FEF521901A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E8FE0D-C87A-D3BC-535B-CC9CB252CD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4F95FE-B82F-D4C2-6441-97F9BE535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5E081-B6B0-4FD0-82B1-DEA026B84A73}" type="datetimeFigureOut">
              <a:rPr lang="en-GB" smtClean="0"/>
              <a:t>19/07/2026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8B6E3BA-DD6B-FDCF-F797-12DCDE4A0B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C9A339-E838-D386-6EA3-E2ECAAB6E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7F4A6-FBA1-4BB1-B811-C1BFB3BA58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27625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0F354-F1B1-C152-D750-EC093E452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47C20D-8847-D7F9-DE8F-F50D484E87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5E081-B6B0-4FD0-82B1-DEA026B84A73}" type="datetimeFigureOut">
              <a:rPr lang="en-GB" smtClean="0"/>
              <a:t>19/07/2026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4D1B5F-75DE-7424-0B56-3B59BA3D3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33A5E5-3179-0F02-BC4F-794EA206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7F4A6-FBA1-4BB1-B811-C1BFB3BA58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8958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02FEDF-685A-60C7-D34E-DB676983F0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5E081-B6B0-4FD0-82B1-DEA026B84A73}" type="datetimeFigureOut">
              <a:rPr lang="en-GB" smtClean="0"/>
              <a:t>19/07/2026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5FC983-3DBB-004D-014B-08D71B520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DA50B7-4F49-5DE0-8274-C2B51656F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7F4A6-FBA1-4BB1-B811-C1BFB3BA58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8025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DC5A9-19F6-A492-3CF5-5FD760A10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5ACA8-DCB9-A379-8AB0-BEFD6F3E93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D9CABD-4031-E670-5CA5-52ABECD7D1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E8C788-96E4-4E5B-6838-0F1B64BE5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5E081-B6B0-4FD0-82B1-DEA026B84A73}" type="datetimeFigureOut">
              <a:rPr lang="en-GB" smtClean="0"/>
              <a:t>19/07/2026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075FEC-5BD0-B90A-83D8-5B92F46452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87CD76-0CF3-EA05-AE24-1A20349B3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7F4A6-FBA1-4BB1-B811-C1BFB3BA58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4104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E00E3-390B-9251-DAF3-91F9206AF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C9D68D-44AE-25AB-8B56-7A483E540A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BED59F-3E26-5EBC-B1EF-36454A90BC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1835B9-47C8-A4F1-E23B-1E4BBFA8ED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5E081-B6B0-4FD0-82B1-DEA026B84A73}" type="datetimeFigureOut">
              <a:rPr lang="en-GB" smtClean="0"/>
              <a:t>19/07/2026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A2E91A-733C-421A-7A65-3E169C639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35E2B4-1303-6E31-4FE2-DF2C10AAD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7F4A6-FBA1-4BB1-B811-C1BFB3BA58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1903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62D8D-A5A7-F49A-9D6F-F3FB4A68C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E07EC7-B105-67DB-2244-478751FC2F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77C882-0CEE-FC0C-CABA-883D204D3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5E081-B6B0-4FD0-82B1-DEA026B84A73}" type="datetimeFigureOut">
              <a:rPr lang="en-GB" smtClean="0"/>
              <a:t>19/07/2026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98EA68-7C4A-A13C-15B6-0A3DF7648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1FA64-E167-CE07-8AC3-BBB869DFD2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7F4A6-FBA1-4BB1-B811-C1BFB3BA58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9527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6DE8514-A645-3F15-E6E3-7EF153C41D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09373B-A507-CB8C-7AB1-3B4D1F8DD1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EF27B2-A306-581B-C324-4A00056BC3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5E081-B6B0-4FD0-82B1-DEA026B84A73}" type="datetimeFigureOut">
              <a:rPr lang="en-GB" smtClean="0"/>
              <a:t>19/07/2026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AC1C02-503F-2864-D908-BF072B839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35F968-399E-D14F-6A49-15FA76290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7F4A6-FBA1-4BB1-B811-C1BFB3BA58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481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F2D2D1-5504-BF0B-9499-0CF407146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37442F-8BC2-3F3F-845A-0815AB59E8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2BA5E4-D01D-C2C6-9588-9F08B3D761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E5E081-B6B0-4FD0-82B1-DEA026B84A73}" type="datetimeFigureOut">
              <a:rPr lang="en-GB" smtClean="0"/>
              <a:t>19/07/2026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21111F-636E-43E7-FECB-F2A1FA46FB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8B279B-644B-0027-B9CA-9F76DFF9D6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67F4A6-FBA1-4BB1-B811-C1BFB3BA58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6937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1E298A-C5A5-38EE-6634-3A377F655A54}"/>
              </a:ext>
            </a:extLst>
          </p:cNvPr>
          <p:cNvSpPr txBox="1"/>
          <p:nvPr/>
        </p:nvSpPr>
        <p:spPr>
          <a:xfrm>
            <a:off x="120580" y="200967"/>
            <a:ext cx="77472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This is my portfolio for my DS3 assignment,,,,</a:t>
            </a:r>
          </a:p>
          <a:p>
            <a:r>
              <a:rPr lang="en-GB" dirty="0"/>
              <a:t>Numbered below are screenshots of work I have completed with my course that reflects skill used and learned along the way.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CDB52E-96C7-8B82-5405-A09A1785D0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264493"/>
            <a:ext cx="6018961" cy="27497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D74B8CE-B8DF-DA0D-7C75-FFCCF8626E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3040" y="1216763"/>
            <a:ext cx="5972070" cy="275684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0F515CA-6841-8E70-F49C-D2557DE1ED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3040" y="4005503"/>
            <a:ext cx="5972070" cy="28524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C83AC14-E86B-0456-0A21-603AC52A5BAD}"/>
              </a:ext>
            </a:extLst>
          </p:cNvPr>
          <p:cNvSpPr txBox="1"/>
          <p:nvPr/>
        </p:nvSpPr>
        <p:spPr>
          <a:xfrm>
            <a:off x="46890" y="3131196"/>
            <a:ext cx="75362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rgbClr val="FF0000"/>
                </a:solidFill>
              </a:rPr>
              <a:t>1.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B20C76-5808-51B9-B60E-36BD6DD11938}"/>
              </a:ext>
            </a:extLst>
          </p:cNvPr>
          <p:cNvSpPr txBox="1"/>
          <p:nvPr/>
        </p:nvSpPr>
        <p:spPr>
          <a:xfrm>
            <a:off x="6274091" y="3131196"/>
            <a:ext cx="9917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rgbClr val="FF0000"/>
                </a:solidFill>
              </a:rPr>
              <a:t>2.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21E50E-E9A4-B29A-335A-71AD9E544E5E}"/>
              </a:ext>
            </a:extLst>
          </p:cNvPr>
          <p:cNvSpPr txBox="1"/>
          <p:nvPr/>
        </p:nvSpPr>
        <p:spPr>
          <a:xfrm>
            <a:off x="6265932" y="6088559"/>
            <a:ext cx="99991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rgbClr val="FF0000"/>
                </a:solidFill>
              </a:rPr>
              <a:t>3.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3268700-3A23-FA1E-B2F0-03410EE5B8C7}"/>
              </a:ext>
            </a:extLst>
          </p:cNvPr>
          <p:cNvSpPr txBox="1"/>
          <p:nvPr/>
        </p:nvSpPr>
        <p:spPr>
          <a:xfrm>
            <a:off x="120580" y="4119716"/>
            <a:ext cx="58983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chose these items because they show the work I completed during this module. They show that I can use Microsoft Word, Excel, and OneDrive to complete university tasks. I wanted to include examples of the different digital skills I learned and used while completing my assignments.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D86F497-5609-309A-D846-CBD5E8259C9A}"/>
              </a:ext>
            </a:extLst>
          </p:cNvPr>
          <p:cNvSpPr txBox="1"/>
          <p:nvPr/>
        </p:nvSpPr>
        <p:spPr>
          <a:xfrm>
            <a:off x="9802761" y="117987"/>
            <a:ext cx="23892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Daynn Thornton</a:t>
            </a:r>
          </a:p>
          <a:p>
            <a:r>
              <a:rPr lang="en-GB" dirty="0"/>
              <a:t>2540329</a:t>
            </a:r>
          </a:p>
        </p:txBody>
      </p:sp>
    </p:spTree>
    <p:extLst>
      <p:ext uri="{BB962C8B-B14F-4D97-AF65-F5344CB8AC3E}">
        <p14:creationId xmlns:p14="http://schemas.microsoft.com/office/powerpoint/2010/main" val="12245392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F6CFE1E-885E-E933-14F1-80D087CDFB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509" y="0"/>
            <a:ext cx="7508491" cy="380508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0E70760-BCF5-19A3-6C5B-E2EC1EE39660}"/>
              </a:ext>
            </a:extLst>
          </p:cNvPr>
          <p:cNvSpPr txBox="1"/>
          <p:nvPr/>
        </p:nvSpPr>
        <p:spPr>
          <a:xfrm>
            <a:off x="0" y="0"/>
            <a:ext cx="4683509" cy="30162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i="1" u="sng" dirty="0"/>
              <a:t>Microsoft Word Portfolio</a:t>
            </a:r>
          </a:p>
          <a:p>
            <a:pPr>
              <a:buNone/>
            </a:pPr>
            <a:r>
              <a:rPr lang="en-GB" b="1" dirty="0"/>
              <a:t>What the work is: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Created a portfolio in Microsoft Word.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Added screenshots and hyperlinks. </a:t>
            </a:r>
          </a:p>
          <a:p>
            <a:pPr>
              <a:buNone/>
            </a:pPr>
            <a:r>
              <a:rPr lang="en-GB" b="1" dirty="0"/>
              <a:t>What skill it shows: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Document formatting.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Using hyperlinks and inserting images. </a:t>
            </a:r>
          </a:p>
          <a:p>
            <a:pPr>
              <a:buNone/>
            </a:pPr>
            <a:r>
              <a:rPr lang="en-GB" b="1" dirty="0"/>
              <a:t>What I learned: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to make a professional document.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to organise information clearly. </a:t>
            </a:r>
          </a:p>
        </p:txBody>
      </p:sp>
    </p:spTree>
    <p:extLst>
      <p:ext uri="{BB962C8B-B14F-4D97-AF65-F5344CB8AC3E}">
        <p14:creationId xmlns:p14="http://schemas.microsoft.com/office/powerpoint/2010/main" val="2692965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F93D652-E6A8-8B64-C7AA-A1607DE357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9671" y="0"/>
            <a:ext cx="7712329" cy="39525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FB03331-3E43-777A-1D8C-CE7470678A2C}"/>
              </a:ext>
            </a:extLst>
          </p:cNvPr>
          <p:cNvSpPr txBox="1"/>
          <p:nvPr/>
        </p:nvSpPr>
        <p:spPr>
          <a:xfrm>
            <a:off x="0" y="0"/>
            <a:ext cx="4906297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600" b="1" i="1" u="sng" dirty="0"/>
              <a:t>Microsoft Excel</a:t>
            </a:r>
          </a:p>
          <a:p>
            <a:pPr>
              <a:buNone/>
            </a:pPr>
            <a:r>
              <a:rPr lang="en-GB" b="1" dirty="0"/>
              <a:t>What the work is: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Created a spreadsheet with data and a bar chart.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Used formulas to calculate totals. </a:t>
            </a:r>
          </a:p>
          <a:p>
            <a:pPr>
              <a:buNone/>
            </a:pPr>
            <a:r>
              <a:rPr lang="en-GB" b="1" dirty="0"/>
              <a:t>What skill it shows: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Entering and organising data.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Making charts and using basic formulas. </a:t>
            </a:r>
          </a:p>
          <a:p>
            <a:pPr>
              <a:buNone/>
            </a:pPr>
            <a:r>
              <a:rPr lang="en-GB" b="1" dirty="0"/>
              <a:t>What I learned: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to use Excel to analyse data.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to present information using charts.</a:t>
            </a:r>
          </a:p>
        </p:txBody>
      </p:sp>
    </p:spTree>
    <p:extLst>
      <p:ext uri="{BB962C8B-B14F-4D97-AF65-F5344CB8AC3E}">
        <p14:creationId xmlns:p14="http://schemas.microsoft.com/office/powerpoint/2010/main" val="17192241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4212DF7-DC1D-8B76-2B19-DE430A39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5523" y="0"/>
            <a:ext cx="7826477" cy="400291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22D42DF-EE33-ACB0-31BB-D4AA155C4E2C}"/>
              </a:ext>
            </a:extLst>
          </p:cNvPr>
          <p:cNvSpPr txBox="1"/>
          <p:nvPr/>
        </p:nvSpPr>
        <p:spPr>
          <a:xfrm>
            <a:off x="0" y="0"/>
            <a:ext cx="4365523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i="1" u="sng" dirty="0"/>
              <a:t>OneDrive File Management</a:t>
            </a:r>
          </a:p>
          <a:p>
            <a:pPr>
              <a:buNone/>
            </a:pPr>
            <a:r>
              <a:rPr lang="en-GB" b="1" dirty="0"/>
              <a:t>What the work is: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Saved and organised my files in OneDrive.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Created folders for my coursework. </a:t>
            </a:r>
          </a:p>
          <a:p>
            <a:pPr>
              <a:buNone/>
            </a:pPr>
            <a:r>
              <a:rPr lang="en-GB" b="1" dirty="0"/>
              <a:t>What skill it shows: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Organising digital files.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Saving and accessing work online. </a:t>
            </a:r>
          </a:p>
          <a:p>
            <a:pPr>
              <a:buNone/>
            </a:pPr>
            <a:r>
              <a:rPr lang="en-GB" b="1" dirty="0"/>
              <a:t>What I learned: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to keep my work organised.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to access my files from different devices.</a:t>
            </a:r>
          </a:p>
        </p:txBody>
      </p:sp>
    </p:spTree>
    <p:extLst>
      <p:ext uri="{BB962C8B-B14F-4D97-AF65-F5344CB8AC3E}">
        <p14:creationId xmlns:p14="http://schemas.microsoft.com/office/powerpoint/2010/main" val="7827880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3FA6237-884E-249D-72A9-BBB8C20C42BE}"/>
              </a:ext>
            </a:extLst>
          </p:cNvPr>
          <p:cNvSpPr txBox="1"/>
          <p:nvPr/>
        </p:nvSpPr>
        <p:spPr>
          <a:xfrm>
            <a:off x="0" y="0"/>
            <a:ext cx="12192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u="sng" dirty="0"/>
              <a:t>My portfolio shows that I used…</a:t>
            </a:r>
            <a:endParaRPr lang="en-GB" u="sng" dirty="0"/>
          </a:p>
          <a:p>
            <a:pPr>
              <a:buNone/>
            </a:pPr>
            <a:r>
              <a:rPr lang="en-GB" dirty="0"/>
              <a:t>My portfolio shows that I used digital tools such as Microsoft Word, Microsoft Excel, and OneDrive to complete my university work. I used Word to create and format documents, Excel to organise data and create charts, and OneDrive to save and manage my files.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59C610-930F-09D5-B8A4-E275E053BDA2}"/>
              </a:ext>
            </a:extLst>
          </p:cNvPr>
          <p:cNvSpPr txBox="1"/>
          <p:nvPr/>
        </p:nvSpPr>
        <p:spPr>
          <a:xfrm>
            <a:off x="-19664" y="1094423"/>
            <a:ext cx="12192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u="sng" dirty="0"/>
              <a:t>These items show that I learned…</a:t>
            </a:r>
          </a:p>
          <a:p>
            <a:pPr>
              <a:buNone/>
            </a:pPr>
            <a:r>
              <a:rPr lang="en-GB" dirty="0"/>
              <a:t>These items show that I learned how to use different digital tools with more confidence. I learned how to format documents, create charts from data, organise my files, and use technology to complete my assignments more effectively.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BE2ED19-F776-E37E-7341-3ABC60B6EE83}"/>
              </a:ext>
            </a:extLst>
          </p:cNvPr>
          <p:cNvSpPr txBox="1"/>
          <p:nvPr/>
        </p:nvSpPr>
        <p:spPr>
          <a:xfrm>
            <a:off x="-29496" y="1911847"/>
            <a:ext cx="1221166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u="sng" dirty="0"/>
              <a:t>Skills I used…</a:t>
            </a:r>
          </a:p>
          <a:p>
            <a:r>
              <a:rPr lang="en-GB" dirty="0"/>
              <a:t>In my work I used skills like typing, formatting, making tables, adding pictures, creating a simple chart, organising my files, and saving my work. For example, I typed and formatted my work in Microsoft Word and made a simple chart in Excel. I also saved my files in OneDrive so I could find them easily.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07F285B-5F6B-EEFF-F885-C9621105884D}"/>
              </a:ext>
            </a:extLst>
          </p:cNvPr>
          <p:cNvSpPr txBox="1"/>
          <p:nvPr/>
        </p:nvSpPr>
        <p:spPr>
          <a:xfrm>
            <a:off x="-29496" y="2969782"/>
            <a:ext cx="12192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u="sng" dirty="0"/>
              <a:t>Skills I can now use…</a:t>
            </a:r>
          </a:p>
          <a:p>
            <a:r>
              <a:rPr lang="en-GB" dirty="0"/>
              <a:t>I can now use Microsoft Word to type and format my work. I can use Excel to make tables and simple charts. I can use PowerPoint to create presentations. I can use Adobe Express to make simple designs. I feel more confident using these tools. Before, I did not know how to use them well, but now I can use them for my assignments.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09C4394-C2A8-74EB-54F6-ABFAACF697B9}"/>
              </a:ext>
            </a:extLst>
          </p:cNvPr>
          <p:cNvSpPr txBox="1"/>
          <p:nvPr/>
        </p:nvSpPr>
        <p:spPr>
          <a:xfrm>
            <a:off x="-19664" y="4064205"/>
            <a:ext cx="1221166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u="sng" dirty="0"/>
              <a:t>What I found hard at the start…</a:t>
            </a:r>
          </a:p>
          <a:p>
            <a:r>
              <a:rPr lang="en-GB" dirty="0"/>
              <a:t>At the start, I found using Excel difficult because I did not know how to make tables and charts. It was hard for me to format my work and organise my files at first, but now I can do it by myself.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EBEBE4-130F-651D-37E1-F6397E85A21D}"/>
              </a:ext>
            </a:extLst>
          </p:cNvPr>
          <p:cNvSpPr txBox="1"/>
          <p:nvPr/>
        </p:nvSpPr>
        <p:spPr>
          <a:xfrm>
            <a:off x="-29496" y="4881629"/>
            <a:ext cx="1226082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u="sng" dirty="0"/>
              <a:t>What can I now do alone…</a:t>
            </a:r>
          </a:p>
          <a:p>
            <a:r>
              <a:rPr lang="en-GB" dirty="0"/>
              <a:t>Now I can do more things on my own, like creating documents, making tables, and saving my work. I can now use Microsoft Word, Excel, and PowerPoint without help.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B32905D-043E-D9BD-E949-BA14298B6CC5}"/>
              </a:ext>
            </a:extLst>
          </p:cNvPr>
          <p:cNvSpPr txBox="1"/>
          <p:nvPr/>
        </p:nvSpPr>
        <p:spPr>
          <a:xfrm>
            <a:off x="-29496" y="5699053"/>
            <a:ext cx="1220183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u="sng" dirty="0"/>
              <a:t>These skills help me…</a:t>
            </a:r>
          </a:p>
          <a:p>
            <a:r>
              <a:rPr lang="en-GB" dirty="0"/>
              <a:t> in my studies because I can complete my assignments and organise my work. These skills help me at work because I can use Word and Excel to do tasks. These skills help me in daily life because I can create documents, save files, and find information online.</a:t>
            </a:r>
          </a:p>
        </p:txBody>
      </p:sp>
    </p:spTree>
    <p:extLst>
      <p:ext uri="{BB962C8B-B14F-4D97-AF65-F5344CB8AC3E}">
        <p14:creationId xmlns:p14="http://schemas.microsoft.com/office/powerpoint/2010/main" val="32941112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7EA78ED68B5C40BF2C1A213AA97DF9" ma:contentTypeVersion="10" ma:contentTypeDescription="Create a new document." ma:contentTypeScope="" ma:versionID="bc9714c7c9066a6abc03160b497301c7">
  <xsd:schema xmlns:xsd="http://www.w3.org/2001/XMLSchema" xmlns:xs="http://www.w3.org/2001/XMLSchema" xmlns:p="http://schemas.microsoft.com/office/2006/metadata/properties" xmlns:ns3="b645a2db-68a0-4966-a6ea-94c306327b66" targetNamespace="http://schemas.microsoft.com/office/2006/metadata/properties" ma:root="true" ma:fieldsID="c460d651d8078566739c8a76424fb491" ns3:_="">
    <xsd:import namespace="b645a2db-68a0-4966-a6ea-94c306327b6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Location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45a2db-68a0-4966-a6ea-94c306327b6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6" nillable="true" ma:displayName="Location" ma:indexed="true" ma:internalName="MediaServiceLocation" ma:readOnly="true">
      <xsd:simpleType>
        <xsd:restriction base="dms:Text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645a2db-68a0-4966-a6ea-94c306327b66" xsi:nil="true"/>
  </documentManagement>
</p:properties>
</file>

<file path=customXml/itemProps1.xml><?xml version="1.0" encoding="utf-8"?>
<ds:datastoreItem xmlns:ds="http://schemas.openxmlformats.org/officeDocument/2006/customXml" ds:itemID="{1F38BE91-7931-4F43-AA75-178CB55F1D1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45a2db-68a0-4966-a6ea-94c306327b6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3DE94E7-B3CB-4902-9077-CCCA066E66E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22988D8-1689-4FCC-B298-7CE578CD22A7}">
  <ds:schemaRefs>
    <ds:schemaRef ds:uri="http://purl.org/dc/terms/"/>
    <ds:schemaRef ds:uri="http://schemas.microsoft.com/office/2006/documentManagement/types"/>
    <ds:schemaRef ds:uri="http://purl.org/dc/elements/1.1/"/>
    <ds:schemaRef ds:uri="b645a2db-68a0-4966-a6ea-94c306327b66"/>
    <ds:schemaRef ds:uri="http://purl.org/dc/dcmitype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668</Words>
  <Application>Microsoft Office PowerPoint</Application>
  <PresentationFormat>Widescreen</PresentationFormat>
  <Paragraphs>53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Daynn Anthony Thornton (2540329)</dc:creator>
  <cp:lastModifiedBy>Daynn Anthony Thornton (2540329)</cp:lastModifiedBy>
  <cp:revision>1</cp:revision>
  <dcterms:created xsi:type="dcterms:W3CDTF">2026-07-19T18:39:33Z</dcterms:created>
  <dcterms:modified xsi:type="dcterms:W3CDTF">2026-07-19T20:21:22Z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0x010100187EA78ED68B5C40BF2C1A213AA97DF9</vt:lpwstr>
  </property>
</Properties>
</file>