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6"/>
  </p:notesMasterIdLst>
  <p:sldIdLst>
    <p:sldId id="564" r:id="rId6"/>
    <p:sldId id="565" r:id="rId7"/>
    <p:sldId id="566" r:id="rId8"/>
    <p:sldId id="271" r:id="rId9"/>
    <p:sldId id="568" r:id="rId10"/>
    <p:sldId id="569" r:id="rId11"/>
    <p:sldId id="570" r:id="rId12"/>
    <p:sldId id="571" r:id="rId13"/>
    <p:sldId id="572" r:id="rId14"/>
    <p:sldId id="5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316" autoAdjust="0"/>
  </p:normalViewPr>
  <p:slideViewPr>
    <p:cSldViewPr snapToGrid="0">
      <p:cViewPr varScale="1">
        <p:scale>
          <a:sx n="90" d="100"/>
          <a:sy n="90" d="100"/>
        </p:scale>
        <p:origin x="5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Rogers" userId="3f80ce43-efd0-4788-9524-c53e024f9363" providerId="ADAL" clId="{30FEA6CE-B14E-4BBC-BBE4-9E909A57FAC2}"/>
    <pc:docChg chg="modSld">
      <pc:chgData name="Kevin Rogers" userId="3f80ce43-efd0-4788-9524-c53e024f9363" providerId="ADAL" clId="{30FEA6CE-B14E-4BBC-BBE4-9E909A57FAC2}" dt="2024-09-24T13:11:18.413" v="7" actId="1076"/>
      <pc:docMkLst>
        <pc:docMk/>
      </pc:docMkLst>
      <pc:sldChg chg="addSp modSp mod">
        <pc:chgData name="Kevin Rogers" userId="3f80ce43-efd0-4788-9524-c53e024f9363" providerId="ADAL" clId="{30FEA6CE-B14E-4BBC-BBE4-9E909A57FAC2}" dt="2024-09-24T13:11:18.413" v="7" actId="1076"/>
        <pc:sldMkLst>
          <pc:docMk/>
          <pc:sldMk cId="1876243567" sldId="564"/>
        </pc:sldMkLst>
        <pc:spChg chg="mod">
          <ac:chgData name="Kevin Rogers" userId="3f80ce43-efd0-4788-9524-c53e024f9363" providerId="ADAL" clId="{30FEA6CE-B14E-4BBC-BBE4-9E909A57FAC2}" dt="2024-09-24T13:11:09.268" v="2" actId="1076"/>
          <ac:spMkLst>
            <pc:docMk/>
            <pc:sldMk cId="1876243567" sldId="564"/>
            <ac:spMk id="3" creationId="{00000000-0000-0000-0000-000000000000}"/>
          </ac:spMkLst>
        </pc:spChg>
        <pc:picChg chg="add mod">
          <ac:chgData name="Kevin Rogers" userId="3f80ce43-efd0-4788-9524-c53e024f9363" providerId="ADAL" clId="{30FEA6CE-B14E-4BBC-BBE4-9E909A57FAC2}" dt="2024-09-24T13:11:18.413" v="7" actId="1076"/>
          <ac:picMkLst>
            <pc:docMk/>
            <pc:sldMk cId="1876243567" sldId="564"/>
            <ac:picMk id="6" creationId="{9ABC36B7-F558-21C3-2374-75D772E554E8}"/>
          </ac:picMkLst>
        </pc:picChg>
      </pc:sldChg>
    </pc:docChg>
  </pc:docChgLst>
  <pc:docChgLst>
    <pc:chgData name="Kevin Rogers" userId="S::k.rogers@uwtsd.ac.uk::3f80ce43-efd0-4788-9524-c53e024f9363" providerId="AD" clId="Web-{37C5109A-B7DE-B9FE-0D5F-E167D8D02545}"/>
    <pc:docChg chg="addSld delSld modSld">
      <pc:chgData name="Kevin Rogers" userId="S::k.rogers@uwtsd.ac.uk::3f80ce43-efd0-4788-9524-c53e024f9363" providerId="AD" clId="Web-{37C5109A-B7DE-B9FE-0D5F-E167D8D02545}" dt="2024-01-30T08:40:12.496" v="67" actId="20577"/>
      <pc:docMkLst>
        <pc:docMk/>
      </pc:docMkLst>
      <pc:sldChg chg="del">
        <pc:chgData name="Kevin Rogers" userId="S::k.rogers@uwtsd.ac.uk::3f80ce43-efd0-4788-9524-c53e024f9363" providerId="AD" clId="Web-{37C5109A-B7DE-B9FE-0D5F-E167D8D02545}" dt="2024-01-30T08:03:19.017" v="0"/>
        <pc:sldMkLst>
          <pc:docMk/>
          <pc:sldMk cId="1126574083" sldId="258"/>
        </pc:sldMkLst>
      </pc:sldChg>
      <pc:sldChg chg="del">
        <pc:chgData name="Kevin Rogers" userId="S::k.rogers@uwtsd.ac.uk::3f80ce43-efd0-4788-9524-c53e024f9363" providerId="AD" clId="Web-{37C5109A-B7DE-B9FE-0D5F-E167D8D02545}" dt="2024-01-30T08:03:38.596" v="15"/>
        <pc:sldMkLst>
          <pc:docMk/>
          <pc:sldMk cId="125509923" sldId="259"/>
        </pc:sldMkLst>
      </pc:sldChg>
      <pc:sldChg chg="del">
        <pc:chgData name="Kevin Rogers" userId="S::k.rogers@uwtsd.ac.uk::3f80ce43-efd0-4788-9524-c53e024f9363" providerId="AD" clId="Web-{37C5109A-B7DE-B9FE-0D5F-E167D8D02545}" dt="2024-01-30T08:03:19.486" v="1"/>
        <pc:sldMkLst>
          <pc:docMk/>
          <pc:sldMk cId="3902249124" sldId="530"/>
        </pc:sldMkLst>
      </pc:sldChg>
      <pc:sldChg chg="del">
        <pc:chgData name="Kevin Rogers" userId="S::k.rogers@uwtsd.ac.uk::3f80ce43-efd0-4788-9524-c53e024f9363" providerId="AD" clId="Web-{37C5109A-B7DE-B9FE-0D5F-E167D8D02545}" dt="2024-01-30T08:03:19.971" v="2"/>
        <pc:sldMkLst>
          <pc:docMk/>
          <pc:sldMk cId="1836713360" sldId="531"/>
        </pc:sldMkLst>
      </pc:sldChg>
      <pc:sldChg chg="del">
        <pc:chgData name="Kevin Rogers" userId="S::k.rogers@uwtsd.ac.uk::3f80ce43-efd0-4788-9524-c53e024f9363" providerId="AD" clId="Web-{37C5109A-B7DE-B9FE-0D5F-E167D8D02545}" dt="2024-01-30T08:03:24.830" v="5"/>
        <pc:sldMkLst>
          <pc:docMk/>
          <pc:sldMk cId="3844055955" sldId="532"/>
        </pc:sldMkLst>
      </pc:sldChg>
      <pc:sldChg chg="del">
        <pc:chgData name="Kevin Rogers" userId="S::k.rogers@uwtsd.ac.uk::3f80ce43-efd0-4788-9524-c53e024f9363" providerId="AD" clId="Web-{37C5109A-B7DE-B9FE-0D5F-E167D8D02545}" dt="2024-01-30T08:03:29.111" v="10"/>
        <pc:sldMkLst>
          <pc:docMk/>
          <pc:sldMk cId="3248099212" sldId="535"/>
        </pc:sldMkLst>
      </pc:sldChg>
      <pc:sldChg chg="del">
        <pc:chgData name="Kevin Rogers" userId="S::k.rogers@uwtsd.ac.uk::3f80ce43-efd0-4788-9524-c53e024f9363" providerId="AD" clId="Web-{37C5109A-B7DE-B9FE-0D5F-E167D8D02545}" dt="2024-01-30T08:03:25.455" v="6"/>
        <pc:sldMkLst>
          <pc:docMk/>
          <pc:sldMk cId="3576552853" sldId="554"/>
        </pc:sldMkLst>
      </pc:sldChg>
      <pc:sldChg chg="del">
        <pc:chgData name="Kevin Rogers" userId="S::k.rogers@uwtsd.ac.uk::3f80ce43-efd0-4788-9524-c53e024f9363" providerId="AD" clId="Web-{37C5109A-B7DE-B9FE-0D5F-E167D8D02545}" dt="2024-01-30T08:03:24.221" v="4"/>
        <pc:sldMkLst>
          <pc:docMk/>
          <pc:sldMk cId="3383870376" sldId="555"/>
        </pc:sldMkLst>
      </pc:sldChg>
      <pc:sldChg chg="del">
        <pc:chgData name="Kevin Rogers" userId="S::k.rogers@uwtsd.ac.uk::3f80ce43-efd0-4788-9524-c53e024f9363" providerId="AD" clId="Web-{37C5109A-B7DE-B9FE-0D5F-E167D8D02545}" dt="2024-01-30T08:03:23.471" v="3"/>
        <pc:sldMkLst>
          <pc:docMk/>
          <pc:sldMk cId="1901106269" sldId="556"/>
        </pc:sldMkLst>
      </pc:sldChg>
      <pc:sldChg chg="del">
        <pc:chgData name="Kevin Rogers" userId="S::k.rogers@uwtsd.ac.uk::3f80ce43-efd0-4788-9524-c53e024f9363" providerId="AD" clId="Web-{37C5109A-B7DE-B9FE-0D5F-E167D8D02545}" dt="2024-01-30T08:03:26.346" v="7"/>
        <pc:sldMkLst>
          <pc:docMk/>
          <pc:sldMk cId="1263652719" sldId="557"/>
        </pc:sldMkLst>
      </pc:sldChg>
      <pc:sldChg chg="del">
        <pc:chgData name="Kevin Rogers" userId="S::k.rogers@uwtsd.ac.uk::3f80ce43-efd0-4788-9524-c53e024f9363" providerId="AD" clId="Web-{37C5109A-B7DE-B9FE-0D5F-E167D8D02545}" dt="2024-01-30T08:03:29.940" v="11"/>
        <pc:sldMkLst>
          <pc:docMk/>
          <pc:sldMk cId="2983294496" sldId="558"/>
        </pc:sldMkLst>
      </pc:sldChg>
      <pc:sldChg chg="del">
        <pc:chgData name="Kevin Rogers" userId="S::k.rogers@uwtsd.ac.uk::3f80ce43-efd0-4788-9524-c53e024f9363" providerId="AD" clId="Web-{37C5109A-B7DE-B9FE-0D5F-E167D8D02545}" dt="2024-01-30T08:03:31.033" v="12"/>
        <pc:sldMkLst>
          <pc:docMk/>
          <pc:sldMk cId="1876984896" sldId="559"/>
        </pc:sldMkLst>
      </pc:sldChg>
      <pc:sldChg chg="del">
        <pc:chgData name="Kevin Rogers" userId="S::k.rogers@uwtsd.ac.uk::3f80ce43-efd0-4788-9524-c53e024f9363" providerId="AD" clId="Web-{37C5109A-B7DE-B9FE-0D5F-E167D8D02545}" dt="2024-01-30T08:03:32.471" v="13"/>
        <pc:sldMkLst>
          <pc:docMk/>
          <pc:sldMk cId="3028992901" sldId="560"/>
        </pc:sldMkLst>
      </pc:sldChg>
      <pc:sldChg chg="del">
        <pc:chgData name="Kevin Rogers" userId="S::k.rogers@uwtsd.ac.uk::3f80ce43-efd0-4788-9524-c53e024f9363" providerId="AD" clId="Web-{37C5109A-B7DE-B9FE-0D5F-E167D8D02545}" dt="2024-01-30T08:03:34.502" v="14"/>
        <pc:sldMkLst>
          <pc:docMk/>
          <pc:sldMk cId="2982357620" sldId="561"/>
        </pc:sldMkLst>
      </pc:sldChg>
      <pc:sldChg chg="del">
        <pc:chgData name="Kevin Rogers" userId="S::k.rogers@uwtsd.ac.uk::3f80ce43-efd0-4788-9524-c53e024f9363" providerId="AD" clId="Web-{37C5109A-B7DE-B9FE-0D5F-E167D8D02545}" dt="2024-01-30T08:03:27.611" v="8"/>
        <pc:sldMkLst>
          <pc:docMk/>
          <pc:sldMk cId="1112132834" sldId="562"/>
        </pc:sldMkLst>
      </pc:sldChg>
      <pc:sldChg chg="del">
        <pc:chgData name="Kevin Rogers" userId="S::k.rogers@uwtsd.ac.uk::3f80ce43-efd0-4788-9524-c53e024f9363" providerId="AD" clId="Web-{37C5109A-B7DE-B9FE-0D5F-E167D8D02545}" dt="2024-01-30T08:03:28.096" v="9"/>
        <pc:sldMkLst>
          <pc:docMk/>
          <pc:sldMk cId="455599975" sldId="563"/>
        </pc:sldMkLst>
      </pc:sldChg>
      <pc:sldChg chg="modSp">
        <pc:chgData name="Kevin Rogers" userId="S::k.rogers@uwtsd.ac.uk::3f80ce43-efd0-4788-9524-c53e024f9363" providerId="AD" clId="Web-{37C5109A-B7DE-B9FE-0D5F-E167D8D02545}" dt="2024-01-30T08:03:59.159" v="16" actId="1076"/>
        <pc:sldMkLst>
          <pc:docMk/>
          <pc:sldMk cId="3803074156" sldId="565"/>
        </pc:sldMkLst>
        <pc:spChg chg="mod">
          <ac:chgData name="Kevin Rogers" userId="S::k.rogers@uwtsd.ac.uk::3f80ce43-efd0-4788-9524-c53e024f9363" providerId="AD" clId="Web-{37C5109A-B7DE-B9FE-0D5F-E167D8D02545}" dt="2024-01-30T08:03:59.159" v="16" actId="1076"/>
          <ac:spMkLst>
            <pc:docMk/>
            <pc:sldMk cId="3803074156" sldId="565"/>
            <ac:spMk id="6" creationId="{4F629E25-C3E2-E2E1-0B3F-4F4734EB34A9}"/>
          </ac:spMkLst>
        </pc:spChg>
      </pc:sldChg>
      <pc:sldChg chg="addSp delSp modSp add mod replId modClrScheme chgLayout">
        <pc:chgData name="Kevin Rogers" userId="S::k.rogers@uwtsd.ac.uk::3f80ce43-efd0-4788-9524-c53e024f9363" providerId="AD" clId="Web-{37C5109A-B7DE-B9FE-0D5F-E167D8D02545}" dt="2024-01-30T08:28:08.780" v="34" actId="1076"/>
        <pc:sldMkLst>
          <pc:docMk/>
          <pc:sldMk cId="4000044259" sldId="570"/>
        </pc:sldMkLst>
        <pc:spChg chg="mod">
          <ac:chgData name="Kevin Rogers" userId="S::k.rogers@uwtsd.ac.uk::3f80ce43-efd0-4788-9524-c53e024f9363" providerId="AD" clId="Web-{37C5109A-B7DE-B9FE-0D5F-E167D8D02545}" dt="2024-01-30T08:27:29.732" v="31" actId="20577"/>
          <ac:spMkLst>
            <pc:docMk/>
            <pc:sldMk cId="4000044259" sldId="570"/>
            <ac:spMk id="2" creationId="{96F20A59-0991-9A5F-B943-F56ED7CC67F4}"/>
          </ac:spMkLst>
        </pc:spChg>
        <pc:spChg chg="del mod ord">
          <ac:chgData name="Kevin Rogers" userId="S::k.rogers@uwtsd.ac.uk::3f80ce43-efd0-4788-9524-c53e024f9363" providerId="AD" clId="Web-{37C5109A-B7DE-B9FE-0D5F-E167D8D02545}" dt="2024-01-30T08:26:41.560" v="22"/>
          <ac:spMkLst>
            <pc:docMk/>
            <pc:sldMk cId="4000044259" sldId="570"/>
            <ac:spMk id="4" creationId="{CC757F8F-9513-DA83-CF38-04B05117A642}"/>
          </ac:spMkLst>
        </pc:spChg>
        <pc:spChg chg="add del mod ord">
          <ac:chgData name="Kevin Rogers" userId="S::k.rogers@uwtsd.ac.uk::3f80ce43-efd0-4788-9524-c53e024f9363" providerId="AD" clId="Web-{37C5109A-B7DE-B9FE-0D5F-E167D8D02545}" dt="2024-01-30T08:26:50.513" v="24"/>
          <ac:spMkLst>
            <pc:docMk/>
            <pc:sldMk cId="4000044259" sldId="570"/>
            <ac:spMk id="6" creationId="{EE7BD4EE-52E7-5180-2636-A2CC190BB984}"/>
          </ac:spMkLst>
        </pc:spChg>
        <pc:spChg chg="add del mod">
          <ac:chgData name="Kevin Rogers" userId="S::k.rogers@uwtsd.ac.uk::3f80ce43-efd0-4788-9524-c53e024f9363" providerId="AD" clId="Web-{37C5109A-B7DE-B9FE-0D5F-E167D8D02545}" dt="2024-01-30T08:26:36.200" v="20"/>
          <ac:spMkLst>
            <pc:docMk/>
            <pc:sldMk cId="4000044259" sldId="570"/>
            <ac:spMk id="9" creationId="{23FDADD5-AA67-6D86-056B-7A2087A2BC32}"/>
          </ac:spMkLst>
        </pc:spChg>
        <pc:spChg chg="del mod ord">
          <ac:chgData name="Kevin Rogers" userId="S::k.rogers@uwtsd.ac.uk::3f80ce43-efd0-4788-9524-c53e024f9363" providerId="AD" clId="Web-{37C5109A-B7DE-B9FE-0D5F-E167D8D02545}" dt="2024-01-30T08:26:39.356" v="21"/>
          <ac:spMkLst>
            <pc:docMk/>
            <pc:sldMk cId="4000044259" sldId="570"/>
            <ac:spMk id="10" creationId="{9C21EAC5-2A8A-8F85-62AF-CA64ECEE8226}"/>
          </ac:spMkLst>
        </pc:spChg>
        <pc:spChg chg="add del mod ord">
          <ac:chgData name="Kevin Rogers" userId="S::k.rogers@uwtsd.ac.uk::3f80ce43-efd0-4788-9524-c53e024f9363" providerId="AD" clId="Web-{37C5109A-B7DE-B9FE-0D5F-E167D8D02545}" dt="2024-01-30T08:26:43.841" v="23"/>
          <ac:spMkLst>
            <pc:docMk/>
            <pc:sldMk cId="4000044259" sldId="570"/>
            <ac:spMk id="11" creationId="{9BDD63D2-C290-487D-7823-628D20537045}"/>
          </ac:spMkLst>
        </pc:spChg>
        <pc:spChg chg="add del mod">
          <ac:chgData name="Kevin Rogers" userId="S::k.rogers@uwtsd.ac.uk::3f80ce43-efd0-4788-9524-c53e024f9363" providerId="AD" clId="Web-{37C5109A-B7DE-B9FE-0D5F-E167D8D02545}" dt="2024-01-30T08:28:03.249" v="32"/>
          <ac:spMkLst>
            <pc:docMk/>
            <pc:sldMk cId="4000044259" sldId="570"/>
            <ac:spMk id="14" creationId="{C4F25516-2639-5583-278A-CC64705BA9BF}"/>
          </ac:spMkLst>
        </pc:spChg>
        <pc:picChg chg="add del mod ord">
          <ac:chgData name="Kevin Rogers" userId="S::k.rogers@uwtsd.ac.uk::3f80ce43-efd0-4788-9524-c53e024f9363" providerId="AD" clId="Web-{37C5109A-B7DE-B9FE-0D5F-E167D8D02545}" dt="2024-01-30T08:27:14.951" v="27"/>
          <ac:picMkLst>
            <pc:docMk/>
            <pc:sldMk cId="4000044259" sldId="570"/>
            <ac:picMk id="12" creationId="{AD7CFA41-59F6-4A23-CE93-B8F43306C994}"/>
          </ac:picMkLst>
        </pc:picChg>
        <pc:picChg chg="del">
          <ac:chgData name="Kevin Rogers" userId="S::k.rogers@uwtsd.ac.uk::3f80ce43-efd0-4788-9524-c53e024f9363" providerId="AD" clId="Web-{37C5109A-B7DE-B9FE-0D5F-E167D8D02545}" dt="2024-01-30T08:26:19.762" v="18"/>
          <ac:picMkLst>
            <pc:docMk/>
            <pc:sldMk cId="4000044259" sldId="570"/>
            <ac:picMk id="15" creationId="{693F418D-00F1-EFAE-614F-7146E6BB832B}"/>
          </ac:picMkLst>
        </pc:picChg>
        <pc:picChg chg="del">
          <ac:chgData name="Kevin Rogers" userId="S::k.rogers@uwtsd.ac.uk::3f80ce43-efd0-4788-9524-c53e024f9363" providerId="AD" clId="Web-{37C5109A-B7DE-B9FE-0D5F-E167D8D02545}" dt="2024-01-30T08:26:20.575" v="19"/>
          <ac:picMkLst>
            <pc:docMk/>
            <pc:sldMk cId="4000044259" sldId="570"/>
            <ac:picMk id="16" creationId="{69306845-D1DB-FAC2-4CFA-22EF98486FCB}"/>
          </ac:picMkLst>
        </pc:picChg>
        <pc:picChg chg="add mod ord">
          <ac:chgData name="Kevin Rogers" userId="S::k.rogers@uwtsd.ac.uk::3f80ce43-efd0-4788-9524-c53e024f9363" providerId="AD" clId="Web-{37C5109A-B7DE-B9FE-0D5F-E167D8D02545}" dt="2024-01-30T08:28:08.780" v="34" actId="1076"/>
          <ac:picMkLst>
            <pc:docMk/>
            <pc:sldMk cId="4000044259" sldId="570"/>
            <ac:picMk id="17" creationId="{DB4355F1-998C-2963-2874-B3B14D43C58F}"/>
          </ac:picMkLst>
        </pc:picChg>
      </pc:sldChg>
      <pc:sldChg chg="add replId">
        <pc:chgData name="Kevin Rogers" userId="S::k.rogers@uwtsd.ac.uk::3f80ce43-efd0-4788-9524-c53e024f9363" providerId="AD" clId="Web-{37C5109A-B7DE-B9FE-0D5F-E167D8D02545}" dt="2024-01-30T08:27:11.888" v="26"/>
        <pc:sldMkLst>
          <pc:docMk/>
          <pc:sldMk cId="2479148086" sldId="571"/>
        </pc:sldMkLst>
      </pc:sldChg>
      <pc:sldChg chg="addSp delSp modSp add replId">
        <pc:chgData name="Kevin Rogers" userId="S::k.rogers@uwtsd.ac.uk::3f80ce43-efd0-4788-9524-c53e024f9363" providerId="AD" clId="Web-{37C5109A-B7DE-B9FE-0D5F-E167D8D02545}" dt="2024-01-30T08:39:56.230" v="58" actId="20577"/>
        <pc:sldMkLst>
          <pc:docMk/>
          <pc:sldMk cId="3925348203" sldId="572"/>
        </pc:sldMkLst>
        <pc:spChg chg="mod">
          <ac:chgData name="Kevin Rogers" userId="S::k.rogers@uwtsd.ac.uk::3f80ce43-efd0-4788-9524-c53e024f9363" providerId="AD" clId="Web-{37C5109A-B7DE-B9FE-0D5F-E167D8D02545}" dt="2024-01-30T08:39:56.230" v="58" actId="20577"/>
          <ac:spMkLst>
            <pc:docMk/>
            <pc:sldMk cId="3925348203" sldId="572"/>
            <ac:spMk id="2" creationId="{DA22020B-F504-0DCA-C71C-F90F81993625}"/>
          </ac:spMkLst>
        </pc:spChg>
        <pc:spChg chg="add del mod">
          <ac:chgData name="Kevin Rogers" userId="S::k.rogers@uwtsd.ac.uk::3f80ce43-efd0-4788-9524-c53e024f9363" providerId="AD" clId="Web-{37C5109A-B7DE-B9FE-0D5F-E167D8D02545}" dt="2024-01-30T08:38:57.104" v="39"/>
          <ac:spMkLst>
            <pc:docMk/>
            <pc:sldMk cId="3925348203" sldId="572"/>
            <ac:spMk id="4" creationId="{D8752951-08B3-EC61-E7CF-07AF39B5FEB9}"/>
          </ac:spMkLst>
        </pc:spChg>
        <pc:picChg chg="add mod ord">
          <ac:chgData name="Kevin Rogers" userId="S::k.rogers@uwtsd.ac.uk::3f80ce43-efd0-4788-9524-c53e024f9363" providerId="AD" clId="Web-{37C5109A-B7DE-B9FE-0D5F-E167D8D02545}" dt="2024-01-30T08:38:57.104" v="39"/>
          <ac:picMkLst>
            <pc:docMk/>
            <pc:sldMk cId="3925348203" sldId="572"/>
            <ac:picMk id="6" creationId="{27AC572C-1D0C-10FE-C301-D14FA52B9E2D}"/>
          </ac:picMkLst>
        </pc:picChg>
        <pc:picChg chg="del">
          <ac:chgData name="Kevin Rogers" userId="S::k.rogers@uwtsd.ac.uk::3f80ce43-efd0-4788-9524-c53e024f9363" providerId="AD" clId="Web-{37C5109A-B7DE-B9FE-0D5F-E167D8D02545}" dt="2024-01-30T08:38:07.322" v="37"/>
          <ac:picMkLst>
            <pc:docMk/>
            <pc:sldMk cId="3925348203" sldId="572"/>
            <ac:picMk id="12" creationId="{0DC5D454-782D-F926-1FB0-66241A036587}"/>
          </ac:picMkLst>
        </pc:picChg>
      </pc:sldChg>
      <pc:sldChg chg="addSp delSp modSp add replId">
        <pc:chgData name="Kevin Rogers" userId="S::k.rogers@uwtsd.ac.uk::3f80ce43-efd0-4788-9524-c53e024f9363" providerId="AD" clId="Web-{37C5109A-B7DE-B9FE-0D5F-E167D8D02545}" dt="2024-01-30T08:40:12.496" v="67" actId="20577"/>
        <pc:sldMkLst>
          <pc:docMk/>
          <pc:sldMk cId="1896339579" sldId="573"/>
        </pc:sldMkLst>
        <pc:spChg chg="mod">
          <ac:chgData name="Kevin Rogers" userId="S::k.rogers@uwtsd.ac.uk::3f80ce43-efd0-4788-9524-c53e024f9363" providerId="AD" clId="Web-{37C5109A-B7DE-B9FE-0D5F-E167D8D02545}" dt="2024-01-30T08:40:12.496" v="67" actId="20577"/>
          <ac:spMkLst>
            <pc:docMk/>
            <pc:sldMk cId="1896339579" sldId="573"/>
            <ac:spMk id="2" creationId="{3869258D-C5F2-D755-7C21-93CC4062737A}"/>
          </ac:spMkLst>
        </pc:spChg>
        <pc:spChg chg="add del mod">
          <ac:chgData name="Kevin Rogers" userId="S::k.rogers@uwtsd.ac.uk::3f80ce43-efd0-4788-9524-c53e024f9363" providerId="AD" clId="Web-{37C5109A-B7DE-B9FE-0D5F-E167D8D02545}" dt="2024-01-30T08:40:00.949" v="59"/>
          <ac:spMkLst>
            <pc:docMk/>
            <pc:sldMk cId="1896339579" sldId="573"/>
            <ac:spMk id="4" creationId="{296B342F-B0CA-8D65-7D7D-6FD36E24A1AB}"/>
          </ac:spMkLst>
        </pc:spChg>
        <pc:picChg chg="add mod ord">
          <ac:chgData name="Kevin Rogers" userId="S::k.rogers@uwtsd.ac.uk::3f80ce43-efd0-4788-9524-c53e024f9363" providerId="AD" clId="Web-{37C5109A-B7DE-B9FE-0D5F-E167D8D02545}" dt="2024-01-30T08:40:00.949" v="59"/>
          <ac:picMkLst>
            <pc:docMk/>
            <pc:sldMk cId="1896339579" sldId="573"/>
            <ac:picMk id="6" creationId="{704B15DD-5B37-5436-1516-95CA93443F59}"/>
          </ac:picMkLst>
        </pc:picChg>
        <pc:picChg chg="del">
          <ac:chgData name="Kevin Rogers" userId="S::k.rogers@uwtsd.ac.uk::3f80ce43-efd0-4788-9524-c53e024f9363" providerId="AD" clId="Web-{37C5109A-B7DE-B9FE-0D5F-E167D8D02545}" dt="2024-01-30T08:38:18.213" v="38"/>
          <ac:picMkLst>
            <pc:docMk/>
            <pc:sldMk cId="1896339579" sldId="573"/>
            <ac:picMk id="12" creationId="{4609F91E-DD58-8A92-C2F0-E42F4B4E874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DD91B-897B-45CA-8BC3-E25F5B37A28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00DC2-0FCB-43E7-B526-74E40325E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789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54145" y="1559441"/>
            <a:ext cx="2693195" cy="995809"/>
          </a:xfrm>
        </p:spPr>
        <p:txBody>
          <a:bodyPr anchor="b">
            <a:noAutofit/>
          </a:bodyPr>
          <a:lstStyle/>
          <a:p>
            <a:pPr algn="l"/>
            <a:r>
              <a:rPr lang="en-GB" sz="2000" b="1" dirty="0"/>
              <a:t>Dr Kevin Rogers</a:t>
            </a:r>
          </a:p>
          <a:p>
            <a:pPr algn="l"/>
            <a:r>
              <a:rPr lang="en-GB" sz="2000" b="1" dirty="0"/>
              <a:t>k.rogers@uwtsd.ac.uk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85421" y="2764686"/>
            <a:ext cx="435005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800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LO3 Parametric Modelling </a:t>
            </a:r>
          </a:p>
        </p:txBody>
      </p:sp>
      <p:pic>
        <p:nvPicPr>
          <p:cNvPr id="6" name="Picture 5" descr="A qr code on a computer&#10;&#10;Description automatically generated">
            <a:extLst>
              <a:ext uri="{FF2B5EF4-FFF2-40B4-BE49-F238E27FC236}">
                <a16:creationId xmlns:a16="http://schemas.microsoft.com/office/drawing/2014/main" id="{9ABC36B7-F558-21C3-2374-75D772E554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3472" y="2936073"/>
            <a:ext cx="2704214" cy="2704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243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LO5 Drawings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95731" y="1913854"/>
            <a:ext cx="1031696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What is the difference between absolute, relative and polar coordinate systems?</a:t>
            </a:r>
          </a:p>
          <a:p>
            <a:r>
              <a:rPr lang="en-US" sz="3200" dirty="0"/>
              <a:t>What are compound shapes?</a:t>
            </a:r>
          </a:p>
          <a:p>
            <a:r>
              <a:rPr lang="en-US" sz="3200" dirty="0"/>
              <a:t>How could I make the following parts?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A9498B-C2DF-6B82-073D-DA98C701EC4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6267"/>
          <a:stretch/>
        </p:blipFill>
        <p:spPr>
          <a:xfrm>
            <a:off x="923160" y="4558456"/>
            <a:ext cx="2628114" cy="19047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38131D-7920-6E0E-B861-C3CE0022D0D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4237"/>
          <a:stretch/>
        </p:blipFill>
        <p:spPr>
          <a:xfrm>
            <a:off x="8423892" y="4315599"/>
            <a:ext cx="2628115" cy="239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074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Lecture Aims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9F4F19-B675-44EB-81FE-BE31CBD9E91E}"/>
              </a:ext>
            </a:extLst>
          </p:cNvPr>
          <p:cNvSpPr txBox="1"/>
          <p:nvPr/>
        </p:nvSpPr>
        <p:spPr>
          <a:xfrm>
            <a:off x="1549941" y="2435559"/>
            <a:ext cx="909211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Understand, use and create: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Design approaches to 2D geometry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Reference geometry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Sketch patterns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603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Geometric Modelling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7E79FA-AF8F-41DF-B3A7-C8BC27ABD137}"/>
              </a:ext>
            </a:extLst>
          </p:cNvPr>
          <p:cNvSpPr txBox="1"/>
          <p:nvPr/>
        </p:nvSpPr>
        <p:spPr>
          <a:xfrm>
            <a:off x="914400" y="1597981"/>
            <a:ext cx="105910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 Software creates a model as a system of 3-dimensional coordinates in space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Software can then use these coordinates to display a 2D or 3D visual representation of the part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539D25-B60B-4BEB-AC4E-99A1CD6B3B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0886" y="3076572"/>
            <a:ext cx="3721866" cy="25202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82957C2-22EE-4A98-83F1-366E076063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7287" y="3080959"/>
            <a:ext cx="3958745" cy="2633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553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Coordinate Systems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A7F9E1-3DB0-AD06-7C71-DEC6BF518C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269" y="2028162"/>
            <a:ext cx="3967894" cy="43301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3717D22-07CE-5467-B2A3-3D91919E897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9790"/>
          <a:stretch/>
        </p:blipFill>
        <p:spPr>
          <a:xfrm>
            <a:off x="226642" y="2570973"/>
            <a:ext cx="6820485" cy="30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319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Coordinate 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E881FF-4E2A-B086-4A4C-20954C5D78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Coordinate system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B6B037C-7449-1517-EBCC-3186A71ED2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Compound shapes</a:t>
            </a:r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6EF8B2D7-571E-B3E5-60AB-22A867701E9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6416749" y="3268612"/>
            <a:ext cx="5183188" cy="2157512"/>
          </a:xfrm>
          <a:prstGeom prst="rect">
            <a:avLst/>
          </a:prstGeom>
        </p:spPr>
      </p:pic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82E8415E-1F26-46D3-832D-B6C9373E4F0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839788" y="3529970"/>
            <a:ext cx="5157787" cy="1634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613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Snaps</a:t>
            </a:r>
            <a:endParaRPr lang="en-GB" sz="2400" b="1" dirty="0"/>
          </a:p>
        </p:txBody>
      </p:sp>
      <p:pic>
        <p:nvPicPr>
          <p:cNvPr id="17" name="Content Placeholder 16" descr="SOLIDWORKS Quick Snaps Toolbar filters the selection of a mouse click">
            <a:extLst>
              <a:ext uri="{FF2B5EF4-FFF2-40B4-BE49-F238E27FC236}">
                <a16:creationId xmlns:a16="http://schemas.microsoft.com/office/drawing/2014/main" id="{DB4355F1-998C-2963-2874-B3B14D43C5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485309" y="2082287"/>
            <a:ext cx="5024157" cy="3882838"/>
          </a:xfrm>
        </p:spPr>
      </p:pic>
    </p:spTree>
    <p:extLst>
      <p:ext uri="{BB962C8B-B14F-4D97-AF65-F5344CB8AC3E}">
        <p14:creationId xmlns:p14="http://schemas.microsoft.com/office/powerpoint/2010/main" val="40000442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F23FB-022C-DCA2-7C4E-A12F4199E3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4781683C-3E95-E4AE-CB9B-0DAE0FCCD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C0F1BD48-B142-2409-207B-DE24EA283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8A4F06-85E9-5668-DC7B-835CD11B0053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Relations</a:t>
            </a:r>
          </a:p>
        </p:txBody>
      </p:sp>
      <p:pic>
        <p:nvPicPr>
          <p:cNvPr id="12" name="Content Placeholder 11" descr="Geometric (Sketch) Relations – Introduction to SolidWorks">
            <a:extLst>
              <a:ext uri="{FF2B5EF4-FFF2-40B4-BE49-F238E27FC236}">
                <a16:creationId xmlns:a16="http://schemas.microsoft.com/office/drawing/2014/main" id="{D559A3C8-FB87-3E19-D52D-6E3CC2169B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498421" y="1825625"/>
            <a:ext cx="5195158" cy="4351338"/>
          </a:xfrm>
        </p:spPr>
      </p:pic>
    </p:spTree>
    <p:extLst>
      <p:ext uri="{BB962C8B-B14F-4D97-AF65-F5344CB8AC3E}">
        <p14:creationId xmlns:p14="http://schemas.microsoft.com/office/powerpoint/2010/main" val="2479148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8BF5-2CDF-9A57-240D-476B8BE2E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54FD5083-28C2-E53E-148A-7CE9720BD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33AC89C8-91C3-0D12-FFB9-E84BF36C8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22020B-F504-0DCA-C71C-F90F81993625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Reference planes</a:t>
            </a:r>
            <a:endParaRPr lang="en-GB" sz="2400" b="1" dirty="0"/>
          </a:p>
        </p:txBody>
      </p:sp>
      <p:pic>
        <p:nvPicPr>
          <p:cNvPr id="6" name="Content Placeholder 5" descr="SOLIDWORKS: Basics of Reference Geometry">
            <a:extLst>
              <a:ext uri="{FF2B5EF4-FFF2-40B4-BE49-F238E27FC236}">
                <a16:creationId xmlns:a16="http://schemas.microsoft.com/office/drawing/2014/main" id="{27AC572C-1D0C-10FE-C301-D14FA52B9E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578300" y="1825625"/>
            <a:ext cx="7035399" cy="4351338"/>
          </a:xfrm>
        </p:spPr>
      </p:pic>
    </p:spTree>
    <p:extLst>
      <p:ext uri="{BB962C8B-B14F-4D97-AF65-F5344CB8AC3E}">
        <p14:creationId xmlns:p14="http://schemas.microsoft.com/office/powerpoint/2010/main" val="3925348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C10D-4F68-1E0E-A114-C162DD427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8D274821-CAC6-F27F-B4F6-CB328E71B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40AF64-1164-A6E9-55F8-A1E92DB30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9258D-C5F2-D755-7C21-93CC4062737A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Convert Entities</a:t>
            </a:r>
          </a:p>
        </p:txBody>
      </p:sp>
      <p:pic>
        <p:nvPicPr>
          <p:cNvPr id="6" name="Content Placeholder 5" descr="CONVERT ENTITIES IN SOLIDWORKS - YouTube">
            <a:extLst>
              <a:ext uri="{FF2B5EF4-FFF2-40B4-BE49-F238E27FC236}">
                <a16:creationId xmlns:a16="http://schemas.microsoft.com/office/drawing/2014/main" id="{704B15DD-5B37-5436-1516-95CA93443F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8963395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0" ma:contentTypeDescription="Create a new document." ma:contentTypeScope="" ma:versionID="546773b23609e0e7610b70840258dbb1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323bbc4e95f858adb4f2af2f2db82edb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8bc8da67-9bef-4a05-b166-a8e6d21169f3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A8385CC-838B-41A5-AB07-9643D8BD9A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250C6A-AC4A-4DB0-BF35-647009934ADB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0c3bee9f-8afb-42b0-b06d-82d7e39b6c42"/>
    <ds:schemaRef ds:uri="http://schemas.microsoft.com/office/2006/documentManagement/types"/>
    <ds:schemaRef ds:uri="http://purl.org/dc/dcmitype/"/>
    <ds:schemaRef ds:uri="http://schemas.microsoft.com/office/infopath/2007/PartnerControls"/>
    <ds:schemaRef ds:uri="21809f32-1e9f-4ec7-9e49-2578c7830762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08F00CF4-81A9-418E-A21C-62817BBC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3bee9f-8afb-42b0-b06d-82d7e39b6c42"/>
    <ds:schemaRef ds:uri="21809f32-1e9f-4ec7-9e49-2578c7830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</Words>
  <Application>Microsoft Office PowerPoint</Application>
  <PresentationFormat>Widescreen</PresentationFormat>
  <Paragraphs>28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Kevin Rogers</cp:lastModifiedBy>
  <cp:revision>56</cp:revision>
  <dcterms:created xsi:type="dcterms:W3CDTF">2020-09-09T10:57:11Z</dcterms:created>
  <dcterms:modified xsi:type="dcterms:W3CDTF">2024-09-24T13:11:46Z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