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handoutMasterIdLst>
    <p:handoutMasterId r:id="rId17"/>
  </p:handoutMasterIdLst>
  <p:sldIdLst>
    <p:sldId id="256" r:id="rId5"/>
    <p:sldId id="291" r:id="rId6"/>
    <p:sldId id="283" r:id="rId7"/>
    <p:sldId id="284" r:id="rId8"/>
    <p:sldId id="285" r:id="rId9"/>
    <p:sldId id="286" r:id="rId10"/>
    <p:sldId id="287" r:id="rId11"/>
    <p:sldId id="288" r:id="rId12"/>
    <p:sldId id="293" r:id="rId13"/>
    <p:sldId id="294" r:id="rId14"/>
    <p:sldId id="290" r:id="rId15"/>
  </p:sldIdLst>
  <p:sldSz cx="9144000" cy="6858000" type="screen4x3"/>
  <p:notesSz cx="6865938" cy="9540875"/>
  <p:defaultTextStyle>
    <a:defPPr>
      <a:defRPr lang="en-US"/>
    </a:defPPr>
    <a:lvl1pPr algn="l" rtl="0" eaLnBrk="0" fontAlgn="base" hangingPunct="0">
      <a:spcBef>
        <a:spcPct val="0"/>
      </a:spcBef>
      <a:spcAft>
        <a:spcPct val="0"/>
      </a:spcAft>
      <a:defRPr kern="1200">
        <a:solidFill>
          <a:schemeClr val="tx1"/>
        </a:solidFill>
        <a:latin typeface="Myriad Pro"/>
        <a:ea typeface="+mn-ea"/>
        <a:cs typeface="+mn-cs"/>
      </a:defRPr>
    </a:lvl1pPr>
    <a:lvl2pPr marL="457200" algn="l" rtl="0" eaLnBrk="0" fontAlgn="base" hangingPunct="0">
      <a:spcBef>
        <a:spcPct val="0"/>
      </a:spcBef>
      <a:spcAft>
        <a:spcPct val="0"/>
      </a:spcAft>
      <a:defRPr kern="1200">
        <a:solidFill>
          <a:schemeClr val="tx1"/>
        </a:solidFill>
        <a:latin typeface="Myriad Pro"/>
        <a:ea typeface="+mn-ea"/>
        <a:cs typeface="+mn-cs"/>
      </a:defRPr>
    </a:lvl2pPr>
    <a:lvl3pPr marL="914400" algn="l" rtl="0" eaLnBrk="0" fontAlgn="base" hangingPunct="0">
      <a:spcBef>
        <a:spcPct val="0"/>
      </a:spcBef>
      <a:spcAft>
        <a:spcPct val="0"/>
      </a:spcAft>
      <a:defRPr kern="1200">
        <a:solidFill>
          <a:schemeClr val="tx1"/>
        </a:solidFill>
        <a:latin typeface="Myriad Pro"/>
        <a:ea typeface="+mn-ea"/>
        <a:cs typeface="+mn-cs"/>
      </a:defRPr>
    </a:lvl3pPr>
    <a:lvl4pPr marL="1371600" algn="l" rtl="0" eaLnBrk="0" fontAlgn="base" hangingPunct="0">
      <a:spcBef>
        <a:spcPct val="0"/>
      </a:spcBef>
      <a:spcAft>
        <a:spcPct val="0"/>
      </a:spcAft>
      <a:defRPr kern="1200">
        <a:solidFill>
          <a:schemeClr val="tx1"/>
        </a:solidFill>
        <a:latin typeface="Myriad Pro"/>
        <a:ea typeface="+mn-ea"/>
        <a:cs typeface="+mn-cs"/>
      </a:defRPr>
    </a:lvl4pPr>
    <a:lvl5pPr marL="1828800" algn="l" rtl="0" eaLnBrk="0" fontAlgn="base" hangingPunct="0">
      <a:spcBef>
        <a:spcPct val="0"/>
      </a:spcBef>
      <a:spcAft>
        <a:spcPct val="0"/>
      </a:spcAft>
      <a:defRPr kern="1200">
        <a:solidFill>
          <a:schemeClr val="tx1"/>
        </a:solidFill>
        <a:latin typeface="Myriad Pro"/>
        <a:ea typeface="+mn-ea"/>
        <a:cs typeface="+mn-cs"/>
      </a:defRPr>
    </a:lvl5pPr>
    <a:lvl6pPr marL="2286000" algn="l" defTabSz="914400" rtl="0" eaLnBrk="1" latinLnBrk="0" hangingPunct="1">
      <a:defRPr kern="1200">
        <a:solidFill>
          <a:schemeClr val="tx1"/>
        </a:solidFill>
        <a:latin typeface="Myriad Pro"/>
        <a:ea typeface="+mn-ea"/>
        <a:cs typeface="+mn-cs"/>
      </a:defRPr>
    </a:lvl6pPr>
    <a:lvl7pPr marL="2743200" algn="l" defTabSz="914400" rtl="0" eaLnBrk="1" latinLnBrk="0" hangingPunct="1">
      <a:defRPr kern="1200">
        <a:solidFill>
          <a:schemeClr val="tx1"/>
        </a:solidFill>
        <a:latin typeface="Myriad Pro"/>
        <a:ea typeface="+mn-ea"/>
        <a:cs typeface="+mn-cs"/>
      </a:defRPr>
    </a:lvl7pPr>
    <a:lvl8pPr marL="3200400" algn="l" defTabSz="914400" rtl="0" eaLnBrk="1" latinLnBrk="0" hangingPunct="1">
      <a:defRPr kern="1200">
        <a:solidFill>
          <a:schemeClr val="tx1"/>
        </a:solidFill>
        <a:latin typeface="Myriad Pro"/>
        <a:ea typeface="+mn-ea"/>
        <a:cs typeface="+mn-cs"/>
      </a:defRPr>
    </a:lvl8pPr>
    <a:lvl9pPr marL="3657600" algn="l" defTabSz="914400" rtl="0" eaLnBrk="1" latinLnBrk="0" hangingPunct="1">
      <a:defRPr kern="1200">
        <a:solidFill>
          <a:schemeClr val="tx1"/>
        </a:solidFill>
        <a:latin typeface="Myriad Pro"/>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05">
          <p15:clr>
            <a:srgbClr val="A4A3A4"/>
          </p15:clr>
        </p15:guide>
        <p15:guide id="2" pos="2163">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57" autoAdjust="0"/>
    <p:restoredTop sz="95033" autoAdjust="0"/>
  </p:normalViewPr>
  <p:slideViewPr>
    <p:cSldViewPr>
      <p:cViewPr varScale="1">
        <p:scale>
          <a:sx n="62" d="100"/>
          <a:sy n="62" d="100"/>
        </p:scale>
        <p:origin x="1272" y="4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05"/>
        <p:guide pos="2163"/>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e bodo" userId="c3977ef06b934582" providerId="LiveId" clId="{A160F1B6-35AF-4A74-ACB5-F07F2007B3C0}"/>
    <pc:docChg chg="undo custSel delSld modSld">
      <pc:chgData name="marie bodo" userId="c3977ef06b934582" providerId="LiveId" clId="{A160F1B6-35AF-4A74-ACB5-F07F2007B3C0}" dt="2026-03-22T12:48:29.472" v="963" actId="1076"/>
      <pc:docMkLst>
        <pc:docMk/>
      </pc:docMkLst>
      <pc:sldChg chg="modSp mod">
        <pc:chgData name="marie bodo" userId="c3977ef06b934582" providerId="LiveId" clId="{A160F1B6-35AF-4A74-ACB5-F07F2007B3C0}" dt="2026-03-22T12:43:18.141" v="909" actId="20577"/>
        <pc:sldMkLst>
          <pc:docMk/>
          <pc:sldMk cId="0" sldId="256"/>
        </pc:sldMkLst>
        <pc:spChg chg="mod">
          <ac:chgData name="marie bodo" userId="c3977ef06b934582" providerId="LiveId" clId="{A160F1B6-35AF-4A74-ACB5-F07F2007B3C0}" dt="2026-03-22T12:43:18.141" v="909" actId="20577"/>
          <ac:spMkLst>
            <pc:docMk/>
            <pc:sldMk cId="0" sldId="256"/>
            <ac:spMk id="2" creationId="{564FBA53-9C3D-2B39-2C40-0C33E3003076}"/>
          </ac:spMkLst>
        </pc:spChg>
      </pc:sldChg>
      <pc:sldChg chg="addSp delSp modSp mod">
        <pc:chgData name="marie bodo" userId="c3977ef06b934582" providerId="LiveId" clId="{A160F1B6-35AF-4A74-ACB5-F07F2007B3C0}" dt="2026-03-22T12:35:59.867" v="895" actId="21"/>
        <pc:sldMkLst>
          <pc:docMk/>
          <pc:sldMk cId="0" sldId="283"/>
        </pc:sldMkLst>
        <pc:spChg chg="mod">
          <ac:chgData name="marie bodo" userId="c3977ef06b934582" providerId="LiveId" clId="{A160F1B6-35AF-4A74-ACB5-F07F2007B3C0}" dt="2026-03-22T12:33:03.985" v="865" actId="20577"/>
          <ac:spMkLst>
            <pc:docMk/>
            <pc:sldMk cId="0" sldId="283"/>
            <ac:spMk id="9218" creationId="{5D09B704-0464-C1A4-6633-6B1626CC06D6}"/>
          </ac:spMkLst>
        </pc:spChg>
        <pc:spChg chg="mod">
          <ac:chgData name="marie bodo" userId="c3977ef06b934582" providerId="LiveId" clId="{A160F1B6-35AF-4A74-ACB5-F07F2007B3C0}" dt="2026-03-22T12:01:29.260" v="150" actId="255"/>
          <ac:spMkLst>
            <pc:docMk/>
            <pc:sldMk cId="0" sldId="283"/>
            <ac:spMk id="9219" creationId="{C41F47D8-2FD2-CAD6-0C0F-C49094DACF8A}"/>
          </ac:spMkLst>
        </pc:spChg>
        <pc:picChg chg="add del mod">
          <ac:chgData name="marie bodo" userId="c3977ef06b934582" providerId="LiveId" clId="{A160F1B6-35AF-4A74-ACB5-F07F2007B3C0}" dt="2026-03-22T12:35:59.867" v="895" actId="21"/>
          <ac:picMkLst>
            <pc:docMk/>
            <pc:sldMk cId="0" sldId="283"/>
            <ac:picMk id="2" creationId="{55134291-F577-0408-9824-A725C2F6F239}"/>
          </ac:picMkLst>
        </pc:picChg>
      </pc:sldChg>
      <pc:sldChg chg="addSp modSp mod">
        <pc:chgData name="marie bodo" userId="c3977ef06b934582" providerId="LiveId" clId="{A160F1B6-35AF-4A74-ACB5-F07F2007B3C0}" dt="2026-03-22T12:48:29.472" v="963" actId="1076"/>
        <pc:sldMkLst>
          <pc:docMk/>
          <pc:sldMk cId="0" sldId="284"/>
        </pc:sldMkLst>
        <pc:spChg chg="mod">
          <ac:chgData name="marie bodo" userId="c3977ef06b934582" providerId="LiveId" clId="{A160F1B6-35AF-4A74-ACB5-F07F2007B3C0}" dt="2026-03-22T12:24:47.650" v="774" actId="207"/>
          <ac:spMkLst>
            <pc:docMk/>
            <pc:sldMk cId="0" sldId="284"/>
            <ac:spMk id="11266" creationId="{8137DCD9-0B0D-1BC9-3154-47CC81439A87}"/>
          </ac:spMkLst>
        </pc:spChg>
        <pc:spChg chg="mod">
          <ac:chgData name="marie bodo" userId="c3977ef06b934582" providerId="LiveId" clId="{A160F1B6-35AF-4A74-ACB5-F07F2007B3C0}" dt="2026-03-22T12:48:00.614" v="960" actId="20577"/>
          <ac:spMkLst>
            <pc:docMk/>
            <pc:sldMk cId="0" sldId="284"/>
            <ac:spMk id="11267" creationId="{A76D5B2D-EED1-4647-E680-1E2FFEB2C904}"/>
          </ac:spMkLst>
        </pc:spChg>
        <pc:picChg chg="add mod">
          <ac:chgData name="marie bodo" userId="c3977ef06b934582" providerId="LiveId" clId="{A160F1B6-35AF-4A74-ACB5-F07F2007B3C0}" dt="2026-03-22T12:48:29.472" v="963" actId="1076"/>
          <ac:picMkLst>
            <pc:docMk/>
            <pc:sldMk cId="0" sldId="284"/>
            <ac:picMk id="2" creationId="{58F9C2F8-6BB0-CE36-A964-C2EBADF3B8FB}"/>
          </ac:picMkLst>
        </pc:picChg>
      </pc:sldChg>
      <pc:sldChg chg="modSp mod">
        <pc:chgData name="marie bodo" userId="c3977ef06b934582" providerId="LiveId" clId="{A160F1B6-35AF-4A74-ACB5-F07F2007B3C0}" dt="2026-03-22T12:24:28.617" v="770" actId="20577"/>
        <pc:sldMkLst>
          <pc:docMk/>
          <pc:sldMk cId="0" sldId="285"/>
        </pc:sldMkLst>
        <pc:spChg chg="mod">
          <ac:chgData name="marie bodo" userId="c3977ef06b934582" providerId="LiveId" clId="{A160F1B6-35AF-4A74-ACB5-F07F2007B3C0}" dt="2026-03-22T12:24:28.617" v="770" actId="20577"/>
          <ac:spMkLst>
            <pc:docMk/>
            <pc:sldMk cId="0" sldId="285"/>
            <ac:spMk id="12290" creationId="{87644C6E-69F3-545A-3D65-2AE21BB8B18D}"/>
          </ac:spMkLst>
        </pc:spChg>
        <pc:spChg chg="mod">
          <ac:chgData name="marie bodo" userId="c3977ef06b934582" providerId="LiveId" clId="{A160F1B6-35AF-4A74-ACB5-F07F2007B3C0}" dt="2026-03-22T12:08:42.500" v="285" actId="313"/>
          <ac:spMkLst>
            <pc:docMk/>
            <pc:sldMk cId="0" sldId="285"/>
            <ac:spMk id="12291" creationId="{E50DE415-4B58-830B-F422-15CC47A7F9E9}"/>
          </ac:spMkLst>
        </pc:spChg>
      </pc:sldChg>
      <pc:sldChg chg="addSp modSp mod">
        <pc:chgData name="marie bodo" userId="c3977ef06b934582" providerId="LiveId" clId="{A160F1B6-35AF-4A74-ACB5-F07F2007B3C0}" dt="2026-03-22T12:37:45.103" v="908" actId="14100"/>
        <pc:sldMkLst>
          <pc:docMk/>
          <pc:sldMk cId="0" sldId="286"/>
        </pc:sldMkLst>
        <pc:spChg chg="mod">
          <ac:chgData name="marie bodo" userId="c3977ef06b934582" providerId="LiveId" clId="{A160F1B6-35AF-4A74-ACB5-F07F2007B3C0}" dt="2026-03-22T12:24:09.614" v="765" actId="207"/>
          <ac:spMkLst>
            <pc:docMk/>
            <pc:sldMk cId="0" sldId="286"/>
            <ac:spMk id="13314" creationId="{3A9B5335-DBC3-164E-EF8E-30A9DF911FF1}"/>
          </ac:spMkLst>
        </pc:spChg>
        <pc:spChg chg="mod">
          <ac:chgData name="marie bodo" userId="c3977ef06b934582" providerId="LiveId" clId="{A160F1B6-35AF-4A74-ACB5-F07F2007B3C0}" dt="2026-03-22T12:37:32.518" v="904" actId="20577"/>
          <ac:spMkLst>
            <pc:docMk/>
            <pc:sldMk cId="0" sldId="286"/>
            <ac:spMk id="13315" creationId="{977AF47C-18C1-753C-F7C4-23A36AAECE8F}"/>
          </ac:spMkLst>
        </pc:spChg>
        <pc:picChg chg="add mod">
          <ac:chgData name="marie bodo" userId="c3977ef06b934582" providerId="LiveId" clId="{A160F1B6-35AF-4A74-ACB5-F07F2007B3C0}" dt="2026-03-22T12:37:45.103" v="908" actId="14100"/>
          <ac:picMkLst>
            <pc:docMk/>
            <pc:sldMk cId="0" sldId="286"/>
            <ac:picMk id="2" creationId="{30F69262-79D7-82CE-9B04-17109C50535F}"/>
          </ac:picMkLst>
        </pc:picChg>
      </pc:sldChg>
      <pc:sldChg chg="modSp mod">
        <pc:chgData name="marie bodo" userId="c3977ef06b934582" providerId="LiveId" clId="{A160F1B6-35AF-4A74-ACB5-F07F2007B3C0}" dt="2026-03-22T12:23:25" v="757" actId="207"/>
        <pc:sldMkLst>
          <pc:docMk/>
          <pc:sldMk cId="0" sldId="287"/>
        </pc:sldMkLst>
        <pc:spChg chg="mod">
          <ac:chgData name="marie bodo" userId="c3977ef06b934582" providerId="LiveId" clId="{A160F1B6-35AF-4A74-ACB5-F07F2007B3C0}" dt="2026-03-22T12:23:25" v="757" actId="207"/>
          <ac:spMkLst>
            <pc:docMk/>
            <pc:sldMk cId="0" sldId="287"/>
            <ac:spMk id="14338" creationId="{990822EC-B880-418A-2523-37B2CF99852A}"/>
          </ac:spMkLst>
        </pc:spChg>
        <pc:spChg chg="mod">
          <ac:chgData name="marie bodo" userId="c3977ef06b934582" providerId="LiveId" clId="{A160F1B6-35AF-4A74-ACB5-F07F2007B3C0}" dt="2026-03-22T12:18:53.655" v="626" actId="20577"/>
          <ac:spMkLst>
            <pc:docMk/>
            <pc:sldMk cId="0" sldId="287"/>
            <ac:spMk id="14339" creationId="{48FA863A-A70F-6878-404D-ACD254383AAB}"/>
          </ac:spMkLst>
        </pc:spChg>
      </pc:sldChg>
      <pc:sldChg chg="modSp mod">
        <pc:chgData name="marie bodo" userId="c3977ef06b934582" providerId="LiveId" clId="{A160F1B6-35AF-4A74-ACB5-F07F2007B3C0}" dt="2026-03-22T12:23:07.326" v="754" actId="207"/>
        <pc:sldMkLst>
          <pc:docMk/>
          <pc:sldMk cId="0" sldId="288"/>
        </pc:sldMkLst>
        <pc:spChg chg="mod">
          <ac:chgData name="marie bodo" userId="c3977ef06b934582" providerId="LiveId" clId="{A160F1B6-35AF-4A74-ACB5-F07F2007B3C0}" dt="2026-03-22T12:23:07.326" v="754" actId="207"/>
          <ac:spMkLst>
            <pc:docMk/>
            <pc:sldMk cId="0" sldId="288"/>
            <ac:spMk id="15362" creationId="{73C000A1-AB22-5097-1BA5-7F72923F0BA9}"/>
          </ac:spMkLst>
        </pc:spChg>
        <pc:spChg chg="mod">
          <ac:chgData name="marie bodo" userId="c3977ef06b934582" providerId="LiveId" clId="{A160F1B6-35AF-4A74-ACB5-F07F2007B3C0}" dt="2026-03-22T12:22:36.098" v="749" actId="20577"/>
          <ac:spMkLst>
            <pc:docMk/>
            <pc:sldMk cId="0" sldId="288"/>
            <ac:spMk id="15363" creationId="{C2D089E8-AA4F-B7D2-AAA9-B8B23E6BF603}"/>
          </ac:spMkLst>
        </pc:spChg>
      </pc:sldChg>
      <pc:sldChg chg="del">
        <pc:chgData name="marie bodo" userId="c3977ef06b934582" providerId="LiveId" clId="{A160F1B6-35AF-4A74-ACB5-F07F2007B3C0}" dt="2026-03-22T12:29:09.163" v="847" actId="2696"/>
        <pc:sldMkLst>
          <pc:docMk/>
          <pc:sldMk cId="0" sldId="289"/>
        </pc:sldMkLst>
      </pc:sldChg>
      <pc:sldChg chg="modSp mod">
        <pc:chgData name="marie bodo" userId="c3977ef06b934582" providerId="LiveId" clId="{A160F1B6-35AF-4A74-ACB5-F07F2007B3C0}" dt="2026-03-22T12:30:20.566" v="861" actId="207"/>
        <pc:sldMkLst>
          <pc:docMk/>
          <pc:sldMk cId="0" sldId="290"/>
        </pc:sldMkLst>
        <pc:spChg chg="mod">
          <ac:chgData name="marie bodo" userId="c3977ef06b934582" providerId="LiveId" clId="{A160F1B6-35AF-4A74-ACB5-F07F2007B3C0}" dt="2026-03-22T12:30:20.566" v="861" actId="207"/>
          <ac:spMkLst>
            <pc:docMk/>
            <pc:sldMk cId="0" sldId="290"/>
            <ac:spMk id="18434" creationId="{3E2057CB-7ADC-96AC-A657-4D38207AC1FF}"/>
          </ac:spMkLst>
        </pc:spChg>
        <pc:spChg chg="mod">
          <ac:chgData name="marie bodo" userId="c3977ef06b934582" providerId="LiveId" clId="{A160F1B6-35AF-4A74-ACB5-F07F2007B3C0}" dt="2026-03-22T12:30:07.066" v="857" actId="5793"/>
          <ac:spMkLst>
            <pc:docMk/>
            <pc:sldMk cId="0" sldId="290"/>
            <ac:spMk id="18435" creationId="{4C54FBC4-C2F7-4BF3-EA4A-3C2C82D4F65C}"/>
          </ac:spMkLst>
        </pc:spChg>
      </pc:sldChg>
      <pc:sldChg chg="modSp mod">
        <pc:chgData name="marie bodo" userId="c3977ef06b934582" providerId="LiveId" clId="{A160F1B6-35AF-4A74-ACB5-F07F2007B3C0}" dt="2026-03-22T12:26:56.481" v="804" actId="207"/>
        <pc:sldMkLst>
          <pc:docMk/>
          <pc:sldMk cId="1318034551" sldId="293"/>
        </pc:sldMkLst>
        <pc:spChg chg="mod">
          <ac:chgData name="marie bodo" userId="c3977ef06b934582" providerId="LiveId" clId="{A160F1B6-35AF-4A74-ACB5-F07F2007B3C0}" dt="2026-03-22T12:26:56.481" v="804" actId="207"/>
          <ac:spMkLst>
            <pc:docMk/>
            <pc:sldMk cId="1318034551" sldId="293"/>
            <ac:spMk id="15362" creationId="{73C000A1-AB22-5097-1BA5-7F72923F0BA9}"/>
          </ac:spMkLst>
        </pc:spChg>
        <pc:spChg chg="mod">
          <ac:chgData name="marie bodo" userId="c3977ef06b934582" providerId="LiveId" clId="{A160F1B6-35AF-4A74-ACB5-F07F2007B3C0}" dt="2026-03-22T12:26:37.372" v="799" actId="20577"/>
          <ac:spMkLst>
            <pc:docMk/>
            <pc:sldMk cId="1318034551" sldId="293"/>
            <ac:spMk id="15363" creationId="{C2D089E8-AA4F-B7D2-AAA9-B8B23E6BF603}"/>
          </ac:spMkLst>
        </pc:spChg>
      </pc:sldChg>
      <pc:sldChg chg="modSp mod">
        <pc:chgData name="marie bodo" userId="c3977ef06b934582" providerId="LiveId" clId="{A160F1B6-35AF-4A74-ACB5-F07F2007B3C0}" dt="2026-03-22T12:28:44.301" v="844" actId="123"/>
        <pc:sldMkLst>
          <pc:docMk/>
          <pc:sldMk cId="2965889891" sldId="294"/>
        </pc:sldMkLst>
        <pc:spChg chg="mod">
          <ac:chgData name="marie bodo" userId="c3977ef06b934582" providerId="LiveId" clId="{A160F1B6-35AF-4A74-ACB5-F07F2007B3C0}" dt="2026-03-22T12:28:35.261" v="843" actId="20577"/>
          <ac:spMkLst>
            <pc:docMk/>
            <pc:sldMk cId="2965889891" sldId="294"/>
            <ac:spMk id="15362" creationId="{73C000A1-AB22-5097-1BA5-7F72923F0BA9}"/>
          </ac:spMkLst>
        </pc:spChg>
        <pc:spChg chg="mod">
          <ac:chgData name="marie bodo" userId="c3977ef06b934582" providerId="LiveId" clId="{A160F1B6-35AF-4A74-ACB5-F07F2007B3C0}" dt="2026-03-22T12:28:44.301" v="844" actId="123"/>
          <ac:spMkLst>
            <pc:docMk/>
            <pc:sldMk cId="2965889891" sldId="294"/>
            <ac:spMk id="15363" creationId="{C2D089E8-AA4F-B7D2-AAA9-B8B23E6BF603}"/>
          </ac:spMkLst>
        </pc:spChg>
      </pc:sldChg>
      <pc:sldChg chg="del">
        <pc:chgData name="marie bodo" userId="c3977ef06b934582" providerId="LiveId" clId="{A160F1B6-35AF-4A74-ACB5-F07F2007B3C0}" dt="2026-03-22T12:28:58.226" v="845" actId="2696"/>
        <pc:sldMkLst>
          <pc:docMk/>
          <pc:sldMk cId="4224695003" sldId="295"/>
        </pc:sldMkLst>
      </pc:sldChg>
      <pc:sldChg chg="del">
        <pc:chgData name="marie bodo" userId="c3977ef06b934582" providerId="LiveId" clId="{A160F1B6-35AF-4A74-ACB5-F07F2007B3C0}" dt="2026-03-22T12:29:02.060" v="846" actId="2696"/>
        <pc:sldMkLst>
          <pc:docMk/>
          <pc:sldMk cId="3877700805" sldId="29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8B9E7B-9829-9741-0F76-AF769F2B2AA1}"/>
              </a:ext>
            </a:extLst>
          </p:cNvPr>
          <p:cNvSpPr>
            <a:spLocks noGrp="1"/>
          </p:cNvSpPr>
          <p:nvPr>
            <p:ph type="hdr" sz="quarter"/>
          </p:nvPr>
        </p:nvSpPr>
        <p:spPr>
          <a:xfrm>
            <a:off x="0" y="0"/>
            <a:ext cx="2974975" cy="477838"/>
          </a:xfrm>
          <a:prstGeom prst="rect">
            <a:avLst/>
          </a:prstGeom>
        </p:spPr>
        <p:txBody>
          <a:bodyPr vert="horz" lIns="93744" tIns="46872" rIns="93744" bIns="46872"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42AC1A8-8F2B-3F2C-847A-85E5EF52D577}"/>
              </a:ext>
            </a:extLst>
          </p:cNvPr>
          <p:cNvSpPr>
            <a:spLocks noGrp="1"/>
          </p:cNvSpPr>
          <p:nvPr>
            <p:ph type="dt" sz="quarter" idx="1"/>
          </p:nvPr>
        </p:nvSpPr>
        <p:spPr>
          <a:xfrm>
            <a:off x="3889375" y="0"/>
            <a:ext cx="2974975" cy="477838"/>
          </a:xfrm>
          <a:prstGeom prst="rect">
            <a:avLst/>
          </a:prstGeom>
        </p:spPr>
        <p:txBody>
          <a:bodyPr vert="horz" lIns="93744" tIns="46872" rIns="93744" bIns="46872" rtlCol="0"/>
          <a:lstStyle>
            <a:lvl1pPr algn="r" eaLnBrk="1" fontAlgn="auto" hangingPunct="1">
              <a:spcBef>
                <a:spcPts val="0"/>
              </a:spcBef>
              <a:spcAft>
                <a:spcPts val="0"/>
              </a:spcAft>
              <a:defRPr sz="1200">
                <a:latin typeface="+mn-lt"/>
              </a:defRPr>
            </a:lvl1pPr>
          </a:lstStyle>
          <a:p>
            <a:pPr>
              <a:defRPr/>
            </a:pPr>
            <a:fld id="{85650887-C370-4A5A-BE00-253798AE92A8}" type="datetimeFigureOut">
              <a:rPr lang="en-GB"/>
              <a:pPr>
                <a:defRPr/>
              </a:pPr>
              <a:t>22/03/2026</a:t>
            </a:fld>
            <a:endParaRPr lang="en-GB"/>
          </a:p>
        </p:txBody>
      </p:sp>
      <p:sp>
        <p:nvSpPr>
          <p:cNvPr id="4" name="Footer Placeholder 3">
            <a:extLst>
              <a:ext uri="{FF2B5EF4-FFF2-40B4-BE49-F238E27FC236}">
                <a16:creationId xmlns:a16="http://schemas.microsoft.com/office/drawing/2014/main" id="{FC4526CC-F390-A7A4-4A3B-2F6A65AD8B4D}"/>
              </a:ext>
            </a:extLst>
          </p:cNvPr>
          <p:cNvSpPr>
            <a:spLocks noGrp="1"/>
          </p:cNvSpPr>
          <p:nvPr>
            <p:ph type="ftr" sz="quarter" idx="2"/>
          </p:nvPr>
        </p:nvSpPr>
        <p:spPr>
          <a:xfrm>
            <a:off x="0" y="9061450"/>
            <a:ext cx="2974975" cy="477838"/>
          </a:xfrm>
          <a:prstGeom prst="rect">
            <a:avLst/>
          </a:prstGeom>
        </p:spPr>
        <p:txBody>
          <a:bodyPr vert="horz" lIns="93744" tIns="46872" rIns="93744" bIns="46872"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6AE8F7E5-8D4D-AE3F-26B4-EED536DAF6AA}"/>
              </a:ext>
            </a:extLst>
          </p:cNvPr>
          <p:cNvSpPr>
            <a:spLocks noGrp="1"/>
          </p:cNvSpPr>
          <p:nvPr>
            <p:ph type="sldNum" sz="quarter" idx="3"/>
          </p:nvPr>
        </p:nvSpPr>
        <p:spPr>
          <a:xfrm>
            <a:off x="3889375" y="9061450"/>
            <a:ext cx="2974975" cy="477838"/>
          </a:xfrm>
          <a:prstGeom prst="rect">
            <a:avLst/>
          </a:prstGeom>
        </p:spPr>
        <p:txBody>
          <a:bodyPr vert="horz" lIns="93744" tIns="46872" rIns="93744" bIns="46872" rtlCol="0" anchor="b"/>
          <a:lstStyle>
            <a:lvl1pPr algn="r" eaLnBrk="1" fontAlgn="auto" hangingPunct="1">
              <a:spcBef>
                <a:spcPts val="0"/>
              </a:spcBef>
              <a:spcAft>
                <a:spcPts val="0"/>
              </a:spcAft>
              <a:defRPr sz="1200">
                <a:latin typeface="+mn-lt"/>
              </a:defRPr>
            </a:lvl1pPr>
          </a:lstStyle>
          <a:p>
            <a:pPr>
              <a:defRPr/>
            </a:pPr>
            <a:fld id="{894D3360-B8A3-4C81-8C40-33AE0B1C0D73}"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335CD4A-C138-94ED-BA16-0D45EA26EBCC}"/>
              </a:ext>
            </a:extLst>
          </p:cNvPr>
          <p:cNvSpPr>
            <a:spLocks noGrp="1"/>
          </p:cNvSpPr>
          <p:nvPr>
            <p:ph type="hdr" sz="quarter"/>
          </p:nvPr>
        </p:nvSpPr>
        <p:spPr>
          <a:xfrm>
            <a:off x="0" y="0"/>
            <a:ext cx="2974975" cy="477838"/>
          </a:xfrm>
          <a:prstGeom prst="rect">
            <a:avLst/>
          </a:prstGeom>
        </p:spPr>
        <p:txBody>
          <a:bodyPr vert="horz" lIns="93744" tIns="46872" rIns="93744" bIns="46872"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82D7E094-CF8F-A9F0-7F5A-D57B4A8ECD79}"/>
              </a:ext>
            </a:extLst>
          </p:cNvPr>
          <p:cNvSpPr>
            <a:spLocks noGrp="1"/>
          </p:cNvSpPr>
          <p:nvPr>
            <p:ph type="dt" idx="1"/>
          </p:nvPr>
        </p:nvSpPr>
        <p:spPr>
          <a:xfrm>
            <a:off x="3889375" y="0"/>
            <a:ext cx="2974975" cy="477838"/>
          </a:xfrm>
          <a:prstGeom prst="rect">
            <a:avLst/>
          </a:prstGeom>
        </p:spPr>
        <p:txBody>
          <a:bodyPr vert="horz" lIns="93744" tIns="46872" rIns="93744" bIns="46872" rtlCol="0"/>
          <a:lstStyle>
            <a:lvl1pPr algn="r" eaLnBrk="1" fontAlgn="auto" hangingPunct="1">
              <a:spcBef>
                <a:spcPts val="0"/>
              </a:spcBef>
              <a:spcAft>
                <a:spcPts val="0"/>
              </a:spcAft>
              <a:defRPr sz="1200">
                <a:latin typeface="+mn-lt"/>
              </a:defRPr>
            </a:lvl1pPr>
          </a:lstStyle>
          <a:p>
            <a:pPr>
              <a:defRPr/>
            </a:pPr>
            <a:fld id="{A41ACF14-D8F1-406E-A7DA-B35ED73CC5F4}" type="datetimeFigureOut">
              <a:rPr lang="en-US"/>
              <a:pPr>
                <a:defRPr/>
              </a:pPr>
              <a:t>3/22/2026</a:t>
            </a:fld>
            <a:endParaRPr lang="en-US"/>
          </a:p>
        </p:txBody>
      </p:sp>
      <p:sp>
        <p:nvSpPr>
          <p:cNvPr id="4" name="Slide Image Placeholder 3">
            <a:extLst>
              <a:ext uri="{FF2B5EF4-FFF2-40B4-BE49-F238E27FC236}">
                <a16:creationId xmlns:a16="http://schemas.microsoft.com/office/drawing/2014/main" id="{81387202-4F09-5956-A186-62E02CD9D8F5}"/>
              </a:ext>
            </a:extLst>
          </p:cNvPr>
          <p:cNvSpPr>
            <a:spLocks noGrp="1" noRot="1" noChangeAspect="1"/>
          </p:cNvSpPr>
          <p:nvPr>
            <p:ph type="sldImg" idx="2"/>
          </p:nvPr>
        </p:nvSpPr>
        <p:spPr>
          <a:xfrm>
            <a:off x="1047750" y="715963"/>
            <a:ext cx="4770438" cy="3578225"/>
          </a:xfrm>
          <a:prstGeom prst="rect">
            <a:avLst/>
          </a:prstGeom>
          <a:noFill/>
          <a:ln w="12700">
            <a:solidFill>
              <a:prstClr val="black"/>
            </a:solidFill>
          </a:ln>
        </p:spPr>
        <p:txBody>
          <a:bodyPr vert="horz" lIns="93744" tIns="46872" rIns="93744" bIns="46872" rtlCol="0" anchor="ctr"/>
          <a:lstStyle/>
          <a:p>
            <a:pPr lvl="0"/>
            <a:endParaRPr lang="en-US" noProof="0"/>
          </a:p>
        </p:txBody>
      </p:sp>
      <p:sp>
        <p:nvSpPr>
          <p:cNvPr id="5" name="Notes Placeholder 4">
            <a:extLst>
              <a:ext uri="{FF2B5EF4-FFF2-40B4-BE49-F238E27FC236}">
                <a16:creationId xmlns:a16="http://schemas.microsoft.com/office/drawing/2014/main" id="{4826AB46-D7DE-247A-5555-C29CB1FD1398}"/>
              </a:ext>
            </a:extLst>
          </p:cNvPr>
          <p:cNvSpPr>
            <a:spLocks noGrp="1"/>
          </p:cNvSpPr>
          <p:nvPr>
            <p:ph type="body" sz="quarter" idx="3"/>
          </p:nvPr>
        </p:nvSpPr>
        <p:spPr>
          <a:xfrm>
            <a:off x="687388" y="4532313"/>
            <a:ext cx="5492750" cy="4292600"/>
          </a:xfrm>
          <a:prstGeom prst="rect">
            <a:avLst/>
          </a:prstGeom>
        </p:spPr>
        <p:txBody>
          <a:bodyPr vert="horz" lIns="93744" tIns="46872" rIns="93744" bIns="46872"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6" name="Footer Placeholder 5">
            <a:extLst>
              <a:ext uri="{FF2B5EF4-FFF2-40B4-BE49-F238E27FC236}">
                <a16:creationId xmlns:a16="http://schemas.microsoft.com/office/drawing/2014/main" id="{510B1743-E34F-C921-0059-24D8BB126AE8}"/>
              </a:ext>
            </a:extLst>
          </p:cNvPr>
          <p:cNvSpPr>
            <a:spLocks noGrp="1"/>
          </p:cNvSpPr>
          <p:nvPr>
            <p:ph type="ftr" sz="quarter" idx="4"/>
          </p:nvPr>
        </p:nvSpPr>
        <p:spPr>
          <a:xfrm>
            <a:off x="0" y="9061450"/>
            <a:ext cx="2974975" cy="477838"/>
          </a:xfrm>
          <a:prstGeom prst="rect">
            <a:avLst/>
          </a:prstGeom>
        </p:spPr>
        <p:txBody>
          <a:bodyPr vert="horz" lIns="93744" tIns="46872" rIns="93744" bIns="46872"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5B7FDF2F-F2F2-1C14-FFEF-F56C1798551D}"/>
              </a:ext>
            </a:extLst>
          </p:cNvPr>
          <p:cNvSpPr>
            <a:spLocks noGrp="1"/>
          </p:cNvSpPr>
          <p:nvPr>
            <p:ph type="sldNum" sz="quarter" idx="5"/>
          </p:nvPr>
        </p:nvSpPr>
        <p:spPr>
          <a:xfrm>
            <a:off x="3889375" y="9061450"/>
            <a:ext cx="2974975" cy="477838"/>
          </a:xfrm>
          <a:prstGeom prst="rect">
            <a:avLst/>
          </a:prstGeom>
        </p:spPr>
        <p:txBody>
          <a:bodyPr vert="horz" lIns="93744" tIns="46872" rIns="93744" bIns="46872" rtlCol="0" anchor="b"/>
          <a:lstStyle>
            <a:lvl1pPr algn="r" eaLnBrk="1" fontAlgn="auto" hangingPunct="1">
              <a:spcBef>
                <a:spcPts val="0"/>
              </a:spcBef>
              <a:spcAft>
                <a:spcPts val="0"/>
              </a:spcAft>
              <a:defRPr sz="1200">
                <a:latin typeface="+mn-lt"/>
              </a:defRPr>
            </a:lvl1pPr>
          </a:lstStyle>
          <a:p>
            <a:pPr>
              <a:defRPr/>
            </a:pPr>
            <a:fld id="{87FBB1F2-A310-4AD4-9BBD-B0CCD8599685}"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n-ea"/>
        <a:cs typeface="+mn-cs"/>
      </a:defRPr>
    </a:lvl1pPr>
    <a:lvl2pPr marL="457200" algn="l" defTabSz="457200" rtl="0" eaLnBrk="0" fontAlgn="base" hangingPunct="0">
      <a:spcBef>
        <a:spcPct val="30000"/>
      </a:spcBef>
      <a:spcAft>
        <a:spcPct val="0"/>
      </a:spcAft>
      <a:defRPr sz="1200" kern="1200">
        <a:solidFill>
          <a:schemeClr val="tx1"/>
        </a:solidFill>
        <a:latin typeface="+mn-lt"/>
        <a:ea typeface="+mn-ea"/>
        <a:cs typeface="+mn-cs"/>
      </a:defRPr>
    </a:lvl2pPr>
    <a:lvl3pPr marL="914400" algn="l" defTabSz="457200" rtl="0" eaLnBrk="0" fontAlgn="base" hangingPunct="0">
      <a:spcBef>
        <a:spcPct val="30000"/>
      </a:spcBef>
      <a:spcAft>
        <a:spcPct val="0"/>
      </a:spcAft>
      <a:defRPr sz="1200" kern="1200">
        <a:solidFill>
          <a:schemeClr val="tx1"/>
        </a:solidFill>
        <a:latin typeface="+mn-lt"/>
        <a:ea typeface="+mn-ea"/>
        <a:cs typeface="+mn-cs"/>
      </a:defRPr>
    </a:lvl3pPr>
    <a:lvl4pPr marL="1371600" algn="l" defTabSz="457200" rtl="0" eaLnBrk="0" fontAlgn="base" hangingPunct="0">
      <a:spcBef>
        <a:spcPct val="30000"/>
      </a:spcBef>
      <a:spcAft>
        <a:spcPct val="0"/>
      </a:spcAft>
      <a:defRPr sz="1200" kern="1200">
        <a:solidFill>
          <a:schemeClr val="tx1"/>
        </a:solidFill>
        <a:latin typeface="+mn-lt"/>
        <a:ea typeface="+mn-ea"/>
        <a:cs typeface="+mn-cs"/>
      </a:defRPr>
    </a:lvl4pPr>
    <a:lvl5pPr marL="1828800" algn="l" defTabSz="457200" rtl="0" eaLnBrk="0" fontAlgn="base" hangingPunct="0">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789E767D-50E9-003F-D0FB-B1C28E0ABDA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7171" name="Notes Placeholder 2">
            <a:extLst>
              <a:ext uri="{FF2B5EF4-FFF2-40B4-BE49-F238E27FC236}">
                <a16:creationId xmlns:a16="http://schemas.microsoft.com/office/drawing/2014/main" id="{83D1F5FC-872A-CC78-9CE2-2E45CD2EAAF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dirty="0"/>
              <a:t>This presentation analyses Jenny’s situation using attachment theory. Jenny is a 16‑year‑old who has been caring for her mother for the past five years following the death of her father. </a:t>
            </a:r>
          </a:p>
          <a:p>
            <a:r>
              <a:rPr lang="en-GB" dirty="0"/>
              <a:t>The presentation will outline attachment theory, explain its key concepts, apply it to Jenny’s experiences, and propose strategies to support her well-being. </a:t>
            </a:r>
          </a:p>
          <a:p>
            <a:r>
              <a:rPr lang="en-GB" dirty="0"/>
              <a:t>Biological and environmental influences will also be discussed, and the strengths and limitations of the theory will be evaluated.</a:t>
            </a:r>
          </a:p>
          <a:p>
            <a:pPr eaLnBrk="1" hangingPunct="1">
              <a:spcBef>
                <a:spcPct val="0"/>
              </a:spcBef>
            </a:pPr>
            <a:endParaRPr lang="en-GB" altLang="en-US" dirty="0"/>
          </a:p>
        </p:txBody>
      </p:sp>
      <p:sp>
        <p:nvSpPr>
          <p:cNvPr id="7172" name="Slide Number Placeholder 3">
            <a:extLst>
              <a:ext uri="{FF2B5EF4-FFF2-40B4-BE49-F238E27FC236}">
                <a16:creationId xmlns:a16="http://schemas.microsoft.com/office/drawing/2014/main" id="{C99A4F3C-85D3-B578-7DE8-B067F913616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pPr fontAlgn="base">
              <a:spcBef>
                <a:spcPct val="0"/>
              </a:spcBef>
              <a:spcAft>
                <a:spcPct val="0"/>
              </a:spcAft>
            </a:pPr>
            <a:fld id="{32DD3472-1954-4D50-B965-EFBFA4B38E03}" type="slidenum">
              <a:rPr lang="en-US" altLang="en-US" smtClean="0">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031A2041-D21E-23CA-8309-4487E65BA0E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10243" name="Notes Placeholder 2">
            <a:extLst>
              <a:ext uri="{FF2B5EF4-FFF2-40B4-BE49-F238E27FC236}">
                <a16:creationId xmlns:a16="http://schemas.microsoft.com/office/drawing/2014/main" id="{3B7F53D2-B64C-56AD-CA80-F4905C97D36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dirty="0"/>
              <a:t>Jenny has taken on the role of a young carer since her father’s death. Young carers often perform responsibilities normally expected from adults, including household management and emotional support. </a:t>
            </a:r>
          </a:p>
          <a:p>
            <a:r>
              <a:rPr lang="en-GB" dirty="0"/>
              <a:t>Research suggests that young carers may experience increased stress, reduced social opportunities, and difficulties balancing school and caregiving responsibilities (Cassidy &amp; Shaver, 2016). </a:t>
            </a:r>
          </a:p>
          <a:p>
            <a:r>
              <a:rPr lang="en-GB" dirty="0"/>
              <a:t>Understanding how these experiences influence Jenny’s psychological development is important for designing appropriate support strategies.</a:t>
            </a:r>
          </a:p>
          <a:p>
            <a:pPr eaLnBrk="1" hangingPunct="1">
              <a:spcBef>
                <a:spcPct val="0"/>
              </a:spcBef>
            </a:pPr>
            <a:endParaRPr lang="en-GB" altLang="en-US" dirty="0"/>
          </a:p>
        </p:txBody>
      </p:sp>
      <p:sp>
        <p:nvSpPr>
          <p:cNvPr id="10244" name="Slide Number Placeholder 3">
            <a:extLst>
              <a:ext uri="{FF2B5EF4-FFF2-40B4-BE49-F238E27FC236}">
                <a16:creationId xmlns:a16="http://schemas.microsoft.com/office/drawing/2014/main" id="{70D9584C-7286-902B-4195-3D054638EBB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pPr fontAlgn="base">
              <a:spcBef>
                <a:spcPct val="0"/>
              </a:spcBef>
              <a:spcAft>
                <a:spcPct val="0"/>
              </a:spcAft>
            </a:pPr>
            <a:fld id="{5BE5051E-9DE8-430C-9C19-053CC76CF1D5}" type="slidenum">
              <a:rPr lang="en-US" altLang="en-US" smtClean="0">
                <a:latin typeface="Calibri" panose="020F0502020204030204" pitchFamily="34" charset="0"/>
              </a:rPr>
              <a:pPr fontAlgn="base">
                <a:spcBef>
                  <a:spcPct val="0"/>
                </a:spcBef>
                <a:spcAft>
                  <a:spcPct val="0"/>
                </a:spcAft>
              </a:pPr>
              <a:t>3</a:t>
            </a:fld>
            <a:endParaRPr lang="en-US"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Bowlby (1969) proposed that children are biologically predisposed to form attachments with caregivers because these relationships support survival and emotional security. </a:t>
            </a:r>
          </a:p>
          <a:p>
            <a:r>
              <a:rPr lang="en-GB" dirty="0"/>
              <a:t>These early interactions shape internal expectations about how relationships function. </a:t>
            </a:r>
          </a:p>
          <a:p>
            <a:r>
              <a:rPr lang="en-GB" dirty="0"/>
              <a:t>Attachment theory is useful in health and social care because it helps professionals understand how family relationships and life events can influence emotional development and well-being (Cassidy &amp; Shaver, 2016).</a:t>
            </a:r>
          </a:p>
          <a:p>
            <a:endParaRPr lang="en-GB" dirty="0"/>
          </a:p>
        </p:txBody>
      </p:sp>
      <p:sp>
        <p:nvSpPr>
          <p:cNvPr id="4" name="Slide Number Placeholder 3"/>
          <p:cNvSpPr>
            <a:spLocks noGrp="1"/>
          </p:cNvSpPr>
          <p:nvPr>
            <p:ph type="sldNum" sz="quarter" idx="5"/>
          </p:nvPr>
        </p:nvSpPr>
        <p:spPr/>
        <p:txBody>
          <a:bodyPr/>
          <a:lstStyle/>
          <a:p>
            <a:pPr>
              <a:defRPr/>
            </a:pPr>
            <a:fld id="{87FBB1F2-A310-4AD4-9BBD-B0CCD8599685}" type="slidenum">
              <a:rPr lang="en-US" smtClean="0"/>
              <a:pPr>
                <a:defRPr/>
              </a:pPr>
              <a:t>4</a:t>
            </a:fld>
            <a:endParaRPr lang="en-US"/>
          </a:p>
        </p:txBody>
      </p:sp>
    </p:spTree>
    <p:extLst>
      <p:ext uri="{BB962C8B-B14F-4D97-AF65-F5344CB8AC3E}">
        <p14:creationId xmlns:p14="http://schemas.microsoft.com/office/powerpoint/2010/main" val="7382685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Attachment theory suggests that children develop internal working models based on their experiences with caregivers (Bowlby, 1969). </a:t>
            </a:r>
          </a:p>
          <a:p>
            <a:r>
              <a:rPr lang="en-GB" dirty="0"/>
              <a:t>If caregivers are responsive and supportive, children develop a sense of security and confidence. </a:t>
            </a:r>
          </a:p>
          <a:p>
            <a:r>
              <a:rPr lang="en-GB" dirty="0"/>
              <a:t>These internal models influence emotional regulation, social interactions, and coping strategies throughout life (Cassidy &amp; Shaver, 2016).</a:t>
            </a:r>
          </a:p>
          <a:p>
            <a:endParaRPr lang="en-GB" dirty="0"/>
          </a:p>
        </p:txBody>
      </p:sp>
      <p:sp>
        <p:nvSpPr>
          <p:cNvPr id="4" name="Slide Number Placeholder 3"/>
          <p:cNvSpPr>
            <a:spLocks noGrp="1"/>
          </p:cNvSpPr>
          <p:nvPr>
            <p:ph type="sldNum" sz="quarter" idx="5"/>
          </p:nvPr>
        </p:nvSpPr>
        <p:spPr/>
        <p:txBody>
          <a:bodyPr/>
          <a:lstStyle/>
          <a:p>
            <a:pPr>
              <a:defRPr/>
            </a:pPr>
            <a:fld id="{87FBB1F2-A310-4AD4-9BBD-B0CCD8599685}" type="slidenum">
              <a:rPr lang="en-US" smtClean="0"/>
              <a:pPr>
                <a:defRPr/>
              </a:pPr>
              <a:t>5</a:t>
            </a:fld>
            <a:endParaRPr lang="en-US"/>
          </a:p>
        </p:txBody>
      </p:sp>
    </p:spTree>
    <p:extLst>
      <p:ext uri="{BB962C8B-B14F-4D97-AF65-F5344CB8AC3E}">
        <p14:creationId xmlns:p14="http://schemas.microsoft.com/office/powerpoint/2010/main" val="3055113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Ainsworth et al. (1978) developed the Strange Situation experiment, which identified different patterns of attachment behaviour in children. </a:t>
            </a:r>
          </a:p>
          <a:p>
            <a:r>
              <a:rPr lang="en-GB" dirty="0"/>
              <a:t>These patterns reflect how children respond to separation from caregivers and how they seek comfort when distressed. </a:t>
            </a:r>
          </a:p>
          <a:p>
            <a:r>
              <a:rPr lang="en-GB" dirty="0"/>
              <a:t>Although attachment patterns form early in life, later experiences and supportive relationships can influence emotional development and resilience.</a:t>
            </a:r>
          </a:p>
          <a:p>
            <a:endParaRPr lang="en-GB" dirty="0"/>
          </a:p>
        </p:txBody>
      </p:sp>
      <p:sp>
        <p:nvSpPr>
          <p:cNvPr id="4" name="Slide Number Placeholder 3"/>
          <p:cNvSpPr>
            <a:spLocks noGrp="1"/>
          </p:cNvSpPr>
          <p:nvPr>
            <p:ph type="sldNum" sz="quarter" idx="5"/>
          </p:nvPr>
        </p:nvSpPr>
        <p:spPr/>
        <p:txBody>
          <a:bodyPr/>
          <a:lstStyle/>
          <a:p>
            <a:pPr>
              <a:defRPr/>
            </a:pPr>
            <a:fld id="{87FBB1F2-A310-4AD4-9BBD-B0CCD8599685}" type="slidenum">
              <a:rPr lang="en-US" smtClean="0"/>
              <a:pPr>
                <a:defRPr/>
              </a:pPr>
              <a:t>6</a:t>
            </a:fld>
            <a:endParaRPr lang="en-US"/>
          </a:p>
        </p:txBody>
      </p:sp>
    </p:spTree>
    <p:extLst>
      <p:ext uri="{BB962C8B-B14F-4D97-AF65-F5344CB8AC3E}">
        <p14:creationId xmlns:p14="http://schemas.microsoft.com/office/powerpoint/2010/main" val="4395189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Attachment theory helps explain how Jenny’s experiences may affect her emotional wellbeing. </a:t>
            </a:r>
          </a:p>
          <a:p>
            <a:r>
              <a:rPr lang="en-GB" dirty="0"/>
              <a:t>The loss of a parent can disrupt feelings of security and stability (Bowlby, 1980). </a:t>
            </a:r>
          </a:p>
          <a:p>
            <a:r>
              <a:rPr lang="en-GB" dirty="0"/>
              <a:t>In addition, caring responsibilities may limit Jenny’s ability to focus on her own developmental needs, such as forming peer relationships and exploring independence. </a:t>
            </a:r>
          </a:p>
          <a:p>
            <a:r>
              <a:rPr lang="en-GB" dirty="0"/>
              <a:t>These pressures may increase stress, anxiety, and emotional fatigue.</a:t>
            </a:r>
          </a:p>
          <a:p>
            <a:endParaRPr lang="en-GB" dirty="0"/>
          </a:p>
        </p:txBody>
      </p:sp>
      <p:sp>
        <p:nvSpPr>
          <p:cNvPr id="4" name="Slide Number Placeholder 3"/>
          <p:cNvSpPr>
            <a:spLocks noGrp="1"/>
          </p:cNvSpPr>
          <p:nvPr>
            <p:ph type="sldNum" sz="quarter" idx="5"/>
          </p:nvPr>
        </p:nvSpPr>
        <p:spPr/>
        <p:txBody>
          <a:bodyPr/>
          <a:lstStyle/>
          <a:p>
            <a:pPr>
              <a:defRPr/>
            </a:pPr>
            <a:fld id="{87FBB1F2-A310-4AD4-9BBD-B0CCD8599685}" type="slidenum">
              <a:rPr lang="en-US" smtClean="0"/>
              <a:pPr>
                <a:defRPr/>
              </a:pPr>
              <a:t>7</a:t>
            </a:fld>
            <a:endParaRPr lang="en-US"/>
          </a:p>
        </p:txBody>
      </p:sp>
    </p:spTree>
    <p:extLst>
      <p:ext uri="{BB962C8B-B14F-4D97-AF65-F5344CB8AC3E}">
        <p14:creationId xmlns:p14="http://schemas.microsoft.com/office/powerpoint/2010/main" val="3987546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Biological factors also influence psychological development. Prolonged stress can activate the body’s stress response system, potentially affecting emotional regulation and mental health (Shonkoff &amp; Garner, 2012). </a:t>
            </a:r>
          </a:p>
          <a:p>
            <a:r>
              <a:rPr lang="en-GB" dirty="0"/>
              <a:t>Young carers may experience fatigue and stress due to balancing school, home responsibilities, and emotional demands</a:t>
            </a:r>
          </a:p>
        </p:txBody>
      </p:sp>
      <p:sp>
        <p:nvSpPr>
          <p:cNvPr id="4" name="Slide Number Placeholder 3"/>
          <p:cNvSpPr>
            <a:spLocks noGrp="1"/>
          </p:cNvSpPr>
          <p:nvPr>
            <p:ph type="sldNum" sz="quarter" idx="5"/>
          </p:nvPr>
        </p:nvSpPr>
        <p:spPr/>
        <p:txBody>
          <a:bodyPr/>
          <a:lstStyle/>
          <a:p>
            <a:pPr>
              <a:defRPr/>
            </a:pPr>
            <a:fld id="{87FBB1F2-A310-4AD4-9BBD-B0CCD8599685}" type="slidenum">
              <a:rPr lang="en-US" smtClean="0"/>
              <a:pPr>
                <a:defRPr/>
              </a:pPr>
              <a:t>8</a:t>
            </a:fld>
            <a:endParaRPr lang="en-US"/>
          </a:p>
        </p:txBody>
      </p:sp>
    </p:spTree>
    <p:extLst>
      <p:ext uri="{BB962C8B-B14F-4D97-AF65-F5344CB8AC3E}">
        <p14:creationId xmlns:p14="http://schemas.microsoft.com/office/powerpoint/2010/main" val="3039886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Environmental influences such as family circumstances, social support, and educational environments also shape development. </a:t>
            </a:r>
          </a:p>
          <a:p>
            <a:r>
              <a:rPr lang="en-GB" dirty="0"/>
              <a:t>Young carers may face social isolation or reduced opportunities for peer interaction. </a:t>
            </a:r>
          </a:p>
          <a:p>
            <a:r>
              <a:rPr lang="en-GB" dirty="0"/>
              <a:t>However, supportive relationships and community services can reduce stress and improve resilience (Cassidy &amp; Shaver, 2016).</a:t>
            </a:r>
          </a:p>
        </p:txBody>
      </p:sp>
      <p:sp>
        <p:nvSpPr>
          <p:cNvPr id="4" name="Slide Number Placeholder 3"/>
          <p:cNvSpPr>
            <a:spLocks noGrp="1"/>
          </p:cNvSpPr>
          <p:nvPr>
            <p:ph type="sldNum" sz="quarter" idx="5"/>
          </p:nvPr>
        </p:nvSpPr>
        <p:spPr/>
        <p:txBody>
          <a:bodyPr/>
          <a:lstStyle/>
          <a:p>
            <a:pPr>
              <a:defRPr/>
            </a:pPr>
            <a:fld id="{87FBB1F2-A310-4AD4-9BBD-B0CCD8599685}" type="slidenum">
              <a:rPr lang="en-US" smtClean="0"/>
              <a:pPr>
                <a:defRPr/>
              </a:pPr>
              <a:t>9</a:t>
            </a:fld>
            <a:endParaRPr lang="en-US"/>
          </a:p>
        </p:txBody>
      </p:sp>
    </p:spTree>
    <p:extLst>
      <p:ext uri="{BB962C8B-B14F-4D97-AF65-F5344CB8AC3E}">
        <p14:creationId xmlns:p14="http://schemas.microsoft.com/office/powerpoint/2010/main" val="2627488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A whole‑family approach is often recommended when supporting young carers. </a:t>
            </a:r>
          </a:p>
          <a:p>
            <a:r>
              <a:rPr lang="en-GB" dirty="0"/>
              <a:t>Assessing Jenny’s needs can ensure she receives appropriate support. </a:t>
            </a:r>
          </a:p>
          <a:p>
            <a:r>
              <a:rPr lang="en-GB" dirty="0"/>
              <a:t>Reducing her caregiving burden and strengthening family relationships may improve her emotional well-being. </a:t>
            </a:r>
          </a:p>
          <a:p>
            <a:r>
              <a:rPr lang="en-GB" dirty="0"/>
              <a:t>Peer support groups and school adjustments can also help Jenny balance education with her responsibilities.</a:t>
            </a:r>
          </a:p>
          <a:p>
            <a:endParaRPr lang="en-GB" dirty="0"/>
          </a:p>
        </p:txBody>
      </p:sp>
      <p:sp>
        <p:nvSpPr>
          <p:cNvPr id="4" name="Slide Number Placeholder 3"/>
          <p:cNvSpPr>
            <a:spLocks noGrp="1"/>
          </p:cNvSpPr>
          <p:nvPr>
            <p:ph type="sldNum" sz="quarter" idx="5"/>
          </p:nvPr>
        </p:nvSpPr>
        <p:spPr/>
        <p:txBody>
          <a:bodyPr/>
          <a:lstStyle/>
          <a:p>
            <a:pPr>
              <a:defRPr/>
            </a:pPr>
            <a:fld id="{87FBB1F2-A310-4AD4-9BBD-B0CCD8599685}" type="slidenum">
              <a:rPr lang="en-US" smtClean="0"/>
              <a:pPr>
                <a:defRPr/>
              </a:pPr>
              <a:t>10</a:t>
            </a:fld>
            <a:endParaRPr lang="en-US"/>
          </a:p>
        </p:txBody>
      </p:sp>
    </p:spTree>
    <p:extLst>
      <p:ext uri="{BB962C8B-B14F-4D97-AF65-F5344CB8AC3E}">
        <p14:creationId xmlns:p14="http://schemas.microsoft.com/office/powerpoint/2010/main" val="11045898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EC5F959-D79B-1518-0011-0DE1FD8FCD62}"/>
              </a:ext>
            </a:extLst>
          </p:cNvPr>
          <p:cNvSpPr>
            <a:spLocks noGrp="1"/>
          </p:cNvSpPr>
          <p:nvPr>
            <p:ph type="dt" sz="half" idx="10"/>
          </p:nvPr>
        </p:nvSpPr>
        <p:spPr>
          <a:xfrm>
            <a:off x="395288" y="6524625"/>
            <a:ext cx="971550" cy="219075"/>
          </a:xfrm>
        </p:spPr>
        <p:txBody>
          <a:bodyPr/>
          <a:lstStyle>
            <a:lvl1pPr>
              <a:defRPr/>
            </a:lvl1pPr>
          </a:lstStyle>
          <a:p>
            <a:pPr>
              <a:defRPr/>
            </a:pPr>
            <a:fld id="{9E67910F-D49F-49E0-AF83-386237EC62F0}" type="datetimeFigureOut">
              <a:rPr lang="en-GB"/>
              <a:pPr>
                <a:defRPr/>
              </a:pPr>
              <a:t>22/03/2026</a:t>
            </a:fld>
            <a:endParaRPr lang="en-GB"/>
          </a:p>
        </p:txBody>
      </p:sp>
      <p:sp>
        <p:nvSpPr>
          <p:cNvPr id="5" name="Footer Placeholder 4">
            <a:extLst>
              <a:ext uri="{FF2B5EF4-FFF2-40B4-BE49-F238E27FC236}">
                <a16:creationId xmlns:a16="http://schemas.microsoft.com/office/drawing/2014/main" id="{D156B232-369B-86B9-FEC1-54ACCA89C1B8}"/>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GB"/>
          </a:p>
        </p:txBody>
      </p:sp>
      <p:sp>
        <p:nvSpPr>
          <p:cNvPr id="6" name="Slide Number Placeholder 5">
            <a:extLst>
              <a:ext uri="{FF2B5EF4-FFF2-40B4-BE49-F238E27FC236}">
                <a16:creationId xmlns:a16="http://schemas.microsoft.com/office/drawing/2014/main" id="{0637F386-F07F-E9EA-CA23-5211F7CE20C9}"/>
              </a:ext>
            </a:extLst>
          </p:cNvPr>
          <p:cNvSpPr>
            <a:spLocks noGrp="1"/>
          </p:cNvSpPr>
          <p:nvPr>
            <p:ph type="sldNum" sz="quarter" idx="12"/>
          </p:nvPr>
        </p:nvSpPr>
        <p:spPr/>
        <p:txBody>
          <a:bodyPr/>
          <a:lstStyle>
            <a:lvl1pPr>
              <a:defRPr/>
            </a:lvl1pPr>
          </a:lstStyle>
          <a:p>
            <a:pPr>
              <a:defRPr/>
            </a:pPr>
            <a:fld id="{92A70FB0-61F2-4300-A488-9B5C4D0A6CA8}" type="slidenum">
              <a:rPr lang="en-GB"/>
              <a:pPr>
                <a:defRPr/>
              </a:pPr>
              <a:t>‹#›</a:t>
            </a:fld>
            <a:endParaRPr lang="en-GB"/>
          </a:p>
        </p:txBody>
      </p:sp>
    </p:spTree>
    <p:extLst>
      <p:ext uri="{BB962C8B-B14F-4D97-AF65-F5344CB8AC3E}">
        <p14:creationId xmlns:p14="http://schemas.microsoft.com/office/powerpoint/2010/main" val="2826415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DA646A-64A5-8822-BC7E-C2C6A23B82DB}"/>
              </a:ext>
            </a:extLst>
          </p:cNvPr>
          <p:cNvSpPr>
            <a:spLocks noGrp="1"/>
          </p:cNvSpPr>
          <p:nvPr>
            <p:ph type="dt" sz="half" idx="10"/>
          </p:nvPr>
        </p:nvSpPr>
        <p:spPr/>
        <p:txBody>
          <a:bodyPr/>
          <a:lstStyle>
            <a:lvl1pPr>
              <a:defRPr/>
            </a:lvl1pPr>
          </a:lstStyle>
          <a:p>
            <a:pPr>
              <a:defRPr/>
            </a:pPr>
            <a:fld id="{B8BEF4E7-DA8D-4523-9FEC-230D86349BDC}" type="datetimeFigureOut">
              <a:rPr lang="en-GB"/>
              <a:pPr>
                <a:defRPr/>
              </a:pPr>
              <a:t>22/03/2026</a:t>
            </a:fld>
            <a:endParaRPr lang="en-GB"/>
          </a:p>
        </p:txBody>
      </p:sp>
      <p:sp>
        <p:nvSpPr>
          <p:cNvPr id="5" name="Footer Placeholder 4">
            <a:extLst>
              <a:ext uri="{FF2B5EF4-FFF2-40B4-BE49-F238E27FC236}">
                <a16:creationId xmlns:a16="http://schemas.microsoft.com/office/drawing/2014/main" id="{73D9F2CC-E6B2-D143-7FF1-3C043D3107B6}"/>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GB"/>
          </a:p>
        </p:txBody>
      </p:sp>
      <p:sp>
        <p:nvSpPr>
          <p:cNvPr id="6" name="Slide Number Placeholder 5">
            <a:extLst>
              <a:ext uri="{FF2B5EF4-FFF2-40B4-BE49-F238E27FC236}">
                <a16:creationId xmlns:a16="http://schemas.microsoft.com/office/drawing/2014/main" id="{53227A6A-F5CA-3620-ECA5-624B323EC6D2}"/>
              </a:ext>
            </a:extLst>
          </p:cNvPr>
          <p:cNvSpPr>
            <a:spLocks noGrp="1"/>
          </p:cNvSpPr>
          <p:nvPr>
            <p:ph type="sldNum" sz="quarter" idx="12"/>
          </p:nvPr>
        </p:nvSpPr>
        <p:spPr/>
        <p:txBody>
          <a:bodyPr/>
          <a:lstStyle>
            <a:lvl1pPr>
              <a:defRPr/>
            </a:lvl1pPr>
          </a:lstStyle>
          <a:p>
            <a:pPr>
              <a:defRPr/>
            </a:pPr>
            <a:fld id="{C2B4F84F-2F79-4E0C-A963-FD38ACFBA397}" type="slidenum">
              <a:rPr lang="en-GB"/>
              <a:pPr>
                <a:defRPr/>
              </a:pPr>
              <a:t>‹#›</a:t>
            </a:fld>
            <a:endParaRPr lang="en-GB"/>
          </a:p>
        </p:txBody>
      </p:sp>
    </p:spTree>
    <p:extLst>
      <p:ext uri="{BB962C8B-B14F-4D97-AF65-F5344CB8AC3E}">
        <p14:creationId xmlns:p14="http://schemas.microsoft.com/office/powerpoint/2010/main" val="4282657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45E4ECD-63FB-6AB5-49E1-DFFEC9099B65}"/>
              </a:ext>
            </a:extLst>
          </p:cNvPr>
          <p:cNvSpPr>
            <a:spLocks noGrp="1"/>
          </p:cNvSpPr>
          <p:nvPr>
            <p:ph type="dt" sz="half" idx="10"/>
          </p:nvPr>
        </p:nvSpPr>
        <p:spPr/>
        <p:txBody>
          <a:bodyPr/>
          <a:lstStyle>
            <a:lvl1pPr>
              <a:defRPr/>
            </a:lvl1pPr>
          </a:lstStyle>
          <a:p>
            <a:pPr>
              <a:defRPr/>
            </a:pPr>
            <a:fld id="{BE1371C7-D653-49A6-9A3E-BB32324C94A9}" type="datetimeFigureOut">
              <a:rPr lang="en-GB"/>
              <a:pPr>
                <a:defRPr/>
              </a:pPr>
              <a:t>22/03/2026</a:t>
            </a:fld>
            <a:endParaRPr lang="en-GB" dirty="0"/>
          </a:p>
        </p:txBody>
      </p:sp>
      <p:sp>
        <p:nvSpPr>
          <p:cNvPr id="5" name="Slide Number Placeholder 5">
            <a:extLst>
              <a:ext uri="{FF2B5EF4-FFF2-40B4-BE49-F238E27FC236}">
                <a16:creationId xmlns:a16="http://schemas.microsoft.com/office/drawing/2014/main" id="{E44398A2-0371-CDFE-A568-6BC5743A456B}"/>
              </a:ext>
            </a:extLst>
          </p:cNvPr>
          <p:cNvSpPr>
            <a:spLocks noGrp="1"/>
          </p:cNvSpPr>
          <p:nvPr>
            <p:ph type="sldNum" sz="quarter" idx="11"/>
          </p:nvPr>
        </p:nvSpPr>
        <p:spPr/>
        <p:txBody>
          <a:bodyPr/>
          <a:lstStyle>
            <a:lvl1pPr>
              <a:defRPr/>
            </a:lvl1pPr>
          </a:lstStyle>
          <a:p>
            <a:pPr>
              <a:defRPr/>
            </a:pPr>
            <a:fld id="{9BB5B003-50BD-4818-919E-2DC06C80ABE8}" type="slidenum">
              <a:rPr lang="en-GB"/>
              <a:pPr>
                <a:defRPr/>
              </a:pPr>
              <a:t>‹#›</a:t>
            </a:fld>
            <a:endParaRPr lang="en-GB" dirty="0"/>
          </a:p>
        </p:txBody>
      </p:sp>
    </p:spTree>
    <p:extLst>
      <p:ext uri="{BB962C8B-B14F-4D97-AF65-F5344CB8AC3E}">
        <p14:creationId xmlns:p14="http://schemas.microsoft.com/office/powerpoint/2010/main" val="41261803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B96DE79F-9446-E22A-6B17-8A12D61E0A63}"/>
              </a:ext>
            </a:extLst>
          </p:cNvPr>
          <p:cNvSpPr>
            <a:spLocks noGrp="1"/>
          </p:cNvSpPr>
          <p:nvPr>
            <p:ph type="dt" sz="half" idx="10"/>
          </p:nvPr>
        </p:nvSpPr>
        <p:spPr/>
        <p:txBody>
          <a:bodyPr/>
          <a:lstStyle>
            <a:lvl1pPr>
              <a:defRPr/>
            </a:lvl1pPr>
          </a:lstStyle>
          <a:p>
            <a:pPr>
              <a:defRPr/>
            </a:pPr>
            <a:fld id="{D874D27D-7D8B-447D-8C1D-BA2DC86841CE}" type="datetimeFigureOut">
              <a:rPr lang="en-GB"/>
              <a:pPr>
                <a:defRPr/>
              </a:pPr>
              <a:t>22/03/2026</a:t>
            </a:fld>
            <a:endParaRPr lang="en-GB" dirty="0"/>
          </a:p>
        </p:txBody>
      </p:sp>
      <p:sp>
        <p:nvSpPr>
          <p:cNvPr id="6" name="Slide Number Placeholder 5">
            <a:extLst>
              <a:ext uri="{FF2B5EF4-FFF2-40B4-BE49-F238E27FC236}">
                <a16:creationId xmlns:a16="http://schemas.microsoft.com/office/drawing/2014/main" id="{56D0305B-DFFE-302E-1B83-41822F254313}"/>
              </a:ext>
            </a:extLst>
          </p:cNvPr>
          <p:cNvSpPr>
            <a:spLocks noGrp="1"/>
          </p:cNvSpPr>
          <p:nvPr>
            <p:ph type="sldNum" sz="quarter" idx="11"/>
          </p:nvPr>
        </p:nvSpPr>
        <p:spPr/>
        <p:txBody>
          <a:bodyPr/>
          <a:lstStyle>
            <a:lvl1pPr>
              <a:defRPr/>
            </a:lvl1pPr>
          </a:lstStyle>
          <a:p>
            <a:pPr>
              <a:defRPr/>
            </a:pPr>
            <a:fld id="{130A36ED-CF2C-469D-AEE2-B5CEBF2E9CE1}" type="slidenum">
              <a:rPr lang="en-GB"/>
              <a:pPr>
                <a:defRPr/>
              </a:pPr>
              <a:t>‹#›</a:t>
            </a:fld>
            <a:endParaRPr lang="en-GB" dirty="0"/>
          </a:p>
        </p:txBody>
      </p:sp>
    </p:spTree>
    <p:extLst>
      <p:ext uri="{BB962C8B-B14F-4D97-AF65-F5344CB8AC3E}">
        <p14:creationId xmlns:p14="http://schemas.microsoft.com/office/powerpoint/2010/main" val="33598715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4A236DA-852A-95E9-5A34-F221B913FC98}"/>
              </a:ext>
            </a:extLst>
          </p:cNvPr>
          <p:cNvSpPr>
            <a:spLocks noGrp="1"/>
          </p:cNvSpPr>
          <p:nvPr>
            <p:ph type="dt" sz="half" idx="10"/>
          </p:nvPr>
        </p:nvSpPr>
        <p:spPr/>
        <p:txBody>
          <a:bodyPr/>
          <a:lstStyle>
            <a:lvl1pPr>
              <a:defRPr/>
            </a:lvl1pPr>
          </a:lstStyle>
          <a:p>
            <a:pPr>
              <a:defRPr/>
            </a:pPr>
            <a:fld id="{FE0ECB9C-F7AE-4174-8EE2-345EB908C24F}" type="datetimeFigureOut">
              <a:rPr lang="en-GB"/>
              <a:pPr>
                <a:defRPr/>
              </a:pPr>
              <a:t>22/03/2026</a:t>
            </a:fld>
            <a:endParaRPr lang="en-GB" dirty="0"/>
          </a:p>
        </p:txBody>
      </p:sp>
      <p:sp>
        <p:nvSpPr>
          <p:cNvPr id="8" name="Slide Number Placeholder 5">
            <a:extLst>
              <a:ext uri="{FF2B5EF4-FFF2-40B4-BE49-F238E27FC236}">
                <a16:creationId xmlns:a16="http://schemas.microsoft.com/office/drawing/2014/main" id="{D3360835-844D-F521-3989-1D13CB143D35}"/>
              </a:ext>
            </a:extLst>
          </p:cNvPr>
          <p:cNvSpPr>
            <a:spLocks noGrp="1"/>
          </p:cNvSpPr>
          <p:nvPr>
            <p:ph type="sldNum" sz="quarter" idx="11"/>
          </p:nvPr>
        </p:nvSpPr>
        <p:spPr/>
        <p:txBody>
          <a:bodyPr/>
          <a:lstStyle>
            <a:lvl1pPr>
              <a:defRPr/>
            </a:lvl1pPr>
          </a:lstStyle>
          <a:p>
            <a:pPr>
              <a:defRPr/>
            </a:pPr>
            <a:fld id="{7868C6DE-C0D6-4442-8026-6476FBD3D42D}" type="slidenum">
              <a:rPr lang="en-GB"/>
              <a:pPr>
                <a:defRPr/>
              </a:pPr>
              <a:t>‹#›</a:t>
            </a:fld>
            <a:endParaRPr lang="en-GB" dirty="0"/>
          </a:p>
        </p:txBody>
      </p:sp>
    </p:spTree>
    <p:extLst>
      <p:ext uri="{BB962C8B-B14F-4D97-AF65-F5344CB8AC3E}">
        <p14:creationId xmlns:p14="http://schemas.microsoft.com/office/powerpoint/2010/main" val="1213990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B6994F40-5AE1-4160-69A9-555A14D5CAA1}"/>
              </a:ext>
            </a:extLst>
          </p:cNvPr>
          <p:cNvSpPr>
            <a:spLocks noGrp="1"/>
          </p:cNvSpPr>
          <p:nvPr>
            <p:ph type="dt" sz="half" idx="10"/>
          </p:nvPr>
        </p:nvSpPr>
        <p:spPr/>
        <p:txBody>
          <a:bodyPr/>
          <a:lstStyle>
            <a:lvl1pPr>
              <a:defRPr/>
            </a:lvl1pPr>
          </a:lstStyle>
          <a:p>
            <a:pPr>
              <a:defRPr/>
            </a:pPr>
            <a:fld id="{994B8F92-18A4-42C1-B3CB-1725D9FB6A42}" type="datetimeFigureOut">
              <a:rPr lang="en-GB"/>
              <a:pPr>
                <a:defRPr/>
              </a:pPr>
              <a:t>22/03/2026</a:t>
            </a:fld>
            <a:endParaRPr lang="en-GB" dirty="0"/>
          </a:p>
        </p:txBody>
      </p:sp>
      <p:sp>
        <p:nvSpPr>
          <p:cNvPr id="4" name="Slide Number Placeholder 5">
            <a:extLst>
              <a:ext uri="{FF2B5EF4-FFF2-40B4-BE49-F238E27FC236}">
                <a16:creationId xmlns:a16="http://schemas.microsoft.com/office/drawing/2014/main" id="{0245A72C-66DB-4BD8-8E36-36708728A08D}"/>
              </a:ext>
            </a:extLst>
          </p:cNvPr>
          <p:cNvSpPr>
            <a:spLocks noGrp="1"/>
          </p:cNvSpPr>
          <p:nvPr>
            <p:ph type="sldNum" sz="quarter" idx="11"/>
          </p:nvPr>
        </p:nvSpPr>
        <p:spPr/>
        <p:txBody>
          <a:bodyPr/>
          <a:lstStyle>
            <a:lvl1pPr>
              <a:defRPr/>
            </a:lvl1pPr>
          </a:lstStyle>
          <a:p>
            <a:pPr>
              <a:defRPr/>
            </a:pPr>
            <a:fld id="{DFCF0E88-78A7-4259-B98F-407834D83784}" type="slidenum">
              <a:rPr lang="en-GB"/>
              <a:pPr>
                <a:defRPr/>
              </a:pPr>
              <a:t>‹#›</a:t>
            </a:fld>
            <a:endParaRPr lang="en-GB" dirty="0"/>
          </a:p>
        </p:txBody>
      </p:sp>
    </p:spTree>
    <p:extLst>
      <p:ext uri="{BB962C8B-B14F-4D97-AF65-F5344CB8AC3E}">
        <p14:creationId xmlns:p14="http://schemas.microsoft.com/office/powerpoint/2010/main" val="3655681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A91B7818-5552-EF4D-DEC8-18D30FF4E52B}"/>
              </a:ext>
            </a:extLst>
          </p:cNvPr>
          <p:cNvSpPr>
            <a:spLocks noGrp="1"/>
          </p:cNvSpPr>
          <p:nvPr>
            <p:ph type="dt" sz="half" idx="10"/>
          </p:nvPr>
        </p:nvSpPr>
        <p:spPr/>
        <p:txBody>
          <a:bodyPr/>
          <a:lstStyle>
            <a:lvl1pPr>
              <a:defRPr/>
            </a:lvl1pPr>
          </a:lstStyle>
          <a:p>
            <a:pPr>
              <a:defRPr/>
            </a:pPr>
            <a:fld id="{7CD2B5D9-A718-4E7F-A45E-00E5681AC928}" type="datetimeFigureOut">
              <a:rPr lang="en-GB"/>
              <a:pPr>
                <a:defRPr/>
              </a:pPr>
              <a:t>22/03/2026</a:t>
            </a:fld>
            <a:endParaRPr lang="en-GB" dirty="0"/>
          </a:p>
        </p:txBody>
      </p:sp>
      <p:sp>
        <p:nvSpPr>
          <p:cNvPr id="3" name="Slide Number Placeholder 5">
            <a:extLst>
              <a:ext uri="{FF2B5EF4-FFF2-40B4-BE49-F238E27FC236}">
                <a16:creationId xmlns:a16="http://schemas.microsoft.com/office/drawing/2014/main" id="{D8007743-E90C-A302-2992-D468074555E3}"/>
              </a:ext>
            </a:extLst>
          </p:cNvPr>
          <p:cNvSpPr>
            <a:spLocks noGrp="1"/>
          </p:cNvSpPr>
          <p:nvPr>
            <p:ph type="sldNum" sz="quarter" idx="11"/>
          </p:nvPr>
        </p:nvSpPr>
        <p:spPr/>
        <p:txBody>
          <a:bodyPr/>
          <a:lstStyle>
            <a:lvl1pPr>
              <a:defRPr/>
            </a:lvl1pPr>
          </a:lstStyle>
          <a:p>
            <a:pPr>
              <a:defRPr/>
            </a:pPr>
            <a:fld id="{5C5CDEBE-0898-4649-B6F5-738E7CFE419B}" type="slidenum">
              <a:rPr lang="en-GB"/>
              <a:pPr>
                <a:defRPr/>
              </a:pPr>
              <a:t>‹#›</a:t>
            </a:fld>
            <a:endParaRPr lang="en-GB" dirty="0"/>
          </a:p>
        </p:txBody>
      </p:sp>
    </p:spTree>
    <p:extLst>
      <p:ext uri="{BB962C8B-B14F-4D97-AF65-F5344CB8AC3E}">
        <p14:creationId xmlns:p14="http://schemas.microsoft.com/office/powerpoint/2010/main" val="2492276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191A26E-FE7D-3BD0-B174-4CB7127279C0}"/>
              </a:ext>
            </a:extLst>
          </p:cNvPr>
          <p:cNvSpPr>
            <a:spLocks noGrp="1"/>
          </p:cNvSpPr>
          <p:nvPr>
            <p:ph type="dt" sz="half" idx="10"/>
          </p:nvPr>
        </p:nvSpPr>
        <p:spPr/>
        <p:txBody>
          <a:bodyPr/>
          <a:lstStyle>
            <a:lvl1pPr>
              <a:defRPr/>
            </a:lvl1pPr>
          </a:lstStyle>
          <a:p>
            <a:pPr>
              <a:defRPr/>
            </a:pPr>
            <a:fld id="{E2A34EA5-14FA-4153-8C16-01EF8F9BE597}" type="datetimeFigureOut">
              <a:rPr lang="en-GB"/>
              <a:pPr>
                <a:defRPr/>
              </a:pPr>
              <a:t>22/03/2026</a:t>
            </a:fld>
            <a:endParaRPr lang="en-GB" dirty="0"/>
          </a:p>
        </p:txBody>
      </p:sp>
      <p:sp>
        <p:nvSpPr>
          <p:cNvPr id="6" name="Slide Number Placeholder 5">
            <a:extLst>
              <a:ext uri="{FF2B5EF4-FFF2-40B4-BE49-F238E27FC236}">
                <a16:creationId xmlns:a16="http://schemas.microsoft.com/office/drawing/2014/main" id="{E29B8E72-14FD-5B9B-5EC7-0CB6189433EC}"/>
              </a:ext>
            </a:extLst>
          </p:cNvPr>
          <p:cNvSpPr>
            <a:spLocks noGrp="1"/>
          </p:cNvSpPr>
          <p:nvPr>
            <p:ph type="sldNum" sz="quarter" idx="11"/>
          </p:nvPr>
        </p:nvSpPr>
        <p:spPr/>
        <p:txBody>
          <a:bodyPr/>
          <a:lstStyle>
            <a:lvl1pPr>
              <a:defRPr/>
            </a:lvl1pPr>
          </a:lstStyle>
          <a:p>
            <a:pPr>
              <a:defRPr/>
            </a:pPr>
            <a:fld id="{F4F489A2-7DA8-4A80-8024-1C9198B76A0D}" type="slidenum">
              <a:rPr lang="en-GB"/>
              <a:pPr>
                <a:defRPr/>
              </a:pPr>
              <a:t>‹#›</a:t>
            </a:fld>
            <a:endParaRPr lang="en-GB" dirty="0"/>
          </a:p>
        </p:txBody>
      </p:sp>
    </p:spTree>
    <p:extLst>
      <p:ext uri="{BB962C8B-B14F-4D97-AF65-F5344CB8AC3E}">
        <p14:creationId xmlns:p14="http://schemas.microsoft.com/office/powerpoint/2010/main" val="1052871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5CC3EAF8-2E02-4618-34B6-314065519303}"/>
              </a:ext>
            </a:extLst>
          </p:cNvPr>
          <p:cNvSpPr>
            <a:spLocks noGrp="1"/>
          </p:cNvSpPr>
          <p:nvPr>
            <p:ph type="dt" sz="half" idx="10"/>
          </p:nvPr>
        </p:nvSpPr>
        <p:spPr/>
        <p:txBody>
          <a:bodyPr/>
          <a:lstStyle>
            <a:lvl1pPr>
              <a:defRPr/>
            </a:lvl1pPr>
          </a:lstStyle>
          <a:p>
            <a:pPr>
              <a:defRPr/>
            </a:pPr>
            <a:fld id="{A43E5C2E-C953-46EC-AB09-3B43A6D1F909}" type="datetimeFigureOut">
              <a:rPr lang="en-GB"/>
              <a:pPr>
                <a:defRPr/>
              </a:pPr>
              <a:t>22/03/2026</a:t>
            </a:fld>
            <a:endParaRPr lang="en-GB" dirty="0"/>
          </a:p>
        </p:txBody>
      </p:sp>
      <p:sp>
        <p:nvSpPr>
          <p:cNvPr id="6" name="Slide Number Placeholder 5">
            <a:extLst>
              <a:ext uri="{FF2B5EF4-FFF2-40B4-BE49-F238E27FC236}">
                <a16:creationId xmlns:a16="http://schemas.microsoft.com/office/drawing/2014/main" id="{662091FE-FCA8-794C-F109-8E43679BCE4F}"/>
              </a:ext>
            </a:extLst>
          </p:cNvPr>
          <p:cNvSpPr>
            <a:spLocks noGrp="1"/>
          </p:cNvSpPr>
          <p:nvPr>
            <p:ph type="sldNum" sz="quarter" idx="11"/>
          </p:nvPr>
        </p:nvSpPr>
        <p:spPr/>
        <p:txBody>
          <a:bodyPr/>
          <a:lstStyle>
            <a:lvl1pPr>
              <a:defRPr/>
            </a:lvl1pPr>
          </a:lstStyle>
          <a:p>
            <a:pPr>
              <a:defRPr/>
            </a:pPr>
            <a:fld id="{1599AF06-1FF2-4D1E-A5BB-6DCA1AB20133}" type="slidenum">
              <a:rPr lang="en-GB"/>
              <a:pPr>
                <a:defRPr/>
              </a:pPr>
              <a:t>‹#›</a:t>
            </a:fld>
            <a:endParaRPr lang="en-GB" dirty="0"/>
          </a:p>
        </p:txBody>
      </p:sp>
    </p:spTree>
    <p:extLst>
      <p:ext uri="{BB962C8B-B14F-4D97-AF65-F5344CB8AC3E}">
        <p14:creationId xmlns:p14="http://schemas.microsoft.com/office/powerpoint/2010/main" val="3598325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4EF731-A9F4-8E48-1AB9-A6BEF02DB1B7}"/>
              </a:ext>
            </a:extLst>
          </p:cNvPr>
          <p:cNvSpPr>
            <a:spLocks noGrp="1"/>
          </p:cNvSpPr>
          <p:nvPr>
            <p:ph type="dt" sz="half" idx="10"/>
          </p:nvPr>
        </p:nvSpPr>
        <p:spPr/>
        <p:txBody>
          <a:bodyPr/>
          <a:lstStyle>
            <a:lvl1pPr>
              <a:defRPr/>
            </a:lvl1pPr>
          </a:lstStyle>
          <a:p>
            <a:pPr>
              <a:defRPr/>
            </a:pPr>
            <a:fld id="{5E508BF4-241F-458C-948A-BFE87938671F}" type="datetimeFigureOut">
              <a:rPr lang="en-GB"/>
              <a:pPr>
                <a:defRPr/>
              </a:pPr>
              <a:t>22/03/2026</a:t>
            </a:fld>
            <a:endParaRPr lang="en-GB" dirty="0"/>
          </a:p>
        </p:txBody>
      </p:sp>
      <p:sp>
        <p:nvSpPr>
          <p:cNvPr id="5" name="Slide Number Placeholder 5">
            <a:extLst>
              <a:ext uri="{FF2B5EF4-FFF2-40B4-BE49-F238E27FC236}">
                <a16:creationId xmlns:a16="http://schemas.microsoft.com/office/drawing/2014/main" id="{58D6C5B2-68EB-E7B3-C2C7-406D160F032D}"/>
              </a:ext>
            </a:extLst>
          </p:cNvPr>
          <p:cNvSpPr>
            <a:spLocks noGrp="1"/>
          </p:cNvSpPr>
          <p:nvPr>
            <p:ph type="sldNum" sz="quarter" idx="11"/>
          </p:nvPr>
        </p:nvSpPr>
        <p:spPr/>
        <p:txBody>
          <a:bodyPr/>
          <a:lstStyle>
            <a:lvl1pPr>
              <a:defRPr/>
            </a:lvl1pPr>
          </a:lstStyle>
          <a:p>
            <a:pPr>
              <a:defRPr/>
            </a:pPr>
            <a:fld id="{674973D0-16B7-4C76-B433-2DF676DF00BA}" type="slidenum">
              <a:rPr lang="en-GB"/>
              <a:pPr>
                <a:defRPr/>
              </a:pPr>
              <a:t>‹#›</a:t>
            </a:fld>
            <a:endParaRPr lang="en-GB" dirty="0"/>
          </a:p>
        </p:txBody>
      </p:sp>
    </p:spTree>
    <p:extLst>
      <p:ext uri="{BB962C8B-B14F-4D97-AF65-F5344CB8AC3E}">
        <p14:creationId xmlns:p14="http://schemas.microsoft.com/office/powerpoint/2010/main" val="16864468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9F58F3-CADB-623A-0D38-913CBE121B55}"/>
              </a:ext>
            </a:extLst>
          </p:cNvPr>
          <p:cNvSpPr>
            <a:spLocks noGrp="1"/>
          </p:cNvSpPr>
          <p:nvPr>
            <p:ph type="dt" sz="half" idx="10"/>
          </p:nvPr>
        </p:nvSpPr>
        <p:spPr/>
        <p:txBody>
          <a:bodyPr/>
          <a:lstStyle>
            <a:lvl1pPr>
              <a:defRPr/>
            </a:lvl1pPr>
          </a:lstStyle>
          <a:p>
            <a:pPr>
              <a:defRPr/>
            </a:pPr>
            <a:fld id="{62E0D13D-EA39-4B6E-A6D9-C74544958CC4}" type="datetimeFigureOut">
              <a:rPr lang="en-GB"/>
              <a:pPr>
                <a:defRPr/>
              </a:pPr>
              <a:t>22/03/2026</a:t>
            </a:fld>
            <a:endParaRPr lang="en-GB" dirty="0"/>
          </a:p>
        </p:txBody>
      </p:sp>
      <p:sp>
        <p:nvSpPr>
          <p:cNvPr id="5" name="Slide Number Placeholder 5">
            <a:extLst>
              <a:ext uri="{FF2B5EF4-FFF2-40B4-BE49-F238E27FC236}">
                <a16:creationId xmlns:a16="http://schemas.microsoft.com/office/drawing/2014/main" id="{EF1D2A49-3D0D-34A1-B724-771AE52761C6}"/>
              </a:ext>
            </a:extLst>
          </p:cNvPr>
          <p:cNvSpPr>
            <a:spLocks noGrp="1"/>
          </p:cNvSpPr>
          <p:nvPr>
            <p:ph type="sldNum" sz="quarter" idx="11"/>
          </p:nvPr>
        </p:nvSpPr>
        <p:spPr/>
        <p:txBody>
          <a:bodyPr/>
          <a:lstStyle>
            <a:lvl1pPr>
              <a:defRPr/>
            </a:lvl1pPr>
          </a:lstStyle>
          <a:p>
            <a:pPr>
              <a:defRPr/>
            </a:pPr>
            <a:fld id="{141E949E-293A-4A71-998A-F1826E3784EA}" type="slidenum">
              <a:rPr lang="en-GB"/>
              <a:pPr>
                <a:defRPr/>
              </a:pPr>
              <a:t>‹#›</a:t>
            </a:fld>
            <a:endParaRPr lang="en-GB" dirty="0"/>
          </a:p>
        </p:txBody>
      </p:sp>
    </p:spTree>
    <p:extLst>
      <p:ext uri="{BB962C8B-B14F-4D97-AF65-F5344CB8AC3E}">
        <p14:creationId xmlns:p14="http://schemas.microsoft.com/office/powerpoint/2010/main" val="2136120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4C26705-EF43-96FF-4E12-FE4697596253}"/>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4CE7D44A-04BB-AAE8-22AD-D2C117B68337}"/>
              </a:ext>
            </a:extLst>
          </p:cNvPr>
          <p:cNvSpPr>
            <a:spLocks noGrp="1" noChangeArrowheads="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8F4D8E57-65C2-B22E-EB23-4D8F8BA73A38}"/>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defRPr>
            </a:lvl1pPr>
          </a:lstStyle>
          <a:p>
            <a:pPr>
              <a:defRPr/>
            </a:pPr>
            <a:fld id="{656D9B72-5BD3-4952-B833-8140D1A78DD3}" type="datetimeFigureOut">
              <a:rPr lang="en-GB"/>
              <a:pPr>
                <a:defRPr/>
              </a:pPr>
              <a:t>22/03/2026</a:t>
            </a:fld>
            <a:endParaRPr lang="en-GB" dirty="0"/>
          </a:p>
        </p:txBody>
      </p:sp>
      <p:sp>
        <p:nvSpPr>
          <p:cNvPr id="6" name="Slide Number Placeholder 5">
            <a:extLst>
              <a:ext uri="{FF2B5EF4-FFF2-40B4-BE49-F238E27FC236}">
                <a16:creationId xmlns:a16="http://schemas.microsoft.com/office/drawing/2014/main" id="{D57685D5-42D0-813B-D94E-7D9BD6728D9C}"/>
              </a:ext>
            </a:extLst>
          </p:cNvPr>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B87D94F7-90AF-404B-B394-FD29B1312CDB}"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1D4CDF9-FDC3-0DF0-C258-F71931C4DE4B}"/>
              </a:ext>
            </a:extLst>
          </p:cNvPr>
          <p:cNvSpPr/>
          <p:nvPr/>
        </p:nvSpPr>
        <p:spPr>
          <a:xfrm>
            <a:off x="395536" y="2780928"/>
            <a:ext cx="8748464" cy="30963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 name="Title 1">
            <a:extLst>
              <a:ext uri="{FF2B5EF4-FFF2-40B4-BE49-F238E27FC236}">
                <a16:creationId xmlns:a16="http://schemas.microsoft.com/office/drawing/2014/main" id="{564FBA53-9C3D-2B39-2C40-0C33E3003076}"/>
              </a:ext>
            </a:extLst>
          </p:cNvPr>
          <p:cNvSpPr>
            <a:spLocks noGrp="1"/>
          </p:cNvSpPr>
          <p:nvPr>
            <p:ph type="ctrTitle"/>
          </p:nvPr>
        </p:nvSpPr>
        <p:spPr>
          <a:xfrm>
            <a:off x="395536" y="1304924"/>
            <a:ext cx="8748464" cy="4572347"/>
          </a:xfrm>
        </p:spPr>
        <p:txBody>
          <a:bodyPr rtlCol="0">
            <a:normAutofit/>
          </a:bodyPr>
          <a:lstStyle/>
          <a:p>
            <a:pPr eaLnBrk="1" fontAlgn="auto" hangingPunct="1">
              <a:spcAft>
                <a:spcPts val="0"/>
              </a:spcAft>
              <a:defRPr/>
            </a:pPr>
            <a:r>
              <a:rPr lang="en-GB" sz="4000" b="1" dirty="0">
                <a:solidFill>
                  <a:schemeClr val="accent2">
                    <a:lumMod val="20000"/>
                    <a:lumOff val="80000"/>
                  </a:schemeClr>
                </a:solidFill>
                <a:latin typeface="Times New Roman" panose="02020603050405020304" pitchFamily="18" charset="0"/>
                <a:cs typeface="Times New Roman" panose="02020603050405020304" pitchFamily="18" charset="0"/>
              </a:rPr>
              <a:t>Professional Development Within Health and Social Care (LCHS4009)</a:t>
            </a:r>
            <a:br>
              <a:rPr lang="en-GB" sz="3200" b="1" dirty="0">
                <a:solidFill>
                  <a:schemeClr val="accent2">
                    <a:lumMod val="20000"/>
                    <a:lumOff val="80000"/>
                  </a:schemeClr>
                </a:solidFill>
                <a:latin typeface="Times New Roman" panose="02020603050405020304" pitchFamily="18" charset="0"/>
                <a:cs typeface="Times New Roman" panose="02020603050405020304" pitchFamily="18" charset="0"/>
              </a:rPr>
            </a:br>
            <a:br>
              <a:rPr lang="en-GB" sz="3200" b="1" dirty="0">
                <a:solidFill>
                  <a:schemeClr val="accent2">
                    <a:lumMod val="20000"/>
                    <a:lumOff val="80000"/>
                  </a:schemeClr>
                </a:solidFill>
              </a:rPr>
            </a:br>
            <a:r>
              <a:rPr lang="en-GB" sz="2800" b="1" dirty="0">
                <a:solidFill>
                  <a:schemeClr val="accent2">
                    <a:lumMod val="20000"/>
                    <a:lumOff val="80000"/>
                  </a:schemeClr>
                </a:solidFill>
                <a:latin typeface="Times New Roman" panose="02020603050405020304" pitchFamily="18" charset="0"/>
                <a:cs typeface="Times New Roman" panose="02020603050405020304" pitchFamily="18" charset="0"/>
              </a:rPr>
              <a:t>Student name: Marie France Aurelie Bodo </a:t>
            </a:r>
            <a:r>
              <a:rPr lang="en-GB" sz="2800" b="1" dirty="0" err="1">
                <a:solidFill>
                  <a:schemeClr val="accent2">
                    <a:lumMod val="20000"/>
                    <a:lumOff val="80000"/>
                  </a:schemeClr>
                </a:solidFill>
                <a:latin typeface="Times New Roman" panose="02020603050405020304" pitchFamily="18" charset="0"/>
                <a:cs typeface="Times New Roman" panose="02020603050405020304" pitchFamily="18" charset="0"/>
              </a:rPr>
              <a:t>Bodo</a:t>
            </a:r>
            <a:br>
              <a:rPr lang="en-GB" sz="2800" b="1" dirty="0">
                <a:solidFill>
                  <a:schemeClr val="accent2">
                    <a:lumMod val="20000"/>
                    <a:lumOff val="80000"/>
                  </a:schemeClr>
                </a:solidFill>
                <a:latin typeface="Times New Roman" panose="02020603050405020304" pitchFamily="18" charset="0"/>
                <a:cs typeface="Times New Roman" panose="02020603050405020304" pitchFamily="18" charset="0"/>
              </a:rPr>
            </a:br>
            <a:r>
              <a:rPr lang="en-GB" sz="2800" b="1" dirty="0">
                <a:solidFill>
                  <a:schemeClr val="accent2">
                    <a:lumMod val="20000"/>
                    <a:lumOff val="80000"/>
                  </a:schemeClr>
                </a:solidFill>
                <a:latin typeface="Times New Roman" panose="02020603050405020304" pitchFamily="18" charset="0"/>
                <a:cs typeface="Times New Roman" panose="02020603050405020304" pitchFamily="18" charset="0"/>
              </a:rPr>
              <a:t>Student ID: 2426167</a:t>
            </a:r>
            <a:br>
              <a:rPr lang="en-GB" sz="2800" b="1" dirty="0">
                <a:solidFill>
                  <a:schemeClr val="accent2">
                    <a:lumMod val="20000"/>
                    <a:lumOff val="80000"/>
                  </a:schemeClr>
                </a:solidFill>
                <a:latin typeface="Times New Roman" panose="02020603050405020304" pitchFamily="18" charset="0"/>
                <a:cs typeface="Times New Roman" panose="02020603050405020304" pitchFamily="18" charset="0"/>
              </a:rPr>
            </a:br>
            <a:r>
              <a:rPr lang="en-GB" sz="2800" b="1" dirty="0">
                <a:solidFill>
                  <a:schemeClr val="accent2">
                    <a:lumMod val="20000"/>
                    <a:lumOff val="80000"/>
                  </a:schemeClr>
                </a:solidFill>
                <a:latin typeface="Times New Roman" panose="02020603050405020304" pitchFamily="18" charset="0"/>
                <a:cs typeface="Times New Roman" panose="02020603050405020304" pitchFamily="18" charset="0"/>
              </a:rPr>
              <a:t>Lecturer: </a:t>
            </a:r>
            <a:r>
              <a:rPr lang="en-GB" sz="2800" b="1" dirty="0" err="1">
                <a:solidFill>
                  <a:schemeClr val="accent2">
                    <a:lumMod val="20000"/>
                    <a:lumOff val="80000"/>
                  </a:schemeClr>
                </a:solidFill>
                <a:latin typeface="Times New Roman" panose="02020603050405020304" pitchFamily="18" charset="0"/>
                <a:cs typeface="Times New Roman" panose="02020603050405020304" pitchFamily="18" charset="0"/>
              </a:rPr>
              <a:t>Amitave</a:t>
            </a:r>
            <a:r>
              <a:rPr lang="en-GB" sz="2800" b="1" dirty="0">
                <a:solidFill>
                  <a:schemeClr val="accent2">
                    <a:lumMod val="20000"/>
                    <a:lumOff val="80000"/>
                  </a:schemeClr>
                </a:solidFill>
                <a:latin typeface="Times New Roman" panose="02020603050405020304" pitchFamily="18" charset="0"/>
                <a:cs typeface="Times New Roman" panose="02020603050405020304" pitchFamily="18" charset="0"/>
              </a:rPr>
              <a:t> Banik</a:t>
            </a:r>
            <a:br>
              <a:rPr lang="en-GB" sz="2800" b="1" dirty="0">
                <a:solidFill>
                  <a:schemeClr val="accent2">
                    <a:lumMod val="20000"/>
                    <a:lumOff val="80000"/>
                  </a:schemeClr>
                </a:solidFill>
                <a:latin typeface="Times New Roman" panose="02020603050405020304" pitchFamily="18" charset="0"/>
                <a:cs typeface="Times New Roman" panose="02020603050405020304" pitchFamily="18" charset="0"/>
              </a:rPr>
            </a:br>
            <a:br>
              <a:rPr lang="en-GB" sz="2800" b="1" dirty="0">
                <a:solidFill>
                  <a:schemeClr val="accent2">
                    <a:lumMod val="20000"/>
                    <a:lumOff val="80000"/>
                  </a:schemeClr>
                </a:solidFill>
                <a:latin typeface="Times New Roman" panose="02020603050405020304" pitchFamily="18" charset="0"/>
                <a:cs typeface="Times New Roman" panose="02020603050405020304" pitchFamily="18" charset="0"/>
              </a:rPr>
            </a:br>
            <a:r>
              <a:rPr lang="en-GB" sz="2800" b="1" dirty="0">
                <a:solidFill>
                  <a:schemeClr val="accent2">
                    <a:lumMod val="20000"/>
                    <a:lumOff val="80000"/>
                  </a:schemeClr>
                </a:solidFill>
                <a:latin typeface="Times New Roman" panose="02020603050405020304" pitchFamily="18" charset="0"/>
                <a:cs typeface="Times New Roman" panose="02020603050405020304" pitchFamily="18" charset="0"/>
              </a:rPr>
              <a:t>Title: </a:t>
            </a:r>
            <a:r>
              <a:rPr lang="en-GB" sz="2800" b="1" i="1" dirty="0">
                <a:solidFill>
                  <a:schemeClr val="accent2">
                    <a:lumMod val="20000"/>
                    <a:lumOff val="80000"/>
                  </a:schemeClr>
                </a:solidFill>
                <a:latin typeface="Times New Roman" panose="02020603050405020304" pitchFamily="18" charset="0"/>
                <a:cs typeface="Times New Roman" panose="02020603050405020304" pitchFamily="18" charset="0"/>
              </a:rPr>
              <a:t>Critical Thinking in Health and Social Care </a:t>
            </a:r>
            <a:endParaRPr lang="en-GB" altLang="en-US" sz="2800" i="1" dirty="0">
              <a:solidFill>
                <a:schemeClr val="accent2">
                  <a:lumMod val="20000"/>
                  <a:lumOff val="80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B91EB41E-FEE3-C185-EE29-CAE1601D0A60}"/>
              </a:ext>
            </a:extLst>
          </p:cNvPr>
          <p:cNvSpPr>
            <a:spLocks noGrp="1" noChangeArrowheads="1"/>
          </p:cNvSpPr>
          <p:nvPr>
            <p:ph type="title"/>
          </p:nvPr>
        </p:nvSpPr>
        <p:spPr/>
        <p:txBody>
          <a:bodyPr/>
          <a:lstStyle/>
          <a:p>
            <a:r>
              <a:rPr lang="en-GB" altLang="en-US" b="1"/>
              <a:t>Use of AI Acknowledgement</a:t>
            </a:r>
          </a:p>
        </p:txBody>
      </p:sp>
      <p:sp>
        <p:nvSpPr>
          <p:cNvPr id="8195" name="Content Placeholder 2">
            <a:extLst>
              <a:ext uri="{FF2B5EF4-FFF2-40B4-BE49-F238E27FC236}">
                <a16:creationId xmlns:a16="http://schemas.microsoft.com/office/drawing/2014/main" id="{46521A6E-2BCB-7DFC-9D84-C038E2681433}"/>
              </a:ext>
            </a:extLst>
          </p:cNvPr>
          <p:cNvSpPr>
            <a:spLocks noGrp="1" noChangeArrowheads="1"/>
          </p:cNvSpPr>
          <p:nvPr>
            <p:ph idx="1"/>
          </p:nvPr>
        </p:nvSpPr>
        <p:spPr>
          <a:xfrm>
            <a:off x="457200" y="1600200"/>
            <a:ext cx="8229600" cy="3916363"/>
          </a:xfrm>
        </p:spPr>
        <p:txBody>
          <a:bodyPr/>
          <a:lstStyle/>
          <a:p>
            <a:pPr marL="0" indent="0" algn="just">
              <a:buNone/>
            </a:pPr>
            <a:r>
              <a:rPr lang="en-GB" sz="1600" dirty="0">
                <a:latin typeface="Arial" panose="020B0604020202020204" pitchFamily="34" charset="0"/>
                <a:cs typeface="Arial" panose="020B0604020202020204" pitchFamily="34"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endParaRPr lang="en-GB" altLang="en-US"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5D09B704-0464-C1A4-6633-6B1626CC06D6}"/>
              </a:ext>
            </a:extLst>
          </p:cNvPr>
          <p:cNvSpPr>
            <a:spLocks noGrp="1" noChangeArrowheads="1"/>
          </p:cNvSpPr>
          <p:nvPr>
            <p:ph type="title"/>
          </p:nvPr>
        </p:nvSpPr>
        <p:spPr/>
        <p:txBody>
          <a:bodyPr/>
          <a:lstStyle/>
          <a:p>
            <a:pPr eaLnBrk="1" hangingPunct="1"/>
            <a:r>
              <a:rPr lang="en-GB" altLang="en-US" sz="3200" b="1" i="1" dirty="0">
                <a:solidFill>
                  <a:schemeClr val="tx2"/>
                </a:solidFill>
                <a:latin typeface="Times New Roman" panose="02020603050405020304" pitchFamily="18" charset="0"/>
                <a:cs typeface="Times New Roman" panose="02020603050405020304" pitchFamily="18" charset="0"/>
              </a:rPr>
              <a:t>Introduction </a:t>
            </a:r>
          </a:p>
        </p:txBody>
      </p:sp>
      <p:sp>
        <p:nvSpPr>
          <p:cNvPr id="9219" name="Content Placeholder 2">
            <a:extLst>
              <a:ext uri="{FF2B5EF4-FFF2-40B4-BE49-F238E27FC236}">
                <a16:creationId xmlns:a16="http://schemas.microsoft.com/office/drawing/2014/main" id="{C41F47D8-2FD2-CAD6-0C0F-C49094DACF8A}"/>
              </a:ext>
            </a:extLst>
          </p:cNvPr>
          <p:cNvSpPr>
            <a:spLocks noGrp="1" noChangeArrowheads="1"/>
          </p:cNvSpPr>
          <p:nvPr>
            <p:ph idx="1"/>
          </p:nvPr>
        </p:nvSpPr>
        <p:spPr>
          <a:xfrm>
            <a:off x="457200" y="1268413"/>
            <a:ext cx="8507413" cy="4248150"/>
          </a:xfrm>
        </p:spPr>
        <p:txBody>
          <a:bodyPr/>
          <a:lstStyle/>
          <a:p>
            <a:pPr marL="0" indent="0" algn="just" eaLnBrk="1" hangingPunct="1">
              <a:lnSpc>
                <a:spcPct val="150000"/>
              </a:lnSpc>
              <a:buNone/>
            </a:pPr>
            <a:r>
              <a:rPr lang="en-GB" sz="2000" dirty="0">
                <a:latin typeface="Times New Roman" panose="02020603050405020304" pitchFamily="18" charset="0"/>
                <a:cs typeface="Times New Roman" panose="02020603050405020304" pitchFamily="18" charset="0"/>
              </a:rPr>
              <a:t>Critical thinking is a core professional skill within health and social care, enabling practitioners to analyse information, evaluate evidence, and make informed decisions in complex situations. In environments where patient outcomes depend on accurate judgement and timely intervention, the ability to think critically ensures safe, effective, and person-centred care. This presentation explores the concept of critical thinking, its importance in professional practice, and its application through a recognised model within real-world healthcare settings</a:t>
            </a:r>
            <a:r>
              <a:rPr lang="en-GB" sz="2000" dirty="0"/>
              <a:t>.</a:t>
            </a:r>
            <a:endParaRPr lang="en-GB" alt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137DCD9-0B0D-1BC9-3154-47CC81439A87}"/>
              </a:ext>
            </a:extLst>
          </p:cNvPr>
          <p:cNvSpPr>
            <a:spLocks noGrp="1" noChangeArrowheads="1"/>
          </p:cNvSpPr>
          <p:nvPr>
            <p:ph type="title"/>
          </p:nvPr>
        </p:nvSpPr>
        <p:spPr/>
        <p:txBody>
          <a:bodyPr/>
          <a:lstStyle/>
          <a:p>
            <a:pPr eaLnBrk="1" hangingPunct="1"/>
            <a:br>
              <a:rPr lang="en-GB" dirty="0"/>
            </a:br>
            <a:r>
              <a:rPr lang="en-GB" sz="3200" b="1" i="1" dirty="0">
                <a:solidFill>
                  <a:schemeClr val="tx2"/>
                </a:solidFill>
                <a:latin typeface="Times New Roman" panose="02020603050405020304" pitchFamily="18" charset="0"/>
                <a:cs typeface="Times New Roman" panose="02020603050405020304" pitchFamily="18" charset="0"/>
              </a:rPr>
              <a:t>What is Critical Thinking?</a:t>
            </a:r>
            <a:br>
              <a:rPr lang="en-GB" sz="3200" b="1" i="1" dirty="0">
                <a:solidFill>
                  <a:schemeClr val="tx2"/>
                </a:solidFill>
                <a:latin typeface="Times New Roman" panose="02020603050405020304" pitchFamily="18" charset="0"/>
                <a:cs typeface="Times New Roman" panose="02020603050405020304" pitchFamily="18" charset="0"/>
              </a:rPr>
            </a:br>
            <a:endParaRPr lang="en-GB" altLang="en-US" sz="3200" b="1" i="1" dirty="0">
              <a:solidFill>
                <a:schemeClr val="tx2"/>
              </a:solidFill>
              <a:latin typeface="Times New Roman" panose="02020603050405020304" pitchFamily="18" charset="0"/>
              <a:cs typeface="Times New Roman" panose="02020603050405020304" pitchFamily="18" charset="0"/>
            </a:endParaRPr>
          </a:p>
        </p:txBody>
      </p:sp>
      <p:sp>
        <p:nvSpPr>
          <p:cNvPr id="11267" name="Content Placeholder 2">
            <a:extLst>
              <a:ext uri="{FF2B5EF4-FFF2-40B4-BE49-F238E27FC236}">
                <a16:creationId xmlns:a16="http://schemas.microsoft.com/office/drawing/2014/main" id="{A76D5B2D-EED1-4647-E680-1E2FFEB2C904}"/>
              </a:ext>
            </a:extLst>
          </p:cNvPr>
          <p:cNvSpPr>
            <a:spLocks noGrp="1" noChangeArrowheads="1"/>
          </p:cNvSpPr>
          <p:nvPr>
            <p:ph idx="1"/>
          </p:nvPr>
        </p:nvSpPr>
        <p:spPr>
          <a:xfrm>
            <a:off x="457200" y="1340768"/>
            <a:ext cx="8229600" cy="4104456"/>
          </a:xfrm>
        </p:spPr>
        <p:txBody>
          <a:bodyPr/>
          <a:lstStyle/>
          <a:p>
            <a:pPr algn="just"/>
            <a:r>
              <a:rPr lang="en-GB" sz="2000" dirty="0">
                <a:latin typeface="Times New Roman" panose="02020603050405020304" pitchFamily="18" charset="0"/>
                <a:cs typeface="Times New Roman" panose="02020603050405020304" pitchFamily="18" charset="0"/>
              </a:rPr>
              <a:t>Critical thinking is the ability to analyse, evaluate, and interpret information objectively. Moreover, Critical thinking involves purposeful, self-regulatory judgement (</a:t>
            </a:r>
            <a:r>
              <a:rPr lang="en-GB" sz="2000" dirty="0" err="1">
                <a:latin typeface="Times New Roman" panose="02020603050405020304" pitchFamily="18" charset="0"/>
                <a:cs typeface="Times New Roman" panose="02020603050405020304" pitchFamily="18" charset="0"/>
              </a:rPr>
              <a:t>Facione</a:t>
            </a:r>
            <a:r>
              <a:rPr lang="en-GB" sz="2000" dirty="0">
                <a:latin typeface="Times New Roman" panose="02020603050405020304" pitchFamily="18" charset="0"/>
                <a:cs typeface="Times New Roman" panose="02020603050405020304" pitchFamily="18" charset="0"/>
              </a:rPr>
              <a:t>, 1990).</a:t>
            </a:r>
          </a:p>
          <a:p>
            <a:pPr algn="just"/>
            <a:r>
              <a:rPr lang="en-GB" sz="2000" dirty="0">
                <a:latin typeface="Times New Roman" panose="02020603050405020304" pitchFamily="18" charset="0"/>
                <a:cs typeface="Times New Roman" panose="02020603050405020304" pitchFamily="18" charset="0"/>
              </a:rPr>
              <a:t> Involves questioning assumptions and avoiding bias and Supports evidence-based decision-making</a:t>
            </a:r>
          </a:p>
          <a:p>
            <a:pPr algn="just"/>
            <a:r>
              <a:rPr lang="en-GB" sz="2000" dirty="0">
                <a:latin typeface="Times New Roman" panose="02020603050405020304" pitchFamily="18" charset="0"/>
                <a:cs typeface="Times New Roman" panose="02020603050405020304" pitchFamily="18" charset="0"/>
              </a:rPr>
              <a:t>Finally, it includes skills such as reasoning, reflection, and problem analysis and essential for dealing with uncertainty and complex patient needs.</a:t>
            </a:r>
          </a:p>
          <a:p>
            <a:pPr marL="0" indent="0" algn="just">
              <a:buNone/>
            </a:pPr>
            <a:endParaRPr lang="en-GB" sz="2200" dirty="0"/>
          </a:p>
        </p:txBody>
      </p:sp>
      <p:pic>
        <p:nvPicPr>
          <p:cNvPr id="2" name="Picture 1">
            <a:extLst>
              <a:ext uri="{FF2B5EF4-FFF2-40B4-BE49-F238E27FC236}">
                <a16:creationId xmlns:a16="http://schemas.microsoft.com/office/drawing/2014/main" id="{58F9C2F8-6BB0-CE36-A964-C2EBADF3B8FB}"/>
              </a:ext>
            </a:extLst>
          </p:cNvPr>
          <p:cNvPicPr>
            <a:picLocks noChangeAspect="1"/>
          </p:cNvPicPr>
          <p:nvPr/>
        </p:nvPicPr>
        <p:blipFill>
          <a:blip r:embed="rId3"/>
          <a:stretch>
            <a:fillRect/>
          </a:stretch>
        </p:blipFill>
        <p:spPr>
          <a:xfrm>
            <a:off x="2699792" y="3645024"/>
            <a:ext cx="4032448" cy="201622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87644C6E-69F3-545A-3D65-2AE21BB8B18D}"/>
              </a:ext>
            </a:extLst>
          </p:cNvPr>
          <p:cNvSpPr>
            <a:spLocks noGrp="1" noChangeArrowheads="1"/>
          </p:cNvSpPr>
          <p:nvPr>
            <p:ph type="title"/>
          </p:nvPr>
        </p:nvSpPr>
        <p:spPr/>
        <p:txBody>
          <a:bodyPr/>
          <a:lstStyle/>
          <a:p>
            <a:pPr eaLnBrk="1" hangingPunct="1"/>
            <a:br>
              <a:rPr lang="en-GB" sz="3200" b="1" i="1" dirty="0">
                <a:solidFill>
                  <a:schemeClr val="tx2"/>
                </a:solidFill>
                <a:latin typeface="Times New Roman" panose="02020603050405020304" pitchFamily="18" charset="0"/>
                <a:cs typeface="Times New Roman" panose="02020603050405020304" pitchFamily="18" charset="0"/>
              </a:rPr>
            </a:br>
            <a:r>
              <a:rPr lang="en-GB" sz="3200" b="1" i="1" dirty="0">
                <a:solidFill>
                  <a:schemeClr val="tx2"/>
                </a:solidFill>
                <a:latin typeface="Times New Roman" panose="02020603050405020304" pitchFamily="18" charset="0"/>
                <a:cs typeface="Times New Roman" panose="02020603050405020304" pitchFamily="18" charset="0"/>
              </a:rPr>
              <a:t>Importance in Professional Practice</a:t>
            </a:r>
            <a:br>
              <a:rPr lang="en-GB" sz="4000" dirty="0">
                <a:latin typeface="Times New Roman" panose="02020603050405020304" pitchFamily="18" charset="0"/>
                <a:cs typeface="Times New Roman" panose="02020603050405020304" pitchFamily="18" charset="0"/>
              </a:rPr>
            </a:br>
            <a:endParaRPr lang="en-GB" altLang="en-US" sz="4000" b="1" dirty="0"/>
          </a:p>
        </p:txBody>
      </p:sp>
      <p:sp>
        <p:nvSpPr>
          <p:cNvPr id="12291" name="Content Placeholder 2">
            <a:extLst>
              <a:ext uri="{FF2B5EF4-FFF2-40B4-BE49-F238E27FC236}">
                <a16:creationId xmlns:a16="http://schemas.microsoft.com/office/drawing/2014/main" id="{E50DE415-4B58-830B-F422-15CC47A7F9E9}"/>
              </a:ext>
            </a:extLst>
          </p:cNvPr>
          <p:cNvSpPr>
            <a:spLocks noGrp="1" noChangeArrowheads="1"/>
          </p:cNvSpPr>
          <p:nvPr>
            <p:ph idx="1"/>
          </p:nvPr>
        </p:nvSpPr>
        <p:spPr>
          <a:xfrm>
            <a:off x="457200" y="1528861"/>
            <a:ext cx="8229600" cy="3916363"/>
          </a:xfrm>
        </p:spPr>
        <p:txBody>
          <a:bodyPr/>
          <a:lstStyle/>
          <a:p>
            <a:pPr marL="0" indent="0">
              <a:buNone/>
            </a:pPr>
            <a:r>
              <a:rPr lang="en-GB" sz="2400" dirty="0">
                <a:latin typeface="Times New Roman" panose="02020603050405020304" pitchFamily="18" charset="0"/>
                <a:cs typeface="Times New Roman" panose="02020603050405020304" pitchFamily="18" charset="0"/>
              </a:rPr>
              <a:t>Critical thinking, accordingly to Papathanasiou et al. (2014)  is essential for safe and effective nursing practice. Also, critical thinking can:</a:t>
            </a:r>
          </a:p>
          <a:p>
            <a:r>
              <a:rPr lang="en-GB" sz="2400" dirty="0">
                <a:latin typeface="Times New Roman" panose="02020603050405020304" pitchFamily="18" charset="0"/>
                <a:cs typeface="Times New Roman" panose="02020603050405020304" pitchFamily="18" charset="0"/>
              </a:rPr>
              <a:t>Improves clinical decision-making and reduces errors</a:t>
            </a:r>
          </a:p>
          <a:p>
            <a:r>
              <a:rPr lang="en-GB" sz="2400" dirty="0">
                <a:latin typeface="Times New Roman" panose="02020603050405020304" pitchFamily="18" charset="0"/>
                <a:cs typeface="Times New Roman" panose="02020603050405020304" pitchFamily="18" charset="0"/>
              </a:rPr>
              <a:t>Enhances patient safety and quality of care</a:t>
            </a:r>
          </a:p>
          <a:p>
            <a:r>
              <a:rPr lang="en-GB" sz="2400" dirty="0">
                <a:latin typeface="Times New Roman" panose="02020603050405020304" pitchFamily="18" charset="0"/>
                <a:cs typeface="Times New Roman" panose="02020603050405020304" pitchFamily="18" charset="0"/>
              </a:rPr>
              <a:t>Supports evidence-based practice</a:t>
            </a:r>
          </a:p>
          <a:p>
            <a:r>
              <a:rPr lang="en-GB" sz="2400" dirty="0">
                <a:latin typeface="Times New Roman" panose="02020603050405020304" pitchFamily="18" charset="0"/>
                <a:cs typeface="Times New Roman" panose="02020603050405020304" pitchFamily="18" charset="0"/>
              </a:rPr>
              <a:t> Enables professionals to respond effectively to complex or unexpected situations</a:t>
            </a:r>
          </a:p>
          <a:p>
            <a:r>
              <a:rPr lang="en-GB" sz="2400" dirty="0">
                <a:latin typeface="Times New Roman" panose="02020603050405020304" pitchFamily="18" charset="0"/>
                <a:cs typeface="Times New Roman" panose="02020603050405020304" pitchFamily="18" charset="0"/>
              </a:rPr>
              <a:t> Encourages accountability and professional judgement</a:t>
            </a:r>
          </a:p>
          <a:p>
            <a:pPr marL="0" indent="0" algn="just">
              <a:buNone/>
            </a:pPr>
            <a:endParaRPr lang="en-GB" sz="2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A9B5335-DBC3-164E-EF8E-30A9DF911FF1}"/>
              </a:ext>
            </a:extLst>
          </p:cNvPr>
          <p:cNvSpPr>
            <a:spLocks noGrp="1" noChangeArrowheads="1"/>
          </p:cNvSpPr>
          <p:nvPr>
            <p:ph type="title"/>
          </p:nvPr>
        </p:nvSpPr>
        <p:spPr/>
        <p:txBody>
          <a:bodyPr/>
          <a:lstStyle/>
          <a:p>
            <a:pPr eaLnBrk="1" hangingPunct="1"/>
            <a:br>
              <a:rPr lang="en-GB" dirty="0"/>
            </a:br>
            <a:r>
              <a:rPr lang="en-GB" sz="3200" b="1" i="1" dirty="0">
                <a:solidFill>
                  <a:schemeClr val="tx2"/>
                </a:solidFill>
                <a:latin typeface="Times New Roman" panose="02020603050405020304" pitchFamily="18" charset="0"/>
                <a:cs typeface="Times New Roman" panose="02020603050405020304" pitchFamily="18" charset="0"/>
              </a:rPr>
              <a:t>Model – Gibbs’ Reflective Cycle (1988)</a:t>
            </a:r>
            <a:br>
              <a:rPr lang="en-GB" sz="3200" b="1" i="1" dirty="0">
                <a:solidFill>
                  <a:schemeClr val="tx2"/>
                </a:solidFill>
                <a:latin typeface="Times New Roman" panose="02020603050405020304" pitchFamily="18" charset="0"/>
                <a:cs typeface="Times New Roman" panose="02020603050405020304" pitchFamily="18" charset="0"/>
              </a:rPr>
            </a:br>
            <a:endParaRPr lang="en-GB" altLang="en-US" sz="3200" b="1" i="1" dirty="0">
              <a:solidFill>
                <a:schemeClr val="tx2"/>
              </a:solidFill>
              <a:latin typeface="Times New Roman" panose="02020603050405020304" pitchFamily="18" charset="0"/>
              <a:cs typeface="Times New Roman" panose="02020603050405020304" pitchFamily="18" charset="0"/>
            </a:endParaRPr>
          </a:p>
        </p:txBody>
      </p:sp>
      <p:sp>
        <p:nvSpPr>
          <p:cNvPr id="13315" name="Content Placeholder 2">
            <a:extLst>
              <a:ext uri="{FF2B5EF4-FFF2-40B4-BE49-F238E27FC236}">
                <a16:creationId xmlns:a16="http://schemas.microsoft.com/office/drawing/2014/main" id="{977AF47C-18C1-753C-F7C4-23A36AAECE8F}"/>
              </a:ext>
            </a:extLst>
          </p:cNvPr>
          <p:cNvSpPr>
            <a:spLocks noGrp="1" noChangeArrowheads="1"/>
          </p:cNvSpPr>
          <p:nvPr>
            <p:ph idx="1"/>
          </p:nvPr>
        </p:nvSpPr>
        <p:spPr>
          <a:xfrm>
            <a:off x="457200" y="1456853"/>
            <a:ext cx="8229600" cy="3916363"/>
          </a:xfrm>
        </p:spPr>
        <p:txBody>
          <a:bodyPr/>
          <a:lstStyle/>
          <a:p>
            <a:pPr marL="0" indent="0">
              <a:buNone/>
            </a:pPr>
            <a:r>
              <a:rPr lang="en-GB" sz="2400" dirty="0">
                <a:latin typeface="Times New Roman" panose="02020603050405020304" pitchFamily="18" charset="0"/>
                <a:cs typeface="Times New Roman" panose="02020603050405020304" pitchFamily="18" charset="0"/>
              </a:rPr>
              <a:t>The Gibbs’ reflective model encourages practitioners to learn from experience and improve future practice. (Gibbs, 1988).</a:t>
            </a:r>
          </a:p>
          <a:p>
            <a:pPr marL="0" indent="0">
              <a:buNone/>
            </a:pPr>
            <a:endParaRPr lang="en-GB" sz="240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30F69262-79D7-82CE-9B04-17109C50535F}"/>
              </a:ext>
            </a:extLst>
          </p:cNvPr>
          <p:cNvPicPr>
            <a:picLocks noChangeAspect="1"/>
          </p:cNvPicPr>
          <p:nvPr/>
        </p:nvPicPr>
        <p:blipFill>
          <a:blip r:embed="rId3"/>
          <a:stretch>
            <a:fillRect/>
          </a:stretch>
        </p:blipFill>
        <p:spPr>
          <a:xfrm>
            <a:off x="1331640" y="2564904"/>
            <a:ext cx="5976664" cy="273630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990822EC-B880-418A-2523-37B2CF99852A}"/>
              </a:ext>
            </a:extLst>
          </p:cNvPr>
          <p:cNvSpPr>
            <a:spLocks noGrp="1" noChangeArrowheads="1"/>
          </p:cNvSpPr>
          <p:nvPr>
            <p:ph type="title"/>
          </p:nvPr>
        </p:nvSpPr>
        <p:spPr/>
        <p:txBody>
          <a:bodyPr/>
          <a:lstStyle/>
          <a:p>
            <a:pPr eaLnBrk="1" hangingPunct="1"/>
            <a:br>
              <a:rPr lang="en-GB" sz="3200" dirty="0">
                <a:latin typeface="Times New Roman" panose="02020603050405020304" pitchFamily="18" charset="0"/>
                <a:cs typeface="Times New Roman" panose="02020603050405020304" pitchFamily="18" charset="0"/>
              </a:rPr>
            </a:br>
            <a:r>
              <a:rPr lang="en-GB" sz="3200" b="1" i="1" dirty="0">
                <a:solidFill>
                  <a:schemeClr val="tx2"/>
                </a:solidFill>
                <a:latin typeface="Times New Roman" panose="02020603050405020304" pitchFamily="18" charset="0"/>
                <a:cs typeface="Times New Roman" panose="02020603050405020304" pitchFamily="18" charset="0"/>
              </a:rPr>
              <a:t>Application of the Model</a:t>
            </a:r>
            <a:br>
              <a:rPr lang="en-GB" dirty="0"/>
            </a:br>
            <a:endParaRPr lang="en-GB" altLang="en-US" b="1" dirty="0"/>
          </a:p>
        </p:txBody>
      </p:sp>
      <p:sp>
        <p:nvSpPr>
          <p:cNvPr id="14339" name="Content Placeholder 2">
            <a:extLst>
              <a:ext uri="{FF2B5EF4-FFF2-40B4-BE49-F238E27FC236}">
                <a16:creationId xmlns:a16="http://schemas.microsoft.com/office/drawing/2014/main" id="{48FA863A-A70F-6878-404D-ACD254383AAB}"/>
              </a:ext>
            </a:extLst>
          </p:cNvPr>
          <p:cNvSpPr>
            <a:spLocks noGrp="1" noChangeArrowheads="1"/>
          </p:cNvSpPr>
          <p:nvPr>
            <p:ph idx="1"/>
          </p:nvPr>
        </p:nvSpPr>
        <p:spPr>
          <a:xfrm>
            <a:off x="457200" y="1772816"/>
            <a:ext cx="8229600" cy="3888432"/>
          </a:xfrm>
        </p:spPr>
        <p:txBody>
          <a:bodyPr/>
          <a:lstStyle/>
          <a:p>
            <a:pPr marL="0" indent="0">
              <a:buNone/>
            </a:pPr>
            <a:r>
              <a:rPr lang="en-GB" sz="2400" dirty="0">
                <a:latin typeface="Times New Roman" panose="02020603050405020304" pitchFamily="18" charset="0"/>
                <a:cs typeface="Times New Roman" panose="02020603050405020304" pitchFamily="18" charset="0"/>
              </a:rPr>
              <a:t>Applying this model in the health and social care setting will:</a:t>
            </a:r>
          </a:p>
          <a:p>
            <a:pPr marL="0" indent="0">
              <a:buNone/>
            </a:pP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Helps practitioners break down clinical situations logically</a:t>
            </a:r>
          </a:p>
          <a:p>
            <a:r>
              <a:rPr lang="en-GB" sz="2400" dirty="0">
                <a:latin typeface="Times New Roman" panose="02020603050405020304" pitchFamily="18" charset="0"/>
                <a:cs typeface="Times New Roman" panose="02020603050405020304" pitchFamily="18" charset="0"/>
              </a:rPr>
              <a:t>Encourages deeper understanding of decisions made</a:t>
            </a:r>
          </a:p>
          <a:p>
            <a:r>
              <a:rPr lang="en-GB" sz="2400" dirty="0">
                <a:latin typeface="Times New Roman" panose="02020603050405020304" pitchFamily="18" charset="0"/>
                <a:cs typeface="Times New Roman" panose="02020603050405020304" pitchFamily="18" charset="0"/>
              </a:rPr>
              <a:t> Promotes continuous professional development</a:t>
            </a:r>
          </a:p>
          <a:p>
            <a:r>
              <a:rPr lang="en-GB" sz="2400" dirty="0">
                <a:latin typeface="Times New Roman" panose="02020603050405020304" pitchFamily="18" charset="0"/>
                <a:cs typeface="Times New Roman" panose="02020603050405020304" pitchFamily="18" charset="0"/>
              </a:rPr>
              <a:t>Supports identification of what went well and what could improve</a:t>
            </a:r>
          </a:p>
          <a:p>
            <a:r>
              <a:rPr lang="en-GB" sz="2400" dirty="0">
                <a:latin typeface="Times New Roman" panose="02020603050405020304" pitchFamily="18" charset="0"/>
                <a:cs typeface="Times New Roman" panose="02020603050405020304" pitchFamily="18" charset="0"/>
              </a:rPr>
              <a:t> Links theory to practice through structured reflection</a:t>
            </a:r>
          </a:p>
          <a:p>
            <a:pPr marL="0" indent="0" eaLnBrk="1" hangingPunct="1">
              <a:buNone/>
            </a:pPr>
            <a:endParaRPr lang="en-GB" alt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3C000A1-AB22-5097-1BA5-7F72923F0BA9}"/>
              </a:ext>
            </a:extLst>
          </p:cNvPr>
          <p:cNvSpPr>
            <a:spLocks noGrp="1" noChangeArrowheads="1"/>
          </p:cNvSpPr>
          <p:nvPr>
            <p:ph type="title"/>
          </p:nvPr>
        </p:nvSpPr>
        <p:spPr/>
        <p:txBody>
          <a:bodyPr/>
          <a:lstStyle/>
          <a:p>
            <a:pPr eaLnBrk="1" hangingPunct="1"/>
            <a:br>
              <a:rPr lang="en-GB" dirty="0"/>
            </a:br>
            <a:r>
              <a:rPr lang="en-GB" sz="3200" b="1" i="1" dirty="0">
                <a:solidFill>
                  <a:schemeClr val="tx2"/>
                </a:solidFill>
                <a:latin typeface="Times New Roman" panose="02020603050405020304" pitchFamily="18" charset="0"/>
                <a:cs typeface="Times New Roman" panose="02020603050405020304" pitchFamily="18" charset="0"/>
              </a:rPr>
              <a:t>Practical Example (Health and Social Care Setting)</a:t>
            </a:r>
            <a:br>
              <a:rPr lang="en-GB" sz="3200" b="1" i="1" dirty="0">
                <a:solidFill>
                  <a:schemeClr val="tx2"/>
                </a:solidFill>
                <a:latin typeface="Times New Roman" panose="02020603050405020304" pitchFamily="18" charset="0"/>
                <a:cs typeface="Times New Roman" panose="02020603050405020304" pitchFamily="18" charset="0"/>
              </a:rPr>
            </a:br>
            <a:endParaRPr lang="en-GB" altLang="en-US" sz="3200" b="1" i="1" dirty="0">
              <a:solidFill>
                <a:schemeClr val="tx2"/>
              </a:solidFill>
              <a:latin typeface="Times New Roman" panose="02020603050405020304" pitchFamily="18" charset="0"/>
              <a:cs typeface="Times New Roman" panose="02020603050405020304" pitchFamily="18" charset="0"/>
            </a:endParaRPr>
          </a:p>
        </p:txBody>
      </p:sp>
      <p:sp>
        <p:nvSpPr>
          <p:cNvPr id="15363" name="Content Placeholder 2">
            <a:extLst>
              <a:ext uri="{FF2B5EF4-FFF2-40B4-BE49-F238E27FC236}">
                <a16:creationId xmlns:a16="http://schemas.microsoft.com/office/drawing/2014/main" id="{C2D089E8-AA4F-B7D2-AAA9-B8B23E6BF603}"/>
              </a:ext>
            </a:extLst>
          </p:cNvPr>
          <p:cNvSpPr>
            <a:spLocks noGrp="1" noChangeArrowheads="1"/>
          </p:cNvSpPr>
          <p:nvPr>
            <p:ph idx="1"/>
          </p:nvPr>
        </p:nvSpPr>
        <p:spPr>
          <a:xfrm>
            <a:off x="457200" y="1700808"/>
            <a:ext cx="8229600" cy="3744416"/>
          </a:xfrm>
        </p:spPr>
        <p:txBody>
          <a:bodyPr/>
          <a:lstStyle/>
          <a:p>
            <a:r>
              <a:rPr lang="en-GB" sz="2000" dirty="0">
                <a:latin typeface="Times New Roman" panose="02020603050405020304" pitchFamily="18" charset="0"/>
                <a:cs typeface="Times New Roman" panose="02020603050405020304" pitchFamily="18" charset="0"/>
              </a:rPr>
              <a:t>A healthcare assistant observes that a patient’s condition is deteriorating (e.g., increased confusion and abnormal vital signs).</a:t>
            </a:r>
          </a:p>
          <a:p>
            <a:r>
              <a:rPr lang="en-GB" sz="2000" dirty="0">
                <a:latin typeface="Times New Roman" panose="02020603050405020304" pitchFamily="18" charset="0"/>
                <a:cs typeface="Times New Roman" panose="02020603050405020304" pitchFamily="18" charset="0"/>
              </a:rPr>
              <a:t>Using critical thinking:</a:t>
            </a:r>
          </a:p>
          <a:p>
            <a:r>
              <a:rPr lang="en-GB" sz="2000" dirty="0">
                <a:latin typeface="Times New Roman" panose="02020603050405020304" pitchFamily="18" charset="0"/>
                <a:cs typeface="Times New Roman" panose="02020603050405020304" pitchFamily="18" charset="0"/>
              </a:rPr>
              <a:t> practitioner questions whether this is normal or a sign of deterioration</a:t>
            </a:r>
          </a:p>
          <a:p>
            <a:r>
              <a:rPr lang="en-GB" sz="2000" dirty="0">
                <a:latin typeface="Times New Roman" panose="02020603050405020304" pitchFamily="18" charset="0"/>
                <a:cs typeface="Times New Roman" panose="02020603050405020304" pitchFamily="18" charset="0"/>
              </a:rPr>
              <a:t> Reviews observations and compares with baseline data</a:t>
            </a:r>
          </a:p>
          <a:p>
            <a:r>
              <a:rPr lang="en-GB" sz="2000" dirty="0">
                <a:latin typeface="Times New Roman" panose="02020603050405020304" pitchFamily="18" charset="0"/>
                <a:cs typeface="Times New Roman" panose="02020603050405020304" pitchFamily="18" charset="0"/>
              </a:rPr>
              <a:t> Communicates concerns to a nurse or senior staff member</a:t>
            </a:r>
          </a:p>
          <a:p>
            <a:r>
              <a:rPr lang="en-GB" sz="2000" dirty="0">
                <a:latin typeface="Times New Roman" panose="02020603050405020304" pitchFamily="18" charset="0"/>
                <a:cs typeface="Times New Roman" panose="02020603050405020304" pitchFamily="18" charset="0"/>
              </a:rPr>
              <a:t> Takes appropriate action based on evidence and observation</a:t>
            </a:r>
          </a:p>
          <a:p>
            <a:pPr marL="0" indent="0">
              <a:buNone/>
            </a:pPr>
            <a:endParaRPr lang="en-GB" sz="2000" dirty="0">
              <a:latin typeface="Times New Roman" panose="02020603050405020304" pitchFamily="18" charset="0"/>
              <a:cs typeface="Times New Roman" panose="02020603050405020304" pitchFamily="18" charset="0"/>
            </a:endParaRPr>
          </a:p>
          <a:p>
            <a:pPr marL="0" indent="0">
              <a:buNone/>
            </a:pPr>
            <a:r>
              <a:rPr lang="en-GB" sz="2000" dirty="0">
                <a:latin typeface="Times New Roman" panose="02020603050405020304" pitchFamily="18" charset="0"/>
                <a:cs typeface="Times New Roman" panose="02020603050405020304" pitchFamily="18" charset="0"/>
              </a:rPr>
              <a:t>Using Gibbs’ Cycle: Reflects on the situation afterwards by analysing the decision-making process and identifies improvements for future responses.</a:t>
            </a:r>
          </a:p>
          <a:p>
            <a:pPr marL="0" indent="0">
              <a:buNone/>
            </a:pPr>
            <a:endParaRPr lang="en-GB" altLang="en-US"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3C000A1-AB22-5097-1BA5-7F72923F0BA9}"/>
              </a:ext>
            </a:extLst>
          </p:cNvPr>
          <p:cNvSpPr>
            <a:spLocks noGrp="1" noChangeArrowheads="1"/>
          </p:cNvSpPr>
          <p:nvPr>
            <p:ph type="title"/>
          </p:nvPr>
        </p:nvSpPr>
        <p:spPr/>
        <p:txBody>
          <a:bodyPr/>
          <a:lstStyle/>
          <a:p>
            <a:pPr eaLnBrk="1" hangingPunct="1"/>
            <a:r>
              <a:rPr lang="en-GB" sz="3200" b="1" i="1" dirty="0">
                <a:solidFill>
                  <a:schemeClr val="tx2"/>
                </a:solidFill>
                <a:latin typeface="Times New Roman" panose="02020603050405020304" pitchFamily="18" charset="0"/>
                <a:cs typeface="Times New Roman" panose="02020603050405020304" pitchFamily="18" charset="0"/>
              </a:rPr>
              <a:t>Relevance to Future Career</a:t>
            </a:r>
            <a:endParaRPr lang="en-GB" altLang="en-US" sz="3200" b="1" i="1" dirty="0">
              <a:solidFill>
                <a:schemeClr val="tx2"/>
              </a:solidFill>
              <a:latin typeface="Times New Roman" panose="02020603050405020304" pitchFamily="18" charset="0"/>
              <a:cs typeface="Times New Roman" panose="02020603050405020304" pitchFamily="18" charset="0"/>
            </a:endParaRPr>
          </a:p>
        </p:txBody>
      </p:sp>
      <p:sp>
        <p:nvSpPr>
          <p:cNvPr id="15363" name="Content Placeholder 2">
            <a:extLst>
              <a:ext uri="{FF2B5EF4-FFF2-40B4-BE49-F238E27FC236}">
                <a16:creationId xmlns:a16="http://schemas.microsoft.com/office/drawing/2014/main" id="{C2D089E8-AA4F-B7D2-AAA9-B8B23E6BF603}"/>
              </a:ext>
            </a:extLst>
          </p:cNvPr>
          <p:cNvSpPr>
            <a:spLocks noGrp="1" noChangeArrowheads="1"/>
          </p:cNvSpPr>
          <p:nvPr>
            <p:ph idx="1"/>
          </p:nvPr>
        </p:nvSpPr>
        <p:spPr>
          <a:xfrm>
            <a:off x="457200" y="1772816"/>
            <a:ext cx="8229600" cy="3672408"/>
          </a:xfrm>
        </p:spPr>
        <p:txBody>
          <a:bodyPr/>
          <a:lstStyle/>
          <a:p>
            <a:r>
              <a:rPr lang="en-GB" dirty="0"/>
              <a:t> </a:t>
            </a:r>
            <a:r>
              <a:rPr lang="en-GB" sz="2400" dirty="0">
                <a:latin typeface="Times New Roman" panose="02020603050405020304" pitchFamily="18" charset="0"/>
                <a:cs typeface="Times New Roman" panose="02020603050405020304" pitchFamily="18" charset="0"/>
              </a:rPr>
              <a:t>Critical thinking will support safe decision-making in clinical practice</a:t>
            </a:r>
          </a:p>
          <a:p>
            <a:r>
              <a:rPr lang="en-GB" sz="2400" dirty="0">
                <a:latin typeface="Times New Roman" panose="02020603050405020304" pitchFamily="18" charset="0"/>
                <a:cs typeface="Times New Roman" panose="02020603050405020304" pitchFamily="18" charset="0"/>
              </a:rPr>
              <a:t>Essential for handling high-pressure situations</a:t>
            </a:r>
          </a:p>
          <a:p>
            <a:r>
              <a:rPr lang="en-GB" sz="2400" dirty="0">
                <a:latin typeface="Times New Roman" panose="02020603050405020304" pitchFamily="18" charset="0"/>
                <a:cs typeface="Times New Roman" panose="02020603050405020304" pitchFamily="18" charset="0"/>
              </a:rPr>
              <a:t> Improves ability to work independently and within multidisciplinary teams</a:t>
            </a:r>
          </a:p>
          <a:p>
            <a:r>
              <a:rPr lang="en-GB" sz="2400" dirty="0">
                <a:latin typeface="Times New Roman" panose="02020603050405020304" pitchFamily="18" charset="0"/>
                <a:cs typeface="Times New Roman" panose="02020603050405020304" pitchFamily="18" charset="0"/>
              </a:rPr>
              <a:t> Enhances professional confidence and competence</a:t>
            </a:r>
          </a:p>
          <a:p>
            <a:r>
              <a:rPr lang="en-GB" sz="2400" dirty="0">
                <a:latin typeface="Times New Roman" panose="02020603050405020304" pitchFamily="18" charset="0"/>
                <a:cs typeface="Times New Roman" panose="02020603050405020304" pitchFamily="18" charset="0"/>
              </a:rPr>
              <a:t> Required for career progression in health and social care roles</a:t>
            </a:r>
          </a:p>
          <a:p>
            <a:pPr algn="just"/>
            <a:endParaRPr lang="en-GB" sz="2400" dirty="0">
              <a:solidFill>
                <a:schemeClr val="tx2"/>
              </a:solidFill>
            </a:endParaRPr>
          </a:p>
        </p:txBody>
      </p:sp>
    </p:spTree>
    <p:extLst>
      <p:ext uri="{BB962C8B-B14F-4D97-AF65-F5344CB8AC3E}">
        <p14:creationId xmlns:p14="http://schemas.microsoft.com/office/powerpoint/2010/main" val="13180345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3C000A1-AB22-5097-1BA5-7F72923F0BA9}"/>
              </a:ext>
            </a:extLst>
          </p:cNvPr>
          <p:cNvSpPr>
            <a:spLocks noGrp="1" noChangeArrowheads="1"/>
          </p:cNvSpPr>
          <p:nvPr>
            <p:ph type="title"/>
          </p:nvPr>
        </p:nvSpPr>
        <p:spPr/>
        <p:txBody>
          <a:bodyPr/>
          <a:lstStyle/>
          <a:p>
            <a:pPr eaLnBrk="1" hangingPunct="1"/>
            <a:r>
              <a:rPr lang="en-GB" altLang="en-US" sz="3200" b="1" i="1" dirty="0">
                <a:solidFill>
                  <a:schemeClr val="tx2"/>
                </a:solidFill>
                <a:latin typeface="Times New Roman" panose="02020603050405020304" pitchFamily="18" charset="0"/>
                <a:cs typeface="Times New Roman" panose="02020603050405020304" pitchFamily="18" charset="0"/>
              </a:rPr>
              <a:t>Conclusion</a:t>
            </a:r>
          </a:p>
        </p:txBody>
      </p:sp>
      <p:sp>
        <p:nvSpPr>
          <p:cNvPr id="15363" name="Content Placeholder 2">
            <a:extLst>
              <a:ext uri="{FF2B5EF4-FFF2-40B4-BE49-F238E27FC236}">
                <a16:creationId xmlns:a16="http://schemas.microsoft.com/office/drawing/2014/main" id="{C2D089E8-AA4F-B7D2-AAA9-B8B23E6BF603}"/>
              </a:ext>
            </a:extLst>
          </p:cNvPr>
          <p:cNvSpPr>
            <a:spLocks noGrp="1" noChangeArrowheads="1"/>
          </p:cNvSpPr>
          <p:nvPr>
            <p:ph idx="1"/>
          </p:nvPr>
        </p:nvSpPr>
        <p:spPr>
          <a:xfrm>
            <a:off x="457200" y="1772816"/>
            <a:ext cx="8229600" cy="3672408"/>
          </a:xfrm>
        </p:spPr>
        <p:txBody>
          <a:bodyPr/>
          <a:lstStyle/>
          <a:p>
            <a:pPr marL="0" indent="0" algn="just">
              <a:buNone/>
            </a:pPr>
            <a:r>
              <a:rPr lang="en-GB" sz="2400" dirty="0">
                <a:latin typeface="Times New Roman" panose="02020603050405020304" pitchFamily="18" charset="0"/>
                <a:cs typeface="Times New Roman" panose="02020603050405020304" pitchFamily="18" charset="0"/>
              </a:rPr>
              <a:t>Critical thinking is a vital skill that underpins safe, effective, and professional practice in health and social care. By enabling practitioners to analyse situations, evaluate evidence, and make informed decisions, it directly contributes to improved patient outcomes. The use of models such as Gibbs’ Reflective Cycle further strengthens this skill by encouraging structured reflection and continuous learning. Developing strong critical thinking abilities is therefore essential for both current practice and future professional growth.</a:t>
            </a:r>
          </a:p>
          <a:p>
            <a:pPr algn="just"/>
            <a:endParaRPr lang="en-GB" sz="2200" dirty="0"/>
          </a:p>
        </p:txBody>
      </p:sp>
    </p:spTree>
    <p:extLst>
      <p:ext uri="{BB962C8B-B14F-4D97-AF65-F5344CB8AC3E}">
        <p14:creationId xmlns:p14="http://schemas.microsoft.com/office/powerpoint/2010/main" val="29658898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3E2057CB-7ADC-96AC-A657-4D38207AC1FF}"/>
              </a:ext>
            </a:extLst>
          </p:cNvPr>
          <p:cNvSpPr>
            <a:spLocks noGrp="1" noChangeArrowheads="1"/>
          </p:cNvSpPr>
          <p:nvPr>
            <p:ph type="title"/>
          </p:nvPr>
        </p:nvSpPr>
        <p:spPr/>
        <p:txBody>
          <a:bodyPr/>
          <a:lstStyle/>
          <a:p>
            <a:pPr eaLnBrk="1" hangingPunct="1"/>
            <a:r>
              <a:rPr lang="en-GB" altLang="en-US" sz="3200" b="1" i="1" dirty="0">
                <a:solidFill>
                  <a:schemeClr val="tx2"/>
                </a:solidFill>
                <a:latin typeface="Times New Roman" panose="02020603050405020304" pitchFamily="18" charset="0"/>
                <a:cs typeface="Times New Roman" panose="02020603050405020304" pitchFamily="18" charset="0"/>
              </a:rPr>
              <a:t>References</a:t>
            </a:r>
          </a:p>
        </p:txBody>
      </p:sp>
      <p:sp>
        <p:nvSpPr>
          <p:cNvPr id="18435" name="Content Placeholder 2">
            <a:extLst>
              <a:ext uri="{FF2B5EF4-FFF2-40B4-BE49-F238E27FC236}">
                <a16:creationId xmlns:a16="http://schemas.microsoft.com/office/drawing/2014/main" id="{4C54FBC4-C2F7-4BF3-EA4A-3C2C82D4F65C}"/>
              </a:ext>
            </a:extLst>
          </p:cNvPr>
          <p:cNvSpPr>
            <a:spLocks noGrp="1" noChangeArrowheads="1"/>
          </p:cNvSpPr>
          <p:nvPr>
            <p:ph idx="1"/>
          </p:nvPr>
        </p:nvSpPr>
        <p:spPr>
          <a:xfrm>
            <a:off x="457200" y="1268760"/>
            <a:ext cx="8229600" cy="4392488"/>
          </a:xfrm>
        </p:spPr>
        <p:txBody>
          <a:bodyPr/>
          <a:lstStyle/>
          <a:p>
            <a:pPr algn="just"/>
            <a:r>
              <a:rPr lang="en-GB" sz="2400" dirty="0" err="1">
                <a:latin typeface="Times New Roman" panose="02020603050405020304" pitchFamily="18" charset="0"/>
                <a:cs typeface="Times New Roman" panose="02020603050405020304" pitchFamily="18" charset="0"/>
              </a:rPr>
              <a:t>Facione</a:t>
            </a:r>
            <a:r>
              <a:rPr lang="en-GB" sz="2400" dirty="0">
                <a:latin typeface="Times New Roman" panose="02020603050405020304" pitchFamily="18" charset="0"/>
                <a:cs typeface="Times New Roman" panose="02020603050405020304" pitchFamily="18" charset="0"/>
              </a:rPr>
              <a:t>, P.A. (1990) Critical Thinking: A Statement of Expert Consensus for Purposes of Educational Assessment and Instruction. California: The Delphi Report.</a:t>
            </a:r>
          </a:p>
          <a:p>
            <a:pPr marL="0" indent="0" algn="just">
              <a:buNone/>
            </a:pPr>
            <a:endParaRPr lang="en-GB" sz="2400" dirty="0">
              <a:latin typeface="Times New Roman" panose="02020603050405020304" pitchFamily="18" charset="0"/>
              <a:cs typeface="Times New Roman" panose="02020603050405020304" pitchFamily="18" charset="0"/>
            </a:endParaRPr>
          </a:p>
          <a:p>
            <a:pPr algn="just"/>
            <a:r>
              <a:rPr lang="en-GB" sz="2400" dirty="0">
                <a:latin typeface="Times New Roman" panose="02020603050405020304" pitchFamily="18" charset="0"/>
                <a:cs typeface="Times New Roman" panose="02020603050405020304" pitchFamily="18" charset="0"/>
              </a:rPr>
              <a:t>Gibbs, G. (1988) Learning by Doing: A Guide to Teaching and Learning Methods. Oxford: Oxford Polytechnic.</a:t>
            </a:r>
          </a:p>
          <a:p>
            <a:pPr marL="0" indent="0" algn="just">
              <a:buNone/>
            </a:pPr>
            <a:endParaRPr lang="en-GB" sz="2400" dirty="0">
              <a:latin typeface="Times New Roman" panose="02020603050405020304" pitchFamily="18" charset="0"/>
              <a:cs typeface="Times New Roman" panose="02020603050405020304" pitchFamily="18" charset="0"/>
            </a:endParaRPr>
          </a:p>
          <a:p>
            <a:pPr algn="just"/>
            <a:r>
              <a:rPr lang="en-GB" sz="2400" dirty="0">
                <a:latin typeface="Times New Roman" panose="02020603050405020304" pitchFamily="18" charset="0"/>
                <a:cs typeface="Times New Roman" panose="02020603050405020304" pitchFamily="18" charset="0"/>
              </a:rPr>
              <a:t>Papathanasiou, I.V., </a:t>
            </a:r>
            <a:r>
              <a:rPr lang="en-GB" sz="2400" dirty="0" err="1">
                <a:latin typeface="Times New Roman" panose="02020603050405020304" pitchFamily="18" charset="0"/>
                <a:cs typeface="Times New Roman" panose="02020603050405020304" pitchFamily="18" charset="0"/>
              </a:rPr>
              <a:t>Kleisiaris</a:t>
            </a:r>
            <a:r>
              <a:rPr lang="en-GB" sz="2400" dirty="0">
                <a:latin typeface="Times New Roman" panose="02020603050405020304" pitchFamily="18" charset="0"/>
                <a:cs typeface="Times New Roman" panose="02020603050405020304" pitchFamily="18" charset="0"/>
              </a:rPr>
              <a:t>, C.F., </a:t>
            </a:r>
            <a:r>
              <a:rPr lang="en-GB" sz="2400" dirty="0" err="1">
                <a:latin typeface="Times New Roman" panose="02020603050405020304" pitchFamily="18" charset="0"/>
                <a:cs typeface="Times New Roman" panose="02020603050405020304" pitchFamily="18" charset="0"/>
              </a:rPr>
              <a:t>Fradelos</a:t>
            </a:r>
            <a:r>
              <a:rPr lang="en-GB" sz="2400" dirty="0">
                <a:latin typeface="Times New Roman" panose="02020603050405020304" pitchFamily="18" charset="0"/>
                <a:cs typeface="Times New Roman" panose="02020603050405020304" pitchFamily="18" charset="0"/>
              </a:rPr>
              <a:t>, E.C., Kakou, K. and </a:t>
            </a:r>
            <a:r>
              <a:rPr lang="en-GB" sz="2400" dirty="0" err="1">
                <a:latin typeface="Times New Roman" panose="02020603050405020304" pitchFamily="18" charset="0"/>
                <a:cs typeface="Times New Roman" panose="02020603050405020304" pitchFamily="18" charset="0"/>
              </a:rPr>
              <a:t>Kourkouta</a:t>
            </a:r>
            <a:r>
              <a:rPr lang="en-GB" sz="2400" dirty="0">
                <a:latin typeface="Times New Roman" panose="02020603050405020304" pitchFamily="18" charset="0"/>
                <a:cs typeface="Times New Roman" panose="02020603050405020304" pitchFamily="18" charset="0"/>
              </a:rPr>
              <a:t>, L. (2014) ‘Critical thinking: The development of an essential skill for nursing students’, Acta Informatica Medica, 22(4), pp. 283–286.</a:t>
            </a:r>
          </a:p>
          <a:p>
            <a:pPr marL="0" indent="0">
              <a:buNone/>
            </a:pPr>
            <a:endParaRPr lang="en-GB" sz="2400" dirty="0"/>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purl.org/dc/dcmitype/"/>
    <ds:schemaRef ds:uri="http://purl.org/dc/elements/1.1/"/>
    <ds:schemaRef ds:uri="http://schemas.openxmlformats.org/package/2006/metadata/core-properties"/>
    <ds:schemaRef ds:uri="http://schemas.microsoft.com/office/infopath/2007/PartnerControls"/>
    <ds:schemaRef ds:uri="http://www.w3.org/XML/1998/namespace"/>
    <ds:schemaRef ds:uri="http://purl.org/dc/terms/"/>
    <ds:schemaRef ds:uri="http://schemas.microsoft.com/office/2006/documentManagement/types"/>
    <ds:schemaRef ds:uri="303dbf9b-b85b-46a0-94f1-894078c07ecd"/>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Crop</Template>
  <TotalTime>242</TotalTime>
  <Words>1329</Words>
  <Application>Microsoft Office PowerPoint</Application>
  <PresentationFormat>On-screen Show (4:3)</PresentationFormat>
  <Paragraphs>86</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Myriad Pro</vt:lpstr>
      <vt:lpstr>Times New Roman</vt:lpstr>
      <vt:lpstr>20140311PresentationUWTSDTemplate</vt:lpstr>
      <vt:lpstr>Professional Development Within Health and Social Care (LCHS4009)  Student name: Marie France Aurelie Bodo Bodo Student ID: 2426167 Lecturer: Amitave Banik  Title: Critical Thinking in Health and Social Care </vt:lpstr>
      <vt:lpstr>Use of AI Acknowledgement</vt:lpstr>
      <vt:lpstr>Introduction </vt:lpstr>
      <vt:lpstr> What is Critical Thinking? </vt:lpstr>
      <vt:lpstr> Importance in Professional Practice </vt:lpstr>
      <vt:lpstr> Model – Gibbs’ Reflective Cycle (1988) </vt:lpstr>
      <vt:lpstr> Application of the Model </vt:lpstr>
      <vt:lpstr> Practical Example (Health and Social Care Setting) </vt:lpstr>
      <vt:lpstr>Relevance to Future Career</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Certificate of Higher Education in Skills for the Workplace   Effective Team Working &amp; Communications (BMSW 4002) Defining and Classifying Groups</dc:title>
  <dc:creator>Rebecca Stewart</dc:creator>
  <cp:lastModifiedBy>marie bodo</cp:lastModifiedBy>
  <cp:revision>189</cp:revision>
  <cp:lastPrinted>2021-01-18T19:39:53Z</cp:lastPrinted>
  <dcterms:created xsi:type="dcterms:W3CDTF">2020-06-13T21:56:47Z</dcterms:created>
  <dcterms:modified xsi:type="dcterms:W3CDTF">2026-03-22T12:48:41Z</dcterms:modified>
</cp:coreProperties>
</file>