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sldIdLst>
    <p:sldId id="273" r:id="rId5"/>
    <p:sldId id="258" r:id="rId6"/>
    <p:sldId id="274" r:id="rId7"/>
    <p:sldId id="265" r:id="rId8"/>
    <p:sldId id="275" r:id="rId9"/>
    <p:sldId id="276" r:id="rId10"/>
    <p:sldId id="277" r:id="rId11"/>
    <p:sldId id="260" r:id="rId12"/>
    <p:sldId id="269" r:id="rId13"/>
    <p:sldId id="279" r:id="rId14"/>
    <p:sldId id="280" r:id="rId15"/>
    <p:sldId id="281" r:id="rId16"/>
    <p:sldId id="282" r:id="rId17"/>
    <p:sldId id="267" r:id="rId18"/>
    <p:sldId id="283" r:id="rId19"/>
    <p:sldId id="285" r:id="rId20"/>
    <p:sldId id="631" r:id="rId21"/>
    <p:sldId id="632" r:id="rId22"/>
    <p:sldId id="637" r:id="rId23"/>
    <p:sldId id="262" r:id="rId24"/>
    <p:sldId id="633" r:id="rId25"/>
    <p:sldId id="634" r:id="rId26"/>
    <p:sldId id="636" r:id="rId27"/>
    <p:sldId id="635" r:id="rId28"/>
    <p:sldId id="639" r:id="rId29"/>
    <p:sldId id="640" r:id="rId30"/>
    <p:sldId id="642" r:id="rId31"/>
    <p:sldId id="641" r:id="rId32"/>
    <p:sldId id="284" r:id="rId33"/>
    <p:sldId id="26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D5DB26-A701-4B88-867E-9F0D11E5748C}" v="86" dt="2020-11-07T15:46:01.9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0891" autoAdjust="0"/>
  </p:normalViewPr>
  <p:slideViewPr>
    <p:cSldViewPr snapToGrid="0">
      <p:cViewPr varScale="1">
        <p:scale>
          <a:sx n="58" d="100"/>
          <a:sy n="58" d="100"/>
        </p:scale>
        <p:origin x="12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Jawad" userId="ebec8957-a986-4a6f-937a-47250bfdae89" providerId="ADAL" clId="{76D5DB26-A701-4B88-867E-9F0D11E5748C}"/>
    <pc:docChg chg="undo custSel mod addSld delSld modSld">
      <pc:chgData name="Caroline Jawad" userId="ebec8957-a986-4a6f-937a-47250bfdae89" providerId="ADAL" clId="{76D5DB26-A701-4B88-867E-9F0D11E5748C}" dt="2020-11-07T15:46:37.965" v="808" actId="20577"/>
      <pc:docMkLst>
        <pc:docMk/>
      </pc:docMkLst>
      <pc:sldChg chg="del">
        <pc:chgData name="Caroline Jawad" userId="ebec8957-a986-4a6f-937a-47250bfdae89" providerId="ADAL" clId="{76D5DB26-A701-4B88-867E-9F0D11E5748C}" dt="2020-11-07T14:24:37.730" v="61" actId="2696"/>
        <pc:sldMkLst>
          <pc:docMk/>
          <pc:sldMk cId="2944916350" sldId="259"/>
        </pc:sldMkLst>
      </pc:sldChg>
      <pc:sldChg chg="addSp modSp mod setBg setClrOvrMap">
        <pc:chgData name="Caroline Jawad" userId="ebec8957-a986-4a6f-937a-47250bfdae89" providerId="ADAL" clId="{76D5DB26-A701-4B88-867E-9F0D11E5748C}" dt="2020-11-07T14:17:47.774" v="18" actId="26606"/>
        <pc:sldMkLst>
          <pc:docMk/>
          <pc:sldMk cId="3498150902" sldId="260"/>
        </pc:sldMkLst>
        <pc:spChg chg="mod ord">
          <ac:chgData name="Caroline Jawad" userId="ebec8957-a986-4a6f-937a-47250bfdae89" providerId="ADAL" clId="{76D5DB26-A701-4B88-867E-9F0D11E5748C}" dt="2020-11-07T14:17:47.774" v="18" actId="26606"/>
          <ac:spMkLst>
            <pc:docMk/>
            <pc:sldMk cId="3498150902" sldId="260"/>
            <ac:spMk id="2" creationId="{00000000-0000-0000-0000-000000000000}"/>
          </ac:spMkLst>
        </pc:spChg>
        <pc:spChg chg="mod">
          <ac:chgData name="Caroline Jawad" userId="ebec8957-a986-4a6f-937a-47250bfdae89" providerId="ADAL" clId="{76D5DB26-A701-4B88-867E-9F0D11E5748C}" dt="2020-11-07T14:17:47.774" v="18" actId="26606"/>
          <ac:spMkLst>
            <pc:docMk/>
            <pc:sldMk cId="3498150902" sldId="260"/>
            <ac:spMk id="9" creationId="{00000000-0000-0000-0000-000000000000}"/>
          </ac:spMkLst>
        </pc:spChg>
        <pc:spChg chg="mod">
          <ac:chgData name="Caroline Jawad" userId="ebec8957-a986-4a6f-937a-47250bfdae89" providerId="ADAL" clId="{76D5DB26-A701-4B88-867E-9F0D11E5748C}" dt="2020-11-07T14:17:47.774" v="18" actId="26606"/>
          <ac:spMkLst>
            <pc:docMk/>
            <pc:sldMk cId="3498150902" sldId="260"/>
            <ac:spMk id="10" creationId="{00000000-0000-0000-0000-000000000000}"/>
          </ac:spMkLst>
        </pc:spChg>
        <pc:spChg chg="add">
          <ac:chgData name="Caroline Jawad" userId="ebec8957-a986-4a6f-937a-47250bfdae89" providerId="ADAL" clId="{76D5DB26-A701-4B88-867E-9F0D11E5748C}" dt="2020-11-07T14:17:47.774" v="18" actId="26606"/>
          <ac:spMkLst>
            <pc:docMk/>
            <pc:sldMk cId="3498150902" sldId="260"/>
            <ac:spMk id="71" creationId="{9AA72BD9-2C5A-4EDC-931F-5AA08EACA0F3}"/>
          </ac:spMkLst>
        </pc:spChg>
        <pc:spChg chg="add">
          <ac:chgData name="Caroline Jawad" userId="ebec8957-a986-4a6f-937a-47250bfdae89" providerId="ADAL" clId="{76D5DB26-A701-4B88-867E-9F0D11E5748C}" dt="2020-11-07T14:17:47.774" v="18" actId="26606"/>
          <ac:spMkLst>
            <pc:docMk/>
            <pc:sldMk cId="3498150902" sldId="260"/>
            <ac:spMk id="73" creationId="{DD3981AC-7B61-4947-BCF3-F7AA7FA385B9}"/>
          </ac:spMkLst>
        </pc:spChg>
        <pc:spChg chg="add">
          <ac:chgData name="Caroline Jawad" userId="ebec8957-a986-4a6f-937a-47250bfdae89" providerId="ADAL" clId="{76D5DB26-A701-4B88-867E-9F0D11E5748C}" dt="2020-11-07T14:17:47.774" v="18" actId="26606"/>
          <ac:spMkLst>
            <pc:docMk/>
            <pc:sldMk cId="3498150902" sldId="260"/>
            <ac:spMk id="75" creationId="{55D4142C-5077-457F-A6AD-3FECFDB39685}"/>
          </ac:spMkLst>
        </pc:spChg>
        <pc:spChg chg="add">
          <ac:chgData name="Caroline Jawad" userId="ebec8957-a986-4a6f-937a-47250bfdae89" providerId="ADAL" clId="{76D5DB26-A701-4B88-867E-9F0D11E5748C}" dt="2020-11-07T14:17:47.774" v="18" actId="26606"/>
          <ac:spMkLst>
            <pc:docMk/>
            <pc:sldMk cId="3498150902" sldId="260"/>
            <ac:spMk id="77" creationId="{7A5F0580-5EE9-419F-96EE-B6529EF6E7D0}"/>
          </ac:spMkLst>
        </pc:spChg>
        <pc:picChg chg="mod">
          <ac:chgData name="Caroline Jawad" userId="ebec8957-a986-4a6f-937a-47250bfdae89" providerId="ADAL" clId="{76D5DB26-A701-4B88-867E-9F0D11E5748C}" dt="2020-11-07T14:17:47.774" v="18" actId="26606"/>
          <ac:picMkLst>
            <pc:docMk/>
            <pc:sldMk cId="3498150902" sldId="260"/>
            <ac:picMk id="1026" creationId="{00000000-0000-0000-0000-000000000000}"/>
          </ac:picMkLst>
        </pc:picChg>
      </pc:sldChg>
      <pc:sldChg chg="del">
        <pc:chgData name="Caroline Jawad" userId="ebec8957-a986-4a6f-937a-47250bfdae89" providerId="ADAL" clId="{76D5DB26-A701-4B88-867E-9F0D11E5748C}" dt="2020-11-07T14:23:31.542" v="47" actId="2696"/>
        <pc:sldMkLst>
          <pc:docMk/>
          <pc:sldMk cId="3446526639" sldId="261"/>
        </pc:sldMkLst>
      </pc:sldChg>
      <pc:sldChg chg="addSp delSp modSp mod setBg setClrOvrMap">
        <pc:chgData name="Caroline Jawad" userId="ebec8957-a986-4a6f-937a-47250bfdae89" providerId="ADAL" clId="{76D5DB26-A701-4B88-867E-9F0D11E5748C}" dt="2020-11-07T14:29:15.691" v="81"/>
        <pc:sldMkLst>
          <pc:docMk/>
          <pc:sldMk cId="2833402821" sldId="262"/>
        </pc:sldMkLst>
        <pc:spChg chg="mod">
          <ac:chgData name="Caroline Jawad" userId="ebec8957-a986-4a6f-937a-47250bfdae89" providerId="ADAL" clId="{76D5DB26-A701-4B88-867E-9F0D11E5748C}" dt="2020-11-07T14:28:51.277" v="73" actId="26606"/>
          <ac:spMkLst>
            <pc:docMk/>
            <pc:sldMk cId="2833402821" sldId="262"/>
            <ac:spMk id="2" creationId="{00000000-0000-0000-0000-000000000000}"/>
          </ac:spMkLst>
        </pc:spChg>
        <pc:spChg chg="del mod">
          <ac:chgData name="Caroline Jawad" userId="ebec8957-a986-4a6f-937a-47250bfdae89" providerId="ADAL" clId="{76D5DB26-A701-4B88-867E-9F0D11E5748C}" dt="2020-11-07T14:29:15.691" v="81"/>
          <ac:spMkLst>
            <pc:docMk/>
            <pc:sldMk cId="2833402821" sldId="262"/>
            <ac:spMk id="3" creationId="{00000000-0000-0000-0000-000000000000}"/>
          </ac:spMkLst>
        </pc:spChg>
        <pc:spChg chg="mod">
          <ac:chgData name="Caroline Jawad" userId="ebec8957-a986-4a6f-937a-47250bfdae89" providerId="ADAL" clId="{76D5DB26-A701-4B88-867E-9F0D11E5748C}" dt="2020-11-07T14:29:13.865" v="79" actId="26606"/>
          <ac:spMkLst>
            <pc:docMk/>
            <pc:sldMk cId="2833402821" sldId="262"/>
            <ac:spMk id="4" creationId="{00000000-0000-0000-0000-000000000000}"/>
          </ac:spMkLst>
        </pc:spChg>
        <pc:spChg chg="add del">
          <ac:chgData name="Caroline Jawad" userId="ebec8957-a986-4a6f-937a-47250bfdae89" providerId="ADAL" clId="{76D5DB26-A701-4B88-867E-9F0D11E5748C}" dt="2020-11-07T14:29:13.865" v="79" actId="26606"/>
          <ac:spMkLst>
            <pc:docMk/>
            <pc:sldMk cId="2833402821" sldId="262"/>
            <ac:spMk id="71" creationId="{9AA72BD9-2C5A-4EDC-931F-5AA08EACA0F3}"/>
          </ac:spMkLst>
        </pc:spChg>
        <pc:spChg chg="add del">
          <ac:chgData name="Caroline Jawad" userId="ebec8957-a986-4a6f-937a-47250bfdae89" providerId="ADAL" clId="{76D5DB26-A701-4B88-867E-9F0D11E5748C}" dt="2020-11-07T14:29:13.865" v="79" actId="26606"/>
          <ac:spMkLst>
            <pc:docMk/>
            <pc:sldMk cId="2833402821" sldId="262"/>
            <ac:spMk id="73" creationId="{DD3981AC-7B61-4947-BCF3-F7AA7FA385B9}"/>
          </ac:spMkLst>
        </pc:spChg>
        <pc:spChg chg="add del">
          <ac:chgData name="Caroline Jawad" userId="ebec8957-a986-4a6f-937a-47250bfdae89" providerId="ADAL" clId="{76D5DB26-A701-4B88-867E-9F0D11E5748C}" dt="2020-11-07T14:29:13.865" v="79" actId="26606"/>
          <ac:spMkLst>
            <pc:docMk/>
            <pc:sldMk cId="2833402821" sldId="262"/>
            <ac:spMk id="75" creationId="{55D4142C-5077-457F-A6AD-3FECFDB39685}"/>
          </ac:spMkLst>
        </pc:spChg>
        <pc:spChg chg="add del">
          <ac:chgData name="Caroline Jawad" userId="ebec8957-a986-4a6f-937a-47250bfdae89" providerId="ADAL" clId="{76D5DB26-A701-4B88-867E-9F0D11E5748C}" dt="2020-11-07T14:29:13.865" v="79" actId="26606"/>
          <ac:spMkLst>
            <pc:docMk/>
            <pc:sldMk cId="2833402821" sldId="262"/>
            <ac:spMk id="77" creationId="{7A5F0580-5EE9-419F-96EE-B6529EF6E7D0}"/>
          </ac:spMkLst>
        </pc:spChg>
        <pc:spChg chg="add">
          <ac:chgData name="Caroline Jawad" userId="ebec8957-a986-4a6f-937a-47250bfdae89" providerId="ADAL" clId="{76D5DB26-A701-4B88-867E-9F0D11E5748C}" dt="2020-11-07T14:29:13.865" v="79" actId="26606"/>
          <ac:spMkLst>
            <pc:docMk/>
            <pc:sldMk cId="2833402821" sldId="262"/>
            <ac:spMk id="135" creationId="{9AA72BD9-2C5A-4EDC-931F-5AA08EACA0F3}"/>
          </ac:spMkLst>
        </pc:spChg>
        <pc:spChg chg="add">
          <ac:chgData name="Caroline Jawad" userId="ebec8957-a986-4a6f-937a-47250bfdae89" providerId="ADAL" clId="{76D5DB26-A701-4B88-867E-9F0D11E5748C}" dt="2020-11-07T14:29:13.865" v="79" actId="26606"/>
          <ac:spMkLst>
            <pc:docMk/>
            <pc:sldMk cId="2833402821" sldId="262"/>
            <ac:spMk id="137" creationId="{DD3981AC-7B61-4947-BCF3-F7AA7FA385B9}"/>
          </ac:spMkLst>
        </pc:spChg>
        <pc:spChg chg="add">
          <ac:chgData name="Caroline Jawad" userId="ebec8957-a986-4a6f-937a-47250bfdae89" providerId="ADAL" clId="{76D5DB26-A701-4B88-867E-9F0D11E5748C}" dt="2020-11-07T14:29:13.865" v="79" actId="26606"/>
          <ac:spMkLst>
            <pc:docMk/>
            <pc:sldMk cId="2833402821" sldId="262"/>
            <ac:spMk id="139" creationId="{55D4142C-5077-457F-A6AD-3FECFDB39685}"/>
          </ac:spMkLst>
        </pc:spChg>
        <pc:spChg chg="add">
          <ac:chgData name="Caroline Jawad" userId="ebec8957-a986-4a6f-937a-47250bfdae89" providerId="ADAL" clId="{76D5DB26-A701-4B88-867E-9F0D11E5748C}" dt="2020-11-07T14:29:13.865" v="79" actId="26606"/>
          <ac:spMkLst>
            <pc:docMk/>
            <pc:sldMk cId="2833402821" sldId="262"/>
            <ac:spMk id="141" creationId="{7A5F0580-5EE9-419F-96EE-B6529EF6E7D0}"/>
          </ac:spMkLst>
        </pc:spChg>
        <pc:picChg chg="mod">
          <ac:chgData name="Caroline Jawad" userId="ebec8957-a986-4a6f-937a-47250bfdae89" providerId="ADAL" clId="{76D5DB26-A701-4B88-867E-9F0D11E5748C}" dt="2020-11-07T14:29:13.865" v="79" actId="26606"/>
          <ac:picMkLst>
            <pc:docMk/>
            <pc:sldMk cId="2833402821" sldId="262"/>
            <ac:picMk id="1026" creationId="{00000000-0000-0000-0000-000000000000}"/>
          </ac:picMkLst>
        </pc:picChg>
      </pc:sldChg>
      <pc:sldChg chg="addSp modSp mod setBg">
        <pc:chgData name="Caroline Jawad" userId="ebec8957-a986-4a6f-937a-47250bfdae89" providerId="ADAL" clId="{76D5DB26-A701-4B88-867E-9F0D11E5748C}" dt="2020-11-07T14:44:00.335" v="108" actId="14100"/>
        <pc:sldMkLst>
          <pc:docMk/>
          <pc:sldMk cId="359024722" sldId="263"/>
        </pc:sldMkLst>
        <pc:spChg chg="mod">
          <ac:chgData name="Caroline Jawad" userId="ebec8957-a986-4a6f-937a-47250bfdae89" providerId="ADAL" clId="{76D5DB26-A701-4B88-867E-9F0D11E5748C}" dt="2020-11-07T14:44:00.335" v="108" actId="14100"/>
          <ac:spMkLst>
            <pc:docMk/>
            <pc:sldMk cId="359024722" sldId="263"/>
            <ac:spMk id="2" creationId="{00000000-0000-0000-0000-000000000000}"/>
          </ac:spMkLst>
        </pc:spChg>
        <pc:spChg chg="mod">
          <ac:chgData name="Caroline Jawad" userId="ebec8957-a986-4a6f-937a-47250bfdae89" providerId="ADAL" clId="{76D5DB26-A701-4B88-867E-9F0D11E5748C}" dt="2020-11-07T14:43:55.550" v="107" actId="26606"/>
          <ac:spMkLst>
            <pc:docMk/>
            <pc:sldMk cId="359024722" sldId="263"/>
            <ac:spMk id="3" creationId="{00000000-0000-0000-0000-000000000000}"/>
          </ac:spMkLst>
        </pc:spChg>
        <pc:spChg chg="add">
          <ac:chgData name="Caroline Jawad" userId="ebec8957-a986-4a6f-937a-47250bfdae89" providerId="ADAL" clId="{76D5DB26-A701-4B88-867E-9F0D11E5748C}" dt="2020-11-07T14:43:55.550" v="107" actId="26606"/>
          <ac:spMkLst>
            <pc:docMk/>
            <pc:sldMk cId="359024722" sldId="263"/>
            <ac:spMk id="8" creationId="{E8A8EAB8-D2FF-444D-B34B-7D32F106AD0E}"/>
          </ac:spMkLst>
        </pc:spChg>
        <pc:cxnChg chg="add">
          <ac:chgData name="Caroline Jawad" userId="ebec8957-a986-4a6f-937a-47250bfdae89" providerId="ADAL" clId="{76D5DB26-A701-4B88-867E-9F0D11E5748C}" dt="2020-11-07T14:43:55.550" v="107" actId="26606"/>
          <ac:cxnSpMkLst>
            <pc:docMk/>
            <pc:sldMk cId="359024722" sldId="263"/>
            <ac:cxnSpMk id="10" creationId="{067633D1-6EE6-4118-B9F0-B363477BEE7A}"/>
          </ac:cxnSpMkLst>
        </pc:cxnChg>
        <pc:cxnChg chg="add">
          <ac:chgData name="Caroline Jawad" userId="ebec8957-a986-4a6f-937a-47250bfdae89" providerId="ADAL" clId="{76D5DB26-A701-4B88-867E-9F0D11E5748C}" dt="2020-11-07T14:43:55.550" v="107" actId="26606"/>
          <ac:cxnSpMkLst>
            <pc:docMk/>
            <pc:sldMk cId="359024722" sldId="263"/>
            <ac:cxnSpMk id="12" creationId="{4AD7FFC6-42A9-49CB-B5E9-B3F6B038331B}"/>
          </ac:cxnSpMkLst>
        </pc:cxnChg>
      </pc:sldChg>
      <pc:sldChg chg="addSp modSp mod setBg setClrOvrMap">
        <pc:chgData name="Caroline Jawad" userId="ebec8957-a986-4a6f-937a-47250bfdae89" providerId="ADAL" clId="{76D5DB26-A701-4B88-867E-9F0D11E5748C}" dt="2020-11-07T14:12:24.819" v="0" actId="26606"/>
        <pc:sldMkLst>
          <pc:docMk/>
          <pc:sldMk cId="3735157767" sldId="265"/>
        </pc:sldMkLst>
        <pc:spChg chg="mod">
          <ac:chgData name="Caroline Jawad" userId="ebec8957-a986-4a6f-937a-47250bfdae89" providerId="ADAL" clId="{76D5DB26-A701-4B88-867E-9F0D11E5748C}" dt="2020-11-07T14:12:24.819" v="0" actId="26606"/>
          <ac:spMkLst>
            <pc:docMk/>
            <pc:sldMk cId="3735157767" sldId="265"/>
            <ac:spMk id="2" creationId="{00000000-0000-0000-0000-000000000000}"/>
          </ac:spMkLst>
        </pc:spChg>
        <pc:spChg chg="mod">
          <ac:chgData name="Caroline Jawad" userId="ebec8957-a986-4a6f-937a-47250bfdae89" providerId="ADAL" clId="{76D5DB26-A701-4B88-867E-9F0D11E5748C}" dt="2020-11-07T14:12:24.819" v="0" actId="26606"/>
          <ac:spMkLst>
            <pc:docMk/>
            <pc:sldMk cId="3735157767" sldId="265"/>
            <ac:spMk id="3" creationId="{00000000-0000-0000-0000-000000000000}"/>
          </ac:spMkLst>
        </pc:spChg>
        <pc:spChg chg="add">
          <ac:chgData name="Caroline Jawad" userId="ebec8957-a986-4a6f-937a-47250bfdae89" providerId="ADAL" clId="{76D5DB26-A701-4B88-867E-9F0D11E5748C}" dt="2020-11-07T14:12:24.819" v="0" actId="26606"/>
          <ac:spMkLst>
            <pc:docMk/>
            <pc:sldMk cId="3735157767" sldId="265"/>
            <ac:spMk id="72" creationId="{9AA72BD9-2C5A-4EDC-931F-5AA08EACA0F3}"/>
          </ac:spMkLst>
        </pc:spChg>
        <pc:spChg chg="add">
          <ac:chgData name="Caroline Jawad" userId="ebec8957-a986-4a6f-937a-47250bfdae89" providerId="ADAL" clId="{76D5DB26-A701-4B88-867E-9F0D11E5748C}" dt="2020-11-07T14:12:24.819" v="0" actId="26606"/>
          <ac:spMkLst>
            <pc:docMk/>
            <pc:sldMk cId="3735157767" sldId="265"/>
            <ac:spMk id="74" creationId="{DD3981AC-7B61-4947-BCF3-F7AA7FA385B9}"/>
          </ac:spMkLst>
        </pc:spChg>
        <pc:spChg chg="add">
          <ac:chgData name="Caroline Jawad" userId="ebec8957-a986-4a6f-937a-47250bfdae89" providerId="ADAL" clId="{76D5DB26-A701-4B88-867E-9F0D11E5748C}" dt="2020-11-07T14:12:24.819" v="0" actId="26606"/>
          <ac:spMkLst>
            <pc:docMk/>
            <pc:sldMk cId="3735157767" sldId="265"/>
            <ac:spMk id="76" creationId="{55D4142C-5077-457F-A6AD-3FECFDB39685}"/>
          </ac:spMkLst>
        </pc:spChg>
        <pc:spChg chg="add">
          <ac:chgData name="Caroline Jawad" userId="ebec8957-a986-4a6f-937a-47250bfdae89" providerId="ADAL" clId="{76D5DB26-A701-4B88-867E-9F0D11E5748C}" dt="2020-11-07T14:12:24.819" v="0" actId="26606"/>
          <ac:spMkLst>
            <pc:docMk/>
            <pc:sldMk cId="3735157767" sldId="265"/>
            <ac:spMk id="78" creationId="{7A5F0580-5EE9-419F-96EE-B6529EF6E7D0}"/>
          </ac:spMkLst>
        </pc:spChg>
        <pc:picChg chg="mod">
          <ac:chgData name="Caroline Jawad" userId="ebec8957-a986-4a6f-937a-47250bfdae89" providerId="ADAL" clId="{76D5DB26-A701-4B88-867E-9F0D11E5748C}" dt="2020-11-07T14:12:24.819" v="0" actId="26606"/>
          <ac:picMkLst>
            <pc:docMk/>
            <pc:sldMk cId="3735157767" sldId="265"/>
            <ac:picMk id="3075" creationId="{00000000-0000-0000-0000-000000000000}"/>
          </ac:picMkLst>
        </pc:picChg>
      </pc:sldChg>
      <pc:sldChg chg="addSp modSp del mod setBg">
        <pc:chgData name="Caroline Jawad" userId="ebec8957-a986-4a6f-937a-47250bfdae89" providerId="ADAL" clId="{76D5DB26-A701-4B88-867E-9F0D11E5748C}" dt="2020-11-07T15:13:59.097" v="297" actId="2696"/>
        <pc:sldMkLst>
          <pc:docMk/>
          <pc:sldMk cId="2813805951" sldId="266"/>
        </pc:sldMkLst>
        <pc:spChg chg="mod">
          <ac:chgData name="Caroline Jawad" userId="ebec8957-a986-4a6f-937a-47250bfdae89" providerId="ADAL" clId="{76D5DB26-A701-4B88-867E-9F0D11E5748C}" dt="2020-11-07T14:41:47.097" v="97" actId="26606"/>
          <ac:spMkLst>
            <pc:docMk/>
            <pc:sldMk cId="2813805951" sldId="266"/>
            <ac:spMk id="2" creationId="{00000000-0000-0000-0000-000000000000}"/>
          </ac:spMkLst>
        </pc:spChg>
        <pc:spChg chg="add">
          <ac:chgData name="Caroline Jawad" userId="ebec8957-a986-4a6f-937a-47250bfdae89" providerId="ADAL" clId="{76D5DB26-A701-4B88-867E-9F0D11E5748C}" dt="2020-11-07T14:41:47.097" v="97" actId="26606"/>
          <ac:spMkLst>
            <pc:docMk/>
            <pc:sldMk cId="2813805951" sldId="266"/>
            <ac:spMk id="8" creationId="{1045B59B-615E-4718-A150-42DE5D03E1C8}"/>
          </ac:spMkLst>
        </pc:spChg>
        <pc:spChg chg="add">
          <ac:chgData name="Caroline Jawad" userId="ebec8957-a986-4a6f-937a-47250bfdae89" providerId="ADAL" clId="{76D5DB26-A701-4B88-867E-9F0D11E5748C}" dt="2020-11-07T14:41:47.097" v="97" actId="26606"/>
          <ac:spMkLst>
            <pc:docMk/>
            <pc:sldMk cId="2813805951" sldId="266"/>
            <ac:spMk id="10" creationId="{D6CF29CD-38B8-4924-BA11-6D60517487EF}"/>
          </ac:spMkLst>
        </pc:spChg>
        <pc:graphicFrameChg chg="mod modGraphic">
          <ac:chgData name="Caroline Jawad" userId="ebec8957-a986-4a6f-937a-47250bfdae89" providerId="ADAL" clId="{76D5DB26-A701-4B88-867E-9F0D11E5748C}" dt="2020-11-07T14:41:47.097" v="97" actId="26606"/>
          <ac:graphicFrameMkLst>
            <pc:docMk/>
            <pc:sldMk cId="2813805951" sldId="266"/>
            <ac:graphicFrameMk id="3" creationId="{00000000-0000-0000-0000-000000000000}"/>
          </ac:graphicFrameMkLst>
        </pc:graphicFrameChg>
      </pc:sldChg>
      <pc:sldChg chg="addSp delSp modSp del mod setBg setClrOvrMap">
        <pc:chgData name="Caroline Jawad" userId="ebec8957-a986-4a6f-937a-47250bfdae89" providerId="ADAL" clId="{76D5DB26-A701-4B88-867E-9F0D11E5748C}" dt="2020-11-07T15:09:27.638" v="274" actId="2696"/>
        <pc:sldMkLst>
          <pc:docMk/>
          <pc:sldMk cId="2049352616" sldId="267"/>
        </pc:sldMkLst>
        <pc:spChg chg="mod ord">
          <ac:chgData name="Caroline Jawad" userId="ebec8957-a986-4a6f-937a-47250bfdae89" providerId="ADAL" clId="{76D5DB26-A701-4B88-867E-9F0D11E5748C}" dt="2020-11-07T14:30:39.326" v="89" actId="26606"/>
          <ac:spMkLst>
            <pc:docMk/>
            <pc:sldMk cId="2049352616" sldId="267"/>
            <ac:spMk id="2" creationId="{00000000-0000-0000-0000-000000000000}"/>
          </ac:spMkLst>
        </pc:spChg>
        <pc:spChg chg="add del">
          <ac:chgData name="Caroline Jawad" userId="ebec8957-a986-4a6f-937a-47250bfdae89" providerId="ADAL" clId="{76D5DB26-A701-4B88-867E-9F0D11E5748C}" dt="2020-11-07T14:30:39.326" v="89" actId="26606"/>
          <ac:spMkLst>
            <pc:docMk/>
            <pc:sldMk cId="2049352616" sldId="267"/>
            <ac:spMk id="9" creationId="{22A397E7-BF60-45B2-84C7-B074B76C37A7}"/>
          </ac:spMkLst>
        </pc:spChg>
        <pc:spChg chg="add del">
          <ac:chgData name="Caroline Jawad" userId="ebec8957-a986-4a6f-937a-47250bfdae89" providerId="ADAL" clId="{76D5DB26-A701-4B88-867E-9F0D11E5748C}" dt="2020-11-07T14:30:39.326" v="89" actId="26606"/>
          <ac:spMkLst>
            <pc:docMk/>
            <pc:sldMk cId="2049352616" sldId="267"/>
            <ac:spMk id="11" creationId="{890DEF05-784E-4B61-89E4-04C4ECF4E5A0}"/>
          </ac:spMkLst>
        </pc:spChg>
        <pc:picChg chg="mod modCrop">
          <ac:chgData name="Caroline Jawad" userId="ebec8957-a986-4a6f-937a-47250bfdae89" providerId="ADAL" clId="{76D5DB26-A701-4B88-867E-9F0D11E5748C}" dt="2020-11-07T14:30:48.592" v="91" actId="14100"/>
          <ac:picMkLst>
            <pc:docMk/>
            <pc:sldMk cId="2049352616" sldId="267"/>
            <ac:picMk id="4" creationId="{00000000-0000-0000-0000-000000000000}"/>
          </ac:picMkLst>
        </pc:picChg>
        <pc:cxnChg chg="add del">
          <ac:chgData name="Caroline Jawad" userId="ebec8957-a986-4a6f-937a-47250bfdae89" providerId="ADAL" clId="{76D5DB26-A701-4B88-867E-9F0D11E5748C}" dt="2020-11-07T14:30:39.326" v="89" actId="26606"/>
          <ac:cxnSpMkLst>
            <pc:docMk/>
            <pc:sldMk cId="2049352616" sldId="267"/>
            <ac:cxnSpMk id="13" creationId="{C41BAEC7-F7B0-4224-8B18-8F74B7D87F0B}"/>
          </ac:cxnSpMkLst>
        </pc:cxnChg>
      </pc:sldChg>
      <pc:sldChg chg="add">
        <pc:chgData name="Caroline Jawad" userId="ebec8957-a986-4a6f-937a-47250bfdae89" providerId="ADAL" clId="{76D5DB26-A701-4B88-867E-9F0D11E5748C}" dt="2020-11-07T15:09:39.180" v="275"/>
        <pc:sldMkLst>
          <pc:docMk/>
          <pc:sldMk cId="4108810860" sldId="267"/>
        </pc:sldMkLst>
      </pc:sldChg>
      <pc:sldChg chg="del">
        <pc:chgData name="Caroline Jawad" userId="ebec8957-a986-4a6f-937a-47250bfdae89" providerId="ADAL" clId="{76D5DB26-A701-4B88-867E-9F0D11E5748C}" dt="2020-11-07T14:17:41.120" v="17" actId="2696"/>
        <pc:sldMkLst>
          <pc:docMk/>
          <pc:sldMk cId="20310023" sldId="268"/>
        </pc:sldMkLst>
      </pc:sldChg>
      <pc:sldChg chg="addSp delSp modSp mod setBg setClrOvrMap">
        <pc:chgData name="Caroline Jawad" userId="ebec8957-a986-4a6f-937a-47250bfdae89" providerId="ADAL" clId="{76D5DB26-A701-4B88-867E-9F0D11E5748C}" dt="2020-11-07T14:21:28.319" v="31" actId="20577"/>
        <pc:sldMkLst>
          <pc:docMk/>
          <pc:sldMk cId="942367855" sldId="269"/>
        </pc:sldMkLst>
        <pc:spChg chg="mod">
          <ac:chgData name="Caroline Jawad" userId="ebec8957-a986-4a6f-937a-47250bfdae89" providerId="ADAL" clId="{76D5DB26-A701-4B88-867E-9F0D11E5748C}" dt="2020-11-07T14:21:08.723" v="27" actId="26606"/>
          <ac:spMkLst>
            <pc:docMk/>
            <pc:sldMk cId="942367855" sldId="269"/>
            <ac:spMk id="2" creationId="{00000000-0000-0000-0000-000000000000}"/>
          </ac:spMkLst>
        </pc:spChg>
        <pc:spChg chg="mod">
          <ac:chgData name="Caroline Jawad" userId="ebec8957-a986-4a6f-937a-47250bfdae89" providerId="ADAL" clId="{76D5DB26-A701-4B88-867E-9F0D11E5748C}" dt="2020-11-07T14:21:28.319" v="31" actId="20577"/>
          <ac:spMkLst>
            <pc:docMk/>
            <pc:sldMk cId="942367855" sldId="269"/>
            <ac:spMk id="4" creationId="{00000000-0000-0000-0000-000000000000}"/>
          </ac:spMkLst>
        </pc:spChg>
        <pc:spChg chg="add del">
          <ac:chgData name="Caroline Jawad" userId="ebec8957-a986-4a6f-937a-47250bfdae89" providerId="ADAL" clId="{76D5DB26-A701-4B88-867E-9F0D11E5748C}" dt="2020-11-07T14:18:12.214" v="20" actId="26606"/>
          <ac:spMkLst>
            <pc:docMk/>
            <pc:sldMk cId="942367855" sldId="269"/>
            <ac:spMk id="71" creationId="{9AA72BD9-2C5A-4EDC-931F-5AA08EACA0F3}"/>
          </ac:spMkLst>
        </pc:spChg>
        <pc:spChg chg="add del">
          <ac:chgData name="Caroline Jawad" userId="ebec8957-a986-4a6f-937a-47250bfdae89" providerId="ADAL" clId="{76D5DB26-A701-4B88-867E-9F0D11E5748C}" dt="2020-11-07T14:18:12.214" v="20" actId="26606"/>
          <ac:spMkLst>
            <pc:docMk/>
            <pc:sldMk cId="942367855" sldId="269"/>
            <ac:spMk id="73" creationId="{DD3981AC-7B61-4947-BCF3-F7AA7FA385B9}"/>
          </ac:spMkLst>
        </pc:spChg>
        <pc:spChg chg="add del">
          <ac:chgData name="Caroline Jawad" userId="ebec8957-a986-4a6f-937a-47250bfdae89" providerId="ADAL" clId="{76D5DB26-A701-4B88-867E-9F0D11E5748C}" dt="2020-11-07T14:18:12.214" v="20" actId="26606"/>
          <ac:spMkLst>
            <pc:docMk/>
            <pc:sldMk cId="942367855" sldId="269"/>
            <ac:spMk id="75" creationId="{55D4142C-5077-457F-A6AD-3FECFDB39685}"/>
          </ac:spMkLst>
        </pc:spChg>
        <pc:spChg chg="add del">
          <ac:chgData name="Caroline Jawad" userId="ebec8957-a986-4a6f-937a-47250bfdae89" providerId="ADAL" clId="{76D5DB26-A701-4B88-867E-9F0D11E5748C}" dt="2020-11-07T14:18:12.214" v="20" actId="26606"/>
          <ac:spMkLst>
            <pc:docMk/>
            <pc:sldMk cId="942367855" sldId="269"/>
            <ac:spMk id="77" creationId="{7A5F0580-5EE9-419F-96EE-B6529EF6E7D0}"/>
          </ac:spMkLst>
        </pc:spChg>
        <pc:spChg chg="add del">
          <ac:chgData name="Caroline Jawad" userId="ebec8957-a986-4a6f-937a-47250bfdae89" providerId="ADAL" clId="{76D5DB26-A701-4B88-867E-9F0D11E5748C}" dt="2020-11-07T14:21:08.723" v="27" actId="26606"/>
          <ac:spMkLst>
            <pc:docMk/>
            <pc:sldMk cId="942367855" sldId="269"/>
            <ac:spMk id="1028" creationId="{F2B38F72-8FC4-4001-8C67-FA6B86DEC767}"/>
          </ac:spMkLst>
        </pc:spChg>
        <pc:spChg chg="add">
          <ac:chgData name="Caroline Jawad" userId="ebec8957-a986-4a6f-937a-47250bfdae89" providerId="ADAL" clId="{76D5DB26-A701-4B88-867E-9F0D11E5748C}" dt="2020-11-07T14:21:08.723" v="27" actId="26606"/>
          <ac:spMkLst>
            <pc:docMk/>
            <pc:sldMk cId="942367855" sldId="269"/>
            <ac:spMk id="1030" creationId="{E8A8EAB8-D2FF-444D-B34B-7D32F106AD0E}"/>
          </ac:spMkLst>
        </pc:spChg>
        <pc:picChg chg="add mod">
          <ac:chgData name="Caroline Jawad" userId="ebec8957-a986-4a6f-937a-47250bfdae89" providerId="ADAL" clId="{76D5DB26-A701-4B88-867E-9F0D11E5748C}" dt="2020-11-07T14:21:08.723" v="27" actId="26606"/>
          <ac:picMkLst>
            <pc:docMk/>
            <pc:sldMk cId="942367855" sldId="269"/>
            <ac:picMk id="3" creationId="{BA9D0ADE-2B00-4CD0-A559-7461A7D98C21}"/>
          </ac:picMkLst>
        </pc:picChg>
        <pc:picChg chg="del mod ord">
          <ac:chgData name="Caroline Jawad" userId="ebec8957-a986-4a6f-937a-47250bfdae89" providerId="ADAL" clId="{76D5DB26-A701-4B88-867E-9F0D11E5748C}" dt="2020-11-07T14:18:16.595" v="22" actId="478"/>
          <ac:picMkLst>
            <pc:docMk/>
            <pc:sldMk cId="942367855" sldId="269"/>
            <ac:picMk id="1026" creationId="{00000000-0000-0000-0000-000000000000}"/>
          </ac:picMkLst>
        </pc:picChg>
        <pc:cxnChg chg="add">
          <ac:chgData name="Caroline Jawad" userId="ebec8957-a986-4a6f-937a-47250bfdae89" providerId="ADAL" clId="{76D5DB26-A701-4B88-867E-9F0D11E5748C}" dt="2020-11-07T14:21:08.723" v="27" actId="26606"/>
          <ac:cxnSpMkLst>
            <pc:docMk/>
            <pc:sldMk cId="942367855" sldId="269"/>
            <ac:cxnSpMk id="1031" creationId="{EEA38897-7BA3-4408-8083-3235339C4A60}"/>
          </ac:cxnSpMkLst>
        </pc:cxnChg>
        <pc:cxnChg chg="add">
          <ac:chgData name="Caroline Jawad" userId="ebec8957-a986-4a6f-937a-47250bfdae89" providerId="ADAL" clId="{76D5DB26-A701-4B88-867E-9F0D11E5748C}" dt="2020-11-07T14:21:08.723" v="27" actId="26606"/>
          <ac:cxnSpMkLst>
            <pc:docMk/>
            <pc:sldMk cId="942367855" sldId="269"/>
            <ac:cxnSpMk id="1032" creationId="{F11AD06B-AB20-4097-8606-5DA00DBACE88}"/>
          </ac:cxnSpMkLst>
        </pc:cxnChg>
      </pc:sldChg>
      <pc:sldChg chg="delSp modSp del">
        <pc:chgData name="Caroline Jawad" userId="ebec8957-a986-4a6f-937a-47250bfdae89" providerId="ADAL" clId="{76D5DB26-A701-4B88-867E-9F0D11E5748C}" dt="2020-11-07T14:24:24.782" v="59" actId="2696"/>
        <pc:sldMkLst>
          <pc:docMk/>
          <pc:sldMk cId="3680733160" sldId="270"/>
        </pc:sldMkLst>
        <pc:spChg chg="del mod">
          <ac:chgData name="Caroline Jawad" userId="ebec8957-a986-4a6f-937a-47250bfdae89" providerId="ADAL" clId="{76D5DB26-A701-4B88-867E-9F0D11E5748C}" dt="2020-11-07T14:24:13.755" v="54"/>
          <ac:spMkLst>
            <pc:docMk/>
            <pc:sldMk cId="3680733160" sldId="270"/>
            <ac:spMk id="3" creationId="{00000000-0000-0000-0000-000000000000}"/>
          </ac:spMkLst>
        </pc:spChg>
      </pc:sldChg>
      <pc:sldChg chg="del">
        <pc:chgData name="Caroline Jawad" userId="ebec8957-a986-4a6f-937a-47250bfdae89" providerId="ADAL" clId="{76D5DB26-A701-4B88-867E-9F0D11E5748C}" dt="2020-11-07T14:43:50.306" v="106" actId="2696"/>
        <pc:sldMkLst>
          <pc:docMk/>
          <pc:sldMk cId="2630332855" sldId="271"/>
        </pc:sldMkLst>
      </pc:sldChg>
      <pc:sldChg chg="addSp delSp modSp add mod setBg">
        <pc:chgData name="Caroline Jawad" userId="ebec8957-a986-4a6f-937a-47250bfdae89" providerId="ADAL" clId="{76D5DB26-A701-4B88-867E-9F0D11E5748C}" dt="2020-11-07T14:15:07.021" v="9"/>
        <pc:sldMkLst>
          <pc:docMk/>
          <pc:sldMk cId="2366915695" sldId="275"/>
        </pc:sldMkLst>
        <pc:spChg chg="mod ord">
          <ac:chgData name="Caroline Jawad" userId="ebec8957-a986-4a6f-937a-47250bfdae89" providerId="ADAL" clId="{76D5DB26-A701-4B88-867E-9F0D11E5748C}" dt="2020-11-07T14:15:02.360" v="8" actId="26606"/>
          <ac:spMkLst>
            <pc:docMk/>
            <pc:sldMk cId="2366915695" sldId="275"/>
            <ac:spMk id="2" creationId="{4C29D35C-975F-4CFE-BAC0-12890B8CE8FF}"/>
          </ac:spMkLst>
        </pc:spChg>
        <pc:spChg chg="del">
          <ac:chgData name="Caroline Jawad" userId="ebec8957-a986-4a6f-937a-47250bfdae89" providerId="ADAL" clId="{76D5DB26-A701-4B88-867E-9F0D11E5748C}" dt="2020-11-07T14:13:36.419" v="4"/>
          <ac:spMkLst>
            <pc:docMk/>
            <pc:sldMk cId="2366915695" sldId="275"/>
            <ac:spMk id="3" creationId="{A0BA8315-BA62-457A-85CA-65F28DD80289}"/>
          </ac:spMkLst>
        </pc:spChg>
        <pc:spChg chg="add del">
          <ac:chgData name="Caroline Jawad" userId="ebec8957-a986-4a6f-937a-47250bfdae89" providerId="ADAL" clId="{76D5DB26-A701-4B88-867E-9F0D11E5748C}" dt="2020-11-07T14:15:02.360" v="8" actId="26606"/>
          <ac:spMkLst>
            <pc:docMk/>
            <pc:sldMk cId="2366915695" sldId="275"/>
            <ac:spMk id="10" creationId="{27BDFED6-6E33-4606-AFE2-886ADB1C018E}"/>
          </ac:spMkLst>
        </pc:spChg>
        <pc:spChg chg="add del">
          <ac:chgData name="Caroline Jawad" userId="ebec8957-a986-4a6f-937a-47250bfdae89" providerId="ADAL" clId="{76D5DB26-A701-4B88-867E-9F0D11E5748C}" dt="2020-11-07T14:15:02.360" v="8" actId="26606"/>
          <ac:spMkLst>
            <pc:docMk/>
            <pc:sldMk cId="2366915695" sldId="275"/>
            <ac:spMk id="12" creationId="{890DEF05-784E-4B61-89E4-04C4ECF4E5A0}"/>
          </ac:spMkLst>
        </pc:spChg>
        <pc:spChg chg="add del">
          <ac:chgData name="Caroline Jawad" userId="ebec8957-a986-4a6f-937a-47250bfdae89" providerId="ADAL" clId="{76D5DB26-A701-4B88-867E-9F0D11E5748C}" dt="2020-11-07T14:15:07.021" v="9"/>
          <ac:spMkLst>
            <pc:docMk/>
            <pc:sldMk cId="2366915695" sldId="275"/>
            <ac:spMk id="18" creationId="{751AA68F-7706-4D81-B47E-A9B8357A1887}"/>
          </ac:spMkLst>
        </pc:spChg>
        <pc:spChg chg="add">
          <ac:chgData name="Caroline Jawad" userId="ebec8957-a986-4a6f-937a-47250bfdae89" providerId="ADAL" clId="{76D5DB26-A701-4B88-867E-9F0D11E5748C}" dt="2020-11-07T14:15:02.360" v="8" actId="26606"/>
          <ac:spMkLst>
            <pc:docMk/>
            <pc:sldMk cId="2366915695" sldId="275"/>
            <ac:spMk id="21" creationId="{E8A8EAB8-D2FF-444D-B34B-7D32F106AD0E}"/>
          </ac:spMkLst>
        </pc:spChg>
        <pc:picChg chg="add mod ord">
          <ac:chgData name="Caroline Jawad" userId="ebec8957-a986-4a6f-937a-47250bfdae89" providerId="ADAL" clId="{76D5DB26-A701-4B88-867E-9F0D11E5748C}" dt="2020-11-07T14:15:02.360" v="8" actId="26606"/>
          <ac:picMkLst>
            <pc:docMk/>
            <pc:sldMk cId="2366915695" sldId="275"/>
            <ac:picMk id="4" creationId="{5CDDA8FA-C535-4623-96F1-03BCE33082AF}"/>
          </ac:picMkLst>
        </pc:picChg>
        <pc:picChg chg="add mod ord">
          <ac:chgData name="Caroline Jawad" userId="ebec8957-a986-4a6f-937a-47250bfdae89" providerId="ADAL" clId="{76D5DB26-A701-4B88-867E-9F0D11E5748C}" dt="2020-11-07T14:15:02.360" v="8" actId="26606"/>
          <ac:picMkLst>
            <pc:docMk/>
            <pc:sldMk cId="2366915695" sldId="275"/>
            <ac:picMk id="5" creationId="{D196DE0E-B258-467A-B31B-AE1673CAE522}"/>
          </ac:picMkLst>
        </pc:picChg>
        <pc:picChg chg="add">
          <ac:chgData name="Caroline Jawad" userId="ebec8957-a986-4a6f-937a-47250bfdae89" providerId="ADAL" clId="{76D5DB26-A701-4B88-867E-9F0D11E5748C}" dt="2020-11-07T14:15:07.021" v="9"/>
          <ac:picMkLst>
            <pc:docMk/>
            <pc:sldMk cId="2366915695" sldId="275"/>
            <ac:picMk id="1026" creationId="{C7945ED6-35B2-4790-84AD-49D4EBF9F73E}"/>
          </ac:picMkLst>
        </pc:picChg>
        <pc:cxnChg chg="add del">
          <ac:chgData name="Caroline Jawad" userId="ebec8957-a986-4a6f-937a-47250bfdae89" providerId="ADAL" clId="{76D5DB26-A701-4B88-867E-9F0D11E5748C}" dt="2020-11-07T14:15:02.360" v="8" actId="26606"/>
          <ac:cxnSpMkLst>
            <pc:docMk/>
            <pc:sldMk cId="2366915695" sldId="275"/>
            <ac:cxnSpMk id="14" creationId="{C41BAEC7-F7B0-4224-8B18-8F74B7D87F0B}"/>
          </ac:cxnSpMkLst>
        </pc:cxnChg>
        <pc:cxnChg chg="add">
          <ac:chgData name="Caroline Jawad" userId="ebec8957-a986-4a6f-937a-47250bfdae89" providerId="ADAL" clId="{76D5DB26-A701-4B88-867E-9F0D11E5748C}" dt="2020-11-07T14:15:02.360" v="8" actId="26606"/>
          <ac:cxnSpMkLst>
            <pc:docMk/>
            <pc:sldMk cId="2366915695" sldId="275"/>
            <ac:cxnSpMk id="23" creationId="{EEA38897-7BA3-4408-8083-3235339C4A60}"/>
          </ac:cxnSpMkLst>
        </pc:cxnChg>
        <pc:cxnChg chg="add">
          <ac:chgData name="Caroline Jawad" userId="ebec8957-a986-4a6f-937a-47250bfdae89" providerId="ADAL" clId="{76D5DB26-A701-4B88-867E-9F0D11E5748C}" dt="2020-11-07T14:15:02.360" v="8" actId="26606"/>
          <ac:cxnSpMkLst>
            <pc:docMk/>
            <pc:sldMk cId="2366915695" sldId="275"/>
            <ac:cxnSpMk id="25" creationId="{CA240C79-242E-4918-9F28-B101847D1CC6}"/>
          </ac:cxnSpMkLst>
        </pc:cxnChg>
        <pc:cxnChg chg="add">
          <ac:chgData name="Caroline Jawad" userId="ebec8957-a986-4a6f-937a-47250bfdae89" providerId="ADAL" clId="{76D5DB26-A701-4B88-867E-9F0D11E5748C}" dt="2020-11-07T14:15:02.360" v="8" actId="26606"/>
          <ac:cxnSpMkLst>
            <pc:docMk/>
            <pc:sldMk cId="2366915695" sldId="275"/>
            <ac:cxnSpMk id="27" creationId="{F11AD06B-AB20-4097-8606-5DA00DBACE88}"/>
          </ac:cxnSpMkLst>
        </pc:cxnChg>
      </pc:sldChg>
      <pc:sldChg chg="addSp delSp modSp add mod setBg">
        <pc:chgData name="Caroline Jawad" userId="ebec8957-a986-4a6f-937a-47250bfdae89" providerId="ADAL" clId="{76D5DB26-A701-4B88-867E-9F0D11E5748C}" dt="2020-11-07T14:15:56.513" v="13" actId="26606"/>
        <pc:sldMkLst>
          <pc:docMk/>
          <pc:sldMk cId="1832592048" sldId="276"/>
        </pc:sldMkLst>
        <pc:spChg chg="del">
          <ac:chgData name="Caroline Jawad" userId="ebec8957-a986-4a6f-937a-47250bfdae89" providerId="ADAL" clId="{76D5DB26-A701-4B88-867E-9F0D11E5748C}" dt="2020-11-07T14:15:50.390" v="11"/>
          <ac:spMkLst>
            <pc:docMk/>
            <pc:sldMk cId="1832592048" sldId="276"/>
            <ac:spMk id="2" creationId="{A3A73613-8645-4951-B1A6-90CB90D16B1C}"/>
          </ac:spMkLst>
        </pc:spChg>
        <pc:spChg chg="del">
          <ac:chgData name="Caroline Jawad" userId="ebec8957-a986-4a6f-937a-47250bfdae89" providerId="ADAL" clId="{76D5DB26-A701-4B88-867E-9F0D11E5748C}" dt="2020-11-07T14:15:50.390" v="11"/>
          <ac:spMkLst>
            <pc:docMk/>
            <pc:sldMk cId="1832592048" sldId="276"/>
            <ac:spMk id="3" creationId="{B07B6D07-A57C-4FC8-9719-406AE96583CD}"/>
          </ac:spMkLst>
        </pc:spChg>
        <pc:spChg chg="add">
          <ac:chgData name="Caroline Jawad" userId="ebec8957-a986-4a6f-937a-47250bfdae89" providerId="ADAL" clId="{76D5DB26-A701-4B88-867E-9F0D11E5748C}" dt="2020-11-07T14:15:56.513" v="13" actId="26606"/>
          <ac:spMkLst>
            <pc:docMk/>
            <pc:sldMk cId="1832592048" sldId="276"/>
            <ac:spMk id="71" creationId="{42A4FC2C-047E-45A5-965D-8E1E3BF09BC6}"/>
          </ac:spMkLst>
        </pc:spChg>
        <pc:picChg chg="add mod">
          <ac:chgData name="Caroline Jawad" userId="ebec8957-a986-4a6f-937a-47250bfdae89" providerId="ADAL" clId="{76D5DB26-A701-4B88-867E-9F0D11E5748C}" dt="2020-11-07T14:15:56.513" v="13" actId="26606"/>
          <ac:picMkLst>
            <pc:docMk/>
            <pc:sldMk cId="1832592048" sldId="276"/>
            <ac:picMk id="2050" creationId="{0D424B02-37BD-4D6F-933F-A41BAE8E4984}"/>
          </ac:picMkLst>
        </pc:picChg>
      </pc:sldChg>
      <pc:sldChg chg="addSp modSp add mod setBg">
        <pc:chgData name="Caroline Jawad" userId="ebec8957-a986-4a6f-937a-47250bfdae89" providerId="ADAL" clId="{76D5DB26-A701-4B88-867E-9F0D11E5748C}" dt="2020-11-07T14:16:39.910" v="16" actId="26606"/>
        <pc:sldMkLst>
          <pc:docMk/>
          <pc:sldMk cId="3115066238" sldId="277"/>
        </pc:sldMkLst>
        <pc:spChg chg="add">
          <ac:chgData name="Caroline Jawad" userId="ebec8957-a986-4a6f-937a-47250bfdae89" providerId="ADAL" clId="{76D5DB26-A701-4B88-867E-9F0D11E5748C}" dt="2020-11-07T14:16:39.910" v="16" actId="26606"/>
          <ac:spMkLst>
            <pc:docMk/>
            <pc:sldMk cId="3115066238" sldId="277"/>
            <ac:spMk id="71" creationId="{42A4FC2C-047E-45A5-965D-8E1E3BF09BC6}"/>
          </ac:spMkLst>
        </pc:spChg>
        <pc:picChg chg="add mod">
          <ac:chgData name="Caroline Jawad" userId="ebec8957-a986-4a6f-937a-47250bfdae89" providerId="ADAL" clId="{76D5DB26-A701-4B88-867E-9F0D11E5748C}" dt="2020-11-07T14:16:39.910" v="16" actId="26606"/>
          <ac:picMkLst>
            <pc:docMk/>
            <pc:sldMk cId="3115066238" sldId="277"/>
            <ac:picMk id="3074" creationId="{BBA0412E-2377-4BFE-B017-A615734805D9}"/>
          </ac:picMkLst>
        </pc:picChg>
      </pc:sldChg>
      <pc:sldChg chg="addSp modSp add del">
        <pc:chgData name="Caroline Jawad" userId="ebec8957-a986-4a6f-937a-47250bfdae89" providerId="ADAL" clId="{76D5DB26-A701-4B88-867E-9F0D11E5748C}" dt="2020-11-07T14:23:29.435" v="46" actId="2696"/>
        <pc:sldMkLst>
          <pc:docMk/>
          <pc:sldMk cId="92419869" sldId="278"/>
        </pc:sldMkLst>
        <pc:spChg chg="add mod">
          <ac:chgData name="Caroline Jawad" userId="ebec8957-a986-4a6f-937a-47250bfdae89" providerId="ADAL" clId="{76D5DB26-A701-4B88-867E-9F0D11E5748C}" dt="2020-11-07T14:22:49.698" v="39" actId="20577"/>
          <ac:spMkLst>
            <pc:docMk/>
            <pc:sldMk cId="92419869" sldId="278"/>
            <ac:spMk id="2" creationId="{BDCF3097-1191-480B-BB94-AEFA06F60F6E}"/>
          </ac:spMkLst>
        </pc:spChg>
        <pc:spChg chg="add mod">
          <ac:chgData name="Caroline Jawad" userId="ebec8957-a986-4a6f-937a-47250bfdae89" providerId="ADAL" clId="{76D5DB26-A701-4B88-867E-9F0D11E5748C}" dt="2020-11-07T14:22:45.499" v="36" actId="5793"/>
          <ac:spMkLst>
            <pc:docMk/>
            <pc:sldMk cId="92419869" sldId="278"/>
            <ac:spMk id="3" creationId="{BEB668BB-39C1-4F0B-9AE0-BA04A788FB85}"/>
          </ac:spMkLst>
        </pc:spChg>
      </pc:sldChg>
      <pc:sldChg chg="addSp modSp add mod setBg">
        <pc:chgData name="Caroline Jawad" userId="ebec8957-a986-4a6f-937a-47250bfdae89" providerId="ADAL" clId="{76D5DB26-A701-4B88-867E-9F0D11E5748C}" dt="2020-11-07T14:23:22.680" v="45" actId="26606"/>
        <pc:sldMkLst>
          <pc:docMk/>
          <pc:sldMk cId="3974263352" sldId="279"/>
        </pc:sldMkLst>
        <pc:spChg chg="mod">
          <ac:chgData name="Caroline Jawad" userId="ebec8957-a986-4a6f-937a-47250bfdae89" providerId="ADAL" clId="{76D5DB26-A701-4B88-867E-9F0D11E5748C}" dt="2020-11-07T14:23:22.680" v="45" actId="26606"/>
          <ac:spMkLst>
            <pc:docMk/>
            <pc:sldMk cId="3974263352" sldId="279"/>
            <ac:spMk id="2" creationId="{377EB66F-71D1-4346-8307-9D4071F3EC54}"/>
          </ac:spMkLst>
        </pc:spChg>
        <pc:spChg chg="mod">
          <ac:chgData name="Caroline Jawad" userId="ebec8957-a986-4a6f-937a-47250bfdae89" providerId="ADAL" clId="{76D5DB26-A701-4B88-867E-9F0D11E5748C}" dt="2020-11-07T14:23:22.680" v="45" actId="26606"/>
          <ac:spMkLst>
            <pc:docMk/>
            <pc:sldMk cId="3974263352" sldId="279"/>
            <ac:spMk id="3" creationId="{A2B58AF4-42E2-4C97-AE14-D1618FBD4FBC}"/>
          </ac:spMkLst>
        </pc:spChg>
        <pc:spChg chg="add">
          <ac:chgData name="Caroline Jawad" userId="ebec8957-a986-4a6f-937a-47250bfdae89" providerId="ADAL" clId="{76D5DB26-A701-4B88-867E-9F0D11E5748C}" dt="2020-11-07T14:23:22.680" v="45" actId="26606"/>
          <ac:spMkLst>
            <pc:docMk/>
            <pc:sldMk cId="3974263352" sldId="279"/>
            <ac:spMk id="8" creationId="{E8A8EAB8-D2FF-444D-B34B-7D32F106AD0E}"/>
          </ac:spMkLst>
        </pc:spChg>
        <pc:cxnChg chg="add">
          <ac:chgData name="Caroline Jawad" userId="ebec8957-a986-4a6f-937a-47250bfdae89" providerId="ADAL" clId="{76D5DB26-A701-4B88-867E-9F0D11E5748C}" dt="2020-11-07T14:23:22.680" v="45" actId="26606"/>
          <ac:cxnSpMkLst>
            <pc:docMk/>
            <pc:sldMk cId="3974263352" sldId="279"/>
            <ac:cxnSpMk id="10" creationId="{067633D1-6EE6-4118-B9F0-B363477BEE7A}"/>
          </ac:cxnSpMkLst>
        </pc:cxnChg>
        <pc:cxnChg chg="add">
          <ac:chgData name="Caroline Jawad" userId="ebec8957-a986-4a6f-937a-47250bfdae89" providerId="ADAL" clId="{76D5DB26-A701-4B88-867E-9F0D11E5748C}" dt="2020-11-07T14:23:22.680" v="45" actId="26606"/>
          <ac:cxnSpMkLst>
            <pc:docMk/>
            <pc:sldMk cId="3974263352" sldId="279"/>
            <ac:cxnSpMk id="12" creationId="{4AD7FFC6-42A9-49CB-B5E9-B3F6B038331B}"/>
          </ac:cxnSpMkLst>
        </pc:cxnChg>
      </pc:sldChg>
      <pc:sldChg chg="addSp delSp modSp add mod setBg setClrOvrMap">
        <pc:chgData name="Caroline Jawad" userId="ebec8957-a986-4a6f-937a-47250bfdae89" providerId="ADAL" clId="{76D5DB26-A701-4B88-867E-9F0D11E5748C}" dt="2020-11-07T14:24:33.246" v="60" actId="26606"/>
        <pc:sldMkLst>
          <pc:docMk/>
          <pc:sldMk cId="2352363650" sldId="280"/>
        </pc:sldMkLst>
        <pc:spChg chg="mod ord">
          <ac:chgData name="Caroline Jawad" userId="ebec8957-a986-4a6f-937a-47250bfdae89" providerId="ADAL" clId="{76D5DB26-A701-4B88-867E-9F0D11E5748C}" dt="2020-11-07T14:24:33.246" v="60" actId="26606"/>
          <ac:spMkLst>
            <pc:docMk/>
            <pc:sldMk cId="2352363650" sldId="280"/>
            <ac:spMk id="2" creationId="{FB49A030-5D2F-4DD3-AF14-0A42E76B412B}"/>
          </ac:spMkLst>
        </pc:spChg>
        <pc:spChg chg="del">
          <ac:chgData name="Caroline Jawad" userId="ebec8957-a986-4a6f-937a-47250bfdae89" providerId="ADAL" clId="{76D5DB26-A701-4B88-867E-9F0D11E5748C}" dt="2020-11-07T14:23:49.527" v="49"/>
          <ac:spMkLst>
            <pc:docMk/>
            <pc:sldMk cId="2352363650" sldId="280"/>
            <ac:spMk id="3" creationId="{25B37EF8-A65F-42F5-8EC3-6E788ADEFA0C}"/>
          </ac:spMkLst>
        </pc:spChg>
        <pc:spChg chg="add">
          <ac:chgData name="Caroline Jawad" userId="ebec8957-a986-4a6f-937a-47250bfdae89" providerId="ADAL" clId="{76D5DB26-A701-4B88-867E-9F0D11E5748C}" dt="2020-11-07T14:24:33.246" v="60" actId="26606"/>
          <ac:spMkLst>
            <pc:docMk/>
            <pc:sldMk cId="2352363650" sldId="280"/>
            <ac:spMk id="9" creationId="{0671A8AE-40A1-4631-A6B8-581AFF065482}"/>
          </ac:spMkLst>
        </pc:spChg>
        <pc:spChg chg="add">
          <ac:chgData name="Caroline Jawad" userId="ebec8957-a986-4a6f-937a-47250bfdae89" providerId="ADAL" clId="{76D5DB26-A701-4B88-867E-9F0D11E5748C}" dt="2020-11-07T14:24:33.246" v="60" actId="26606"/>
          <ac:spMkLst>
            <pc:docMk/>
            <pc:sldMk cId="2352363650" sldId="280"/>
            <ac:spMk id="11" creationId="{AB58EF07-17C2-48CF-ABB0-EEF1F17CB8F0}"/>
          </ac:spMkLst>
        </pc:spChg>
        <pc:spChg chg="add">
          <ac:chgData name="Caroline Jawad" userId="ebec8957-a986-4a6f-937a-47250bfdae89" providerId="ADAL" clId="{76D5DB26-A701-4B88-867E-9F0D11E5748C}" dt="2020-11-07T14:24:33.246" v="60" actId="26606"/>
          <ac:spMkLst>
            <pc:docMk/>
            <pc:sldMk cId="2352363650" sldId="280"/>
            <ac:spMk id="13" creationId="{AF2F604E-43BE-4DC3-B983-E071523364F8}"/>
          </ac:spMkLst>
        </pc:spChg>
        <pc:spChg chg="add">
          <ac:chgData name="Caroline Jawad" userId="ebec8957-a986-4a6f-937a-47250bfdae89" providerId="ADAL" clId="{76D5DB26-A701-4B88-867E-9F0D11E5748C}" dt="2020-11-07T14:24:33.246" v="60" actId="26606"/>
          <ac:spMkLst>
            <pc:docMk/>
            <pc:sldMk cId="2352363650" sldId="280"/>
            <ac:spMk id="15" creationId="{08C9B587-E65E-4B52-B37C-ABEBB6E87928}"/>
          </ac:spMkLst>
        </pc:spChg>
        <pc:picChg chg="add mod">
          <ac:chgData name="Caroline Jawad" userId="ebec8957-a986-4a6f-937a-47250bfdae89" providerId="ADAL" clId="{76D5DB26-A701-4B88-867E-9F0D11E5748C}" dt="2020-11-07T14:24:33.246" v="60" actId="26606"/>
          <ac:picMkLst>
            <pc:docMk/>
            <pc:sldMk cId="2352363650" sldId="280"/>
            <ac:picMk id="4" creationId="{FB84F042-F72E-421A-A59F-90117ED759B5}"/>
          </ac:picMkLst>
        </pc:picChg>
      </pc:sldChg>
      <pc:sldChg chg="addSp delSp modSp add mod setBg">
        <pc:chgData name="Caroline Jawad" userId="ebec8957-a986-4a6f-937a-47250bfdae89" providerId="ADAL" clId="{76D5DB26-A701-4B88-867E-9F0D11E5748C}" dt="2020-11-07T14:26:20.969" v="66" actId="26606"/>
        <pc:sldMkLst>
          <pc:docMk/>
          <pc:sldMk cId="1861758154" sldId="281"/>
        </pc:sldMkLst>
        <pc:spChg chg="del">
          <ac:chgData name="Caroline Jawad" userId="ebec8957-a986-4a6f-937a-47250bfdae89" providerId="ADAL" clId="{76D5DB26-A701-4B88-867E-9F0D11E5748C}" dt="2020-11-07T14:25:33.317" v="63"/>
          <ac:spMkLst>
            <pc:docMk/>
            <pc:sldMk cId="1861758154" sldId="281"/>
            <ac:spMk id="2" creationId="{07F5614D-5B61-46CC-BCAA-AB6706D91668}"/>
          </ac:spMkLst>
        </pc:spChg>
        <pc:spChg chg="del">
          <ac:chgData name="Caroline Jawad" userId="ebec8957-a986-4a6f-937a-47250bfdae89" providerId="ADAL" clId="{76D5DB26-A701-4B88-867E-9F0D11E5748C}" dt="2020-11-07T14:25:33.317" v="63"/>
          <ac:spMkLst>
            <pc:docMk/>
            <pc:sldMk cId="1861758154" sldId="281"/>
            <ac:spMk id="3" creationId="{4F193B09-6358-4FAC-95A9-86D9AF10BCCB}"/>
          </ac:spMkLst>
        </pc:spChg>
        <pc:spChg chg="add">
          <ac:chgData name="Caroline Jawad" userId="ebec8957-a986-4a6f-937a-47250bfdae89" providerId="ADAL" clId="{76D5DB26-A701-4B88-867E-9F0D11E5748C}" dt="2020-11-07T14:26:20.969" v="66" actId="26606"/>
          <ac:spMkLst>
            <pc:docMk/>
            <pc:sldMk cId="1861758154" sldId="281"/>
            <ac:spMk id="73" creationId="{F101B3CC-B49F-4CE0-B198-228D1D4285B1}"/>
          </ac:spMkLst>
        </pc:spChg>
        <pc:picChg chg="add mod">
          <ac:chgData name="Caroline Jawad" userId="ebec8957-a986-4a6f-937a-47250bfdae89" providerId="ADAL" clId="{76D5DB26-A701-4B88-867E-9F0D11E5748C}" dt="2020-11-07T14:26:20.969" v="66" actId="26606"/>
          <ac:picMkLst>
            <pc:docMk/>
            <pc:sldMk cId="1861758154" sldId="281"/>
            <ac:picMk id="4098" creationId="{9DDF2468-2BE7-4670-B466-5E2659151B48}"/>
          </ac:picMkLst>
        </pc:picChg>
        <pc:picChg chg="add mod">
          <ac:chgData name="Caroline Jawad" userId="ebec8957-a986-4a6f-937a-47250bfdae89" providerId="ADAL" clId="{76D5DB26-A701-4B88-867E-9F0D11E5748C}" dt="2020-11-07T14:26:20.969" v="66" actId="26606"/>
          <ac:picMkLst>
            <pc:docMk/>
            <pc:sldMk cId="1861758154" sldId="281"/>
            <ac:picMk id="4100" creationId="{BFD41C70-F2DF-4743-ACB8-C528B65D6719}"/>
          </ac:picMkLst>
        </pc:picChg>
      </pc:sldChg>
      <pc:sldChg chg="addSp delSp modSp add mod setBg">
        <pc:chgData name="Caroline Jawad" userId="ebec8957-a986-4a6f-937a-47250bfdae89" providerId="ADAL" clId="{76D5DB26-A701-4B88-867E-9F0D11E5748C}" dt="2020-11-07T14:27:47.228" v="72" actId="26606"/>
        <pc:sldMkLst>
          <pc:docMk/>
          <pc:sldMk cId="2942278188" sldId="282"/>
        </pc:sldMkLst>
        <pc:spChg chg="add del">
          <ac:chgData name="Caroline Jawad" userId="ebec8957-a986-4a6f-937a-47250bfdae89" providerId="ADAL" clId="{76D5DB26-A701-4B88-867E-9F0D11E5748C}" dt="2020-11-07T14:26:53.153" v="69"/>
          <ac:spMkLst>
            <pc:docMk/>
            <pc:sldMk cId="2942278188" sldId="282"/>
            <ac:spMk id="2" creationId="{CB5AB5CD-2C0A-4D49-9A35-7C1B4EE359AC}"/>
          </ac:spMkLst>
        </pc:spChg>
        <pc:spChg chg="add">
          <ac:chgData name="Caroline Jawad" userId="ebec8957-a986-4a6f-937a-47250bfdae89" providerId="ADAL" clId="{76D5DB26-A701-4B88-867E-9F0D11E5748C}" dt="2020-11-07T14:27:47.228" v="72" actId="26606"/>
          <ac:spMkLst>
            <pc:docMk/>
            <pc:sldMk cId="2942278188" sldId="282"/>
            <ac:spMk id="71" creationId="{D99D2C73-08B0-4F6B-A8E9-4651E6BDBE48}"/>
          </ac:spMkLst>
        </pc:spChg>
        <pc:spChg chg="add">
          <ac:chgData name="Caroline Jawad" userId="ebec8957-a986-4a6f-937a-47250bfdae89" providerId="ADAL" clId="{76D5DB26-A701-4B88-867E-9F0D11E5748C}" dt="2020-11-07T14:27:47.228" v="72" actId="26606"/>
          <ac:spMkLst>
            <pc:docMk/>
            <pc:sldMk cId="2942278188" sldId="282"/>
            <ac:spMk id="73" creationId="{968DB88C-7EF2-487C-85D1-848F61F13E3F}"/>
          </ac:spMkLst>
        </pc:spChg>
        <pc:picChg chg="add mod">
          <ac:chgData name="Caroline Jawad" userId="ebec8957-a986-4a6f-937a-47250bfdae89" providerId="ADAL" clId="{76D5DB26-A701-4B88-867E-9F0D11E5748C}" dt="2020-11-07T14:27:47.228" v="72" actId="26606"/>
          <ac:picMkLst>
            <pc:docMk/>
            <pc:sldMk cId="2942278188" sldId="282"/>
            <ac:picMk id="3" creationId="{818952DD-ED89-4EE0-9DEC-3E0AAD92946F}"/>
          </ac:picMkLst>
        </pc:picChg>
        <pc:picChg chg="add mod">
          <ac:chgData name="Caroline Jawad" userId="ebec8957-a986-4a6f-937a-47250bfdae89" providerId="ADAL" clId="{76D5DB26-A701-4B88-867E-9F0D11E5748C}" dt="2020-11-07T14:27:47.228" v="72" actId="26606"/>
          <ac:picMkLst>
            <pc:docMk/>
            <pc:sldMk cId="2942278188" sldId="282"/>
            <ac:picMk id="5122" creationId="{9B840E6A-FE41-471D-AFD4-109AC9CAE8E9}"/>
          </ac:picMkLst>
        </pc:picChg>
      </pc:sldChg>
      <pc:sldChg chg="addSp delSp modSp add mod setBg">
        <pc:chgData name="Caroline Jawad" userId="ebec8957-a986-4a6f-937a-47250bfdae89" providerId="ADAL" clId="{76D5DB26-A701-4B88-867E-9F0D11E5748C}" dt="2020-11-07T15:09:44.804" v="276" actId="26606"/>
        <pc:sldMkLst>
          <pc:docMk/>
          <pc:sldMk cId="2805789670" sldId="283"/>
        </pc:sldMkLst>
        <pc:spChg chg="add del">
          <ac:chgData name="Caroline Jawad" userId="ebec8957-a986-4a6f-937a-47250bfdae89" providerId="ADAL" clId="{76D5DB26-A701-4B88-867E-9F0D11E5748C}" dt="2020-11-07T15:09:44.804" v="276" actId="26606"/>
          <ac:spMkLst>
            <pc:docMk/>
            <pc:sldMk cId="2805789670" sldId="283"/>
            <ac:spMk id="73" creationId="{42A4FC2C-047E-45A5-965D-8E1E3BF09BC6}"/>
          </ac:spMkLst>
        </pc:spChg>
        <pc:spChg chg="add">
          <ac:chgData name="Caroline Jawad" userId="ebec8957-a986-4a6f-937a-47250bfdae89" providerId="ADAL" clId="{76D5DB26-A701-4B88-867E-9F0D11E5748C}" dt="2020-11-07T15:09:44.804" v="276" actId="26606"/>
          <ac:spMkLst>
            <pc:docMk/>
            <pc:sldMk cId="2805789670" sldId="283"/>
            <ac:spMk id="137" creationId="{F3060C83-F051-4F0E-ABAD-AA0DFC48B218}"/>
          </ac:spMkLst>
        </pc:spChg>
        <pc:spChg chg="add">
          <ac:chgData name="Caroline Jawad" userId="ebec8957-a986-4a6f-937a-47250bfdae89" providerId="ADAL" clId="{76D5DB26-A701-4B88-867E-9F0D11E5748C}" dt="2020-11-07T15:09:44.804" v="276" actId="26606"/>
          <ac:spMkLst>
            <pc:docMk/>
            <pc:sldMk cId="2805789670" sldId="283"/>
            <ac:spMk id="139" creationId="{83C98ABE-055B-441F-B07E-44F97F083C39}"/>
          </ac:spMkLst>
        </pc:spChg>
        <pc:spChg chg="add">
          <ac:chgData name="Caroline Jawad" userId="ebec8957-a986-4a6f-937a-47250bfdae89" providerId="ADAL" clId="{76D5DB26-A701-4B88-867E-9F0D11E5748C}" dt="2020-11-07T15:09:44.804" v="276" actId="26606"/>
          <ac:spMkLst>
            <pc:docMk/>
            <pc:sldMk cId="2805789670" sldId="283"/>
            <ac:spMk id="141" creationId="{29FDB030-9B49-4CED-8CCD-4D99382388AC}"/>
          </ac:spMkLst>
        </pc:spChg>
        <pc:spChg chg="add">
          <ac:chgData name="Caroline Jawad" userId="ebec8957-a986-4a6f-937a-47250bfdae89" providerId="ADAL" clId="{76D5DB26-A701-4B88-867E-9F0D11E5748C}" dt="2020-11-07T15:09:44.804" v="276" actId="26606"/>
          <ac:spMkLst>
            <pc:docMk/>
            <pc:sldMk cId="2805789670" sldId="283"/>
            <ac:spMk id="143" creationId="{3783CA14-24A1-485C-8B30-D6A5D87987AD}"/>
          </ac:spMkLst>
        </pc:spChg>
        <pc:spChg chg="add">
          <ac:chgData name="Caroline Jawad" userId="ebec8957-a986-4a6f-937a-47250bfdae89" providerId="ADAL" clId="{76D5DB26-A701-4B88-867E-9F0D11E5748C}" dt="2020-11-07T15:09:44.804" v="276" actId="26606"/>
          <ac:spMkLst>
            <pc:docMk/>
            <pc:sldMk cId="2805789670" sldId="283"/>
            <ac:spMk id="145" creationId="{9A97C86A-04D6-40F7-AE84-31AB43E6A846}"/>
          </ac:spMkLst>
        </pc:spChg>
        <pc:spChg chg="add">
          <ac:chgData name="Caroline Jawad" userId="ebec8957-a986-4a6f-937a-47250bfdae89" providerId="ADAL" clId="{76D5DB26-A701-4B88-867E-9F0D11E5748C}" dt="2020-11-07T15:09:44.804" v="276" actId="26606"/>
          <ac:spMkLst>
            <pc:docMk/>
            <pc:sldMk cId="2805789670" sldId="283"/>
            <ac:spMk id="147" creationId="{FF9F2414-84E8-453E-B1F3-389FDE8192D9}"/>
          </ac:spMkLst>
        </pc:spChg>
        <pc:spChg chg="add">
          <ac:chgData name="Caroline Jawad" userId="ebec8957-a986-4a6f-937a-47250bfdae89" providerId="ADAL" clId="{76D5DB26-A701-4B88-867E-9F0D11E5748C}" dt="2020-11-07T15:09:44.804" v="276" actId="26606"/>
          <ac:spMkLst>
            <pc:docMk/>
            <pc:sldMk cId="2805789670" sldId="283"/>
            <ac:spMk id="149" creationId="{3ECA69A1-7536-43AC-85EF-C7106179F5ED}"/>
          </ac:spMkLst>
        </pc:spChg>
        <pc:picChg chg="add del">
          <ac:chgData name="Caroline Jawad" userId="ebec8957-a986-4a6f-937a-47250bfdae89" providerId="ADAL" clId="{76D5DB26-A701-4B88-867E-9F0D11E5748C}" dt="2020-11-07T14:41:26.027" v="94" actId="478"/>
          <ac:picMkLst>
            <pc:docMk/>
            <pc:sldMk cId="2805789670" sldId="283"/>
            <ac:picMk id="6146" creationId="{0BCB3B0B-F0F8-4A46-B2A4-8CF3BD94C6C4}"/>
          </ac:picMkLst>
        </pc:picChg>
        <pc:picChg chg="add mod">
          <ac:chgData name="Caroline Jawad" userId="ebec8957-a986-4a6f-937a-47250bfdae89" providerId="ADAL" clId="{76D5DB26-A701-4B88-867E-9F0D11E5748C}" dt="2020-11-07T15:09:44.804" v="276" actId="26606"/>
          <ac:picMkLst>
            <pc:docMk/>
            <pc:sldMk cId="2805789670" sldId="283"/>
            <ac:picMk id="6148" creationId="{9803FE82-BF51-4B7E-961E-879237577B02}"/>
          </ac:picMkLst>
        </pc:picChg>
      </pc:sldChg>
      <pc:sldChg chg="addSp modSp add mod setBg">
        <pc:chgData name="Caroline Jawad" userId="ebec8957-a986-4a6f-937a-47250bfdae89" providerId="ADAL" clId="{76D5DB26-A701-4B88-867E-9F0D11E5748C}" dt="2020-11-07T14:42:54.041" v="105" actId="26606"/>
        <pc:sldMkLst>
          <pc:docMk/>
          <pc:sldMk cId="21717425" sldId="284"/>
        </pc:sldMkLst>
        <pc:spChg chg="add mod">
          <ac:chgData name="Caroline Jawad" userId="ebec8957-a986-4a6f-937a-47250bfdae89" providerId="ADAL" clId="{76D5DB26-A701-4B88-867E-9F0D11E5748C}" dt="2020-11-07T14:42:54.041" v="105" actId="26606"/>
          <ac:spMkLst>
            <pc:docMk/>
            <pc:sldMk cId="21717425" sldId="284"/>
            <ac:spMk id="2" creationId="{A7365EF6-C2D4-40A1-9F4B-D2F341A4CBC2}"/>
          </ac:spMkLst>
        </pc:spChg>
        <pc:spChg chg="add mod">
          <ac:chgData name="Caroline Jawad" userId="ebec8957-a986-4a6f-937a-47250bfdae89" providerId="ADAL" clId="{76D5DB26-A701-4B88-867E-9F0D11E5748C}" dt="2020-11-07T14:42:54.041" v="105" actId="26606"/>
          <ac:spMkLst>
            <pc:docMk/>
            <pc:sldMk cId="21717425" sldId="284"/>
            <ac:spMk id="3" creationId="{BE0BE2D2-5C5B-42F2-9B69-194243FC22AD}"/>
          </ac:spMkLst>
        </pc:spChg>
        <pc:spChg chg="add mod">
          <ac:chgData name="Caroline Jawad" userId="ebec8957-a986-4a6f-937a-47250bfdae89" providerId="ADAL" clId="{76D5DB26-A701-4B88-867E-9F0D11E5748C}" dt="2020-11-07T14:42:54.041" v="105" actId="26606"/>
          <ac:spMkLst>
            <pc:docMk/>
            <pc:sldMk cId="21717425" sldId="284"/>
            <ac:spMk id="4" creationId="{9B352254-6CF8-4AA2-B946-FE2FE4EE925D}"/>
          </ac:spMkLst>
        </pc:spChg>
        <pc:spChg chg="add">
          <ac:chgData name="Caroline Jawad" userId="ebec8957-a986-4a6f-937a-47250bfdae89" providerId="ADAL" clId="{76D5DB26-A701-4B88-867E-9F0D11E5748C}" dt="2020-11-07T14:42:54.041" v="105" actId="26606"/>
          <ac:spMkLst>
            <pc:docMk/>
            <pc:sldMk cId="21717425" sldId="284"/>
            <ac:spMk id="9" creationId="{D4771268-CB57-404A-9271-370EB28F6090}"/>
          </ac:spMkLst>
        </pc:spChg>
      </pc:sldChg>
      <pc:sldChg chg="addSp modSp add mod setBg">
        <pc:chgData name="Caroline Jawad" userId="ebec8957-a986-4a6f-937a-47250bfdae89" providerId="ADAL" clId="{76D5DB26-A701-4B88-867E-9F0D11E5748C}" dt="2020-11-07T15:09:03.549" v="272" actId="26606"/>
        <pc:sldMkLst>
          <pc:docMk/>
          <pc:sldMk cId="3508065982" sldId="285"/>
        </pc:sldMkLst>
        <pc:spChg chg="mod">
          <ac:chgData name="Caroline Jawad" userId="ebec8957-a986-4a6f-937a-47250bfdae89" providerId="ADAL" clId="{76D5DB26-A701-4B88-867E-9F0D11E5748C}" dt="2020-11-07T15:09:03.549" v="272" actId="26606"/>
          <ac:spMkLst>
            <pc:docMk/>
            <pc:sldMk cId="3508065982" sldId="285"/>
            <ac:spMk id="2" creationId="{43212831-9F63-4E93-8EA7-B88FC279B2D3}"/>
          </ac:spMkLst>
        </pc:spChg>
        <pc:spChg chg="mod">
          <ac:chgData name="Caroline Jawad" userId="ebec8957-a986-4a6f-937a-47250bfdae89" providerId="ADAL" clId="{76D5DB26-A701-4B88-867E-9F0D11E5748C}" dt="2020-11-07T15:09:03.549" v="272" actId="26606"/>
          <ac:spMkLst>
            <pc:docMk/>
            <pc:sldMk cId="3508065982" sldId="285"/>
            <ac:spMk id="3" creationId="{28C045AE-9BC4-43AE-93C5-CBCB22272BDF}"/>
          </ac:spMkLst>
        </pc:spChg>
        <pc:spChg chg="add">
          <ac:chgData name="Caroline Jawad" userId="ebec8957-a986-4a6f-937a-47250bfdae89" providerId="ADAL" clId="{76D5DB26-A701-4B88-867E-9F0D11E5748C}" dt="2020-11-07T15:09:03.549" v="272" actId="26606"/>
          <ac:spMkLst>
            <pc:docMk/>
            <pc:sldMk cId="3508065982" sldId="285"/>
            <ac:spMk id="8" creationId="{081EA652-8C6A-4E69-BEB9-170809474553}"/>
          </ac:spMkLst>
        </pc:spChg>
        <pc:spChg chg="add">
          <ac:chgData name="Caroline Jawad" userId="ebec8957-a986-4a6f-937a-47250bfdae89" providerId="ADAL" clId="{76D5DB26-A701-4B88-867E-9F0D11E5748C}" dt="2020-11-07T15:09:03.549" v="272" actId="26606"/>
          <ac:spMkLst>
            <pc:docMk/>
            <pc:sldMk cId="3508065982" sldId="285"/>
            <ac:spMk id="10" creationId="{5298780A-33B9-4EA2-8F67-DE68AD62841B}"/>
          </ac:spMkLst>
        </pc:spChg>
        <pc:spChg chg="add">
          <ac:chgData name="Caroline Jawad" userId="ebec8957-a986-4a6f-937a-47250bfdae89" providerId="ADAL" clId="{76D5DB26-A701-4B88-867E-9F0D11E5748C}" dt="2020-11-07T15:09:03.549" v="272" actId="26606"/>
          <ac:spMkLst>
            <pc:docMk/>
            <pc:sldMk cId="3508065982" sldId="285"/>
            <ac:spMk id="12" creationId="{7F488E8B-4E1E-4402-8935-D4E6C02615C7}"/>
          </ac:spMkLst>
        </pc:spChg>
        <pc:cxnChg chg="add">
          <ac:chgData name="Caroline Jawad" userId="ebec8957-a986-4a6f-937a-47250bfdae89" providerId="ADAL" clId="{76D5DB26-A701-4B88-867E-9F0D11E5748C}" dt="2020-11-07T15:09:03.549" v="272" actId="26606"/>
          <ac:cxnSpMkLst>
            <pc:docMk/>
            <pc:sldMk cId="3508065982" sldId="285"/>
            <ac:cxnSpMk id="14" creationId="{23AAC9B5-8015-485C-ACF9-A750390E9A56}"/>
          </ac:cxnSpMkLst>
        </pc:cxnChg>
      </pc:sldChg>
      <pc:sldChg chg="addSp modSp add del">
        <pc:chgData name="Caroline Jawad" userId="ebec8957-a986-4a6f-937a-47250bfdae89" providerId="ADAL" clId="{76D5DB26-A701-4B88-867E-9F0D11E5748C}" dt="2020-11-07T15:08:58.043" v="270" actId="2696"/>
        <pc:sldMkLst>
          <pc:docMk/>
          <pc:sldMk cId="3631124475" sldId="285"/>
        </pc:sldMkLst>
        <pc:spChg chg="add mod">
          <ac:chgData name="Caroline Jawad" userId="ebec8957-a986-4a6f-937a-47250bfdae89" providerId="ADAL" clId="{76D5DB26-A701-4B88-867E-9F0D11E5748C}" dt="2020-11-07T14:49:55.210" v="159" actId="20577"/>
          <ac:spMkLst>
            <pc:docMk/>
            <pc:sldMk cId="3631124475" sldId="285"/>
            <ac:spMk id="2" creationId="{43212831-9F63-4E93-8EA7-B88FC279B2D3}"/>
          </ac:spMkLst>
        </pc:spChg>
        <pc:spChg chg="add mod">
          <ac:chgData name="Caroline Jawad" userId="ebec8957-a986-4a6f-937a-47250bfdae89" providerId="ADAL" clId="{76D5DB26-A701-4B88-867E-9F0D11E5748C}" dt="2020-11-07T15:08:42.018" v="260" actId="5793"/>
          <ac:spMkLst>
            <pc:docMk/>
            <pc:sldMk cId="3631124475" sldId="285"/>
            <ac:spMk id="3" creationId="{28C045AE-9BC4-43AE-93C5-CBCB22272BDF}"/>
          </ac:spMkLst>
        </pc:spChg>
      </pc:sldChg>
      <pc:sldChg chg="addSp delSp modSp add mod setBg delDesignElem">
        <pc:chgData name="Caroline Jawad" userId="ebec8957-a986-4a6f-937a-47250bfdae89" providerId="ADAL" clId="{76D5DB26-A701-4B88-867E-9F0D11E5748C}" dt="2020-11-07T15:08:31.835" v="258" actId="26606"/>
        <pc:sldMkLst>
          <pc:docMk/>
          <pc:sldMk cId="0" sldId="631"/>
        </pc:sldMkLst>
        <pc:spChg chg="mod">
          <ac:chgData name="Caroline Jawad" userId="ebec8957-a986-4a6f-937a-47250bfdae89" providerId="ADAL" clId="{76D5DB26-A701-4B88-867E-9F0D11E5748C}" dt="2020-11-07T15:08:31.835" v="258" actId="26606"/>
          <ac:spMkLst>
            <pc:docMk/>
            <pc:sldMk cId="0" sldId="631"/>
            <ac:spMk id="2" creationId="{74A6A54C-EFB0-4D6E-BB2F-FD69DB02263D}"/>
          </ac:spMkLst>
        </pc:spChg>
        <pc:spChg chg="del">
          <ac:chgData name="Caroline Jawad" userId="ebec8957-a986-4a6f-937a-47250bfdae89" providerId="ADAL" clId="{76D5DB26-A701-4B88-867E-9F0D11E5748C}" dt="2020-11-07T15:08:04.670" v="255"/>
          <ac:spMkLst>
            <pc:docMk/>
            <pc:sldMk cId="0" sldId="631"/>
            <ac:spMk id="72" creationId="{907EF6B7-1338-4443-8C46-6A318D952DFD}"/>
          </ac:spMkLst>
        </pc:spChg>
        <pc:spChg chg="del">
          <ac:chgData name="Caroline Jawad" userId="ebec8957-a986-4a6f-937a-47250bfdae89" providerId="ADAL" clId="{76D5DB26-A701-4B88-867E-9F0D11E5748C}" dt="2020-11-07T15:08:04.670" v="255"/>
          <ac:spMkLst>
            <pc:docMk/>
            <pc:sldMk cId="0" sldId="631"/>
            <ac:spMk id="74" creationId="{DAAE4CDD-124C-4DCF-9584-B6033B545DD5}"/>
          </ac:spMkLst>
        </pc:spChg>
        <pc:spChg chg="del">
          <ac:chgData name="Caroline Jawad" userId="ebec8957-a986-4a6f-937a-47250bfdae89" providerId="ADAL" clId="{76D5DB26-A701-4B88-867E-9F0D11E5748C}" dt="2020-11-07T15:08:04.670" v="255"/>
          <ac:spMkLst>
            <pc:docMk/>
            <pc:sldMk cId="0" sldId="631"/>
            <ac:spMk id="76" creationId="{081E4A58-353D-44AE-B2FC-2A74E2E400F7}"/>
          </ac:spMkLst>
        </pc:spChg>
        <pc:spChg chg="add">
          <ac:chgData name="Caroline Jawad" userId="ebec8957-a986-4a6f-937a-47250bfdae89" providerId="ADAL" clId="{76D5DB26-A701-4B88-867E-9F0D11E5748C}" dt="2020-11-07T15:08:31.835" v="258" actId="26606"/>
          <ac:spMkLst>
            <pc:docMk/>
            <pc:sldMk cId="0" sldId="631"/>
            <ac:spMk id="140" creationId="{081EA652-8C6A-4E69-BEB9-170809474553}"/>
          </ac:spMkLst>
        </pc:spChg>
        <pc:spChg chg="add">
          <ac:chgData name="Caroline Jawad" userId="ebec8957-a986-4a6f-937a-47250bfdae89" providerId="ADAL" clId="{76D5DB26-A701-4B88-867E-9F0D11E5748C}" dt="2020-11-07T15:08:31.835" v="258" actId="26606"/>
          <ac:spMkLst>
            <pc:docMk/>
            <pc:sldMk cId="0" sldId="631"/>
            <ac:spMk id="142" creationId="{F474090D-CD95-4B41-BE3D-6596953D322D}"/>
          </ac:spMkLst>
        </pc:spChg>
        <pc:spChg chg="add">
          <ac:chgData name="Caroline Jawad" userId="ebec8957-a986-4a6f-937a-47250bfdae89" providerId="ADAL" clId="{76D5DB26-A701-4B88-867E-9F0D11E5748C}" dt="2020-11-07T15:08:31.835" v="258" actId="26606"/>
          <ac:spMkLst>
            <pc:docMk/>
            <pc:sldMk cId="0" sldId="631"/>
            <ac:spMk id="144" creationId="{5298780A-33B9-4EA2-8F67-DE68AD62841B}"/>
          </ac:spMkLst>
        </pc:spChg>
        <pc:spChg chg="add">
          <ac:chgData name="Caroline Jawad" userId="ebec8957-a986-4a6f-937a-47250bfdae89" providerId="ADAL" clId="{76D5DB26-A701-4B88-867E-9F0D11E5748C}" dt="2020-11-07T15:08:31.835" v="258" actId="26606"/>
          <ac:spMkLst>
            <pc:docMk/>
            <pc:sldMk cId="0" sldId="631"/>
            <ac:spMk id="146" creationId="{B8F3E811-B104-4DFF-951A-008C860FF1D2}"/>
          </ac:spMkLst>
        </pc:spChg>
        <pc:spChg chg="mod">
          <ac:chgData name="Caroline Jawad" userId="ebec8957-a986-4a6f-937a-47250bfdae89" providerId="ADAL" clId="{76D5DB26-A701-4B88-867E-9F0D11E5748C}" dt="2020-11-07T15:08:31.835" v="258" actId="26606"/>
          <ac:spMkLst>
            <pc:docMk/>
            <pc:sldMk cId="0" sldId="631"/>
            <ac:spMk id="20483" creationId="{CF736E57-2B63-44C6-83C7-1C68ED5A9120}"/>
          </ac:spMkLst>
        </pc:spChg>
        <pc:spChg chg="add del">
          <ac:chgData name="Caroline Jawad" userId="ebec8957-a986-4a6f-937a-47250bfdae89" providerId="ADAL" clId="{76D5DB26-A701-4B88-867E-9F0D11E5748C}" dt="2020-11-07T15:08:31.835" v="258" actId="26606"/>
          <ac:spMkLst>
            <pc:docMk/>
            <pc:sldMk cId="0" sldId="631"/>
            <ac:spMk id="20485" creationId="{081EA652-8C6A-4E69-BEB9-170809474553}"/>
          </ac:spMkLst>
        </pc:spChg>
        <pc:spChg chg="add del">
          <ac:chgData name="Caroline Jawad" userId="ebec8957-a986-4a6f-937a-47250bfdae89" providerId="ADAL" clId="{76D5DB26-A701-4B88-867E-9F0D11E5748C}" dt="2020-11-07T15:08:31.835" v="258" actId="26606"/>
          <ac:spMkLst>
            <pc:docMk/>
            <pc:sldMk cId="0" sldId="631"/>
            <ac:spMk id="20486" creationId="{5298780A-33B9-4EA2-8F67-DE68AD62841B}"/>
          </ac:spMkLst>
        </pc:spChg>
        <pc:spChg chg="add del">
          <ac:chgData name="Caroline Jawad" userId="ebec8957-a986-4a6f-937a-47250bfdae89" providerId="ADAL" clId="{76D5DB26-A701-4B88-867E-9F0D11E5748C}" dt="2020-11-07T15:08:31.835" v="258" actId="26606"/>
          <ac:spMkLst>
            <pc:docMk/>
            <pc:sldMk cId="0" sldId="631"/>
            <ac:spMk id="20487" creationId="{7F488E8B-4E1E-4402-8935-D4E6C02615C7}"/>
          </ac:spMkLst>
        </pc:spChg>
        <pc:cxnChg chg="add del">
          <ac:chgData name="Caroline Jawad" userId="ebec8957-a986-4a6f-937a-47250bfdae89" providerId="ADAL" clId="{76D5DB26-A701-4B88-867E-9F0D11E5748C}" dt="2020-11-07T15:08:31.835" v="258" actId="26606"/>
          <ac:cxnSpMkLst>
            <pc:docMk/>
            <pc:sldMk cId="0" sldId="631"/>
            <ac:cxnSpMk id="78" creationId="{23AAC9B5-8015-485C-ACF9-A750390E9A56}"/>
          </ac:cxnSpMkLst>
        </pc:cxnChg>
      </pc:sldChg>
      <pc:sldChg chg="addSp modSp add mod setBg">
        <pc:chgData name="Caroline Jawad" userId="ebec8957-a986-4a6f-937a-47250bfdae89" providerId="ADAL" clId="{76D5DB26-A701-4B88-867E-9F0D11E5748C}" dt="2020-11-07T15:09:12.059" v="273" actId="26606"/>
        <pc:sldMkLst>
          <pc:docMk/>
          <pc:sldMk cId="482846089" sldId="632"/>
        </pc:sldMkLst>
        <pc:spChg chg="mod">
          <ac:chgData name="Caroline Jawad" userId="ebec8957-a986-4a6f-937a-47250bfdae89" providerId="ADAL" clId="{76D5DB26-A701-4B88-867E-9F0D11E5748C}" dt="2020-11-07T15:09:12.059" v="273" actId="26606"/>
          <ac:spMkLst>
            <pc:docMk/>
            <pc:sldMk cId="482846089" sldId="632"/>
            <ac:spMk id="2" creationId="{1DFE97A3-9033-47F9-8A8D-9D64C6E3E994}"/>
          </ac:spMkLst>
        </pc:spChg>
        <pc:spChg chg="mod">
          <ac:chgData name="Caroline Jawad" userId="ebec8957-a986-4a6f-937a-47250bfdae89" providerId="ADAL" clId="{76D5DB26-A701-4B88-867E-9F0D11E5748C}" dt="2020-11-07T15:09:12.059" v="273" actId="26606"/>
          <ac:spMkLst>
            <pc:docMk/>
            <pc:sldMk cId="482846089" sldId="632"/>
            <ac:spMk id="3" creationId="{E1F2BCE4-9DF6-4365-AE73-12C4F9D58077}"/>
          </ac:spMkLst>
        </pc:spChg>
        <pc:spChg chg="add">
          <ac:chgData name="Caroline Jawad" userId="ebec8957-a986-4a6f-937a-47250bfdae89" providerId="ADAL" clId="{76D5DB26-A701-4B88-867E-9F0D11E5748C}" dt="2020-11-07T15:09:12.059" v="273" actId="26606"/>
          <ac:spMkLst>
            <pc:docMk/>
            <pc:sldMk cId="482846089" sldId="632"/>
            <ac:spMk id="8" creationId="{081EA652-8C6A-4E69-BEB9-170809474553}"/>
          </ac:spMkLst>
        </pc:spChg>
        <pc:spChg chg="add">
          <ac:chgData name="Caroline Jawad" userId="ebec8957-a986-4a6f-937a-47250bfdae89" providerId="ADAL" clId="{76D5DB26-A701-4B88-867E-9F0D11E5748C}" dt="2020-11-07T15:09:12.059" v="273" actId="26606"/>
          <ac:spMkLst>
            <pc:docMk/>
            <pc:sldMk cId="482846089" sldId="632"/>
            <ac:spMk id="10" creationId="{F474090D-CD95-4B41-BE3D-6596953D322D}"/>
          </ac:spMkLst>
        </pc:spChg>
        <pc:spChg chg="add">
          <ac:chgData name="Caroline Jawad" userId="ebec8957-a986-4a6f-937a-47250bfdae89" providerId="ADAL" clId="{76D5DB26-A701-4B88-867E-9F0D11E5748C}" dt="2020-11-07T15:09:12.059" v="273" actId="26606"/>
          <ac:spMkLst>
            <pc:docMk/>
            <pc:sldMk cId="482846089" sldId="632"/>
            <ac:spMk id="12" creationId="{5298780A-33B9-4EA2-8F67-DE68AD62841B}"/>
          </ac:spMkLst>
        </pc:spChg>
        <pc:spChg chg="add">
          <ac:chgData name="Caroline Jawad" userId="ebec8957-a986-4a6f-937a-47250bfdae89" providerId="ADAL" clId="{76D5DB26-A701-4B88-867E-9F0D11E5748C}" dt="2020-11-07T15:09:12.059" v="273" actId="26606"/>
          <ac:spMkLst>
            <pc:docMk/>
            <pc:sldMk cId="482846089" sldId="632"/>
            <ac:spMk id="14" creationId="{B8F3E811-B104-4DFF-951A-008C860FF1D2}"/>
          </ac:spMkLst>
        </pc:spChg>
      </pc:sldChg>
      <pc:sldChg chg="addSp modSp add">
        <pc:chgData name="Caroline Jawad" userId="ebec8957-a986-4a6f-937a-47250bfdae89" providerId="ADAL" clId="{76D5DB26-A701-4B88-867E-9F0D11E5748C}" dt="2020-11-07T15:13:44.833" v="293"/>
        <pc:sldMkLst>
          <pc:docMk/>
          <pc:sldMk cId="2087613270" sldId="633"/>
        </pc:sldMkLst>
        <pc:spChg chg="add mod">
          <ac:chgData name="Caroline Jawad" userId="ebec8957-a986-4a6f-937a-47250bfdae89" providerId="ADAL" clId="{76D5DB26-A701-4B88-867E-9F0D11E5748C}" dt="2020-11-07T15:10:11.998" v="292" actId="20577"/>
          <ac:spMkLst>
            <pc:docMk/>
            <pc:sldMk cId="2087613270" sldId="633"/>
            <ac:spMk id="2" creationId="{3A599213-A090-4DA1-B63B-58E0589322DC}"/>
          </ac:spMkLst>
        </pc:spChg>
        <pc:spChg chg="add mod">
          <ac:chgData name="Caroline Jawad" userId="ebec8957-a986-4a6f-937a-47250bfdae89" providerId="ADAL" clId="{76D5DB26-A701-4B88-867E-9F0D11E5748C}" dt="2020-11-07T15:13:44.833" v="293"/>
          <ac:spMkLst>
            <pc:docMk/>
            <pc:sldMk cId="2087613270" sldId="633"/>
            <ac:spMk id="3" creationId="{074D32E5-B1A2-44F8-B0C8-4804FB182A6C}"/>
          </ac:spMkLst>
        </pc:spChg>
      </pc:sldChg>
      <pc:sldChg chg="addSp delSp modSp add mod setBg delDesignElem">
        <pc:chgData name="Caroline Jawad" userId="ebec8957-a986-4a6f-937a-47250bfdae89" providerId="ADAL" clId="{76D5DB26-A701-4B88-867E-9F0D11E5748C}" dt="2020-11-07T15:13:55.930" v="296" actId="26606"/>
        <pc:sldMkLst>
          <pc:docMk/>
          <pc:sldMk cId="1055189102" sldId="634"/>
        </pc:sldMkLst>
        <pc:spChg chg="add">
          <ac:chgData name="Caroline Jawad" userId="ebec8957-a986-4a6f-937a-47250bfdae89" providerId="ADAL" clId="{76D5DB26-A701-4B88-867E-9F0D11E5748C}" dt="2020-11-07T15:13:55.930" v="296" actId="26606"/>
          <ac:spMkLst>
            <pc:docMk/>
            <pc:sldMk cId="1055189102" sldId="634"/>
            <ac:spMk id="5" creationId="{1045B59B-615E-4718-A150-42DE5D03E1C8}"/>
          </ac:spMkLst>
        </pc:spChg>
        <pc:spChg chg="add">
          <ac:chgData name="Caroline Jawad" userId="ebec8957-a986-4a6f-937a-47250bfdae89" providerId="ADAL" clId="{76D5DB26-A701-4B88-867E-9F0D11E5748C}" dt="2020-11-07T15:13:55.930" v="296" actId="26606"/>
          <ac:spMkLst>
            <pc:docMk/>
            <pc:sldMk cId="1055189102" sldId="634"/>
            <ac:spMk id="6" creationId="{D6CF29CD-38B8-4924-BA11-6D60517487EF}"/>
          </ac:spMkLst>
        </pc:spChg>
        <pc:spChg chg="del">
          <ac:chgData name="Caroline Jawad" userId="ebec8957-a986-4a6f-937a-47250bfdae89" providerId="ADAL" clId="{76D5DB26-A701-4B88-867E-9F0D11E5748C}" dt="2020-11-07T15:13:53.359" v="295"/>
          <ac:spMkLst>
            <pc:docMk/>
            <pc:sldMk cId="1055189102" sldId="634"/>
            <ac:spMk id="8" creationId="{1045B59B-615E-4718-A150-42DE5D03E1C8}"/>
          </ac:spMkLst>
        </pc:spChg>
        <pc:spChg chg="del">
          <ac:chgData name="Caroline Jawad" userId="ebec8957-a986-4a6f-937a-47250bfdae89" providerId="ADAL" clId="{76D5DB26-A701-4B88-867E-9F0D11E5748C}" dt="2020-11-07T15:13:53.359" v="295"/>
          <ac:spMkLst>
            <pc:docMk/>
            <pc:sldMk cId="1055189102" sldId="634"/>
            <ac:spMk id="10" creationId="{D6CF29CD-38B8-4924-BA11-6D60517487EF}"/>
          </ac:spMkLst>
        </pc:spChg>
        <pc:graphicFrameChg chg="mod modGraphic">
          <ac:chgData name="Caroline Jawad" userId="ebec8957-a986-4a6f-937a-47250bfdae89" providerId="ADAL" clId="{76D5DB26-A701-4B88-867E-9F0D11E5748C}" dt="2020-11-07T15:13:55.930" v="296" actId="26606"/>
          <ac:graphicFrameMkLst>
            <pc:docMk/>
            <pc:sldMk cId="1055189102" sldId="634"/>
            <ac:graphicFrameMk id="3" creationId="{00000000-0000-0000-0000-000000000000}"/>
          </ac:graphicFrameMkLst>
        </pc:graphicFrameChg>
      </pc:sldChg>
      <pc:sldChg chg="addSp delSp modSp add mod setBg">
        <pc:chgData name="Caroline Jawad" userId="ebec8957-a986-4a6f-937a-47250bfdae89" providerId="ADAL" clId="{76D5DB26-A701-4B88-867E-9F0D11E5748C}" dt="2020-11-07T15:22:34.599" v="337" actId="26606"/>
        <pc:sldMkLst>
          <pc:docMk/>
          <pc:sldMk cId="2661301809" sldId="635"/>
        </pc:sldMkLst>
        <pc:spChg chg="add mod">
          <ac:chgData name="Caroline Jawad" userId="ebec8957-a986-4a6f-937a-47250bfdae89" providerId="ADAL" clId="{76D5DB26-A701-4B88-867E-9F0D11E5748C}" dt="2020-11-07T15:22:34.599" v="337" actId="26606"/>
          <ac:spMkLst>
            <pc:docMk/>
            <pc:sldMk cId="2661301809" sldId="635"/>
            <ac:spMk id="2" creationId="{F21E5188-CF67-4F0A-8107-11907CD94CDF}"/>
          </ac:spMkLst>
        </pc:spChg>
        <pc:spChg chg="add del mod">
          <ac:chgData name="Caroline Jawad" userId="ebec8957-a986-4a6f-937a-47250bfdae89" providerId="ADAL" clId="{76D5DB26-A701-4B88-867E-9F0D11E5748C}" dt="2020-11-07T15:22:34.599" v="337" actId="26606"/>
          <ac:spMkLst>
            <pc:docMk/>
            <pc:sldMk cId="2661301809" sldId="635"/>
            <ac:spMk id="3" creationId="{DE2BD44A-070B-4BD2-9CF0-4B7B41F80BB0}"/>
          </ac:spMkLst>
        </pc:spChg>
        <pc:spChg chg="add">
          <ac:chgData name="Caroline Jawad" userId="ebec8957-a986-4a6f-937a-47250bfdae89" providerId="ADAL" clId="{76D5DB26-A701-4B88-867E-9F0D11E5748C}" dt="2020-11-07T15:22:34.599" v="337" actId="26606"/>
          <ac:spMkLst>
            <pc:docMk/>
            <pc:sldMk cId="2661301809" sldId="635"/>
            <ac:spMk id="9" creationId="{2F56F8EA-3356-4455-9899-320874F6E465}"/>
          </ac:spMkLst>
        </pc:spChg>
        <pc:graphicFrameChg chg="add">
          <ac:chgData name="Caroline Jawad" userId="ebec8957-a986-4a6f-937a-47250bfdae89" providerId="ADAL" clId="{76D5DB26-A701-4B88-867E-9F0D11E5748C}" dt="2020-11-07T15:22:34.599" v="337" actId="26606"/>
          <ac:graphicFrameMkLst>
            <pc:docMk/>
            <pc:sldMk cId="2661301809" sldId="635"/>
            <ac:graphicFrameMk id="5" creationId="{050EF9F5-38B2-4FF7-97E9-8A6CB38BB8BB}"/>
          </ac:graphicFrameMkLst>
        </pc:graphicFrameChg>
      </pc:sldChg>
      <pc:sldChg chg="addSp modSp add mod setBg">
        <pc:chgData name="Caroline Jawad" userId="ebec8957-a986-4a6f-937a-47250bfdae89" providerId="ADAL" clId="{76D5DB26-A701-4B88-867E-9F0D11E5748C}" dt="2020-11-07T15:20:15.028" v="330" actId="26606"/>
        <pc:sldMkLst>
          <pc:docMk/>
          <pc:sldMk cId="2366514357" sldId="636"/>
        </pc:sldMkLst>
        <pc:spChg chg="add">
          <ac:chgData name="Caroline Jawad" userId="ebec8957-a986-4a6f-937a-47250bfdae89" providerId="ADAL" clId="{76D5DB26-A701-4B88-867E-9F0D11E5748C}" dt="2020-11-07T15:20:15.028" v="330" actId="26606"/>
          <ac:spMkLst>
            <pc:docMk/>
            <pc:sldMk cId="2366514357" sldId="636"/>
            <ac:spMk id="7" creationId="{16B067B1-F4E5-4FDF-813D-C9E872E80075}"/>
          </ac:spMkLst>
        </pc:spChg>
        <pc:picChg chg="add mod modCrop">
          <ac:chgData name="Caroline Jawad" userId="ebec8957-a986-4a6f-937a-47250bfdae89" providerId="ADAL" clId="{76D5DB26-A701-4B88-867E-9F0D11E5748C}" dt="2020-11-07T15:20:15.028" v="330" actId="26606"/>
          <ac:picMkLst>
            <pc:docMk/>
            <pc:sldMk cId="2366514357" sldId="636"/>
            <ac:picMk id="2" creationId="{BBE307A0-6827-4D81-BC7D-84DC6A867C05}"/>
          </ac:picMkLst>
        </pc:picChg>
      </pc:sldChg>
      <pc:sldChg chg="addSp modSp add mod setBg">
        <pc:chgData name="Caroline Jawad" userId="ebec8957-a986-4a6f-937a-47250bfdae89" providerId="ADAL" clId="{76D5DB26-A701-4B88-867E-9F0D11E5748C}" dt="2020-11-07T15:26:57.276" v="346" actId="26606"/>
        <pc:sldMkLst>
          <pc:docMk/>
          <pc:sldMk cId="2379539995" sldId="637"/>
        </pc:sldMkLst>
        <pc:spChg chg="mod">
          <ac:chgData name="Caroline Jawad" userId="ebec8957-a986-4a6f-937a-47250bfdae89" providerId="ADAL" clId="{76D5DB26-A701-4B88-867E-9F0D11E5748C}" dt="2020-11-07T15:26:57.276" v="346" actId="26606"/>
          <ac:spMkLst>
            <pc:docMk/>
            <pc:sldMk cId="2379539995" sldId="637"/>
            <ac:spMk id="2" creationId="{B0F5BB05-2FD8-4E5D-AF97-7C805429430F}"/>
          </ac:spMkLst>
        </pc:spChg>
        <pc:spChg chg="mod">
          <ac:chgData name="Caroline Jawad" userId="ebec8957-a986-4a6f-937a-47250bfdae89" providerId="ADAL" clId="{76D5DB26-A701-4B88-867E-9F0D11E5748C}" dt="2020-11-07T15:26:57.276" v="346" actId="26606"/>
          <ac:spMkLst>
            <pc:docMk/>
            <pc:sldMk cId="2379539995" sldId="637"/>
            <ac:spMk id="3" creationId="{ABCD1510-689D-4961-8917-59830994BE6B}"/>
          </ac:spMkLst>
        </pc:spChg>
        <pc:spChg chg="add">
          <ac:chgData name="Caroline Jawad" userId="ebec8957-a986-4a6f-937a-47250bfdae89" providerId="ADAL" clId="{76D5DB26-A701-4B88-867E-9F0D11E5748C}" dt="2020-11-07T15:26:57.276" v="346" actId="26606"/>
          <ac:spMkLst>
            <pc:docMk/>
            <pc:sldMk cId="2379539995" sldId="637"/>
            <ac:spMk id="8" creationId="{081EA652-8C6A-4E69-BEB9-170809474553}"/>
          </ac:spMkLst>
        </pc:spChg>
        <pc:spChg chg="add">
          <ac:chgData name="Caroline Jawad" userId="ebec8957-a986-4a6f-937a-47250bfdae89" providerId="ADAL" clId="{76D5DB26-A701-4B88-867E-9F0D11E5748C}" dt="2020-11-07T15:26:57.276" v="346" actId="26606"/>
          <ac:spMkLst>
            <pc:docMk/>
            <pc:sldMk cId="2379539995" sldId="637"/>
            <ac:spMk id="10" creationId="{5298780A-33B9-4EA2-8F67-DE68AD62841B}"/>
          </ac:spMkLst>
        </pc:spChg>
        <pc:spChg chg="add">
          <ac:chgData name="Caroline Jawad" userId="ebec8957-a986-4a6f-937a-47250bfdae89" providerId="ADAL" clId="{76D5DB26-A701-4B88-867E-9F0D11E5748C}" dt="2020-11-07T15:26:57.276" v="346" actId="26606"/>
          <ac:spMkLst>
            <pc:docMk/>
            <pc:sldMk cId="2379539995" sldId="637"/>
            <ac:spMk id="12" creationId="{7F488E8B-4E1E-4402-8935-D4E6C02615C7}"/>
          </ac:spMkLst>
        </pc:spChg>
        <pc:cxnChg chg="add">
          <ac:chgData name="Caroline Jawad" userId="ebec8957-a986-4a6f-937a-47250bfdae89" providerId="ADAL" clId="{76D5DB26-A701-4B88-867E-9F0D11E5748C}" dt="2020-11-07T15:26:57.276" v="346" actId="26606"/>
          <ac:cxnSpMkLst>
            <pc:docMk/>
            <pc:sldMk cId="2379539995" sldId="637"/>
            <ac:cxnSpMk id="14" creationId="{23AAC9B5-8015-485C-ACF9-A750390E9A56}"/>
          </ac:cxnSpMkLst>
        </pc:cxnChg>
      </pc:sldChg>
      <pc:sldChg chg="add del">
        <pc:chgData name="Caroline Jawad" userId="ebec8957-a986-4a6f-937a-47250bfdae89" providerId="ADAL" clId="{76D5DB26-A701-4B88-867E-9F0D11E5748C}" dt="2020-11-07T15:35:51.138" v="538" actId="2696"/>
        <pc:sldMkLst>
          <pc:docMk/>
          <pc:sldMk cId="718905985" sldId="638"/>
        </pc:sldMkLst>
      </pc:sldChg>
      <pc:sldChg chg="modSp add">
        <pc:chgData name="Caroline Jawad" userId="ebec8957-a986-4a6f-937a-47250bfdae89" providerId="ADAL" clId="{76D5DB26-A701-4B88-867E-9F0D11E5748C}" dt="2020-11-07T15:28:57.149" v="369" actId="13926"/>
        <pc:sldMkLst>
          <pc:docMk/>
          <pc:sldMk cId="2619138337" sldId="639"/>
        </pc:sldMkLst>
        <pc:spChg chg="mod">
          <ac:chgData name="Caroline Jawad" userId="ebec8957-a986-4a6f-937a-47250bfdae89" providerId="ADAL" clId="{76D5DB26-A701-4B88-867E-9F0D11E5748C}" dt="2020-11-07T15:27:18.385" v="361" actId="20577"/>
          <ac:spMkLst>
            <pc:docMk/>
            <pc:sldMk cId="2619138337" sldId="639"/>
            <ac:spMk id="2" creationId="{EC0E79D6-F15C-4203-9188-D59CE5120E5E}"/>
          </ac:spMkLst>
        </pc:spChg>
        <pc:spChg chg="mod">
          <ac:chgData name="Caroline Jawad" userId="ebec8957-a986-4a6f-937a-47250bfdae89" providerId="ADAL" clId="{76D5DB26-A701-4B88-867E-9F0D11E5748C}" dt="2020-11-07T15:28:57.149" v="369" actId="13926"/>
          <ac:spMkLst>
            <pc:docMk/>
            <pc:sldMk cId="2619138337" sldId="639"/>
            <ac:spMk id="3" creationId="{40D493E4-0723-43F9-9C74-B24949B3546B}"/>
          </ac:spMkLst>
        </pc:spChg>
      </pc:sldChg>
      <pc:sldChg chg="modSp add">
        <pc:chgData name="Caroline Jawad" userId="ebec8957-a986-4a6f-937a-47250bfdae89" providerId="ADAL" clId="{76D5DB26-A701-4B88-867E-9F0D11E5748C}" dt="2020-11-07T15:40:12.605" v="695" actId="20577"/>
        <pc:sldMkLst>
          <pc:docMk/>
          <pc:sldMk cId="953517464" sldId="640"/>
        </pc:sldMkLst>
        <pc:spChg chg="mod">
          <ac:chgData name="Caroline Jawad" userId="ebec8957-a986-4a6f-937a-47250bfdae89" providerId="ADAL" clId="{76D5DB26-A701-4B88-867E-9F0D11E5748C}" dt="2020-11-07T15:29:26.152" v="388" actId="20577"/>
          <ac:spMkLst>
            <pc:docMk/>
            <pc:sldMk cId="953517464" sldId="640"/>
            <ac:spMk id="2" creationId="{D68A44D7-5950-406F-8D42-F07FA32571AC}"/>
          </ac:spMkLst>
        </pc:spChg>
        <pc:spChg chg="mod">
          <ac:chgData name="Caroline Jawad" userId="ebec8957-a986-4a6f-937a-47250bfdae89" providerId="ADAL" clId="{76D5DB26-A701-4B88-867E-9F0D11E5748C}" dt="2020-11-07T15:40:12.605" v="695" actId="20577"/>
          <ac:spMkLst>
            <pc:docMk/>
            <pc:sldMk cId="953517464" sldId="640"/>
            <ac:spMk id="3" creationId="{817CB742-5196-4631-BE08-802B42A24F3A}"/>
          </ac:spMkLst>
        </pc:spChg>
      </pc:sldChg>
      <pc:sldChg chg="modSp add">
        <pc:chgData name="Caroline Jawad" userId="ebec8957-a986-4a6f-937a-47250bfdae89" providerId="ADAL" clId="{76D5DB26-A701-4B88-867E-9F0D11E5748C}" dt="2020-11-07T15:46:37.965" v="808" actId="20577"/>
        <pc:sldMkLst>
          <pc:docMk/>
          <pc:sldMk cId="2274770572" sldId="641"/>
        </pc:sldMkLst>
        <pc:spChg chg="mod">
          <ac:chgData name="Caroline Jawad" userId="ebec8957-a986-4a6f-937a-47250bfdae89" providerId="ADAL" clId="{76D5DB26-A701-4B88-867E-9F0D11E5748C}" dt="2020-11-07T15:35:59.649" v="548" actId="20577"/>
          <ac:spMkLst>
            <pc:docMk/>
            <pc:sldMk cId="2274770572" sldId="641"/>
            <ac:spMk id="2" creationId="{6563DC54-2804-4DCC-AB47-6097EA7C8082}"/>
          </ac:spMkLst>
        </pc:spChg>
        <pc:spChg chg="mod">
          <ac:chgData name="Caroline Jawad" userId="ebec8957-a986-4a6f-937a-47250bfdae89" providerId="ADAL" clId="{76D5DB26-A701-4B88-867E-9F0D11E5748C}" dt="2020-11-07T15:46:37.965" v="808" actId="20577"/>
          <ac:spMkLst>
            <pc:docMk/>
            <pc:sldMk cId="2274770572" sldId="641"/>
            <ac:spMk id="3" creationId="{682A68A8-52CA-43B6-A61D-F21A01F3CF65}"/>
          </ac:spMkLst>
        </pc:spChg>
      </pc:sldChg>
      <pc:sldChg chg="modSp add">
        <pc:chgData name="Caroline Jawad" userId="ebec8957-a986-4a6f-937a-47250bfdae89" providerId="ADAL" clId="{76D5DB26-A701-4B88-867E-9F0D11E5748C}" dt="2020-11-07T15:43:58.566" v="769" actId="20577"/>
        <pc:sldMkLst>
          <pc:docMk/>
          <pc:sldMk cId="418142108" sldId="642"/>
        </pc:sldMkLst>
        <pc:spChg chg="mod">
          <ac:chgData name="Caroline Jawad" userId="ebec8957-a986-4a6f-937a-47250bfdae89" providerId="ADAL" clId="{76D5DB26-A701-4B88-867E-9F0D11E5748C}" dt="2020-11-07T15:42:27.283" v="712" actId="20577"/>
          <ac:spMkLst>
            <pc:docMk/>
            <pc:sldMk cId="418142108" sldId="642"/>
            <ac:spMk id="2" creationId="{B4818CBE-A429-4A79-B051-42B13EFAEBB5}"/>
          </ac:spMkLst>
        </pc:spChg>
        <pc:spChg chg="mod">
          <ac:chgData name="Caroline Jawad" userId="ebec8957-a986-4a6f-937a-47250bfdae89" providerId="ADAL" clId="{76D5DB26-A701-4B88-867E-9F0D11E5748C}" dt="2020-11-07T15:43:58.566" v="769" actId="20577"/>
          <ac:spMkLst>
            <pc:docMk/>
            <pc:sldMk cId="418142108" sldId="642"/>
            <ac:spMk id="3" creationId="{05FE3F19-202B-453D-A5E9-722FB0B7106F}"/>
          </ac:spMkLst>
        </pc:spChg>
      </pc:sldChg>
      <pc:sldChg chg="modSp add del">
        <pc:chgData name="Caroline Jawad" userId="ebec8957-a986-4a6f-937a-47250bfdae89" providerId="ADAL" clId="{76D5DB26-A701-4B88-867E-9F0D11E5748C}" dt="2020-11-07T15:38:54.575" v="579" actId="2696"/>
        <pc:sldMkLst>
          <pc:docMk/>
          <pc:sldMk cId="3570447828" sldId="642"/>
        </pc:sldMkLst>
        <pc:spChg chg="mod">
          <ac:chgData name="Caroline Jawad" userId="ebec8957-a986-4a6f-937a-47250bfdae89" providerId="ADAL" clId="{76D5DB26-A701-4B88-867E-9F0D11E5748C}" dt="2020-11-07T15:36:58.108" v="555" actId="27636"/>
          <ac:spMkLst>
            <pc:docMk/>
            <pc:sldMk cId="3570447828" sldId="642"/>
            <ac:spMk id="3" creationId="{1D3D24FF-1F27-4B05-99B4-E000BF31E36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51015B-E9AC-47DB-BD6E-4759FB5D488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00D0FED0-8FD1-46D1-9D85-5CB2488171CC}">
      <dgm:prSet/>
      <dgm:spPr/>
      <dgm:t>
        <a:bodyPr/>
        <a:lstStyle/>
        <a:p>
          <a:r>
            <a:rPr lang="en-GB"/>
            <a:t>Deepwater Horizon damaged organisation reputation and incur direct costs which deeply affect shareholder value. </a:t>
          </a:r>
          <a:endParaRPr lang="en-US"/>
        </a:p>
      </dgm:t>
    </dgm:pt>
    <dgm:pt modelId="{9C2F410C-A541-4401-B28F-FCC4FBB87067}" type="parTrans" cxnId="{790424B5-879B-4449-B613-C78C209C0080}">
      <dgm:prSet/>
      <dgm:spPr/>
      <dgm:t>
        <a:bodyPr/>
        <a:lstStyle/>
        <a:p>
          <a:endParaRPr lang="en-US"/>
        </a:p>
      </dgm:t>
    </dgm:pt>
    <dgm:pt modelId="{AA9618A3-E647-4444-9480-CA867C517591}" type="sibTrans" cxnId="{790424B5-879B-4449-B613-C78C209C0080}">
      <dgm:prSet/>
      <dgm:spPr/>
      <dgm:t>
        <a:bodyPr/>
        <a:lstStyle/>
        <a:p>
          <a:endParaRPr lang="en-US"/>
        </a:p>
      </dgm:t>
    </dgm:pt>
    <dgm:pt modelId="{AED0CF48-B391-4B30-B74C-8EFD4887F2F8}">
      <dgm:prSet/>
      <dgm:spPr/>
      <dgm:t>
        <a:bodyPr/>
        <a:lstStyle/>
        <a:p>
          <a:r>
            <a:rPr lang="en-GB"/>
            <a:t>Developing a strong corporate image is important for BP if it is to reach its long-term goals. </a:t>
          </a:r>
          <a:endParaRPr lang="en-US"/>
        </a:p>
      </dgm:t>
    </dgm:pt>
    <dgm:pt modelId="{E2EEF9BA-A8AF-4FD5-A2EE-929A0BBD84DB}" type="parTrans" cxnId="{2A1B8598-7A8A-461E-9F28-EE417809B68B}">
      <dgm:prSet/>
      <dgm:spPr/>
      <dgm:t>
        <a:bodyPr/>
        <a:lstStyle/>
        <a:p>
          <a:endParaRPr lang="en-US"/>
        </a:p>
      </dgm:t>
    </dgm:pt>
    <dgm:pt modelId="{203FAB4C-EB3D-4AA1-970C-290273B1B653}" type="sibTrans" cxnId="{2A1B8598-7A8A-461E-9F28-EE417809B68B}">
      <dgm:prSet/>
      <dgm:spPr/>
      <dgm:t>
        <a:bodyPr/>
        <a:lstStyle/>
        <a:p>
          <a:endParaRPr lang="en-US"/>
        </a:p>
      </dgm:t>
    </dgm:pt>
    <dgm:pt modelId="{C9F6A451-3257-433D-AE13-FFC0B337FB9F}">
      <dgm:prSet/>
      <dgm:spPr/>
      <dgm:t>
        <a:bodyPr/>
        <a:lstStyle/>
        <a:p>
          <a:r>
            <a:rPr lang="en-GB"/>
            <a:t>BP executives have the paradoxical challenge of balancing the needs of shareholders with imperative CSR related expenditure.</a:t>
          </a:r>
          <a:endParaRPr lang="en-US"/>
        </a:p>
      </dgm:t>
    </dgm:pt>
    <dgm:pt modelId="{70B6D6B4-5E27-49F9-A921-586010B271FF}" type="parTrans" cxnId="{8EB17FED-EA2D-4E0A-9222-CFCFB98974B0}">
      <dgm:prSet/>
      <dgm:spPr/>
      <dgm:t>
        <a:bodyPr/>
        <a:lstStyle/>
        <a:p>
          <a:endParaRPr lang="en-US"/>
        </a:p>
      </dgm:t>
    </dgm:pt>
    <dgm:pt modelId="{FC2780F3-4407-4A3A-9D38-3D20FE6E4F4A}" type="sibTrans" cxnId="{8EB17FED-EA2D-4E0A-9222-CFCFB98974B0}">
      <dgm:prSet/>
      <dgm:spPr/>
      <dgm:t>
        <a:bodyPr/>
        <a:lstStyle/>
        <a:p>
          <a:endParaRPr lang="en-US"/>
        </a:p>
      </dgm:t>
    </dgm:pt>
    <dgm:pt modelId="{81EBF32B-1BCB-4516-9161-94921EC9E145}" type="pres">
      <dgm:prSet presAssocID="{2051015B-E9AC-47DB-BD6E-4759FB5D4884}" presName="linear" presStyleCnt="0">
        <dgm:presLayoutVars>
          <dgm:animLvl val="lvl"/>
          <dgm:resizeHandles val="exact"/>
        </dgm:presLayoutVars>
      </dgm:prSet>
      <dgm:spPr/>
    </dgm:pt>
    <dgm:pt modelId="{CE676793-6B28-4ABD-879D-46C76CFF3EAC}" type="pres">
      <dgm:prSet presAssocID="{00D0FED0-8FD1-46D1-9D85-5CB2488171CC}" presName="parentText" presStyleLbl="node1" presStyleIdx="0" presStyleCnt="3">
        <dgm:presLayoutVars>
          <dgm:chMax val="0"/>
          <dgm:bulletEnabled val="1"/>
        </dgm:presLayoutVars>
      </dgm:prSet>
      <dgm:spPr/>
    </dgm:pt>
    <dgm:pt modelId="{8438F7DA-F775-4479-9130-0B24E5F6A65A}" type="pres">
      <dgm:prSet presAssocID="{AA9618A3-E647-4444-9480-CA867C517591}" presName="spacer" presStyleCnt="0"/>
      <dgm:spPr/>
    </dgm:pt>
    <dgm:pt modelId="{D10D79D4-CE5F-482E-A5DD-1ED8694E4930}" type="pres">
      <dgm:prSet presAssocID="{AED0CF48-B391-4B30-B74C-8EFD4887F2F8}" presName="parentText" presStyleLbl="node1" presStyleIdx="1" presStyleCnt="3">
        <dgm:presLayoutVars>
          <dgm:chMax val="0"/>
          <dgm:bulletEnabled val="1"/>
        </dgm:presLayoutVars>
      </dgm:prSet>
      <dgm:spPr/>
    </dgm:pt>
    <dgm:pt modelId="{6320B6ED-AE3F-4BE3-972E-EE3BD4C88160}" type="pres">
      <dgm:prSet presAssocID="{203FAB4C-EB3D-4AA1-970C-290273B1B653}" presName="spacer" presStyleCnt="0"/>
      <dgm:spPr/>
    </dgm:pt>
    <dgm:pt modelId="{F85D9B81-DAD1-4A0C-B6D1-C75C0C059E34}" type="pres">
      <dgm:prSet presAssocID="{C9F6A451-3257-433D-AE13-FFC0B337FB9F}" presName="parentText" presStyleLbl="node1" presStyleIdx="2" presStyleCnt="3">
        <dgm:presLayoutVars>
          <dgm:chMax val="0"/>
          <dgm:bulletEnabled val="1"/>
        </dgm:presLayoutVars>
      </dgm:prSet>
      <dgm:spPr/>
    </dgm:pt>
  </dgm:ptLst>
  <dgm:cxnLst>
    <dgm:cxn modelId="{9DCC9004-4507-4347-A5CF-5956EDD126E4}" type="presOf" srcId="{2051015B-E9AC-47DB-BD6E-4759FB5D4884}" destId="{81EBF32B-1BCB-4516-9161-94921EC9E145}" srcOrd="0" destOrd="0" presId="urn:microsoft.com/office/officeart/2005/8/layout/vList2"/>
    <dgm:cxn modelId="{2C4D7C2E-02F2-4CB9-A3FC-8F9D9449B46A}" type="presOf" srcId="{C9F6A451-3257-433D-AE13-FFC0B337FB9F}" destId="{F85D9B81-DAD1-4A0C-B6D1-C75C0C059E34}" srcOrd="0" destOrd="0" presId="urn:microsoft.com/office/officeart/2005/8/layout/vList2"/>
    <dgm:cxn modelId="{A3ABFC42-6AAD-4A45-9458-CD1995F4D78A}" type="presOf" srcId="{00D0FED0-8FD1-46D1-9D85-5CB2488171CC}" destId="{CE676793-6B28-4ABD-879D-46C76CFF3EAC}" srcOrd="0" destOrd="0" presId="urn:microsoft.com/office/officeart/2005/8/layout/vList2"/>
    <dgm:cxn modelId="{94F9D089-A54A-4FB8-A723-FB5C0775E2AD}" type="presOf" srcId="{AED0CF48-B391-4B30-B74C-8EFD4887F2F8}" destId="{D10D79D4-CE5F-482E-A5DD-1ED8694E4930}" srcOrd="0" destOrd="0" presId="urn:microsoft.com/office/officeart/2005/8/layout/vList2"/>
    <dgm:cxn modelId="{2A1B8598-7A8A-461E-9F28-EE417809B68B}" srcId="{2051015B-E9AC-47DB-BD6E-4759FB5D4884}" destId="{AED0CF48-B391-4B30-B74C-8EFD4887F2F8}" srcOrd="1" destOrd="0" parTransId="{E2EEF9BA-A8AF-4FD5-A2EE-929A0BBD84DB}" sibTransId="{203FAB4C-EB3D-4AA1-970C-290273B1B653}"/>
    <dgm:cxn modelId="{790424B5-879B-4449-B613-C78C209C0080}" srcId="{2051015B-E9AC-47DB-BD6E-4759FB5D4884}" destId="{00D0FED0-8FD1-46D1-9D85-5CB2488171CC}" srcOrd="0" destOrd="0" parTransId="{9C2F410C-A541-4401-B28F-FCC4FBB87067}" sibTransId="{AA9618A3-E647-4444-9480-CA867C517591}"/>
    <dgm:cxn modelId="{8EB17FED-EA2D-4E0A-9222-CFCFB98974B0}" srcId="{2051015B-E9AC-47DB-BD6E-4759FB5D4884}" destId="{C9F6A451-3257-433D-AE13-FFC0B337FB9F}" srcOrd="2" destOrd="0" parTransId="{70B6D6B4-5E27-49F9-A921-586010B271FF}" sibTransId="{FC2780F3-4407-4A3A-9D38-3D20FE6E4F4A}"/>
    <dgm:cxn modelId="{6A87986C-0D19-41A7-9D72-25F4221B3F66}" type="presParOf" srcId="{81EBF32B-1BCB-4516-9161-94921EC9E145}" destId="{CE676793-6B28-4ABD-879D-46C76CFF3EAC}" srcOrd="0" destOrd="0" presId="urn:microsoft.com/office/officeart/2005/8/layout/vList2"/>
    <dgm:cxn modelId="{CCDF90C0-B65B-43F9-ADBE-788855B12EBB}" type="presParOf" srcId="{81EBF32B-1BCB-4516-9161-94921EC9E145}" destId="{8438F7DA-F775-4479-9130-0B24E5F6A65A}" srcOrd="1" destOrd="0" presId="urn:microsoft.com/office/officeart/2005/8/layout/vList2"/>
    <dgm:cxn modelId="{A0613807-B2EB-4998-ADFA-5E3F97A7BED4}" type="presParOf" srcId="{81EBF32B-1BCB-4516-9161-94921EC9E145}" destId="{D10D79D4-CE5F-482E-A5DD-1ED8694E4930}" srcOrd="2" destOrd="0" presId="urn:microsoft.com/office/officeart/2005/8/layout/vList2"/>
    <dgm:cxn modelId="{E71B52B9-3359-4B1F-982B-E9159C281EFC}" type="presParOf" srcId="{81EBF32B-1BCB-4516-9161-94921EC9E145}" destId="{6320B6ED-AE3F-4BE3-972E-EE3BD4C88160}" srcOrd="3" destOrd="0" presId="urn:microsoft.com/office/officeart/2005/8/layout/vList2"/>
    <dgm:cxn modelId="{C6B6C75F-1AC2-4621-B659-D810E4ADF158}" type="presParOf" srcId="{81EBF32B-1BCB-4516-9161-94921EC9E145}" destId="{F85D9B81-DAD1-4A0C-B6D1-C75C0C059E3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676793-6B28-4ABD-879D-46C76CFF3EAC}">
      <dsp:nvSpPr>
        <dsp:cNvPr id="0" name=""/>
        <dsp:cNvSpPr/>
      </dsp:nvSpPr>
      <dsp:spPr>
        <a:xfrm>
          <a:off x="0" y="3968"/>
          <a:ext cx="5257800" cy="178425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Deepwater Horizon damaged organisation reputation and incur direct costs which deeply affect shareholder value. </a:t>
          </a:r>
          <a:endParaRPr lang="en-US" sz="2500" kern="1200"/>
        </a:p>
      </dsp:txBody>
      <dsp:txXfrm>
        <a:off x="87100" y="91068"/>
        <a:ext cx="5083600" cy="1610050"/>
      </dsp:txXfrm>
    </dsp:sp>
    <dsp:sp modelId="{D10D79D4-CE5F-482E-A5DD-1ED8694E4930}">
      <dsp:nvSpPr>
        <dsp:cNvPr id="0" name=""/>
        <dsp:cNvSpPr/>
      </dsp:nvSpPr>
      <dsp:spPr>
        <a:xfrm>
          <a:off x="0" y="1860218"/>
          <a:ext cx="5257800" cy="178425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Developing a strong corporate image is important for BP if it is to reach its long-term goals. </a:t>
          </a:r>
          <a:endParaRPr lang="en-US" sz="2500" kern="1200"/>
        </a:p>
      </dsp:txBody>
      <dsp:txXfrm>
        <a:off x="87100" y="1947318"/>
        <a:ext cx="5083600" cy="1610050"/>
      </dsp:txXfrm>
    </dsp:sp>
    <dsp:sp modelId="{F85D9B81-DAD1-4A0C-B6D1-C75C0C059E34}">
      <dsp:nvSpPr>
        <dsp:cNvPr id="0" name=""/>
        <dsp:cNvSpPr/>
      </dsp:nvSpPr>
      <dsp:spPr>
        <a:xfrm>
          <a:off x="0" y="3716469"/>
          <a:ext cx="5257800" cy="178425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BP executives have the paradoxical challenge of balancing the needs of shareholders with imperative CSR related expenditure.</a:t>
          </a:r>
          <a:endParaRPr lang="en-US" sz="2500" kern="1200"/>
        </a:p>
      </dsp:txBody>
      <dsp:txXfrm>
        <a:off x="87100" y="3803569"/>
        <a:ext cx="5083600" cy="161005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B044D3-3292-47D4-B106-F20133DA58C7}" type="datetimeFigureOut">
              <a:rPr lang="en-GB" smtClean="0"/>
              <a:t>07/11/2020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C5902B-BB6A-4619-A7A6-A0CF3514691E}" type="slidenum">
              <a:rPr lang="en-GB" smtClean="0"/>
              <a:t>‹#›</a:t>
            </a:fld>
            <a:endParaRPr lang="en-GB"/>
          </a:p>
        </p:txBody>
      </p:sp>
    </p:spTree>
    <p:extLst>
      <p:ext uri="{BB962C8B-B14F-4D97-AF65-F5344CB8AC3E}">
        <p14:creationId xmlns:p14="http://schemas.microsoft.com/office/powerpoint/2010/main" val="2308396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happened? There was a large explosion and fire; the rig burned and sank after three days; and oil flowed for 87 days. Sadly, the families heard the news first from media reports and secondly and later from BP, who did not at the time have an active crisis management plan. The deaths are 10% of the workforce: 1 would be unacceptable: it is a tragedy that the bodies of the eleven men were never recovered from the site. The rescued workers were forced to sign “silence” waivers before they landed ashore and went to hospital for treatment or saw their families.</a:t>
            </a:r>
          </a:p>
        </p:txBody>
      </p:sp>
      <p:sp>
        <p:nvSpPr>
          <p:cNvPr id="4" name="Slide Number Placeholder 3"/>
          <p:cNvSpPr>
            <a:spLocks noGrp="1"/>
          </p:cNvSpPr>
          <p:nvPr>
            <p:ph type="sldNum" sz="quarter" idx="10"/>
          </p:nvPr>
        </p:nvSpPr>
        <p:spPr/>
        <p:txBody>
          <a:bodyPr/>
          <a:lstStyle/>
          <a:p>
            <a:fld id="{91A9167B-717C-4374-B93E-1B3C233D7EDF}" type="slidenum">
              <a:rPr lang="en-GB" smtClean="0"/>
              <a:t>1</a:t>
            </a:fld>
            <a:endParaRPr lang="en-GB"/>
          </a:p>
        </p:txBody>
      </p:sp>
    </p:spTree>
    <p:extLst>
      <p:ext uri="{BB962C8B-B14F-4D97-AF65-F5344CB8AC3E}">
        <p14:creationId xmlns:p14="http://schemas.microsoft.com/office/powerpoint/2010/main" val="3991611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happened? There was a large explosion and fire; the rig burned and sank after three days; and oil flowed for 87 days. Sadly, the families heard the news first from media reports and secondly and later from BP, who did not at the time have an active crisis management plan. The deaths are 10% of the workforce: 1 would be unacceptable: it is a tragedy that the bodies of the eleven men were never recovered from the site. The rescued workers were forced to sign “silence” waivers before they landed ashore and went to hospital for treatment or saw their families.</a:t>
            </a:r>
          </a:p>
        </p:txBody>
      </p:sp>
      <p:sp>
        <p:nvSpPr>
          <p:cNvPr id="4" name="Slide Number Placeholder 3"/>
          <p:cNvSpPr>
            <a:spLocks noGrp="1"/>
          </p:cNvSpPr>
          <p:nvPr>
            <p:ph type="sldNum" sz="quarter" idx="10"/>
          </p:nvPr>
        </p:nvSpPr>
        <p:spPr/>
        <p:txBody>
          <a:bodyPr/>
          <a:lstStyle/>
          <a:p>
            <a:fld id="{91A9167B-717C-4374-B93E-1B3C233D7EDF}" type="slidenum">
              <a:rPr lang="en-GB" smtClean="0"/>
              <a:t>2</a:t>
            </a:fld>
            <a:endParaRPr lang="en-GB"/>
          </a:p>
        </p:txBody>
      </p:sp>
    </p:spTree>
    <p:extLst>
      <p:ext uri="{BB962C8B-B14F-4D97-AF65-F5344CB8AC3E}">
        <p14:creationId xmlns:p14="http://schemas.microsoft.com/office/powerpoint/2010/main" val="2721780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was responsible for the explosion, fire, deaths and injuries? In a multi layered operation this was not initially clear. If this wasn't clear, no wonder there were delays and problems with taking responsibility for compensation for deaths and injuries, clean up operations and capping the well, and dealing with the environmental impact. The first mention on BP’s website said there was a fire and they would support Halliburton in their work, two days later. </a:t>
            </a:r>
            <a:r>
              <a:rPr lang="en-GB" sz="1200" kern="1200" dirty="0">
                <a:solidFill>
                  <a:schemeClr val="tx1"/>
                </a:solidFill>
                <a:effectLst/>
                <a:latin typeface="+mn-lt"/>
                <a:ea typeface="+mn-ea"/>
                <a:cs typeface="+mn-cs"/>
              </a:rPr>
              <a:t>The situation was compounded by no national regulations, state regulations and self-regulations only. Only the Clean Water Act applied nationally.</a:t>
            </a:r>
          </a:p>
        </p:txBody>
      </p:sp>
      <p:sp>
        <p:nvSpPr>
          <p:cNvPr id="4" name="Slide Number Placeholder 3"/>
          <p:cNvSpPr>
            <a:spLocks noGrp="1"/>
          </p:cNvSpPr>
          <p:nvPr>
            <p:ph type="sldNum" sz="quarter" idx="10"/>
          </p:nvPr>
        </p:nvSpPr>
        <p:spPr/>
        <p:txBody>
          <a:bodyPr/>
          <a:lstStyle/>
          <a:p>
            <a:fld id="{91A9167B-717C-4374-B93E-1B3C233D7EDF}" type="slidenum">
              <a:rPr lang="en-GB" smtClean="0"/>
              <a:t>4</a:t>
            </a:fld>
            <a:endParaRPr lang="en-GB"/>
          </a:p>
        </p:txBody>
      </p:sp>
    </p:spTree>
    <p:extLst>
      <p:ext uri="{BB962C8B-B14F-4D97-AF65-F5344CB8AC3E}">
        <p14:creationId xmlns:p14="http://schemas.microsoft.com/office/powerpoint/2010/main" val="3742191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Issued six months after the explosion, BP’s report looked primarily at the technological failures which led to the explosion; it also stated the Transocean rig crew did not recognise the pressure test failure and the influx of gas, until it was too late. There was no mention of the power loss which led to the geopositioning of the dynamically positioned rig being lost; this was a major factor in the well losing oil and not being capped. Further explanations of these failures and BP’s response will be analysed in the report.</a:t>
            </a:r>
          </a:p>
        </p:txBody>
      </p:sp>
      <p:sp>
        <p:nvSpPr>
          <p:cNvPr id="4" name="Slide Number Placeholder 3"/>
          <p:cNvSpPr>
            <a:spLocks noGrp="1"/>
          </p:cNvSpPr>
          <p:nvPr>
            <p:ph type="sldNum" sz="quarter" idx="10"/>
          </p:nvPr>
        </p:nvSpPr>
        <p:spPr/>
        <p:txBody>
          <a:bodyPr/>
          <a:lstStyle/>
          <a:p>
            <a:fld id="{91A9167B-717C-4374-B93E-1B3C233D7EDF}" type="slidenum">
              <a:rPr lang="en-GB" smtClean="0"/>
              <a:t>8</a:t>
            </a:fld>
            <a:endParaRPr lang="en-GB"/>
          </a:p>
        </p:txBody>
      </p:sp>
    </p:spTree>
    <p:extLst>
      <p:ext uri="{BB962C8B-B14F-4D97-AF65-F5344CB8AC3E}">
        <p14:creationId xmlns:p14="http://schemas.microsoft.com/office/powerpoint/2010/main" val="1706387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Amongst many other groups issuing reports are the Deepwater Horizon Study Group, a world wide collaborative partnership of 55 experts from the Centre for Catastrophic Risk Management with expertise in petrochemicals, testing, offshore drilling, offshore risk and deepwater working; they concluded that whilst one failure alone in the process would not have led to the catastrophe, the combination of factors which led to the explosion was preventable and should not have happened. </a:t>
            </a:r>
          </a:p>
        </p:txBody>
      </p:sp>
      <p:sp>
        <p:nvSpPr>
          <p:cNvPr id="4" name="Slide Number Placeholder 3"/>
          <p:cNvSpPr>
            <a:spLocks noGrp="1"/>
          </p:cNvSpPr>
          <p:nvPr>
            <p:ph type="sldNum" sz="quarter" idx="10"/>
          </p:nvPr>
        </p:nvSpPr>
        <p:spPr/>
        <p:txBody>
          <a:bodyPr/>
          <a:lstStyle/>
          <a:p>
            <a:fld id="{91A9167B-717C-4374-B93E-1B3C233D7EDF}" type="slidenum">
              <a:rPr lang="en-GB" smtClean="0"/>
              <a:t>9</a:t>
            </a:fld>
            <a:endParaRPr lang="en-GB"/>
          </a:p>
        </p:txBody>
      </p:sp>
    </p:spTree>
    <p:extLst>
      <p:ext uri="{BB962C8B-B14F-4D97-AF65-F5344CB8AC3E}">
        <p14:creationId xmlns:p14="http://schemas.microsoft.com/office/powerpoint/2010/main" val="36023882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BP publish data for environmental, health and safety, greenhouse gases. Their webpage allows anyone to view figures and appears to be transparent and accessible. The results allow a user to build comparison between the data, but onscreen are limited to two elements. The data does show a fairly consistent fall in spills and fatalities since 1999 but for an event such as happened where deaths occur, this remains an area to be addressed. The amount of oil spilled does not correlate to the number of spills, as media reports show, with a lesser number of spills with a larger volume. If you try to add the volume to the number to compare, there is a data error message! If compared separately the scale on the graphs is different and creates an impression that the volume is less. </a:t>
            </a:r>
          </a:p>
        </p:txBody>
      </p:sp>
      <p:sp>
        <p:nvSpPr>
          <p:cNvPr id="4" name="Slide Number Placeholder 3"/>
          <p:cNvSpPr>
            <a:spLocks noGrp="1"/>
          </p:cNvSpPr>
          <p:nvPr>
            <p:ph type="sldNum" sz="quarter" idx="10"/>
          </p:nvPr>
        </p:nvSpPr>
        <p:spPr/>
        <p:txBody>
          <a:bodyPr/>
          <a:lstStyle/>
          <a:p>
            <a:fld id="{91A9167B-717C-4374-B93E-1B3C233D7EDF}" type="slidenum">
              <a:rPr lang="en-GB" smtClean="0"/>
              <a:t>14</a:t>
            </a:fld>
            <a:endParaRPr lang="en-GB"/>
          </a:p>
        </p:txBody>
      </p:sp>
    </p:spTree>
    <p:extLst>
      <p:ext uri="{BB962C8B-B14F-4D97-AF65-F5344CB8AC3E}">
        <p14:creationId xmlns:p14="http://schemas.microsoft.com/office/powerpoint/2010/main" val="332134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stockholder theory by Milton Friedman is a normative business ethics theory related to the corporate social responsibility of a company. It is a theory about the corporation and its moral purpose and responsibilities of the company (Martin and Mertens, 2013). The theory describes businesses as a mere arrangements by which a group of people mainly the stockholders, offer capital to another group, the managers which the managers use to achieve specified aims set by the stockholders in response stockholders receive an ownership interest for bearing the associated risks.” It is just a contractual agreement in which both the parties the stockholders &amp; the managers have entered voluntarily. The agreement describes the responsibilities and obligations to the both contractual partners. Executives requires to acts as agents in part of the stockholders. They have been empowered to manage the money advanced by the stockholders. Not in all cases the purpose of the business necessarily needs to earn profit for the stockholders, other goals are also common, but the main concern of the stockholder theory of Milton Friedman is profit-maximization (Martin and Mertens, 2013).</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his stockholder theory Milton Friedman allowed Executives to spend their personal funds anyway they see worthy of for any charitable funds or project that they think will socially beneficial. Friedman appreciated them as a private citizen, but when functioning as an executive for corporations they are acting as an agent of the stockholders and are bound not to use business resources except for the purposes they are authorized for by the stockholders (Martin and Mertens, 2013).</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Milton Friedman took the shareholder approach to the social responsibility. In This approach Milton Friedman tried to show the shareholders as the economic engine of the company and the only group to which the company must be socially responsible. As discussed earlier, the goal of the firm according to Milton Friedman’s’ stockholders theory is to maximize profits and return a portion of those profits to shareholders as a reward for the risk they took by investing in the firm (Senge, 2008).</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Milton Friedman in his theory of stockholder advocates that the shareholders should be given the authority to decide what social initiatives they need to take part rather than making the decision by their appointed executive, who they are appointed for business purpose.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Friedman also urged that a company should not have any "social responsibility" to the public or society because the only concern for the management is to increase profits for itself and for its shareholders and that the shareholders will be in full authority to make decision regarding social responsibility (Stern, 2007).</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this theory Milton Friedman states that companies concern for the community rather than for profits, would leads them to totalitarianism.</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his book, Friedman wrote "There is one and only one social responsibility of business to use its resources and engage in activities designed to increase its profits so long as it stays within the rules of the game, which is to say, engages in open and free competition without deception or fraud."</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Many argued with the stockholder theory offered by Milton Friedman saying it inconsistent with the concept of corporate social responsibility which they said comes at the cost of the stakeholder. Following example can be considered as a logical point by the opponent of the Milton Friedman stockholder theory (Senge, 2008). If a company donating to help victim got hurt in a natural disaster like cyclone, in any way which is may not be considered as an action in the best interest of the shareholder. Not considering the scenario Friedman would suggest that shareholders themselves be given the authority to decide how much and to whom they want to donate. Some other argue that goods &amp; services provided to the society at any crisis moment build further allegiance between customer &amp; the corporation and meet the stockholder theory's requirement through a different mechanism (Senge, 2008).</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So far The Friedman doctrine deemed to be controversial. In her book Naomi Klein's a left-wing social activist book she criticizes the theory, saying that most of citizens become sufferer with huge wealth in the hand of corporate elites (Senge, 2008).</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9C5902B-BB6A-4619-A7A6-A0CF3514691E}" type="slidenum">
              <a:rPr lang="en-GB" smtClean="0"/>
              <a:t>16</a:t>
            </a:fld>
            <a:endParaRPr lang="en-GB"/>
          </a:p>
        </p:txBody>
      </p:sp>
    </p:spTree>
    <p:extLst>
      <p:ext uri="{BB962C8B-B14F-4D97-AF65-F5344CB8AC3E}">
        <p14:creationId xmlns:p14="http://schemas.microsoft.com/office/powerpoint/2010/main" val="715985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Yet compared with this, BP are a founder member of the World Bank Development Partnership and operate to an apparently philanthropic level of CSR, funding life skills and partnership working in South America, and health and literacy in Indonesia. In the UK they partner the National Opera House, the British Museum, and the National Portrait Gallery giving £7.5m over 5 years. Actors in the Royal Shakespeare Company made a high profile objection in the autumn when Mark Rylance said BP are not philanthropic and not ethical, and withdrew from acting with the RSC whilst BP sponsorship was in place. In Carroll’s pyramid, whilst all elements are valid, BP appear to be philanthropic although using Petrick and Quinn’s model, with irresponsible responsiveness.</a:t>
            </a:r>
          </a:p>
        </p:txBody>
      </p:sp>
      <p:sp>
        <p:nvSpPr>
          <p:cNvPr id="4" name="Slide Number Placeholder 3"/>
          <p:cNvSpPr>
            <a:spLocks noGrp="1"/>
          </p:cNvSpPr>
          <p:nvPr>
            <p:ph type="sldNum" sz="quarter" idx="10"/>
          </p:nvPr>
        </p:nvSpPr>
        <p:spPr/>
        <p:txBody>
          <a:bodyPr/>
          <a:lstStyle/>
          <a:p>
            <a:fld id="{91A9167B-717C-4374-B93E-1B3C233D7EDF}" type="slidenum">
              <a:rPr lang="en-GB" smtClean="0"/>
              <a:t>20</a:t>
            </a:fld>
            <a:endParaRPr lang="en-GB"/>
          </a:p>
        </p:txBody>
      </p:sp>
    </p:spTree>
    <p:extLst>
      <p:ext uri="{BB962C8B-B14F-4D97-AF65-F5344CB8AC3E}">
        <p14:creationId xmlns:p14="http://schemas.microsoft.com/office/powerpoint/2010/main" val="3574044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wide variety of stakeholders, both internal and external: communications means vary for all groups: communications through regular reports and meetings occur, CSR with a wide range of outreach projects is given prominence, a new code of conduct was published 2014. The primary objective is to remain profit maximising, but there is an increasing message in the communications relating to citizenship and sustainability, and green energy. </a:t>
            </a:r>
            <a:r>
              <a:rPr lang="en-GB" sz="1200" kern="1200" dirty="0">
                <a:solidFill>
                  <a:schemeClr val="tx1"/>
                </a:solidFill>
                <a:effectLst/>
                <a:latin typeface="+mn-lt"/>
                <a:ea typeface="+mn-ea"/>
                <a:cs typeface="+mn-cs"/>
              </a:rPr>
              <a:t>Whilst the outward face is ethical and open towards employees, media reports suggest otherwise: a Taylorist attitude to production management.</a:t>
            </a:r>
          </a:p>
        </p:txBody>
      </p:sp>
      <p:sp>
        <p:nvSpPr>
          <p:cNvPr id="4" name="Slide Number Placeholder 3"/>
          <p:cNvSpPr>
            <a:spLocks noGrp="1"/>
          </p:cNvSpPr>
          <p:nvPr>
            <p:ph type="sldNum" sz="quarter" idx="10"/>
          </p:nvPr>
        </p:nvSpPr>
        <p:spPr/>
        <p:txBody>
          <a:bodyPr/>
          <a:lstStyle/>
          <a:p>
            <a:fld id="{91A9167B-717C-4374-B93E-1B3C233D7EDF}" type="slidenum">
              <a:rPr lang="en-GB" smtClean="0"/>
              <a:t>22</a:t>
            </a:fld>
            <a:endParaRPr lang="en-GB"/>
          </a:p>
        </p:txBody>
      </p:sp>
    </p:spTree>
    <p:extLst>
      <p:ext uri="{BB962C8B-B14F-4D97-AF65-F5344CB8AC3E}">
        <p14:creationId xmlns:p14="http://schemas.microsoft.com/office/powerpoint/2010/main" val="2804621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C5902B-BB6A-4619-A7A6-A0CF3514691E}" type="slidenum">
              <a:rPr lang="en-GB" smtClean="0"/>
              <a:t>23</a:t>
            </a:fld>
            <a:endParaRPr lang="en-GB"/>
          </a:p>
        </p:txBody>
      </p:sp>
    </p:spTree>
    <p:extLst>
      <p:ext uri="{BB962C8B-B14F-4D97-AF65-F5344CB8AC3E}">
        <p14:creationId xmlns:p14="http://schemas.microsoft.com/office/powerpoint/2010/main" val="41427599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Deontology is commonly understood as rights or duty-based ethics. This means that the consequences of an action are not considered in the decision-making process. Kant stated that everyone has an innate moral sense, and that this sense should be coupled with reason to develop a “categorical imperative” that allows us to make decisions based on good will and a sense of duty, without regard for the consequences of our actions (Dombrowski, 2000, p. 47–48). Kant also points out two guiding principles concerning duty-based ethical reasoning: that we should treat decisions as if they would become universal laws, to be abided by everyone, everywhere, regardless of the consequences (</a:t>
            </a:r>
            <a:r>
              <a:rPr lang="en-GB" sz="1200" b="0" i="0" kern="1200" dirty="0" err="1">
                <a:solidFill>
                  <a:schemeClr val="tx1"/>
                </a:solidFill>
                <a:effectLst/>
                <a:latin typeface="+mn-lt"/>
                <a:ea typeface="+mn-ea"/>
                <a:cs typeface="+mn-cs"/>
              </a:rPr>
              <a:t>Geirsson</a:t>
            </a:r>
            <a:r>
              <a:rPr lang="en-GB" sz="1200" b="0" i="0" kern="1200" dirty="0">
                <a:solidFill>
                  <a:schemeClr val="tx1"/>
                </a:solidFill>
                <a:effectLst/>
                <a:latin typeface="+mn-lt"/>
                <a:ea typeface="+mn-ea"/>
                <a:cs typeface="+mn-cs"/>
              </a:rPr>
              <a:t> &amp; Holmgren, 2010, p. 157) and that we should always treat human beings (including ourselves) as ends, never as means to an end (</a:t>
            </a:r>
            <a:r>
              <a:rPr lang="en-GB" sz="1200" b="0" i="0" kern="1200" dirty="0" err="1">
                <a:solidFill>
                  <a:schemeClr val="tx1"/>
                </a:solidFill>
                <a:effectLst/>
                <a:latin typeface="+mn-lt"/>
                <a:ea typeface="+mn-ea"/>
                <a:cs typeface="+mn-cs"/>
              </a:rPr>
              <a:t>Geirsson</a:t>
            </a:r>
            <a:r>
              <a:rPr lang="en-GB" sz="1200" b="0" i="0" kern="1200" dirty="0">
                <a:solidFill>
                  <a:schemeClr val="tx1"/>
                </a:solidFill>
                <a:effectLst/>
                <a:latin typeface="+mn-lt"/>
                <a:ea typeface="+mn-ea"/>
                <a:cs typeface="+mn-cs"/>
              </a:rPr>
              <a:t> &amp; Holmgren, 2010, p. 161). One approach to deontological ethics that is appropriate in considering BP’s actions is rights-based theory. Rights-based theory holds that an agent (the person/thing performing an action) has the duty to “respect the moral rights of all morally considerable recipients (the person/thing with moral standing receiving the action)” (</a:t>
            </a:r>
            <a:r>
              <a:rPr lang="en-GB" sz="1200" b="0" i="0" kern="1200" dirty="0" err="1">
                <a:solidFill>
                  <a:schemeClr val="tx1"/>
                </a:solidFill>
                <a:effectLst/>
                <a:latin typeface="+mn-lt"/>
                <a:ea typeface="+mn-ea"/>
                <a:cs typeface="+mn-cs"/>
              </a:rPr>
              <a:t>Kernohan</a:t>
            </a:r>
            <a:r>
              <a:rPr lang="en-GB" sz="1200" b="0" i="0" kern="1200" dirty="0">
                <a:solidFill>
                  <a:schemeClr val="tx1"/>
                </a:solidFill>
                <a:effectLst/>
                <a:latin typeface="+mn-lt"/>
                <a:ea typeface="+mn-ea"/>
                <a:cs typeface="+mn-cs"/>
              </a:rPr>
              <a:t>, 2012, p. 85) when making decisions. Moral standing, of course, depends on the situation in cases of environmental impact and the rights of animals. However, fellow human beings have moral standing, unless decision makers are operating under an ethical egoism lens. </a:t>
            </a:r>
            <a:r>
              <a:rPr lang="en-GB" sz="1200" b="0" i="0" kern="1200" dirty="0" err="1">
                <a:solidFill>
                  <a:schemeClr val="tx1"/>
                </a:solidFill>
                <a:effectLst/>
                <a:latin typeface="+mn-lt"/>
                <a:ea typeface="+mn-ea"/>
                <a:cs typeface="+mn-cs"/>
              </a:rPr>
              <a:t>Kernohan</a:t>
            </a:r>
            <a:r>
              <a:rPr lang="en-GB" sz="1200" b="0" i="0" kern="1200" dirty="0">
                <a:solidFill>
                  <a:schemeClr val="tx1"/>
                </a:solidFill>
                <a:effectLst/>
                <a:latin typeface="+mn-lt"/>
                <a:ea typeface="+mn-ea"/>
                <a:cs typeface="+mn-cs"/>
              </a:rPr>
              <a:t> describes this lens of ethical theory as, “[…] the theory that people should always act in their own self-interest, that they are morally obligated to do what is best for themselves” (p. 41). Under ethical egoism, an actor or moral agent acts in his or her own self-interest above all </a:t>
            </a:r>
            <a:r>
              <a:rPr lang="en-GB" sz="1200" b="0" i="0" kern="1200" dirty="0" err="1">
                <a:solidFill>
                  <a:schemeClr val="tx1"/>
                </a:solidFill>
                <a:effectLst/>
                <a:latin typeface="+mn-lt"/>
                <a:ea typeface="+mn-ea"/>
                <a:cs typeface="+mn-cs"/>
              </a:rPr>
              <a:t>els</a:t>
            </a:r>
            <a:endParaRPr lang="en-GB" dirty="0"/>
          </a:p>
        </p:txBody>
      </p:sp>
      <p:sp>
        <p:nvSpPr>
          <p:cNvPr id="4" name="Slide Number Placeholder 3"/>
          <p:cNvSpPr>
            <a:spLocks noGrp="1"/>
          </p:cNvSpPr>
          <p:nvPr>
            <p:ph type="sldNum" sz="quarter" idx="5"/>
          </p:nvPr>
        </p:nvSpPr>
        <p:spPr/>
        <p:txBody>
          <a:bodyPr/>
          <a:lstStyle/>
          <a:p>
            <a:fld id="{39C5902B-BB6A-4619-A7A6-A0CF3514691E}" type="slidenum">
              <a:rPr lang="en-GB" smtClean="0"/>
              <a:t>25</a:t>
            </a:fld>
            <a:endParaRPr lang="en-GB"/>
          </a:p>
        </p:txBody>
      </p:sp>
    </p:spTree>
    <p:extLst>
      <p:ext uri="{BB962C8B-B14F-4D97-AF65-F5344CB8AC3E}">
        <p14:creationId xmlns:p14="http://schemas.microsoft.com/office/powerpoint/2010/main" val="3227650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Consequentialist ethical theory almost exactly opposes that of deontology. Actors operating under consequentialism believe that the consequences of an action or decision constitute whether the action or decision was good or bad. </a:t>
            </a:r>
            <a:r>
              <a:rPr lang="en-GB" sz="1200" b="0" i="0" kern="1200" dirty="0" err="1">
                <a:solidFill>
                  <a:schemeClr val="tx1"/>
                </a:solidFill>
                <a:effectLst/>
                <a:latin typeface="+mn-lt"/>
                <a:ea typeface="+mn-ea"/>
                <a:cs typeface="+mn-cs"/>
              </a:rPr>
              <a:t>Kernohan</a:t>
            </a:r>
            <a:r>
              <a:rPr lang="en-GB" sz="1200" b="0" i="0" kern="1200" dirty="0">
                <a:solidFill>
                  <a:schemeClr val="tx1"/>
                </a:solidFill>
                <a:effectLst/>
                <a:latin typeface="+mn-lt"/>
                <a:ea typeface="+mn-ea"/>
                <a:cs typeface="+mn-cs"/>
              </a:rPr>
              <a:t> (2012) writes that subjective consequentialism, or utilitarianism, “claim[s] that the intrinsic value which we ought to maximize pertains to the actual mental states of recipients” (p. 57) and that a decision is right or good if it creates the “maximum aggregate amount of utility.” This becomes problematic when decision makers attempt to define what constitutes utility. To solve some of these issues, utilitarianism is split into two subcategories, but even these subcategories are somewhat problematic. One subcategory of utilitarianism is preference-satisfaction utilitarianism, which values actions that satisfy “desires and wants” of recipients (p. 57). When compared to Kant’s two guiding principles, there is a stark difference between deontology and consequentialism: not only would the actor not act as if his/her actions would become universal law (because every consequence, and therefore every decision, would undoubtedly vary), but the consequentialist lens dictates that the ends justify the means. In other words, it does not matter how you reach a “good” objective, because any means of reaching that objective are ethically acceptable.</a:t>
            </a:r>
            <a:endParaRPr lang="en-GB" dirty="0"/>
          </a:p>
        </p:txBody>
      </p:sp>
      <p:sp>
        <p:nvSpPr>
          <p:cNvPr id="4" name="Slide Number Placeholder 3"/>
          <p:cNvSpPr>
            <a:spLocks noGrp="1"/>
          </p:cNvSpPr>
          <p:nvPr>
            <p:ph type="sldNum" sz="quarter" idx="5"/>
          </p:nvPr>
        </p:nvSpPr>
        <p:spPr/>
        <p:txBody>
          <a:bodyPr/>
          <a:lstStyle/>
          <a:p>
            <a:fld id="{39C5902B-BB6A-4619-A7A6-A0CF3514691E}" type="slidenum">
              <a:rPr lang="en-GB" smtClean="0"/>
              <a:t>28</a:t>
            </a:fld>
            <a:endParaRPr lang="en-GB"/>
          </a:p>
        </p:txBody>
      </p:sp>
    </p:spTree>
    <p:extLst>
      <p:ext uri="{BB962C8B-B14F-4D97-AF65-F5344CB8AC3E}">
        <p14:creationId xmlns:p14="http://schemas.microsoft.com/office/powerpoint/2010/main" val="1789864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 include academic sources (books and journals) for theory; websites for legislation and regulation, organisation reports and policies; online news reports. Some webpages have been removed although the links come up when searched for possibly due to legal issues. </a:t>
            </a:r>
            <a:r>
              <a:rPr lang="en-GB" sz="1200" kern="1200" dirty="0">
                <a:solidFill>
                  <a:schemeClr val="tx1"/>
                </a:solidFill>
                <a:effectLst/>
                <a:latin typeface="+mn-lt"/>
                <a:ea typeface="+mn-ea"/>
                <a:cs typeface="+mn-cs"/>
              </a:rPr>
              <a:t>That ends the presentation, thank you.</a:t>
            </a:r>
          </a:p>
        </p:txBody>
      </p:sp>
      <p:sp>
        <p:nvSpPr>
          <p:cNvPr id="4" name="Slide Number Placeholder 3"/>
          <p:cNvSpPr>
            <a:spLocks noGrp="1"/>
          </p:cNvSpPr>
          <p:nvPr>
            <p:ph type="sldNum" sz="quarter" idx="10"/>
          </p:nvPr>
        </p:nvSpPr>
        <p:spPr/>
        <p:txBody>
          <a:bodyPr/>
          <a:lstStyle/>
          <a:p>
            <a:fld id="{91A9167B-717C-4374-B93E-1B3C233D7EDF}" type="slidenum">
              <a:rPr lang="en-GB" smtClean="0"/>
              <a:t>30</a:t>
            </a:fld>
            <a:endParaRPr lang="en-GB"/>
          </a:p>
        </p:txBody>
      </p:sp>
    </p:spTree>
    <p:extLst>
      <p:ext uri="{BB962C8B-B14F-4D97-AF65-F5344CB8AC3E}">
        <p14:creationId xmlns:p14="http://schemas.microsoft.com/office/powerpoint/2010/main" val="3196683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7225A-726D-4330-B282-1FA8316F99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4B26B2F-42FB-498C-B0EA-8D063F684C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20121-D976-48D6-AFCE-495460745394}"/>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34235260-5285-4689-ADAE-95DC1EA5BD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4B5F07-CA55-412B-AFED-19047EF18FC2}"/>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146199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2B9E4-829E-4902-AC5E-CA7A5F2173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65933E-5EDE-4A41-8686-CCA5C78820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F58BC1-1012-4865-B58F-090DCB7780C7}"/>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57D58568-D5AB-41AE-9750-973E6F94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873A33-F165-48FF-BE03-D21A2EC1DC92}"/>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2267198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72406-8720-4B27-8B07-C7C9A690F8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72EE80D-B7F8-43CB-BB01-D730123B03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A1BE51F-70DB-499E-ADE6-217B7A0BF79D}"/>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B665EE54-CD59-483B-8AAE-1BA3898A6A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1CD969-3546-4611-8031-AD86CEDD7134}"/>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196423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B1CC5-A143-421C-80C0-491F85C058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BF72E1C-34D5-4DD4-9A9E-99CF8EAF25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3297E8-85B6-4A91-AD91-130414C99F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C6E6B4-7023-493B-ADB2-099671E95159}"/>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6" name="Footer Placeholder 5">
            <a:extLst>
              <a:ext uri="{FF2B5EF4-FFF2-40B4-BE49-F238E27FC236}">
                <a16:creationId xmlns:a16="http://schemas.microsoft.com/office/drawing/2014/main" id="{8D471AB5-1D87-42F6-A39E-DF0D303F65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652FF2-3EF5-4170-B0C7-07AC99350D57}"/>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570009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91751-9322-436C-BB10-E60EA72649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CDA1CE-2643-4A2C-BBC2-9B13B4254C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1F2F3A-050E-412E-B37A-645194356B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9B2A85F-EBA3-47C7-9548-AD0C089F6F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0CCDE-BBF9-4785-9508-6F696F92FC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132F4DB-0299-4616-9FE1-C2CCBEB6C8BF}"/>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8" name="Footer Placeholder 7">
            <a:extLst>
              <a:ext uri="{FF2B5EF4-FFF2-40B4-BE49-F238E27FC236}">
                <a16:creationId xmlns:a16="http://schemas.microsoft.com/office/drawing/2014/main" id="{FBEE3667-655D-4390-8EB2-32DF1A579A1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5295AA-EC58-4D8E-8D91-25AA62761825}"/>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3940579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03D04-EE7E-4300-B797-7D5CB7B076F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5DF067-447F-431F-9C94-A2885D4F517C}"/>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4" name="Footer Placeholder 3">
            <a:extLst>
              <a:ext uri="{FF2B5EF4-FFF2-40B4-BE49-F238E27FC236}">
                <a16:creationId xmlns:a16="http://schemas.microsoft.com/office/drawing/2014/main" id="{379A6964-EC6F-46E5-95D4-5D6B5217F6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1029947-47D9-4AAC-8EA9-567B6EBAE351}"/>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92660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AA83D5-EF73-4546-BED2-8085FE40B12B}"/>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3" name="Footer Placeholder 2">
            <a:extLst>
              <a:ext uri="{FF2B5EF4-FFF2-40B4-BE49-F238E27FC236}">
                <a16:creationId xmlns:a16="http://schemas.microsoft.com/office/drawing/2014/main" id="{A3242157-3F2B-47A2-84A5-20AD3E7BEE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E3EA4B-0C8E-4556-BC0B-AF146AC772AF}"/>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126788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0598A-0E06-4BBB-9F1A-D121C086B1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FA920E-8CA8-4A95-A84F-05D1FFB447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11ECD3-85A6-40AD-B1EF-1B0D162FA5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1D8A56-1DDB-4339-B316-566F36D77F49}"/>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6" name="Footer Placeholder 5">
            <a:extLst>
              <a:ext uri="{FF2B5EF4-FFF2-40B4-BE49-F238E27FC236}">
                <a16:creationId xmlns:a16="http://schemas.microsoft.com/office/drawing/2014/main" id="{4E03EABF-D3F3-4C90-9CC3-D8B7865EA5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B9488D-F70B-4A6D-BC0C-47C302783363}"/>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1195188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AC25-0850-4B74-AFAB-330C11F7C0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22C3DA-94F4-4681-9F7E-D2F4A7E356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E19989-5842-4DD5-A919-4F2B9D7742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8C09E0-7392-4542-B327-28A772B9AB6E}"/>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6" name="Footer Placeholder 5">
            <a:extLst>
              <a:ext uri="{FF2B5EF4-FFF2-40B4-BE49-F238E27FC236}">
                <a16:creationId xmlns:a16="http://schemas.microsoft.com/office/drawing/2014/main" id="{33E81AA9-F811-4D75-8139-EB1B5C380E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FB70F3-C397-49DA-877A-D6CC83C7B375}"/>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2101860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AAAC1-37DC-4943-9458-58CBAD7EEB0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954E82-BF80-4AB6-8E29-816074D119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B3EEE6-0DD5-43BB-A342-2B9206D18256}"/>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8C38646D-8895-410F-8803-6B5B9A7D1C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A401C5-CC0A-4CCD-8CFD-4BBB5F1F0391}"/>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3824303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E836D1-C780-4BAD-84D2-0925646C662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7714B3-9764-4741-B11A-A982E30C5F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16B965-2DDE-4B86-862A-215A33789719}"/>
              </a:ext>
            </a:extLst>
          </p:cNvPr>
          <p:cNvSpPr>
            <a:spLocks noGrp="1"/>
          </p:cNvSpPr>
          <p:nvPr>
            <p:ph type="dt" sz="half" idx="10"/>
          </p:nvPr>
        </p:nvSpPr>
        <p:spPr/>
        <p:txBody>
          <a:body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AC17EBB2-4A66-4031-A784-B5ABDE4834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665673-E947-4C19-B04F-63B5E952A7E7}"/>
              </a:ext>
            </a:extLst>
          </p:cNvPr>
          <p:cNvSpPr>
            <a:spLocks noGrp="1"/>
          </p:cNvSpPr>
          <p:nvPr>
            <p:ph type="sldNum" sz="quarter" idx="12"/>
          </p:nvPr>
        </p:nvSpPr>
        <p:spPr/>
        <p:txBody>
          <a:bodyPr/>
          <a:lstStyle/>
          <a:p>
            <a:fld id="{AD0305A1-D320-48D7-9CAE-F4CA1EC11111}" type="slidenum">
              <a:rPr lang="en-GB" smtClean="0"/>
              <a:t>‹#›</a:t>
            </a:fld>
            <a:endParaRPr lang="en-GB"/>
          </a:p>
        </p:txBody>
      </p:sp>
    </p:spTree>
    <p:extLst>
      <p:ext uri="{BB962C8B-B14F-4D97-AF65-F5344CB8AC3E}">
        <p14:creationId xmlns:p14="http://schemas.microsoft.com/office/powerpoint/2010/main" val="181810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F18FB0-0FB1-4012-BA29-9E55CE4FE2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B6D532-FF62-4CDF-8D55-469995ADC7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48615D-EEFC-4F1E-9D6E-8DAB43706A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7B00D4-0650-4521-9108-B11527FC703C}" type="datetimeFigureOut">
              <a:rPr lang="en-GB" smtClean="0"/>
              <a:t>07/11/2020</a:t>
            </a:fld>
            <a:endParaRPr lang="en-GB"/>
          </a:p>
        </p:txBody>
      </p:sp>
      <p:sp>
        <p:nvSpPr>
          <p:cNvPr id="5" name="Footer Placeholder 4">
            <a:extLst>
              <a:ext uri="{FF2B5EF4-FFF2-40B4-BE49-F238E27FC236}">
                <a16:creationId xmlns:a16="http://schemas.microsoft.com/office/drawing/2014/main" id="{6DF135A9-A858-4160-9927-0634D5E750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0FBBCE-7595-48F1-812A-5A4B7A5F60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0305A1-D320-48D7-9CAE-F4CA1EC11111}" type="slidenum">
              <a:rPr lang="en-GB" smtClean="0"/>
              <a:t>‹#›</a:t>
            </a:fld>
            <a:endParaRPr lang="en-GB"/>
          </a:p>
        </p:txBody>
      </p:sp>
    </p:spTree>
    <p:extLst>
      <p:ext uri="{BB962C8B-B14F-4D97-AF65-F5344CB8AC3E}">
        <p14:creationId xmlns:p14="http://schemas.microsoft.com/office/powerpoint/2010/main" val="2527576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hyperlink" Target="http://www.rigzone.com/news/oil_gas/a/146875/Deepwater_Horizon_Movie_Recounts_Several_Safety_Missteps" TargetMode="External"/><Relationship Id="rId3" Type="http://schemas.openxmlformats.org/officeDocument/2006/relationships/hyperlink" Target="http://www.gsa.state.al.us/ogb/ogb.html" TargetMode="External"/><Relationship Id="rId7" Type="http://schemas.openxmlformats.org/officeDocument/2006/relationships/hyperlink" Target="http://news.nationalgeographic.com/2015/04/150420-bp-gulf-oil-spill-safety-five-years-later/"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hyperlink" Target="http://ccrm.berkeley.edu/pdfs_papers/bea_pdfs/dhsgfinalreport-march2011-tag.pdf" TargetMode="External"/><Relationship Id="rId5" Type="http://schemas.openxmlformats.org/officeDocument/2006/relationships/hyperlink" Target="http://www.bp.com/en/global/corporate/sustainability/safety/safer-drilling.html" TargetMode="External"/><Relationship Id="rId4" Type="http://schemas.openxmlformats.org/officeDocument/2006/relationships/hyperlink" Target="http://www.bbc.co.uk/news/entertainment-arts-37501105" TargetMode="External"/><Relationship Id="rId9" Type="http://schemas.openxmlformats.org/officeDocument/2006/relationships/hyperlink" Target="http://www.wsj.com/articles/halliburton-to-settle-deepwater-horizon-claims-for-1-1-billion-14096645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Nigel\Pictures\Judith\2016\MBA Images\OilDrillingRig-BP-Fire-Sinking-5-10-10.jpg"/>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23010" b="-2"/>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18089CC8-D048-4B95-B838-D7B39C267323}"/>
              </a:ext>
            </a:extLst>
          </p:cNvPr>
          <p:cNvSpPr>
            <a:spLocks noGrp="1"/>
          </p:cNvSpPr>
          <p:nvPr>
            <p:ph type="ctrTitle"/>
          </p:nvPr>
        </p:nvSpPr>
        <p:spPr>
          <a:xfrm>
            <a:off x="477981" y="1122363"/>
            <a:ext cx="4023360" cy="3204134"/>
          </a:xfrm>
        </p:spPr>
        <p:txBody>
          <a:bodyPr vert="horz" lIns="91440" tIns="45720" rIns="91440" bIns="45720" rtlCol="0" anchor="b">
            <a:normAutofit/>
          </a:bodyPr>
          <a:lstStyle/>
          <a:p>
            <a:pPr algn="l"/>
            <a:r>
              <a:rPr lang="en-US" sz="4800" dirty="0"/>
              <a:t>BP DEEPWATER HORIZON</a:t>
            </a:r>
            <a:br>
              <a:rPr lang="en-US" sz="4800" dirty="0"/>
            </a:br>
            <a:endParaRPr lang="en-US" sz="4800" dirty="0"/>
          </a:p>
        </p:txBody>
      </p:sp>
      <p:sp>
        <p:nvSpPr>
          <p:cNvPr id="5" name="Subtitle 4">
            <a:extLst>
              <a:ext uri="{FF2B5EF4-FFF2-40B4-BE49-F238E27FC236}">
                <a16:creationId xmlns:a16="http://schemas.microsoft.com/office/drawing/2014/main" id="{D6C5B288-E4D2-4D4C-A0B1-0360307664A3}"/>
              </a:ext>
            </a:extLst>
          </p:cNvPr>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US" sz="2000"/>
              <a:t>STEVE GRIFFITHS AND DR CAROLINE JAWAD</a:t>
            </a:r>
          </a:p>
          <a:p>
            <a:pPr algn="l"/>
            <a:r>
              <a:rPr lang="en-US" sz="2000"/>
              <a:t>2020</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049868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Nigel\Pictures\Judith\2016\MBA Images\OilDrillingRig-BP-Fire-Sinking-5-10-10.jpg"/>
          <p:cNvPicPr>
            <a:picLocks noChangeAspect="1" noChangeArrowheads="1"/>
          </p:cNvPicPr>
          <p:nvPr/>
        </p:nvPicPr>
        <p:blipFill rotWithShape="1">
          <a:blip r:embed="rId3">
            <a:extLst>
              <a:ext uri="{28A0092B-C50C-407E-A947-70E740481C1C}">
                <a14:useLocalDpi xmlns:a14="http://schemas.microsoft.com/office/drawing/2010/main" val="0"/>
              </a:ext>
            </a:extLst>
          </a:blip>
          <a:srcRect t="12568" b="3477"/>
          <a:stretch/>
        </p:blipFill>
        <p:spPr bwMode="auto">
          <a:xfrm>
            <a:off x="-3047" y="10"/>
            <a:ext cx="12191999"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52D508CE-B31A-4D58-8872-700A7144BA24}"/>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indent="-228600" algn="ctr">
              <a:spcAft>
                <a:spcPts val="600"/>
              </a:spcAft>
            </a:pPr>
            <a:r>
              <a:rPr lang="en-US" sz="4800">
                <a:solidFill>
                  <a:srgbClr val="FFFFFF"/>
                </a:solidFill>
              </a:rPr>
              <a:t>2010: Explosion, fire, rig sank 36 hours later </a:t>
            </a:r>
            <a:br>
              <a:rPr lang="en-US" sz="4800">
                <a:solidFill>
                  <a:srgbClr val="FFFFFF"/>
                </a:solidFill>
              </a:rPr>
            </a:br>
            <a:r>
              <a:rPr lang="en-US" sz="4800">
                <a:solidFill>
                  <a:srgbClr val="FFFFFF"/>
                </a:solidFill>
              </a:rPr>
              <a:t>11 deaths and 17 serious injuries out of 126 workers</a:t>
            </a:r>
            <a:br>
              <a:rPr lang="en-US" sz="4800">
                <a:solidFill>
                  <a:srgbClr val="FFFFFF"/>
                </a:solidFill>
              </a:rPr>
            </a:br>
            <a:endParaRPr lang="en-US" sz="4800">
              <a:solidFill>
                <a:srgbClr val="FFFFFF"/>
              </a:solidFill>
            </a:endParaRPr>
          </a:p>
        </p:txBody>
      </p:sp>
    </p:spTree>
    <p:extLst>
      <p:ext uri="{BB962C8B-B14F-4D97-AF65-F5344CB8AC3E}">
        <p14:creationId xmlns:p14="http://schemas.microsoft.com/office/powerpoint/2010/main" val="1434854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39183FB-5C42-4B88-9A1E-474168C7BCC3}"/>
              </a:ext>
            </a:extLst>
          </p:cNvPr>
          <p:cNvPicPr>
            <a:picLocks noChangeAspect="1"/>
          </p:cNvPicPr>
          <p:nvPr/>
        </p:nvPicPr>
        <p:blipFill rotWithShape="1">
          <a:blip r:embed="rId2"/>
          <a:srcRect r="-2" b="17417"/>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6" name="Content Placeholder 4">
            <a:extLst>
              <a:ext uri="{FF2B5EF4-FFF2-40B4-BE49-F238E27FC236}">
                <a16:creationId xmlns:a16="http://schemas.microsoft.com/office/drawing/2014/main" id="{EF6DCC56-079D-4EE0-9407-A3B8985A037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1806"/>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4" name="Freeform: Shape 13">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itle 2">
            <a:extLst>
              <a:ext uri="{FF2B5EF4-FFF2-40B4-BE49-F238E27FC236}">
                <a16:creationId xmlns:a16="http://schemas.microsoft.com/office/drawing/2014/main" id="{189D2381-39CE-4417-868C-64C06C3CF30C}"/>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kern="1200">
                <a:solidFill>
                  <a:schemeClr val="tx1"/>
                </a:solidFill>
                <a:latin typeface="+mj-lt"/>
                <a:ea typeface="+mj-ea"/>
                <a:cs typeface="+mj-cs"/>
              </a:rPr>
              <a:t>BP Safety Policies</a:t>
            </a:r>
          </a:p>
        </p:txBody>
      </p:sp>
      <p:sp>
        <p:nvSpPr>
          <p:cNvPr id="18" name="Rectangle 17">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0" name="Rectangle 19">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Content Placeholder 3">
            <a:extLst>
              <a:ext uri="{FF2B5EF4-FFF2-40B4-BE49-F238E27FC236}">
                <a16:creationId xmlns:a16="http://schemas.microsoft.com/office/drawing/2014/main" id="{D84E2275-589C-4E16-8F95-4B12E5119770}"/>
              </a:ext>
            </a:extLst>
          </p:cNvPr>
          <p:cNvSpPr>
            <a:spLocks noGrp="1"/>
          </p:cNvSpPr>
          <p:nvPr>
            <p:ph sz="half" idx="1"/>
          </p:nvPr>
        </p:nvSpPr>
        <p:spPr>
          <a:xfrm>
            <a:off x="448056" y="2512611"/>
            <a:ext cx="4832803" cy="3664351"/>
          </a:xfrm>
        </p:spPr>
        <p:txBody>
          <a:bodyPr vert="horz" lIns="91440" tIns="45720" rIns="91440" bIns="45720" rtlCol="0">
            <a:normAutofit/>
          </a:bodyPr>
          <a:lstStyle/>
          <a:p>
            <a:r>
              <a:rPr lang="en-US" sz="2000"/>
              <a:t>“</a:t>
            </a:r>
            <a:r>
              <a:rPr lang="en-US" sz="2000" i="1"/>
              <a:t>Everything we do depends on the safety of our operations, our workforce and the communities around us”. </a:t>
            </a:r>
          </a:p>
          <a:p>
            <a:r>
              <a:rPr lang="en-US" sz="2000" i="1"/>
              <a:t>“We strive to create and maintain a safe operating culture, putting safety front and centre of everything we do</a:t>
            </a:r>
            <a:r>
              <a:rPr lang="en-US" sz="2000"/>
              <a:t>”</a:t>
            </a:r>
          </a:p>
          <a:p>
            <a:pPr marL="0"/>
            <a:endParaRPr lang="en-US" sz="2000"/>
          </a:p>
        </p:txBody>
      </p:sp>
    </p:spTree>
    <p:extLst>
      <p:ext uri="{BB962C8B-B14F-4D97-AF65-F5344CB8AC3E}">
        <p14:creationId xmlns:p14="http://schemas.microsoft.com/office/powerpoint/2010/main" val="2869807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5" name="Picture 3" descr="C:\Users\Nigel\Pictures\Judith\2016\MBA Images\oil-bird - Copy.jpg"/>
          <p:cNvPicPr>
            <a:picLocks noChangeAspect="1" noChangeArrowheads="1"/>
          </p:cNvPicPr>
          <p:nvPr/>
        </p:nvPicPr>
        <p:blipFill rotWithShape="1">
          <a:blip r:embed="rId3">
            <a:extLst>
              <a:ext uri="{28A0092B-C50C-407E-A947-70E740481C1C}">
                <a14:useLocalDpi xmlns:a14="http://schemas.microsoft.com/office/drawing/2010/main" val="0"/>
              </a:ext>
            </a:extLst>
          </a:blip>
          <a:srcRect t="1907" r="17228" b="1"/>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74" name="Rectangle 7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71094" y="1161288"/>
            <a:ext cx="3438144" cy="1124712"/>
          </a:xfrm>
        </p:spPr>
        <p:txBody>
          <a:bodyPr anchor="b">
            <a:normAutofit/>
          </a:bodyPr>
          <a:lstStyle/>
          <a:p>
            <a:r>
              <a:rPr lang="en-GB" sz="2800"/>
              <a:t>Immediate aftermath…</a:t>
            </a:r>
          </a:p>
        </p:txBody>
      </p:sp>
      <p:sp>
        <p:nvSpPr>
          <p:cNvPr id="76" name="Rectangle 7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8" name="Rectangle 7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371094" y="2718054"/>
            <a:ext cx="3438906" cy="3207258"/>
          </a:xfrm>
        </p:spPr>
        <p:txBody>
          <a:bodyPr anchor="t">
            <a:normAutofit/>
          </a:bodyPr>
          <a:lstStyle/>
          <a:p>
            <a:r>
              <a:rPr lang="en-GB" sz="1600" b="1"/>
              <a:t>Human cost </a:t>
            </a:r>
            <a:r>
              <a:rPr lang="en-GB" sz="1600"/>
              <a:t>of deaths and injuries </a:t>
            </a:r>
          </a:p>
          <a:p>
            <a:r>
              <a:rPr lang="en-GB" sz="1600" b="1"/>
              <a:t>Environmental impact</a:t>
            </a:r>
            <a:r>
              <a:rPr lang="en-GB" sz="1600"/>
              <a:t>: pollution of natural resources, sea and wildlife – seabirds and fish, plants</a:t>
            </a:r>
          </a:p>
          <a:p>
            <a:r>
              <a:rPr lang="en-GB" sz="1600"/>
              <a:t>Capping of well and clean up of rig area</a:t>
            </a:r>
          </a:p>
          <a:p>
            <a:r>
              <a:rPr lang="en-GB" sz="1600" b="1"/>
              <a:t>Economic impact </a:t>
            </a:r>
            <a:r>
              <a:rPr lang="en-GB" sz="1600"/>
              <a:t>Loss of businesses in Gulf of Mexico, fishing, tourism </a:t>
            </a:r>
          </a:p>
          <a:p>
            <a:pPr marL="0" indent="0">
              <a:buNone/>
            </a:pPr>
            <a:endParaRPr lang="en-GB" sz="1600"/>
          </a:p>
          <a:p>
            <a:pPr marL="0" indent="0">
              <a:buNone/>
            </a:pPr>
            <a:r>
              <a:rPr lang="en-GB" sz="1600"/>
              <a:t>www.npr.org</a:t>
            </a:r>
          </a:p>
        </p:txBody>
      </p:sp>
    </p:spTree>
    <p:extLst>
      <p:ext uri="{BB962C8B-B14F-4D97-AF65-F5344CB8AC3E}">
        <p14:creationId xmlns:p14="http://schemas.microsoft.com/office/powerpoint/2010/main" val="373515776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C29D35C-975F-4CFE-BAC0-12890B8CE8FF}"/>
              </a:ext>
            </a:extLst>
          </p:cNvPr>
          <p:cNvSpPr>
            <a:spLocks noGrp="1"/>
          </p:cNvSpPr>
          <p:nvPr>
            <p:ph type="title"/>
          </p:nvPr>
        </p:nvSpPr>
        <p:spPr>
          <a:xfrm>
            <a:off x="838200" y="448721"/>
            <a:ext cx="4707671" cy="1225650"/>
          </a:xfrm>
        </p:spPr>
        <p:txBody>
          <a:bodyPr vert="horz" lIns="91440" tIns="45720" rIns="91440" bIns="45720" rtlCol="0" anchor="b">
            <a:normAutofit/>
          </a:bodyPr>
          <a:lstStyle/>
          <a:p>
            <a:r>
              <a:rPr lang="en-US" sz="3800" kern="1200">
                <a:solidFill>
                  <a:schemeClr val="bg1"/>
                </a:solidFill>
                <a:latin typeface="+mj-lt"/>
                <a:ea typeface="+mj-ea"/>
                <a:cs typeface="+mj-cs"/>
              </a:rPr>
              <a:t>The resulting effect on the area…</a:t>
            </a:r>
          </a:p>
        </p:txBody>
      </p:sp>
      <p:cxnSp>
        <p:nvCxnSpPr>
          <p:cNvPr id="23" name="Straight Connector 22">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2" descr="C:\Users\Nigel\Pictures\Judith\2016\MBA Images\BP-cards-economy.jpg">
            <a:extLst>
              <a:ext uri="{FF2B5EF4-FFF2-40B4-BE49-F238E27FC236}">
                <a16:creationId xmlns:a16="http://schemas.microsoft.com/office/drawing/2014/main" id="{5CDDA8FA-C535-4623-96F1-03BCE33082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98" r="-2" b="-2"/>
          <a:stretch/>
        </p:blipFill>
        <p:spPr bwMode="auto">
          <a:xfrm>
            <a:off x="6525453" y="1"/>
            <a:ext cx="5666547" cy="3398024"/>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Straight Connector 24">
            <a:extLst>
              <a:ext uri="{FF2B5EF4-FFF2-40B4-BE49-F238E27FC236}">
                <a16:creationId xmlns:a16="http://schemas.microsoft.com/office/drawing/2014/main" id="{CA240C79-242E-4918-9F28-B101847D1C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2277" y="3386960"/>
            <a:ext cx="566972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6" descr="Image result for comparative images after deepwater horizon">
            <a:extLst>
              <a:ext uri="{FF2B5EF4-FFF2-40B4-BE49-F238E27FC236}">
                <a16:creationId xmlns:a16="http://schemas.microsoft.com/office/drawing/2014/main" id="{D196DE0E-B258-467A-B31B-AE1673CAE5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69" b="-1"/>
          <a:stretch/>
        </p:blipFill>
        <p:spPr bwMode="auto">
          <a:xfrm>
            <a:off x="6522277" y="3398024"/>
            <a:ext cx="5669723" cy="34690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P Was There: Deepwater Horizon oil platform explosion">
            <a:extLst>
              <a:ext uri="{FF2B5EF4-FFF2-40B4-BE49-F238E27FC236}">
                <a16:creationId xmlns:a16="http://schemas.microsoft.com/office/drawing/2014/main" id="{C7945ED6-35B2-4790-84AD-49D4EBF9F73E}"/>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898525" y="2205199"/>
            <a:ext cx="4586288" cy="3055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915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Deepwater Horizon: a decade of disaster - The Verge">
            <a:extLst>
              <a:ext uri="{FF2B5EF4-FFF2-40B4-BE49-F238E27FC236}">
                <a16:creationId xmlns:a16="http://schemas.microsoft.com/office/drawing/2014/main" id="{0D424B02-37BD-4D6F-933F-A41BAE8E49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146" b="9868"/>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592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4" name="Picture 2" descr="Deepwater Horizon spill: Sparkling waters hide some lasting harm from 2010  oil spill | News-photos – Gulf News">
            <a:extLst>
              <a:ext uri="{FF2B5EF4-FFF2-40B4-BE49-F238E27FC236}">
                <a16:creationId xmlns:a16="http://schemas.microsoft.com/office/drawing/2014/main" id="{BBA0412E-2377-4BFE-B017-A615734805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383" b="6631"/>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5066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Nigel\Pictures\Judith\2016\MBA Images\Deepwater_Horizon_oil_spill_NOAA_map.jpg"/>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r="10649" b="9093"/>
          <a:stretch/>
        </p:blipFill>
        <p:spPr>
          <a:xfrm>
            <a:off x="3522468" y="10"/>
            <a:ext cx="8669532" cy="6857990"/>
          </a:xfrm>
          <a:prstGeom prst="rect">
            <a:avLst/>
          </a:prstGeom>
        </p:spPr>
      </p:pic>
      <p:sp>
        <p:nvSpPr>
          <p:cNvPr id="73" name="Rectangle 72">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idx="4294967295"/>
          </p:nvPr>
        </p:nvSpPr>
        <p:spPr>
          <a:xfrm>
            <a:off x="371094" y="1161288"/>
            <a:ext cx="3438144" cy="1124712"/>
          </a:xfrm>
        </p:spPr>
        <p:txBody>
          <a:bodyPr vert="horz" lIns="91440" tIns="45720" rIns="91440" bIns="45720" rtlCol="0" anchor="b">
            <a:normAutofit/>
          </a:bodyPr>
          <a:lstStyle/>
          <a:p>
            <a:r>
              <a:rPr lang="en-US" sz="2800"/>
              <a:t>BP Accident Report September 2010</a:t>
            </a:r>
          </a:p>
        </p:txBody>
      </p:sp>
      <p:sp>
        <p:nvSpPr>
          <p:cNvPr id="75" name="Rectangle 7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p:cNvSpPr/>
          <p:nvPr/>
        </p:nvSpPr>
        <p:spPr>
          <a:xfrm>
            <a:off x="371094" y="2718054"/>
            <a:ext cx="3438906" cy="3207258"/>
          </a:xfrm>
          <a:prstGeom prst="rect">
            <a:avLst/>
          </a:prstGeom>
        </p:spPr>
        <p:txBody>
          <a:bodyPr vert="horz" lIns="91440" tIns="45720" rIns="91440" bIns="45720" rtlCol="0" anchor="t">
            <a:normAutofit/>
          </a:bodyPr>
          <a:lstStyle/>
          <a:p>
            <a:pPr marL="342900" indent="-228600">
              <a:lnSpc>
                <a:spcPct val="90000"/>
              </a:lnSpc>
              <a:spcBef>
                <a:spcPct val="20000"/>
              </a:spcBef>
              <a:buFont typeface="Arial" panose="020B0604020202020204" pitchFamily="34" charset="0"/>
              <a:buChar char="•"/>
            </a:pPr>
            <a:r>
              <a:rPr lang="en-US" sz="1700"/>
              <a:t>Report looked at factual evidence and process of what happened</a:t>
            </a:r>
          </a:p>
          <a:p>
            <a:pPr marL="342900" indent="-228600">
              <a:lnSpc>
                <a:spcPct val="90000"/>
              </a:lnSpc>
              <a:spcBef>
                <a:spcPct val="20000"/>
              </a:spcBef>
              <a:buFont typeface="Arial" panose="020B0604020202020204" pitchFamily="34" charset="0"/>
              <a:buChar char="•"/>
            </a:pPr>
            <a:r>
              <a:rPr lang="en-US" sz="1700"/>
              <a:t>Did not look at ethical issues around what went wrong</a:t>
            </a:r>
          </a:p>
        </p:txBody>
      </p:sp>
      <p:sp>
        <p:nvSpPr>
          <p:cNvPr id="10" name="TextBox 9"/>
          <p:cNvSpPr txBox="1"/>
          <p:nvPr/>
        </p:nvSpPr>
        <p:spPr>
          <a:xfrm>
            <a:off x="2207568" y="5157193"/>
            <a:ext cx="7776864" cy="954107"/>
          </a:xfrm>
          <a:prstGeom prst="rect">
            <a:avLst/>
          </a:prstGeom>
          <a:noFill/>
        </p:spPr>
        <p:txBody>
          <a:bodyPr wrap="square" rtlCol="0">
            <a:spAutoFit/>
          </a:bodyPr>
          <a:lstStyle/>
          <a:p>
            <a:pPr algn="ctr">
              <a:spcAft>
                <a:spcPts val="600"/>
              </a:spcAft>
            </a:pPr>
            <a:r>
              <a:rPr lang="en-GB" sz="2800" dirty="0"/>
              <a:t>Blamed multiple failures by different organisations , eight key factors identified</a:t>
            </a:r>
            <a:endParaRPr lang="en-GB" sz="2800"/>
          </a:p>
        </p:txBody>
      </p:sp>
    </p:spTree>
    <p:extLst>
      <p:ext uri="{BB962C8B-B14F-4D97-AF65-F5344CB8AC3E}">
        <p14:creationId xmlns:p14="http://schemas.microsoft.com/office/powerpoint/2010/main" val="349815090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0" name="Rectangle 72">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p:cNvSpPr>
            <a:spLocks noGrp="1"/>
          </p:cNvSpPr>
          <p:nvPr>
            <p:ph type="title" idx="4294967295"/>
          </p:nvPr>
        </p:nvSpPr>
        <p:spPr>
          <a:xfrm>
            <a:off x="838200" y="448721"/>
            <a:ext cx="4707671" cy="1225650"/>
          </a:xfrm>
        </p:spPr>
        <p:txBody>
          <a:bodyPr vert="horz" lIns="91440" tIns="45720" rIns="91440" bIns="45720" rtlCol="0" anchor="b">
            <a:normAutofit/>
          </a:bodyPr>
          <a:lstStyle/>
          <a:p>
            <a:r>
              <a:rPr lang="en-US" sz="3800">
                <a:solidFill>
                  <a:schemeClr val="bg1"/>
                </a:solidFill>
              </a:rPr>
              <a:t>Deepwater Horizon Study Group</a:t>
            </a:r>
          </a:p>
        </p:txBody>
      </p:sp>
      <p:cxnSp>
        <p:nvCxnSpPr>
          <p:cNvPr id="1031" name="Straight Connector 74">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sz="half" idx="4294967295"/>
          </p:nvPr>
        </p:nvSpPr>
        <p:spPr>
          <a:xfrm>
            <a:off x="897769" y="1909192"/>
            <a:ext cx="4586513" cy="3647710"/>
          </a:xfrm>
        </p:spPr>
        <p:txBody>
          <a:bodyPr vert="horz" lIns="91440" tIns="45720" rIns="91440" bIns="45720" rtlCol="0">
            <a:normAutofit/>
          </a:bodyPr>
          <a:lstStyle/>
          <a:p>
            <a:pPr marL="0"/>
            <a:r>
              <a:rPr lang="en-US" sz="1800" dirty="0">
                <a:solidFill>
                  <a:schemeClr val="bg1"/>
                </a:solidFill>
              </a:rPr>
              <a:t>“This disaster was preventable had existing progressive guidelines and practices been followed. This catastrophic failure appears to have resulted from multiple violations of the laws of public resource development, and its proper regulatory oversight.” </a:t>
            </a:r>
          </a:p>
          <a:p>
            <a:pPr marL="0"/>
            <a:r>
              <a:rPr lang="en-US" sz="1800" dirty="0">
                <a:solidFill>
                  <a:schemeClr val="bg1"/>
                </a:solidFill>
              </a:rPr>
              <a:t>The blowout and oil spill on the Deepwater Horizon in the Gulf of Mexico was caused by a flawed well plan that did not include enough cement between the 7-inch production casing and the 9 7/8-inch protection casing.</a:t>
            </a:r>
          </a:p>
          <a:p>
            <a:endParaRPr lang="en-US" sz="1900" dirty="0">
              <a:solidFill>
                <a:schemeClr val="bg1"/>
              </a:solidFill>
            </a:endParaRPr>
          </a:p>
        </p:txBody>
      </p:sp>
      <p:cxnSp>
        <p:nvCxnSpPr>
          <p:cNvPr id="1032" name="Straight Connector 76">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BA9D0ADE-2B00-4CD0-A559-7461A7D98C21}"/>
              </a:ext>
            </a:extLst>
          </p:cNvPr>
          <p:cNvPicPr>
            <a:picLocks noChangeAspect="1"/>
          </p:cNvPicPr>
          <p:nvPr/>
        </p:nvPicPr>
        <p:blipFill rotWithShape="1">
          <a:blip r:embed="rId3"/>
          <a:srcRect l="24331" r="13699"/>
          <a:stretch/>
        </p:blipFill>
        <p:spPr>
          <a:xfrm>
            <a:off x="6525453" y="10"/>
            <a:ext cx="5666547" cy="6857990"/>
          </a:xfrm>
          <a:prstGeom prst="rect">
            <a:avLst/>
          </a:prstGeom>
        </p:spPr>
      </p:pic>
    </p:spTree>
    <p:extLst>
      <p:ext uri="{BB962C8B-B14F-4D97-AF65-F5344CB8AC3E}">
        <p14:creationId xmlns:p14="http://schemas.microsoft.com/office/powerpoint/2010/main" val="942367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377EB66F-71D1-4346-8307-9D4071F3EC54}"/>
              </a:ext>
            </a:extLst>
          </p:cNvPr>
          <p:cNvSpPr>
            <a:spLocks noGrp="1"/>
          </p:cNvSpPr>
          <p:nvPr>
            <p:ph type="title"/>
          </p:nvPr>
        </p:nvSpPr>
        <p:spPr>
          <a:xfrm>
            <a:off x="1014141" y="1450655"/>
            <a:ext cx="3932030" cy="3956690"/>
          </a:xfrm>
        </p:spPr>
        <p:txBody>
          <a:bodyPr anchor="ctr">
            <a:normAutofit/>
          </a:bodyPr>
          <a:lstStyle/>
          <a:p>
            <a:r>
              <a:rPr lang="en-GB" sz="5600" b="1" dirty="0">
                <a:solidFill>
                  <a:schemeClr val="bg1"/>
                </a:solidFill>
              </a:rPr>
              <a:t>Media coverage of these varied in stance </a:t>
            </a:r>
            <a:br>
              <a:rPr lang="en-GB" sz="5600" b="1" dirty="0">
                <a:solidFill>
                  <a:schemeClr val="bg1"/>
                </a:solidFill>
              </a:rPr>
            </a:br>
            <a:endParaRPr lang="en-GB" sz="5600" dirty="0">
              <a:solidFill>
                <a:schemeClr val="bg1"/>
              </a:solidFill>
            </a:endParaRP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2B58AF4-42E2-4C97-AE14-D1618FBD4FBC}"/>
              </a:ext>
            </a:extLst>
          </p:cNvPr>
          <p:cNvSpPr>
            <a:spLocks noGrp="1"/>
          </p:cNvSpPr>
          <p:nvPr>
            <p:ph idx="1"/>
          </p:nvPr>
        </p:nvSpPr>
        <p:spPr>
          <a:xfrm>
            <a:off x="6096000" y="1108061"/>
            <a:ext cx="5008901" cy="4571972"/>
          </a:xfrm>
        </p:spPr>
        <p:txBody>
          <a:bodyPr anchor="ctr">
            <a:normAutofit/>
          </a:bodyPr>
          <a:lstStyle/>
          <a:p>
            <a:pPr marL="0" indent="0">
              <a:buNone/>
            </a:pPr>
            <a:endParaRPr lang="en-GB" sz="2000" dirty="0">
              <a:solidFill>
                <a:schemeClr val="bg1"/>
              </a:solidFill>
            </a:endParaRPr>
          </a:p>
          <a:p>
            <a:r>
              <a:rPr lang="en-GB" sz="2000" dirty="0">
                <a:solidFill>
                  <a:schemeClr val="bg1"/>
                </a:solidFill>
              </a:rPr>
              <a:t>Wall Street Journal: concerned with value of companies</a:t>
            </a:r>
          </a:p>
          <a:p>
            <a:r>
              <a:rPr lang="en-GB" sz="2000" dirty="0">
                <a:solidFill>
                  <a:schemeClr val="bg1"/>
                </a:solidFill>
              </a:rPr>
              <a:t>The Guardian: focused on environmental and human cost</a:t>
            </a:r>
          </a:p>
          <a:p>
            <a:r>
              <a:rPr lang="en-GB" sz="2000" dirty="0">
                <a:solidFill>
                  <a:schemeClr val="bg1"/>
                </a:solidFill>
              </a:rPr>
              <a:t>Financial Times: focused on the share prices</a:t>
            </a:r>
          </a:p>
          <a:p>
            <a:r>
              <a:rPr lang="en-GB" sz="2000" dirty="0">
                <a:solidFill>
                  <a:schemeClr val="bg1"/>
                </a:solidFill>
              </a:rPr>
              <a:t>Local press (NOLA, Picayune Times): Updates on legal cases, fundraisers, clean up operations</a:t>
            </a:r>
          </a:p>
          <a:p>
            <a:r>
              <a:rPr lang="en-GB" sz="2000" dirty="0">
                <a:solidFill>
                  <a:schemeClr val="bg1"/>
                </a:solidFill>
              </a:rPr>
              <a:t>Scientific American: long term environmental impacts</a:t>
            </a:r>
          </a:p>
          <a:p>
            <a:endParaRPr lang="en-GB" sz="2000" dirty="0">
              <a:solidFill>
                <a:schemeClr val="bg1"/>
              </a:solidFill>
            </a:endParaRPr>
          </a:p>
        </p:txBody>
      </p:sp>
    </p:spTree>
    <p:extLst>
      <p:ext uri="{BB962C8B-B14F-4D97-AF65-F5344CB8AC3E}">
        <p14:creationId xmlns:p14="http://schemas.microsoft.com/office/powerpoint/2010/main" val="3974263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a:extLst>
              <a:ext uri="{FF2B5EF4-FFF2-40B4-BE49-F238E27FC236}">
                <a16:creationId xmlns:a16="http://schemas.microsoft.com/office/drawing/2014/main" id="{FB84F042-F72E-421A-A59F-90117ED759B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3042" r="1187" b="18326"/>
          <a:stretch/>
        </p:blipFill>
        <p:spPr bwMode="auto">
          <a:xfrm>
            <a:off x="3523488" y="10"/>
            <a:ext cx="8668512"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49A030-5D2F-4DD3-AF14-0A42E76B412B}"/>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1600"/>
              <a:t>Emotive coverage on social media https://www.emaze.com/@AFCZFOOT/Oil-Spill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236365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F101B3CC-B49F-4CE0-B198-228D1D428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098" name="Picture 2" descr="Sarah Rosario on Twitter: &quot;Wow, 6yrs since the #BP oil spill. Prayers for  families of the 11 men killed on the #DeepwaterHorizon @abcactionnews… &quot;">
            <a:extLst>
              <a:ext uri="{FF2B5EF4-FFF2-40B4-BE49-F238E27FC236}">
                <a16:creationId xmlns:a16="http://schemas.microsoft.com/office/drawing/2014/main" id="{9DDF2468-2BE7-4670-B466-5E2659151B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95" r="-3" b="-3"/>
          <a:stretch/>
        </p:blipFill>
        <p:spPr bwMode="auto">
          <a:xfrm>
            <a:off x="321734" y="557189"/>
            <a:ext cx="4276956" cy="574361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Deepwater Horizon oil spill linked to Gulf of Mexico dolphin deaths :  Nature News &amp; Comment">
            <a:extLst>
              <a:ext uri="{FF2B5EF4-FFF2-40B4-BE49-F238E27FC236}">
                <a16:creationId xmlns:a16="http://schemas.microsoft.com/office/drawing/2014/main" id="{BFD41C70-F2DF-4743-ACB8-C528B65D67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60" r="15796"/>
          <a:stretch/>
        </p:blipFill>
        <p:spPr bwMode="auto">
          <a:xfrm>
            <a:off x="4772525" y="557189"/>
            <a:ext cx="7097742" cy="5743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758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18952DD-ED89-4EE0-9DEC-3E0AAD92946F}"/>
              </a:ext>
            </a:extLst>
          </p:cNvPr>
          <p:cNvPicPr>
            <a:picLocks noChangeAspect="1"/>
          </p:cNvPicPr>
          <p:nvPr/>
        </p:nvPicPr>
        <p:blipFill rotWithShape="1">
          <a:blip r:embed="rId2"/>
          <a:srcRect l="3571" r="2" b="2"/>
          <a:stretch/>
        </p:blipFill>
        <p:spPr>
          <a:xfrm>
            <a:off x="643467" y="643467"/>
            <a:ext cx="5372099" cy="5571066"/>
          </a:xfrm>
          <a:prstGeom prst="rect">
            <a:avLst/>
          </a:prstGeom>
        </p:spPr>
      </p:pic>
      <p:pic>
        <p:nvPicPr>
          <p:cNvPr id="5122" name="Picture 2" descr="Nine Years Later, the BP Oil Spill's Environmental Mess Isn't Gone – Mother  Jones">
            <a:extLst>
              <a:ext uri="{FF2B5EF4-FFF2-40B4-BE49-F238E27FC236}">
                <a16:creationId xmlns:a16="http://schemas.microsoft.com/office/drawing/2014/main" id="{9B840E6A-FE41-471D-AFD4-109AC9CAE8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58" r="32701" b="-1"/>
          <a:stretch/>
        </p:blipFill>
        <p:spPr bwMode="auto">
          <a:xfrm>
            <a:off x="6176432" y="643467"/>
            <a:ext cx="5372100"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278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634082"/>
          </a:xfrm>
        </p:spPr>
        <p:txBody>
          <a:bodyPr>
            <a:normAutofit fontScale="90000"/>
          </a:bodyPr>
          <a:lstStyle/>
          <a:p>
            <a:r>
              <a:rPr lang="en-GB"/>
              <a:t>In the greater picture…</a:t>
            </a:r>
            <a:endParaRPr lang="en-GB" dirty="0"/>
          </a:p>
        </p:txBody>
      </p:sp>
      <p:pic>
        <p:nvPicPr>
          <p:cNvPr id="4" name="Picture 3"/>
          <p:cNvPicPr/>
          <p:nvPr/>
        </p:nvPicPr>
        <p:blipFill rotWithShape="1">
          <a:blip r:embed="rId3"/>
          <a:srcRect l="3013" t="14638" r="5357" b="3976"/>
          <a:stretch/>
        </p:blipFill>
        <p:spPr>
          <a:xfrm>
            <a:off x="295422" y="1252025"/>
            <a:ext cx="10972800" cy="5605975"/>
          </a:xfrm>
          <a:prstGeom prst="rect">
            <a:avLst/>
          </a:prstGeom>
        </p:spPr>
      </p:pic>
    </p:spTree>
    <p:extLst>
      <p:ext uri="{BB962C8B-B14F-4D97-AF65-F5344CB8AC3E}">
        <p14:creationId xmlns:p14="http://schemas.microsoft.com/office/powerpoint/2010/main" val="4108810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Freeform: Shape 13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Shape 14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7" name="Isosceles Triangle 14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descr="BP Agrees to Pay $18.7 Billion to Settle Deepwater Horizon Oil Spill Claims  - WSJ">
            <a:extLst>
              <a:ext uri="{FF2B5EF4-FFF2-40B4-BE49-F238E27FC236}">
                <a16:creationId xmlns:a16="http://schemas.microsoft.com/office/drawing/2014/main" id="{9803FE82-BF51-4B7E-961E-879237577B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283" b="7463"/>
          <a:stretch/>
        </p:blipFill>
        <p:spPr bwMode="auto">
          <a:xfrm>
            <a:off x="1143022" y="643467"/>
            <a:ext cx="9905956"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49" name="Isosceles Triangle 14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5789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212831-9F63-4E93-8EA7-B88FC279B2D3}"/>
              </a:ext>
            </a:extLst>
          </p:cNvPr>
          <p:cNvSpPr>
            <a:spLocks noGrp="1"/>
          </p:cNvSpPr>
          <p:nvPr>
            <p:ph type="title"/>
          </p:nvPr>
        </p:nvSpPr>
        <p:spPr>
          <a:xfrm>
            <a:off x="1075767" y="1188637"/>
            <a:ext cx="2988234" cy="4480726"/>
          </a:xfrm>
        </p:spPr>
        <p:txBody>
          <a:bodyPr>
            <a:normAutofit/>
          </a:bodyPr>
          <a:lstStyle/>
          <a:p>
            <a:pPr algn="r"/>
            <a:r>
              <a:rPr lang="en-GB" sz="4100"/>
              <a:t>FRIEDMAN AND BP DEEPWATER HORIZON</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C045AE-9BC4-43AE-93C5-CBCB22272BDF}"/>
              </a:ext>
            </a:extLst>
          </p:cNvPr>
          <p:cNvSpPr>
            <a:spLocks noGrp="1"/>
          </p:cNvSpPr>
          <p:nvPr>
            <p:ph idx="1"/>
          </p:nvPr>
        </p:nvSpPr>
        <p:spPr>
          <a:xfrm>
            <a:off x="5255260" y="1648870"/>
            <a:ext cx="4702848" cy="3560260"/>
          </a:xfrm>
        </p:spPr>
        <p:txBody>
          <a:bodyPr anchor="ctr">
            <a:normAutofit/>
          </a:bodyPr>
          <a:lstStyle/>
          <a:p>
            <a:r>
              <a:rPr lang="en-US" sz="2400"/>
              <a:t>Friedman a company should not have any "social responsibility" to the public or society because the only concern for the management is to increase profits for itself and for its shareholders.</a:t>
            </a:r>
          </a:p>
          <a:p>
            <a:pPr marL="0" indent="0">
              <a:buNone/>
            </a:pPr>
            <a:endParaRPr lang="en-US" sz="2400"/>
          </a:p>
        </p:txBody>
      </p:sp>
    </p:spTree>
    <p:extLst>
      <p:ext uri="{BB962C8B-B14F-4D97-AF65-F5344CB8AC3E}">
        <p14:creationId xmlns:p14="http://schemas.microsoft.com/office/powerpoint/2010/main" val="3508065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0" name="Rectangle 139">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Freeform: Shape 141">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4" name="Right Triangle 143">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Rectangle 145">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A6A54C-EFB0-4D6E-BB2F-FD69DB02263D}"/>
              </a:ext>
            </a:extLst>
          </p:cNvPr>
          <p:cNvSpPr>
            <a:spLocks noGrp="1"/>
          </p:cNvSpPr>
          <p:nvPr>
            <p:ph type="title"/>
          </p:nvPr>
        </p:nvSpPr>
        <p:spPr>
          <a:xfrm>
            <a:off x="8026203" y="1443390"/>
            <a:ext cx="3268216" cy="3405880"/>
          </a:xfrm>
        </p:spPr>
        <p:txBody>
          <a:bodyPr>
            <a:normAutofit/>
          </a:bodyPr>
          <a:lstStyle/>
          <a:p>
            <a:pPr>
              <a:defRPr/>
            </a:pPr>
            <a:r>
              <a:rPr lang="en-GB" sz="4200"/>
              <a:t>Restrictions on the limitations on profit maximisation</a:t>
            </a:r>
            <a:endParaRPr lang="en-US" sz="4200"/>
          </a:p>
        </p:txBody>
      </p:sp>
      <p:sp>
        <p:nvSpPr>
          <p:cNvPr id="20483" name="Content Placeholder 2">
            <a:extLst>
              <a:ext uri="{FF2B5EF4-FFF2-40B4-BE49-F238E27FC236}">
                <a16:creationId xmlns:a16="http://schemas.microsoft.com/office/drawing/2014/main" id="{CF736E57-2B63-44C6-83C7-1C68ED5A9120}"/>
              </a:ext>
            </a:extLst>
          </p:cNvPr>
          <p:cNvSpPr>
            <a:spLocks noGrp="1" noChangeArrowheads="1"/>
          </p:cNvSpPr>
          <p:nvPr>
            <p:ph idx="1"/>
          </p:nvPr>
        </p:nvSpPr>
        <p:spPr>
          <a:xfrm>
            <a:off x="1289304" y="1266614"/>
            <a:ext cx="5769224" cy="3759434"/>
          </a:xfrm>
        </p:spPr>
        <p:txBody>
          <a:bodyPr anchor="ctr">
            <a:normAutofit/>
          </a:bodyPr>
          <a:lstStyle/>
          <a:p>
            <a:r>
              <a:rPr lang="en-GB" altLang="en-US" sz="2400" dirty="0"/>
              <a:t>Rules of the game - </a:t>
            </a:r>
            <a:r>
              <a:rPr lang="en-GB" sz="2400" dirty="0"/>
              <a:t>open and free competition without deception or fraud - </a:t>
            </a:r>
            <a:r>
              <a:rPr lang="en-GB" altLang="en-US" sz="2400" dirty="0"/>
              <a:t> a set of side-constraints on profit-maximization</a:t>
            </a:r>
          </a:p>
          <a:p>
            <a:pPr lvl="1"/>
            <a:r>
              <a:rPr lang="en-GB" altLang="en-US" dirty="0"/>
              <a:t>Social norms</a:t>
            </a:r>
          </a:p>
          <a:p>
            <a:pPr lvl="1"/>
            <a:r>
              <a:rPr lang="en-GB" altLang="en-US" dirty="0"/>
              <a:t>Ethical customs</a:t>
            </a:r>
          </a:p>
          <a:p>
            <a:pPr lvl="1"/>
            <a:r>
              <a:rPr lang="en-GB" altLang="en-US" dirty="0"/>
              <a:t>Law in the society that the business functions within</a:t>
            </a:r>
          </a:p>
          <a:p>
            <a:pPr marL="0" indent="0" eaLnBrk="1" hangingPunct="1">
              <a:buNone/>
            </a:pPr>
            <a:endParaRPr lang="en-GB" altLang="en-US" sz="2400" dirty="0"/>
          </a:p>
          <a:p>
            <a:pPr eaLnBrk="1" hangingPunct="1"/>
            <a:endParaRPr lang="en-US" alt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FE97A3-9033-47F9-8A8D-9D64C6E3E994}"/>
              </a:ext>
            </a:extLst>
          </p:cNvPr>
          <p:cNvSpPr>
            <a:spLocks noGrp="1"/>
          </p:cNvSpPr>
          <p:nvPr>
            <p:ph type="title"/>
          </p:nvPr>
        </p:nvSpPr>
        <p:spPr>
          <a:xfrm>
            <a:off x="8026203" y="1443390"/>
            <a:ext cx="3268216" cy="3405880"/>
          </a:xfrm>
        </p:spPr>
        <p:txBody>
          <a:bodyPr>
            <a:normAutofit/>
          </a:bodyPr>
          <a:lstStyle/>
          <a:p>
            <a:r>
              <a:rPr lang="en-GB" sz="6000"/>
              <a:t>And so</a:t>
            </a:r>
          </a:p>
        </p:txBody>
      </p:sp>
      <p:sp>
        <p:nvSpPr>
          <p:cNvPr id="3" name="Content Placeholder 2">
            <a:extLst>
              <a:ext uri="{FF2B5EF4-FFF2-40B4-BE49-F238E27FC236}">
                <a16:creationId xmlns:a16="http://schemas.microsoft.com/office/drawing/2014/main" id="{E1F2BCE4-9DF6-4365-AE73-12C4F9D58077}"/>
              </a:ext>
            </a:extLst>
          </p:cNvPr>
          <p:cNvSpPr>
            <a:spLocks noGrp="1"/>
          </p:cNvSpPr>
          <p:nvPr>
            <p:ph idx="1"/>
          </p:nvPr>
        </p:nvSpPr>
        <p:spPr>
          <a:xfrm>
            <a:off x="1289304" y="1266614"/>
            <a:ext cx="5769224" cy="3759434"/>
          </a:xfrm>
        </p:spPr>
        <p:txBody>
          <a:bodyPr anchor="ctr">
            <a:normAutofit/>
          </a:bodyPr>
          <a:lstStyle/>
          <a:p>
            <a:r>
              <a:rPr lang="en-GB" sz="2400" dirty="0"/>
              <a:t>‘</a:t>
            </a:r>
            <a:r>
              <a:rPr lang="en-GB" sz="2400" dirty="0">
                <a:highlight>
                  <a:srgbClr val="FFFF00"/>
                </a:highlight>
              </a:rPr>
              <a:t>No question’ </a:t>
            </a:r>
            <a:r>
              <a:rPr lang="en-GB" sz="2400" dirty="0"/>
              <a:t>that BP is responsible not only for its neglect of safeguards that could have prevented the spill, but also for the incompetent, secretive, coercive, and litigious manner in which it has handled the spill’s aftermath (</a:t>
            </a:r>
            <a:r>
              <a:rPr lang="en-GB" sz="2400" dirty="0" err="1"/>
              <a:t>Stolyarov</a:t>
            </a:r>
            <a:r>
              <a:rPr lang="en-GB" sz="2400" dirty="0"/>
              <a:t>, 2010).</a:t>
            </a:r>
          </a:p>
          <a:p>
            <a:pPr marL="0" indent="0">
              <a:buNone/>
            </a:pPr>
            <a:endParaRPr lang="en-GB" sz="2400" dirty="0"/>
          </a:p>
        </p:txBody>
      </p:sp>
    </p:spTree>
    <p:extLst>
      <p:ext uri="{BB962C8B-B14F-4D97-AF65-F5344CB8AC3E}">
        <p14:creationId xmlns:p14="http://schemas.microsoft.com/office/powerpoint/2010/main" val="482846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F5BB05-2FD8-4E5D-AF97-7C805429430F}"/>
              </a:ext>
            </a:extLst>
          </p:cNvPr>
          <p:cNvSpPr>
            <a:spLocks noGrp="1"/>
          </p:cNvSpPr>
          <p:nvPr>
            <p:ph type="title"/>
          </p:nvPr>
        </p:nvSpPr>
        <p:spPr>
          <a:xfrm>
            <a:off x="1075767" y="1188637"/>
            <a:ext cx="2988234" cy="4480726"/>
          </a:xfrm>
        </p:spPr>
        <p:txBody>
          <a:bodyPr>
            <a:normAutofit/>
          </a:bodyPr>
          <a:lstStyle/>
          <a:p>
            <a:pPr algn="r"/>
            <a:r>
              <a:rPr lang="en-GB" sz="6600" dirty="0"/>
              <a:t>BP</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BCD1510-689D-4961-8917-59830994BE6B}"/>
              </a:ext>
            </a:extLst>
          </p:cNvPr>
          <p:cNvSpPr>
            <a:spLocks noGrp="1"/>
          </p:cNvSpPr>
          <p:nvPr>
            <p:ph idx="1"/>
          </p:nvPr>
        </p:nvSpPr>
        <p:spPr>
          <a:xfrm>
            <a:off x="5255260" y="1648870"/>
            <a:ext cx="4702848" cy="3560260"/>
          </a:xfrm>
        </p:spPr>
        <p:txBody>
          <a:bodyPr anchor="ctr">
            <a:normAutofit/>
          </a:bodyPr>
          <a:lstStyle/>
          <a:p>
            <a:r>
              <a:rPr lang="en-GB" sz="2400"/>
              <a:t>BP admitted to “photoshopping” official photos that they had posted on their website to illustrate efforts to respond to the disaster as well as to ease the public relations stranglehold on the company and its workers (Hough, 2019).</a:t>
            </a:r>
          </a:p>
        </p:txBody>
      </p:sp>
    </p:spTree>
    <p:extLst>
      <p:ext uri="{BB962C8B-B14F-4D97-AF65-F5344CB8AC3E}">
        <p14:creationId xmlns:p14="http://schemas.microsoft.com/office/powerpoint/2010/main" val="23795399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Nigel\Pictures\Judith\2016\MBA Images\Archie-B-Carroll-Corporate-Social-Responsibility-Pyramid.jpg"/>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30472" b="1"/>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idx="4294967295"/>
          </p:nvPr>
        </p:nvSpPr>
        <p:spPr>
          <a:xfrm>
            <a:off x="371094" y="1161288"/>
            <a:ext cx="3438144" cy="1124712"/>
          </a:xfrm>
        </p:spPr>
        <p:txBody>
          <a:bodyPr vert="horz" lIns="91440" tIns="45720" rIns="91440" bIns="45720" rtlCol="0" anchor="b">
            <a:normAutofit/>
          </a:bodyPr>
          <a:lstStyle/>
          <a:p>
            <a:r>
              <a:rPr lang="en-US" sz="2800"/>
              <a:t>Corporate Social Responsibility</a:t>
            </a:r>
          </a:p>
        </p:txBody>
      </p:sp>
      <p:sp>
        <p:nvSpPr>
          <p:cNvPr id="139" name="Rectangle 13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1" name="Rectangle 14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p:cNvSpPr>
            <a:spLocks noGrp="1"/>
          </p:cNvSpPr>
          <p:nvPr>
            <p:ph sz="half" idx="4294967295"/>
          </p:nvPr>
        </p:nvSpPr>
        <p:spPr>
          <a:xfrm>
            <a:off x="371094" y="2718054"/>
            <a:ext cx="3438906" cy="3207258"/>
          </a:xfrm>
        </p:spPr>
        <p:txBody>
          <a:bodyPr vert="horz" lIns="91440" tIns="45720" rIns="91440" bIns="45720" rtlCol="0" anchor="t">
            <a:normAutofit/>
          </a:bodyPr>
          <a:lstStyle/>
          <a:p>
            <a:pPr marL="0"/>
            <a:r>
              <a:rPr lang="en-US" sz="1700" dirty="0"/>
              <a:t>Peter Mather, BP Head of UK "</a:t>
            </a:r>
            <a:r>
              <a:rPr lang="en-US" sz="1700" i="1" dirty="0"/>
              <a:t>We balance our responsibilities to our employees, shareholders and the communities in which we operate</a:t>
            </a:r>
            <a:r>
              <a:rPr lang="en-US" sz="1700" dirty="0"/>
              <a:t>.“</a:t>
            </a:r>
          </a:p>
          <a:p>
            <a:pPr marL="0"/>
            <a:r>
              <a:rPr lang="en-US" sz="1700"/>
              <a:t>“We strive to be… a responsible corporate citizen” </a:t>
            </a:r>
          </a:p>
          <a:p>
            <a:pPr marL="0"/>
            <a:endParaRPr lang="en-US" sz="1700"/>
          </a:p>
        </p:txBody>
      </p:sp>
    </p:spTree>
    <p:extLst>
      <p:ext uri="{BB962C8B-B14F-4D97-AF65-F5344CB8AC3E}">
        <p14:creationId xmlns:p14="http://schemas.microsoft.com/office/powerpoint/2010/main" val="2833402821"/>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99213-A090-4DA1-B63B-58E0589322DC}"/>
              </a:ext>
            </a:extLst>
          </p:cNvPr>
          <p:cNvSpPr>
            <a:spLocks noGrp="1"/>
          </p:cNvSpPr>
          <p:nvPr>
            <p:ph type="title"/>
          </p:nvPr>
        </p:nvSpPr>
        <p:spPr/>
        <p:txBody>
          <a:bodyPr/>
          <a:lstStyle/>
          <a:p>
            <a:r>
              <a:rPr lang="en-GB" dirty="0"/>
              <a:t>Freeman and BP</a:t>
            </a:r>
          </a:p>
        </p:txBody>
      </p:sp>
      <p:sp>
        <p:nvSpPr>
          <p:cNvPr id="3" name="Content Placeholder 2">
            <a:extLst>
              <a:ext uri="{FF2B5EF4-FFF2-40B4-BE49-F238E27FC236}">
                <a16:creationId xmlns:a16="http://schemas.microsoft.com/office/drawing/2014/main" id="{074D32E5-B1A2-44F8-B0C8-4804FB182A6C}"/>
              </a:ext>
            </a:extLst>
          </p:cNvPr>
          <p:cNvSpPr>
            <a:spLocks noGrp="1"/>
          </p:cNvSpPr>
          <p:nvPr>
            <p:ph idx="1"/>
          </p:nvPr>
        </p:nvSpPr>
        <p:spPr/>
        <p:txBody>
          <a:bodyPr/>
          <a:lstStyle/>
          <a:p>
            <a:r>
              <a:rPr lang="en-GB" dirty="0"/>
              <a:t>Freeman’s ideas suggested that considering the needs of stakeholders is essential to a firm’s long-term success and not a benevolent additional ‘add-on. </a:t>
            </a:r>
          </a:p>
        </p:txBody>
      </p:sp>
    </p:spTree>
    <p:extLst>
      <p:ext uri="{BB962C8B-B14F-4D97-AF65-F5344CB8AC3E}">
        <p14:creationId xmlns:p14="http://schemas.microsoft.com/office/powerpoint/2010/main" val="2087613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045B59B-615E-4718-A150-42DE5D03E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D6CF29CD-38B8-4924-BA11-6D6051748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61518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07011" y="365760"/>
            <a:ext cx="10765410" cy="1207269"/>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200" kern="1200">
                <a:solidFill>
                  <a:srgbClr val="FFFFFF"/>
                </a:solidFill>
                <a:latin typeface="+mj-lt"/>
                <a:ea typeface="+mj-ea"/>
                <a:cs typeface="+mj-cs"/>
              </a:rPr>
              <a:t>BP stakeholders and communications channels </a:t>
            </a:r>
          </a:p>
        </p:txBody>
      </p:sp>
      <p:graphicFrame>
        <p:nvGraphicFramePr>
          <p:cNvPr id="3" name="Table 2"/>
          <p:cNvGraphicFramePr>
            <a:graphicFrameLocks noGrp="1"/>
          </p:cNvGraphicFramePr>
          <p:nvPr>
            <p:extLst>
              <p:ext uri="{D42A27DB-BD31-4B8C-83A1-F6EECF244321}">
                <p14:modId xmlns:p14="http://schemas.microsoft.com/office/powerpoint/2010/main" val="2874816247"/>
              </p:ext>
            </p:extLst>
          </p:nvPr>
        </p:nvGraphicFramePr>
        <p:xfrm>
          <a:off x="650449" y="3045644"/>
          <a:ext cx="10901471" cy="3072384"/>
        </p:xfrm>
        <a:graphic>
          <a:graphicData uri="http://schemas.openxmlformats.org/drawingml/2006/table">
            <a:tbl>
              <a:tblPr firstRow="1" firstCol="1" bandRow="1">
                <a:tableStyleId>{F5AB1C69-6EDB-4FF4-983F-18BD219EF322}</a:tableStyleId>
              </a:tblPr>
              <a:tblGrid>
                <a:gridCol w="4380504">
                  <a:extLst>
                    <a:ext uri="{9D8B030D-6E8A-4147-A177-3AD203B41FA5}">
                      <a16:colId xmlns:a16="http://schemas.microsoft.com/office/drawing/2014/main" val="20000"/>
                    </a:ext>
                  </a:extLst>
                </a:gridCol>
                <a:gridCol w="6520967">
                  <a:extLst>
                    <a:ext uri="{9D8B030D-6E8A-4147-A177-3AD203B41FA5}">
                      <a16:colId xmlns:a16="http://schemas.microsoft.com/office/drawing/2014/main" val="20001"/>
                    </a:ext>
                  </a:extLst>
                </a:gridCol>
              </a:tblGrid>
              <a:tr h="310896">
                <a:tc>
                  <a:txBody>
                    <a:bodyPr/>
                    <a:lstStyle/>
                    <a:p>
                      <a:pPr>
                        <a:spcAft>
                          <a:spcPts val="0"/>
                        </a:spcAft>
                      </a:pPr>
                      <a:r>
                        <a:rPr lang="en-GB" sz="1800">
                          <a:effectLst/>
                        </a:rPr>
                        <a:t>Employees &amp; families</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Internal media communications; meetings, surveys, </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0"/>
                  </a:ext>
                </a:extLst>
              </a:tr>
              <a:tr h="310896">
                <a:tc>
                  <a:txBody>
                    <a:bodyPr/>
                    <a:lstStyle/>
                    <a:p>
                      <a:pPr>
                        <a:spcAft>
                          <a:spcPts val="0"/>
                        </a:spcAft>
                      </a:pPr>
                      <a:r>
                        <a:rPr lang="en-GB" sz="1800">
                          <a:effectLst/>
                        </a:rPr>
                        <a:t>Sub-contractors</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Contracts, meetings, media communications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1"/>
                  </a:ext>
                </a:extLst>
              </a:tr>
              <a:tr h="310896">
                <a:tc>
                  <a:txBody>
                    <a:bodyPr/>
                    <a:lstStyle/>
                    <a:p>
                      <a:pPr>
                        <a:spcAft>
                          <a:spcPts val="0"/>
                        </a:spcAft>
                      </a:pPr>
                      <a:r>
                        <a:rPr lang="en-GB" sz="1800">
                          <a:effectLst/>
                        </a:rPr>
                        <a:t>Customers and suppliers</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meetings, contracts, media communications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2"/>
                  </a:ext>
                </a:extLst>
              </a:tr>
              <a:tr h="310896">
                <a:tc>
                  <a:txBody>
                    <a:bodyPr/>
                    <a:lstStyle/>
                    <a:p>
                      <a:pPr>
                        <a:spcAft>
                          <a:spcPts val="0"/>
                        </a:spcAft>
                      </a:pPr>
                      <a:r>
                        <a:rPr lang="en-GB" sz="1800">
                          <a:effectLst/>
                        </a:rPr>
                        <a:t>Media</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Press releases, conferences, interviews and social media</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3"/>
                  </a:ext>
                </a:extLst>
              </a:tr>
              <a:tr h="310896">
                <a:tc>
                  <a:txBody>
                    <a:bodyPr/>
                    <a:lstStyle/>
                    <a:p>
                      <a:pPr>
                        <a:spcAft>
                          <a:spcPts val="0"/>
                        </a:spcAft>
                      </a:pPr>
                      <a:r>
                        <a:rPr lang="en-GB" sz="1800">
                          <a:effectLst/>
                        </a:rPr>
                        <a:t>Shareholders</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Annual and financial reports, meetings,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4"/>
                  </a:ext>
                </a:extLst>
              </a:tr>
              <a:tr h="310896">
                <a:tc>
                  <a:txBody>
                    <a:bodyPr/>
                    <a:lstStyle/>
                    <a:p>
                      <a:pPr>
                        <a:spcAft>
                          <a:spcPts val="0"/>
                        </a:spcAft>
                      </a:pPr>
                      <a:r>
                        <a:rPr lang="en-GB" sz="1800">
                          <a:effectLst/>
                        </a:rPr>
                        <a:t>Government, National and Local (State)</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Advocacy and lobbying; consultation meetings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5"/>
                  </a:ext>
                </a:extLst>
              </a:tr>
              <a:tr h="310896">
                <a:tc>
                  <a:txBody>
                    <a:bodyPr/>
                    <a:lstStyle/>
                    <a:p>
                      <a:pPr>
                        <a:spcAft>
                          <a:spcPts val="0"/>
                        </a:spcAft>
                      </a:pPr>
                      <a:r>
                        <a:rPr lang="en-GB" sz="1800">
                          <a:effectLst/>
                        </a:rPr>
                        <a:t>Industry </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Collaborative projects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6"/>
                  </a:ext>
                </a:extLst>
              </a:tr>
              <a:tr h="310896">
                <a:tc>
                  <a:txBody>
                    <a:bodyPr/>
                    <a:lstStyle/>
                    <a:p>
                      <a:pPr>
                        <a:spcAft>
                          <a:spcPts val="0"/>
                        </a:spcAft>
                      </a:pPr>
                      <a:r>
                        <a:rPr lang="en-GB" sz="1800">
                          <a:effectLst/>
                        </a:rPr>
                        <a:t>NGOs and INGOs</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CSR and associated communications</a:t>
                      </a:r>
                      <a:endParaRPr lang="en-GB" sz="1800">
                        <a:effectLst/>
                        <a:latin typeface="Arial"/>
                        <a:ea typeface="Calibri"/>
                        <a:cs typeface="Times New Roman"/>
                      </a:endParaRPr>
                    </a:p>
                  </a:txBody>
                  <a:tcPr marL="101812" marR="101812" marT="0" marB="0"/>
                </a:tc>
                <a:extLst>
                  <a:ext uri="{0D108BD9-81ED-4DB2-BD59-A6C34878D82A}">
                    <a16:rowId xmlns:a16="http://schemas.microsoft.com/office/drawing/2014/main" val="10007"/>
                  </a:ext>
                </a:extLst>
              </a:tr>
              <a:tr h="585216">
                <a:tc>
                  <a:txBody>
                    <a:bodyPr/>
                    <a:lstStyle/>
                    <a:p>
                      <a:pPr>
                        <a:spcAft>
                          <a:spcPts val="0"/>
                        </a:spcAft>
                      </a:pPr>
                      <a:r>
                        <a:rPr lang="en-GB" sz="1800">
                          <a:effectLst/>
                        </a:rPr>
                        <a:t>Local communities </a:t>
                      </a:r>
                      <a:endParaRPr lang="en-GB" sz="1800">
                        <a:effectLst/>
                        <a:latin typeface="Arial"/>
                        <a:ea typeface="Calibri"/>
                        <a:cs typeface="Times New Roman"/>
                      </a:endParaRPr>
                    </a:p>
                  </a:txBody>
                  <a:tcPr marL="101812" marR="101812" marT="0" marB="0"/>
                </a:tc>
                <a:tc>
                  <a:txBody>
                    <a:bodyPr/>
                    <a:lstStyle/>
                    <a:p>
                      <a:pPr>
                        <a:spcAft>
                          <a:spcPts val="0"/>
                        </a:spcAft>
                      </a:pPr>
                      <a:r>
                        <a:rPr lang="en-GB" sz="1800">
                          <a:effectLst/>
                        </a:rPr>
                        <a:t>Consultations and meetings, communications by media and social media</a:t>
                      </a:r>
                    </a:p>
                  </a:txBody>
                  <a:tcPr marL="101812" marR="101812" marT="0" marB="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055189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BE307A0-6827-4D81-BC7D-84DC6A867C05}"/>
              </a:ext>
            </a:extLst>
          </p:cNvPr>
          <p:cNvPicPr>
            <a:picLocks noChangeAspect="1"/>
          </p:cNvPicPr>
          <p:nvPr/>
        </p:nvPicPr>
        <p:blipFill rotWithShape="1">
          <a:blip r:embed="rId3"/>
          <a:srcRect t="2712"/>
          <a:stretch/>
        </p:blipFill>
        <p:spPr>
          <a:xfrm>
            <a:off x="307775" y="261437"/>
            <a:ext cx="11576450" cy="6335126"/>
          </a:xfrm>
          <a:prstGeom prst="rect">
            <a:avLst/>
          </a:prstGeom>
        </p:spPr>
      </p:pic>
    </p:spTree>
    <p:extLst>
      <p:ext uri="{BB962C8B-B14F-4D97-AF65-F5344CB8AC3E}">
        <p14:creationId xmlns:p14="http://schemas.microsoft.com/office/powerpoint/2010/main" val="2366514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E5188-CF67-4F0A-8107-11907CD94CDF}"/>
              </a:ext>
            </a:extLst>
          </p:cNvPr>
          <p:cNvSpPr>
            <a:spLocks noGrp="1"/>
          </p:cNvSpPr>
          <p:nvPr>
            <p:ph type="title"/>
          </p:nvPr>
        </p:nvSpPr>
        <p:spPr>
          <a:xfrm>
            <a:off x="519545" y="621792"/>
            <a:ext cx="5181503" cy="5504688"/>
          </a:xfrm>
        </p:spPr>
        <p:txBody>
          <a:bodyPr>
            <a:normAutofit/>
          </a:bodyPr>
          <a:lstStyle/>
          <a:p>
            <a:r>
              <a:rPr lang="en-GB" sz="4800"/>
              <a:t>Impact on stakeholders</a:t>
            </a:r>
          </a:p>
        </p:txBody>
      </p:sp>
      <p:sp>
        <p:nvSpPr>
          <p:cNvPr id="9"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050EF9F5-38B2-4FF7-97E9-8A6CB38BB8BB}"/>
              </a:ext>
            </a:extLst>
          </p:cNvPr>
          <p:cNvGraphicFramePr>
            <a:graphicFrameLocks noGrp="1"/>
          </p:cNvGraphicFramePr>
          <p:nvPr>
            <p:ph idx="1"/>
            <p:extLst>
              <p:ext uri="{D42A27DB-BD31-4B8C-83A1-F6EECF244321}">
                <p14:modId xmlns:p14="http://schemas.microsoft.com/office/powerpoint/2010/main" val="977695676"/>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301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E79D6-F15C-4203-9188-D59CE5120E5E}"/>
              </a:ext>
            </a:extLst>
          </p:cNvPr>
          <p:cNvSpPr>
            <a:spLocks noGrp="1"/>
          </p:cNvSpPr>
          <p:nvPr>
            <p:ph type="title"/>
          </p:nvPr>
        </p:nvSpPr>
        <p:spPr/>
        <p:txBody>
          <a:bodyPr/>
          <a:lstStyle/>
          <a:p>
            <a:r>
              <a:rPr lang="en-GB" dirty="0"/>
              <a:t>Deontology </a:t>
            </a:r>
          </a:p>
        </p:txBody>
      </p:sp>
      <p:sp>
        <p:nvSpPr>
          <p:cNvPr id="3" name="Content Placeholder 2">
            <a:extLst>
              <a:ext uri="{FF2B5EF4-FFF2-40B4-BE49-F238E27FC236}">
                <a16:creationId xmlns:a16="http://schemas.microsoft.com/office/drawing/2014/main" id="{40D493E4-0723-43F9-9C74-B24949B3546B}"/>
              </a:ext>
            </a:extLst>
          </p:cNvPr>
          <p:cNvSpPr>
            <a:spLocks noGrp="1"/>
          </p:cNvSpPr>
          <p:nvPr>
            <p:ph idx="1"/>
          </p:nvPr>
        </p:nvSpPr>
        <p:spPr/>
        <p:txBody>
          <a:bodyPr>
            <a:normAutofit fontScale="92500" lnSpcReduction="10000"/>
          </a:bodyPr>
          <a:lstStyle/>
          <a:p>
            <a:r>
              <a:rPr lang="en-GB" dirty="0"/>
              <a:t>Deontology is commonly understood as rights or duty-based ethics. This means that the consequences of an action are not considered in the decision-making process. </a:t>
            </a:r>
          </a:p>
          <a:p>
            <a:r>
              <a:rPr lang="en-GB" dirty="0"/>
              <a:t>Kant stated that everyone has an innate moral sense, and that this sense should be coupled with reason to develop a “categorical imperative” that allows us to make decisions based on good will and a sense of duty, without regard for the consequences of our actions (Dombrowski, 2000, p. 47–48). Kant also points out two guiding principles concerning duty-based ethical reasoning: that </a:t>
            </a:r>
            <a:r>
              <a:rPr lang="en-GB" dirty="0">
                <a:highlight>
                  <a:srgbClr val="FFFF00"/>
                </a:highlight>
              </a:rPr>
              <a:t>we should treat decisions as if they would become universal laws,</a:t>
            </a:r>
            <a:r>
              <a:rPr lang="en-GB" dirty="0"/>
              <a:t> to be abided by everyone, everywhere, regardless of the consequences (</a:t>
            </a:r>
            <a:r>
              <a:rPr lang="en-GB" dirty="0" err="1"/>
              <a:t>Geirsson</a:t>
            </a:r>
            <a:r>
              <a:rPr lang="en-GB" dirty="0"/>
              <a:t> &amp; Holmgren, 2010, p. 157) and that we should </a:t>
            </a:r>
            <a:r>
              <a:rPr lang="en-GB" dirty="0">
                <a:highlight>
                  <a:srgbClr val="FFFF00"/>
                </a:highlight>
              </a:rPr>
              <a:t>always treat human beings (including ourselves) as ends, never as means to an end </a:t>
            </a:r>
            <a:r>
              <a:rPr lang="en-GB" dirty="0"/>
              <a:t>(</a:t>
            </a:r>
            <a:r>
              <a:rPr lang="en-GB" dirty="0" err="1"/>
              <a:t>Geirsson</a:t>
            </a:r>
            <a:r>
              <a:rPr lang="en-GB" dirty="0"/>
              <a:t> &amp; Holmgren, 2010, p. 161). </a:t>
            </a:r>
          </a:p>
        </p:txBody>
      </p:sp>
    </p:spTree>
    <p:extLst>
      <p:ext uri="{BB962C8B-B14F-4D97-AF65-F5344CB8AC3E}">
        <p14:creationId xmlns:p14="http://schemas.microsoft.com/office/powerpoint/2010/main" val="2619138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A44D7-5950-406F-8D42-F07FA32571AC}"/>
              </a:ext>
            </a:extLst>
          </p:cNvPr>
          <p:cNvSpPr>
            <a:spLocks noGrp="1"/>
          </p:cNvSpPr>
          <p:nvPr>
            <p:ph type="title"/>
          </p:nvPr>
        </p:nvSpPr>
        <p:spPr/>
        <p:txBody>
          <a:bodyPr/>
          <a:lstStyle/>
          <a:p>
            <a:r>
              <a:rPr lang="en-GB" dirty="0"/>
              <a:t>BP and Deontology</a:t>
            </a:r>
          </a:p>
        </p:txBody>
      </p:sp>
      <p:sp>
        <p:nvSpPr>
          <p:cNvPr id="3" name="Content Placeholder 2">
            <a:extLst>
              <a:ext uri="{FF2B5EF4-FFF2-40B4-BE49-F238E27FC236}">
                <a16:creationId xmlns:a16="http://schemas.microsoft.com/office/drawing/2014/main" id="{817CB742-5196-4631-BE08-802B42A24F3A}"/>
              </a:ext>
            </a:extLst>
          </p:cNvPr>
          <p:cNvSpPr>
            <a:spLocks noGrp="1"/>
          </p:cNvSpPr>
          <p:nvPr>
            <p:ph idx="1"/>
          </p:nvPr>
        </p:nvSpPr>
        <p:spPr/>
        <p:txBody>
          <a:bodyPr>
            <a:normAutofit/>
          </a:bodyPr>
          <a:lstStyle/>
          <a:p>
            <a:r>
              <a:rPr lang="en-GB" dirty="0"/>
              <a:t>Deontological ethics considering BP’s actions is that the person/thing performing an action has the duty to “respect the moral rights of all morally considerable recipients” (</a:t>
            </a:r>
            <a:r>
              <a:rPr lang="en-GB" dirty="0" err="1"/>
              <a:t>Kernohan</a:t>
            </a:r>
            <a:r>
              <a:rPr lang="en-GB" dirty="0"/>
              <a:t>, 2012, p. 85) when making decisions. </a:t>
            </a:r>
          </a:p>
          <a:p>
            <a:r>
              <a:rPr lang="en-GB" dirty="0"/>
              <a:t>Morally perhaps in the situation in cases of environmental impact and the rights of animals.</a:t>
            </a:r>
          </a:p>
          <a:p>
            <a:r>
              <a:rPr lang="en-GB" dirty="0"/>
              <a:t>In which case, the case study is not ethical in a deontological doctrine.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535174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8CBE-A429-4A79-B051-42B13EFAEBB5}"/>
              </a:ext>
            </a:extLst>
          </p:cNvPr>
          <p:cNvSpPr>
            <a:spLocks noGrp="1"/>
          </p:cNvSpPr>
          <p:nvPr>
            <p:ph type="title"/>
          </p:nvPr>
        </p:nvSpPr>
        <p:spPr/>
        <p:txBody>
          <a:bodyPr/>
          <a:lstStyle/>
          <a:p>
            <a:r>
              <a:rPr lang="en-GB" dirty="0"/>
              <a:t>And</a:t>
            </a:r>
          </a:p>
        </p:txBody>
      </p:sp>
      <p:sp>
        <p:nvSpPr>
          <p:cNvPr id="3" name="Content Placeholder 2">
            <a:extLst>
              <a:ext uri="{FF2B5EF4-FFF2-40B4-BE49-F238E27FC236}">
                <a16:creationId xmlns:a16="http://schemas.microsoft.com/office/drawing/2014/main" id="{05FE3F19-202B-453D-A5E9-722FB0B7106F}"/>
              </a:ext>
            </a:extLst>
          </p:cNvPr>
          <p:cNvSpPr>
            <a:spLocks noGrp="1"/>
          </p:cNvSpPr>
          <p:nvPr>
            <p:ph idx="1"/>
          </p:nvPr>
        </p:nvSpPr>
        <p:spPr/>
        <p:txBody>
          <a:bodyPr/>
          <a:lstStyle/>
          <a:p>
            <a:r>
              <a:rPr lang="en-GB" dirty="0"/>
              <a:t>Under a deontological lens, BP would likely be accused of acting unethically in releasing manipulated photos as means to ease the media and the public’s inquiry into their clean up and response efforts in the wake of the oil spill.</a:t>
            </a:r>
          </a:p>
          <a:p>
            <a:r>
              <a:rPr lang="en-GB" dirty="0"/>
              <a:t>Also difficult to argue that they believe that their actions should be or could be considered universal law, and therefore morally right.</a:t>
            </a:r>
          </a:p>
          <a:p>
            <a:r>
              <a:rPr lang="en-GB" dirty="0"/>
              <a:t>BP also acted unethically in consideration of Kant’s second guiding principle: that recipients of actions should be treated as ends rather than means to an end.</a:t>
            </a:r>
          </a:p>
        </p:txBody>
      </p:sp>
    </p:spTree>
    <p:extLst>
      <p:ext uri="{BB962C8B-B14F-4D97-AF65-F5344CB8AC3E}">
        <p14:creationId xmlns:p14="http://schemas.microsoft.com/office/powerpoint/2010/main" val="418142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3DC54-2804-4DCC-AB47-6097EA7C8082}"/>
              </a:ext>
            </a:extLst>
          </p:cNvPr>
          <p:cNvSpPr>
            <a:spLocks noGrp="1"/>
          </p:cNvSpPr>
          <p:nvPr>
            <p:ph type="title"/>
          </p:nvPr>
        </p:nvSpPr>
        <p:spPr/>
        <p:txBody>
          <a:bodyPr/>
          <a:lstStyle/>
          <a:p>
            <a:r>
              <a:rPr lang="en-GB" dirty="0"/>
              <a:t>Teleology</a:t>
            </a:r>
          </a:p>
        </p:txBody>
      </p:sp>
      <p:sp>
        <p:nvSpPr>
          <p:cNvPr id="3" name="Content Placeholder 2">
            <a:extLst>
              <a:ext uri="{FF2B5EF4-FFF2-40B4-BE49-F238E27FC236}">
                <a16:creationId xmlns:a16="http://schemas.microsoft.com/office/drawing/2014/main" id="{682A68A8-52CA-43B6-A61D-F21A01F3CF65}"/>
              </a:ext>
            </a:extLst>
          </p:cNvPr>
          <p:cNvSpPr>
            <a:spLocks noGrp="1"/>
          </p:cNvSpPr>
          <p:nvPr>
            <p:ph idx="1"/>
          </p:nvPr>
        </p:nvSpPr>
        <p:spPr/>
        <p:txBody>
          <a:bodyPr>
            <a:normAutofit fontScale="92500"/>
          </a:bodyPr>
          <a:lstStyle/>
          <a:p>
            <a:r>
              <a:rPr lang="en-GB" dirty="0"/>
              <a:t>Teleology is the consequences of an action or decision constitute whether the action or decision was good or bad. </a:t>
            </a:r>
          </a:p>
          <a:p>
            <a:r>
              <a:rPr lang="en-GB" dirty="0"/>
              <a:t>Utilitarianism is that a decision is right or good if it creates the “maximum aggregate amount of utility.”</a:t>
            </a:r>
          </a:p>
          <a:p>
            <a:r>
              <a:rPr lang="en-GB" dirty="0"/>
              <a:t>In which case, the case study may be ethical in a teleological doctrine.</a:t>
            </a:r>
          </a:p>
          <a:p>
            <a:r>
              <a:rPr lang="en-GB" dirty="0"/>
              <a:t>If the end of an action can be considered good and right regardless of the nature of the means required to achieve such an end, then BP may have acted ethically. However, this conclusion is still problematic in that there is no way to truly and accurately deem such an objective good or right. </a:t>
            </a:r>
          </a:p>
          <a:p>
            <a:r>
              <a:rPr lang="en-GB" dirty="0"/>
              <a:t>Is the </a:t>
            </a:r>
            <a:r>
              <a:rPr lang="en-GB"/>
              <a:t>end money ?</a:t>
            </a:r>
            <a:endParaRPr lang="en-GB" dirty="0"/>
          </a:p>
          <a:p>
            <a:endParaRPr lang="en-GB" dirty="0"/>
          </a:p>
          <a:p>
            <a:endParaRPr lang="en-GB" dirty="0"/>
          </a:p>
        </p:txBody>
      </p:sp>
    </p:spTree>
    <p:extLst>
      <p:ext uri="{BB962C8B-B14F-4D97-AF65-F5344CB8AC3E}">
        <p14:creationId xmlns:p14="http://schemas.microsoft.com/office/powerpoint/2010/main" val="2274770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365EF6-C2D4-40A1-9F4B-D2F341A4CBC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2800" kern="1200" dirty="0">
                <a:solidFill>
                  <a:srgbClr val="FFFFFF"/>
                </a:solidFill>
                <a:latin typeface="+mj-lt"/>
                <a:ea typeface="+mj-ea"/>
                <a:cs typeface="+mj-cs"/>
              </a:rPr>
              <a:t>The way forward: legal, governance, technical, environmental and human </a:t>
            </a:r>
          </a:p>
        </p:txBody>
      </p:sp>
      <p:sp>
        <p:nvSpPr>
          <p:cNvPr id="3" name="Content Placeholder 2">
            <a:extLst>
              <a:ext uri="{FF2B5EF4-FFF2-40B4-BE49-F238E27FC236}">
                <a16:creationId xmlns:a16="http://schemas.microsoft.com/office/drawing/2014/main" id="{BE0BE2D2-5C5B-42F2-9B69-194243FC22AD}"/>
              </a:ext>
            </a:extLst>
          </p:cNvPr>
          <p:cNvSpPr>
            <a:spLocks noGrp="1"/>
          </p:cNvSpPr>
          <p:nvPr>
            <p:ph sz="half" idx="1"/>
          </p:nvPr>
        </p:nvSpPr>
        <p:spPr>
          <a:xfrm>
            <a:off x="4775200" y="635000"/>
            <a:ext cx="3543300" cy="5562600"/>
          </a:xfrm>
        </p:spPr>
        <p:txBody>
          <a:bodyPr wrap="square" anchor="t">
            <a:normAutofit/>
          </a:bodyPr>
          <a:lstStyle/>
          <a:p>
            <a:r>
              <a:rPr lang="en-GB" dirty="0"/>
              <a:t>Changes to national and state regulation </a:t>
            </a:r>
          </a:p>
          <a:p>
            <a:r>
              <a:rPr lang="en-GB" dirty="0"/>
              <a:t>Changes to company codes and response protocols</a:t>
            </a:r>
          </a:p>
          <a:p>
            <a:r>
              <a:rPr lang="en-GB" dirty="0"/>
              <a:t>Changes to guidance on whistleblowing</a:t>
            </a:r>
          </a:p>
          <a:p>
            <a:pPr marL="0" indent="0">
              <a:buNone/>
            </a:pPr>
            <a:endParaRPr lang="en-GB" dirty="0"/>
          </a:p>
        </p:txBody>
      </p:sp>
      <p:sp>
        <p:nvSpPr>
          <p:cNvPr id="4" name="Content Placeholder 3">
            <a:extLst>
              <a:ext uri="{FF2B5EF4-FFF2-40B4-BE49-F238E27FC236}">
                <a16:creationId xmlns:a16="http://schemas.microsoft.com/office/drawing/2014/main" id="{9B352254-6CF8-4AA2-B946-FE2FE4EE925D}"/>
              </a:ext>
            </a:extLst>
          </p:cNvPr>
          <p:cNvSpPr>
            <a:spLocks noGrp="1"/>
          </p:cNvSpPr>
          <p:nvPr>
            <p:ph sz="half" idx="2"/>
          </p:nvPr>
        </p:nvSpPr>
        <p:spPr>
          <a:xfrm>
            <a:off x="8369300" y="635000"/>
            <a:ext cx="3162300" cy="5562600"/>
          </a:xfrm>
        </p:spPr>
        <p:txBody>
          <a:bodyPr wrap="square" anchor="t">
            <a:normAutofit/>
          </a:bodyPr>
          <a:lstStyle/>
          <a:p>
            <a:r>
              <a:rPr lang="en-GB" dirty="0"/>
              <a:t>Technical changes to ensure no procedure can be overridden</a:t>
            </a:r>
          </a:p>
          <a:p>
            <a:r>
              <a:rPr lang="en-GB" dirty="0"/>
              <a:t>Better tests on technical items at depth and pressure</a:t>
            </a:r>
          </a:p>
          <a:p>
            <a:pPr marL="0" indent="0">
              <a:buNone/>
            </a:pPr>
            <a:endParaRPr lang="en-GB" dirty="0"/>
          </a:p>
        </p:txBody>
      </p:sp>
    </p:spTree>
    <p:extLst>
      <p:ext uri="{BB962C8B-B14F-4D97-AF65-F5344CB8AC3E}">
        <p14:creationId xmlns:p14="http://schemas.microsoft.com/office/powerpoint/2010/main" val="217174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extBox 1"/>
          <p:cNvSpPr txBox="1"/>
          <p:nvPr/>
        </p:nvSpPr>
        <p:spPr>
          <a:xfrm>
            <a:off x="365760" y="1450655"/>
            <a:ext cx="4580411" cy="395669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800" kern="1200" dirty="0">
                <a:solidFill>
                  <a:schemeClr val="bg1"/>
                </a:solidFill>
                <a:latin typeface="+mj-lt"/>
                <a:ea typeface="+mj-ea"/>
                <a:cs typeface="+mj-cs"/>
              </a:rPr>
              <a:t>Bibliography and References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6096000" y="1108061"/>
            <a:ext cx="5008901" cy="4571972"/>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100">
                <a:solidFill>
                  <a:schemeClr val="bg1"/>
                </a:solidFill>
              </a:rPr>
              <a:t>State of Alabama </a:t>
            </a:r>
            <a:r>
              <a:rPr lang="en-US" sz="1100" i="1">
                <a:solidFill>
                  <a:schemeClr val="bg1"/>
                </a:solidFill>
              </a:rPr>
              <a:t>Oil and Gas Laws and Regulations</a:t>
            </a:r>
            <a:br>
              <a:rPr lang="en-US" sz="1100">
                <a:solidFill>
                  <a:schemeClr val="bg1"/>
                </a:solidFill>
              </a:rPr>
            </a:br>
            <a:r>
              <a:rPr lang="en-US" sz="1100">
                <a:solidFill>
                  <a:schemeClr val="bg1"/>
                </a:solidFill>
                <a:hlinkClick r:id="rId3"/>
              </a:rPr>
              <a:t>http://www.gsa.state.al.us/ogb/ogb.html</a:t>
            </a:r>
            <a:r>
              <a:rPr lang="en-US" sz="1100">
                <a:solidFill>
                  <a:schemeClr val="bg1"/>
                </a:solidFill>
              </a:rPr>
              <a:t>  [online] accessed 27 November 2016</a:t>
            </a:r>
          </a:p>
          <a:p>
            <a:pPr indent="-228600">
              <a:lnSpc>
                <a:spcPct val="90000"/>
              </a:lnSpc>
              <a:spcAft>
                <a:spcPts val="600"/>
              </a:spcAft>
              <a:buFont typeface="Arial" panose="020B0604020202020204" pitchFamily="34" charset="0"/>
              <a:buChar char="•"/>
            </a:pPr>
            <a:r>
              <a:rPr lang="en-US" sz="1100">
                <a:solidFill>
                  <a:schemeClr val="bg1"/>
                </a:solidFill>
              </a:rPr>
              <a:t>BBC News </a:t>
            </a:r>
            <a:r>
              <a:rPr lang="en-US" sz="1100" i="1">
                <a:solidFill>
                  <a:schemeClr val="bg1"/>
                </a:solidFill>
              </a:rPr>
              <a:t>Mark Rylance 'snubs' RSC in BP sponsorship row </a:t>
            </a:r>
          </a:p>
          <a:p>
            <a:pPr indent="-228600">
              <a:lnSpc>
                <a:spcPct val="90000"/>
              </a:lnSpc>
              <a:spcAft>
                <a:spcPts val="600"/>
              </a:spcAft>
              <a:buFont typeface="Arial" panose="020B0604020202020204" pitchFamily="34" charset="0"/>
              <a:buChar char="•"/>
            </a:pPr>
            <a:r>
              <a:rPr lang="en-US" sz="1100">
                <a:solidFill>
                  <a:schemeClr val="bg1"/>
                </a:solidFill>
                <a:hlinkClick r:id="rId4"/>
              </a:rPr>
              <a:t>http://www.bbc.co.uk/news/entertainment-arts-37501105</a:t>
            </a:r>
            <a:r>
              <a:rPr lang="en-US" sz="1100">
                <a:solidFill>
                  <a:schemeClr val="bg1"/>
                </a:solidFill>
              </a:rPr>
              <a:t> [online] accessed 21 November 2016</a:t>
            </a:r>
          </a:p>
          <a:p>
            <a:pPr indent="-228600">
              <a:lnSpc>
                <a:spcPct val="90000"/>
              </a:lnSpc>
              <a:spcAft>
                <a:spcPts val="600"/>
              </a:spcAft>
              <a:buFont typeface="Arial" panose="020B0604020202020204" pitchFamily="34" charset="0"/>
              <a:buChar char="•"/>
            </a:pPr>
            <a:r>
              <a:rPr lang="en-US" sz="1100">
                <a:solidFill>
                  <a:schemeClr val="bg1"/>
                </a:solidFill>
              </a:rPr>
              <a:t>BP </a:t>
            </a:r>
            <a:r>
              <a:rPr lang="en-US" sz="1100" i="1">
                <a:solidFill>
                  <a:schemeClr val="bg1"/>
                </a:solidFill>
              </a:rPr>
              <a:t>Sustainability Section</a:t>
            </a:r>
            <a:r>
              <a:rPr lang="en-US" sz="1100">
                <a:solidFill>
                  <a:schemeClr val="bg1"/>
                </a:solidFill>
              </a:rPr>
              <a:t>: </a:t>
            </a:r>
            <a:r>
              <a:rPr lang="en-US" sz="1100" i="1">
                <a:solidFill>
                  <a:schemeClr val="bg1"/>
                </a:solidFill>
              </a:rPr>
              <a:t>Safety Policies </a:t>
            </a:r>
            <a:r>
              <a:rPr lang="en-US" sz="1100">
                <a:solidFill>
                  <a:schemeClr val="bg1"/>
                </a:solidFill>
                <a:hlinkClick r:id="rId5"/>
              </a:rPr>
              <a:t>http://www.bp.com/en/global/corporate/sustainability/safety/safer-drilling.html</a:t>
            </a:r>
            <a:r>
              <a:rPr lang="en-US" sz="1100">
                <a:solidFill>
                  <a:schemeClr val="bg1"/>
                </a:solidFill>
              </a:rPr>
              <a:t> [online] accessed 20 November 2016</a:t>
            </a:r>
          </a:p>
          <a:p>
            <a:pPr indent="-228600">
              <a:lnSpc>
                <a:spcPct val="90000"/>
              </a:lnSpc>
              <a:spcAft>
                <a:spcPts val="600"/>
              </a:spcAft>
              <a:buFont typeface="Arial" panose="020B0604020202020204" pitchFamily="34" charset="0"/>
              <a:buChar char="•"/>
            </a:pPr>
            <a:r>
              <a:rPr lang="en-US" sz="1100">
                <a:solidFill>
                  <a:schemeClr val="bg1"/>
                </a:solidFill>
              </a:rPr>
              <a:t>Campbell, R &amp; Kitson, A (2008) </a:t>
            </a:r>
            <a:r>
              <a:rPr lang="en-US" sz="1100" i="1">
                <a:solidFill>
                  <a:schemeClr val="bg1"/>
                </a:solidFill>
              </a:rPr>
              <a:t>The Ethical Organisation </a:t>
            </a:r>
            <a:r>
              <a:rPr lang="en-US" sz="1100">
                <a:solidFill>
                  <a:schemeClr val="bg1"/>
                </a:solidFill>
              </a:rPr>
              <a:t>2</a:t>
            </a:r>
            <a:r>
              <a:rPr lang="en-US" sz="1100" baseline="30000">
                <a:solidFill>
                  <a:schemeClr val="bg1"/>
                </a:solidFill>
              </a:rPr>
              <a:t>nd</a:t>
            </a:r>
            <a:r>
              <a:rPr lang="en-US" sz="1100">
                <a:solidFill>
                  <a:schemeClr val="bg1"/>
                </a:solidFill>
              </a:rPr>
              <a:t> Edn Basingstoke: Palgrave McMillan</a:t>
            </a:r>
          </a:p>
          <a:p>
            <a:pPr indent="-228600">
              <a:lnSpc>
                <a:spcPct val="90000"/>
              </a:lnSpc>
              <a:spcAft>
                <a:spcPts val="600"/>
              </a:spcAft>
              <a:buFont typeface="Arial" panose="020B0604020202020204" pitchFamily="34" charset="0"/>
              <a:buChar char="•"/>
            </a:pPr>
            <a:r>
              <a:rPr lang="en-US" sz="1100">
                <a:solidFill>
                  <a:schemeClr val="bg1"/>
                </a:solidFill>
              </a:rPr>
              <a:t>Deepwater Horizon Study Group </a:t>
            </a:r>
            <a:r>
              <a:rPr lang="en-US" sz="1100" i="1">
                <a:solidFill>
                  <a:schemeClr val="bg1"/>
                </a:solidFill>
              </a:rPr>
              <a:t>Final Report </a:t>
            </a:r>
          </a:p>
          <a:p>
            <a:pPr indent="-228600">
              <a:lnSpc>
                <a:spcPct val="90000"/>
              </a:lnSpc>
              <a:spcAft>
                <a:spcPts val="600"/>
              </a:spcAft>
              <a:buFont typeface="Arial" panose="020B0604020202020204" pitchFamily="34" charset="0"/>
              <a:buChar char="•"/>
            </a:pPr>
            <a:r>
              <a:rPr lang="en-US" sz="1100">
                <a:solidFill>
                  <a:schemeClr val="bg1"/>
                </a:solidFill>
                <a:hlinkClick r:id="rId6"/>
              </a:rPr>
              <a:t>http://ccrm.berkeley.edu/pdfs_papers/bea_pdfs/dhsgfinalreport-march2011-tag.pdf</a:t>
            </a:r>
            <a:r>
              <a:rPr lang="en-US" sz="1100">
                <a:solidFill>
                  <a:schemeClr val="bg1"/>
                </a:solidFill>
              </a:rPr>
              <a:t> [online] accessed 20 November 2016</a:t>
            </a:r>
          </a:p>
          <a:p>
            <a:pPr indent="-228600">
              <a:lnSpc>
                <a:spcPct val="90000"/>
              </a:lnSpc>
              <a:spcAft>
                <a:spcPts val="600"/>
              </a:spcAft>
              <a:buFont typeface="Arial" panose="020B0604020202020204" pitchFamily="34" charset="0"/>
              <a:buChar char="•"/>
            </a:pPr>
            <a:r>
              <a:rPr lang="en-US" sz="1100">
                <a:solidFill>
                  <a:schemeClr val="bg1"/>
                </a:solidFill>
              </a:rPr>
              <a:t>National Geographic </a:t>
            </a:r>
            <a:r>
              <a:rPr lang="en-US" sz="1100">
                <a:solidFill>
                  <a:schemeClr val="bg1"/>
                </a:solidFill>
                <a:hlinkClick r:id="rId7"/>
              </a:rPr>
              <a:t>http://news.nationalgeographic.com/2015/04/150420-bp-gulf-oil-spill-safety-five-years-later/</a:t>
            </a:r>
            <a:r>
              <a:rPr lang="en-US" sz="1100">
                <a:solidFill>
                  <a:schemeClr val="bg1"/>
                </a:solidFill>
              </a:rPr>
              <a:t>   [online] accessed 30 November 2016</a:t>
            </a:r>
          </a:p>
          <a:p>
            <a:pPr indent="-228600">
              <a:lnSpc>
                <a:spcPct val="90000"/>
              </a:lnSpc>
              <a:spcAft>
                <a:spcPts val="600"/>
              </a:spcAft>
              <a:buFont typeface="Arial" panose="020B0604020202020204" pitchFamily="34" charset="0"/>
              <a:buChar char="•"/>
            </a:pPr>
            <a:r>
              <a:rPr lang="en-US" sz="1100">
                <a:solidFill>
                  <a:schemeClr val="bg1"/>
                </a:solidFill>
              </a:rPr>
              <a:t>Rigzone </a:t>
            </a:r>
            <a:r>
              <a:rPr lang="en-US" sz="1100" i="1">
                <a:solidFill>
                  <a:schemeClr val="bg1"/>
                </a:solidFill>
              </a:rPr>
              <a:t>(Oil and Gas Industry online resource</a:t>
            </a:r>
            <a:r>
              <a:rPr lang="en-US" sz="1100">
                <a:solidFill>
                  <a:schemeClr val="bg1"/>
                </a:solidFill>
              </a:rPr>
              <a:t>) </a:t>
            </a:r>
          </a:p>
          <a:p>
            <a:pPr indent="-228600">
              <a:lnSpc>
                <a:spcPct val="90000"/>
              </a:lnSpc>
              <a:spcAft>
                <a:spcPts val="600"/>
              </a:spcAft>
              <a:buFont typeface="Arial" panose="020B0604020202020204" pitchFamily="34" charset="0"/>
              <a:buChar char="•"/>
            </a:pPr>
            <a:r>
              <a:rPr lang="en-US" sz="1100">
                <a:solidFill>
                  <a:schemeClr val="bg1"/>
                </a:solidFill>
                <a:hlinkClick r:id="rId8"/>
              </a:rPr>
              <a:t>http://www.rigzone.com/news/oil_gas/a/146875/Deepwater_Horizon_Movie_Recounts_Several_Safety_Missteps</a:t>
            </a:r>
            <a:r>
              <a:rPr lang="en-US" sz="1100">
                <a:solidFill>
                  <a:schemeClr val="bg1"/>
                </a:solidFill>
              </a:rPr>
              <a:t> [online] accessed 30 November 2016</a:t>
            </a:r>
          </a:p>
          <a:p>
            <a:pPr indent="-228600">
              <a:lnSpc>
                <a:spcPct val="90000"/>
              </a:lnSpc>
              <a:spcAft>
                <a:spcPts val="600"/>
              </a:spcAft>
              <a:buFont typeface="Arial" panose="020B0604020202020204" pitchFamily="34" charset="0"/>
              <a:buChar char="•"/>
            </a:pPr>
            <a:r>
              <a:rPr lang="en-US" sz="1100">
                <a:solidFill>
                  <a:schemeClr val="bg1"/>
                </a:solidFill>
              </a:rPr>
              <a:t>Wall Street Journal </a:t>
            </a:r>
            <a:r>
              <a:rPr lang="en-US" sz="1100" i="1">
                <a:solidFill>
                  <a:schemeClr val="bg1"/>
                </a:solidFill>
              </a:rPr>
              <a:t>Halliburton to Pay Alabama </a:t>
            </a:r>
            <a:r>
              <a:rPr lang="en-US" sz="1100">
                <a:solidFill>
                  <a:schemeClr val="bg1"/>
                </a:solidFill>
                <a:hlinkClick r:id="rId9"/>
              </a:rPr>
              <a:t>http://www.wsj.com/articles/halliburton-to-settle-deepwater-horizon-claims-for-1-1-billion-1409664524</a:t>
            </a:r>
            <a:r>
              <a:rPr lang="en-US" sz="1100">
                <a:solidFill>
                  <a:schemeClr val="bg1"/>
                </a:solidFill>
              </a:rPr>
              <a:t> [online] accessed 22 November 2016</a:t>
            </a:r>
          </a:p>
        </p:txBody>
      </p:sp>
    </p:spTree>
    <p:extLst>
      <p:ext uri="{BB962C8B-B14F-4D97-AF65-F5344CB8AC3E}">
        <p14:creationId xmlns:p14="http://schemas.microsoft.com/office/powerpoint/2010/main" val="359024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3" ma:contentTypeDescription="Create a new document." ma:contentTypeScope="" ma:versionID="ee0779e7325908ee6b23f490a7a86e4c">
  <xsd:schema xmlns:xsd="http://www.w3.org/2001/XMLSchema" xmlns:xs="http://www.w3.org/2001/XMLSchema" xmlns:p="http://schemas.microsoft.com/office/2006/metadata/properties" xmlns:ns3="175a304c-2342-45ef-8dc6-82622f85b28d" xmlns:ns4="30bab34e-cbd2-460d-9227-52c21590b64b" targetNamespace="http://schemas.microsoft.com/office/2006/metadata/properties" ma:root="true" ma:fieldsID="74b8224a884fd72eef46864c0283a950" ns3:_="" ns4:_="">
    <xsd:import namespace="175a304c-2342-45ef-8dc6-82622f85b28d"/>
    <xsd:import namespace="30bab34e-cbd2-460d-9227-52c21590b64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DCEAAB1-C908-4218-B336-750AF2589B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5a304c-2342-45ef-8dc6-82622f85b28d"/>
    <ds:schemaRef ds:uri="30bab34e-cbd2-460d-9227-52c21590b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609217-39F8-47F1-B182-FCB2F1AED824}">
  <ds:schemaRefs>
    <ds:schemaRef ds:uri="http://schemas.microsoft.com/sharepoint/v3/contenttype/forms"/>
  </ds:schemaRefs>
</ds:datastoreItem>
</file>

<file path=customXml/itemProps3.xml><?xml version="1.0" encoding="utf-8"?>
<ds:datastoreItem xmlns:ds="http://schemas.openxmlformats.org/officeDocument/2006/customXml" ds:itemID="{0E4EC214-8E6D-463E-B6CF-E4F70A6BB261}">
  <ds:schemaRefs>
    <ds:schemaRef ds:uri="http://purl.org/dc/terms/"/>
    <ds:schemaRef ds:uri="http://schemas.openxmlformats.org/package/2006/metadata/core-properties"/>
    <ds:schemaRef ds:uri="30bab34e-cbd2-460d-9227-52c21590b64b"/>
    <ds:schemaRef ds:uri="http://schemas.microsoft.com/office/2006/documentManagement/types"/>
    <ds:schemaRef ds:uri="http://schemas.microsoft.com/office/infopath/2007/PartnerControls"/>
    <ds:schemaRef ds:uri="175a304c-2342-45ef-8dc6-82622f85b28d"/>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TotalTime>
  <Words>3482</Words>
  <Application>Microsoft Office PowerPoint</Application>
  <PresentationFormat>Widescreen</PresentationFormat>
  <Paragraphs>138</Paragraphs>
  <Slides>30</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BP DEEPWATER HORIZON </vt:lpstr>
      <vt:lpstr>2010: Explosion, fire, rig sank 36 hours later  11 deaths and 17 serious injuries out of 126 workers </vt:lpstr>
      <vt:lpstr>BP Safety Policies</vt:lpstr>
      <vt:lpstr>Immediate aftermath…</vt:lpstr>
      <vt:lpstr>The resulting effect on the area…</vt:lpstr>
      <vt:lpstr>PowerPoint Presentation</vt:lpstr>
      <vt:lpstr>PowerPoint Presentation</vt:lpstr>
      <vt:lpstr>BP Accident Report September 2010</vt:lpstr>
      <vt:lpstr>Deepwater Horizon Study Group</vt:lpstr>
      <vt:lpstr>Media coverage of these varied in stance  </vt:lpstr>
      <vt:lpstr>Emotive coverage on social media https://www.emaze.com/@AFCZFOOT/Oil-Spill </vt:lpstr>
      <vt:lpstr>PowerPoint Presentation</vt:lpstr>
      <vt:lpstr>PowerPoint Presentation</vt:lpstr>
      <vt:lpstr>In the greater picture…</vt:lpstr>
      <vt:lpstr>PowerPoint Presentation</vt:lpstr>
      <vt:lpstr>FRIEDMAN AND BP DEEPWATER HORIZON</vt:lpstr>
      <vt:lpstr>Restrictions on the limitations on profit maximisation</vt:lpstr>
      <vt:lpstr>And so</vt:lpstr>
      <vt:lpstr>BP</vt:lpstr>
      <vt:lpstr>Corporate Social Responsibility</vt:lpstr>
      <vt:lpstr>Freeman and BP</vt:lpstr>
      <vt:lpstr>PowerPoint Presentation</vt:lpstr>
      <vt:lpstr>PowerPoint Presentation</vt:lpstr>
      <vt:lpstr>Impact on stakeholders</vt:lpstr>
      <vt:lpstr>Deontology </vt:lpstr>
      <vt:lpstr>BP and Deontology</vt:lpstr>
      <vt:lpstr>And</vt:lpstr>
      <vt:lpstr>Teleology</vt:lpstr>
      <vt:lpstr>The way forward: legal, governance, technical, environmental and human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BP DEEPWATER HORIZON </dc:title>
  <dc:creator>Caroline Jawad</dc:creator>
  <cp:lastModifiedBy>Caroline Jawad</cp:lastModifiedBy>
  <cp:revision>1</cp:revision>
  <dcterms:created xsi:type="dcterms:W3CDTF">2020-11-07T15:26:57Z</dcterms:created>
  <dcterms:modified xsi:type="dcterms:W3CDTF">2020-11-07T15:46:42Z</dcterms:modified>
</cp:coreProperties>
</file>