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23" r:id="rId5"/>
    <p:sldMasterId id="2147483672" r:id="rId6"/>
  </p:sldMasterIdLst>
  <p:notesMasterIdLst>
    <p:notesMasterId r:id="rId51"/>
  </p:notesMasterIdLst>
  <p:sldIdLst>
    <p:sldId id="256" r:id="rId7"/>
    <p:sldId id="259" r:id="rId8"/>
    <p:sldId id="260" r:id="rId9"/>
    <p:sldId id="338" r:id="rId10"/>
    <p:sldId id="261" r:id="rId11"/>
    <p:sldId id="264" r:id="rId12"/>
    <p:sldId id="265" r:id="rId13"/>
    <p:sldId id="266" r:id="rId14"/>
    <p:sldId id="268" r:id="rId15"/>
    <p:sldId id="291" r:id="rId16"/>
    <p:sldId id="270" r:id="rId17"/>
    <p:sldId id="273" r:id="rId18"/>
    <p:sldId id="339" r:id="rId19"/>
    <p:sldId id="340" r:id="rId20"/>
    <p:sldId id="341" r:id="rId21"/>
    <p:sldId id="290" r:id="rId22"/>
    <p:sldId id="275" r:id="rId23"/>
    <p:sldId id="336" r:id="rId24"/>
    <p:sldId id="342" r:id="rId25"/>
    <p:sldId id="343" r:id="rId26"/>
    <p:sldId id="278" r:id="rId27"/>
    <p:sldId id="337" r:id="rId28"/>
    <p:sldId id="274" r:id="rId29"/>
    <p:sldId id="280" r:id="rId30"/>
    <p:sldId id="281" r:id="rId31"/>
    <p:sldId id="282" r:id="rId32"/>
    <p:sldId id="326" r:id="rId33"/>
    <p:sldId id="324" r:id="rId34"/>
    <p:sldId id="285" r:id="rId35"/>
    <p:sldId id="286" r:id="rId36"/>
    <p:sldId id="327" r:id="rId37"/>
    <p:sldId id="287" r:id="rId38"/>
    <p:sldId id="288" r:id="rId39"/>
    <p:sldId id="328" r:id="rId40"/>
    <p:sldId id="284" r:id="rId41"/>
    <p:sldId id="325" r:id="rId42"/>
    <p:sldId id="292" r:id="rId43"/>
    <p:sldId id="330" r:id="rId44"/>
    <p:sldId id="331" r:id="rId45"/>
    <p:sldId id="332" r:id="rId46"/>
    <p:sldId id="289" r:id="rId47"/>
    <p:sldId id="279" r:id="rId48"/>
    <p:sldId id="323" r:id="rId49"/>
    <p:sldId id="322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C7F0E1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EAF641-C455-8A07-02F3-C4BDFA65CC76}" v="3" dt="2024-10-24T15:04:38.3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microsoft.com/office/2016/11/relationships/changesInfo" Target="changesInfos/changesInfo1.xml"/><Relationship Id="rId8" Type="http://schemas.openxmlformats.org/officeDocument/2006/relationships/slide" Target="slides/slide2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microsoft.com/office/2015/10/relationships/revisionInfo" Target="revisionInfo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5A36684E-14B0-7F08-F5ED-0403D55C98C4}"/>
    <pc:docChg chg="addSld delSld modSld sldOrd">
      <pc:chgData name="Lisa Ellis" userId="S::l.ellis@uwtsd.ac.uk::1e3b8b31-18a3-40b3-8e12-8230c5071370" providerId="AD" clId="Web-{5A36684E-14B0-7F08-F5ED-0403D55C98C4}" dt="2024-10-17T13:56:05.689" v="16"/>
      <pc:docMkLst>
        <pc:docMk/>
      </pc:docMkLst>
      <pc:sldChg chg="ord">
        <pc:chgData name="Lisa Ellis" userId="S::l.ellis@uwtsd.ac.uk::1e3b8b31-18a3-40b3-8e12-8230c5071370" providerId="AD" clId="Web-{5A36684E-14B0-7F08-F5ED-0403D55C98C4}" dt="2024-10-17T13:53:46.623" v="14"/>
        <pc:sldMkLst>
          <pc:docMk/>
          <pc:sldMk cId="1065701862" sldId="278"/>
        </pc:sldMkLst>
      </pc:sldChg>
      <pc:sldChg chg="modSp ord">
        <pc:chgData name="Lisa Ellis" userId="S::l.ellis@uwtsd.ac.uk::1e3b8b31-18a3-40b3-8e12-8230c5071370" providerId="AD" clId="Web-{5A36684E-14B0-7F08-F5ED-0403D55C98C4}" dt="2024-10-17T13:56:05.689" v="16"/>
        <pc:sldMkLst>
          <pc:docMk/>
          <pc:sldMk cId="1638279014" sldId="337"/>
        </pc:sldMkLst>
        <pc:spChg chg="mod">
          <ac:chgData name="Lisa Ellis" userId="S::l.ellis@uwtsd.ac.uk::1e3b8b31-18a3-40b3-8e12-8230c5071370" providerId="AD" clId="Web-{5A36684E-14B0-7F08-F5ED-0403D55C98C4}" dt="2024-10-17T13:56:05.689" v="16"/>
          <ac:spMkLst>
            <pc:docMk/>
            <pc:sldMk cId="1638279014" sldId="337"/>
            <ac:spMk id="6" creationId="{A6FF9A87-7CF8-2C40-5934-AEF432DDF261}"/>
          </ac:spMkLst>
        </pc:spChg>
      </pc:sldChg>
      <pc:sldChg chg="modSp add ord">
        <pc:chgData name="Lisa Ellis" userId="S::l.ellis@uwtsd.ac.uk::1e3b8b31-18a3-40b3-8e12-8230c5071370" providerId="AD" clId="Web-{5A36684E-14B0-7F08-F5ED-0403D55C98C4}" dt="2024-10-17T13:38:21.726" v="9" actId="20577"/>
        <pc:sldMkLst>
          <pc:docMk/>
          <pc:sldMk cId="3373878331" sldId="342"/>
        </pc:sldMkLst>
        <pc:spChg chg="mod">
          <ac:chgData name="Lisa Ellis" userId="S::l.ellis@uwtsd.ac.uk::1e3b8b31-18a3-40b3-8e12-8230c5071370" providerId="AD" clId="Web-{5A36684E-14B0-7F08-F5ED-0403D55C98C4}" dt="2024-10-17T13:38:21.726" v="9" actId="20577"/>
          <ac:spMkLst>
            <pc:docMk/>
            <pc:sldMk cId="3373878331" sldId="342"/>
            <ac:spMk id="2" creationId="{DA409309-0344-53C0-E68D-D24669C7EA74}"/>
          </ac:spMkLst>
        </pc:spChg>
      </pc:sldChg>
      <pc:sldChg chg="add">
        <pc:chgData name="Lisa Ellis" userId="S::l.ellis@uwtsd.ac.uk::1e3b8b31-18a3-40b3-8e12-8230c5071370" providerId="AD" clId="Web-{5A36684E-14B0-7F08-F5ED-0403D55C98C4}" dt="2024-10-17T13:32:39.374" v="1"/>
        <pc:sldMkLst>
          <pc:docMk/>
          <pc:sldMk cId="2664155106" sldId="343"/>
        </pc:sldMkLst>
      </pc:sldChg>
      <pc:sldChg chg="delSp add del replId">
        <pc:chgData name="Lisa Ellis" userId="S::l.ellis@uwtsd.ac.uk::1e3b8b31-18a3-40b3-8e12-8230c5071370" providerId="AD" clId="Web-{5A36684E-14B0-7F08-F5ED-0403D55C98C4}" dt="2024-10-17T13:42:49.201" v="12"/>
        <pc:sldMkLst>
          <pc:docMk/>
          <pc:sldMk cId="2643578563" sldId="344"/>
        </pc:sldMkLst>
        <pc:spChg chg="del">
          <ac:chgData name="Lisa Ellis" userId="S::l.ellis@uwtsd.ac.uk::1e3b8b31-18a3-40b3-8e12-8230c5071370" providerId="AD" clId="Web-{5A36684E-14B0-7F08-F5ED-0403D55C98C4}" dt="2024-10-17T13:42:37.904" v="11"/>
          <ac:spMkLst>
            <pc:docMk/>
            <pc:sldMk cId="2643578563" sldId="344"/>
            <ac:spMk id="4" creationId="{CA544C71-764E-5BD8-D3FF-617246FE6FEB}"/>
          </ac:spMkLst>
        </pc:spChg>
      </pc:sldChg>
      <pc:sldMasterChg chg="addSldLayout">
        <pc:chgData name="Lisa Ellis" userId="S::l.ellis@uwtsd.ac.uk::1e3b8b31-18a3-40b3-8e12-8230c5071370" providerId="AD" clId="Web-{5A36684E-14B0-7F08-F5ED-0403D55C98C4}" dt="2024-10-17T13:32:39.374" v="1"/>
        <pc:sldMasterMkLst>
          <pc:docMk/>
          <pc:sldMasterMk cId="2460954070" sldId="2147483672"/>
        </pc:sldMasterMkLst>
        <pc:sldLayoutChg chg="add">
          <pc:chgData name="Lisa Ellis" userId="S::l.ellis@uwtsd.ac.uk::1e3b8b31-18a3-40b3-8e12-8230c5071370" providerId="AD" clId="Web-{5A36684E-14B0-7F08-F5ED-0403D55C98C4}" dt="2024-10-17T13:32:39.374" v="1"/>
          <pc:sldLayoutMkLst>
            <pc:docMk/>
            <pc:sldMasterMk cId="2460954070" sldId="2147483672"/>
            <pc:sldLayoutMk cId="1216898795" sldId="2147483668"/>
          </pc:sldLayoutMkLst>
        </pc:sldLayoutChg>
      </pc:sldMasterChg>
    </pc:docChg>
  </pc:docChgLst>
  <pc:docChgLst>
    <pc:chgData name="Lisa Ellis" userId="S::l.ellis@uwtsd.ac.uk::1e3b8b31-18a3-40b3-8e12-8230c5071370" providerId="AD" clId="Web-{706ED0EE-4528-09D8-0FE5-7AD3C9AB6015}"/>
    <pc:docChg chg="modSld">
      <pc:chgData name="Lisa Ellis" userId="S::l.ellis@uwtsd.ac.uk::1e3b8b31-18a3-40b3-8e12-8230c5071370" providerId="AD" clId="Web-{706ED0EE-4528-09D8-0FE5-7AD3C9AB6015}" dt="2024-10-14T08:36:20.084" v="6" actId="1076"/>
      <pc:docMkLst>
        <pc:docMk/>
      </pc:docMkLst>
      <pc:sldChg chg="modSp">
        <pc:chgData name="Lisa Ellis" userId="S::l.ellis@uwtsd.ac.uk::1e3b8b31-18a3-40b3-8e12-8230c5071370" providerId="AD" clId="Web-{706ED0EE-4528-09D8-0FE5-7AD3C9AB6015}" dt="2024-10-14T08:36:20.084" v="6" actId="1076"/>
        <pc:sldMkLst>
          <pc:docMk/>
          <pc:sldMk cId="1932977481" sldId="340"/>
        </pc:sldMkLst>
        <pc:spChg chg="mod">
          <ac:chgData name="Lisa Ellis" userId="S::l.ellis@uwtsd.ac.uk::1e3b8b31-18a3-40b3-8e12-8230c5071370" providerId="AD" clId="Web-{706ED0EE-4528-09D8-0FE5-7AD3C9AB6015}" dt="2024-10-14T08:36:20.084" v="6" actId="1076"/>
          <ac:spMkLst>
            <pc:docMk/>
            <pc:sldMk cId="1932977481" sldId="340"/>
            <ac:spMk id="3" creationId="{F302C818-8E7F-47DB-9908-134F01B7FE1B}"/>
          </ac:spMkLst>
        </pc:spChg>
      </pc:sldChg>
    </pc:docChg>
  </pc:docChgLst>
  <pc:docChgLst>
    <pc:chgData name="Lisa Ellis" userId="1e3b8b31-18a3-40b3-8e12-8230c5071370" providerId="ADAL" clId="{BF1CEA34-55B9-4F49-A3A4-A420EA74D90B}"/>
    <pc:docChg chg="custSel addSld delSld modSld sldOrd">
      <pc:chgData name="Lisa Ellis" userId="1e3b8b31-18a3-40b3-8e12-8230c5071370" providerId="ADAL" clId="{BF1CEA34-55B9-4F49-A3A4-A420EA74D90B}" dt="2024-10-17T13:57:16.248" v="1460" actId="20577"/>
      <pc:docMkLst>
        <pc:docMk/>
      </pc:docMkLst>
      <pc:sldChg chg="addSp delSp modSp mod">
        <pc:chgData name="Lisa Ellis" userId="1e3b8b31-18a3-40b3-8e12-8230c5071370" providerId="ADAL" clId="{BF1CEA34-55B9-4F49-A3A4-A420EA74D90B}" dt="2024-10-11T08:16:43.675" v="287" actId="931"/>
        <pc:sldMkLst>
          <pc:docMk/>
          <pc:sldMk cId="3648412188" sldId="261"/>
        </pc:sldMkLst>
        <pc:spChg chg="mod">
          <ac:chgData name="Lisa Ellis" userId="1e3b8b31-18a3-40b3-8e12-8230c5071370" providerId="ADAL" clId="{BF1CEA34-55B9-4F49-A3A4-A420EA74D90B}" dt="2024-10-11T08:15:53.598" v="284" actId="20577"/>
          <ac:spMkLst>
            <pc:docMk/>
            <pc:sldMk cId="3648412188" sldId="261"/>
            <ac:spMk id="3" creationId="{3948658D-F08E-A687-626F-90C3ED37CB64}"/>
          </ac:spMkLst>
        </pc:spChg>
        <pc:spChg chg="add del mod">
          <ac:chgData name="Lisa Ellis" userId="1e3b8b31-18a3-40b3-8e12-8230c5071370" providerId="ADAL" clId="{BF1CEA34-55B9-4F49-A3A4-A420EA74D90B}" dt="2024-10-11T08:16:43.675" v="287" actId="931"/>
          <ac:spMkLst>
            <pc:docMk/>
            <pc:sldMk cId="3648412188" sldId="261"/>
            <ac:spMk id="4" creationId="{C851F24D-645C-3D04-1E84-F79FD8119796}"/>
          </ac:spMkLst>
        </pc:spChg>
        <pc:picChg chg="del mod">
          <ac:chgData name="Lisa Ellis" userId="1e3b8b31-18a3-40b3-8e12-8230c5071370" providerId="ADAL" clId="{BF1CEA34-55B9-4F49-A3A4-A420EA74D90B}" dt="2024-10-11T08:15:55.500" v="286" actId="478"/>
          <ac:picMkLst>
            <pc:docMk/>
            <pc:sldMk cId="3648412188" sldId="261"/>
            <ac:picMk id="5" creationId="{9CCF3C5F-8F4C-8435-51E6-67222B84727C}"/>
          </ac:picMkLst>
        </pc:picChg>
        <pc:picChg chg="add mod">
          <ac:chgData name="Lisa Ellis" userId="1e3b8b31-18a3-40b3-8e12-8230c5071370" providerId="ADAL" clId="{BF1CEA34-55B9-4F49-A3A4-A420EA74D90B}" dt="2024-10-11T08:16:43.675" v="287" actId="931"/>
          <ac:picMkLst>
            <pc:docMk/>
            <pc:sldMk cId="3648412188" sldId="261"/>
            <ac:picMk id="7" creationId="{C3848EE7-4000-AC1C-4082-F8C8D004D3A0}"/>
          </ac:picMkLst>
        </pc:picChg>
      </pc:sldChg>
      <pc:sldChg chg="addSp delSp modSp mod delAnim">
        <pc:chgData name="Lisa Ellis" userId="1e3b8b31-18a3-40b3-8e12-8230c5071370" providerId="ADAL" clId="{BF1CEA34-55B9-4F49-A3A4-A420EA74D90B}" dt="2024-10-11T09:58:32.582" v="1418" actId="20577"/>
        <pc:sldMkLst>
          <pc:docMk/>
          <pc:sldMk cId="2140439248" sldId="264"/>
        </pc:sldMkLst>
        <pc:spChg chg="mod">
          <ac:chgData name="Lisa Ellis" userId="1e3b8b31-18a3-40b3-8e12-8230c5071370" providerId="ADAL" clId="{BF1CEA34-55B9-4F49-A3A4-A420EA74D90B}" dt="2024-10-11T09:58:32.582" v="1418" actId="20577"/>
          <ac:spMkLst>
            <pc:docMk/>
            <pc:sldMk cId="2140439248" sldId="264"/>
            <ac:spMk id="3" creationId="{526DFA55-FD2E-521D-42C2-513DC4EDDB4E}"/>
          </ac:spMkLst>
        </pc:spChg>
        <pc:picChg chg="add mod">
          <ac:chgData name="Lisa Ellis" userId="1e3b8b31-18a3-40b3-8e12-8230c5071370" providerId="ADAL" clId="{BF1CEA34-55B9-4F49-A3A4-A420EA74D90B}" dt="2024-10-11T08:19:56.491" v="520" actId="931"/>
          <ac:picMkLst>
            <pc:docMk/>
            <pc:sldMk cId="2140439248" sldId="264"/>
            <ac:picMk id="5" creationId="{C1B828BA-BF34-19FA-4213-9450CF62EE2D}"/>
          </ac:picMkLst>
        </pc:picChg>
        <pc:picChg chg="del mod">
          <ac:chgData name="Lisa Ellis" userId="1e3b8b31-18a3-40b3-8e12-8230c5071370" providerId="ADAL" clId="{BF1CEA34-55B9-4F49-A3A4-A420EA74D90B}" dt="2024-10-11T08:18:08.339" v="412" actId="478"/>
          <ac:picMkLst>
            <pc:docMk/>
            <pc:sldMk cId="2140439248" sldId="264"/>
            <ac:picMk id="6" creationId="{7A8994EF-763E-4206-27D0-4B80575329A4}"/>
          </ac:picMkLst>
        </pc:picChg>
        <pc:picChg chg="add mod">
          <ac:chgData name="Lisa Ellis" userId="1e3b8b31-18a3-40b3-8e12-8230c5071370" providerId="ADAL" clId="{BF1CEA34-55B9-4F49-A3A4-A420EA74D90B}" dt="2024-10-11T09:53:53.065" v="1306" actId="14100"/>
          <ac:picMkLst>
            <pc:docMk/>
            <pc:sldMk cId="2140439248" sldId="264"/>
            <ac:picMk id="8" creationId="{EE13BDF0-14D1-A94F-DB06-A91D3B7D5457}"/>
          </ac:picMkLst>
        </pc:picChg>
      </pc:sldChg>
      <pc:sldChg chg="addSp delSp modSp mod">
        <pc:chgData name="Lisa Ellis" userId="1e3b8b31-18a3-40b3-8e12-8230c5071370" providerId="ADAL" clId="{BF1CEA34-55B9-4F49-A3A4-A420EA74D90B}" dt="2024-10-11T09:58:56.487" v="1430" actId="20577"/>
        <pc:sldMkLst>
          <pc:docMk/>
          <pc:sldMk cId="328230629" sldId="265"/>
        </pc:sldMkLst>
        <pc:spChg chg="mod">
          <ac:chgData name="Lisa Ellis" userId="1e3b8b31-18a3-40b3-8e12-8230c5071370" providerId="ADAL" clId="{BF1CEA34-55B9-4F49-A3A4-A420EA74D90B}" dt="2024-10-11T09:58:56.487" v="1430" actId="20577"/>
          <ac:spMkLst>
            <pc:docMk/>
            <pc:sldMk cId="328230629" sldId="265"/>
            <ac:spMk id="3" creationId="{63C0C92C-07D0-5F3D-73FD-CFEFD7BD39BE}"/>
          </ac:spMkLst>
        </pc:spChg>
        <pc:picChg chg="del">
          <ac:chgData name="Lisa Ellis" userId="1e3b8b31-18a3-40b3-8e12-8230c5071370" providerId="ADAL" clId="{BF1CEA34-55B9-4F49-A3A4-A420EA74D90B}" dt="2024-10-11T08:21:20.574" v="530" actId="478"/>
          <ac:picMkLst>
            <pc:docMk/>
            <pc:sldMk cId="328230629" sldId="265"/>
            <ac:picMk id="5" creationId="{742EF628-0104-9123-1CAB-5F135190BD91}"/>
          </ac:picMkLst>
        </pc:picChg>
        <pc:picChg chg="add del mod">
          <ac:chgData name="Lisa Ellis" userId="1e3b8b31-18a3-40b3-8e12-8230c5071370" providerId="ADAL" clId="{BF1CEA34-55B9-4F49-A3A4-A420EA74D90B}" dt="2024-10-11T08:24:00.321" v="628" actId="478"/>
          <ac:picMkLst>
            <pc:docMk/>
            <pc:sldMk cId="328230629" sldId="265"/>
            <ac:picMk id="6" creationId="{ED4E6004-9236-35C8-201C-2F5C9AD9BBA6}"/>
          </ac:picMkLst>
        </pc:picChg>
        <pc:picChg chg="add mod">
          <ac:chgData name="Lisa Ellis" userId="1e3b8b31-18a3-40b3-8e12-8230c5071370" providerId="ADAL" clId="{BF1CEA34-55B9-4F49-A3A4-A420EA74D90B}" dt="2024-10-11T09:57:42.849" v="1380" actId="14100"/>
          <ac:picMkLst>
            <pc:docMk/>
            <pc:sldMk cId="328230629" sldId="265"/>
            <ac:picMk id="8" creationId="{F8237173-5AF1-7F87-1312-7054999F8A36}"/>
          </ac:picMkLst>
        </pc:picChg>
      </pc:sldChg>
      <pc:sldChg chg="addSp delSp modSp mod modClrScheme chgLayout">
        <pc:chgData name="Lisa Ellis" userId="1e3b8b31-18a3-40b3-8e12-8230c5071370" providerId="ADAL" clId="{BF1CEA34-55B9-4F49-A3A4-A420EA74D90B}" dt="2024-10-11T09:57:20.169" v="1378" actId="14100"/>
        <pc:sldMkLst>
          <pc:docMk/>
          <pc:sldMk cId="71985679" sldId="266"/>
        </pc:sldMkLst>
        <pc:spChg chg="mod ord">
          <ac:chgData name="Lisa Ellis" userId="1e3b8b31-18a3-40b3-8e12-8230c5071370" providerId="ADAL" clId="{BF1CEA34-55B9-4F49-A3A4-A420EA74D90B}" dt="2024-10-11T08:27:53.776" v="869" actId="6549"/>
          <ac:spMkLst>
            <pc:docMk/>
            <pc:sldMk cId="71985679" sldId="266"/>
            <ac:spMk id="2" creationId="{E06888DC-3D59-D7B7-D166-BDDDD37CA583}"/>
          </ac:spMkLst>
        </pc:spChg>
        <pc:spChg chg="mod">
          <ac:chgData name="Lisa Ellis" userId="1e3b8b31-18a3-40b3-8e12-8230c5071370" providerId="ADAL" clId="{BF1CEA34-55B9-4F49-A3A4-A420EA74D90B}" dt="2024-10-11T09:56:10.332" v="1366" actId="1076"/>
          <ac:spMkLst>
            <pc:docMk/>
            <pc:sldMk cId="71985679" sldId="266"/>
            <ac:spMk id="3" creationId="{F16C9C08-E9C4-53B3-1ED0-5EF8F6E3B637}"/>
          </ac:spMkLst>
        </pc:spChg>
        <pc:picChg chg="del">
          <ac:chgData name="Lisa Ellis" userId="1e3b8b31-18a3-40b3-8e12-8230c5071370" providerId="ADAL" clId="{BF1CEA34-55B9-4F49-A3A4-A420EA74D90B}" dt="2024-10-11T08:24:44.737" v="632" actId="478"/>
          <ac:picMkLst>
            <pc:docMk/>
            <pc:sldMk cId="71985679" sldId="266"/>
            <ac:picMk id="5" creationId="{55987F1D-266B-43E9-A5F1-BA78F5504B14}"/>
          </ac:picMkLst>
        </pc:picChg>
        <pc:picChg chg="add del mod">
          <ac:chgData name="Lisa Ellis" userId="1e3b8b31-18a3-40b3-8e12-8230c5071370" providerId="ADAL" clId="{BF1CEA34-55B9-4F49-A3A4-A420EA74D90B}" dt="2024-10-11T09:57:02.174" v="1375" actId="478"/>
          <ac:picMkLst>
            <pc:docMk/>
            <pc:sldMk cId="71985679" sldId="266"/>
            <ac:picMk id="6" creationId="{7A1FA37E-A95A-EFE3-2B61-90BEB2504E3E}"/>
          </ac:picMkLst>
        </pc:picChg>
        <pc:picChg chg="add mod">
          <ac:chgData name="Lisa Ellis" userId="1e3b8b31-18a3-40b3-8e12-8230c5071370" providerId="ADAL" clId="{BF1CEA34-55B9-4F49-A3A4-A420EA74D90B}" dt="2024-10-11T09:57:20.169" v="1378" actId="14100"/>
          <ac:picMkLst>
            <pc:docMk/>
            <pc:sldMk cId="71985679" sldId="266"/>
            <ac:picMk id="8" creationId="{E9E1D87F-FB69-3391-B875-5FE84E6284DF}"/>
          </ac:picMkLst>
        </pc:picChg>
      </pc:sldChg>
      <pc:sldChg chg="del">
        <pc:chgData name="Lisa Ellis" userId="1e3b8b31-18a3-40b3-8e12-8230c5071370" providerId="ADAL" clId="{BF1CEA34-55B9-4F49-A3A4-A420EA74D90B}" dt="2024-10-11T08:28:24.384" v="870" actId="2696"/>
        <pc:sldMkLst>
          <pc:docMk/>
          <pc:sldMk cId="1445712873" sldId="267"/>
        </pc:sldMkLst>
      </pc:sldChg>
      <pc:sldChg chg="addSp delSp modSp mod modClrScheme chgLayout">
        <pc:chgData name="Lisa Ellis" userId="1e3b8b31-18a3-40b3-8e12-8230c5071370" providerId="ADAL" clId="{BF1CEA34-55B9-4F49-A3A4-A420EA74D90B}" dt="2024-10-11T09:59:45.610" v="1437" actId="14100"/>
        <pc:sldMkLst>
          <pc:docMk/>
          <pc:sldMk cId="3363244362" sldId="268"/>
        </pc:sldMkLst>
        <pc:spChg chg="mod ord">
          <ac:chgData name="Lisa Ellis" userId="1e3b8b31-18a3-40b3-8e12-8230c5071370" providerId="ADAL" clId="{BF1CEA34-55B9-4F49-A3A4-A420EA74D90B}" dt="2024-10-11T08:31:40.586" v="1195" actId="26606"/>
          <ac:spMkLst>
            <pc:docMk/>
            <pc:sldMk cId="3363244362" sldId="268"/>
            <ac:spMk id="2" creationId="{B319EDDF-0584-6522-8F0C-7EAF0C9B9DFE}"/>
          </ac:spMkLst>
        </pc:spChg>
        <pc:spChg chg="mod">
          <ac:chgData name="Lisa Ellis" userId="1e3b8b31-18a3-40b3-8e12-8230c5071370" providerId="ADAL" clId="{BF1CEA34-55B9-4F49-A3A4-A420EA74D90B}" dt="2024-10-11T09:59:45.610" v="1437" actId="14100"/>
          <ac:spMkLst>
            <pc:docMk/>
            <pc:sldMk cId="3363244362" sldId="268"/>
            <ac:spMk id="3" creationId="{F1841A04-3D6C-7D56-0FD1-B2785590E9DB}"/>
          </ac:spMkLst>
        </pc:spChg>
        <pc:picChg chg="add mod">
          <ac:chgData name="Lisa Ellis" userId="1e3b8b31-18a3-40b3-8e12-8230c5071370" providerId="ADAL" clId="{BF1CEA34-55B9-4F49-A3A4-A420EA74D90B}" dt="2024-10-11T09:59:42.204" v="1436" actId="14100"/>
          <ac:picMkLst>
            <pc:docMk/>
            <pc:sldMk cId="3363244362" sldId="268"/>
            <ac:picMk id="5" creationId="{14C75CDF-7FF0-235C-C421-6B3FA5C7DC28}"/>
          </ac:picMkLst>
        </pc:picChg>
        <pc:picChg chg="del">
          <ac:chgData name="Lisa Ellis" userId="1e3b8b31-18a3-40b3-8e12-8230c5071370" providerId="ADAL" clId="{BF1CEA34-55B9-4F49-A3A4-A420EA74D90B}" dt="2024-10-11T08:30:25.821" v="1158" actId="478"/>
          <ac:picMkLst>
            <pc:docMk/>
            <pc:sldMk cId="3363244362" sldId="268"/>
            <ac:picMk id="7" creationId="{2942316E-3F96-F0EB-707A-CC63B2B34A01}"/>
          </ac:picMkLst>
        </pc:picChg>
      </pc:sldChg>
      <pc:sldChg chg="del mod modShow">
        <pc:chgData name="Lisa Ellis" userId="1e3b8b31-18a3-40b3-8e12-8230c5071370" providerId="ADAL" clId="{BF1CEA34-55B9-4F49-A3A4-A420EA74D90B}" dt="2024-10-11T07:56:21.114" v="155" actId="2696"/>
        <pc:sldMkLst>
          <pc:docMk/>
          <pc:sldMk cId="206492499" sldId="272"/>
        </pc:sldMkLst>
      </pc:sldChg>
      <pc:sldChg chg="modSp mod">
        <pc:chgData name="Lisa Ellis" userId="1e3b8b31-18a3-40b3-8e12-8230c5071370" providerId="ADAL" clId="{BF1CEA34-55B9-4F49-A3A4-A420EA74D90B}" dt="2024-10-11T09:49:41.914" v="1226" actId="1076"/>
        <pc:sldMkLst>
          <pc:docMk/>
          <pc:sldMk cId="1000716135" sldId="275"/>
        </pc:sldMkLst>
        <pc:spChg chg="mod">
          <ac:chgData name="Lisa Ellis" userId="1e3b8b31-18a3-40b3-8e12-8230c5071370" providerId="ADAL" clId="{BF1CEA34-55B9-4F49-A3A4-A420EA74D90B}" dt="2024-10-11T07:57:13.530" v="165" actId="20577"/>
          <ac:spMkLst>
            <pc:docMk/>
            <pc:sldMk cId="1000716135" sldId="275"/>
            <ac:spMk id="5" creationId="{8237E3C3-1FB1-B92A-50F4-CC8EEDF42096}"/>
          </ac:spMkLst>
        </pc:spChg>
        <pc:spChg chg="mod">
          <ac:chgData name="Lisa Ellis" userId="1e3b8b31-18a3-40b3-8e12-8230c5071370" providerId="ADAL" clId="{BF1CEA34-55B9-4F49-A3A4-A420EA74D90B}" dt="2024-10-11T09:49:41.914" v="1226" actId="1076"/>
          <ac:spMkLst>
            <pc:docMk/>
            <pc:sldMk cId="1000716135" sldId="275"/>
            <ac:spMk id="6" creationId="{A126EF13-FC86-4529-78ED-C04AFDF8BF27}"/>
          </ac:spMkLst>
        </pc:spChg>
        <pc:spChg chg="mod">
          <ac:chgData name="Lisa Ellis" userId="1e3b8b31-18a3-40b3-8e12-8230c5071370" providerId="ADAL" clId="{BF1CEA34-55B9-4F49-A3A4-A420EA74D90B}" dt="2024-10-11T07:57:09.730" v="159" actId="20577"/>
          <ac:spMkLst>
            <pc:docMk/>
            <pc:sldMk cId="1000716135" sldId="275"/>
            <ac:spMk id="11" creationId="{34334CDA-7FB7-4AF2-926A-CA6DE703DA54}"/>
          </ac:spMkLst>
        </pc:spChg>
      </pc:sldChg>
      <pc:sldChg chg="del mod modShow">
        <pc:chgData name="Lisa Ellis" userId="1e3b8b31-18a3-40b3-8e12-8230c5071370" providerId="ADAL" clId="{BF1CEA34-55B9-4F49-A3A4-A420EA74D90B}" dt="2024-10-11T07:56:17.153" v="154" actId="2696"/>
        <pc:sldMkLst>
          <pc:docMk/>
          <pc:sldMk cId="3822588782" sldId="333"/>
        </pc:sldMkLst>
      </pc:sldChg>
      <pc:sldChg chg="del mod modShow">
        <pc:chgData name="Lisa Ellis" userId="1e3b8b31-18a3-40b3-8e12-8230c5071370" providerId="ADAL" clId="{BF1CEA34-55B9-4F49-A3A4-A420EA74D90B}" dt="2024-10-11T07:56:25.521" v="156" actId="2696"/>
        <pc:sldMkLst>
          <pc:docMk/>
          <pc:sldMk cId="2904251569" sldId="334"/>
        </pc:sldMkLst>
      </pc:sldChg>
      <pc:sldChg chg="del mod modShow">
        <pc:chgData name="Lisa Ellis" userId="1e3b8b31-18a3-40b3-8e12-8230c5071370" providerId="ADAL" clId="{BF1CEA34-55B9-4F49-A3A4-A420EA74D90B}" dt="2024-10-11T07:56:31.732" v="157" actId="2696"/>
        <pc:sldMkLst>
          <pc:docMk/>
          <pc:sldMk cId="545787413" sldId="335"/>
        </pc:sldMkLst>
      </pc:sldChg>
      <pc:sldChg chg="modSp mod">
        <pc:chgData name="Lisa Ellis" userId="1e3b8b31-18a3-40b3-8e12-8230c5071370" providerId="ADAL" clId="{BF1CEA34-55B9-4F49-A3A4-A420EA74D90B}" dt="2024-10-11T07:57:31.621" v="182" actId="20577"/>
        <pc:sldMkLst>
          <pc:docMk/>
          <pc:sldMk cId="2319437447" sldId="336"/>
        </pc:sldMkLst>
        <pc:spChg chg="mod">
          <ac:chgData name="Lisa Ellis" userId="1e3b8b31-18a3-40b3-8e12-8230c5071370" providerId="ADAL" clId="{BF1CEA34-55B9-4F49-A3A4-A420EA74D90B}" dt="2024-10-11T07:57:31.621" v="182" actId="20577"/>
          <ac:spMkLst>
            <pc:docMk/>
            <pc:sldMk cId="2319437447" sldId="336"/>
            <ac:spMk id="4" creationId="{7E13BBAF-32A2-B1CA-7D12-B30B39875537}"/>
          </ac:spMkLst>
        </pc:spChg>
      </pc:sldChg>
      <pc:sldChg chg="modSp mod">
        <pc:chgData name="Lisa Ellis" userId="1e3b8b31-18a3-40b3-8e12-8230c5071370" providerId="ADAL" clId="{BF1CEA34-55B9-4F49-A3A4-A420EA74D90B}" dt="2024-10-17T13:57:16.248" v="1460" actId="20577"/>
        <pc:sldMkLst>
          <pc:docMk/>
          <pc:sldMk cId="1638279014" sldId="337"/>
        </pc:sldMkLst>
        <pc:spChg chg="mod">
          <ac:chgData name="Lisa Ellis" userId="1e3b8b31-18a3-40b3-8e12-8230c5071370" providerId="ADAL" clId="{BF1CEA34-55B9-4F49-A3A4-A420EA74D90B}" dt="2024-10-17T13:57:16.248" v="1460" actId="20577"/>
          <ac:spMkLst>
            <pc:docMk/>
            <pc:sldMk cId="1638279014" sldId="337"/>
            <ac:spMk id="6" creationId="{A6FF9A87-7CF8-2C40-5934-AEF432DDF261}"/>
          </ac:spMkLst>
        </pc:spChg>
      </pc:sldChg>
      <pc:sldChg chg="addSp modSp add mod">
        <pc:chgData name="Lisa Ellis" userId="1e3b8b31-18a3-40b3-8e12-8230c5071370" providerId="ADAL" clId="{BF1CEA34-55B9-4F49-A3A4-A420EA74D90B}" dt="2024-10-11T09:50:45.416" v="1298" actId="1076"/>
        <pc:sldMkLst>
          <pc:docMk/>
          <pc:sldMk cId="1748497189" sldId="339"/>
        </pc:sldMkLst>
        <pc:spChg chg="mod">
          <ac:chgData name="Lisa Ellis" userId="1e3b8b31-18a3-40b3-8e12-8230c5071370" providerId="ADAL" clId="{BF1CEA34-55B9-4F49-A3A4-A420EA74D90B}" dt="2024-10-11T07:52:28.460" v="94" actId="20577"/>
          <ac:spMkLst>
            <pc:docMk/>
            <pc:sldMk cId="1748497189" sldId="339"/>
            <ac:spMk id="3" creationId="{F302C818-8E7F-47DB-9908-134F01B7FE1B}"/>
          </ac:spMkLst>
        </pc:spChg>
        <pc:spChg chg="add mod">
          <ac:chgData name="Lisa Ellis" userId="1e3b8b31-18a3-40b3-8e12-8230c5071370" providerId="ADAL" clId="{BF1CEA34-55B9-4F49-A3A4-A420EA74D90B}" dt="2024-10-11T09:50:45.416" v="1298" actId="1076"/>
          <ac:spMkLst>
            <pc:docMk/>
            <pc:sldMk cId="1748497189" sldId="339"/>
            <ac:spMk id="4" creationId="{23B9F6A1-4F36-A206-E5D1-98F9069DDDB4}"/>
          </ac:spMkLst>
        </pc:spChg>
      </pc:sldChg>
      <pc:sldChg chg="addSp modSp add mod">
        <pc:chgData name="Lisa Ellis" userId="1e3b8b31-18a3-40b3-8e12-8230c5071370" providerId="ADAL" clId="{BF1CEA34-55B9-4F49-A3A4-A420EA74D90B}" dt="2024-10-11T09:49:20.325" v="1225" actId="20577"/>
        <pc:sldMkLst>
          <pc:docMk/>
          <pc:sldMk cId="1932977481" sldId="340"/>
        </pc:sldMkLst>
        <pc:spChg chg="mod">
          <ac:chgData name="Lisa Ellis" userId="1e3b8b31-18a3-40b3-8e12-8230c5071370" providerId="ADAL" clId="{BF1CEA34-55B9-4F49-A3A4-A420EA74D90B}" dt="2024-10-11T09:49:20.325" v="1225" actId="20577"/>
          <ac:spMkLst>
            <pc:docMk/>
            <pc:sldMk cId="1932977481" sldId="340"/>
            <ac:spMk id="2" creationId="{DA5FF292-9EB9-41A8-8FEB-FB095EA84809}"/>
          </ac:spMkLst>
        </pc:spChg>
        <pc:spChg chg="mod">
          <ac:chgData name="Lisa Ellis" userId="1e3b8b31-18a3-40b3-8e12-8230c5071370" providerId="ADAL" clId="{BF1CEA34-55B9-4F49-A3A4-A420EA74D90B}" dt="2024-10-11T07:53:49.120" v="127" actId="20577"/>
          <ac:spMkLst>
            <pc:docMk/>
            <pc:sldMk cId="1932977481" sldId="340"/>
            <ac:spMk id="3" creationId="{F302C818-8E7F-47DB-9908-134F01B7FE1B}"/>
          </ac:spMkLst>
        </pc:spChg>
        <pc:spChg chg="add mod">
          <ac:chgData name="Lisa Ellis" userId="1e3b8b31-18a3-40b3-8e12-8230c5071370" providerId="ADAL" clId="{BF1CEA34-55B9-4F49-A3A4-A420EA74D90B}" dt="2024-10-11T07:53:38.538" v="118"/>
          <ac:spMkLst>
            <pc:docMk/>
            <pc:sldMk cId="1932977481" sldId="340"/>
            <ac:spMk id="4" creationId="{DBE94A56-A031-735C-639C-1C7709497DFD}"/>
          </ac:spMkLst>
        </pc:spChg>
      </pc:sldChg>
      <pc:sldChg chg="modSp add mod ord">
        <pc:chgData name="Lisa Ellis" userId="1e3b8b31-18a3-40b3-8e12-8230c5071370" providerId="ADAL" clId="{BF1CEA34-55B9-4F49-A3A4-A420EA74D90B}" dt="2024-10-11T09:49:49.617" v="1229" actId="1076"/>
        <pc:sldMkLst>
          <pc:docMk/>
          <pc:sldMk cId="422390967" sldId="341"/>
        </pc:sldMkLst>
        <pc:spChg chg="mod">
          <ac:chgData name="Lisa Ellis" userId="1e3b8b31-18a3-40b3-8e12-8230c5071370" providerId="ADAL" clId="{BF1CEA34-55B9-4F49-A3A4-A420EA74D90B}" dt="2024-10-11T07:55:29.842" v="151" actId="20577"/>
          <ac:spMkLst>
            <pc:docMk/>
            <pc:sldMk cId="422390967" sldId="341"/>
            <ac:spMk id="3" creationId="{F302C818-8E7F-47DB-9908-134F01B7FE1B}"/>
          </ac:spMkLst>
        </pc:spChg>
        <pc:spChg chg="mod">
          <ac:chgData name="Lisa Ellis" userId="1e3b8b31-18a3-40b3-8e12-8230c5071370" providerId="ADAL" clId="{BF1CEA34-55B9-4F49-A3A4-A420EA74D90B}" dt="2024-10-11T09:49:49.617" v="1229" actId="1076"/>
          <ac:spMkLst>
            <pc:docMk/>
            <pc:sldMk cId="422390967" sldId="341"/>
            <ac:spMk id="4" creationId="{F2562635-2B50-FC9C-09BB-93E5313039E6}"/>
          </ac:spMkLst>
        </pc:spChg>
      </pc:sldChg>
    </pc:docChg>
  </pc:docChgLst>
  <pc:docChgLst>
    <pc:chgData name="Lisa Ellis" userId="S::l.ellis@uwtsd.ac.uk::1e3b8b31-18a3-40b3-8e12-8230c5071370" providerId="AD" clId="Web-{C983E44A-FDB7-658C-E3A9-4A9CC2FEAAB2}"/>
    <pc:docChg chg="modSld">
      <pc:chgData name="Lisa Ellis" userId="S::l.ellis@uwtsd.ac.uk::1e3b8b31-18a3-40b3-8e12-8230c5071370" providerId="AD" clId="Web-{C983E44A-FDB7-658C-E3A9-4A9CC2FEAAB2}" dt="2024-10-14T14:16:13.181" v="1" actId="1076"/>
      <pc:docMkLst>
        <pc:docMk/>
      </pc:docMkLst>
      <pc:sldChg chg="modSp">
        <pc:chgData name="Lisa Ellis" userId="S::l.ellis@uwtsd.ac.uk::1e3b8b31-18a3-40b3-8e12-8230c5071370" providerId="AD" clId="Web-{C983E44A-FDB7-658C-E3A9-4A9CC2FEAAB2}" dt="2024-10-14T14:16:13.181" v="1" actId="1076"/>
        <pc:sldMkLst>
          <pc:docMk/>
          <pc:sldMk cId="4153852507" sldId="256"/>
        </pc:sldMkLst>
        <pc:picChg chg="mod">
          <ac:chgData name="Lisa Ellis" userId="S::l.ellis@uwtsd.ac.uk::1e3b8b31-18a3-40b3-8e12-8230c5071370" providerId="AD" clId="Web-{C983E44A-FDB7-658C-E3A9-4A9CC2FEAAB2}" dt="2024-10-14T14:16:13.181" v="1" actId="1076"/>
          <ac:picMkLst>
            <pc:docMk/>
            <pc:sldMk cId="4153852507" sldId="256"/>
            <ac:picMk id="11" creationId="{E3E80199-16D0-F0CE-68E4-7D2B62572E62}"/>
          </ac:picMkLst>
        </pc:picChg>
      </pc:sldChg>
    </pc:docChg>
  </pc:docChgLst>
  <pc:docChgLst>
    <pc:chgData name="Lisa Ellis" userId="S::l.ellis@uwtsd.ac.uk::1e3b8b31-18a3-40b3-8e12-8230c5071370" providerId="AD" clId="Web-{C3EAF641-C455-8A07-02F3-C4BDFA65CC76}"/>
    <pc:docChg chg="modSld">
      <pc:chgData name="Lisa Ellis" userId="S::l.ellis@uwtsd.ac.uk::1e3b8b31-18a3-40b3-8e12-8230c5071370" providerId="AD" clId="Web-{C3EAF641-C455-8A07-02F3-C4BDFA65CC76}" dt="2024-10-24T15:04:38.301" v="2"/>
      <pc:docMkLst>
        <pc:docMk/>
      </pc:docMkLst>
      <pc:sldChg chg="mod modShow">
        <pc:chgData name="Lisa Ellis" userId="S::l.ellis@uwtsd.ac.uk::1e3b8b31-18a3-40b3-8e12-8230c5071370" providerId="AD" clId="Web-{C3EAF641-C455-8A07-02F3-C4BDFA65CC76}" dt="2024-10-24T15:04:35.832" v="1"/>
        <pc:sldMkLst>
          <pc:docMk/>
          <pc:sldMk cId="3076677410" sldId="284"/>
        </pc:sldMkLst>
      </pc:sldChg>
      <pc:sldChg chg="mod modShow">
        <pc:chgData name="Lisa Ellis" userId="S::l.ellis@uwtsd.ac.uk::1e3b8b31-18a3-40b3-8e12-8230c5071370" providerId="AD" clId="Web-{C3EAF641-C455-8A07-02F3-C4BDFA65CC76}" dt="2024-10-24T15:04:26.035" v="0"/>
        <pc:sldMkLst>
          <pc:docMk/>
          <pc:sldMk cId="2146982188" sldId="324"/>
        </pc:sldMkLst>
      </pc:sldChg>
      <pc:sldChg chg="mod modShow">
        <pc:chgData name="Lisa Ellis" userId="S::l.ellis@uwtsd.ac.uk::1e3b8b31-18a3-40b3-8e12-8230c5071370" providerId="AD" clId="Web-{C3EAF641-C455-8A07-02F3-C4BDFA65CC76}" dt="2024-10-24T15:04:38.301" v="2"/>
        <pc:sldMkLst>
          <pc:docMk/>
          <pc:sldMk cId="799152139" sldId="325"/>
        </pc:sldMkLst>
      </pc:sldChg>
    </pc:docChg>
  </pc:docChgLst>
  <pc:docChgLst>
    <pc:chgData name="Lisa Ellis" userId="S::l.ellis@uwtsd.ac.uk::1e3b8b31-18a3-40b3-8e12-8230c5071370" providerId="AD" clId="Web-{898F49C5-CB7C-05A9-E63A-8C8F2DF7BA07}"/>
    <pc:docChg chg="modSld">
      <pc:chgData name="Lisa Ellis" userId="S::l.ellis@uwtsd.ac.uk::1e3b8b31-18a3-40b3-8e12-8230c5071370" providerId="AD" clId="Web-{898F49C5-CB7C-05A9-E63A-8C8F2DF7BA07}" dt="2024-10-16T12:52:18.156" v="49" actId="20577"/>
      <pc:docMkLst>
        <pc:docMk/>
      </pc:docMkLst>
      <pc:sldChg chg="modSp">
        <pc:chgData name="Lisa Ellis" userId="S::l.ellis@uwtsd.ac.uk::1e3b8b31-18a3-40b3-8e12-8230c5071370" providerId="AD" clId="Web-{898F49C5-CB7C-05A9-E63A-8C8F2DF7BA07}" dt="2024-10-16T12:51:37.265" v="20" actId="20577"/>
        <pc:sldMkLst>
          <pc:docMk/>
          <pc:sldMk cId="2311800082" sldId="260"/>
        </pc:sldMkLst>
        <pc:spChg chg="mod">
          <ac:chgData name="Lisa Ellis" userId="S::l.ellis@uwtsd.ac.uk::1e3b8b31-18a3-40b3-8e12-8230c5071370" providerId="AD" clId="Web-{898F49C5-CB7C-05A9-E63A-8C8F2DF7BA07}" dt="2024-10-16T12:51:37.265" v="20" actId="20577"/>
          <ac:spMkLst>
            <pc:docMk/>
            <pc:sldMk cId="2311800082" sldId="260"/>
            <ac:spMk id="3" creationId="{C8BF91CC-7015-346B-40C6-D9940B9AABF9}"/>
          </ac:spMkLst>
        </pc:spChg>
      </pc:sldChg>
      <pc:sldChg chg="modSp">
        <pc:chgData name="Lisa Ellis" userId="S::l.ellis@uwtsd.ac.uk::1e3b8b31-18a3-40b3-8e12-8230c5071370" providerId="AD" clId="Web-{898F49C5-CB7C-05A9-E63A-8C8F2DF7BA07}" dt="2024-10-16T12:52:18.156" v="49" actId="20577"/>
        <pc:sldMkLst>
          <pc:docMk/>
          <pc:sldMk cId="1673205179" sldId="291"/>
        </pc:sldMkLst>
        <pc:spChg chg="mod">
          <ac:chgData name="Lisa Ellis" userId="S::l.ellis@uwtsd.ac.uk::1e3b8b31-18a3-40b3-8e12-8230c5071370" providerId="AD" clId="Web-{898F49C5-CB7C-05A9-E63A-8C8F2DF7BA07}" dt="2024-10-16T12:52:18.156" v="49" actId="20577"/>
          <ac:spMkLst>
            <pc:docMk/>
            <pc:sldMk cId="1673205179" sldId="291"/>
            <ac:spMk id="3" creationId="{C8BF91CC-7015-346B-40C6-D9940B9AABF9}"/>
          </ac:spMkLst>
        </pc:spChg>
      </pc:sldChg>
      <pc:sldChg chg="modSp">
        <pc:chgData name="Lisa Ellis" userId="S::l.ellis@uwtsd.ac.uk::1e3b8b31-18a3-40b3-8e12-8230c5071370" providerId="AD" clId="Web-{898F49C5-CB7C-05A9-E63A-8C8F2DF7BA07}" dt="2024-10-16T12:48:07.261" v="1" actId="20577"/>
        <pc:sldMkLst>
          <pc:docMk/>
          <pc:sldMk cId="1551075078" sldId="332"/>
        </pc:sldMkLst>
        <pc:spChg chg="mod">
          <ac:chgData name="Lisa Ellis" userId="S::l.ellis@uwtsd.ac.uk::1e3b8b31-18a3-40b3-8e12-8230c5071370" providerId="AD" clId="Web-{898F49C5-CB7C-05A9-E63A-8C8F2DF7BA07}" dt="2024-10-16T12:48:07.261" v="1" actId="20577"/>
          <ac:spMkLst>
            <pc:docMk/>
            <pc:sldMk cId="1551075078" sldId="332"/>
            <ac:spMk id="3" creationId="{E9791876-4B6F-F841-9AB0-D47D43CA9FD6}"/>
          </ac:spMkLst>
        </pc:spChg>
      </pc:sldChg>
    </pc:docChg>
  </pc:docChgLst>
  <pc:docChgLst>
    <pc:chgData name="Lisa Ellis" userId="S::l.ellis@uwtsd.ac.uk::1e3b8b31-18a3-40b3-8e12-8230c5071370" providerId="AD" clId="Web-{0BEBEB52-2949-3DED-CD6F-6C9045A310C1}"/>
    <pc:docChg chg="modSld">
      <pc:chgData name="Lisa Ellis" userId="S::l.ellis@uwtsd.ac.uk::1e3b8b31-18a3-40b3-8e12-8230c5071370" providerId="AD" clId="Web-{0BEBEB52-2949-3DED-CD6F-6C9045A310C1}" dt="2024-10-15T08:55:16.620" v="15" actId="20577"/>
      <pc:docMkLst>
        <pc:docMk/>
      </pc:docMkLst>
      <pc:sldChg chg="addAnim">
        <pc:chgData name="Lisa Ellis" userId="S::l.ellis@uwtsd.ac.uk::1e3b8b31-18a3-40b3-8e12-8230c5071370" providerId="AD" clId="Web-{0BEBEB52-2949-3DED-CD6F-6C9045A310C1}" dt="2024-10-15T08:50:30.613" v="0"/>
        <pc:sldMkLst>
          <pc:docMk/>
          <pc:sldMk cId="3239775845" sldId="281"/>
        </pc:sldMkLst>
      </pc:sldChg>
      <pc:sldChg chg="mod modShow">
        <pc:chgData name="Lisa Ellis" userId="S::l.ellis@uwtsd.ac.uk::1e3b8b31-18a3-40b3-8e12-8230c5071370" providerId="AD" clId="Web-{0BEBEB52-2949-3DED-CD6F-6C9045A310C1}" dt="2024-10-15T08:54:22.697" v="4"/>
        <pc:sldMkLst>
          <pc:docMk/>
          <pc:sldMk cId="3076677410" sldId="284"/>
        </pc:sldMkLst>
      </pc:sldChg>
      <pc:sldChg chg="addAnim">
        <pc:chgData name="Lisa Ellis" userId="S::l.ellis@uwtsd.ac.uk::1e3b8b31-18a3-40b3-8e12-8230c5071370" providerId="AD" clId="Web-{0BEBEB52-2949-3DED-CD6F-6C9045A310C1}" dt="2024-10-15T08:50:40.144" v="1"/>
        <pc:sldMkLst>
          <pc:docMk/>
          <pc:sldMk cId="3992835256" sldId="285"/>
        </pc:sldMkLst>
      </pc:sldChg>
      <pc:sldChg chg="addAnim">
        <pc:chgData name="Lisa Ellis" userId="S::l.ellis@uwtsd.ac.uk::1e3b8b31-18a3-40b3-8e12-8230c5071370" providerId="AD" clId="Web-{0BEBEB52-2949-3DED-CD6F-6C9045A310C1}" dt="2024-10-15T08:50:48.363" v="2"/>
        <pc:sldMkLst>
          <pc:docMk/>
          <pc:sldMk cId="3226267903" sldId="287"/>
        </pc:sldMkLst>
      </pc:sldChg>
      <pc:sldChg chg="mod modShow">
        <pc:chgData name="Lisa Ellis" userId="S::l.ellis@uwtsd.ac.uk::1e3b8b31-18a3-40b3-8e12-8230c5071370" providerId="AD" clId="Web-{0BEBEB52-2949-3DED-CD6F-6C9045A310C1}" dt="2024-10-15T08:54:18.353" v="3"/>
        <pc:sldMkLst>
          <pc:docMk/>
          <pc:sldMk cId="2146982188" sldId="324"/>
        </pc:sldMkLst>
      </pc:sldChg>
      <pc:sldChg chg="mod modShow">
        <pc:chgData name="Lisa Ellis" userId="S::l.ellis@uwtsd.ac.uk::1e3b8b31-18a3-40b3-8e12-8230c5071370" providerId="AD" clId="Web-{0BEBEB52-2949-3DED-CD6F-6C9045A310C1}" dt="2024-10-15T08:54:25.134" v="5"/>
        <pc:sldMkLst>
          <pc:docMk/>
          <pc:sldMk cId="799152139" sldId="325"/>
        </pc:sldMkLst>
      </pc:sldChg>
      <pc:sldChg chg="modSp">
        <pc:chgData name="Lisa Ellis" userId="S::l.ellis@uwtsd.ac.uk::1e3b8b31-18a3-40b3-8e12-8230c5071370" providerId="AD" clId="Web-{0BEBEB52-2949-3DED-CD6F-6C9045A310C1}" dt="2024-10-15T08:55:16.620" v="15" actId="20577"/>
        <pc:sldMkLst>
          <pc:docMk/>
          <pc:sldMk cId="1551075078" sldId="332"/>
        </pc:sldMkLst>
        <pc:spChg chg="mod">
          <ac:chgData name="Lisa Ellis" userId="S::l.ellis@uwtsd.ac.uk::1e3b8b31-18a3-40b3-8e12-8230c5071370" providerId="AD" clId="Web-{0BEBEB52-2949-3DED-CD6F-6C9045A310C1}" dt="2024-10-15T08:55:16.620" v="15" actId="20577"/>
          <ac:spMkLst>
            <pc:docMk/>
            <pc:sldMk cId="1551075078" sldId="332"/>
            <ac:spMk id="3" creationId="{E9791876-4B6F-F841-9AB0-D47D43CA9FD6}"/>
          </ac:spMkLst>
        </pc:spChg>
      </pc:sldChg>
    </pc:docChg>
  </pc:docChgLst>
  <pc:docChgLst>
    <pc:chgData name="Lisa Ellis" userId="S::l.ellis@uwtsd.ac.uk::1e3b8b31-18a3-40b3-8e12-8230c5071370" providerId="AD" clId="Web-{EDC242F7-0D47-D68C-FDE6-33810AE5010B}"/>
    <pc:docChg chg="modSld">
      <pc:chgData name="Lisa Ellis" userId="S::l.ellis@uwtsd.ac.uk::1e3b8b31-18a3-40b3-8e12-8230c5071370" providerId="AD" clId="Web-{EDC242F7-0D47-D68C-FDE6-33810AE5010B}" dt="2024-10-17T09:02:28.162" v="32" actId="20577"/>
      <pc:docMkLst>
        <pc:docMk/>
      </pc:docMkLst>
      <pc:sldChg chg="modSp">
        <pc:chgData name="Lisa Ellis" userId="S::l.ellis@uwtsd.ac.uk::1e3b8b31-18a3-40b3-8e12-8230c5071370" providerId="AD" clId="Web-{EDC242F7-0D47-D68C-FDE6-33810AE5010B}" dt="2024-10-17T09:00:48.785" v="1" actId="20577"/>
        <pc:sldMkLst>
          <pc:docMk/>
          <pc:sldMk cId="3648412188" sldId="261"/>
        </pc:sldMkLst>
        <pc:spChg chg="mod">
          <ac:chgData name="Lisa Ellis" userId="S::l.ellis@uwtsd.ac.uk::1e3b8b31-18a3-40b3-8e12-8230c5071370" providerId="AD" clId="Web-{EDC242F7-0D47-D68C-FDE6-33810AE5010B}" dt="2024-10-17T09:00:48.785" v="1" actId="20577"/>
          <ac:spMkLst>
            <pc:docMk/>
            <pc:sldMk cId="3648412188" sldId="261"/>
            <ac:spMk id="3" creationId="{3948658D-F08E-A687-626F-90C3ED37CB64}"/>
          </ac:spMkLst>
        </pc:spChg>
      </pc:sldChg>
      <pc:sldChg chg="modSp">
        <pc:chgData name="Lisa Ellis" userId="S::l.ellis@uwtsd.ac.uk::1e3b8b31-18a3-40b3-8e12-8230c5071370" providerId="AD" clId="Web-{EDC242F7-0D47-D68C-FDE6-33810AE5010B}" dt="2024-10-17T09:01:25.255" v="18" actId="20577"/>
        <pc:sldMkLst>
          <pc:docMk/>
          <pc:sldMk cId="2140439248" sldId="264"/>
        </pc:sldMkLst>
        <pc:spChg chg="mod">
          <ac:chgData name="Lisa Ellis" userId="S::l.ellis@uwtsd.ac.uk::1e3b8b31-18a3-40b3-8e12-8230c5071370" providerId="AD" clId="Web-{EDC242F7-0D47-D68C-FDE6-33810AE5010B}" dt="2024-10-17T09:01:25.255" v="18" actId="20577"/>
          <ac:spMkLst>
            <pc:docMk/>
            <pc:sldMk cId="2140439248" sldId="264"/>
            <ac:spMk id="3" creationId="{526DFA55-FD2E-521D-42C2-513DC4EDDB4E}"/>
          </ac:spMkLst>
        </pc:spChg>
      </pc:sldChg>
      <pc:sldChg chg="modSp">
        <pc:chgData name="Lisa Ellis" userId="S::l.ellis@uwtsd.ac.uk::1e3b8b31-18a3-40b3-8e12-8230c5071370" providerId="AD" clId="Web-{EDC242F7-0D47-D68C-FDE6-33810AE5010B}" dt="2024-10-17T09:01:53.537" v="27" actId="20577"/>
        <pc:sldMkLst>
          <pc:docMk/>
          <pc:sldMk cId="328230629" sldId="265"/>
        </pc:sldMkLst>
        <pc:spChg chg="mod">
          <ac:chgData name="Lisa Ellis" userId="S::l.ellis@uwtsd.ac.uk::1e3b8b31-18a3-40b3-8e12-8230c5071370" providerId="AD" clId="Web-{EDC242F7-0D47-D68C-FDE6-33810AE5010B}" dt="2024-10-17T09:01:53.537" v="27" actId="20577"/>
          <ac:spMkLst>
            <pc:docMk/>
            <pc:sldMk cId="328230629" sldId="265"/>
            <ac:spMk id="3" creationId="{63C0C92C-07D0-5F3D-73FD-CFEFD7BD39BE}"/>
          </ac:spMkLst>
        </pc:spChg>
      </pc:sldChg>
      <pc:sldChg chg="modSp">
        <pc:chgData name="Lisa Ellis" userId="S::l.ellis@uwtsd.ac.uk::1e3b8b31-18a3-40b3-8e12-8230c5071370" providerId="AD" clId="Web-{EDC242F7-0D47-D68C-FDE6-33810AE5010B}" dt="2024-10-17T09:02:28.162" v="32" actId="20577"/>
        <pc:sldMkLst>
          <pc:docMk/>
          <pc:sldMk cId="71985679" sldId="266"/>
        </pc:sldMkLst>
        <pc:spChg chg="mod">
          <ac:chgData name="Lisa Ellis" userId="S::l.ellis@uwtsd.ac.uk::1e3b8b31-18a3-40b3-8e12-8230c5071370" providerId="AD" clId="Web-{EDC242F7-0D47-D68C-FDE6-33810AE5010B}" dt="2024-10-17T09:02:28.162" v="32" actId="20577"/>
          <ac:spMkLst>
            <pc:docMk/>
            <pc:sldMk cId="71985679" sldId="266"/>
            <ac:spMk id="3" creationId="{F16C9C08-E9C4-53B3-1ED0-5EF8F6E3B63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81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22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027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4905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9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30" r:id="rId2"/>
    <p:sldLayoutId id="2147483731" r:id="rId3"/>
    <p:sldLayoutId id="214748373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1.png"/><Relationship Id="rId4" Type="http://schemas.openxmlformats.org/officeDocument/2006/relationships/hyperlink" Target="https://libguides.leedsbeckett.ac.uk/home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475661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1.png"/><Relationship Id="rId4" Type="http://schemas.openxmlformats.org/officeDocument/2006/relationships/hyperlink" Target="https://libguides.leedsbeckett.ac.uk/home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setting-out-citations" TargetMode="External"/><Relationship Id="rId2" Type="http://schemas.openxmlformats.org/officeDocument/2006/relationships/hyperlink" Target="https://librarysearch.uwtsd.ac.uk/permalink/44WHELF_UWTSD/1pbrh66/alma99100241658802421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hyperlink" Target="https://moodle.uwtsd.ac.uk/mod/page/view.php?id=475604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theconversation.com/student-loans-would-a-graduate-tax-be-a-better-option-179253" TargetMode="Externa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moodle.uwtsd.ac.uk/mod/page/view.php?id=515794" TargetMode="Externa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1.png"/><Relationship Id="rId4" Type="http://schemas.openxmlformats.org/officeDocument/2006/relationships/hyperlink" Target="https://libguides.leedsbeckett.ac.uk/home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13" Type="http://schemas.openxmlformats.org/officeDocument/2006/relationships/image" Target="../media/image47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0.sv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Relationship Id="rId14" Type="http://schemas.openxmlformats.org/officeDocument/2006/relationships/image" Target="../media/image48.sv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7" Type="http://schemas.openxmlformats.org/officeDocument/2006/relationships/hyperlink" Target="https://www.youtube.com/playlist?list=PL8VCrbt1ecOQowwz2oxP4SmV0q3gWXw04" TargetMode="External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uwtsd.ac.uk/media/3315/download?attachment" TargetMode="External"/><Relationship Id="rId5" Type="http://schemas.openxmlformats.org/officeDocument/2006/relationships/hyperlink" Target="https://librarysearch.uwtsd.ac.uk/permalink/44WHELF_UWTSD/11c0l68/alma99100436002502421" TargetMode="External"/><Relationship Id="rId4" Type="http://schemas.openxmlformats.org/officeDocument/2006/relationships/hyperlink" Target="https://moodle.uwtsd.ac.uk/course/view.php?id=11455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image" Target="../media/image5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Lisa Ellis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Institute of Management and Health (IMH)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UWTSD’s Intro to 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-136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cs typeface="Calibri"/>
              </a:rPr>
              <a:t>There are 2 parts to Harvard referencing:</a:t>
            </a:r>
            <a:endParaRPr lang="en-GB"/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2311800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18383" y="3431580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33899" y="1251781"/>
            <a:ext cx="5425803" cy="236487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948658D-F08E-A687-626F-90C3ED37CB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87194" cy="361326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6000" dirty="0">
                <a:latin typeface="Calibri"/>
                <a:ea typeface="Calibri"/>
                <a:cs typeface="Calibri"/>
              </a:rPr>
              <a:t>Referencing your work, using football as an analogy.</a:t>
            </a:r>
          </a:p>
        </p:txBody>
      </p:sp>
      <p:pic>
        <p:nvPicPr>
          <p:cNvPr id="7" name="Picture Placeholder 6" descr="Football on corner arc of football field">
            <a:extLst>
              <a:ext uri="{FF2B5EF4-FFF2-40B4-BE49-F238E27FC236}">
                <a16:creationId xmlns:a16="http://schemas.microsoft.com/office/drawing/2014/main" id="{C3848EE7-4000-AC1C-4082-F8C8D004D3A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1" r="1172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4841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038023" cy="449365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endParaRPr lang="en-GB" sz="31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000">
                <a:latin typeface="Calibri" panose="020F0502020204030204" pitchFamily="34" charset="0"/>
                <a:cs typeface="Calibri" panose="020F0502020204030204" pitchFamily="34" charset="0"/>
              </a:rPr>
              <a:t>Picking the best players for your team is crucial to winning a game. </a:t>
            </a:r>
          </a:p>
          <a:p>
            <a:pPr marL="0" indent="0">
              <a:buNone/>
            </a:pPr>
            <a:endParaRPr lang="en-GB" sz="30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Calibri"/>
                <a:ea typeface="Calibri"/>
                <a:cs typeface="Calibri"/>
              </a:rPr>
              <a:t>Finding the best sources of information for your assignment, is crucial to producing good academic assignments.</a:t>
            </a:r>
          </a:p>
        </p:txBody>
      </p:sp>
      <p:pic>
        <p:nvPicPr>
          <p:cNvPr id="8" name="Picture 7" descr="Men shaking hands at soccer game">
            <a:extLst>
              <a:ext uri="{FF2B5EF4-FFF2-40B4-BE49-F238E27FC236}">
                <a16:creationId xmlns:a16="http://schemas.microsoft.com/office/drawing/2014/main" id="{EE13BDF0-14D1-A94F-DB06-A91D3B7D54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3901" y="1280646"/>
            <a:ext cx="7598099" cy="506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7242" y="1703624"/>
            <a:ext cx="3986461" cy="374992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30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Calibri"/>
                <a:ea typeface="Calibri"/>
                <a:cs typeface="Calibri"/>
              </a:rPr>
              <a:t>Just as you would discuss and create a game plan in football; you gather ideas, information, and quotes from your sources. </a:t>
            </a:r>
          </a:p>
        </p:txBody>
      </p:sp>
      <p:pic>
        <p:nvPicPr>
          <p:cNvPr id="8" name="Picture 7" descr="Person holding a soccer ball">
            <a:extLst>
              <a:ext uri="{FF2B5EF4-FFF2-40B4-BE49-F238E27FC236}">
                <a16:creationId xmlns:a16="http://schemas.microsoft.com/office/drawing/2014/main" id="{F8237173-5AF1-7F87-1312-7054999F8A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0097" y="1270300"/>
            <a:ext cx="7641903" cy="5094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C9C08-E9C4-53B3-1ED0-5EF8F6E3B6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9700" y="1572824"/>
            <a:ext cx="3971307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sz="3000" dirty="0">
                <a:latin typeface="Calibri"/>
                <a:ea typeface="Calibri"/>
                <a:cs typeface="Calibri"/>
              </a:rPr>
              <a:t>In-text citations are a bit like quick passes in a football game. </a:t>
            </a:r>
          </a:p>
          <a:p>
            <a:pPr marL="0" indent="0">
              <a:buNone/>
            </a:pPr>
            <a:endParaRPr lang="en-GB" sz="30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Calibri"/>
                <a:ea typeface="Calibri"/>
                <a:cs typeface="Calibri"/>
              </a:rPr>
              <a:t>They provide brief information about the source at the point it is being referred to. 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888DC-3D59-D7B7-D166-BDDDD37CA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In-text citation</a:t>
            </a:r>
          </a:p>
        </p:txBody>
      </p:sp>
      <p:pic>
        <p:nvPicPr>
          <p:cNvPr id="8" name="Picture 7" descr="A group of men playing football&#10;&#10;Description automatically generated">
            <a:extLst>
              <a:ext uri="{FF2B5EF4-FFF2-40B4-BE49-F238E27FC236}">
                <a16:creationId xmlns:a16="http://schemas.microsoft.com/office/drawing/2014/main" id="{E9E1D87F-FB69-3391-B875-5FE84E6284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88426" y="1277909"/>
            <a:ext cx="7603574" cy="5069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8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167651" cy="456565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At the end of the game, you will often see a list of all key plays and  players. 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Similarly, a reference list at the end of your work provides your reader with the full details to find and verify your sources. 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Reference List</a:t>
            </a:r>
          </a:p>
        </p:txBody>
      </p:sp>
      <p:pic>
        <p:nvPicPr>
          <p:cNvPr id="5" name="Picture 4" descr="Football goal in the net">
            <a:extLst>
              <a:ext uri="{FF2B5EF4-FFF2-40B4-BE49-F238E27FC236}">
                <a16:creationId xmlns:a16="http://schemas.microsoft.com/office/drawing/2014/main" id="{14C75CDF-7FF0-235C-C421-6B3FA5C7DC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406" b="1"/>
          <a:stretch/>
        </p:blipFill>
        <p:spPr>
          <a:xfrm>
            <a:off x="6373423" y="1266782"/>
            <a:ext cx="5818577" cy="50707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cs typeface="Calibri"/>
              </a:rPr>
              <a:t>Harvard uses the author - date format in the in-text citation.</a:t>
            </a: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03414" y="2123412"/>
            <a:ext cx="11847037" cy="4174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>
                <a:latin typeface="Arial"/>
                <a:ea typeface="+mn-lt"/>
                <a:cs typeface="+mn-lt"/>
              </a:rPr>
              <a:t>Used to let you reader know when you have used the ideas or words of another. </a:t>
            </a:r>
            <a:endParaRPr lang="en-US"/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>
                <a:latin typeface="Arial"/>
                <a:ea typeface="+mn-lt"/>
                <a:cs typeface="+mn-lt"/>
              </a:rPr>
              <a:t>Allows you to acknowledge and discuss their work in your text, by quoting, paraphrasing, or summarizing.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>
                <a:latin typeface="Arial"/>
                <a:ea typeface="+mn-lt"/>
                <a:cs typeface="+mn-lt"/>
              </a:rPr>
              <a:t>Forms part of your word count therefore, is brief. </a:t>
            </a:r>
            <a:endParaRPr lang="en-US" sz="2200">
              <a:solidFill>
                <a:srgbClr val="D1428D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>
                <a:latin typeface="Arial"/>
                <a:ea typeface="+mn-lt"/>
                <a:cs typeface="+mn-lt"/>
              </a:rPr>
              <a:t>It contains the following information </a:t>
            </a:r>
            <a:r>
              <a:rPr lang="en-US" sz="2200" b="1">
                <a:latin typeface="Arial"/>
                <a:ea typeface="+mn-lt"/>
                <a:cs typeface="+mn-lt"/>
              </a:rPr>
              <a:t>only:</a:t>
            </a:r>
            <a:endParaRPr lang="en-US" sz="2200">
              <a:latin typeface="Arial"/>
              <a:ea typeface="+mn-lt"/>
              <a:cs typeface="+mn-lt"/>
            </a:endParaRPr>
          </a:p>
          <a:p>
            <a:pPr marL="0" indent="0">
              <a:spcBef>
                <a:spcPts val="1200"/>
              </a:spcBef>
              <a:buNone/>
            </a:pPr>
            <a:endParaRPr lang="en-US" sz="2200" b="1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Author</a:t>
            </a:r>
            <a:r>
              <a:rPr lang="en-US" sz="220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200">
                <a:latin typeface="Arial"/>
                <a:ea typeface="+mn-lt"/>
                <a:cs typeface="+mn-lt"/>
              </a:rPr>
              <a:t>/ editor’s surname.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US" sz="2200" b="1">
                <a:latin typeface="Arial"/>
                <a:ea typeface="+mn-lt"/>
                <a:cs typeface="+mn-lt"/>
              </a:rPr>
              <a:t> </a:t>
            </a:r>
            <a:r>
              <a:rPr lang="en-US" sz="2200">
                <a:latin typeface="Arial"/>
                <a:ea typeface="+mn-lt"/>
                <a:cs typeface="+mn-lt"/>
              </a:rPr>
              <a:t>of publication.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Page numbers</a:t>
            </a:r>
            <a:r>
              <a:rPr lang="en-US" sz="2200">
                <a:latin typeface="Arial"/>
                <a:ea typeface="+mn-lt"/>
                <a:cs typeface="+mn-lt"/>
              </a:rPr>
              <a:t> (if quoting or referring to a specific part or idea).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>
                <a:latin typeface="Calibri"/>
                <a:ea typeface="Calibri"/>
                <a:cs typeface="Calibri"/>
              </a:rPr>
              <a:t>:  </a:t>
            </a:r>
            <a:r>
              <a:rPr lang="en-GB" sz="260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Paraphrasing example...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4741739" y="5391305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 </a:t>
            </a:r>
            <a:r>
              <a:rPr lang="en-GB" sz="2800" b="1" i="0">
                <a:solidFill>
                  <a:schemeClr val="accent2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(Smith, 2020).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Calibri"/>
                <a:ea typeface="+mn-lt"/>
                <a:cs typeface="Calibri"/>
              </a:rPr>
              <a:t>The sentence is focusing on the idea, rather than who wrote it.</a:t>
            </a:r>
            <a:endParaRPr lang="en-US" sz="280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800" err="1">
                <a:latin typeface="Calibri"/>
                <a:ea typeface="+mn-lt"/>
                <a:cs typeface="Calibri"/>
              </a:rPr>
              <a:t>synthesise</a:t>
            </a:r>
            <a:r>
              <a:rPr lang="en-US" sz="2800">
                <a:latin typeface="Calibri"/>
                <a:ea typeface="+mn-lt"/>
                <a:cs typeface="Calibri"/>
              </a:rPr>
              <a:t> from multiple sources. </a:t>
            </a:r>
            <a:endParaRPr lang="en-US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b="1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+mn-lt"/>
                <a:cs typeface="Calibri"/>
              </a:rPr>
              <a:t>Example: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(Smith, 2020; Thomas, 2021; Williams, 2024). </a:t>
            </a:r>
            <a:endParaRPr lang="en-US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/>
                <a:ea typeface="+mn-lt"/>
                <a:cs typeface="Calibri"/>
              </a:rPr>
              <a:t>Author’s (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>
                <a:latin typeface="Calibri"/>
                <a:ea typeface="+mn-lt"/>
                <a:cs typeface="Calibri"/>
              </a:rPr>
              <a:t>in brackets.</a:t>
            </a:r>
            <a:endParaRPr lang="en-GB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3286" y="2081304"/>
            <a:ext cx="10389043" cy="3539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Smith (2020),</a:t>
            </a:r>
            <a:r>
              <a:rPr lang="en-US" sz="2800" b="1">
                <a:latin typeface="Calibri"/>
                <a:ea typeface="Calibri"/>
                <a:cs typeface="Calibri"/>
              </a:rPr>
              <a:t> e</a:t>
            </a:r>
            <a:r>
              <a:rPr lang="en-GB" sz="2800" b="1" i="0" err="1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ffective</a:t>
            </a: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communication is crucial for team success.</a:t>
            </a:r>
            <a:endParaRPr lang="en-US" sz="28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3200">
              <a:latin typeface="Arial"/>
              <a:cs typeface="Arial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Focus is on the author’s view or opinion.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Difficult to </a:t>
            </a:r>
            <a:r>
              <a:rPr lang="en-US" sz="2400" err="1">
                <a:latin typeface="Calibri"/>
                <a:ea typeface="Calibri"/>
                <a:cs typeface="Calibri"/>
              </a:rPr>
              <a:t>synthesise</a:t>
            </a:r>
            <a:r>
              <a:rPr lang="en-US" sz="2400">
                <a:latin typeface="Calibri"/>
                <a:ea typeface="Calibri"/>
                <a:cs typeface="Calibri"/>
              </a:rPr>
              <a:t> multiple opinions and sources.</a:t>
            </a:r>
            <a:endParaRPr lang="en-US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96269" y="1384708"/>
            <a:ext cx="495603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Author's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 (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 </a:t>
            </a: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 brackets.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5858731" y="5429633"/>
            <a:ext cx="6089983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quotation marks show your reader, you have paraphrased the ideas of the author cited in the sentence.</a:t>
            </a:r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0266" y="3753841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information. </a:t>
            </a:r>
            <a:endParaRPr lang="en-US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4865406" y="5144520"/>
            <a:ext cx="7133397" cy="92333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Lack of quotation marks and page numbers indicate to your reader you have paraphrased, not quoted 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Examples: Direct (short) quote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When writing assignments, the 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aim should always be to reference reliable sources of information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53396" y="3886363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>
                <a:latin typeface="Calibri"/>
                <a:ea typeface="Calibri"/>
                <a:cs typeface="Calibri"/>
              </a:rPr>
              <a:t>aim should always be to reference reliable sources of information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”.</a:t>
            </a:r>
            <a:endParaRPr lang="en-GB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3BBAF-32A2-B1CA-7D12-B30B39875537}"/>
              </a:ext>
            </a:extLst>
          </p:cNvPr>
          <p:cNvSpPr txBox="1"/>
          <p:nvPr/>
        </p:nvSpPr>
        <p:spPr>
          <a:xfrm>
            <a:off x="5604277" y="5518923"/>
            <a:ext cx="6384258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Use of quotation marks and page numbers show your reader, you have used the exact words of the author cited in the sentence.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503BB-573E-97D0-8541-5FC0BF50BF4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83E38-270B-1D13-0BDE-7E4F15AE10F4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43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 is correct?</a:t>
            </a:r>
          </a:p>
        </p:txBody>
      </p:sp>
      <p:pic>
        <p:nvPicPr>
          <p:cNvPr id="4" name="Content Placeholder 3" descr="A screenshot of a survey&#10;&#10;Description automatically generated">
            <a:extLst>
              <a:ext uri="{FF2B5EF4-FFF2-40B4-BE49-F238E27FC236}">
                <a16:creationId xmlns:a16="http://schemas.microsoft.com/office/drawing/2014/main" id="{9FD1AE22-342E-D32B-AA67-4E16C94D75B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3880948" y="1366977"/>
            <a:ext cx="4052419" cy="4918596"/>
          </a:xfrm>
        </p:spPr>
      </p:pic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75DF1-6026-A460-F971-B3B985A07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Answers...</a:t>
            </a:r>
          </a:p>
        </p:txBody>
      </p:sp>
      <p:pic>
        <p:nvPicPr>
          <p:cNvPr id="4" name="Content Placeholder 3" descr="A screenshot of a survey&#10;&#10;Description automatically generated">
            <a:extLst>
              <a:ext uri="{FF2B5EF4-FFF2-40B4-BE49-F238E27FC236}">
                <a16:creationId xmlns:a16="http://schemas.microsoft.com/office/drawing/2014/main" id="{40440D29-0672-89E8-BEC2-194325832B6A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773658" y="1431403"/>
            <a:ext cx="5258589" cy="4861514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A76E8A-4AB5-AA8D-7634-B6F56E3D5F26}"/>
              </a:ext>
            </a:extLst>
          </p:cNvPr>
          <p:cNvSpPr txBox="1"/>
          <p:nvPr/>
        </p:nvSpPr>
        <p:spPr>
          <a:xfrm>
            <a:off x="530086" y="2981739"/>
            <a:ext cx="316726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 Light"/>
                <a:cs typeface="Calibri Light"/>
              </a:rPr>
              <a:t>Surname, date, page number (if required). </a:t>
            </a:r>
          </a:p>
        </p:txBody>
      </p:sp>
    </p:spTree>
    <p:extLst>
      <p:ext uri="{BB962C8B-B14F-4D97-AF65-F5344CB8AC3E}">
        <p14:creationId xmlns:p14="http://schemas.microsoft.com/office/powerpoint/2010/main" val="26641551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10560" y="2079645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A0F38D-F57E-14D3-1009-3F88EB9AFEF9}"/>
              </a:ext>
            </a:extLst>
          </p:cNvPr>
          <p:cNvSpPr txBox="1"/>
          <p:nvPr/>
        </p:nvSpPr>
        <p:spPr>
          <a:xfrm>
            <a:off x="344557" y="3048000"/>
            <a:ext cx="2557669" cy="31700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ea typeface="Calibri"/>
                <a:cs typeface="Calibri"/>
              </a:rPr>
              <a:t>NOTE:</a:t>
            </a:r>
            <a:endParaRPr lang="en-US" b="1"/>
          </a:p>
          <a:p>
            <a:r>
              <a:rPr lang="en-US" sz="2000"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>
                <a:ea typeface="Calibri"/>
                <a:cs typeface="Calibri"/>
              </a:rPr>
              <a:t>et.al.</a:t>
            </a:r>
            <a:r>
              <a:rPr lang="en-US" sz="2000">
                <a:ea typeface="Calibri"/>
                <a:cs typeface="Calibri"/>
              </a:rPr>
              <a:t> in the </a:t>
            </a:r>
            <a:r>
              <a:rPr lang="en-US" sz="2000" b="1">
                <a:ea typeface="Calibri"/>
                <a:cs typeface="Calibri"/>
              </a:rPr>
              <a:t>in-text citation</a:t>
            </a:r>
            <a:r>
              <a:rPr lang="en-US" sz="2000">
                <a:ea typeface="Calibri"/>
                <a:cs typeface="Calibri"/>
              </a:rPr>
              <a:t> </a:t>
            </a:r>
            <a:r>
              <a:rPr lang="en-US" sz="2000" b="1">
                <a:ea typeface="Calibri"/>
                <a:cs typeface="Calibri"/>
              </a:rPr>
              <a:t>only.</a:t>
            </a:r>
            <a:r>
              <a:rPr lang="en-US" sz="2000">
                <a:ea typeface="Calibri"/>
                <a:cs typeface="Calibri"/>
              </a:rPr>
              <a:t> </a:t>
            </a:r>
            <a:endParaRPr lang="en-US"/>
          </a:p>
          <a:p>
            <a:endParaRPr lang="en-US" sz="2000">
              <a:ea typeface="Calibri"/>
              <a:cs typeface="Calibri"/>
            </a:endParaRPr>
          </a:p>
          <a:p>
            <a:r>
              <a:rPr lang="en-US" sz="2000" b="1">
                <a:solidFill>
                  <a:srgbClr val="FF0000"/>
                </a:solidFill>
                <a:ea typeface="Calibri"/>
                <a:cs typeface="Calibri"/>
              </a:rPr>
              <a:t>Example:</a:t>
            </a:r>
          </a:p>
          <a:p>
            <a:r>
              <a:rPr lang="en-US" sz="2000">
                <a:ea typeface="Calibri"/>
                <a:cs typeface="Calibri"/>
              </a:rPr>
              <a:t> (Rogers, </a:t>
            </a:r>
            <a:r>
              <a:rPr lang="en-US" sz="2000" i="1">
                <a:ea typeface="Calibri"/>
                <a:cs typeface="Calibri"/>
              </a:rPr>
              <a:t>et.al., 2023).</a:t>
            </a:r>
          </a:p>
          <a:p>
            <a:endParaRPr lang="en-US" sz="2000" i="1">
              <a:ea typeface="Calibri"/>
              <a:cs typeface="Calibri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52334" y="1239491"/>
            <a:ext cx="5413513" cy="108667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5701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532660" y="1997475"/>
            <a:ext cx="3740082" cy="193899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Tip:</a:t>
            </a:r>
          </a:p>
          <a:p>
            <a:endParaRPr lang="en-GB" sz="2400" b="1" dirty="0"/>
          </a:p>
          <a:p>
            <a:r>
              <a:rPr lang="en-GB" sz="2400"/>
              <a:t>Explore articles </a:t>
            </a:r>
            <a:r>
              <a:rPr lang="en-GB" sz="2400" dirty="0"/>
              <a:t>in journals to see how they have cited their reading.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1924" y="2167898"/>
            <a:ext cx="7558735" cy="23883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  <a:hlinkClick r:id="rId2"/>
              </a:rPr>
              <a:t>How to use your reading in your essays</a:t>
            </a:r>
            <a:r>
              <a:rPr lang="en-GB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Cite Them Right: </a:t>
            </a:r>
            <a:r>
              <a:rPr lang="en-GB">
                <a:latin typeface="Calibri"/>
                <a:ea typeface="Calibri"/>
                <a:cs typeface="Calibri"/>
                <a:hlinkClick r:id="rId3"/>
              </a:rPr>
              <a:t>Setting out citations</a:t>
            </a:r>
            <a:r>
              <a:rPr lang="en-GB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Harvard Referencing: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The Mechanics </a:t>
            </a:r>
            <a:r>
              <a:rPr lang="en-GB">
                <a:latin typeface="Calibri"/>
                <a:ea typeface="Calibri"/>
                <a:cs typeface="Calibri"/>
              </a:rPr>
              <a:t>(</a:t>
            </a:r>
            <a:r>
              <a:rPr lang="en-GB" err="1">
                <a:latin typeface="Calibri"/>
                <a:ea typeface="Calibri"/>
                <a:cs typeface="Calibri"/>
              </a:rPr>
              <a:t>infoskills</a:t>
            </a:r>
            <a:r>
              <a:rPr lang="en-GB">
                <a:latin typeface="Calibri"/>
                <a:ea typeface="Calibri"/>
                <a:cs typeface="Calibri"/>
              </a:rPr>
              <a:t>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5970D5-496F-BD58-2064-8D77BF27E1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2193" y="1390765"/>
            <a:ext cx="2132601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47" y="33619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>
                <a:latin typeface="Calibri"/>
                <a:ea typeface="Calibri"/>
                <a:cs typeface="Calibri"/>
              </a:rPr>
              <a:t>alphabetically</a:t>
            </a:r>
            <a:r>
              <a:rPr lang="en-US" sz="240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</a:t>
            </a:r>
            <a:r>
              <a:rPr lang="en-US" sz="2400" b="1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>
                <a:latin typeface="Calibri"/>
                <a:ea typeface="Calibri"/>
                <a:cs typeface="Calibri"/>
              </a:rPr>
              <a:t>E.g</a:t>
            </a:r>
            <a:r>
              <a:rPr lang="en-US" sz="240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>
                <a:latin typeface="Calibri"/>
                <a:ea typeface="Calibri"/>
                <a:cs typeface="Calibri"/>
              </a:rPr>
              <a:t>    (Author).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>
                <a:latin typeface="Calibri"/>
                <a:ea typeface="Calibri"/>
                <a:cs typeface="Calibri"/>
              </a:rPr>
              <a:t>   (Date published).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>
                <a:latin typeface="Calibri"/>
                <a:ea typeface="Calibri"/>
                <a:cs typeface="Calibri"/>
              </a:rPr>
              <a:t>  (Title).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r>
              <a:rPr lang="en-US">
                <a:latin typeface="Calibri"/>
                <a:ea typeface="Calibri"/>
                <a:cs typeface="Calibri"/>
              </a:rPr>
              <a:t> (Location).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book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275A9-DBAC-482D-9D3A-EB48BD75A55B}"/>
              </a:ext>
            </a:extLst>
          </p:cNvPr>
          <p:cNvSpPr txBox="1"/>
          <p:nvPr/>
        </p:nvSpPr>
        <p:spPr>
          <a:xfrm>
            <a:off x="8067675" y="43053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 Light"/>
            </a:endParaRPr>
          </a:p>
        </p:txBody>
      </p:sp>
      <p:pic>
        <p:nvPicPr>
          <p:cNvPr id="6" name="Picture 9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81633B1-F967-436E-8978-26567F1C30D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322461" y="1780970"/>
            <a:ext cx="11557518" cy="393566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28264D-D28E-601D-F295-B1CBF16A3EF4}"/>
              </a:ext>
            </a:extLst>
          </p:cNvPr>
          <p:cNvSpPr txBox="1"/>
          <p:nvPr/>
        </p:nvSpPr>
        <p:spPr>
          <a:xfrm>
            <a:off x="9078807" y="5015623"/>
            <a:ext cx="2414953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(Cottrell, 2019)</a:t>
            </a:r>
          </a:p>
        </p:txBody>
      </p:sp>
    </p:spTree>
    <p:extLst>
      <p:ext uri="{BB962C8B-B14F-4D97-AF65-F5344CB8AC3E}">
        <p14:creationId xmlns:p14="http://schemas.microsoft.com/office/powerpoint/2010/main" val="3239775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612B8696-0587-4C60-BA23-63B10625C8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7505238" y="1456564"/>
            <a:ext cx="3987333" cy="45740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3ECEFFD-9FD9-4022-9B41-A961387E25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3853" y="1598537"/>
            <a:ext cx="3359063" cy="42767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C9D804-7097-4F26-954D-BA279E8FDB44}"/>
              </a:ext>
            </a:extLst>
          </p:cNvPr>
          <p:cNvSpPr txBox="1"/>
          <p:nvPr/>
        </p:nvSpPr>
        <p:spPr>
          <a:xfrm>
            <a:off x="68892" y="1791223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Title</a:t>
            </a:r>
            <a:endParaRPr lang="en-US" sz="2400" b="1"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84CE71-F604-4A5C-8CEA-B3ED3F96860B}"/>
              </a:ext>
            </a:extLst>
          </p:cNvPr>
          <p:cNvSpPr txBox="1"/>
          <p:nvPr/>
        </p:nvSpPr>
        <p:spPr>
          <a:xfrm>
            <a:off x="68896" y="3325660"/>
            <a:ext cx="106262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Author</a:t>
            </a:r>
            <a:r>
              <a:rPr lang="en-GB" sz="2400">
                <a:cs typeface="Calibri Light"/>
              </a:rPr>
              <a:t> ​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002D84-1B63-4F82-AD52-73E02CDA128C}"/>
              </a:ext>
            </a:extLst>
          </p:cNvPr>
          <p:cNvSpPr txBox="1"/>
          <p:nvPr/>
        </p:nvSpPr>
        <p:spPr>
          <a:xfrm>
            <a:off x="68893" y="2626291"/>
            <a:ext cx="10626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Edition</a:t>
            </a:r>
            <a:endParaRPr lang="en-US" sz="2400" b="1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62E073-F12B-47BE-AD99-249F4067BA99}"/>
              </a:ext>
            </a:extLst>
          </p:cNvPr>
          <p:cNvSpPr txBox="1"/>
          <p:nvPr/>
        </p:nvSpPr>
        <p:spPr>
          <a:xfrm>
            <a:off x="68893" y="5423770"/>
            <a:ext cx="132358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Publisher</a:t>
            </a:r>
            <a:endParaRPr lang="en-US" sz="2400" b="1">
              <a:cs typeface="Calibri Light"/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CF11FEDB-2453-4D01-B926-CE9D5F38D95E}"/>
              </a:ext>
            </a:extLst>
          </p:cNvPr>
          <p:cNvSpPr/>
          <p:nvPr/>
        </p:nvSpPr>
        <p:spPr>
          <a:xfrm>
            <a:off x="1125478" y="1795120"/>
            <a:ext cx="991643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7BAE2E7B-6F53-4B04-86D6-324EF39C00E3}"/>
              </a:ext>
            </a:extLst>
          </p:cNvPr>
          <p:cNvSpPr/>
          <p:nvPr/>
        </p:nvSpPr>
        <p:spPr>
          <a:xfrm>
            <a:off x="1125479" y="2745011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7FB0F04F-59BB-4946-99C9-C3E3C79F07E9}"/>
              </a:ext>
            </a:extLst>
          </p:cNvPr>
          <p:cNvSpPr/>
          <p:nvPr/>
        </p:nvSpPr>
        <p:spPr>
          <a:xfrm>
            <a:off x="1125477" y="3454819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BDDE8928-5648-4111-98BB-170C2C7F6DA2}"/>
              </a:ext>
            </a:extLst>
          </p:cNvPr>
          <p:cNvSpPr/>
          <p:nvPr/>
        </p:nvSpPr>
        <p:spPr>
          <a:xfrm>
            <a:off x="1386436" y="5563366"/>
            <a:ext cx="1273479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CC43A1-7EF2-48C7-BB56-E07D2AE1ACB0}"/>
              </a:ext>
            </a:extLst>
          </p:cNvPr>
          <p:cNvSpPr txBox="1"/>
          <p:nvPr/>
        </p:nvSpPr>
        <p:spPr>
          <a:xfrm>
            <a:off x="5841302" y="2615852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Date</a:t>
            </a:r>
            <a:endParaRPr lang="en-US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A73561-B016-4899-B4B1-899841BF79C9}"/>
              </a:ext>
            </a:extLst>
          </p:cNvPr>
          <p:cNvSpPr txBox="1"/>
          <p:nvPr/>
        </p:nvSpPr>
        <p:spPr>
          <a:xfrm>
            <a:off x="5434207" y="3920647"/>
            <a:ext cx="1908130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Place of Publication</a:t>
            </a:r>
            <a:r>
              <a:rPr lang="en-GB" sz="2400"/>
              <a:t> </a:t>
            </a:r>
            <a:r>
              <a:rPr lang="en-GB" sz="2000"/>
              <a:t>(publisher's address).</a:t>
            </a:r>
            <a:endParaRPr lang="en-US" sz="2000">
              <a:cs typeface="Calibri Light"/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F3EF0F3-B5D9-495D-B448-F60FE2316BF8}"/>
              </a:ext>
            </a:extLst>
          </p:cNvPr>
          <p:cNvSpPr/>
          <p:nvPr/>
        </p:nvSpPr>
        <p:spPr>
          <a:xfrm rot="2400000">
            <a:off x="6506965" y="3123039"/>
            <a:ext cx="1210848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537DB127-69ED-4171-9F42-A2F49E2AC5A2}"/>
              </a:ext>
            </a:extLst>
          </p:cNvPr>
          <p:cNvSpPr/>
          <p:nvPr/>
        </p:nvSpPr>
        <p:spPr>
          <a:xfrm rot="18840000">
            <a:off x="6449040" y="2243969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486CD2DC-73EC-4D7C-8438-95435CA16B33}"/>
              </a:ext>
            </a:extLst>
          </p:cNvPr>
          <p:cNvSpPr/>
          <p:nvPr/>
        </p:nvSpPr>
        <p:spPr>
          <a:xfrm>
            <a:off x="6616053" y="4154188"/>
            <a:ext cx="835068" cy="27139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4" name="Content Placeholder 3" descr="A list of information on a white background&#10;&#10;Description automatically generated">
            <a:extLst>
              <a:ext uri="{FF2B5EF4-FFF2-40B4-BE49-F238E27FC236}">
                <a16:creationId xmlns:a16="http://schemas.microsoft.com/office/drawing/2014/main" id="{0127FB6F-0948-F605-E550-45EF167FC8E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751003" y="1406733"/>
            <a:ext cx="7742466" cy="4918595"/>
          </a:xfrm>
        </p:spPr>
      </p:pic>
    </p:spTree>
    <p:extLst>
      <p:ext uri="{BB962C8B-B14F-4D97-AF65-F5344CB8AC3E}">
        <p14:creationId xmlns:p14="http://schemas.microsoft.com/office/powerpoint/2010/main" val="41762032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pic>
        <p:nvPicPr>
          <p:cNvPr id="6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E731644-643E-4607-A22D-EFDA193A6FC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3"/>
          <a:srcRect b="41001"/>
          <a:stretch/>
        </p:blipFill>
        <p:spPr>
          <a:xfrm>
            <a:off x="317240" y="2024848"/>
            <a:ext cx="11557518" cy="2262672"/>
          </a:xfrm>
        </p:spPr>
      </p:pic>
      <p:pic>
        <p:nvPicPr>
          <p:cNvPr id="3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399736DA-FF13-4BC1-5EB0-58549F2C7F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694"/>
          <a:stretch/>
        </p:blipFill>
        <p:spPr>
          <a:xfrm>
            <a:off x="317240" y="4287915"/>
            <a:ext cx="11557518" cy="15457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0E33303-1C11-B097-D61B-6D3707696337}"/>
              </a:ext>
            </a:extLst>
          </p:cNvPr>
          <p:cNvSpPr/>
          <p:nvPr/>
        </p:nvSpPr>
        <p:spPr>
          <a:xfrm>
            <a:off x="8788892" y="3870664"/>
            <a:ext cx="1100831" cy="4172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Available at:</a:t>
            </a:r>
          </a:p>
        </p:txBody>
      </p:sp>
      <p:pic>
        <p:nvPicPr>
          <p:cNvPr id="8" name="Picture 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2B7E5603-A09F-909D-05DA-CEA1EA0E33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753" t="47882" r="20937" b="40312"/>
          <a:stretch/>
        </p:blipFill>
        <p:spPr>
          <a:xfrm>
            <a:off x="8788892" y="3876041"/>
            <a:ext cx="2662652" cy="4114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D7AA73-F5C7-4068-38F1-270817263C4E}"/>
              </a:ext>
            </a:extLst>
          </p:cNvPr>
          <p:cNvSpPr txBox="1"/>
          <p:nvPr/>
        </p:nvSpPr>
        <p:spPr>
          <a:xfrm>
            <a:off x="8754253" y="3871625"/>
            <a:ext cx="299746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Available at: doi.org/</a:t>
            </a:r>
            <a:endParaRPr lang="en-GB" sz="24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F75BF9-2C85-178E-F8EE-43E95444FEE0}"/>
              </a:ext>
            </a:extLst>
          </p:cNvPr>
          <p:cNvSpPr txBox="1"/>
          <p:nvPr/>
        </p:nvSpPr>
        <p:spPr>
          <a:xfrm>
            <a:off x="504253" y="5418983"/>
            <a:ext cx="2841246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(Thompson, 2017)</a:t>
            </a:r>
          </a:p>
        </p:txBody>
      </p:sp>
    </p:spTree>
    <p:extLst>
      <p:ext uri="{BB962C8B-B14F-4D97-AF65-F5344CB8AC3E}">
        <p14:creationId xmlns:p14="http://schemas.microsoft.com/office/powerpoint/2010/main" val="399283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95C0F9C-353C-F3D2-0DB1-E9795845BCA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464956" y="1346201"/>
            <a:ext cx="9754214" cy="4820102"/>
          </a:xfrm>
        </p:spPr>
      </p:pic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6" name="Content Placeholder 5" descr="A screenshot of a computer&#10;&#10;Description automatically generated">
            <a:extLst>
              <a:ext uri="{FF2B5EF4-FFF2-40B4-BE49-F238E27FC236}">
                <a16:creationId xmlns:a16="http://schemas.microsoft.com/office/drawing/2014/main" id="{5533F6B9-6A71-4837-9092-90D9202A7A9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258919" y="1378220"/>
            <a:ext cx="7494367" cy="4925072"/>
          </a:xfrm>
        </p:spPr>
      </p:pic>
    </p:spTree>
    <p:extLst>
      <p:ext uri="{BB962C8B-B14F-4D97-AF65-F5344CB8AC3E}">
        <p14:creationId xmlns:p14="http://schemas.microsoft.com/office/powerpoint/2010/main" val="41736161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204228-3E14-21E7-2EDD-A9D2C8030A8B}"/>
              </a:ext>
            </a:extLst>
          </p:cNvPr>
          <p:cNvSpPr/>
          <p:nvPr/>
        </p:nvSpPr>
        <p:spPr>
          <a:xfrm>
            <a:off x="767440" y="4250869"/>
            <a:ext cx="8291286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02E7A51-EAFE-DA32-26D1-719A1DB54ED3}"/>
              </a:ext>
            </a:extLst>
          </p:cNvPr>
          <p:cNvSpPr/>
          <p:nvPr/>
        </p:nvSpPr>
        <p:spPr>
          <a:xfrm>
            <a:off x="767441" y="3878941"/>
            <a:ext cx="10722427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13B9137-1224-4811-2AF8-16524C220DBA}"/>
              </a:ext>
            </a:extLst>
          </p:cNvPr>
          <p:cNvSpPr/>
          <p:nvPr/>
        </p:nvSpPr>
        <p:spPr>
          <a:xfrm>
            <a:off x="3253013" y="3534228"/>
            <a:ext cx="8155213" cy="3447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59C903-7BDE-EB99-E9FE-5E3C4ED7F202}"/>
              </a:ext>
            </a:extLst>
          </p:cNvPr>
          <p:cNvSpPr/>
          <p:nvPr/>
        </p:nvSpPr>
        <p:spPr>
          <a:xfrm>
            <a:off x="2354942" y="3534228"/>
            <a:ext cx="898072" cy="3447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84A869-5B57-25C5-A405-2E8C9CDEBA37}"/>
              </a:ext>
            </a:extLst>
          </p:cNvPr>
          <p:cNvSpPr/>
          <p:nvPr/>
        </p:nvSpPr>
        <p:spPr>
          <a:xfrm>
            <a:off x="767441" y="3534228"/>
            <a:ext cx="1587500" cy="344715"/>
          </a:xfrm>
          <a:prstGeom prst="rect">
            <a:avLst/>
          </a:prstGeom>
          <a:solidFill>
            <a:srgbClr val="F8D7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E6CA4-1538-AF09-2876-E0C808600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9E40-02D8-FDD8-E644-1AD1283BB74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70815" y="3007407"/>
            <a:ext cx="10795518" cy="1870755"/>
          </a:xfrm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cs typeface="Calibri Light"/>
            </a:endParaRPr>
          </a:p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Holford, A. (2022) </a:t>
            </a:r>
            <a:r>
              <a:rPr lang="en-GB" sz="2600" i="1">
                <a:latin typeface="Calibri"/>
                <a:cs typeface="Calibri Light"/>
              </a:rPr>
              <a:t>Student loans: would a graduate tax be a better option? </a:t>
            </a:r>
            <a:r>
              <a:rPr lang="en-GB" sz="2600">
                <a:latin typeface="Calibri"/>
                <a:cs typeface="Calibri Light"/>
              </a:rPr>
              <a:t>Available at: </a:t>
            </a:r>
            <a:r>
              <a:rPr lang="en-GB" sz="2600">
                <a:latin typeface="Calibri"/>
                <a:ea typeface="+mn-lt"/>
                <a:cs typeface="+mn-lt"/>
                <a:hlinkClick r:id="rId2"/>
              </a:rPr>
              <a:t>https://theconversation.com/student-loans-would-a-graduate-tax-be-a-better-option-179253</a:t>
            </a:r>
            <a:r>
              <a:rPr lang="en-GB" sz="2600">
                <a:latin typeface="Calibri"/>
                <a:ea typeface="+mn-lt"/>
                <a:cs typeface="+mn-lt"/>
              </a:rPr>
              <a:t> (Accessed: 26 May 2022).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2FD479-9928-E956-9BB4-6628F733F16F}"/>
              </a:ext>
            </a:extLst>
          </p:cNvPr>
          <p:cNvSpPr txBox="1"/>
          <p:nvPr/>
        </p:nvSpPr>
        <p:spPr>
          <a:xfrm>
            <a:off x="605971" y="1939471"/>
            <a:ext cx="2743199" cy="646331"/>
          </a:xfrm>
          <a:prstGeom prst="rect">
            <a:avLst/>
          </a:prstGeom>
          <a:noFill/>
          <a:ln w="57150">
            <a:solidFill>
              <a:srgbClr val="F8D7FA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Who?</a:t>
            </a:r>
            <a:r>
              <a:rPr lang="en-GB">
                <a:latin typeface="Calibri"/>
                <a:cs typeface="Calibri Light"/>
              </a:rPr>
              <a:t> Author's surname and initials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36EC130-0ACC-6942-C410-51E48373421C}"/>
              </a:ext>
            </a:extLst>
          </p:cNvPr>
          <p:cNvSpPr txBox="1"/>
          <p:nvPr/>
        </p:nvSpPr>
        <p:spPr>
          <a:xfrm>
            <a:off x="4651828" y="2021112"/>
            <a:ext cx="2743199" cy="64633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When?</a:t>
            </a:r>
            <a:r>
              <a:rPr lang="en-GB">
                <a:latin typeface="Calibri"/>
                <a:cs typeface="Calibri Light"/>
              </a:rPr>
              <a:t> Date in round brackets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5897E68-0932-4E62-C145-6E962C9980C1}"/>
              </a:ext>
            </a:extLst>
          </p:cNvPr>
          <p:cNvSpPr txBox="1"/>
          <p:nvPr/>
        </p:nvSpPr>
        <p:spPr>
          <a:xfrm>
            <a:off x="8616042" y="2111827"/>
            <a:ext cx="2743199" cy="646331"/>
          </a:xfrm>
          <a:prstGeom prst="rect">
            <a:avLst/>
          </a:prstGeom>
          <a:noFill/>
          <a:ln w="57150"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Calibri"/>
                <a:cs typeface="Calibri Light"/>
              </a:rPr>
              <a:t>What? </a:t>
            </a:r>
            <a:r>
              <a:rPr lang="en-GB" i="1">
                <a:latin typeface="Calibri"/>
                <a:cs typeface="Calibri Light"/>
              </a:rPr>
              <a:t>Title of webpage in italics</a:t>
            </a:r>
            <a:endParaRPr lang="en-US" i="1">
              <a:cs typeface="Calibri Ligh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F17E3A-D641-A919-9603-2F5C71F7DAA8}"/>
              </a:ext>
            </a:extLst>
          </p:cNvPr>
          <p:cNvSpPr txBox="1"/>
          <p:nvPr/>
        </p:nvSpPr>
        <p:spPr>
          <a:xfrm>
            <a:off x="2637971" y="5350327"/>
            <a:ext cx="5047341" cy="369332"/>
          </a:xfrm>
          <a:prstGeom prst="rect">
            <a:avLst/>
          </a:prstGeom>
          <a:noFill/>
          <a:ln w="57150">
            <a:solidFill>
              <a:srgbClr val="DCF2F7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Where?</a:t>
            </a:r>
            <a:r>
              <a:rPr lang="en-GB">
                <a:latin typeface="Calibri"/>
                <a:cs typeface="Calibri Light"/>
              </a:rPr>
              <a:t> URL and date accessed (in round brackets).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742C311-27A8-415F-619A-06219389815F}"/>
              </a:ext>
            </a:extLst>
          </p:cNvPr>
          <p:cNvCxnSpPr/>
          <p:nvPr/>
        </p:nvCxnSpPr>
        <p:spPr>
          <a:xfrm flipH="1">
            <a:off x="1475014" y="2627085"/>
            <a:ext cx="127000" cy="898071"/>
          </a:xfrm>
          <a:prstGeom prst="straightConnector1">
            <a:avLst/>
          </a:prstGeom>
          <a:ln w="28575">
            <a:solidFill>
              <a:srgbClr val="F8D7F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20DE006-68DC-C0EE-C30D-8829FAD1CB0A}"/>
              </a:ext>
            </a:extLst>
          </p:cNvPr>
          <p:cNvCxnSpPr>
            <a:cxnSpLocks/>
          </p:cNvCxnSpPr>
          <p:nvPr/>
        </p:nvCxnSpPr>
        <p:spPr>
          <a:xfrm flipH="1">
            <a:off x="2989943" y="2663370"/>
            <a:ext cx="1651000" cy="843643"/>
          </a:xfrm>
          <a:prstGeom prst="straightConnector1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39C1362-71B2-FBCD-04FE-FEC3C9AE814A}"/>
              </a:ext>
            </a:extLst>
          </p:cNvPr>
          <p:cNvCxnSpPr>
            <a:cxnSpLocks/>
          </p:cNvCxnSpPr>
          <p:nvPr/>
        </p:nvCxnSpPr>
        <p:spPr>
          <a:xfrm flipH="1">
            <a:off x="8187871" y="2772226"/>
            <a:ext cx="961570" cy="789215"/>
          </a:xfrm>
          <a:prstGeom prst="straightConnector1">
            <a:avLst/>
          </a:prstGeom>
          <a:ln w="28575">
            <a:solidFill>
              <a:srgbClr val="F0F0B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FEC5DF7-A327-31DB-932B-9D7504DC2357}"/>
              </a:ext>
            </a:extLst>
          </p:cNvPr>
          <p:cNvCxnSpPr>
            <a:cxnSpLocks/>
          </p:cNvCxnSpPr>
          <p:nvPr/>
        </p:nvCxnSpPr>
        <p:spPr>
          <a:xfrm>
            <a:off x="4341585" y="4659084"/>
            <a:ext cx="63500" cy="680357"/>
          </a:xfrm>
          <a:prstGeom prst="straightConnector1">
            <a:avLst/>
          </a:prstGeom>
          <a:ln w="28575">
            <a:solidFill>
              <a:srgbClr val="DCF2F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8E49DEA-3A8E-4175-0115-9E268914246B}"/>
              </a:ext>
            </a:extLst>
          </p:cNvPr>
          <p:cNvSpPr txBox="1"/>
          <p:nvPr/>
        </p:nvSpPr>
        <p:spPr>
          <a:xfrm>
            <a:off x="9554029" y="5258484"/>
            <a:ext cx="2414953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(Holford, 2022)</a:t>
            </a:r>
          </a:p>
        </p:txBody>
      </p:sp>
    </p:spTree>
    <p:extLst>
      <p:ext uri="{BB962C8B-B14F-4D97-AF65-F5344CB8AC3E}">
        <p14:creationId xmlns:p14="http://schemas.microsoft.com/office/powerpoint/2010/main" val="3226267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21124" y="1392288"/>
            <a:ext cx="8824631" cy="4797064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188497" y="5820937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9643116" y="2274838"/>
            <a:ext cx="2427760" cy="230832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6" name="Content Placeholder 5" descr="A close-up of a list&#10;&#10;Description automatically generated">
            <a:extLst>
              <a:ext uri="{FF2B5EF4-FFF2-40B4-BE49-F238E27FC236}">
                <a16:creationId xmlns:a16="http://schemas.microsoft.com/office/drawing/2014/main" id="{EE485600-D6C1-1B61-D08C-2811C1DF6B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367652" y="1309724"/>
            <a:ext cx="7850539" cy="4856579"/>
          </a:xfrm>
        </p:spPr>
      </p:pic>
    </p:spTree>
    <p:extLst>
      <p:ext uri="{BB962C8B-B14F-4D97-AF65-F5344CB8AC3E}">
        <p14:creationId xmlns:p14="http://schemas.microsoft.com/office/powerpoint/2010/main" val="7428009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>
                <a:latin typeface="Calibri"/>
                <a:ea typeface="Calibri"/>
                <a:cs typeface="Calibri"/>
              </a:rPr>
              <a:t>5th </a:t>
            </a:r>
            <a:r>
              <a:rPr lang="en-GB" sz="2400" err="1">
                <a:latin typeface="Calibri"/>
                <a:ea typeface="Calibri"/>
                <a:cs typeface="Calibri"/>
              </a:rPr>
              <a:t>edn</a:t>
            </a:r>
            <a:r>
              <a:rPr lang="en-GB" sz="2400">
                <a:latin typeface="Calibri"/>
                <a:ea typeface="Calibri"/>
                <a:cs typeface="Calibri"/>
              </a:rPr>
              <a:t>. London: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err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err="1">
                <a:latin typeface="Calibri"/>
                <a:ea typeface="Calibri"/>
                <a:cs typeface="Calibri"/>
              </a:rPr>
              <a:t>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err="1">
                <a:latin typeface="Calibri"/>
                <a:ea typeface="Calibri"/>
                <a:cs typeface="Calibri"/>
              </a:rPr>
              <a:t>doi</a:t>
            </a:r>
            <a:r>
              <a:rPr lang="en-GB" sz="240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5106662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535887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6AD734AA-D580-A577-C391-95CCCA299BF0}"/>
              </a:ext>
            </a:extLst>
          </p:cNvPr>
          <p:cNvSpPr/>
          <p:nvPr/>
        </p:nvSpPr>
        <p:spPr>
          <a:xfrm>
            <a:off x="10187364" y="4013082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A5D69B-A0B2-E77D-0206-83A4F645EBE2}"/>
              </a:ext>
            </a:extLst>
          </p:cNvPr>
          <p:cNvSpPr txBox="1"/>
          <p:nvPr/>
        </p:nvSpPr>
        <p:spPr>
          <a:xfrm>
            <a:off x="10658453" y="3710013"/>
            <a:ext cx="153254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latin typeface="Calibri"/>
                <a:ea typeface="Calibri"/>
                <a:cs typeface="Calibri"/>
              </a:rPr>
              <a:t>Chapter in an edited book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>
                <a:latin typeface="Calibri"/>
                <a:ea typeface="Calibri"/>
                <a:cs typeface="Calibri"/>
              </a:rPr>
              <a:t>5th </a:t>
            </a:r>
            <a:r>
              <a:rPr lang="en-GB" sz="2400" err="1">
                <a:latin typeface="Calibri"/>
                <a:ea typeface="Calibri"/>
                <a:cs typeface="Calibri"/>
              </a:rPr>
              <a:t>edn</a:t>
            </a:r>
            <a:r>
              <a:rPr lang="en-GB" sz="2400">
                <a:latin typeface="Calibri"/>
                <a:ea typeface="Calibri"/>
                <a:cs typeface="Calibri"/>
              </a:rPr>
              <a:t>. London: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err="1">
                <a:latin typeface="Calibri"/>
                <a:ea typeface="Calibri"/>
                <a:cs typeface="Calibri"/>
              </a:rPr>
              <a:t>doi</a:t>
            </a:r>
            <a:r>
              <a:rPr lang="en-GB" sz="240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4301646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4449389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52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43" y="428788"/>
            <a:ext cx="9116290" cy="60170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0ADBA9F8-44C9-D23F-46F5-7563A70210EC}"/>
              </a:ext>
            </a:extLst>
          </p:cNvPr>
          <p:cNvSpPr/>
          <p:nvPr/>
        </p:nvSpPr>
        <p:spPr>
          <a:xfrm rot="21000000">
            <a:off x="2548274" y="1467415"/>
            <a:ext cx="1069452" cy="27480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A8CE74D6-8CA8-24D1-0DC8-0118CD6DF04F}"/>
              </a:ext>
            </a:extLst>
          </p:cNvPr>
          <p:cNvSpPr/>
          <p:nvPr/>
        </p:nvSpPr>
        <p:spPr>
          <a:xfrm rot="-1260000">
            <a:off x="2682937" y="2648178"/>
            <a:ext cx="5569052" cy="26174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21225" y="1657464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56942" y="3689784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91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3198" y="2526541"/>
            <a:ext cx="3866716" cy="12477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/>
          <p:nvPr/>
        </p:nvCxnSpPr>
        <p:spPr>
          <a:xfrm>
            <a:off x="3624470" y="3216965"/>
            <a:ext cx="5035825" cy="477079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304800" y="581770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 Light"/>
                <a:cs typeface="Calibri Light"/>
                <a:hlinkClick r:id="rId3"/>
              </a:rPr>
              <a:t>Link to Catalogue record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51CF8741-8E4F-1D66-7638-9951802AF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43" y="1432648"/>
            <a:ext cx="11412876" cy="47290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6" y="2299251"/>
            <a:ext cx="5280992" cy="185530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3685" y="2188611"/>
            <a:ext cx="2897222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(in </a:t>
            </a:r>
            <a:r>
              <a:rPr lang="en-US" dirty="0" err="1">
                <a:latin typeface="Calibri"/>
                <a:ea typeface="Calibri Light"/>
                <a:cs typeface="Calibri Light"/>
              </a:rPr>
              <a:t>favourites</a:t>
            </a:r>
            <a:r>
              <a:rPr lang="en-US" dirty="0">
                <a:latin typeface="Calibri"/>
                <a:ea typeface="Calibri Light"/>
                <a:cs typeface="Calibri Light"/>
              </a:rPr>
              <a:t>)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Personal choice.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7127675" y="3428772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Explore Library </a:t>
            </a:r>
            <a:r>
              <a:rPr lang="en-GB" sz="2400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Referencing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5752" y="392523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930521" y="866341"/>
            <a:ext cx="6981851" cy="4451742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30583" y="3726941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22633" y="3862125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798969" y="3862125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98552" y="3688576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76788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304760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383741" y="4283645"/>
            <a:ext cx="669636" cy="698500"/>
          </a:xfrm>
          <a:prstGeom prst="mathEqual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570453" y="4358691"/>
            <a:ext cx="767772" cy="62345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424497" y="5307717"/>
            <a:ext cx="349884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"/>
                <a:cs typeface="Calibri"/>
              </a:rPr>
              <a:t>Search for and explore research and ideas from different sources.</a:t>
            </a:r>
            <a:endParaRPr lang="en-US" sz="200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3658922" y="1711998"/>
            <a:ext cx="436879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Make notes as you read.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Link perspectives.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Critically analyse viewpoints.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Write in your own 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Accurately record your sources.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8772243" y="5270363"/>
            <a:ext cx="339371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Produces original written work with ideas built on correctly referenced sources.</a:t>
            </a:r>
          </a:p>
        </p:txBody>
      </p: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Useful Resource Links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79658" y="1592263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499" y="1592263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hlinkClick r:id="rId4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Library Infoskills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5"/>
              </a:rPr>
              <a:t>Cite Them Right Database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6"/>
              </a:rPr>
              <a:t> UWTSD’s Harvard  Referencing Handbook.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7"/>
              </a:rPr>
              <a:t>TurnitIn: Evaluating Sources Playlist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2180614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0" y="1266782"/>
            <a:ext cx="5816258" cy="506870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0</TotalTime>
  <Words>2099</Words>
  <Application>Microsoft Office PowerPoint</Application>
  <PresentationFormat>Widescreen</PresentationFormat>
  <Paragraphs>265</Paragraphs>
  <Slides>44</Slides>
  <Notes>10</Notes>
  <HiddenSlides>1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44</vt:i4>
      </vt:variant>
    </vt:vector>
  </HeadingPairs>
  <TitlesOfParts>
    <vt:vector size="47" baseType="lpstr">
      <vt:lpstr>Office Theme</vt:lpstr>
      <vt:lpstr>Office Theme</vt:lpstr>
      <vt:lpstr>office theme</vt:lpstr>
      <vt:lpstr>UWTSD’s Intro to Harvard Referencing </vt:lpstr>
      <vt:lpstr>Background</vt:lpstr>
      <vt:lpstr>Harvard Referencing</vt:lpstr>
      <vt:lpstr>PowerPoint Presentation</vt:lpstr>
      <vt:lpstr>PowerPoint Presentation</vt:lpstr>
      <vt:lpstr>Finding Sources</vt:lpstr>
      <vt:lpstr>Information</vt:lpstr>
      <vt:lpstr>In-text citation</vt:lpstr>
      <vt:lpstr>Reference List</vt:lpstr>
      <vt:lpstr>Writing your references</vt:lpstr>
      <vt:lpstr>Integrating sources into your work</vt:lpstr>
      <vt:lpstr>Quoting v Paraphrasing</vt:lpstr>
      <vt:lpstr>Paraphrasing example...</vt:lpstr>
      <vt:lpstr>Parenthetical citation</vt:lpstr>
      <vt:lpstr>Narrative citation</vt:lpstr>
      <vt:lpstr>Quoting</vt:lpstr>
      <vt:lpstr>Example:</vt:lpstr>
      <vt:lpstr>Examples: Direct (short) quote</vt:lpstr>
      <vt:lpstr>Which citation is correct?</vt:lpstr>
      <vt:lpstr>Answers...</vt:lpstr>
      <vt:lpstr>PowerPoint Presentation</vt:lpstr>
      <vt:lpstr>PowerPoint Presentation</vt:lpstr>
      <vt:lpstr>Useful Resources</vt:lpstr>
      <vt:lpstr>The reference list…</vt:lpstr>
      <vt:lpstr>Reference List: book</vt:lpstr>
      <vt:lpstr>Copyright page...</vt:lpstr>
      <vt:lpstr>Your turn...</vt:lpstr>
      <vt:lpstr>Edited book: Chapter</vt:lpstr>
      <vt:lpstr>Reference List: journal article</vt:lpstr>
      <vt:lpstr>Finding the Information</vt:lpstr>
      <vt:lpstr>Your turn...</vt:lpstr>
      <vt:lpstr>Web page</vt:lpstr>
      <vt:lpstr>Webpage</vt:lpstr>
      <vt:lpstr>Your turn...</vt:lpstr>
      <vt:lpstr>Alphabetical reference list example</vt:lpstr>
      <vt:lpstr>Alphabetical reference list example</vt:lpstr>
      <vt:lpstr>PowerPoint Presentation</vt:lpstr>
      <vt:lpstr>Useful resources</vt:lpstr>
      <vt:lpstr>Useful resources</vt:lpstr>
      <vt:lpstr>Useful resources</vt:lpstr>
      <vt:lpstr>Citation manager tools</vt:lpstr>
      <vt:lpstr>Referencing Process</vt:lpstr>
      <vt:lpstr>Useful Resource Links</vt:lpstr>
      <vt:lpstr>Contact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Lisa Ellis</cp:lastModifiedBy>
  <cp:revision>46</cp:revision>
  <dcterms:created xsi:type="dcterms:W3CDTF">2019-08-13T10:59:48Z</dcterms:created>
  <dcterms:modified xsi:type="dcterms:W3CDTF">2024-10-24T15:04:41Z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