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13" r:id="rId4"/>
  </p:sldMasterIdLst>
  <p:notesMasterIdLst>
    <p:notesMasterId r:id="rId27"/>
  </p:notesMasterIdLst>
  <p:handoutMasterIdLst>
    <p:handoutMasterId r:id="rId28"/>
  </p:handoutMasterIdLst>
  <p:sldIdLst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5F1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6" autoAdjust="0"/>
    <p:restoredTop sz="94630"/>
  </p:normalViewPr>
  <p:slideViewPr>
    <p:cSldViewPr showGuides="1">
      <p:cViewPr varScale="1">
        <p:scale>
          <a:sx n="60" d="100"/>
          <a:sy n="60" d="100"/>
        </p:scale>
        <p:origin x="36" y="261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1892"/>
    </p:cViewPr>
  </p:sorterViewPr>
  <p:notesViewPr>
    <p:cSldViewPr>
      <p:cViewPr varScale="1">
        <p:scale>
          <a:sx n="90" d="100"/>
          <a:sy n="90" d="100"/>
        </p:scale>
        <p:origin x="2920" y="21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6" Type="http://schemas.openxmlformats.org/officeDocument/2006/relationships/image" Target="../media/image19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svg"/><Relationship Id="rId1" Type="http://schemas.openxmlformats.org/officeDocument/2006/relationships/image" Target="../media/image20.svg"/><Relationship Id="rId5" Type="http://schemas.openxmlformats.org/officeDocument/2006/relationships/image" Target="../media/image24.svg"/><Relationship Id="rId4" Type="http://schemas.openxmlformats.org/officeDocument/2006/relationships/image" Target="../media/image23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6" Type="http://schemas.openxmlformats.org/officeDocument/2006/relationships/image" Target="../media/image19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svg"/><Relationship Id="rId1" Type="http://schemas.openxmlformats.org/officeDocument/2006/relationships/image" Target="../media/image20.svg"/><Relationship Id="rId5" Type="http://schemas.openxmlformats.org/officeDocument/2006/relationships/image" Target="../media/image24.sv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370D216-48E4-4A03-82F4-C25A47D408FE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6C975C9-CDA3-47E8-9654-3A7522AF2C4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Existing IDSs detect known attacks well but struggle with unseen threats. </a:t>
          </a:r>
          <a:endParaRPr lang="en-US"/>
        </a:p>
      </dgm:t>
    </dgm:pt>
    <dgm:pt modelId="{ADD81BF9-38F1-446D-9207-75E8D03D9CD9}" type="parTrans" cxnId="{4B3CBFC4-E54A-436A-9881-F53F16F6F861}">
      <dgm:prSet/>
      <dgm:spPr/>
      <dgm:t>
        <a:bodyPr/>
        <a:lstStyle/>
        <a:p>
          <a:endParaRPr lang="en-US"/>
        </a:p>
      </dgm:t>
    </dgm:pt>
    <dgm:pt modelId="{6E3CAF31-A782-4561-83FF-5E0FA529248F}" type="sibTrans" cxnId="{4B3CBFC4-E54A-436A-9881-F53F16F6F861}">
      <dgm:prSet/>
      <dgm:spPr/>
      <dgm:t>
        <a:bodyPr/>
        <a:lstStyle/>
        <a:p>
          <a:endParaRPr lang="en-US"/>
        </a:p>
      </dgm:t>
    </dgm:pt>
    <dgm:pt modelId="{23626B7D-B8DD-4910-9E94-06C1F7C8647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Anomaly-based methods often generate high false positives. </a:t>
          </a:r>
          <a:endParaRPr lang="en-US"/>
        </a:p>
      </dgm:t>
    </dgm:pt>
    <dgm:pt modelId="{BA773C36-45A4-4207-A4AC-8C478C6BCB80}" type="parTrans" cxnId="{5204C891-B6F4-43CA-A108-25338BF63E1B}">
      <dgm:prSet/>
      <dgm:spPr/>
      <dgm:t>
        <a:bodyPr/>
        <a:lstStyle/>
        <a:p>
          <a:endParaRPr lang="en-US"/>
        </a:p>
      </dgm:t>
    </dgm:pt>
    <dgm:pt modelId="{95A5ACA3-4418-474F-9657-36BA342C4DE0}" type="sibTrans" cxnId="{5204C891-B6F4-43CA-A108-25338BF63E1B}">
      <dgm:prSet/>
      <dgm:spPr/>
      <dgm:t>
        <a:bodyPr/>
        <a:lstStyle/>
        <a:p>
          <a:endParaRPr lang="en-US"/>
        </a:p>
      </dgm:t>
    </dgm:pt>
    <dgm:pt modelId="{F3E2330D-B27B-4E18-B8BD-14BE21D333A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IoT and cloud datasets have heterogeneous features. </a:t>
          </a:r>
          <a:endParaRPr lang="en-US"/>
        </a:p>
      </dgm:t>
    </dgm:pt>
    <dgm:pt modelId="{65E5E763-2231-4B4E-9AA5-5A60525237AD}" type="parTrans" cxnId="{B5444A1C-807E-4FDA-86DB-89C5E74C4AD2}">
      <dgm:prSet/>
      <dgm:spPr/>
      <dgm:t>
        <a:bodyPr/>
        <a:lstStyle/>
        <a:p>
          <a:endParaRPr lang="en-US"/>
        </a:p>
      </dgm:t>
    </dgm:pt>
    <dgm:pt modelId="{904F028A-932A-4E65-AF62-FC428D6290B6}" type="sibTrans" cxnId="{B5444A1C-807E-4FDA-86DB-89C5E74C4AD2}">
      <dgm:prSet/>
      <dgm:spPr/>
      <dgm:t>
        <a:bodyPr/>
        <a:lstStyle/>
        <a:p>
          <a:endParaRPr lang="en-US"/>
        </a:p>
      </dgm:t>
    </dgm:pt>
    <dgm:pt modelId="{58AFD075-A92B-4DC4-9AEC-43CBD676DD0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Single-dataset models show limited generalization. </a:t>
          </a:r>
          <a:endParaRPr lang="en-US"/>
        </a:p>
      </dgm:t>
    </dgm:pt>
    <dgm:pt modelId="{570CF4E0-E37E-4BCA-9B38-7BC28AD3447C}" type="parTrans" cxnId="{0DC49A83-80DC-4FF6-B415-029E00C21F0F}">
      <dgm:prSet/>
      <dgm:spPr/>
      <dgm:t>
        <a:bodyPr/>
        <a:lstStyle/>
        <a:p>
          <a:endParaRPr lang="en-US"/>
        </a:p>
      </dgm:t>
    </dgm:pt>
    <dgm:pt modelId="{84511AE4-7E87-477E-8A60-16C36000CD55}" type="sibTrans" cxnId="{0DC49A83-80DC-4FF6-B415-029E00C21F0F}">
      <dgm:prSet/>
      <dgm:spPr/>
      <dgm:t>
        <a:bodyPr/>
        <a:lstStyle/>
        <a:p>
          <a:endParaRPr lang="en-US"/>
        </a:p>
      </dgm:t>
    </dgm:pt>
    <dgm:pt modelId="{AA5CE405-2C83-46C3-BF49-83471F06937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A robust cross-domain intrusion detection solution is needed. </a:t>
          </a:r>
          <a:endParaRPr lang="en-US"/>
        </a:p>
      </dgm:t>
    </dgm:pt>
    <dgm:pt modelId="{CF5F6392-0705-4154-92A8-EEA2B2CDB64B}" type="parTrans" cxnId="{5FEFDDD3-4700-4686-BC44-CA05DA1936E5}">
      <dgm:prSet/>
      <dgm:spPr/>
      <dgm:t>
        <a:bodyPr/>
        <a:lstStyle/>
        <a:p>
          <a:endParaRPr lang="en-US"/>
        </a:p>
      </dgm:t>
    </dgm:pt>
    <dgm:pt modelId="{82153027-42C8-46B1-83DE-C9F37563A65F}" type="sibTrans" cxnId="{5FEFDDD3-4700-4686-BC44-CA05DA1936E5}">
      <dgm:prSet/>
      <dgm:spPr/>
      <dgm:t>
        <a:bodyPr/>
        <a:lstStyle/>
        <a:p>
          <a:endParaRPr lang="en-US"/>
        </a:p>
      </dgm:t>
    </dgm:pt>
    <dgm:pt modelId="{409B0FDB-2C78-4DF9-A439-CCE04DBF552D}" type="pres">
      <dgm:prSet presAssocID="{E370D216-48E4-4A03-82F4-C25A47D408FE}" presName="linear" presStyleCnt="0">
        <dgm:presLayoutVars>
          <dgm:animLvl val="lvl"/>
          <dgm:resizeHandles val="exact"/>
        </dgm:presLayoutVars>
      </dgm:prSet>
      <dgm:spPr/>
    </dgm:pt>
    <dgm:pt modelId="{3007E231-2BE2-4BE0-837D-A136EA1A304B}" type="pres">
      <dgm:prSet presAssocID="{26C975C9-CDA3-47E8-9654-3A7522AF2C4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CD320EE-2C7B-43CF-9BFB-4AAD88683C11}" type="pres">
      <dgm:prSet presAssocID="{6E3CAF31-A782-4561-83FF-5E0FA529248F}" presName="spacer" presStyleCnt="0"/>
      <dgm:spPr/>
    </dgm:pt>
    <dgm:pt modelId="{D5682357-76DF-48CD-8209-8900DA90E951}" type="pres">
      <dgm:prSet presAssocID="{23626B7D-B8DD-4910-9E94-06C1F7C8647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F01F6EF-1C30-4AB8-8810-499975C2069E}" type="pres">
      <dgm:prSet presAssocID="{95A5ACA3-4418-474F-9657-36BA342C4DE0}" presName="spacer" presStyleCnt="0"/>
      <dgm:spPr/>
    </dgm:pt>
    <dgm:pt modelId="{32D65811-AEB1-4935-BFF7-68CD93DB6A0B}" type="pres">
      <dgm:prSet presAssocID="{F3E2330D-B27B-4E18-B8BD-14BE21D333A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B0878EA-8673-4BFF-AAFF-61EA8D2B9C7A}" type="pres">
      <dgm:prSet presAssocID="{904F028A-932A-4E65-AF62-FC428D6290B6}" presName="spacer" presStyleCnt="0"/>
      <dgm:spPr/>
    </dgm:pt>
    <dgm:pt modelId="{93015185-71DA-4B27-A3D1-FC8DD200790A}" type="pres">
      <dgm:prSet presAssocID="{58AFD075-A92B-4DC4-9AEC-43CBD676DD0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11C7809-CE3C-4069-9809-99183644D650}" type="pres">
      <dgm:prSet presAssocID="{84511AE4-7E87-477E-8A60-16C36000CD55}" presName="spacer" presStyleCnt="0"/>
      <dgm:spPr/>
    </dgm:pt>
    <dgm:pt modelId="{DAD029CC-A701-4C65-87AE-3620C85BA20A}" type="pres">
      <dgm:prSet presAssocID="{AA5CE405-2C83-46C3-BF49-83471F06937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2176E04-4892-43EA-A9A1-527C992C9905}" type="presOf" srcId="{58AFD075-A92B-4DC4-9AEC-43CBD676DD0F}" destId="{93015185-71DA-4B27-A3D1-FC8DD200790A}" srcOrd="0" destOrd="0" presId="urn:microsoft.com/office/officeart/2005/8/layout/vList2"/>
    <dgm:cxn modelId="{B5444A1C-807E-4FDA-86DB-89C5E74C4AD2}" srcId="{E370D216-48E4-4A03-82F4-C25A47D408FE}" destId="{F3E2330D-B27B-4E18-B8BD-14BE21D333AA}" srcOrd="2" destOrd="0" parTransId="{65E5E763-2231-4B4E-9AA5-5A60525237AD}" sibTransId="{904F028A-932A-4E65-AF62-FC428D6290B6}"/>
    <dgm:cxn modelId="{3368E22C-5B35-458B-AE8F-351A6152B1D5}" type="presOf" srcId="{26C975C9-CDA3-47E8-9654-3A7522AF2C4C}" destId="{3007E231-2BE2-4BE0-837D-A136EA1A304B}" srcOrd="0" destOrd="0" presId="urn:microsoft.com/office/officeart/2005/8/layout/vList2"/>
    <dgm:cxn modelId="{CA9FC03D-CABC-4B2D-A661-AB279CBC47F8}" type="presOf" srcId="{AA5CE405-2C83-46C3-BF49-83471F069375}" destId="{DAD029CC-A701-4C65-87AE-3620C85BA20A}" srcOrd="0" destOrd="0" presId="urn:microsoft.com/office/officeart/2005/8/layout/vList2"/>
    <dgm:cxn modelId="{E0B4E27E-A9D2-44C8-9EEC-152F7C5B6045}" type="presOf" srcId="{F3E2330D-B27B-4E18-B8BD-14BE21D333AA}" destId="{32D65811-AEB1-4935-BFF7-68CD93DB6A0B}" srcOrd="0" destOrd="0" presId="urn:microsoft.com/office/officeart/2005/8/layout/vList2"/>
    <dgm:cxn modelId="{EA359580-8648-498D-B426-D9C42677F878}" type="presOf" srcId="{E370D216-48E4-4A03-82F4-C25A47D408FE}" destId="{409B0FDB-2C78-4DF9-A439-CCE04DBF552D}" srcOrd="0" destOrd="0" presId="urn:microsoft.com/office/officeart/2005/8/layout/vList2"/>
    <dgm:cxn modelId="{0DC49A83-80DC-4FF6-B415-029E00C21F0F}" srcId="{E370D216-48E4-4A03-82F4-C25A47D408FE}" destId="{58AFD075-A92B-4DC4-9AEC-43CBD676DD0F}" srcOrd="3" destOrd="0" parTransId="{570CF4E0-E37E-4BCA-9B38-7BC28AD3447C}" sibTransId="{84511AE4-7E87-477E-8A60-16C36000CD55}"/>
    <dgm:cxn modelId="{5204C891-B6F4-43CA-A108-25338BF63E1B}" srcId="{E370D216-48E4-4A03-82F4-C25A47D408FE}" destId="{23626B7D-B8DD-4910-9E94-06C1F7C8647D}" srcOrd="1" destOrd="0" parTransId="{BA773C36-45A4-4207-A4AC-8C478C6BCB80}" sibTransId="{95A5ACA3-4418-474F-9657-36BA342C4DE0}"/>
    <dgm:cxn modelId="{4B3CBFC4-E54A-436A-9881-F53F16F6F861}" srcId="{E370D216-48E4-4A03-82F4-C25A47D408FE}" destId="{26C975C9-CDA3-47E8-9654-3A7522AF2C4C}" srcOrd="0" destOrd="0" parTransId="{ADD81BF9-38F1-446D-9207-75E8D03D9CD9}" sibTransId="{6E3CAF31-A782-4561-83FF-5E0FA529248F}"/>
    <dgm:cxn modelId="{2B9858CD-E7C8-42CF-914F-6E0B01955309}" type="presOf" srcId="{23626B7D-B8DD-4910-9E94-06C1F7C8647D}" destId="{D5682357-76DF-48CD-8209-8900DA90E951}" srcOrd="0" destOrd="0" presId="urn:microsoft.com/office/officeart/2005/8/layout/vList2"/>
    <dgm:cxn modelId="{5FEFDDD3-4700-4686-BC44-CA05DA1936E5}" srcId="{E370D216-48E4-4A03-82F4-C25A47D408FE}" destId="{AA5CE405-2C83-46C3-BF49-83471F069375}" srcOrd="4" destOrd="0" parTransId="{CF5F6392-0705-4154-92A8-EEA2B2CDB64B}" sibTransId="{82153027-42C8-46B1-83DE-C9F37563A65F}"/>
    <dgm:cxn modelId="{D79F1916-FC0C-44BC-A2CF-B37A00E31F8A}" type="presParOf" srcId="{409B0FDB-2C78-4DF9-A439-CCE04DBF552D}" destId="{3007E231-2BE2-4BE0-837D-A136EA1A304B}" srcOrd="0" destOrd="0" presId="urn:microsoft.com/office/officeart/2005/8/layout/vList2"/>
    <dgm:cxn modelId="{DC6B874C-E5C6-4697-B18C-12CB91A73119}" type="presParOf" srcId="{409B0FDB-2C78-4DF9-A439-CCE04DBF552D}" destId="{0CD320EE-2C7B-43CF-9BFB-4AAD88683C11}" srcOrd="1" destOrd="0" presId="urn:microsoft.com/office/officeart/2005/8/layout/vList2"/>
    <dgm:cxn modelId="{42449CFA-AA5E-4376-BE64-D2BDE1268E25}" type="presParOf" srcId="{409B0FDB-2C78-4DF9-A439-CCE04DBF552D}" destId="{D5682357-76DF-48CD-8209-8900DA90E951}" srcOrd="2" destOrd="0" presId="urn:microsoft.com/office/officeart/2005/8/layout/vList2"/>
    <dgm:cxn modelId="{FEB602DE-7B0E-41D1-9C73-70B03E7D856A}" type="presParOf" srcId="{409B0FDB-2C78-4DF9-A439-CCE04DBF552D}" destId="{5F01F6EF-1C30-4AB8-8810-499975C2069E}" srcOrd="3" destOrd="0" presId="urn:microsoft.com/office/officeart/2005/8/layout/vList2"/>
    <dgm:cxn modelId="{7FF2F932-1AF1-4E24-8E5E-D3178DCFEB30}" type="presParOf" srcId="{409B0FDB-2C78-4DF9-A439-CCE04DBF552D}" destId="{32D65811-AEB1-4935-BFF7-68CD93DB6A0B}" srcOrd="4" destOrd="0" presId="urn:microsoft.com/office/officeart/2005/8/layout/vList2"/>
    <dgm:cxn modelId="{C0B6047F-5AC3-4055-9226-27DEB591E7F2}" type="presParOf" srcId="{409B0FDB-2C78-4DF9-A439-CCE04DBF552D}" destId="{9B0878EA-8673-4BFF-AAFF-61EA8D2B9C7A}" srcOrd="5" destOrd="0" presId="urn:microsoft.com/office/officeart/2005/8/layout/vList2"/>
    <dgm:cxn modelId="{ECAB22F7-A27F-40F1-B3A5-864C030848CE}" type="presParOf" srcId="{409B0FDB-2C78-4DF9-A439-CCE04DBF552D}" destId="{93015185-71DA-4B27-A3D1-FC8DD200790A}" srcOrd="6" destOrd="0" presId="urn:microsoft.com/office/officeart/2005/8/layout/vList2"/>
    <dgm:cxn modelId="{432EF595-D603-4209-8F13-A45A55C23D57}" type="presParOf" srcId="{409B0FDB-2C78-4DF9-A439-CCE04DBF552D}" destId="{711C7809-CE3C-4069-9809-99183644D650}" srcOrd="7" destOrd="0" presId="urn:microsoft.com/office/officeart/2005/8/layout/vList2"/>
    <dgm:cxn modelId="{F0E756A7-B2EB-4A72-B85B-C8D0DB633A1F}" type="presParOf" srcId="{409B0FDB-2C78-4DF9-A439-CCE04DBF552D}" destId="{DAD029CC-A701-4C65-87AE-3620C85BA20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4BFCC49-95F5-469D-9455-0CFDB5337D7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5A96FE5-0618-441F-A1D7-E528384131EC}">
      <dgm:prSet/>
      <dgm:spPr/>
      <dgm:t>
        <a:bodyPr/>
        <a:lstStyle/>
        <a:p>
          <a:r>
            <a:rPr lang="en-US" b="0" i="0" baseline="0"/>
            <a:t>Signature IDS detects known attacks only. </a:t>
          </a:r>
          <a:endParaRPr lang="en-US"/>
        </a:p>
      </dgm:t>
    </dgm:pt>
    <dgm:pt modelId="{D7B238C9-9B3A-48D5-90BA-3C6C858150A4}" type="parTrans" cxnId="{C7DB919E-8F17-42B2-8ACC-4C15947AC475}">
      <dgm:prSet/>
      <dgm:spPr/>
      <dgm:t>
        <a:bodyPr/>
        <a:lstStyle/>
        <a:p>
          <a:endParaRPr lang="en-US"/>
        </a:p>
      </dgm:t>
    </dgm:pt>
    <dgm:pt modelId="{6706C212-7F9C-4214-86E0-33775D1BC018}" type="sibTrans" cxnId="{C7DB919E-8F17-42B2-8ACC-4C15947AC475}">
      <dgm:prSet/>
      <dgm:spPr/>
      <dgm:t>
        <a:bodyPr/>
        <a:lstStyle/>
        <a:p>
          <a:endParaRPr lang="en-US"/>
        </a:p>
      </dgm:t>
    </dgm:pt>
    <dgm:pt modelId="{438EEB9E-B3C2-4566-979D-884AAC941251}">
      <dgm:prSet/>
      <dgm:spPr/>
      <dgm:t>
        <a:bodyPr/>
        <a:lstStyle/>
        <a:p>
          <a:r>
            <a:rPr lang="en-US" b="0" i="0" baseline="0"/>
            <a:t>ML IDS improves classification accuracy. </a:t>
          </a:r>
          <a:endParaRPr lang="en-US"/>
        </a:p>
      </dgm:t>
    </dgm:pt>
    <dgm:pt modelId="{5A6ABC98-E8C8-4679-A8A5-B55DF43D9FC0}" type="parTrans" cxnId="{ED26A783-71C9-48E4-B306-4425C91DE7E2}">
      <dgm:prSet/>
      <dgm:spPr/>
      <dgm:t>
        <a:bodyPr/>
        <a:lstStyle/>
        <a:p>
          <a:endParaRPr lang="en-US"/>
        </a:p>
      </dgm:t>
    </dgm:pt>
    <dgm:pt modelId="{973386EF-7F4A-4531-9395-E68F6F01B292}" type="sibTrans" cxnId="{ED26A783-71C9-48E4-B306-4425C91DE7E2}">
      <dgm:prSet/>
      <dgm:spPr/>
      <dgm:t>
        <a:bodyPr/>
        <a:lstStyle/>
        <a:p>
          <a:endParaRPr lang="en-US"/>
        </a:p>
      </dgm:t>
    </dgm:pt>
    <dgm:pt modelId="{71797547-A612-4B31-994D-A3D2008E206F}">
      <dgm:prSet/>
      <dgm:spPr/>
      <dgm:t>
        <a:bodyPr/>
        <a:lstStyle/>
        <a:p>
          <a:r>
            <a:rPr lang="en-US" b="0" i="0" baseline="0"/>
            <a:t>Deep learning supports anomaly detection. </a:t>
          </a:r>
          <a:endParaRPr lang="en-US"/>
        </a:p>
      </dgm:t>
    </dgm:pt>
    <dgm:pt modelId="{8314BF6E-66D2-4D3F-95B9-C67E8E549D6C}" type="parTrans" cxnId="{AA08E057-0236-47A6-A266-707BBA64BE1E}">
      <dgm:prSet/>
      <dgm:spPr/>
      <dgm:t>
        <a:bodyPr/>
        <a:lstStyle/>
        <a:p>
          <a:endParaRPr lang="en-US"/>
        </a:p>
      </dgm:t>
    </dgm:pt>
    <dgm:pt modelId="{019F8F4F-8A74-41C2-8E19-7FBC479EC211}" type="sibTrans" cxnId="{AA08E057-0236-47A6-A266-707BBA64BE1E}">
      <dgm:prSet/>
      <dgm:spPr/>
      <dgm:t>
        <a:bodyPr/>
        <a:lstStyle/>
        <a:p>
          <a:endParaRPr lang="en-US"/>
        </a:p>
      </dgm:t>
    </dgm:pt>
    <dgm:pt modelId="{410534AE-38E2-43E3-8F33-B4A5E8063969}">
      <dgm:prSet/>
      <dgm:spPr/>
      <dgm:t>
        <a:bodyPr/>
        <a:lstStyle/>
        <a:p>
          <a:r>
            <a:rPr lang="en-US" b="0" i="0" baseline="0"/>
            <a:t>Hybrid IDS combines both strengths. </a:t>
          </a:r>
          <a:endParaRPr lang="en-US"/>
        </a:p>
      </dgm:t>
    </dgm:pt>
    <dgm:pt modelId="{6E7FA82D-A255-4273-88D9-34B7C3A8127F}" type="parTrans" cxnId="{206575E4-A4AE-40C1-8DEB-F128E8EA6EE4}">
      <dgm:prSet/>
      <dgm:spPr/>
      <dgm:t>
        <a:bodyPr/>
        <a:lstStyle/>
        <a:p>
          <a:endParaRPr lang="en-US"/>
        </a:p>
      </dgm:t>
    </dgm:pt>
    <dgm:pt modelId="{AF36BFEF-B266-4CDD-A73D-DCB6F299C2C4}" type="sibTrans" cxnId="{206575E4-A4AE-40C1-8DEB-F128E8EA6EE4}">
      <dgm:prSet/>
      <dgm:spPr/>
      <dgm:t>
        <a:bodyPr/>
        <a:lstStyle/>
        <a:p>
          <a:endParaRPr lang="en-US"/>
        </a:p>
      </dgm:t>
    </dgm:pt>
    <dgm:pt modelId="{0F6C6F9B-0DF1-4171-8856-5D72A0AAB610}">
      <dgm:prSet/>
      <dgm:spPr/>
      <dgm:t>
        <a:bodyPr/>
        <a:lstStyle/>
        <a:p>
          <a:r>
            <a:rPr lang="en-US" b="0" i="0" baseline="0"/>
            <a:t>Most studies use single datasets. </a:t>
          </a:r>
          <a:endParaRPr lang="en-US"/>
        </a:p>
      </dgm:t>
    </dgm:pt>
    <dgm:pt modelId="{00BC3022-21D5-472D-BFC0-6979BC983184}" type="parTrans" cxnId="{C0D51C6E-33B7-4FCE-B73F-9C8DF9BC18DF}">
      <dgm:prSet/>
      <dgm:spPr/>
      <dgm:t>
        <a:bodyPr/>
        <a:lstStyle/>
        <a:p>
          <a:endParaRPr lang="en-US"/>
        </a:p>
      </dgm:t>
    </dgm:pt>
    <dgm:pt modelId="{9F56854B-7D70-4794-84F5-CF90F8278E03}" type="sibTrans" cxnId="{C0D51C6E-33B7-4FCE-B73F-9C8DF9BC18DF}">
      <dgm:prSet/>
      <dgm:spPr/>
      <dgm:t>
        <a:bodyPr/>
        <a:lstStyle/>
        <a:p>
          <a:endParaRPr lang="en-US"/>
        </a:p>
      </dgm:t>
    </dgm:pt>
    <dgm:pt modelId="{39BAD1F3-D420-4480-A85A-68D6FE8D8DB2}">
      <dgm:prSet/>
      <dgm:spPr/>
      <dgm:t>
        <a:bodyPr/>
        <a:lstStyle/>
        <a:p>
          <a:r>
            <a:rPr lang="en-US" b="0" i="0" baseline="0"/>
            <a:t>Existing models lack unseen-attack robustness. </a:t>
          </a:r>
          <a:endParaRPr lang="en-US"/>
        </a:p>
      </dgm:t>
    </dgm:pt>
    <dgm:pt modelId="{0CD7F7DF-C768-4162-AC41-956283F739E5}" type="parTrans" cxnId="{EAD3E355-6CD1-4347-B5C6-53291EC375AF}">
      <dgm:prSet/>
      <dgm:spPr/>
      <dgm:t>
        <a:bodyPr/>
        <a:lstStyle/>
        <a:p>
          <a:endParaRPr lang="en-US"/>
        </a:p>
      </dgm:t>
    </dgm:pt>
    <dgm:pt modelId="{A8766632-01D3-4634-A655-541BF06E103D}" type="sibTrans" cxnId="{EAD3E355-6CD1-4347-B5C6-53291EC375AF}">
      <dgm:prSet/>
      <dgm:spPr/>
      <dgm:t>
        <a:bodyPr/>
        <a:lstStyle/>
        <a:p>
          <a:endParaRPr lang="en-US"/>
        </a:p>
      </dgm:t>
    </dgm:pt>
    <dgm:pt modelId="{20A8B338-7340-4B66-A37D-AB23688C60C0}">
      <dgm:prSet/>
      <dgm:spPr/>
      <dgm:t>
        <a:bodyPr/>
        <a:lstStyle/>
        <a:p>
          <a:r>
            <a:rPr lang="en-US" b="0" i="0" baseline="0"/>
            <a:t>This research addresses cross-domain hybrid detection. </a:t>
          </a:r>
          <a:endParaRPr lang="en-US"/>
        </a:p>
      </dgm:t>
    </dgm:pt>
    <dgm:pt modelId="{D4E49F4E-921D-43A2-9ACD-CAA6B93B92B2}" type="parTrans" cxnId="{FCD7573C-6663-430A-8833-48CDC68D59CD}">
      <dgm:prSet/>
      <dgm:spPr/>
      <dgm:t>
        <a:bodyPr/>
        <a:lstStyle/>
        <a:p>
          <a:endParaRPr lang="en-US"/>
        </a:p>
      </dgm:t>
    </dgm:pt>
    <dgm:pt modelId="{C67CB0BE-F257-44B6-9BB9-11F69398195B}" type="sibTrans" cxnId="{FCD7573C-6663-430A-8833-48CDC68D59CD}">
      <dgm:prSet/>
      <dgm:spPr/>
      <dgm:t>
        <a:bodyPr/>
        <a:lstStyle/>
        <a:p>
          <a:endParaRPr lang="en-US"/>
        </a:p>
      </dgm:t>
    </dgm:pt>
    <dgm:pt modelId="{3347D04F-EBC5-4BF2-A62C-CB19824B4ED4}" type="pres">
      <dgm:prSet presAssocID="{64BFCC49-95F5-469D-9455-0CFDB5337D77}" presName="linear" presStyleCnt="0">
        <dgm:presLayoutVars>
          <dgm:animLvl val="lvl"/>
          <dgm:resizeHandles val="exact"/>
        </dgm:presLayoutVars>
      </dgm:prSet>
      <dgm:spPr/>
    </dgm:pt>
    <dgm:pt modelId="{84DDF69C-2C1B-4BAE-8460-221405652ED2}" type="pres">
      <dgm:prSet presAssocID="{15A96FE5-0618-441F-A1D7-E528384131EC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E05DC434-E62B-4E58-80AE-270F87B7B80F}" type="pres">
      <dgm:prSet presAssocID="{6706C212-7F9C-4214-86E0-33775D1BC018}" presName="spacer" presStyleCnt="0"/>
      <dgm:spPr/>
    </dgm:pt>
    <dgm:pt modelId="{6DC87384-06A9-4D78-861B-877F84F9718D}" type="pres">
      <dgm:prSet presAssocID="{438EEB9E-B3C2-4566-979D-884AAC941251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E15540F8-E8B7-43C0-BF6B-1AD95D0E32AA}" type="pres">
      <dgm:prSet presAssocID="{973386EF-7F4A-4531-9395-E68F6F01B292}" presName="spacer" presStyleCnt="0"/>
      <dgm:spPr/>
    </dgm:pt>
    <dgm:pt modelId="{42330094-823D-4939-8B12-FE34CE57E141}" type="pres">
      <dgm:prSet presAssocID="{71797547-A612-4B31-994D-A3D2008E206F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0DDA273B-0777-4B6E-AC76-D0BDDD7A872D}" type="pres">
      <dgm:prSet presAssocID="{019F8F4F-8A74-41C2-8E19-7FBC479EC211}" presName="spacer" presStyleCnt="0"/>
      <dgm:spPr/>
    </dgm:pt>
    <dgm:pt modelId="{EC89042D-3946-4333-AB89-55482D9812FF}" type="pres">
      <dgm:prSet presAssocID="{410534AE-38E2-43E3-8F33-B4A5E8063969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CB53687B-20DB-4564-9DB4-199BFB88CF5E}" type="pres">
      <dgm:prSet presAssocID="{AF36BFEF-B266-4CDD-A73D-DCB6F299C2C4}" presName="spacer" presStyleCnt="0"/>
      <dgm:spPr/>
    </dgm:pt>
    <dgm:pt modelId="{DC11A8D3-728B-467D-8BC3-6AEAF705D4FA}" type="pres">
      <dgm:prSet presAssocID="{0F6C6F9B-0DF1-4171-8856-5D72A0AAB610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9DEB3A30-8E69-4D7E-81E9-9549DCD839F1}" type="pres">
      <dgm:prSet presAssocID="{9F56854B-7D70-4794-84F5-CF90F8278E03}" presName="spacer" presStyleCnt="0"/>
      <dgm:spPr/>
    </dgm:pt>
    <dgm:pt modelId="{7C36197B-2356-4809-B2F2-29484CC104C8}" type="pres">
      <dgm:prSet presAssocID="{39BAD1F3-D420-4480-A85A-68D6FE8D8DB2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BB99BD2E-DED0-44C7-A9D6-CDAC4D15C645}" type="pres">
      <dgm:prSet presAssocID="{A8766632-01D3-4634-A655-541BF06E103D}" presName="spacer" presStyleCnt="0"/>
      <dgm:spPr/>
    </dgm:pt>
    <dgm:pt modelId="{CEC86A40-DD7D-4FFC-87DF-0727F4449DF5}" type="pres">
      <dgm:prSet presAssocID="{20A8B338-7340-4B66-A37D-AB23688C60C0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3AFCAF2B-BBF9-4300-B714-9FB295523D82}" type="presOf" srcId="{20A8B338-7340-4B66-A37D-AB23688C60C0}" destId="{CEC86A40-DD7D-4FFC-87DF-0727F4449DF5}" srcOrd="0" destOrd="0" presId="urn:microsoft.com/office/officeart/2005/8/layout/vList2"/>
    <dgm:cxn modelId="{FCD7573C-6663-430A-8833-48CDC68D59CD}" srcId="{64BFCC49-95F5-469D-9455-0CFDB5337D77}" destId="{20A8B338-7340-4B66-A37D-AB23688C60C0}" srcOrd="6" destOrd="0" parTransId="{D4E49F4E-921D-43A2-9ACD-CAA6B93B92B2}" sibTransId="{C67CB0BE-F257-44B6-9BB9-11F69398195B}"/>
    <dgm:cxn modelId="{E25D9F65-084D-4F51-A0B0-A5FE2706D87B}" type="presOf" srcId="{71797547-A612-4B31-994D-A3D2008E206F}" destId="{42330094-823D-4939-8B12-FE34CE57E141}" srcOrd="0" destOrd="0" presId="urn:microsoft.com/office/officeart/2005/8/layout/vList2"/>
    <dgm:cxn modelId="{C0D51C6E-33B7-4FCE-B73F-9C8DF9BC18DF}" srcId="{64BFCC49-95F5-469D-9455-0CFDB5337D77}" destId="{0F6C6F9B-0DF1-4171-8856-5D72A0AAB610}" srcOrd="4" destOrd="0" parTransId="{00BC3022-21D5-472D-BFC0-6979BC983184}" sibTransId="{9F56854B-7D70-4794-84F5-CF90F8278E03}"/>
    <dgm:cxn modelId="{EAD3E355-6CD1-4347-B5C6-53291EC375AF}" srcId="{64BFCC49-95F5-469D-9455-0CFDB5337D77}" destId="{39BAD1F3-D420-4480-A85A-68D6FE8D8DB2}" srcOrd="5" destOrd="0" parTransId="{0CD7F7DF-C768-4162-AC41-956283F739E5}" sibTransId="{A8766632-01D3-4634-A655-541BF06E103D}"/>
    <dgm:cxn modelId="{AA08E057-0236-47A6-A266-707BBA64BE1E}" srcId="{64BFCC49-95F5-469D-9455-0CFDB5337D77}" destId="{71797547-A612-4B31-994D-A3D2008E206F}" srcOrd="2" destOrd="0" parTransId="{8314BF6E-66D2-4D3F-95B9-C67E8E549D6C}" sibTransId="{019F8F4F-8A74-41C2-8E19-7FBC479EC211}"/>
    <dgm:cxn modelId="{A5232F78-4539-4D85-ADF1-C473535ABA87}" type="presOf" srcId="{39BAD1F3-D420-4480-A85A-68D6FE8D8DB2}" destId="{7C36197B-2356-4809-B2F2-29484CC104C8}" srcOrd="0" destOrd="0" presId="urn:microsoft.com/office/officeart/2005/8/layout/vList2"/>
    <dgm:cxn modelId="{B768F97E-EBC0-455A-9C74-7CA13AB1B7D5}" type="presOf" srcId="{64BFCC49-95F5-469D-9455-0CFDB5337D77}" destId="{3347D04F-EBC5-4BF2-A62C-CB19824B4ED4}" srcOrd="0" destOrd="0" presId="urn:microsoft.com/office/officeart/2005/8/layout/vList2"/>
    <dgm:cxn modelId="{ED26A783-71C9-48E4-B306-4425C91DE7E2}" srcId="{64BFCC49-95F5-469D-9455-0CFDB5337D77}" destId="{438EEB9E-B3C2-4566-979D-884AAC941251}" srcOrd="1" destOrd="0" parTransId="{5A6ABC98-E8C8-4679-A8A5-B55DF43D9FC0}" sibTransId="{973386EF-7F4A-4531-9395-E68F6F01B292}"/>
    <dgm:cxn modelId="{C7DB919E-8F17-42B2-8ACC-4C15947AC475}" srcId="{64BFCC49-95F5-469D-9455-0CFDB5337D77}" destId="{15A96FE5-0618-441F-A1D7-E528384131EC}" srcOrd="0" destOrd="0" parTransId="{D7B238C9-9B3A-48D5-90BA-3C6C858150A4}" sibTransId="{6706C212-7F9C-4214-86E0-33775D1BC018}"/>
    <dgm:cxn modelId="{4E0E1EAE-8038-48D2-8B11-6F3B825F4C9B}" type="presOf" srcId="{15A96FE5-0618-441F-A1D7-E528384131EC}" destId="{84DDF69C-2C1B-4BAE-8460-221405652ED2}" srcOrd="0" destOrd="0" presId="urn:microsoft.com/office/officeart/2005/8/layout/vList2"/>
    <dgm:cxn modelId="{050BD1BF-0D73-4558-9800-D343E9F01B9E}" type="presOf" srcId="{410534AE-38E2-43E3-8F33-B4A5E8063969}" destId="{EC89042D-3946-4333-AB89-55482D9812FF}" srcOrd="0" destOrd="0" presId="urn:microsoft.com/office/officeart/2005/8/layout/vList2"/>
    <dgm:cxn modelId="{6997FBD9-6428-4261-A9F2-F63B974FA07C}" type="presOf" srcId="{0F6C6F9B-0DF1-4171-8856-5D72A0AAB610}" destId="{DC11A8D3-728B-467D-8BC3-6AEAF705D4FA}" srcOrd="0" destOrd="0" presId="urn:microsoft.com/office/officeart/2005/8/layout/vList2"/>
    <dgm:cxn modelId="{206575E4-A4AE-40C1-8DEB-F128E8EA6EE4}" srcId="{64BFCC49-95F5-469D-9455-0CFDB5337D77}" destId="{410534AE-38E2-43E3-8F33-B4A5E8063969}" srcOrd="3" destOrd="0" parTransId="{6E7FA82D-A255-4273-88D9-34B7C3A8127F}" sibTransId="{AF36BFEF-B266-4CDD-A73D-DCB6F299C2C4}"/>
    <dgm:cxn modelId="{FCFE53F8-7D9D-4919-86B9-0707B1A02755}" type="presOf" srcId="{438EEB9E-B3C2-4566-979D-884AAC941251}" destId="{6DC87384-06A9-4D78-861B-877F84F9718D}" srcOrd="0" destOrd="0" presId="urn:microsoft.com/office/officeart/2005/8/layout/vList2"/>
    <dgm:cxn modelId="{2F14E8D4-464B-41D6-9F2D-A88C089751A8}" type="presParOf" srcId="{3347D04F-EBC5-4BF2-A62C-CB19824B4ED4}" destId="{84DDF69C-2C1B-4BAE-8460-221405652ED2}" srcOrd="0" destOrd="0" presId="urn:microsoft.com/office/officeart/2005/8/layout/vList2"/>
    <dgm:cxn modelId="{0ACEC524-A86C-48DB-AA81-66395CE95DC0}" type="presParOf" srcId="{3347D04F-EBC5-4BF2-A62C-CB19824B4ED4}" destId="{E05DC434-E62B-4E58-80AE-270F87B7B80F}" srcOrd="1" destOrd="0" presId="urn:microsoft.com/office/officeart/2005/8/layout/vList2"/>
    <dgm:cxn modelId="{77BF7C9C-3261-4C18-8643-6789B4AAF83B}" type="presParOf" srcId="{3347D04F-EBC5-4BF2-A62C-CB19824B4ED4}" destId="{6DC87384-06A9-4D78-861B-877F84F9718D}" srcOrd="2" destOrd="0" presId="urn:microsoft.com/office/officeart/2005/8/layout/vList2"/>
    <dgm:cxn modelId="{EC239532-9A81-4FF3-BFA3-D11C496EA346}" type="presParOf" srcId="{3347D04F-EBC5-4BF2-A62C-CB19824B4ED4}" destId="{E15540F8-E8B7-43C0-BF6B-1AD95D0E32AA}" srcOrd="3" destOrd="0" presId="urn:microsoft.com/office/officeart/2005/8/layout/vList2"/>
    <dgm:cxn modelId="{59FF2041-799E-4CA1-8B05-FE6EE66D230B}" type="presParOf" srcId="{3347D04F-EBC5-4BF2-A62C-CB19824B4ED4}" destId="{42330094-823D-4939-8B12-FE34CE57E141}" srcOrd="4" destOrd="0" presId="urn:microsoft.com/office/officeart/2005/8/layout/vList2"/>
    <dgm:cxn modelId="{A3C455CC-AD0B-4E29-A3E8-DBCD3BC32052}" type="presParOf" srcId="{3347D04F-EBC5-4BF2-A62C-CB19824B4ED4}" destId="{0DDA273B-0777-4B6E-AC76-D0BDDD7A872D}" srcOrd="5" destOrd="0" presId="urn:microsoft.com/office/officeart/2005/8/layout/vList2"/>
    <dgm:cxn modelId="{DC0AC804-C170-4F15-8715-23D9CC880C75}" type="presParOf" srcId="{3347D04F-EBC5-4BF2-A62C-CB19824B4ED4}" destId="{EC89042D-3946-4333-AB89-55482D9812FF}" srcOrd="6" destOrd="0" presId="urn:microsoft.com/office/officeart/2005/8/layout/vList2"/>
    <dgm:cxn modelId="{B4DFC5BC-A091-4319-ADE8-FCE64422154F}" type="presParOf" srcId="{3347D04F-EBC5-4BF2-A62C-CB19824B4ED4}" destId="{CB53687B-20DB-4564-9DB4-199BFB88CF5E}" srcOrd="7" destOrd="0" presId="urn:microsoft.com/office/officeart/2005/8/layout/vList2"/>
    <dgm:cxn modelId="{6C24A844-560A-4F90-A858-3C1154BD7087}" type="presParOf" srcId="{3347D04F-EBC5-4BF2-A62C-CB19824B4ED4}" destId="{DC11A8D3-728B-467D-8BC3-6AEAF705D4FA}" srcOrd="8" destOrd="0" presId="urn:microsoft.com/office/officeart/2005/8/layout/vList2"/>
    <dgm:cxn modelId="{727D3BC8-51D6-45F8-A8CA-92D85D25A515}" type="presParOf" srcId="{3347D04F-EBC5-4BF2-A62C-CB19824B4ED4}" destId="{9DEB3A30-8E69-4D7E-81E9-9549DCD839F1}" srcOrd="9" destOrd="0" presId="urn:microsoft.com/office/officeart/2005/8/layout/vList2"/>
    <dgm:cxn modelId="{3E851397-4E84-4AA6-9D1C-46B9A1D6729B}" type="presParOf" srcId="{3347D04F-EBC5-4BF2-A62C-CB19824B4ED4}" destId="{7C36197B-2356-4809-B2F2-29484CC104C8}" srcOrd="10" destOrd="0" presId="urn:microsoft.com/office/officeart/2005/8/layout/vList2"/>
    <dgm:cxn modelId="{0BF9C166-07F8-48A5-AA8D-DA0F53CD38BC}" type="presParOf" srcId="{3347D04F-EBC5-4BF2-A62C-CB19824B4ED4}" destId="{BB99BD2E-DED0-44C7-A9D6-CDAC4D15C645}" srcOrd="11" destOrd="0" presId="urn:microsoft.com/office/officeart/2005/8/layout/vList2"/>
    <dgm:cxn modelId="{25AD4C21-F908-4B7E-B943-367DF24A98DD}" type="presParOf" srcId="{3347D04F-EBC5-4BF2-A62C-CB19824B4ED4}" destId="{CEC86A40-DD7D-4FFC-87DF-0727F4449DF5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A428B71-EE58-4B6A-8747-A84512A2CD1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31D4645-28A4-42B9-8165-D4BBDAB8FFE1}">
      <dgm:prSet/>
      <dgm:spPr/>
      <dgm:t>
        <a:bodyPr/>
        <a:lstStyle/>
        <a:p>
          <a:r>
            <a:rPr lang="en-US" b="0" i="0" baseline="0"/>
            <a:t>Combines supervised and anomaly-based detection. </a:t>
          </a:r>
          <a:endParaRPr lang="en-US"/>
        </a:p>
      </dgm:t>
    </dgm:pt>
    <dgm:pt modelId="{3B9B1184-08AF-4D5A-8471-60684249C79A}" type="parTrans" cxnId="{E0AB1A49-0955-4319-A809-85BF0F3EFB53}">
      <dgm:prSet/>
      <dgm:spPr/>
      <dgm:t>
        <a:bodyPr/>
        <a:lstStyle/>
        <a:p>
          <a:endParaRPr lang="en-US"/>
        </a:p>
      </dgm:t>
    </dgm:pt>
    <dgm:pt modelId="{A21C42CA-0B11-423E-81E4-0C60AE797777}" type="sibTrans" cxnId="{E0AB1A49-0955-4319-A809-85BF0F3EFB53}">
      <dgm:prSet/>
      <dgm:spPr/>
      <dgm:t>
        <a:bodyPr/>
        <a:lstStyle/>
        <a:p>
          <a:endParaRPr lang="en-US"/>
        </a:p>
      </dgm:t>
    </dgm:pt>
    <dgm:pt modelId="{289D819E-DAFC-4A57-BADC-F843E60C13A5}">
      <dgm:prSet/>
      <dgm:spPr/>
      <dgm:t>
        <a:bodyPr/>
        <a:lstStyle/>
        <a:p>
          <a:r>
            <a:rPr lang="en-US" b="0" i="0" baseline="0"/>
            <a:t>Uses Random Forest and XGBoost for known attacks. </a:t>
          </a:r>
          <a:endParaRPr lang="en-US"/>
        </a:p>
      </dgm:t>
    </dgm:pt>
    <dgm:pt modelId="{A975CE0B-97BA-450A-9A6E-0EF72B5A9020}" type="parTrans" cxnId="{292F41D0-DA4D-478C-B620-B7F08428A778}">
      <dgm:prSet/>
      <dgm:spPr/>
      <dgm:t>
        <a:bodyPr/>
        <a:lstStyle/>
        <a:p>
          <a:endParaRPr lang="en-US"/>
        </a:p>
      </dgm:t>
    </dgm:pt>
    <dgm:pt modelId="{AE848641-6A06-431C-AB57-27CD89875842}" type="sibTrans" cxnId="{292F41D0-DA4D-478C-B620-B7F08428A778}">
      <dgm:prSet/>
      <dgm:spPr/>
      <dgm:t>
        <a:bodyPr/>
        <a:lstStyle/>
        <a:p>
          <a:endParaRPr lang="en-US"/>
        </a:p>
      </dgm:t>
    </dgm:pt>
    <dgm:pt modelId="{0A5ADCCD-092D-4363-AC6E-38DBBC5D36C8}">
      <dgm:prSet/>
      <dgm:spPr/>
      <dgm:t>
        <a:bodyPr/>
        <a:lstStyle/>
        <a:p>
          <a:r>
            <a:rPr lang="en-US" b="0" i="0" baseline="0"/>
            <a:t>Uses LSTM Autoencoder for abnormal traffic. </a:t>
          </a:r>
          <a:endParaRPr lang="en-US"/>
        </a:p>
      </dgm:t>
    </dgm:pt>
    <dgm:pt modelId="{9D3B4518-324E-4FE8-880E-EBC3B343588A}" type="parTrans" cxnId="{719604C4-ED8E-4F28-963E-E6E944F77790}">
      <dgm:prSet/>
      <dgm:spPr/>
      <dgm:t>
        <a:bodyPr/>
        <a:lstStyle/>
        <a:p>
          <a:endParaRPr lang="en-US"/>
        </a:p>
      </dgm:t>
    </dgm:pt>
    <dgm:pt modelId="{45672966-4A0A-42E1-A07E-DCBCB4172E81}" type="sibTrans" cxnId="{719604C4-ED8E-4F28-963E-E6E944F77790}">
      <dgm:prSet/>
      <dgm:spPr/>
      <dgm:t>
        <a:bodyPr/>
        <a:lstStyle/>
        <a:p>
          <a:endParaRPr lang="en-US"/>
        </a:p>
      </dgm:t>
    </dgm:pt>
    <dgm:pt modelId="{664F943E-BC84-4684-9BE8-273679BBA0A2}">
      <dgm:prSet/>
      <dgm:spPr/>
      <dgm:t>
        <a:bodyPr/>
        <a:lstStyle/>
        <a:p>
          <a:r>
            <a:rPr lang="en-US" b="0" i="0" baseline="0"/>
            <a:t>Integrates CICIDS2017 and TON-IoT datasets. </a:t>
          </a:r>
          <a:endParaRPr lang="en-US"/>
        </a:p>
      </dgm:t>
    </dgm:pt>
    <dgm:pt modelId="{E1F8ACCD-E701-425D-AA75-116E39DF4F52}" type="parTrans" cxnId="{7B5F10A0-6BBD-4114-ABBC-4E62D527675F}">
      <dgm:prSet/>
      <dgm:spPr/>
      <dgm:t>
        <a:bodyPr/>
        <a:lstStyle/>
        <a:p>
          <a:endParaRPr lang="en-US"/>
        </a:p>
      </dgm:t>
    </dgm:pt>
    <dgm:pt modelId="{AFA1B9FA-2E36-4639-8D5D-A69C3A9CDB91}" type="sibTrans" cxnId="{7B5F10A0-6BBD-4114-ABBC-4E62D527675F}">
      <dgm:prSet/>
      <dgm:spPr/>
      <dgm:t>
        <a:bodyPr/>
        <a:lstStyle/>
        <a:p>
          <a:endParaRPr lang="en-US"/>
        </a:p>
      </dgm:t>
    </dgm:pt>
    <dgm:pt modelId="{8540653E-4EC6-46B8-9FB3-FE07D624B427}">
      <dgm:prSet/>
      <dgm:spPr/>
      <dgm:t>
        <a:bodyPr/>
        <a:lstStyle/>
        <a:p>
          <a:r>
            <a:rPr lang="en-US" b="0" i="0" baseline="0"/>
            <a:t>Applies feature alignment for cross-domain data. </a:t>
          </a:r>
          <a:endParaRPr lang="en-US"/>
        </a:p>
      </dgm:t>
    </dgm:pt>
    <dgm:pt modelId="{BB3C9CFD-6180-4C46-82DE-83026568F0D8}" type="parTrans" cxnId="{6DD027F0-713A-40D5-AC03-6E024FF7B897}">
      <dgm:prSet/>
      <dgm:spPr/>
      <dgm:t>
        <a:bodyPr/>
        <a:lstStyle/>
        <a:p>
          <a:endParaRPr lang="en-US"/>
        </a:p>
      </dgm:t>
    </dgm:pt>
    <dgm:pt modelId="{E11121D6-9672-4BC7-93A0-C70822D7833D}" type="sibTrans" cxnId="{6DD027F0-713A-40D5-AC03-6E024FF7B897}">
      <dgm:prSet/>
      <dgm:spPr/>
      <dgm:t>
        <a:bodyPr/>
        <a:lstStyle/>
        <a:p>
          <a:endParaRPr lang="en-US"/>
        </a:p>
      </dgm:t>
    </dgm:pt>
    <dgm:pt modelId="{5D1CF77E-1319-41F9-A03B-B2CEFC9F4B7A}">
      <dgm:prSet/>
      <dgm:spPr/>
      <dgm:t>
        <a:bodyPr/>
        <a:lstStyle/>
        <a:p>
          <a:r>
            <a:rPr lang="en-US" b="0" i="0" baseline="0"/>
            <a:t>Uses hybrid fusion to improve attack detection. </a:t>
          </a:r>
          <a:endParaRPr lang="en-US"/>
        </a:p>
      </dgm:t>
    </dgm:pt>
    <dgm:pt modelId="{DE27229C-E500-402D-9C03-467BF61CAFEB}" type="parTrans" cxnId="{3CA465C1-D9E1-45BA-9778-9A6D3000A720}">
      <dgm:prSet/>
      <dgm:spPr/>
      <dgm:t>
        <a:bodyPr/>
        <a:lstStyle/>
        <a:p>
          <a:endParaRPr lang="en-US"/>
        </a:p>
      </dgm:t>
    </dgm:pt>
    <dgm:pt modelId="{009127EA-1B57-481A-8CA7-E10716EB8C7F}" type="sibTrans" cxnId="{3CA465C1-D9E1-45BA-9778-9A6D3000A720}">
      <dgm:prSet/>
      <dgm:spPr/>
      <dgm:t>
        <a:bodyPr/>
        <a:lstStyle/>
        <a:p>
          <a:endParaRPr lang="en-US"/>
        </a:p>
      </dgm:t>
    </dgm:pt>
    <dgm:pt modelId="{DD218A87-6DED-4FA4-8A01-BF4B97DD1FB7}" type="pres">
      <dgm:prSet presAssocID="{8A428B71-EE58-4B6A-8747-A84512A2CD1D}" presName="vert0" presStyleCnt="0">
        <dgm:presLayoutVars>
          <dgm:dir/>
          <dgm:animOne val="branch"/>
          <dgm:animLvl val="lvl"/>
        </dgm:presLayoutVars>
      </dgm:prSet>
      <dgm:spPr/>
    </dgm:pt>
    <dgm:pt modelId="{3FB7E120-6D4F-4167-A32A-B0DF594FB68A}" type="pres">
      <dgm:prSet presAssocID="{B31D4645-28A4-42B9-8165-D4BBDAB8FFE1}" presName="thickLine" presStyleLbl="alignNode1" presStyleIdx="0" presStyleCnt="6"/>
      <dgm:spPr/>
    </dgm:pt>
    <dgm:pt modelId="{D1574013-9E73-4A0A-9DE6-7C1221DD381E}" type="pres">
      <dgm:prSet presAssocID="{B31D4645-28A4-42B9-8165-D4BBDAB8FFE1}" presName="horz1" presStyleCnt="0"/>
      <dgm:spPr/>
    </dgm:pt>
    <dgm:pt modelId="{F50400B1-1F1F-4DEE-8ACE-A28820C2ACF9}" type="pres">
      <dgm:prSet presAssocID="{B31D4645-28A4-42B9-8165-D4BBDAB8FFE1}" presName="tx1" presStyleLbl="revTx" presStyleIdx="0" presStyleCnt="6"/>
      <dgm:spPr/>
    </dgm:pt>
    <dgm:pt modelId="{82C77877-8C8E-4B83-B60C-7D5AC37BDD12}" type="pres">
      <dgm:prSet presAssocID="{B31D4645-28A4-42B9-8165-D4BBDAB8FFE1}" presName="vert1" presStyleCnt="0"/>
      <dgm:spPr/>
    </dgm:pt>
    <dgm:pt modelId="{3DA56AD8-62B0-42B3-90FA-84C6B254D50C}" type="pres">
      <dgm:prSet presAssocID="{289D819E-DAFC-4A57-BADC-F843E60C13A5}" presName="thickLine" presStyleLbl="alignNode1" presStyleIdx="1" presStyleCnt="6"/>
      <dgm:spPr/>
    </dgm:pt>
    <dgm:pt modelId="{BCE74D43-14F2-4480-8C4B-C02B9015BC0C}" type="pres">
      <dgm:prSet presAssocID="{289D819E-DAFC-4A57-BADC-F843E60C13A5}" presName="horz1" presStyleCnt="0"/>
      <dgm:spPr/>
    </dgm:pt>
    <dgm:pt modelId="{3B429E1E-02D6-4170-902E-5B802174B56A}" type="pres">
      <dgm:prSet presAssocID="{289D819E-DAFC-4A57-BADC-F843E60C13A5}" presName="tx1" presStyleLbl="revTx" presStyleIdx="1" presStyleCnt="6"/>
      <dgm:spPr/>
    </dgm:pt>
    <dgm:pt modelId="{8C508C10-DB7C-46E0-9C50-3E8A3A8BE868}" type="pres">
      <dgm:prSet presAssocID="{289D819E-DAFC-4A57-BADC-F843E60C13A5}" presName="vert1" presStyleCnt="0"/>
      <dgm:spPr/>
    </dgm:pt>
    <dgm:pt modelId="{86153CD2-1E71-4E13-B9EC-50CE4469654D}" type="pres">
      <dgm:prSet presAssocID="{0A5ADCCD-092D-4363-AC6E-38DBBC5D36C8}" presName="thickLine" presStyleLbl="alignNode1" presStyleIdx="2" presStyleCnt="6"/>
      <dgm:spPr/>
    </dgm:pt>
    <dgm:pt modelId="{ABBAC507-025F-4175-86D5-AE627FAEF3D0}" type="pres">
      <dgm:prSet presAssocID="{0A5ADCCD-092D-4363-AC6E-38DBBC5D36C8}" presName="horz1" presStyleCnt="0"/>
      <dgm:spPr/>
    </dgm:pt>
    <dgm:pt modelId="{3E00DF38-041A-4A4F-B1EC-E53898AF2A08}" type="pres">
      <dgm:prSet presAssocID="{0A5ADCCD-092D-4363-AC6E-38DBBC5D36C8}" presName="tx1" presStyleLbl="revTx" presStyleIdx="2" presStyleCnt="6"/>
      <dgm:spPr/>
    </dgm:pt>
    <dgm:pt modelId="{4BDB3A32-029C-4DAB-9DB1-0F7259C9DF8F}" type="pres">
      <dgm:prSet presAssocID="{0A5ADCCD-092D-4363-AC6E-38DBBC5D36C8}" presName="vert1" presStyleCnt="0"/>
      <dgm:spPr/>
    </dgm:pt>
    <dgm:pt modelId="{F146C9FC-966E-4932-AD9B-9BD281948ACD}" type="pres">
      <dgm:prSet presAssocID="{664F943E-BC84-4684-9BE8-273679BBA0A2}" presName="thickLine" presStyleLbl="alignNode1" presStyleIdx="3" presStyleCnt="6"/>
      <dgm:spPr/>
    </dgm:pt>
    <dgm:pt modelId="{B6C832C4-7275-4173-86EA-085382536639}" type="pres">
      <dgm:prSet presAssocID="{664F943E-BC84-4684-9BE8-273679BBA0A2}" presName="horz1" presStyleCnt="0"/>
      <dgm:spPr/>
    </dgm:pt>
    <dgm:pt modelId="{CA873C10-3CDF-4761-A3C8-DC07F44B9A4A}" type="pres">
      <dgm:prSet presAssocID="{664F943E-BC84-4684-9BE8-273679BBA0A2}" presName="tx1" presStyleLbl="revTx" presStyleIdx="3" presStyleCnt="6"/>
      <dgm:spPr/>
    </dgm:pt>
    <dgm:pt modelId="{D5322542-7966-4D77-A512-60B88C57C324}" type="pres">
      <dgm:prSet presAssocID="{664F943E-BC84-4684-9BE8-273679BBA0A2}" presName="vert1" presStyleCnt="0"/>
      <dgm:spPr/>
    </dgm:pt>
    <dgm:pt modelId="{0DE30B74-69A2-4CF9-9D34-534E2B76C26B}" type="pres">
      <dgm:prSet presAssocID="{8540653E-4EC6-46B8-9FB3-FE07D624B427}" presName="thickLine" presStyleLbl="alignNode1" presStyleIdx="4" presStyleCnt="6"/>
      <dgm:spPr/>
    </dgm:pt>
    <dgm:pt modelId="{A4A2D16E-54F8-4798-B2CA-86862758F163}" type="pres">
      <dgm:prSet presAssocID="{8540653E-4EC6-46B8-9FB3-FE07D624B427}" presName="horz1" presStyleCnt="0"/>
      <dgm:spPr/>
    </dgm:pt>
    <dgm:pt modelId="{8D404211-EE5D-47D2-BD6D-4CCD6753912A}" type="pres">
      <dgm:prSet presAssocID="{8540653E-4EC6-46B8-9FB3-FE07D624B427}" presName="tx1" presStyleLbl="revTx" presStyleIdx="4" presStyleCnt="6"/>
      <dgm:spPr/>
    </dgm:pt>
    <dgm:pt modelId="{A41D9E4F-49FE-4AEC-89D0-D97A268C24CC}" type="pres">
      <dgm:prSet presAssocID="{8540653E-4EC6-46B8-9FB3-FE07D624B427}" presName="vert1" presStyleCnt="0"/>
      <dgm:spPr/>
    </dgm:pt>
    <dgm:pt modelId="{0515BDFC-D265-4088-9C84-1C1BB5D97445}" type="pres">
      <dgm:prSet presAssocID="{5D1CF77E-1319-41F9-A03B-B2CEFC9F4B7A}" presName="thickLine" presStyleLbl="alignNode1" presStyleIdx="5" presStyleCnt="6"/>
      <dgm:spPr/>
    </dgm:pt>
    <dgm:pt modelId="{F95189C9-63B5-4E3B-8E6D-635F98EB9F92}" type="pres">
      <dgm:prSet presAssocID="{5D1CF77E-1319-41F9-A03B-B2CEFC9F4B7A}" presName="horz1" presStyleCnt="0"/>
      <dgm:spPr/>
    </dgm:pt>
    <dgm:pt modelId="{EE3D2BE1-B332-426B-B67F-BF07DD617B04}" type="pres">
      <dgm:prSet presAssocID="{5D1CF77E-1319-41F9-A03B-B2CEFC9F4B7A}" presName="tx1" presStyleLbl="revTx" presStyleIdx="5" presStyleCnt="6"/>
      <dgm:spPr/>
    </dgm:pt>
    <dgm:pt modelId="{B3F644F7-F6A6-459F-96AC-649B7C6B3BD7}" type="pres">
      <dgm:prSet presAssocID="{5D1CF77E-1319-41F9-A03B-B2CEFC9F4B7A}" presName="vert1" presStyleCnt="0"/>
      <dgm:spPr/>
    </dgm:pt>
  </dgm:ptLst>
  <dgm:cxnLst>
    <dgm:cxn modelId="{635F573C-5319-4F5C-A6A2-CB979275A287}" type="presOf" srcId="{5D1CF77E-1319-41F9-A03B-B2CEFC9F4B7A}" destId="{EE3D2BE1-B332-426B-B67F-BF07DD617B04}" srcOrd="0" destOrd="0" presId="urn:microsoft.com/office/officeart/2008/layout/LinedList"/>
    <dgm:cxn modelId="{54853D5D-FFA4-4AD9-838D-901974EC260B}" type="presOf" srcId="{664F943E-BC84-4684-9BE8-273679BBA0A2}" destId="{CA873C10-3CDF-4761-A3C8-DC07F44B9A4A}" srcOrd="0" destOrd="0" presId="urn:microsoft.com/office/officeart/2008/layout/LinedList"/>
    <dgm:cxn modelId="{DA2BC762-0F89-4F22-BEF5-BC6C9EDB96A3}" type="presOf" srcId="{0A5ADCCD-092D-4363-AC6E-38DBBC5D36C8}" destId="{3E00DF38-041A-4A4F-B1EC-E53898AF2A08}" srcOrd="0" destOrd="0" presId="urn:microsoft.com/office/officeart/2008/layout/LinedList"/>
    <dgm:cxn modelId="{E0AB1A49-0955-4319-A809-85BF0F3EFB53}" srcId="{8A428B71-EE58-4B6A-8747-A84512A2CD1D}" destId="{B31D4645-28A4-42B9-8165-D4BBDAB8FFE1}" srcOrd="0" destOrd="0" parTransId="{3B9B1184-08AF-4D5A-8471-60684249C79A}" sibTransId="{A21C42CA-0B11-423E-81E4-0C60AE797777}"/>
    <dgm:cxn modelId="{0D6C6A72-74AF-41EE-BF53-9F646EA9BFE5}" type="presOf" srcId="{B31D4645-28A4-42B9-8165-D4BBDAB8FFE1}" destId="{F50400B1-1F1F-4DEE-8ACE-A28820C2ACF9}" srcOrd="0" destOrd="0" presId="urn:microsoft.com/office/officeart/2008/layout/LinedList"/>
    <dgm:cxn modelId="{87D8D154-8343-4A16-9CA8-1F0549B04798}" type="presOf" srcId="{8540653E-4EC6-46B8-9FB3-FE07D624B427}" destId="{8D404211-EE5D-47D2-BD6D-4CCD6753912A}" srcOrd="0" destOrd="0" presId="urn:microsoft.com/office/officeart/2008/layout/LinedList"/>
    <dgm:cxn modelId="{9C96F980-524F-4FDA-BBC0-A0F5E68684DA}" type="presOf" srcId="{289D819E-DAFC-4A57-BADC-F843E60C13A5}" destId="{3B429E1E-02D6-4170-902E-5B802174B56A}" srcOrd="0" destOrd="0" presId="urn:microsoft.com/office/officeart/2008/layout/LinedList"/>
    <dgm:cxn modelId="{7B5F10A0-6BBD-4114-ABBC-4E62D527675F}" srcId="{8A428B71-EE58-4B6A-8747-A84512A2CD1D}" destId="{664F943E-BC84-4684-9BE8-273679BBA0A2}" srcOrd="3" destOrd="0" parTransId="{E1F8ACCD-E701-425D-AA75-116E39DF4F52}" sibTransId="{AFA1B9FA-2E36-4639-8D5D-A69C3A9CDB91}"/>
    <dgm:cxn modelId="{3CA465C1-D9E1-45BA-9778-9A6D3000A720}" srcId="{8A428B71-EE58-4B6A-8747-A84512A2CD1D}" destId="{5D1CF77E-1319-41F9-A03B-B2CEFC9F4B7A}" srcOrd="5" destOrd="0" parTransId="{DE27229C-E500-402D-9C03-467BF61CAFEB}" sibTransId="{009127EA-1B57-481A-8CA7-E10716EB8C7F}"/>
    <dgm:cxn modelId="{719604C4-ED8E-4F28-963E-E6E944F77790}" srcId="{8A428B71-EE58-4B6A-8747-A84512A2CD1D}" destId="{0A5ADCCD-092D-4363-AC6E-38DBBC5D36C8}" srcOrd="2" destOrd="0" parTransId="{9D3B4518-324E-4FE8-880E-EBC3B343588A}" sibTransId="{45672966-4A0A-42E1-A07E-DCBCB4172E81}"/>
    <dgm:cxn modelId="{292F41D0-DA4D-478C-B620-B7F08428A778}" srcId="{8A428B71-EE58-4B6A-8747-A84512A2CD1D}" destId="{289D819E-DAFC-4A57-BADC-F843E60C13A5}" srcOrd="1" destOrd="0" parTransId="{A975CE0B-97BA-450A-9A6E-0EF72B5A9020}" sibTransId="{AE848641-6A06-431C-AB57-27CD89875842}"/>
    <dgm:cxn modelId="{7DC395E6-CBBF-4826-91B8-73235ED5A116}" type="presOf" srcId="{8A428B71-EE58-4B6A-8747-A84512A2CD1D}" destId="{DD218A87-6DED-4FA4-8A01-BF4B97DD1FB7}" srcOrd="0" destOrd="0" presId="urn:microsoft.com/office/officeart/2008/layout/LinedList"/>
    <dgm:cxn modelId="{6DD027F0-713A-40D5-AC03-6E024FF7B897}" srcId="{8A428B71-EE58-4B6A-8747-A84512A2CD1D}" destId="{8540653E-4EC6-46B8-9FB3-FE07D624B427}" srcOrd="4" destOrd="0" parTransId="{BB3C9CFD-6180-4C46-82DE-83026568F0D8}" sibTransId="{E11121D6-9672-4BC7-93A0-C70822D7833D}"/>
    <dgm:cxn modelId="{77616AE4-0FD4-4D15-B7E5-804605218277}" type="presParOf" srcId="{DD218A87-6DED-4FA4-8A01-BF4B97DD1FB7}" destId="{3FB7E120-6D4F-4167-A32A-B0DF594FB68A}" srcOrd="0" destOrd="0" presId="urn:microsoft.com/office/officeart/2008/layout/LinedList"/>
    <dgm:cxn modelId="{36030415-6889-4E4C-863F-9F97D07C4AF8}" type="presParOf" srcId="{DD218A87-6DED-4FA4-8A01-BF4B97DD1FB7}" destId="{D1574013-9E73-4A0A-9DE6-7C1221DD381E}" srcOrd="1" destOrd="0" presId="urn:microsoft.com/office/officeart/2008/layout/LinedList"/>
    <dgm:cxn modelId="{25912ABB-C67C-4D65-8E51-1B15C93A54BB}" type="presParOf" srcId="{D1574013-9E73-4A0A-9DE6-7C1221DD381E}" destId="{F50400B1-1F1F-4DEE-8ACE-A28820C2ACF9}" srcOrd="0" destOrd="0" presId="urn:microsoft.com/office/officeart/2008/layout/LinedList"/>
    <dgm:cxn modelId="{5E9F557F-F038-45B2-995B-4AA9662BF100}" type="presParOf" srcId="{D1574013-9E73-4A0A-9DE6-7C1221DD381E}" destId="{82C77877-8C8E-4B83-B60C-7D5AC37BDD12}" srcOrd="1" destOrd="0" presId="urn:microsoft.com/office/officeart/2008/layout/LinedList"/>
    <dgm:cxn modelId="{14F644ED-7AFB-47F4-A51D-909C0BA6BDBD}" type="presParOf" srcId="{DD218A87-6DED-4FA4-8A01-BF4B97DD1FB7}" destId="{3DA56AD8-62B0-42B3-90FA-84C6B254D50C}" srcOrd="2" destOrd="0" presId="urn:microsoft.com/office/officeart/2008/layout/LinedList"/>
    <dgm:cxn modelId="{71875E95-60B8-4760-AF57-AF9F13B0713A}" type="presParOf" srcId="{DD218A87-6DED-4FA4-8A01-BF4B97DD1FB7}" destId="{BCE74D43-14F2-4480-8C4B-C02B9015BC0C}" srcOrd="3" destOrd="0" presId="urn:microsoft.com/office/officeart/2008/layout/LinedList"/>
    <dgm:cxn modelId="{B421A146-ACB0-42C4-8835-C26605A4FDC4}" type="presParOf" srcId="{BCE74D43-14F2-4480-8C4B-C02B9015BC0C}" destId="{3B429E1E-02D6-4170-902E-5B802174B56A}" srcOrd="0" destOrd="0" presId="urn:microsoft.com/office/officeart/2008/layout/LinedList"/>
    <dgm:cxn modelId="{95E9320E-FDC2-4242-9D86-FE1020870FA4}" type="presParOf" srcId="{BCE74D43-14F2-4480-8C4B-C02B9015BC0C}" destId="{8C508C10-DB7C-46E0-9C50-3E8A3A8BE868}" srcOrd="1" destOrd="0" presId="urn:microsoft.com/office/officeart/2008/layout/LinedList"/>
    <dgm:cxn modelId="{81388BB1-81C1-412C-91A7-75349F1EA068}" type="presParOf" srcId="{DD218A87-6DED-4FA4-8A01-BF4B97DD1FB7}" destId="{86153CD2-1E71-4E13-B9EC-50CE4469654D}" srcOrd="4" destOrd="0" presId="urn:microsoft.com/office/officeart/2008/layout/LinedList"/>
    <dgm:cxn modelId="{9C0258F2-9485-434C-9E31-73BACA7581A3}" type="presParOf" srcId="{DD218A87-6DED-4FA4-8A01-BF4B97DD1FB7}" destId="{ABBAC507-025F-4175-86D5-AE627FAEF3D0}" srcOrd="5" destOrd="0" presId="urn:microsoft.com/office/officeart/2008/layout/LinedList"/>
    <dgm:cxn modelId="{7BAF7E16-E24C-414F-B593-1630D933FA12}" type="presParOf" srcId="{ABBAC507-025F-4175-86D5-AE627FAEF3D0}" destId="{3E00DF38-041A-4A4F-B1EC-E53898AF2A08}" srcOrd="0" destOrd="0" presId="urn:microsoft.com/office/officeart/2008/layout/LinedList"/>
    <dgm:cxn modelId="{E3996B91-C490-4BA8-90CC-B018B3232E55}" type="presParOf" srcId="{ABBAC507-025F-4175-86D5-AE627FAEF3D0}" destId="{4BDB3A32-029C-4DAB-9DB1-0F7259C9DF8F}" srcOrd="1" destOrd="0" presId="urn:microsoft.com/office/officeart/2008/layout/LinedList"/>
    <dgm:cxn modelId="{5E0E52FC-660E-4416-AB9D-593D0604283A}" type="presParOf" srcId="{DD218A87-6DED-4FA4-8A01-BF4B97DD1FB7}" destId="{F146C9FC-966E-4932-AD9B-9BD281948ACD}" srcOrd="6" destOrd="0" presId="urn:microsoft.com/office/officeart/2008/layout/LinedList"/>
    <dgm:cxn modelId="{3796B6CE-5752-4CB7-9D86-1BB2FBD2E6BD}" type="presParOf" srcId="{DD218A87-6DED-4FA4-8A01-BF4B97DD1FB7}" destId="{B6C832C4-7275-4173-86EA-085382536639}" srcOrd="7" destOrd="0" presId="urn:microsoft.com/office/officeart/2008/layout/LinedList"/>
    <dgm:cxn modelId="{7F826017-FBCD-4CB8-B0CC-322502B1C0CC}" type="presParOf" srcId="{B6C832C4-7275-4173-86EA-085382536639}" destId="{CA873C10-3CDF-4761-A3C8-DC07F44B9A4A}" srcOrd="0" destOrd="0" presId="urn:microsoft.com/office/officeart/2008/layout/LinedList"/>
    <dgm:cxn modelId="{986E0CEB-3D45-4038-B240-C31DFF6C49B5}" type="presParOf" srcId="{B6C832C4-7275-4173-86EA-085382536639}" destId="{D5322542-7966-4D77-A512-60B88C57C324}" srcOrd="1" destOrd="0" presId="urn:microsoft.com/office/officeart/2008/layout/LinedList"/>
    <dgm:cxn modelId="{79C5FB4F-A9A0-458E-A0E7-D2BB028B28CA}" type="presParOf" srcId="{DD218A87-6DED-4FA4-8A01-BF4B97DD1FB7}" destId="{0DE30B74-69A2-4CF9-9D34-534E2B76C26B}" srcOrd="8" destOrd="0" presId="urn:microsoft.com/office/officeart/2008/layout/LinedList"/>
    <dgm:cxn modelId="{957B79A2-86E0-4719-863C-A254E2D0F112}" type="presParOf" srcId="{DD218A87-6DED-4FA4-8A01-BF4B97DD1FB7}" destId="{A4A2D16E-54F8-4798-B2CA-86862758F163}" srcOrd="9" destOrd="0" presId="urn:microsoft.com/office/officeart/2008/layout/LinedList"/>
    <dgm:cxn modelId="{0FFFF33F-FF99-4A50-90FA-6F8A6A3BCF84}" type="presParOf" srcId="{A4A2D16E-54F8-4798-B2CA-86862758F163}" destId="{8D404211-EE5D-47D2-BD6D-4CCD6753912A}" srcOrd="0" destOrd="0" presId="urn:microsoft.com/office/officeart/2008/layout/LinedList"/>
    <dgm:cxn modelId="{3ACEFE52-6E49-441E-88CA-34BF09765388}" type="presParOf" srcId="{A4A2D16E-54F8-4798-B2CA-86862758F163}" destId="{A41D9E4F-49FE-4AEC-89D0-D97A268C24CC}" srcOrd="1" destOrd="0" presId="urn:microsoft.com/office/officeart/2008/layout/LinedList"/>
    <dgm:cxn modelId="{8689D1F5-337B-49C5-8CFC-1C61F605E978}" type="presParOf" srcId="{DD218A87-6DED-4FA4-8A01-BF4B97DD1FB7}" destId="{0515BDFC-D265-4088-9C84-1C1BB5D97445}" srcOrd="10" destOrd="0" presId="urn:microsoft.com/office/officeart/2008/layout/LinedList"/>
    <dgm:cxn modelId="{1521DD0E-5FE2-4B20-9F33-8280BB90502E}" type="presParOf" srcId="{DD218A87-6DED-4FA4-8A01-BF4B97DD1FB7}" destId="{F95189C9-63B5-4E3B-8E6D-635F98EB9F92}" srcOrd="11" destOrd="0" presId="urn:microsoft.com/office/officeart/2008/layout/LinedList"/>
    <dgm:cxn modelId="{AA96B26B-9D66-411F-9B0F-622DAEF38C4A}" type="presParOf" srcId="{F95189C9-63B5-4E3B-8E6D-635F98EB9F92}" destId="{EE3D2BE1-B332-426B-B67F-BF07DD617B04}" srcOrd="0" destOrd="0" presId="urn:microsoft.com/office/officeart/2008/layout/LinedList"/>
    <dgm:cxn modelId="{4DA56D19-752A-463C-A96A-23E1D2B1CCDE}" type="presParOf" srcId="{F95189C9-63B5-4E3B-8E6D-635F98EB9F92}" destId="{B3F644F7-F6A6-459F-96AC-649B7C6B3BD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5830BCC-B9CD-40D8-AA32-91E59C3D682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9DF1243-0366-42BD-A25C-16EAEFA950CF}">
      <dgm:prSet/>
      <dgm:spPr/>
      <dgm:t>
        <a:bodyPr/>
        <a:lstStyle/>
        <a:p>
          <a:r>
            <a:rPr lang="en-US" b="1" i="0" baseline="0"/>
            <a:t>CICIDS2017:</a:t>
          </a:r>
          <a:r>
            <a:rPr lang="en-US" b="0" i="0" baseline="0"/>
            <a:t> Enterprise and cloud network traffic. </a:t>
          </a:r>
          <a:endParaRPr lang="en-US"/>
        </a:p>
      </dgm:t>
    </dgm:pt>
    <dgm:pt modelId="{D6BAB3B8-D9F5-4B89-9275-782FB120591A}" type="parTrans" cxnId="{EE3991C1-A4F1-4E59-9869-9579D2229459}">
      <dgm:prSet/>
      <dgm:spPr/>
      <dgm:t>
        <a:bodyPr/>
        <a:lstStyle/>
        <a:p>
          <a:endParaRPr lang="en-US"/>
        </a:p>
      </dgm:t>
    </dgm:pt>
    <dgm:pt modelId="{0D195417-093B-4942-98EA-444A979840CD}" type="sibTrans" cxnId="{EE3991C1-A4F1-4E59-9869-9579D2229459}">
      <dgm:prSet/>
      <dgm:spPr/>
      <dgm:t>
        <a:bodyPr/>
        <a:lstStyle/>
        <a:p>
          <a:endParaRPr lang="en-US"/>
        </a:p>
      </dgm:t>
    </dgm:pt>
    <dgm:pt modelId="{884EEF99-62DB-48E6-963A-E2A0B1A05C5B}">
      <dgm:prSet/>
      <dgm:spPr/>
      <dgm:t>
        <a:bodyPr/>
        <a:lstStyle/>
        <a:p>
          <a:r>
            <a:rPr lang="en-US" b="1" i="0" baseline="0"/>
            <a:t>TON-IoT:</a:t>
          </a:r>
          <a:r>
            <a:rPr lang="en-US" b="0" i="0" baseline="0"/>
            <a:t> IoT and IIoT network traffic. </a:t>
          </a:r>
          <a:endParaRPr lang="en-US"/>
        </a:p>
      </dgm:t>
    </dgm:pt>
    <dgm:pt modelId="{A25366D1-EE50-4E41-80F6-8868420A35BF}" type="parTrans" cxnId="{736701E2-3E65-4A09-8EC7-3AB9DB8C09BC}">
      <dgm:prSet/>
      <dgm:spPr/>
      <dgm:t>
        <a:bodyPr/>
        <a:lstStyle/>
        <a:p>
          <a:endParaRPr lang="en-US"/>
        </a:p>
      </dgm:t>
    </dgm:pt>
    <dgm:pt modelId="{A272F4DC-8582-4D41-897A-4CCCC06B6EC5}" type="sibTrans" cxnId="{736701E2-3E65-4A09-8EC7-3AB9DB8C09BC}">
      <dgm:prSet/>
      <dgm:spPr/>
      <dgm:t>
        <a:bodyPr/>
        <a:lstStyle/>
        <a:p>
          <a:endParaRPr lang="en-US"/>
        </a:p>
      </dgm:t>
    </dgm:pt>
    <dgm:pt modelId="{AFC6A3C9-BB15-4229-BE9D-13667F7BB924}">
      <dgm:prSet/>
      <dgm:spPr/>
      <dgm:t>
        <a:bodyPr/>
        <a:lstStyle/>
        <a:p>
          <a:r>
            <a:rPr lang="en-US" b="0" i="0" baseline="0"/>
            <a:t>Feature alignment creates a shared feature space. </a:t>
          </a:r>
          <a:endParaRPr lang="en-US"/>
        </a:p>
      </dgm:t>
    </dgm:pt>
    <dgm:pt modelId="{C32818C9-844D-45C7-B7D1-BC60612981C1}" type="parTrans" cxnId="{3B434734-E367-49F4-972A-B008CA39CEE8}">
      <dgm:prSet/>
      <dgm:spPr/>
      <dgm:t>
        <a:bodyPr/>
        <a:lstStyle/>
        <a:p>
          <a:endParaRPr lang="en-US"/>
        </a:p>
      </dgm:t>
    </dgm:pt>
    <dgm:pt modelId="{0D0EFD58-A791-4BC2-9732-F3AB7A2BCD45}" type="sibTrans" cxnId="{3B434734-E367-49F4-972A-B008CA39CEE8}">
      <dgm:prSet/>
      <dgm:spPr/>
      <dgm:t>
        <a:bodyPr/>
        <a:lstStyle/>
        <a:p>
          <a:endParaRPr lang="en-US"/>
        </a:p>
      </dgm:t>
    </dgm:pt>
    <dgm:pt modelId="{64ED97E5-0F71-443E-AFA5-4272C5C6F7F1}">
      <dgm:prSet/>
      <dgm:spPr/>
      <dgm:t>
        <a:bodyPr/>
        <a:lstStyle/>
        <a:p>
          <a:r>
            <a:rPr lang="en-US" b="0" i="0" baseline="0"/>
            <a:t>Datasets combined for cross-domain learning. </a:t>
          </a:r>
          <a:endParaRPr lang="en-US"/>
        </a:p>
      </dgm:t>
    </dgm:pt>
    <dgm:pt modelId="{E1D77B2E-429D-4AAF-B5B0-B7FED7161806}" type="parTrans" cxnId="{0AA40CF8-E0D0-4087-9405-E137B4FDCC8D}">
      <dgm:prSet/>
      <dgm:spPr/>
      <dgm:t>
        <a:bodyPr/>
        <a:lstStyle/>
        <a:p>
          <a:endParaRPr lang="en-US"/>
        </a:p>
      </dgm:t>
    </dgm:pt>
    <dgm:pt modelId="{55E316A2-2388-4C66-B80F-E6DFB3EFB572}" type="sibTrans" cxnId="{0AA40CF8-E0D0-4087-9405-E137B4FDCC8D}">
      <dgm:prSet/>
      <dgm:spPr/>
      <dgm:t>
        <a:bodyPr/>
        <a:lstStyle/>
        <a:p>
          <a:endParaRPr lang="en-US"/>
        </a:p>
      </dgm:t>
    </dgm:pt>
    <dgm:pt modelId="{595C4DEA-F7E0-4158-BF4A-940E2DF55E45}">
      <dgm:prSet/>
      <dgm:spPr/>
      <dgm:t>
        <a:bodyPr/>
        <a:lstStyle/>
        <a:p>
          <a:r>
            <a:rPr lang="en-US" b="0" i="0" baseline="0"/>
            <a:t>Supports improved model generalization. </a:t>
          </a:r>
          <a:endParaRPr lang="en-US"/>
        </a:p>
      </dgm:t>
    </dgm:pt>
    <dgm:pt modelId="{A3DCBF7C-6343-4B35-976F-FD4255EA72EB}" type="parTrans" cxnId="{AB7016E6-35C3-4443-9181-A46BB5A6231E}">
      <dgm:prSet/>
      <dgm:spPr/>
      <dgm:t>
        <a:bodyPr/>
        <a:lstStyle/>
        <a:p>
          <a:endParaRPr lang="en-US"/>
        </a:p>
      </dgm:t>
    </dgm:pt>
    <dgm:pt modelId="{A0DE8F7F-AD81-4021-9B39-DB0142228679}" type="sibTrans" cxnId="{AB7016E6-35C3-4443-9181-A46BB5A6231E}">
      <dgm:prSet/>
      <dgm:spPr/>
      <dgm:t>
        <a:bodyPr/>
        <a:lstStyle/>
        <a:p>
          <a:endParaRPr lang="en-US"/>
        </a:p>
      </dgm:t>
    </dgm:pt>
    <dgm:pt modelId="{588E22AB-1730-4877-8667-23BA9F507FE4}" type="pres">
      <dgm:prSet presAssocID="{45830BCC-B9CD-40D8-AA32-91E59C3D6824}" presName="root" presStyleCnt="0">
        <dgm:presLayoutVars>
          <dgm:dir/>
          <dgm:resizeHandles val="exact"/>
        </dgm:presLayoutVars>
      </dgm:prSet>
      <dgm:spPr/>
    </dgm:pt>
    <dgm:pt modelId="{4F315297-FD3D-4F44-9C70-D8EBD7C28AFB}" type="pres">
      <dgm:prSet presAssocID="{39DF1243-0366-42BD-A25C-16EAEFA950CF}" presName="compNode" presStyleCnt="0"/>
      <dgm:spPr/>
    </dgm:pt>
    <dgm:pt modelId="{8289D3E8-8DB2-4644-A0E3-E64928CB08F4}" type="pres">
      <dgm:prSet presAssocID="{39DF1243-0366-42BD-A25C-16EAEFA950CF}" presName="bgRect" presStyleLbl="bgShp" presStyleIdx="0" presStyleCnt="5"/>
      <dgm:spPr/>
    </dgm:pt>
    <dgm:pt modelId="{2A286C7B-D2B4-4F22-B278-0EE54183314B}" type="pres">
      <dgm:prSet presAssocID="{39DF1243-0366-42BD-A25C-16EAEFA950CF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yncing Cloud"/>
        </a:ext>
      </dgm:extLst>
    </dgm:pt>
    <dgm:pt modelId="{134F7AC6-51C4-403F-8491-764D3AA3133F}" type="pres">
      <dgm:prSet presAssocID="{39DF1243-0366-42BD-A25C-16EAEFA950CF}" presName="spaceRect" presStyleCnt="0"/>
      <dgm:spPr/>
    </dgm:pt>
    <dgm:pt modelId="{25BD8BD3-24D4-43A1-A65B-16BCD444B1FB}" type="pres">
      <dgm:prSet presAssocID="{39DF1243-0366-42BD-A25C-16EAEFA950CF}" presName="parTx" presStyleLbl="revTx" presStyleIdx="0" presStyleCnt="5">
        <dgm:presLayoutVars>
          <dgm:chMax val="0"/>
          <dgm:chPref val="0"/>
        </dgm:presLayoutVars>
      </dgm:prSet>
      <dgm:spPr/>
    </dgm:pt>
    <dgm:pt modelId="{8041B9F8-22F4-49D9-BAD1-A30D10625230}" type="pres">
      <dgm:prSet presAssocID="{0D195417-093B-4942-98EA-444A979840CD}" presName="sibTrans" presStyleCnt="0"/>
      <dgm:spPr/>
    </dgm:pt>
    <dgm:pt modelId="{7F300AA1-F0B6-4EEC-AD8C-E84C3DE31431}" type="pres">
      <dgm:prSet presAssocID="{884EEF99-62DB-48E6-963A-E2A0B1A05C5B}" presName="compNode" presStyleCnt="0"/>
      <dgm:spPr/>
    </dgm:pt>
    <dgm:pt modelId="{B21B2E4B-7836-4151-A47E-EDE430EB1191}" type="pres">
      <dgm:prSet presAssocID="{884EEF99-62DB-48E6-963A-E2A0B1A05C5B}" presName="bgRect" presStyleLbl="bgShp" presStyleIdx="1" presStyleCnt="5"/>
      <dgm:spPr/>
    </dgm:pt>
    <dgm:pt modelId="{EF1A2CCE-5797-437D-9345-8083BDA8D07E}" type="pres">
      <dgm:prSet presAssocID="{884EEF99-62DB-48E6-963A-E2A0B1A05C5B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6A8F4A77-4300-4763-A112-AF92E011529C}" type="pres">
      <dgm:prSet presAssocID="{884EEF99-62DB-48E6-963A-E2A0B1A05C5B}" presName="spaceRect" presStyleCnt="0"/>
      <dgm:spPr/>
    </dgm:pt>
    <dgm:pt modelId="{08055564-84EA-4F55-AE18-46572A481F1E}" type="pres">
      <dgm:prSet presAssocID="{884EEF99-62DB-48E6-963A-E2A0B1A05C5B}" presName="parTx" presStyleLbl="revTx" presStyleIdx="1" presStyleCnt="5">
        <dgm:presLayoutVars>
          <dgm:chMax val="0"/>
          <dgm:chPref val="0"/>
        </dgm:presLayoutVars>
      </dgm:prSet>
      <dgm:spPr/>
    </dgm:pt>
    <dgm:pt modelId="{02955098-0A2D-4E9F-9BDF-167D17965E3E}" type="pres">
      <dgm:prSet presAssocID="{A272F4DC-8582-4D41-897A-4CCCC06B6EC5}" presName="sibTrans" presStyleCnt="0"/>
      <dgm:spPr/>
    </dgm:pt>
    <dgm:pt modelId="{047FAB82-C2E1-40D0-8625-F50B9D34CB7E}" type="pres">
      <dgm:prSet presAssocID="{AFC6A3C9-BB15-4229-BE9D-13667F7BB924}" presName="compNode" presStyleCnt="0"/>
      <dgm:spPr/>
    </dgm:pt>
    <dgm:pt modelId="{034E47B9-1493-4381-A97D-2C2441F18F72}" type="pres">
      <dgm:prSet presAssocID="{AFC6A3C9-BB15-4229-BE9D-13667F7BB924}" presName="bgRect" presStyleLbl="bgShp" presStyleIdx="2" presStyleCnt="5"/>
      <dgm:spPr/>
    </dgm:pt>
    <dgm:pt modelId="{7DAA0183-67BD-4F85-803C-BC9775F9182C}" type="pres">
      <dgm:prSet presAssocID="{AFC6A3C9-BB15-4229-BE9D-13667F7BB924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CC04B299-D3C2-4D0B-ACD0-D5D63B11DCE6}" type="pres">
      <dgm:prSet presAssocID="{AFC6A3C9-BB15-4229-BE9D-13667F7BB924}" presName="spaceRect" presStyleCnt="0"/>
      <dgm:spPr/>
    </dgm:pt>
    <dgm:pt modelId="{3F64FFE3-9AB3-429B-A491-4A4D5C24F871}" type="pres">
      <dgm:prSet presAssocID="{AFC6A3C9-BB15-4229-BE9D-13667F7BB924}" presName="parTx" presStyleLbl="revTx" presStyleIdx="2" presStyleCnt="5">
        <dgm:presLayoutVars>
          <dgm:chMax val="0"/>
          <dgm:chPref val="0"/>
        </dgm:presLayoutVars>
      </dgm:prSet>
      <dgm:spPr/>
    </dgm:pt>
    <dgm:pt modelId="{7DF0A447-871C-4F68-9A64-5058EF16325C}" type="pres">
      <dgm:prSet presAssocID="{0D0EFD58-A791-4BC2-9732-F3AB7A2BCD45}" presName="sibTrans" presStyleCnt="0"/>
      <dgm:spPr/>
    </dgm:pt>
    <dgm:pt modelId="{C3C78C5F-E61C-4485-816A-615389EA8777}" type="pres">
      <dgm:prSet presAssocID="{64ED97E5-0F71-443E-AFA5-4272C5C6F7F1}" presName="compNode" presStyleCnt="0"/>
      <dgm:spPr/>
    </dgm:pt>
    <dgm:pt modelId="{EBD38136-F95C-4896-A8BE-844F2BC27D27}" type="pres">
      <dgm:prSet presAssocID="{64ED97E5-0F71-443E-AFA5-4272C5C6F7F1}" presName="bgRect" presStyleLbl="bgShp" presStyleIdx="3" presStyleCnt="5"/>
      <dgm:spPr/>
    </dgm:pt>
    <dgm:pt modelId="{E4DAE873-7EA2-42DC-98AE-0984206F6ED4}" type="pres">
      <dgm:prSet presAssocID="{64ED97E5-0F71-443E-AFA5-4272C5C6F7F1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BA6FB72F-D634-4A97-9F5B-77089D66EAE2}" type="pres">
      <dgm:prSet presAssocID="{64ED97E5-0F71-443E-AFA5-4272C5C6F7F1}" presName="spaceRect" presStyleCnt="0"/>
      <dgm:spPr/>
    </dgm:pt>
    <dgm:pt modelId="{E3DF5B6F-1CD4-4F08-8C2A-3A6A6E0FF4E3}" type="pres">
      <dgm:prSet presAssocID="{64ED97E5-0F71-443E-AFA5-4272C5C6F7F1}" presName="parTx" presStyleLbl="revTx" presStyleIdx="3" presStyleCnt="5">
        <dgm:presLayoutVars>
          <dgm:chMax val="0"/>
          <dgm:chPref val="0"/>
        </dgm:presLayoutVars>
      </dgm:prSet>
      <dgm:spPr/>
    </dgm:pt>
    <dgm:pt modelId="{188A036C-6056-426B-9661-DFA61F0BBD00}" type="pres">
      <dgm:prSet presAssocID="{55E316A2-2388-4C66-B80F-E6DFB3EFB572}" presName="sibTrans" presStyleCnt="0"/>
      <dgm:spPr/>
    </dgm:pt>
    <dgm:pt modelId="{B57C6F40-3A57-43B1-974F-FBAB38025DE0}" type="pres">
      <dgm:prSet presAssocID="{595C4DEA-F7E0-4158-BF4A-940E2DF55E45}" presName="compNode" presStyleCnt="0"/>
      <dgm:spPr/>
    </dgm:pt>
    <dgm:pt modelId="{B5AF6080-6AFD-48C8-A476-EE712082EC51}" type="pres">
      <dgm:prSet presAssocID="{595C4DEA-F7E0-4158-BF4A-940E2DF55E45}" presName="bgRect" presStyleLbl="bgShp" presStyleIdx="4" presStyleCnt="5"/>
      <dgm:spPr/>
    </dgm:pt>
    <dgm:pt modelId="{91ACF3EB-F742-4417-A134-63EF5F9867D4}" type="pres">
      <dgm:prSet presAssocID="{595C4DEA-F7E0-4158-BF4A-940E2DF55E45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324F6662-7F0A-40A0-8577-AAAED7975E6C}" type="pres">
      <dgm:prSet presAssocID="{595C4DEA-F7E0-4158-BF4A-940E2DF55E45}" presName="spaceRect" presStyleCnt="0"/>
      <dgm:spPr/>
    </dgm:pt>
    <dgm:pt modelId="{982DF266-3533-4BD8-A6FA-8964494AF8FC}" type="pres">
      <dgm:prSet presAssocID="{595C4DEA-F7E0-4158-BF4A-940E2DF55E4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B4EDD20B-0100-4096-8ACB-936C9287EF54}" type="presOf" srcId="{45830BCC-B9CD-40D8-AA32-91E59C3D6824}" destId="{588E22AB-1730-4877-8667-23BA9F507FE4}" srcOrd="0" destOrd="0" presId="urn:microsoft.com/office/officeart/2018/2/layout/IconVerticalSolidList"/>
    <dgm:cxn modelId="{0D390519-DC53-4242-BEAF-59B9A210E323}" type="presOf" srcId="{884EEF99-62DB-48E6-963A-E2A0B1A05C5B}" destId="{08055564-84EA-4F55-AE18-46572A481F1E}" srcOrd="0" destOrd="0" presId="urn:microsoft.com/office/officeart/2018/2/layout/IconVerticalSolidList"/>
    <dgm:cxn modelId="{3B434734-E367-49F4-972A-B008CA39CEE8}" srcId="{45830BCC-B9CD-40D8-AA32-91E59C3D6824}" destId="{AFC6A3C9-BB15-4229-BE9D-13667F7BB924}" srcOrd="2" destOrd="0" parTransId="{C32818C9-844D-45C7-B7D1-BC60612981C1}" sibTransId="{0D0EFD58-A791-4BC2-9732-F3AB7A2BCD45}"/>
    <dgm:cxn modelId="{FCEBB26A-91B5-41C7-9614-BB4876C4FEDC}" type="presOf" srcId="{595C4DEA-F7E0-4158-BF4A-940E2DF55E45}" destId="{982DF266-3533-4BD8-A6FA-8964494AF8FC}" srcOrd="0" destOrd="0" presId="urn:microsoft.com/office/officeart/2018/2/layout/IconVerticalSolidList"/>
    <dgm:cxn modelId="{90B69486-193B-4038-9C72-4C2A72903B23}" type="presOf" srcId="{AFC6A3C9-BB15-4229-BE9D-13667F7BB924}" destId="{3F64FFE3-9AB3-429B-A491-4A4D5C24F871}" srcOrd="0" destOrd="0" presId="urn:microsoft.com/office/officeart/2018/2/layout/IconVerticalSolidList"/>
    <dgm:cxn modelId="{EE3991C1-A4F1-4E59-9869-9579D2229459}" srcId="{45830BCC-B9CD-40D8-AA32-91E59C3D6824}" destId="{39DF1243-0366-42BD-A25C-16EAEFA950CF}" srcOrd="0" destOrd="0" parTransId="{D6BAB3B8-D9F5-4B89-9275-782FB120591A}" sibTransId="{0D195417-093B-4942-98EA-444A979840CD}"/>
    <dgm:cxn modelId="{89A8CCD5-5412-4763-9D46-F2BBAE7CC8BD}" type="presOf" srcId="{39DF1243-0366-42BD-A25C-16EAEFA950CF}" destId="{25BD8BD3-24D4-43A1-A65B-16BCD444B1FB}" srcOrd="0" destOrd="0" presId="urn:microsoft.com/office/officeart/2018/2/layout/IconVerticalSolidList"/>
    <dgm:cxn modelId="{736701E2-3E65-4A09-8EC7-3AB9DB8C09BC}" srcId="{45830BCC-B9CD-40D8-AA32-91E59C3D6824}" destId="{884EEF99-62DB-48E6-963A-E2A0B1A05C5B}" srcOrd="1" destOrd="0" parTransId="{A25366D1-EE50-4E41-80F6-8868420A35BF}" sibTransId="{A272F4DC-8582-4D41-897A-4CCCC06B6EC5}"/>
    <dgm:cxn modelId="{AB7016E6-35C3-4443-9181-A46BB5A6231E}" srcId="{45830BCC-B9CD-40D8-AA32-91E59C3D6824}" destId="{595C4DEA-F7E0-4158-BF4A-940E2DF55E45}" srcOrd="4" destOrd="0" parTransId="{A3DCBF7C-6343-4B35-976F-FD4255EA72EB}" sibTransId="{A0DE8F7F-AD81-4021-9B39-DB0142228679}"/>
    <dgm:cxn modelId="{0AA40CF8-E0D0-4087-9405-E137B4FDCC8D}" srcId="{45830BCC-B9CD-40D8-AA32-91E59C3D6824}" destId="{64ED97E5-0F71-443E-AFA5-4272C5C6F7F1}" srcOrd="3" destOrd="0" parTransId="{E1D77B2E-429D-4AAF-B5B0-B7FED7161806}" sibTransId="{55E316A2-2388-4C66-B80F-E6DFB3EFB572}"/>
    <dgm:cxn modelId="{BF5239FD-17D7-4A3D-9365-401F570261FD}" type="presOf" srcId="{64ED97E5-0F71-443E-AFA5-4272C5C6F7F1}" destId="{E3DF5B6F-1CD4-4F08-8C2A-3A6A6E0FF4E3}" srcOrd="0" destOrd="0" presId="urn:microsoft.com/office/officeart/2018/2/layout/IconVerticalSolidList"/>
    <dgm:cxn modelId="{689F120F-3B08-4DD1-9414-9E6E7EAE515B}" type="presParOf" srcId="{588E22AB-1730-4877-8667-23BA9F507FE4}" destId="{4F315297-FD3D-4F44-9C70-D8EBD7C28AFB}" srcOrd="0" destOrd="0" presId="urn:microsoft.com/office/officeart/2018/2/layout/IconVerticalSolidList"/>
    <dgm:cxn modelId="{568BE67E-5CC0-495D-BECB-65D73D6CB6B5}" type="presParOf" srcId="{4F315297-FD3D-4F44-9C70-D8EBD7C28AFB}" destId="{8289D3E8-8DB2-4644-A0E3-E64928CB08F4}" srcOrd="0" destOrd="0" presId="urn:microsoft.com/office/officeart/2018/2/layout/IconVerticalSolidList"/>
    <dgm:cxn modelId="{B1B4124A-677D-4278-BC2F-B00E836B0957}" type="presParOf" srcId="{4F315297-FD3D-4F44-9C70-D8EBD7C28AFB}" destId="{2A286C7B-D2B4-4F22-B278-0EE54183314B}" srcOrd="1" destOrd="0" presId="urn:microsoft.com/office/officeart/2018/2/layout/IconVerticalSolidList"/>
    <dgm:cxn modelId="{534F011A-6B21-49BC-A2B9-E3AF682703BD}" type="presParOf" srcId="{4F315297-FD3D-4F44-9C70-D8EBD7C28AFB}" destId="{134F7AC6-51C4-403F-8491-764D3AA3133F}" srcOrd="2" destOrd="0" presId="urn:microsoft.com/office/officeart/2018/2/layout/IconVerticalSolidList"/>
    <dgm:cxn modelId="{23D7C257-E5DB-40A2-936A-7B1641C95D35}" type="presParOf" srcId="{4F315297-FD3D-4F44-9C70-D8EBD7C28AFB}" destId="{25BD8BD3-24D4-43A1-A65B-16BCD444B1FB}" srcOrd="3" destOrd="0" presId="urn:microsoft.com/office/officeart/2018/2/layout/IconVerticalSolidList"/>
    <dgm:cxn modelId="{0FC90CC6-BCC9-4471-BC7A-82902D0836FC}" type="presParOf" srcId="{588E22AB-1730-4877-8667-23BA9F507FE4}" destId="{8041B9F8-22F4-49D9-BAD1-A30D10625230}" srcOrd="1" destOrd="0" presId="urn:microsoft.com/office/officeart/2018/2/layout/IconVerticalSolidList"/>
    <dgm:cxn modelId="{1644072E-E6CC-4866-8736-E0E93727D21C}" type="presParOf" srcId="{588E22AB-1730-4877-8667-23BA9F507FE4}" destId="{7F300AA1-F0B6-4EEC-AD8C-E84C3DE31431}" srcOrd="2" destOrd="0" presId="urn:microsoft.com/office/officeart/2018/2/layout/IconVerticalSolidList"/>
    <dgm:cxn modelId="{D516D59E-DE67-4D7F-9F2E-368F470B10F9}" type="presParOf" srcId="{7F300AA1-F0B6-4EEC-AD8C-E84C3DE31431}" destId="{B21B2E4B-7836-4151-A47E-EDE430EB1191}" srcOrd="0" destOrd="0" presId="urn:microsoft.com/office/officeart/2018/2/layout/IconVerticalSolidList"/>
    <dgm:cxn modelId="{5D8C17E9-6DA9-468D-8D60-D25561D59ED7}" type="presParOf" srcId="{7F300AA1-F0B6-4EEC-AD8C-E84C3DE31431}" destId="{EF1A2CCE-5797-437D-9345-8083BDA8D07E}" srcOrd="1" destOrd="0" presId="urn:microsoft.com/office/officeart/2018/2/layout/IconVerticalSolidList"/>
    <dgm:cxn modelId="{33E5BA1A-C7A8-43C6-9DB9-DED309135DF3}" type="presParOf" srcId="{7F300AA1-F0B6-4EEC-AD8C-E84C3DE31431}" destId="{6A8F4A77-4300-4763-A112-AF92E011529C}" srcOrd="2" destOrd="0" presId="urn:microsoft.com/office/officeart/2018/2/layout/IconVerticalSolidList"/>
    <dgm:cxn modelId="{AFBAB0B7-C72D-4FC1-B03B-05EBB26351D6}" type="presParOf" srcId="{7F300AA1-F0B6-4EEC-AD8C-E84C3DE31431}" destId="{08055564-84EA-4F55-AE18-46572A481F1E}" srcOrd="3" destOrd="0" presId="urn:microsoft.com/office/officeart/2018/2/layout/IconVerticalSolidList"/>
    <dgm:cxn modelId="{3FAA99DB-17D6-427C-80D2-655DB3A9F60A}" type="presParOf" srcId="{588E22AB-1730-4877-8667-23BA9F507FE4}" destId="{02955098-0A2D-4E9F-9BDF-167D17965E3E}" srcOrd="3" destOrd="0" presId="urn:microsoft.com/office/officeart/2018/2/layout/IconVerticalSolidList"/>
    <dgm:cxn modelId="{4AB0B044-72C0-4247-8CCE-507E8FD00D7A}" type="presParOf" srcId="{588E22AB-1730-4877-8667-23BA9F507FE4}" destId="{047FAB82-C2E1-40D0-8625-F50B9D34CB7E}" srcOrd="4" destOrd="0" presId="urn:microsoft.com/office/officeart/2018/2/layout/IconVerticalSolidList"/>
    <dgm:cxn modelId="{B36CC899-B9B1-42CA-ACB8-45CD2D125EDC}" type="presParOf" srcId="{047FAB82-C2E1-40D0-8625-F50B9D34CB7E}" destId="{034E47B9-1493-4381-A97D-2C2441F18F72}" srcOrd="0" destOrd="0" presId="urn:microsoft.com/office/officeart/2018/2/layout/IconVerticalSolidList"/>
    <dgm:cxn modelId="{4EB237DC-BE4C-43A5-8A88-0A6179E9B9D9}" type="presParOf" srcId="{047FAB82-C2E1-40D0-8625-F50B9D34CB7E}" destId="{7DAA0183-67BD-4F85-803C-BC9775F9182C}" srcOrd="1" destOrd="0" presId="urn:microsoft.com/office/officeart/2018/2/layout/IconVerticalSolidList"/>
    <dgm:cxn modelId="{E6B1833A-830E-42C7-A477-D3040ACED267}" type="presParOf" srcId="{047FAB82-C2E1-40D0-8625-F50B9D34CB7E}" destId="{CC04B299-D3C2-4D0B-ACD0-D5D63B11DCE6}" srcOrd="2" destOrd="0" presId="urn:microsoft.com/office/officeart/2018/2/layout/IconVerticalSolidList"/>
    <dgm:cxn modelId="{09C9B11D-9C4C-4AA3-B011-19883B6C5B8C}" type="presParOf" srcId="{047FAB82-C2E1-40D0-8625-F50B9D34CB7E}" destId="{3F64FFE3-9AB3-429B-A491-4A4D5C24F871}" srcOrd="3" destOrd="0" presId="urn:microsoft.com/office/officeart/2018/2/layout/IconVerticalSolidList"/>
    <dgm:cxn modelId="{39CB96AF-4697-4D7D-9BF2-7D88C4ADA02C}" type="presParOf" srcId="{588E22AB-1730-4877-8667-23BA9F507FE4}" destId="{7DF0A447-871C-4F68-9A64-5058EF16325C}" srcOrd="5" destOrd="0" presId="urn:microsoft.com/office/officeart/2018/2/layout/IconVerticalSolidList"/>
    <dgm:cxn modelId="{23163889-8A7D-481F-8759-7C848B506551}" type="presParOf" srcId="{588E22AB-1730-4877-8667-23BA9F507FE4}" destId="{C3C78C5F-E61C-4485-816A-615389EA8777}" srcOrd="6" destOrd="0" presId="urn:microsoft.com/office/officeart/2018/2/layout/IconVerticalSolidList"/>
    <dgm:cxn modelId="{1A9165B8-A437-4506-A1D1-B2EBC5DCAD7D}" type="presParOf" srcId="{C3C78C5F-E61C-4485-816A-615389EA8777}" destId="{EBD38136-F95C-4896-A8BE-844F2BC27D27}" srcOrd="0" destOrd="0" presId="urn:microsoft.com/office/officeart/2018/2/layout/IconVerticalSolidList"/>
    <dgm:cxn modelId="{D26728A9-F43B-4A13-847F-937A249EA877}" type="presParOf" srcId="{C3C78C5F-E61C-4485-816A-615389EA8777}" destId="{E4DAE873-7EA2-42DC-98AE-0984206F6ED4}" srcOrd="1" destOrd="0" presId="urn:microsoft.com/office/officeart/2018/2/layout/IconVerticalSolidList"/>
    <dgm:cxn modelId="{0688D388-A0FB-4B4D-806E-5EF76F0651C4}" type="presParOf" srcId="{C3C78C5F-E61C-4485-816A-615389EA8777}" destId="{BA6FB72F-D634-4A97-9F5B-77089D66EAE2}" srcOrd="2" destOrd="0" presId="urn:microsoft.com/office/officeart/2018/2/layout/IconVerticalSolidList"/>
    <dgm:cxn modelId="{3BA7F7B4-AEA8-4A1C-BF26-0C883CF8886B}" type="presParOf" srcId="{C3C78C5F-E61C-4485-816A-615389EA8777}" destId="{E3DF5B6F-1CD4-4F08-8C2A-3A6A6E0FF4E3}" srcOrd="3" destOrd="0" presId="urn:microsoft.com/office/officeart/2018/2/layout/IconVerticalSolidList"/>
    <dgm:cxn modelId="{BA307288-D54D-4A02-B5F2-7C0D18806EF0}" type="presParOf" srcId="{588E22AB-1730-4877-8667-23BA9F507FE4}" destId="{188A036C-6056-426B-9661-DFA61F0BBD00}" srcOrd="7" destOrd="0" presId="urn:microsoft.com/office/officeart/2018/2/layout/IconVerticalSolidList"/>
    <dgm:cxn modelId="{7763A409-42DC-4C1D-9757-D31C7513BDE6}" type="presParOf" srcId="{588E22AB-1730-4877-8667-23BA9F507FE4}" destId="{B57C6F40-3A57-43B1-974F-FBAB38025DE0}" srcOrd="8" destOrd="0" presId="urn:microsoft.com/office/officeart/2018/2/layout/IconVerticalSolidList"/>
    <dgm:cxn modelId="{E51DD499-2C3E-41CE-B6D3-031C77ABDD6E}" type="presParOf" srcId="{B57C6F40-3A57-43B1-974F-FBAB38025DE0}" destId="{B5AF6080-6AFD-48C8-A476-EE712082EC51}" srcOrd="0" destOrd="0" presId="urn:microsoft.com/office/officeart/2018/2/layout/IconVerticalSolidList"/>
    <dgm:cxn modelId="{2CE7C1FC-F893-44FB-B6F4-AEF9AE7E3F20}" type="presParOf" srcId="{B57C6F40-3A57-43B1-974F-FBAB38025DE0}" destId="{91ACF3EB-F742-4417-A134-63EF5F9867D4}" srcOrd="1" destOrd="0" presId="urn:microsoft.com/office/officeart/2018/2/layout/IconVerticalSolidList"/>
    <dgm:cxn modelId="{5CDDD9E9-D04D-4195-B154-C77E61308819}" type="presParOf" srcId="{B57C6F40-3A57-43B1-974F-FBAB38025DE0}" destId="{324F6662-7F0A-40A0-8577-AAAED7975E6C}" srcOrd="2" destOrd="0" presId="urn:microsoft.com/office/officeart/2018/2/layout/IconVerticalSolidList"/>
    <dgm:cxn modelId="{06D34153-BB1A-42FC-A297-917BC960365C}" type="presParOf" srcId="{B57C6F40-3A57-43B1-974F-FBAB38025DE0}" destId="{982DF266-3533-4BD8-A6FA-8964494AF8F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7EF448B-03AA-4338-82C5-C691A9DA4AC1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3756FB9-1E36-4889-9B60-7EFD9B6FCDC3}">
      <dgm:prSet/>
      <dgm:spPr/>
      <dgm:t>
        <a:bodyPr/>
        <a:lstStyle/>
        <a:p>
          <a:r>
            <a:rPr lang="en-US" b="0" i="0" baseline="0"/>
            <a:t>Input network traffic data. </a:t>
          </a:r>
          <a:endParaRPr lang="en-US"/>
        </a:p>
      </dgm:t>
    </dgm:pt>
    <dgm:pt modelId="{4DD50DFF-639D-4C53-BAE1-7C2DF135BAE7}" type="parTrans" cxnId="{7005457A-E61F-4BAF-8D58-044C1F5F789D}">
      <dgm:prSet/>
      <dgm:spPr/>
      <dgm:t>
        <a:bodyPr/>
        <a:lstStyle/>
        <a:p>
          <a:endParaRPr lang="en-US"/>
        </a:p>
      </dgm:t>
    </dgm:pt>
    <dgm:pt modelId="{387B3CDD-0176-481C-9055-B1B9E1A8715E}" type="sibTrans" cxnId="{7005457A-E61F-4BAF-8D58-044C1F5F789D}">
      <dgm:prSet/>
      <dgm:spPr/>
      <dgm:t>
        <a:bodyPr/>
        <a:lstStyle/>
        <a:p>
          <a:endParaRPr lang="en-US"/>
        </a:p>
      </dgm:t>
    </dgm:pt>
    <dgm:pt modelId="{41FE0EB7-781E-4CC5-B710-99DF2E14FA26}">
      <dgm:prSet/>
      <dgm:spPr/>
      <dgm:t>
        <a:bodyPr/>
        <a:lstStyle/>
        <a:p>
          <a:r>
            <a:rPr lang="en-US" b="0" i="0" baseline="0"/>
            <a:t>Preprocessing and feature alignment. </a:t>
          </a:r>
          <a:endParaRPr lang="en-US"/>
        </a:p>
      </dgm:t>
    </dgm:pt>
    <dgm:pt modelId="{B3ADB907-63D1-4F2B-AD4D-133CA83328F1}" type="parTrans" cxnId="{BFFA972C-11E4-40D3-B950-887832CBFB37}">
      <dgm:prSet/>
      <dgm:spPr/>
      <dgm:t>
        <a:bodyPr/>
        <a:lstStyle/>
        <a:p>
          <a:endParaRPr lang="en-US"/>
        </a:p>
      </dgm:t>
    </dgm:pt>
    <dgm:pt modelId="{96A39D4A-73E8-405E-99DB-E50BCE534CA3}" type="sibTrans" cxnId="{BFFA972C-11E4-40D3-B950-887832CBFB37}">
      <dgm:prSet/>
      <dgm:spPr/>
      <dgm:t>
        <a:bodyPr/>
        <a:lstStyle/>
        <a:p>
          <a:endParaRPr lang="en-US"/>
        </a:p>
      </dgm:t>
    </dgm:pt>
    <dgm:pt modelId="{29839CFD-B411-4F77-9685-A208D0F6C637}">
      <dgm:prSet/>
      <dgm:spPr/>
      <dgm:t>
        <a:bodyPr/>
        <a:lstStyle/>
        <a:p>
          <a:r>
            <a:rPr lang="en-US" b="0" i="0" baseline="0"/>
            <a:t>Supervised model training. </a:t>
          </a:r>
          <a:endParaRPr lang="en-US"/>
        </a:p>
      </dgm:t>
    </dgm:pt>
    <dgm:pt modelId="{87083EF1-4865-4F2F-BC9C-B4E209673CED}" type="parTrans" cxnId="{57050554-6F9B-41ED-B030-CAA959A847DD}">
      <dgm:prSet/>
      <dgm:spPr/>
      <dgm:t>
        <a:bodyPr/>
        <a:lstStyle/>
        <a:p>
          <a:endParaRPr lang="en-US"/>
        </a:p>
      </dgm:t>
    </dgm:pt>
    <dgm:pt modelId="{2FD24F06-4870-4F81-96C8-C7CD916399C7}" type="sibTrans" cxnId="{57050554-6F9B-41ED-B030-CAA959A847DD}">
      <dgm:prSet/>
      <dgm:spPr/>
      <dgm:t>
        <a:bodyPr/>
        <a:lstStyle/>
        <a:p>
          <a:endParaRPr lang="en-US"/>
        </a:p>
      </dgm:t>
    </dgm:pt>
    <dgm:pt modelId="{C01C7364-5489-48D3-9AF1-D084A2EA28D1}">
      <dgm:prSet/>
      <dgm:spPr/>
      <dgm:t>
        <a:bodyPr/>
        <a:lstStyle/>
        <a:p>
          <a:r>
            <a:rPr lang="en-US" b="0" i="0" baseline="0"/>
            <a:t>LSTM Autoencoder training. </a:t>
          </a:r>
          <a:endParaRPr lang="en-US"/>
        </a:p>
      </dgm:t>
    </dgm:pt>
    <dgm:pt modelId="{49709B83-29C6-4221-A2CE-644A4D07171A}" type="parTrans" cxnId="{FB8606E8-1A80-47F1-BA8E-F28B2F3E99E0}">
      <dgm:prSet/>
      <dgm:spPr/>
      <dgm:t>
        <a:bodyPr/>
        <a:lstStyle/>
        <a:p>
          <a:endParaRPr lang="en-US"/>
        </a:p>
      </dgm:t>
    </dgm:pt>
    <dgm:pt modelId="{C1B37736-F7C4-4B56-999A-06DCF026FA81}" type="sibTrans" cxnId="{FB8606E8-1A80-47F1-BA8E-F28B2F3E99E0}">
      <dgm:prSet/>
      <dgm:spPr/>
      <dgm:t>
        <a:bodyPr/>
        <a:lstStyle/>
        <a:p>
          <a:endParaRPr lang="en-US"/>
        </a:p>
      </dgm:t>
    </dgm:pt>
    <dgm:pt modelId="{F8FBED2C-2285-4D5C-A7F5-C792CDDE498D}">
      <dgm:prSet/>
      <dgm:spPr/>
      <dgm:t>
        <a:bodyPr/>
        <a:lstStyle/>
        <a:p>
          <a:r>
            <a:rPr lang="en-US" b="0" i="0" baseline="0"/>
            <a:t>Hybrid decision fusion. </a:t>
          </a:r>
          <a:endParaRPr lang="en-US"/>
        </a:p>
      </dgm:t>
    </dgm:pt>
    <dgm:pt modelId="{B69D67AE-5798-4F79-AB7A-2BE71F1980CF}" type="parTrans" cxnId="{6B9B7D33-27C0-4C16-9834-0308F3B810D4}">
      <dgm:prSet/>
      <dgm:spPr/>
      <dgm:t>
        <a:bodyPr/>
        <a:lstStyle/>
        <a:p>
          <a:endParaRPr lang="en-US"/>
        </a:p>
      </dgm:t>
    </dgm:pt>
    <dgm:pt modelId="{12FE92CC-2867-4C61-B3F8-C5FF0E2465FC}" type="sibTrans" cxnId="{6B9B7D33-27C0-4C16-9834-0308F3B810D4}">
      <dgm:prSet/>
      <dgm:spPr/>
      <dgm:t>
        <a:bodyPr/>
        <a:lstStyle/>
        <a:p>
          <a:endParaRPr lang="en-US"/>
        </a:p>
      </dgm:t>
    </dgm:pt>
    <dgm:pt modelId="{658D4AD2-A30D-4D64-B551-132376E677CC}">
      <dgm:prSet/>
      <dgm:spPr/>
      <dgm:t>
        <a:bodyPr/>
        <a:lstStyle/>
        <a:p>
          <a:r>
            <a:rPr lang="en-US" b="0" i="0" baseline="0"/>
            <a:t>Final normal or attack prediction. </a:t>
          </a:r>
          <a:endParaRPr lang="en-US"/>
        </a:p>
      </dgm:t>
    </dgm:pt>
    <dgm:pt modelId="{C3DD9E27-8829-4EC0-B3C4-C5E76376FD4A}" type="parTrans" cxnId="{A832EE8B-D5B2-4A56-84B5-359A600E32F8}">
      <dgm:prSet/>
      <dgm:spPr/>
      <dgm:t>
        <a:bodyPr/>
        <a:lstStyle/>
        <a:p>
          <a:endParaRPr lang="en-US"/>
        </a:p>
      </dgm:t>
    </dgm:pt>
    <dgm:pt modelId="{9E6B7B61-8D03-480A-B32F-7536ABD264A6}" type="sibTrans" cxnId="{A832EE8B-D5B2-4A56-84B5-359A600E32F8}">
      <dgm:prSet/>
      <dgm:spPr/>
      <dgm:t>
        <a:bodyPr/>
        <a:lstStyle/>
        <a:p>
          <a:endParaRPr lang="en-US"/>
        </a:p>
      </dgm:t>
    </dgm:pt>
    <dgm:pt modelId="{3CD11969-35A2-4B11-8E24-6FF1AE511CEE}" type="pres">
      <dgm:prSet presAssocID="{57EF448B-03AA-4338-82C5-C691A9DA4AC1}" presName="root" presStyleCnt="0">
        <dgm:presLayoutVars>
          <dgm:dir/>
          <dgm:resizeHandles val="exact"/>
        </dgm:presLayoutVars>
      </dgm:prSet>
      <dgm:spPr/>
    </dgm:pt>
    <dgm:pt modelId="{8A054C0C-58F5-4BA3-AFC0-D0E1D2CFB135}" type="pres">
      <dgm:prSet presAssocID="{57EF448B-03AA-4338-82C5-C691A9DA4AC1}" presName="container" presStyleCnt="0">
        <dgm:presLayoutVars>
          <dgm:dir/>
          <dgm:resizeHandles val="exact"/>
        </dgm:presLayoutVars>
      </dgm:prSet>
      <dgm:spPr/>
    </dgm:pt>
    <dgm:pt modelId="{A03BC037-9560-4272-A30A-3D3F0FD928AE}" type="pres">
      <dgm:prSet presAssocID="{33756FB9-1E36-4889-9B60-7EFD9B6FCDC3}" presName="compNode" presStyleCnt="0"/>
      <dgm:spPr/>
    </dgm:pt>
    <dgm:pt modelId="{9FDF3D5F-D215-4B23-B524-814DB545B689}" type="pres">
      <dgm:prSet presAssocID="{33756FB9-1E36-4889-9B60-7EFD9B6FCDC3}" presName="iconBgRect" presStyleLbl="bgShp" presStyleIdx="0" presStyleCnt="6"/>
      <dgm:spPr/>
    </dgm:pt>
    <dgm:pt modelId="{89D563FE-2958-4991-A281-387BDEA09E46}" type="pres">
      <dgm:prSet presAssocID="{33756FB9-1E36-4889-9B60-7EFD9B6FCDC3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rver"/>
        </a:ext>
      </dgm:extLst>
    </dgm:pt>
    <dgm:pt modelId="{793AC552-BE1D-4864-8FCC-51BEFAE90163}" type="pres">
      <dgm:prSet presAssocID="{33756FB9-1E36-4889-9B60-7EFD9B6FCDC3}" presName="spaceRect" presStyleCnt="0"/>
      <dgm:spPr/>
    </dgm:pt>
    <dgm:pt modelId="{F796A417-1415-4D14-87D0-13B74B44DD1E}" type="pres">
      <dgm:prSet presAssocID="{33756FB9-1E36-4889-9B60-7EFD9B6FCDC3}" presName="textRect" presStyleLbl="revTx" presStyleIdx="0" presStyleCnt="6">
        <dgm:presLayoutVars>
          <dgm:chMax val="1"/>
          <dgm:chPref val="1"/>
        </dgm:presLayoutVars>
      </dgm:prSet>
      <dgm:spPr/>
    </dgm:pt>
    <dgm:pt modelId="{AE2AF8F5-2F08-4DBF-AB80-71A9FC72BCE5}" type="pres">
      <dgm:prSet presAssocID="{387B3CDD-0176-481C-9055-B1B9E1A8715E}" presName="sibTrans" presStyleLbl="sibTrans2D1" presStyleIdx="0" presStyleCnt="0"/>
      <dgm:spPr/>
    </dgm:pt>
    <dgm:pt modelId="{7BDF7AEB-219B-4960-BCAE-F99887009326}" type="pres">
      <dgm:prSet presAssocID="{41FE0EB7-781E-4CC5-B710-99DF2E14FA26}" presName="compNode" presStyleCnt="0"/>
      <dgm:spPr/>
    </dgm:pt>
    <dgm:pt modelId="{2B6A8538-DB32-406A-AD19-635E5C455B82}" type="pres">
      <dgm:prSet presAssocID="{41FE0EB7-781E-4CC5-B710-99DF2E14FA26}" presName="iconBgRect" presStyleLbl="bgShp" presStyleIdx="1" presStyleCnt="6"/>
      <dgm:spPr/>
    </dgm:pt>
    <dgm:pt modelId="{9869739B-6B38-4684-A640-03347FD9DBE5}" type="pres">
      <dgm:prSet presAssocID="{41FE0EB7-781E-4CC5-B710-99DF2E14FA26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60BEA2AB-46E4-4413-B120-E67ED5A50F28}" type="pres">
      <dgm:prSet presAssocID="{41FE0EB7-781E-4CC5-B710-99DF2E14FA26}" presName="spaceRect" presStyleCnt="0"/>
      <dgm:spPr/>
    </dgm:pt>
    <dgm:pt modelId="{225A6414-A5FE-4674-8CFB-4D0B054F9B3A}" type="pres">
      <dgm:prSet presAssocID="{41FE0EB7-781E-4CC5-B710-99DF2E14FA26}" presName="textRect" presStyleLbl="revTx" presStyleIdx="1" presStyleCnt="6">
        <dgm:presLayoutVars>
          <dgm:chMax val="1"/>
          <dgm:chPref val="1"/>
        </dgm:presLayoutVars>
      </dgm:prSet>
      <dgm:spPr/>
    </dgm:pt>
    <dgm:pt modelId="{7CCE9A6C-117B-4C33-B18F-E9092CB10878}" type="pres">
      <dgm:prSet presAssocID="{96A39D4A-73E8-405E-99DB-E50BCE534CA3}" presName="sibTrans" presStyleLbl="sibTrans2D1" presStyleIdx="0" presStyleCnt="0"/>
      <dgm:spPr/>
    </dgm:pt>
    <dgm:pt modelId="{2EA079FE-69C8-471C-BE83-FBE848664469}" type="pres">
      <dgm:prSet presAssocID="{29839CFD-B411-4F77-9685-A208D0F6C637}" presName="compNode" presStyleCnt="0"/>
      <dgm:spPr/>
    </dgm:pt>
    <dgm:pt modelId="{D0A6288B-1606-4BB7-AC4D-3F523D5C573B}" type="pres">
      <dgm:prSet presAssocID="{29839CFD-B411-4F77-9685-A208D0F6C637}" presName="iconBgRect" presStyleLbl="bgShp" presStyleIdx="2" presStyleCnt="6"/>
      <dgm:spPr/>
    </dgm:pt>
    <dgm:pt modelId="{02B7EEF9-03ED-451B-B102-354E2909C689}" type="pres">
      <dgm:prSet presAssocID="{29839CFD-B411-4F77-9685-A208D0F6C637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F8D24F13-1D65-4A64-BC7D-22F5DB7137A0}" type="pres">
      <dgm:prSet presAssocID="{29839CFD-B411-4F77-9685-A208D0F6C637}" presName="spaceRect" presStyleCnt="0"/>
      <dgm:spPr/>
    </dgm:pt>
    <dgm:pt modelId="{BF765DAE-91B9-4DD9-B7A5-2C9D2830E07E}" type="pres">
      <dgm:prSet presAssocID="{29839CFD-B411-4F77-9685-A208D0F6C637}" presName="textRect" presStyleLbl="revTx" presStyleIdx="2" presStyleCnt="6">
        <dgm:presLayoutVars>
          <dgm:chMax val="1"/>
          <dgm:chPref val="1"/>
        </dgm:presLayoutVars>
      </dgm:prSet>
      <dgm:spPr/>
    </dgm:pt>
    <dgm:pt modelId="{D1794268-74AD-4787-8D8F-2EC667CC65F1}" type="pres">
      <dgm:prSet presAssocID="{2FD24F06-4870-4F81-96C8-C7CD916399C7}" presName="sibTrans" presStyleLbl="sibTrans2D1" presStyleIdx="0" presStyleCnt="0"/>
      <dgm:spPr/>
    </dgm:pt>
    <dgm:pt modelId="{A212D3B5-C7F4-466F-888C-DAB1249AF3C7}" type="pres">
      <dgm:prSet presAssocID="{C01C7364-5489-48D3-9AF1-D084A2EA28D1}" presName="compNode" presStyleCnt="0"/>
      <dgm:spPr/>
    </dgm:pt>
    <dgm:pt modelId="{05AFA4C5-040D-432B-B62A-269550A82EC9}" type="pres">
      <dgm:prSet presAssocID="{C01C7364-5489-48D3-9AF1-D084A2EA28D1}" presName="iconBgRect" presStyleLbl="bgShp" presStyleIdx="3" presStyleCnt="6"/>
      <dgm:spPr/>
    </dgm:pt>
    <dgm:pt modelId="{B36DF48E-26B4-4222-898C-FF0312F98CB5}" type="pres">
      <dgm:prSet presAssocID="{C01C7364-5489-48D3-9AF1-D084A2EA28D1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93B6F20F-B533-471E-8F4E-607AF5CA5FF4}" type="pres">
      <dgm:prSet presAssocID="{C01C7364-5489-48D3-9AF1-D084A2EA28D1}" presName="spaceRect" presStyleCnt="0"/>
      <dgm:spPr/>
    </dgm:pt>
    <dgm:pt modelId="{7946D524-2607-4175-8A57-7A03412C20B2}" type="pres">
      <dgm:prSet presAssocID="{C01C7364-5489-48D3-9AF1-D084A2EA28D1}" presName="textRect" presStyleLbl="revTx" presStyleIdx="3" presStyleCnt="6">
        <dgm:presLayoutVars>
          <dgm:chMax val="1"/>
          <dgm:chPref val="1"/>
        </dgm:presLayoutVars>
      </dgm:prSet>
      <dgm:spPr/>
    </dgm:pt>
    <dgm:pt modelId="{E100F869-65A9-4448-8ECE-46D2C8F32811}" type="pres">
      <dgm:prSet presAssocID="{C1B37736-F7C4-4B56-999A-06DCF026FA81}" presName="sibTrans" presStyleLbl="sibTrans2D1" presStyleIdx="0" presStyleCnt="0"/>
      <dgm:spPr/>
    </dgm:pt>
    <dgm:pt modelId="{8D28781E-2D7D-4C73-ADD9-05257A833CD1}" type="pres">
      <dgm:prSet presAssocID="{F8FBED2C-2285-4D5C-A7F5-C792CDDE498D}" presName="compNode" presStyleCnt="0"/>
      <dgm:spPr/>
    </dgm:pt>
    <dgm:pt modelId="{5E87AB23-CF39-48AE-9A83-9A29DA7759B9}" type="pres">
      <dgm:prSet presAssocID="{F8FBED2C-2285-4D5C-A7F5-C792CDDE498D}" presName="iconBgRect" presStyleLbl="bgShp" presStyleIdx="4" presStyleCnt="6"/>
      <dgm:spPr/>
    </dgm:pt>
    <dgm:pt modelId="{786154F0-804E-40A1-8228-829B65CA2536}" type="pres">
      <dgm:prSet presAssocID="{F8FBED2C-2285-4D5C-A7F5-C792CDDE498D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64517B37-44F8-45C4-8CDD-0A8A9AE8C0CE}" type="pres">
      <dgm:prSet presAssocID="{F8FBED2C-2285-4D5C-A7F5-C792CDDE498D}" presName="spaceRect" presStyleCnt="0"/>
      <dgm:spPr/>
    </dgm:pt>
    <dgm:pt modelId="{243A6838-C960-4D61-B64F-E256602B0CE7}" type="pres">
      <dgm:prSet presAssocID="{F8FBED2C-2285-4D5C-A7F5-C792CDDE498D}" presName="textRect" presStyleLbl="revTx" presStyleIdx="4" presStyleCnt="6">
        <dgm:presLayoutVars>
          <dgm:chMax val="1"/>
          <dgm:chPref val="1"/>
        </dgm:presLayoutVars>
      </dgm:prSet>
      <dgm:spPr/>
    </dgm:pt>
    <dgm:pt modelId="{F046FA64-BFE8-4F09-B6C3-CD121D042030}" type="pres">
      <dgm:prSet presAssocID="{12FE92CC-2867-4C61-B3F8-C5FF0E2465FC}" presName="sibTrans" presStyleLbl="sibTrans2D1" presStyleIdx="0" presStyleCnt="0"/>
      <dgm:spPr/>
    </dgm:pt>
    <dgm:pt modelId="{A15B9BC9-FE5C-42DC-A7D3-A491E8E72BD1}" type="pres">
      <dgm:prSet presAssocID="{658D4AD2-A30D-4D64-B551-132376E677CC}" presName="compNode" presStyleCnt="0"/>
      <dgm:spPr/>
    </dgm:pt>
    <dgm:pt modelId="{AD81191A-CCC4-4531-9AE0-E6C7E5FEECB2}" type="pres">
      <dgm:prSet presAssocID="{658D4AD2-A30D-4D64-B551-132376E677CC}" presName="iconBgRect" presStyleLbl="bgShp" presStyleIdx="5" presStyleCnt="6"/>
      <dgm:spPr/>
    </dgm:pt>
    <dgm:pt modelId="{8661C489-A36A-438E-89E9-1EAF449E0897}" type="pres">
      <dgm:prSet presAssocID="{658D4AD2-A30D-4D64-B551-132376E677CC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"/>
        </a:ext>
      </dgm:extLst>
    </dgm:pt>
    <dgm:pt modelId="{0FD5D29B-FE3E-499F-A9D8-3786D7EF7FA8}" type="pres">
      <dgm:prSet presAssocID="{658D4AD2-A30D-4D64-B551-132376E677CC}" presName="spaceRect" presStyleCnt="0"/>
      <dgm:spPr/>
    </dgm:pt>
    <dgm:pt modelId="{574FF474-57BD-48DB-A1D1-63F83AA71F47}" type="pres">
      <dgm:prSet presAssocID="{658D4AD2-A30D-4D64-B551-132376E677CC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904D0B03-2F2F-43BD-AE0A-C18C3338719D}" type="presOf" srcId="{57EF448B-03AA-4338-82C5-C691A9DA4AC1}" destId="{3CD11969-35A2-4B11-8E24-6FF1AE511CEE}" srcOrd="0" destOrd="0" presId="urn:microsoft.com/office/officeart/2018/2/layout/IconCircleList"/>
    <dgm:cxn modelId="{B2EA660B-7FAC-43D4-AC10-B629CEBB391A}" type="presOf" srcId="{387B3CDD-0176-481C-9055-B1B9E1A8715E}" destId="{AE2AF8F5-2F08-4DBF-AB80-71A9FC72BCE5}" srcOrd="0" destOrd="0" presId="urn:microsoft.com/office/officeart/2018/2/layout/IconCircleList"/>
    <dgm:cxn modelId="{5B8F740E-F6A5-4800-8A3A-0AA5E799F711}" type="presOf" srcId="{C01C7364-5489-48D3-9AF1-D084A2EA28D1}" destId="{7946D524-2607-4175-8A57-7A03412C20B2}" srcOrd="0" destOrd="0" presId="urn:microsoft.com/office/officeart/2018/2/layout/IconCircleList"/>
    <dgm:cxn modelId="{C2384E1A-CF09-4FB5-A03D-38A42926DF4B}" type="presOf" srcId="{29839CFD-B411-4F77-9685-A208D0F6C637}" destId="{BF765DAE-91B9-4DD9-B7A5-2C9D2830E07E}" srcOrd="0" destOrd="0" presId="urn:microsoft.com/office/officeart/2018/2/layout/IconCircleList"/>
    <dgm:cxn modelId="{6311C324-361D-4579-A5C5-0BE0B49884E7}" type="presOf" srcId="{33756FB9-1E36-4889-9B60-7EFD9B6FCDC3}" destId="{F796A417-1415-4D14-87D0-13B74B44DD1E}" srcOrd="0" destOrd="0" presId="urn:microsoft.com/office/officeart/2018/2/layout/IconCircleList"/>
    <dgm:cxn modelId="{BFFA972C-11E4-40D3-B950-887832CBFB37}" srcId="{57EF448B-03AA-4338-82C5-C691A9DA4AC1}" destId="{41FE0EB7-781E-4CC5-B710-99DF2E14FA26}" srcOrd="1" destOrd="0" parTransId="{B3ADB907-63D1-4F2B-AD4D-133CA83328F1}" sibTransId="{96A39D4A-73E8-405E-99DB-E50BCE534CA3}"/>
    <dgm:cxn modelId="{6B9B7D33-27C0-4C16-9834-0308F3B810D4}" srcId="{57EF448B-03AA-4338-82C5-C691A9DA4AC1}" destId="{F8FBED2C-2285-4D5C-A7F5-C792CDDE498D}" srcOrd="4" destOrd="0" parTransId="{B69D67AE-5798-4F79-AB7A-2BE71F1980CF}" sibTransId="{12FE92CC-2867-4C61-B3F8-C5FF0E2465FC}"/>
    <dgm:cxn modelId="{7B9AC938-7114-4C51-B417-2A05F49B0540}" type="presOf" srcId="{C1B37736-F7C4-4B56-999A-06DCF026FA81}" destId="{E100F869-65A9-4448-8ECE-46D2C8F32811}" srcOrd="0" destOrd="0" presId="urn:microsoft.com/office/officeart/2018/2/layout/IconCircleList"/>
    <dgm:cxn modelId="{69C0706C-8E1B-467E-BCCC-EB209F8AB605}" type="presOf" srcId="{96A39D4A-73E8-405E-99DB-E50BCE534CA3}" destId="{7CCE9A6C-117B-4C33-B18F-E9092CB10878}" srcOrd="0" destOrd="0" presId="urn:microsoft.com/office/officeart/2018/2/layout/IconCircleList"/>
    <dgm:cxn modelId="{57050554-6F9B-41ED-B030-CAA959A847DD}" srcId="{57EF448B-03AA-4338-82C5-C691A9DA4AC1}" destId="{29839CFD-B411-4F77-9685-A208D0F6C637}" srcOrd="2" destOrd="0" parTransId="{87083EF1-4865-4F2F-BC9C-B4E209673CED}" sibTransId="{2FD24F06-4870-4F81-96C8-C7CD916399C7}"/>
    <dgm:cxn modelId="{7005457A-E61F-4BAF-8D58-044C1F5F789D}" srcId="{57EF448B-03AA-4338-82C5-C691A9DA4AC1}" destId="{33756FB9-1E36-4889-9B60-7EFD9B6FCDC3}" srcOrd="0" destOrd="0" parTransId="{4DD50DFF-639D-4C53-BAE1-7C2DF135BAE7}" sibTransId="{387B3CDD-0176-481C-9055-B1B9E1A8715E}"/>
    <dgm:cxn modelId="{A832EE8B-D5B2-4A56-84B5-359A600E32F8}" srcId="{57EF448B-03AA-4338-82C5-C691A9DA4AC1}" destId="{658D4AD2-A30D-4D64-B551-132376E677CC}" srcOrd="5" destOrd="0" parTransId="{C3DD9E27-8829-4EC0-B3C4-C5E76376FD4A}" sibTransId="{9E6B7B61-8D03-480A-B32F-7536ABD264A6}"/>
    <dgm:cxn modelId="{5477EFA2-4A98-4D91-B7A2-18B8F1CE37B8}" type="presOf" srcId="{F8FBED2C-2285-4D5C-A7F5-C792CDDE498D}" destId="{243A6838-C960-4D61-B64F-E256602B0CE7}" srcOrd="0" destOrd="0" presId="urn:microsoft.com/office/officeart/2018/2/layout/IconCircleList"/>
    <dgm:cxn modelId="{4B5FB7AE-06A1-4A20-B232-E201044B3FA0}" type="presOf" srcId="{2FD24F06-4870-4F81-96C8-C7CD916399C7}" destId="{D1794268-74AD-4787-8D8F-2EC667CC65F1}" srcOrd="0" destOrd="0" presId="urn:microsoft.com/office/officeart/2018/2/layout/IconCircleList"/>
    <dgm:cxn modelId="{3E5CAED2-8F79-448A-B412-E5D2CB8DC90C}" type="presOf" srcId="{12FE92CC-2867-4C61-B3F8-C5FF0E2465FC}" destId="{F046FA64-BFE8-4F09-B6C3-CD121D042030}" srcOrd="0" destOrd="0" presId="urn:microsoft.com/office/officeart/2018/2/layout/IconCircleList"/>
    <dgm:cxn modelId="{DBE6C6E5-476E-4FD5-8721-C4F90DDC01F9}" type="presOf" srcId="{41FE0EB7-781E-4CC5-B710-99DF2E14FA26}" destId="{225A6414-A5FE-4674-8CFB-4D0B054F9B3A}" srcOrd="0" destOrd="0" presId="urn:microsoft.com/office/officeart/2018/2/layout/IconCircleList"/>
    <dgm:cxn modelId="{FB8606E8-1A80-47F1-BA8E-F28B2F3E99E0}" srcId="{57EF448B-03AA-4338-82C5-C691A9DA4AC1}" destId="{C01C7364-5489-48D3-9AF1-D084A2EA28D1}" srcOrd="3" destOrd="0" parTransId="{49709B83-29C6-4221-A2CE-644A4D07171A}" sibTransId="{C1B37736-F7C4-4B56-999A-06DCF026FA81}"/>
    <dgm:cxn modelId="{8C215AEF-7230-49B4-B143-186F6AA65236}" type="presOf" srcId="{658D4AD2-A30D-4D64-B551-132376E677CC}" destId="{574FF474-57BD-48DB-A1D1-63F83AA71F47}" srcOrd="0" destOrd="0" presId="urn:microsoft.com/office/officeart/2018/2/layout/IconCircleList"/>
    <dgm:cxn modelId="{CC0B9ED2-FDC6-4851-A4BC-C9B7B8D2FB94}" type="presParOf" srcId="{3CD11969-35A2-4B11-8E24-6FF1AE511CEE}" destId="{8A054C0C-58F5-4BA3-AFC0-D0E1D2CFB135}" srcOrd="0" destOrd="0" presId="urn:microsoft.com/office/officeart/2018/2/layout/IconCircleList"/>
    <dgm:cxn modelId="{F4653197-7C2F-4584-8DFE-BD7D502132AC}" type="presParOf" srcId="{8A054C0C-58F5-4BA3-AFC0-D0E1D2CFB135}" destId="{A03BC037-9560-4272-A30A-3D3F0FD928AE}" srcOrd="0" destOrd="0" presId="urn:microsoft.com/office/officeart/2018/2/layout/IconCircleList"/>
    <dgm:cxn modelId="{FC0E1568-5823-4F06-8936-CAFBA690104B}" type="presParOf" srcId="{A03BC037-9560-4272-A30A-3D3F0FD928AE}" destId="{9FDF3D5F-D215-4B23-B524-814DB545B689}" srcOrd="0" destOrd="0" presId="urn:microsoft.com/office/officeart/2018/2/layout/IconCircleList"/>
    <dgm:cxn modelId="{837B5E59-9625-4334-8763-5E6A51CF7BDB}" type="presParOf" srcId="{A03BC037-9560-4272-A30A-3D3F0FD928AE}" destId="{89D563FE-2958-4991-A281-387BDEA09E46}" srcOrd="1" destOrd="0" presId="urn:microsoft.com/office/officeart/2018/2/layout/IconCircleList"/>
    <dgm:cxn modelId="{B3B3BA7B-9836-459B-835E-AEDF6E3F80A8}" type="presParOf" srcId="{A03BC037-9560-4272-A30A-3D3F0FD928AE}" destId="{793AC552-BE1D-4864-8FCC-51BEFAE90163}" srcOrd="2" destOrd="0" presId="urn:microsoft.com/office/officeart/2018/2/layout/IconCircleList"/>
    <dgm:cxn modelId="{01AAB7EE-07C7-4B28-91E5-2641855A8C71}" type="presParOf" srcId="{A03BC037-9560-4272-A30A-3D3F0FD928AE}" destId="{F796A417-1415-4D14-87D0-13B74B44DD1E}" srcOrd="3" destOrd="0" presId="urn:microsoft.com/office/officeart/2018/2/layout/IconCircleList"/>
    <dgm:cxn modelId="{6E63C098-A321-4704-813F-0D7143CEDCFC}" type="presParOf" srcId="{8A054C0C-58F5-4BA3-AFC0-D0E1D2CFB135}" destId="{AE2AF8F5-2F08-4DBF-AB80-71A9FC72BCE5}" srcOrd="1" destOrd="0" presId="urn:microsoft.com/office/officeart/2018/2/layout/IconCircleList"/>
    <dgm:cxn modelId="{1123D546-E21F-407D-AE68-3C7B93CECC41}" type="presParOf" srcId="{8A054C0C-58F5-4BA3-AFC0-D0E1D2CFB135}" destId="{7BDF7AEB-219B-4960-BCAE-F99887009326}" srcOrd="2" destOrd="0" presId="urn:microsoft.com/office/officeart/2018/2/layout/IconCircleList"/>
    <dgm:cxn modelId="{71C54E0C-7AD2-4337-8202-F8F287A8907C}" type="presParOf" srcId="{7BDF7AEB-219B-4960-BCAE-F99887009326}" destId="{2B6A8538-DB32-406A-AD19-635E5C455B82}" srcOrd="0" destOrd="0" presId="urn:microsoft.com/office/officeart/2018/2/layout/IconCircleList"/>
    <dgm:cxn modelId="{FFC49E28-1D63-415B-BA15-1BB4666EAC0B}" type="presParOf" srcId="{7BDF7AEB-219B-4960-BCAE-F99887009326}" destId="{9869739B-6B38-4684-A640-03347FD9DBE5}" srcOrd="1" destOrd="0" presId="urn:microsoft.com/office/officeart/2018/2/layout/IconCircleList"/>
    <dgm:cxn modelId="{1DD42427-AD98-47D1-A109-304BE2AC6E18}" type="presParOf" srcId="{7BDF7AEB-219B-4960-BCAE-F99887009326}" destId="{60BEA2AB-46E4-4413-B120-E67ED5A50F28}" srcOrd="2" destOrd="0" presId="urn:microsoft.com/office/officeart/2018/2/layout/IconCircleList"/>
    <dgm:cxn modelId="{3A6668B4-350F-4CAD-B4DD-0FA37845AB5A}" type="presParOf" srcId="{7BDF7AEB-219B-4960-BCAE-F99887009326}" destId="{225A6414-A5FE-4674-8CFB-4D0B054F9B3A}" srcOrd="3" destOrd="0" presId="urn:microsoft.com/office/officeart/2018/2/layout/IconCircleList"/>
    <dgm:cxn modelId="{51D0D8C5-4697-4B9C-A8DD-818E15C40125}" type="presParOf" srcId="{8A054C0C-58F5-4BA3-AFC0-D0E1D2CFB135}" destId="{7CCE9A6C-117B-4C33-B18F-E9092CB10878}" srcOrd="3" destOrd="0" presId="urn:microsoft.com/office/officeart/2018/2/layout/IconCircleList"/>
    <dgm:cxn modelId="{7EB04932-F18C-49CA-8F26-484110934ABB}" type="presParOf" srcId="{8A054C0C-58F5-4BA3-AFC0-D0E1D2CFB135}" destId="{2EA079FE-69C8-471C-BE83-FBE848664469}" srcOrd="4" destOrd="0" presId="urn:microsoft.com/office/officeart/2018/2/layout/IconCircleList"/>
    <dgm:cxn modelId="{DC9A22EF-D61F-4503-9168-A48629126C44}" type="presParOf" srcId="{2EA079FE-69C8-471C-BE83-FBE848664469}" destId="{D0A6288B-1606-4BB7-AC4D-3F523D5C573B}" srcOrd="0" destOrd="0" presId="urn:microsoft.com/office/officeart/2018/2/layout/IconCircleList"/>
    <dgm:cxn modelId="{8B17FF7D-C763-43C3-ABB7-BCB0ECD71A45}" type="presParOf" srcId="{2EA079FE-69C8-471C-BE83-FBE848664469}" destId="{02B7EEF9-03ED-451B-B102-354E2909C689}" srcOrd="1" destOrd="0" presId="urn:microsoft.com/office/officeart/2018/2/layout/IconCircleList"/>
    <dgm:cxn modelId="{78A32E59-646D-4667-AAD0-E4BC91107063}" type="presParOf" srcId="{2EA079FE-69C8-471C-BE83-FBE848664469}" destId="{F8D24F13-1D65-4A64-BC7D-22F5DB7137A0}" srcOrd="2" destOrd="0" presId="urn:microsoft.com/office/officeart/2018/2/layout/IconCircleList"/>
    <dgm:cxn modelId="{252B46EA-561C-4419-BE53-D6A235A9A0E5}" type="presParOf" srcId="{2EA079FE-69C8-471C-BE83-FBE848664469}" destId="{BF765DAE-91B9-4DD9-B7A5-2C9D2830E07E}" srcOrd="3" destOrd="0" presId="urn:microsoft.com/office/officeart/2018/2/layout/IconCircleList"/>
    <dgm:cxn modelId="{E8C9581D-341C-47EE-8B26-DFD27AD2F0A5}" type="presParOf" srcId="{8A054C0C-58F5-4BA3-AFC0-D0E1D2CFB135}" destId="{D1794268-74AD-4787-8D8F-2EC667CC65F1}" srcOrd="5" destOrd="0" presId="urn:microsoft.com/office/officeart/2018/2/layout/IconCircleList"/>
    <dgm:cxn modelId="{8D2D2277-161C-4BEE-AEFE-B839F782D976}" type="presParOf" srcId="{8A054C0C-58F5-4BA3-AFC0-D0E1D2CFB135}" destId="{A212D3B5-C7F4-466F-888C-DAB1249AF3C7}" srcOrd="6" destOrd="0" presId="urn:microsoft.com/office/officeart/2018/2/layout/IconCircleList"/>
    <dgm:cxn modelId="{46083667-299C-4EC8-BC89-D88B2F8CF9A6}" type="presParOf" srcId="{A212D3B5-C7F4-466F-888C-DAB1249AF3C7}" destId="{05AFA4C5-040D-432B-B62A-269550A82EC9}" srcOrd="0" destOrd="0" presId="urn:microsoft.com/office/officeart/2018/2/layout/IconCircleList"/>
    <dgm:cxn modelId="{32247C5F-B6F3-420C-A575-621DDDCBAF36}" type="presParOf" srcId="{A212D3B5-C7F4-466F-888C-DAB1249AF3C7}" destId="{B36DF48E-26B4-4222-898C-FF0312F98CB5}" srcOrd="1" destOrd="0" presId="urn:microsoft.com/office/officeart/2018/2/layout/IconCircleList"/>
    <dgm:cxn modelId="{688ADE37-49AD-440E-9A53-3D4C7EEB74FA}" type="presParOf" srcId="{A212D3B5-C7F4-466F-888C-DAB1249AF3C7}" destId="{93B6F20F-B533-471E-8F4E-607AF5CA5FF4}" srcOrd="2" destOrd="0" presId="urn:microsoft.com/office/officeart/2018/2/layout/IconCircleList"/>
    <dgm:cxn modelId="{C00AC0DA-6D7B-4020-B66E-33F76D0C4368}" type="presParOf" srcId="{A212D3B5-C7F4-466F-888C-DAB1249AF3C7}" destId="{7946D524-2607-4175-8A57-7A03412C20B2}" srcOrd="3" destOrd="0" presId="urn:microsoft.com/office/officeart/2018/2/layout/IconCircleList"/>
    <dgm:cxn modelId="{A665464B-BFB2-417F-B1DC-5BC3B3F4D62A}" type="presParOf" srcId="{8A054C0C-58F5-4BA3-AFC0-D0E1D2CFB135}" destId="{E100F869-65A9-4448-8ECE-46D2C8F32811}" srcOrd="7" destOrd="0" presId="urn:microsoft.com/office/officeart/2018/2/layout/IconCircleList"/>
    <dgm:cxn modelId="{63985530-985B-47FC-93D3-58D499315181}" type="presParOf" srcId="{8A054C0C-58F5-4BA3-AFC0-D0E1D2CFB135}" destId="{8D28781E-2D7D-4C73-ADD9-05257A833CD1}" srcOrd="8" destOrd="0" presId="urn:microsoft.com/office/officeart/2018/2/layout/IconCircleList"/>
    <dgm:cxn modelId="{9B6458B1-7C9B-47EB-A870-F7BC45D29E89}" type="presParOf" srcId="{8D28781E-2D7D-4C73-ADD9-05257A833CD1}" destId="{5E87AB23-CF39-48AE-9A83-9A29DA7759B9}" srcOrd="0" destOrd="0" presId="urn:microsoft.com/office/officeart/2018/2/layout/IconCircleList"/>
    <dgm:cxn modelId="{79A84332-372B-452C-8DAA-CD016439E8DF}" type="presParOf" srcId="{8D28781E-2D7D-4C73-ADD9-05257A833CD1}" destId="{786154F0-804E-40A1-8228-829B65CA2536}" srcOrd="1" destOrd="0" presId="urn:microsoft.com/office/officeart/2018/2/layout/IconCircleList"/>
    <dgm:cxn modelId="{0C3241BC-5A76-48BC-81BF-42E6F467401C}" type="presParOf" srcId="{8D28781E-2D7D-4C73-ADD9-05257A833CD1}" destId="{64517B37-44F8-45C4-8CDD-0A8A9AE8C0CE}" srcOrd="2" destOrd="0" presId="urn:microsoft.com/office/officeart/2018/2/layout/IconCircleList"/>
    <dgm:cxn modelId="{3E13E070-5232-42F0-97AC-615C28B21C3F}" type="presParOf" srcId="{8D28781E-2D7D-4C73-ADD9-05257A833CD1}" destId="{243A6838-C960-4D61-B64F-E256602B0CE7}" srcOrd="3" destOrd="0" presId="urn:microsoft.com/office/officeart/2018/2/layout/IconCircleList"/>
    <dgm:cxn modelId="{57AB00E1-2764-4430-B5ED-798343A25B67}" type="presParOf" srcId="{8A054C0C-58F5-4BA3-AFC0-D0E1D2CFB135}" destId="{F046FA64-BFE8-4F09-B6C3-CD121D042030}" srcOrd="9" destOrd="0" presId="urn:microsoft.com/office/officeart/2018/2/layout/IconCircleList"/>
    <dgm:cxn modelId="{686AEE90-DE57-4B29-99DC-B4779C0CC539}" type="presParOf" srcId="{8A054C0C-58F5-4BA3-AFC0-D0E1D2CFB135}" destId="{A15B9BC9-FE5C-42DC-A7D3-A491E8E72BD1}" srcOrd="10" destOrd="0" presId="urn:microsoft.com/office/officeart/2018/2/layout/IconCircleList"/>
    <dgm:cxn modelId="{26E7AF0B-8D04-48D4-9C74-A4C6DA9E9AE0}" type="presParOf" srcId="{A15B9BC9-FE5C-42DC-A7D3-A491E8E72BD1}" destId="{AD81191A-CCC4-4531-9AE0-E6C7E5FEECB2}" srcOrd="0" destOrd="0" presId="urn:microsoft.com/office/officeart/2018/2/layout/IconCircleList"/>
    <dgm:cxn modelId="{980B267B-2858-476D-860C-54DA01E150FD}" type="presParOf" srcId="{A15B9BC9-FE5C-42DC-A7D3-A491E8E72BD1}" destId="{8661C489-A36A-438E-89E9-1EAF449E0897}" srcOrd="1" destOrd="0" presId="urn:microsoft.com/office/officeart/2018/2/layout/IconCircleList"/>
    <dgm:cxn modelId="{DBCD5E9F-A269-4D2E-87C3-38F6E100E0B8}" type="presParOf" srcId="{A15B9BC9-FE5C-42DC-A7D3-A491E8E72BD1}" destId="{0FD5D29B-FE3E-499F-A9D8-3786D7EF7FA8}" srcOrd="2" destOrd="0" presId="urn:microsoft.com/office/officeart/2018/2/layout/IconCircleList"/>
    <dgm:cxn modelId="{960925A6-5F1E-4981-A58F-1B9CDD824EAA}" type="presParOf" srcId="{A15B9BC9-FE5C-42DC-A7D3-A491E8E72BD1}" destId="{574FF474-57BD-48DB-A1D1-63F83AA71F4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32F164C-CA9E-4D13-9EF2-73F03D0F9D0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61E7B880-716D-4F18-A4FD-6C6A9D8E10CA}">
      <dgm:prSet/>
      <dgm:spPr/>
      <dgm:t>
        <a:bodyPr/>
        <a:lstStyle/>
        <a:p>
          <a:r>
            <a:rPr lang="en-US" b="0" i="0" baseline="0"/>
            <a:t>Random Forest for robust attack classification. </a:t>
          </a:r>
          <a:endParaRPr lang="en-US"/>
        </a:p>
      </dgm:t>
    </dgm:pt>
    <dgm:pt modelId="{C3771BF1-26BE-4B80-B270-CD4BFD17B185}" type="parTrans" cxnId="{18DA1D08-6F19-425A-9A50-F4654F1F3852}">
      <dgm:prSet/>
      <dgm:spPr/>
      <dgm:t>
        <a:bodyPr/>
        <a:lstStyle/>
        <a:p>
          <a:endParaRPr lang="en-US"/>
        </a:p>
      </dgm:t>
    </dgm:pt>
    <dgm:pt modelId="{C99FA57C-1B56-4711-9553-852CC5948233}" type="sibTrans" cxnId="{18DA1D08-6F19-425A-9A50-F4654F1F3852}">
      <dgm:prSet/>
      <dgm:spPr/>
      <dgm:t>
        <a:bodyPr/>
        <a:lstStyle/>
        <a:p>
          <a:endParaRPr lang="en-US"/>
        </a:p>
      </dgm:t>
    </dgm:pt>
    <dgm:pt modelId="{CD6B192B-A775-42F7-AACE-C16C8AF91C5C}">
      <dgm:prSet/>
      <dgm:spPr/>
      <dgm:t>
        <a:bodyPr/>
        <a:lstStyle/>
        <a:p>
          <a:r>
            <a:rPr lang="en-US" b="0" i="0" baseline="0"/>
            <a:t>XGBoost for high-performance prediction. </a:t>
          </a:r>
          <a:endParaRPr lang="en-US"/>
        </a:p>
      </dgm:t>
    </dgm:pt>
    <dgm:pt modelId="{FBCFF2CB-328F-4FCB-9797-6849765D8758}" type="parTrans" cxnId="{F66294CA-EEE5-439B-8E52-C3C5CDB99699}">
      <dgm:prSet/>
      <dgm:spPr/>
      <dgm:t>
        <a:bodyPr/>
        <a:lstStyle/>
        <a:p>
          <a:endParaRPr lang="en-US"/>
        </a:p>
      </dgm:t>
    </dgm:pt>
    <dgm:pt modelId="{AB67A4A1-E43C-4CD4-BAAA-3D104EFCCDBF}" type="sibTrans" cxnId="{F66294CA-EEE5-439B-8E52-C3C5CDB99699}">
      <dgm:prSet/>
      <dgm:spPr/>
      <dgm:t>
        <a:bodyPr/>
        <a:lstStyle/>
        <a:p>
          <a:endParaRPr lang="en-US"/>
        </a:p>
      </dgm:t>
    </dgm:pt>
    <dgm:pt modelId="{ECF87D21-2850-41E1-B86F-92E45DC22B61}">
      <dgm:prSet/>
      <dgm:spPr/>
      <dgm:t>
        <a:bodyPr/>
        <a:lstStyle/>
        <a:p>
          <a:r>
            <a:rPr lang="en-US" b="0" i="0" baseline="0"/>
            <a:t>Trained using labelled network traffic. </a:t>
          </a:r>
          <a:endParaRPr lang="en-US"/>
        </a:p>
      </dgm:t>
    </dgm:pt>
    <dgm:pt modelId="{101A12E4-2091-4E4A-BEF2-955395744820}" type="parTrans" cxnId="{46BC5973-5AAD-4F99-9AA4-C4393BCE0A66}">
      <dgm:prSet/>
      <dgm:spPr/>
      <dgm:t>
        <a:bodyPr/>
        <a:lstStyle/>
        <a:p>
          <a:endParaRPr lang="en-US"/>
        </a:p>
      </dgm:t>
    </dgm:pt>
    <dgm:pt modelId="{BB81495F-BB1B-45BF-9DCB-76174AB600AC}" type="sibTrans" cxnId="{46BC5973-5AAD-4F99-9AA4-C4393BCE0A66}">
      <dgm:prSet/>
      <dgm:spPr/>
      <dgm:t>
        <a:bodyPr/>
        <a:lstStyle/>
        <a:p>
          <a:endParaRPr lang="en-US"/>
        </a:p>
      </dgm:t>
    </dgm:pt>
    <dgm:pt modelId="{9C444CFC-8C44-432A-8753-9F1B46C72E73}">
      <dgm:prSet/>
      <dgm:spPr/>
      <dgm:t>
        <a:bodyPr/>
        <a:lstStyle/>
        <a:p>
          <a:r>
            <a:rPr lang="en-US" b="0" i="0" baseline="0"/>
            <a:t>Detects known attack patterns. </a:t>
          </a:r>
          <a:endParaRPr lang="en-US"/>
        </a:p>
      </dgm:t>
    </dgm:pt>
    <dgm:pt modelId="{B58DEA3C-5E98-4D23-8A17-4E19FDA799CC}" type="parTrans" cxnId="{AEFA4539-300B-430D-A0B4-001F3A5F382F}">
      <dgm:prSet/>
      <dgm:spPr/>
      <dgm:t>
        <a:bodyPr/>
        <a:lstStyle/>
        <a:p>
          <a:endParaRPr lang="en-US"/>
        </a:p>
      </dgm:t>
    </dgm:pt>
    <dgm:pt modelId="{1B5728B8-7BA6-45B0-9071-68F198B2DF2F}" type="sibTrans" cxnId="{AEFA4539-300B-430D-A0B4-001F3A5F382F}">
      <dgm:prSet/>
      <dgm:spPr/>
      <dgm:t>
        <a:bodyPr/>
        <a:lstStyle/>
        <a:p>
          <a:endParaRPr lang="en-US"/>
        </a:p>
      </dgm:t>
    </dgm:pt>
    <dgm:pt modelId="{773CA9C0-0F83-4870-8C1C-4311F7ADAAE7}">
      <dgm:prSet/>
      <dgm:spPr/>
      <dgm:t>
        <a:bodyPr/>
        <a:lstStyle/>
        <a:p>
          <a:r>
            <a:rPr lang="en-US" b="0" i="0" baseline="0"/>
            <a:t>Performance compared using standard metrics. </a:t>
          </a:r>
          <a:endParaRPr lang="en-US"/>
        </a:p>
      </dgm:t>
    </dgm:pt>
    <dgm:pt modelId="{C9192A55-142A-4CA8-ACF6-11593310F5E6}" type="parTrans" cxnId="{9252DCE0-4B2A-4D94-B6BA-1B5CEB78434E}">
      <dgm:prSet/>
      <dgm:spPr/>
      <dgm:t>
        <a:bodyPr/>
        <a:lstStyle/>
        <a:p>
          <a:endParaRPr lang="en-US"/>
        </a:p>
      </dgm:t>
    </dgm:pt>
    <dgm:pt modelId="{9A9DA2B2-163F-46C6-8154-E326033A1066}" type="sibTrans" cxnId="{9252DCE0-4B2A-4D94-B6BA-1B5CEB78434E}">
      <dgm:prSet/>
      <dgm:spPr/>
      <dgm:t>
        <a:bodyPr/>
        <a:lstStyle/>
        <a:p>
          <a:endParaRPr lang="en-US"/>
        </a:p>
      </dgm:t>
    </dgm:pt>
    <dgm:pt modelId="{4F59DAFC-76FA-45E6-B336-53C8A876FB47}" type="pres">
      <dgm:prSet presAssocID="{C32F164C-CA9E-4D13-9EF2-73F03D0F9D04}" presName="root" presStyleCnt="0">
        <dgm:presLayoutVars>
          <dgm:dir/>
          <dgm:resizeHandles val="exact"/>
        </dgm:presLayoutVars>
      </dgm:prSet>
      <dgm:spPr/>
    </dgm:pt>
    <dgm:pt modelId="{6C5AB167-E1B6-4739-BADB-21FA0AD3A8AF}" type="pres">
      <dgm:prSet presAssocID="{61E7B880-716D-4F18-A4FD-6C6A9D8E10CA}" presName="compNode" presStyleCnt="0"/>
      <dgm:spPr/>
    </dgm:pt>
    <dgm:pt modelId="{E57CBB72-8EA5-472A-99D1-683302C253B6}" type="pres">
      <dgm:prSet presAssocID="{61E7B880-716D-4F18-A4FD-6C6A9D8E10CA}" presName="bgRect" presStyleLbl="bgShp" presStyleIdx="0" presStyleCnt="5"/>
      <dgm:spPr/>
    </dgm:pt>
    <dgm:pt modelId="{C4A6BB61-F429-4DAD-A9FD-D86E18AF6276}" type="pres">
      <dgm:prSet presAssocID="{61E7B880-716D-4F18-A4FD-6C6A9D8E10CA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est scene"/>
        </a:ext>
      </dgm:extLst>
    </dgm:pt>
    <dgm:pt modelId="{A60C5525-F296-4121-9CA0-8EE8FE217AE3}" type="pres">
      <dgm:prSet presAssocID="{61E7B880-716D-4F18-A4FD-6C6A9D8E10CA}" presName="spaceRect" presStyleCnt="0"/>
      <dgm:spPr/>
    </dgm:pt>
    <dgm:pt modelId="{E61F950D-846B-4975-8406-127A25D88492}" type="pres">
      <dgm:prSet presAssocID="{61E7B880-716D-4F18-A4FD-6C6A9D8E10CA}" presName="parTx" presStyleLbl="revTx" presStyleIdx="0" presStyleCnt="5">
        <dgm:presLayoutVars>
          <dgm:chMax val="0"/>
          <dgm:chPref val="0"/>
        </dgm:presLayoutVars>
      </dgm:prSet>
      <dgm:spPr/>
    </dgm:pt>
    <dgm:pt modelId="{E212F3C8-4FC1-433F-99CB-DA35EB6316E5}" type="pres">
      <dgm:prSet presAssocID="{C99FA57C-1B56-4711-9553-852CC5948233}" presName="sibTrans" presStyleCnt="0"/>
      <dgm:spPr/>
    </dgm:pt>
    <dgm:pt modelId="{DE2D8CBF-A659-40AD-A4D9-62B9555C44C7}" type="pres">
      <dgm:prSet presAssocID="{CD6B192B-A775-42F7-AACE-C16C8AF91C5C}" presName="compNode" presStyleCnt="0"/>
      <dgm:spPr/>
    </dgm:pt>
    <dgm:pt modelId="{43362B65-F0CC-4048-836A-0FD6356FCA39}" type="pres">
      <dgm:prSet presAssocID="{CD6B192B-A775-42F7-AACE-C16C8AF91C5C}" presName="bgRect" presStyleLbl="bgShp" presStyleIdx="1" presStyleCnt="5"/>
      <dgm:spPr/>
    </dgm:pt>
    <dgm:pt modelId="{E2DAEC83-0F81-4D46-B2B5-CCE902BA01E3}" type="pres">
      <dgm:prSet presAssocID="{CD6B192B-A775-42F7-AACE-C16C8AF91C5C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gh Temperature"/>
        </a:ext>
      </dgm:extLst>
    </dgm:pt>
    <dgm:pt modelId="{17DA1DCE-504B-45E6-9789-4C064419BF9E}" type="pres">
      <dgm:prSet presAssocID="{CD6B192B-A775-42F7-AACE-C16C8AF91C5C}" presName="spaceRect" presStyleCnt="0"/>
      <dgm:spPr/>
    </dgm:pt>
    <dgm:pt modelId="{B461BA68-3CAE-41EC-950F-32C003D5B53F}" type="pres">
      <dgm:prSet presAssocID="{CD6B192B-A775-42F7-AACE-C16C8AF91C5C}" presName="parTx" presStyleLbl="revTx" presStyleIdx="1" presStyleCnt="5">
        <dgm:presLayoutVars>
          <dgm:chMax val="0"/>
          <dgm:chPref val="0"/>
        </dgm:presLayoutVars>
      </dgm:prSet>
      <dgm:spPr/>
    </dgm:pt>
    <dgm:pt modelId="{216D560C-141B-4843-B5BF-B83B4B60DEA5}" type="pres">
      <dgm:prSet presAssocID="{AB67A4A1-E43C-4CD4-BAAA-3D104EFCCDBF}" presName="sibTrans" presStyleCnt="0"/>
      <dgm:spPr/>
    </dgm:pt>
    <dgm:pt modelId="{2EC1A231-782D-47C7-A1CB-B0F76688F211}" type="pres">
      <dgm:prSet presAssocID="{ECF87D21-2850-41E1-B86F-92E45DC22B61}" presName="compNode" presStyleCnt="0"/>
      <dgm:spPr/>
    </dgm:pt>
    <dgm:pt modelId="{472D6EF6-A3E4-4E2A-9A2F-6A8B8BD8A268}" type="pres">
      <dgm:prSet presAssocID="{ECF87D21-2850-41E1-B86F-92E45DC22B61}" presName="bgRect" presStyleLbl="bgShp" presStyleIdx="2" presStyleCnt="5"/>
      <dgm:spPr/>
    </dgm:pt>
    <dgm:pt modelId="{7724B5CC-FACE-4A4A-B090-79A3C3AF9E12}" type="pres">
      <dgm:prSet presAssocID="{ECF87D21-2850-41E1-B86F-92E45DC22B61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9CC30B66-65FC-424F-8684-D6D430749283}" type="pres">
      <dgm:prSet presAssocID="{ECF87D21-2850-41E1-B86F-92E45DC22B61}" presName="spaceRect" presStyleCnt="0"/>
      <dgm:spPr/>
    </dgm:pt>
    <dgm:pt modelId="{1C488EAB-CC18-4224-B1AC-C17A047435A9}" type="pres">
      <dgm:prSet presAssocID="{ECF87D21-2850-41E1-B86F-92E45DC22B61}" presName="parTx" presStyleLbl="revTx" presStyleIdx="2" presStyleCnt="5">
        <dgm:presLayoutVars>
          <dgm:chMax val="0"/>
          <dgm:chPref val="0"/>
        </dgm:presLayoutVars>
      </dgm:prSet>
      <dgm:spPr/>
    </dgm:pt>
    <dgm:pt modelId="{3DE320DB-A3BB-49B9-BBFA-82AEB7CF482D}" type="pres">
      <dgm:prSet presAssocID="{BB81495F-BB1B-45BF-9DCB-76174AB600AC}" presName="sibTrans" presStyleCnt="0"/>
      <dgm:spPr/>
    </dgm:pt>
    <dgm:pt modelId="{4D3F0FF4-C610-469E-9A65-F1CD98037D9C}" type="pres">
      <dgm:prSet presAssocID="{9C444CFC-8C44-432A-8753-9F1B46C72E73}" presName="compNode" presStyleCnt="0"/>
      <dgm:spPr/>
    </dgm:pt>
    <dgm:pt modelId="{52971F2A-2BC8-4A7C-94E9-B2FF00DE3C1E}" type="pres">
      <dgm:prSet presAssocID="{9C444CFC-8C44-432A-8753-9F1B46C72E73}" presName="bgRect" presStyleLbl="bgShp" presStyleIdx="3" presStyleCnt="5"/>
      <dgm:spPr/>
    </dgm:pt>
    <dgm:pt modelId="{47F1A2A2-D5E2-4D3D-A26F-7737662F15F7}" type="pres">
      <dgm:prSet presAssocID="{9C444CFC-8C44-432A-8753-9F1B46C72E73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 Sign"/>
        </a:ext>
      </dgm:extLst>
    </dgm:pt>
    <dgm:pt modelId="{F885683A-CB7D-4C0F-816F-437DD1AED146}" type="pres">
      <dgm:prSet presAssocID="{9C444CFC-8C44-432A-8753-9F1B46C72E73}" presName="spaceRect" presStyleCnt="0"/>
      <dgm:spPr/>
    </dgm:pt>
    <dgm:pt modelId="{7EAAE9D4-6450-40E8-9758-9A24DE9C4A27}" type="pres">
      <dgm:prSet presAssocID="{9C444CFC-8C44-432A-8753-9F1B46C72E73}" presName="parTx" presStyleLbl="revTx" presStyleIdx="3" presStyleCnt="5">
        <dgm:presLayoutVars>
          <dgm:chMax val="0"/>
          <dgm:chPref val="0"/>
        </dgm:presLayoutVars>
      </dgm:prSet>
      <dgm:spPr/>
    </dgm:pt>
    <dgm:pt modelId="{C40CBF96-A1CA-4754-A755-F64172712923}" type="pres">
      <dgm:prSet presAssocID="{1B5728B8-7BA6-45B0-9071-68F198B2DF2F}" presName="sibTrans" presStyleCnt="0"/>
      <dgm:spPr/>
    </dgm:pt>
    <dgm:pt modelId="{2C3034B8-B1AC-48D9-9BDE-F03835D595DE}" type="pres">
      <dgm:prSet presAssocID="{773CA9C0-0F83-4870-8C1C-4311F7ADAAE7}" presName="compNode" presStyleCnt="0"/>
      <dgm:spPr/>
    </dgm:pt>
    <dgm:pt modelId="{E7102D36-9017-4927-BA4C-13D0172C08BA}" type="pres">
      <dgm:prSet presAssocID="{773CA9C0-0F83-4870-8C1C-4311F7ADAAE7}" presName="bgRect" presStyleLbl="bgShp" presStyleIdx="4" presStyleCnt="5"/>
      <dgm:spPr/>
    </dgm:pt>
    <dgm:pt modelId="{DA888CBD-DEA7-4A8E-8631-47A118CF332C}" type="pres">
      <dgm:prSet presAssocID="{773CA9C0-0F83-4870-8C1C-4311F7ADAAE7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E2E69B25-053F-41CE-8C83-CFCE9E70C5BE}" type="pres">
      <dgm:prSet presAssocID="{773CA9C0-0F83-4870-8C1C-4311F7ADAAE7}" presName="spaceRect" presStyleCnt="0"/>
      <dgm:spPr/>
    </dgm:pt>
    <dgm:pt modelId="{3CE88FE0-A4D5-4936-A530-A42B97BE235F}" type="pres">
      <dgm:prSet presAssocID="{773CA9C0-0F83-4870-8C1C-4311F7ADAAE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8EA5803-BF22-4031-B18A-799D631BDCF1}" type="presOf" srcId="{CD6B192B-A775-42F7-AACE-C16C8AF91C5C}" destId="{B461BA68-3CAE-41EC-950F-32C003D5B53F}" srcOrd="0" destOrd="0" presId="urn:microsoft.com/office/officeart/2018/2/layout/IconVerticalSolidList"/>
    <dgm:cxn modelId="{18DA1D08-6F19-425A-9A50-F4654F1F3852}" srcId="{C32F164C-CA9E-4D13-9EF2-73F03D0F9D04}" destId="{61E7B880-716D-4F18-A4FD-6C6A9D8E10CA}" srcOrd="0" destOrd="0" parTransId="{C3771BF1-26BE-4B80-B270-CD4BFD17B185}" sibTransId="{C99FA57C-1B56-4711-9553-852CC5948233}"/>
    <dgm:cxn modelId="{AEFA4539-300B-430D-A0B4-001F3A5F382F}" srcId="{C32F164C-CA9E-4D13-9EF2-73F03D0F9D04}" destId="{9C444CFC-8C44-432A-8753-9F1B46C72E73}" srcOrd="3" destOrd="0" parTransId="{B58DEA3C-5E98-4D23-8A17-4E19FDA799CC}" sibTransId="{1B5728B8-7BA6-45B0-9071-68F198B2DF2F}"/>
    <dgm:cxn modelId="{871F773D-51A3-4B7A-9525-A5BF7E3337A2}" type="presOf" srcId="{C32F164C-CA9E-4D13-9EF2-73F03D0F9D04}" destId="{4F59DAFC-76FA-45E6-B336-53C8A876FB47}" srcOrd="0" destOrd="0" presId="urn:microsoft.com/office/officeart/2018/2/layout/IconVerticalSolidList"/>
    <dgm:cxn modelId="{46BC5973-5AAD-4F99-9AA4-C4393BCE0A66}" srcId="{C32F164C-CA9E-4D13-9EF2-73F03D0F9D04}" destId="{ECF87D21-2850-41E1-B86F-92E45DC22B61}" srcOrd="2" destOrd="0" parTransId="{101A12E4-2091-4E4A-BEF2-955395744820}" sibTransId="{BB81495F-BB1B-45BF-9DCB-76174AB600AC}"/>
    <dgm:cxn modelId="{9B4B5954-3CE2-4C99-8094-F42ADA62E8A0}" type="presOf" srcId="{9C444CFC-8C44-432A-8753-9F1B46C72E73}" destId="{7EAAE9D4-6450-40E8-9758-9A24DE9C4A27}" srcOrd="0" destOrd="0" presId="urn:microsoft.com/office/officeart/2018/2/layout/IconVerticalSolidList"/>
    <dgm:cxn modelId="{95584191-9ECB-4785-8270-28F7541B847D}" type="presOf" srcId="{ECF87D21-2850-41E1-B86F-92E45DC22B61}" destId="{1C488EAB-CC18-4224-B1AC-C17A047435A9}" srcOrd="0" destOrd="0" presId="urn:microsoft.com/office/officeart/2018/2/layout/IconVerticalSolidList"/>
    <dgm:cxn modelId="{DF3EEEBE-3BF4-4A2C-BDE2-93DF5526912A}" type="presOf" srcId="{61E7B880-716D-4F18-A4FD-6C6A9D8E10CA}" destId="{E61F950D-846B-4975-8406-127A25D88492}" srcOrd="0" destOrd="0" presId="urn:microsoft.com/office/officeart/2018/2/layout/IconVerticalSolidList"/>
    <dgm:cxn modelId="{F66294CA-EEE5-439B-8E52-C3C5CDB99699}" srcId="{C32F164C-CA9E-4D13-9EF2-73F03D0F9D04}" destId="{CD6B192B-A775-42F7-AACE-C16C8AF91C5C}" srcOrd="1" destOrd="0" parTransId="{FBCFF2CB-328F-4FCB-9797-6849765D8758}" sibTransId="{AB67A4A1-E43C-4CD4-BAAA-3D104EFCCDBF}"/>
    <dgm:cxn modelId="{5ADAD5D6-8FB9-46EC-ABDB-30269D23C38D}" type="presOf" srcId="{773CA9C0-0F83-4870-8C1C-4311F7ADAAE7}" destId="{3CE88FE0-A4D5-4936-A530-A42B97BE235F}" srcOrd="0" destOrd="0" presId="urn:microsoft.com/office/officeart/2018/2/layout/IconVerticalSolidList"/>
    <dgm:cxn modelId="{9252DCE0-4B2A-4D94-B6BA-1B5CEB78434E}" srcId="{C32F164C-CA9E-4D13-9EF2-73F03D0F9D04}" destId="{773CA9C0-0F83-4870-8C1C-4311F7ADAAE7}" srcOrd="4" destOrd="0" parTransId="{C9192A55-142A-4CA8-ACF6-11593310F5E6}" sibTransId="{9A9DA2B2-163F-46C6-8154-E326033A1066}"/>
    <dgm:cxn modelId="{C7FBFE3D-A68A-4E75-8F06-0E97DEDC8EB0}" type="presParOf" srcId="{4F59DAFC-76FA-45E6-B336-53C8A876FB47}" destId="{6C5AB167-E1B6-4739-BADB-21FA0AD3A8AF}" srcOrd="0" destOrd="0" presId="urn:microsoft.com/office/officeart/2018/2/layout/IconVerticalSolidList"/>
    <dgm:cxn modelId="{EB7793E3-B315-494F-8868-8407F1007601}" type="presParOf" srcId="{6C5AB167-E1B6-4739-BADB-21FA0AD3A8AF}" destId="{E57CBB72-8EA5-472A-99D1-683302C253B6}" srcOrd="0" destOrd="0" presId="urn:microsoft.com/office/officeart/2018/2/layout/IconVerticalSolidList"/>
    <dgm:cxn modelId="{4BA8B75B-4C4E-4823-B4DB-92C08E574BC3}" type="presParOf" srcId="{6C5AB167-E1B6-4739-BADB-21FA0AD3A8AF}" destId="{C4A6BB61-F429-4DAD-A9FD-D86E18AF6276}" srcOrd="1" destOrd="0" presId="urn:microsoft.com/office/officeart/2018/2/layout/IconVerticalSolidList"/>
    <dgm:cxn modelId="{BE093BD4-C4C1-48BA-8392-AF95F73799E7}" type="presParOf" srcId="{6C5AB167-E1B6-4739-BADB-21FA0AD3A8AF}" destId="{A60C5525-F296-4121-9CA0-8EE8FE217AE3}" srcOrd="2" destOrd="0" presId="urn:microsoft.com/office/officeart/2018/2/layout/IconVerticalSolidList"/>
    <dgm:cxn modelId="{BE32D0CF-50B7-4BD1-A439-15AD698E7692}" type="presParOf" srcId="{6C5AB167-E1B6-4739-BADB-21FA0AD3A8AF}" destId="{E61F950D-846B-4975-8406-127A25D88492}" srcOrd="3" destOrd="0" presId="urn:microsoft.com/office/officeart/2018/2/layout/IconVerticalSolidList"/>
    <dgm:cxn modelId="{8A08569B-99BC-4FCC-9A05-9E3A9EEFC545}" type="presParOf" srcId="{4F59DAFC-76FA-45E6-B336-53C8A876FB47}" destId="{E212F3C8-4FC1-433F-99CB-DA35EB6316E5}" srcOrd="1" destOrd="0" presId="urn:microsoft.com/office/officeart/2018/2/layout/IconVerticalSolidList"/>
    <dgm:cxn modelId="{DD2FDCB2-D034-4115-9301-F727396D10F3}" type="presParOf" srcId="{4F59DAFC-76FA-45E6-B336-53C8A876FB47}" destId="{DE2D8CBF-A659-40AD-A4D9-62B9555C44C7}" srcOrd="2" destOrd="0" presId="urn:microsoft.com/office/officeart/2018/2/layout/IconVerticalSolidList"/>
    <dgm:cxn modelId="{3F5D7FC7-7FEA-45B5-B16C-4A2D35DE87E0}" type="presParOf" srcId="{DE2D8CBF-A659-40AD-A4D9-62B9555C44C7}" destId="{43362B65-F0CC-4048-836A-0FD6356FCA39}" srcOrd="0" destOrd="0" presId="urn:microsoft.com/office/officeart/2018/2/layout/IconVerticalSolidList"/>
    <dgm:cxn modelId="{5054D7AF-55A0-42B5-82D3-F684CB7FD01F}" type="presParOf" srcId="{DE2D8CBF-A659-40AD-A4D9-62B9555C44C7}" destId="{E2DAEC83-0F81-4D46-B2B5-CCE902BA01E3}" srcOrd="1" destOrd="0" presId="urn:microsoft.com/office/officeart/2018/2/layout/IconVerticalSolidList"/>
    <dgm:cxn modelId="{EFE349D5-4074-4C8A-AF49-1F2C8B323B2D}" type="presParOf" srcId="{DE2D8CBF-A659-40AD-A4D9-62B9555C44C7}" destId="{17DA1DCE-504B-45E6-9789-4C064419BF9E}" srcOrd="2" destOrd="0" presId="urn:microsoft.com/office/officeart/2018/2/layout/IconVerticalSolidList"/>
    <dgm:cxn modelId="{C94E0C0E-38F7-42EF-A7C1-D805893D93EB}" type="presParOf" srcId="{DE2D8CBF-A659-40AD-A4D9-62B9555C44C7}" destId="{B461BA68-3CAE-41EC-950F-32C003D5B53F}" srcOrd="3" destOrd="0" presId="urn:microsoft.com/office/officeart/2018/2/layout/IconVerticalSolidList"/>
    <dgm:cxn modelId="{C18B63BA-F8A6-4488-8AED-187EA78ABF3F}" type="presParOf" srcId="{4F59DAFC-76FA-45E6-B336-53C8A876FB47}" destId="{216D560C-141B-4843-B5BF-B83B4B60DEA5}" srcOrd="3" destOrd="0" presId="urn:microsoft.com/office/officeart/2018/2/layout/IconVerticalSolidList"/>
    <dgm:cxn modelId="{83366476-F923-4BCF-AE92-63AB1F0BC363}" type="presParOf" srcId="{4F59DAFC-76FA-45E6-B336-53C8A876FB47}" destId="{2EC1A231-782D-47C7-A1CB-B0F76688F211}" srcOrd="4" destOrd="0" presId="urn:microsoft.com/office/officeart/2018/2/layout/IconVerticalSolidList"/>
    <dgm:cxn modelId="{FDAE80D9-E954-43F7-AAC2-EED81C563031}" type="presParOf" srcId="{2EC1A231-782D-47C7-A1CB-B0F76688F211}" destId="{472D6EF6-A3E4-4E2A-9A2F-6A8B8BD8A268}" srcOrd="0" destOrd="0" presId="urn:microsoft.com/office/officeart/2018/2/layout/IconVerticalSolidList"/>
    <dgm:cxn modelId="{05264A70-03FB-4BC0-8765-12464AA1706B}" type="presParOf" srcId="{2EC1A231-782D-47C7-A1CB-B0F76688F211}" destId="{7724B5CC-FACE-4A4A-B090-79A3C3AF9E12}" srcOrd="1" destOrd="0" presId="urn:microsoft.com/office/officeart/2018/2/layout/IconVerticalSolidList"/>
    <dgm:cxn modelId="{5C677FA2-3253-4195-99AB-DC454BED9AD9}" type="presParOf" srcId="{2EC1A231-782D-47C7-A1CB-B0F76688F211}" destId="{9CC30B66-65FC-424F-8684-D6D430749283}" srcOrd="2" destOrd="0" presId="urn:microsoft.com/office/officeart/2018/2/layout/IconVerticalSolidList"/>
    <dgm:cxn modelId="{013D6003-8784-415C-9A1B-41D8FC80FC1B}" type="presParOf" srcId="{2EC1A231-782D-47C7-A1CB-B0F76688F211}" destId="{1C488EAB-CC18-4224-B1AC-C17A047435A9}" srcOrd="3" destOrd="0" presId="urn:microsoft.com/office/officeart/2018/2/layout/IconVerticalSolidList"/>
    <dgm:cxn modelId="{BEE427BB-BCC2-4FAB-8994-45ADF92AD7C3}" type="presParOf" srcId="{4F59DAFC-76FA-45E6-B336-53C8A876FB47}" destId="{3DE320DB-A3BB-49B9-BBFA-82AEB7CF482D}" srcOrd="5" destOrd="0" presId="urn:microsoft.com/office/officeart/2018/2/layout/IconVerticalSolidList"/>
    <dgm:cxn modelId="{2CA4A9BB-26B8-4DAA-8B0B-BAC6E29B209E}" type="presParOf" srcId="{4F59DAFC-76FA-45E6-B336-53C8A876FB47}" destId="{4D3F0FF4-C610-469E-9A65-F1CD98037D9C}" srcOrd="6" destOrd="0" presId="urn:microsoft.com/office/officeart/2018/2/layout/IconVerticalSolidList"/>
    <dgm:cxn modelId="{E93BBF80-4A83-4F5B-8FBE-7096AF824DEC}" type="presParOf" srcId="{4D3F0FF4-C610-469E-9A65-F1CD98037D9C}" destId="{52971F2A-2BC8-4A7C-94E9-B2FF00DE3C1E}" srcOrd="0" destOrd="0" presId="urn:microsoft.com/office/officeart/2018/2/layout/IconVerticalSolidList"/>
    <dgm:cxn modelId="{9B81EED4-15F3-4A62-87D6-08C70E6EBD63}" type="presParOf" srcId="{4D3F0FF4-C610-469E-9A65-F1CD98037D9C}" destId="{47F1A2A2-D5E2-4D3D-A26F-7737662F15F7}" srcOrd="1" destOrd="0" presId="urn:microsoft.com/office/officeart/2018/2/layout/IconVerticalSolidList"/>
    <dgm:cxn modelId="{8E13BF39-528C-4338-8A8E-429A9B86FCCB}" type="presParOf" srcId="{4D3F0FF4-C610-469E-9A65-F1CD98037D9C}" destId="{F885683A-CB7D-4C0F-816F-437DD1AED146}" srcOrd="2" destOrd="0" presId="urn:microsoft.com/office/officeart/2018/2/layout/IconVerticalSolidList"/>
    <dgm:cxn modelId="{6FEABFE8-999C-4C4F-BE3B-3C397494F5F7}" type="presParOf" srcId="{4D3F0FF4-C610-469E-9A65-F1CD98037D9C}" destId="{7EAAE9D4-6450-40E8-9758-9A24DE9C4A27}" srcOrd="3" destOrd="0" presId="urn:microsoft.com/office/officeart/2018/2/layout/IconVerticalSolidList"/>
    <dgm:cxn modelId="{F541FCFD-A000-4622-BC57-15F239356C3A}" type="presParOf" srcId="{4F59DAFC-76FA-45E6-B336-53C8A876FB47}" destId="{C40CBF96-A1CA-4754-A755-F64172712923}" srcOrd="7" destOrd="0" presId="urn:microsoft.com/office/officeart/2018/2/layout/IconVerticalSolidList"/>
    <dgm:cxn modelId="{E7E82FE4-05F0-4ACF-AACB-3D4C5CF7A665}" type="presParOf" srcId="{4F59DAFC-76FA-45E6-B336-53C8A876FB47}" destId="{2C3034B8-B1AC-48D9-9BDE-F03835D595DE}" srcOrd="8" destOrd="0" presId="urn:microsoft.com/office/officeart/2018/2/layout/IconVerticalSolidList"/>
    <dgm:cxn modelId="{208EBDED-6E4E-4DB2-AFBA-EC0194E56D2F}" type="presParOf" srcId="{2C3034B8-B1AC-48D9-9BDE-F03835D595DE}" destId="{E7102D36-9017-4927-BA4C-13D0172C08BA}" srcOrd="0" destOrd="0" presId="urn:microsoft.com/office/officeart/2018/2/layout/IconVerticalSolidList"/>
    <dgm:cxn modelId="{BE582816-88D9-4E72-8E28-623A5206AFF9}" type="presParOf" srcId="{2C3034B8-B1AC-48D9-9BDE-F03835D595DE}" destId="{DA888CBD-DEA7-4A8E-8631-47A118CF332C}" srcOrd="1" destOrd="0" presId="urn:microsoft.com/office/officeart/2018/2/layout/IconVerticalSolidList"/>
    <dgm:cxn modelId="{58828B01-EBBA-4A5B-818E-AAFF8A7CDED1}" type="presParOf" srcId="{2C3034B8-B1AC-48D9-9BDE-F03835D595DE}" destId="{E2E69B25-053F-41CE-8C83-CFCE9E70C5BE}" srcOrd="2" destOrd="0" presId="urn:microsoft.com/office/officeart/2018/2/layout/IconVerticalSolidList"/>
    <dgm:cxn modelId="{CA78761E-80F9-405A-8B15-34E8C172E9FB}" type="presParOf" srcId="{2C3034B8-B1AC-48D9-9BDE-F03835D595DE}" destId="{3CE88FE0-A4D5-4936-A530-A42B97BE235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267A724-01E6-4535-BB89-5054CD1A819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F84647E-7ED5-4418-AE5C-EA6BE37F1B9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Tested the models on attacks not seen during training. </a:t>
          </a:r>
          <a:endParaRPr lang="en-US"/>
        </a:p>
      </dgm:t>
    </dgm:pt>
    <dgm:pt modelId="{3A297161-F215-4C02-A941-6CB294C07B96}" type="parTrans" cxnId="{EE558EE1-7611-4CDA-8C33-BC1165583AE2}">
      <dgm:prSet/>
      <dgm:spPr/>
      <dgm:t>
        <a:bodyPr/>
        <a:lstStyle/>
        <a:p>
          <a:endParaRPr lang="en-US"/>
        </a:p>
      </dgm:t>
    </dgm:pt>
    <dgm:pt modelId="{A9CDCF9D-C2A5-4988-9336-AD6EFEFCE4F5}" type="sibTrans" cxnId="{EE558EE1-7611-4CDA-8C33-BC1165583AE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CDC6323-2CF5-4ECC-998F-BA0469A0472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Supervised models struggled with unknown attacks. </a:t>
          </a:r>
          <a:endParaRPr lang="en-US"/>
        </a:p>
      </dgm:t>
    </dgm:pt>
    <dgm:pt modelId="{5B05C0A2-9258-4BCA-B686-EEDC5FE17C80}" type="parTrans" cxnId="{FCFA7590-3428-4DED-B6A1-055AB9BD19C3}">
      <dgm:prSet/>
      <dgm:spPr/>
      <dgm:t>
        <a:bodyPr/>
        <a:lstStyle/>
        <a:p>
          <a:endParaRPr lang="en-US"/>
        </a:p>
      </dgm:t>
    </dgm:pt>
    <dgm:pt modelId="{010CB0E6-0934-47B5-ACD4-353B17014C86}" type="sibTrans" cxnId="{FCFA7590-3428-4DED-B6A1-055AB9BD19C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BA0F941-10E8-4E59-BFAB-13449703630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LSTM Autoencoder helped detect unusual traffic patterns. </a:t>
          </a:r>
          <a:endParaRPr lang="en-US"/>
        </a:p>
      </dgm:t>
    </dgm:pt>
    <dgm:pt modelId="{96E43A15-FD80-4C2D-A069-E6F089F47ED5}" type="parTrans" cxnId="{8E826D5F-DBEE-4DFE-86D3-36C2C67D9FB7}">
      <dgm:prSet/>
      <dgm:spPr/>
      <dgm:t>
        <a:bodyPr/>
        <a:lstStyle/>
        <a:p>
          <a:endParaRPr lang="en-US"/>
        </a:p>
      </dgm:t>
    </dgm:pt>
    <dgm:pt modelId="{9EF15771-E554-4B51-958F-778964C9BCDE}" type="sibTrans" cxnId="{8E826D5F-DBEE-4DFE-86D3-36C2C67D9FB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B38E79C-50FD-45BA-A5D2-39C02C4D0EE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Hybrid Model improved detection of unseen attacks. </a:t>
          </a:r>
          <a:endParaRPr lang="en-US"/>
        </a:p>
      </dgm:t>
    </dgm:pt>
    <dgm:pt modelId="{DE9AACD8-5604-4253-BE26-FE3B77A9BA07}" type="parTrans" cxnId="{9BEBEB1A-74A8-45F0-8BC4-7DC1F7824CD0}">
      <dgm:prSet/>
      <dgm:spPr/>
      <dgm:t>
        <a:bodyPr/>
        <a:lstStyle/>
        <a:p>
          <a:endParaRPr lang="en-US"/>
        </a:p>
      </dgm:t>
    </dgm:pt>
    <dgm:pt modelId="{9C268E74-3F16-4B5A-9D3C-562158926273}" type="sibTrans" cxnId="{9BEBEB1A-74A8-45F0-8BC4-7DC1F7824CD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CFE8241-71F1-4BFA-87B6-E71CF70A658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Slight increase in false positives. </a:t>
          </a:r>
          <a:endParaRPr lang="en-US"/>
        </a:p>
      </dgm:t>
    </dgm:pt>
    <dgm:pt modelId="{2FE553C5-9E60-4DAE-BFAF-3D665E7B9A12}" type="parTrans" cxnId="{72CA3C0A-621C-4CA8-B099-8715EF66C2A8}">
      <dgm:prSet/>
      <dgm:spPr/>
      <dgm:t>
        <a:bodyPr/>
        <a:lstStyle/>
        <a:p>
          <a:endParaRPr lang="en-US"/>
        </a:p>
      </dgm:t>
    </dgm:pt>
    <dgm:pt modelId="{B60544FB-624B-430B-9838-BC5607985711}" type="sibTrans" cxnId="{72CA3C0A-621C-4CA8-B099-8715EF66C2A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F79F579-7658-4ABF-A626-3566784135B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Better overall generalization and robustness </a:t>
          </a:r>
          <a:endParaRPr lang="en-US"/>
        </a:p>
      </dgm:t>
    </dgm:pt>
    <dgm:pt modelId="{53C39E5C-7781-4117-AE7F-8FC9B605BA49}" type="parTrans" cxnId="{1D08D79F-9577-4E1D-A13D-6CA26FB934F7}">
      <dgm:prSet/>
      <dgm:spPr/>
      <dgm:t>
        <a:bodyPr/>
        <a:lstStyle/>
        <a:p>
          <a:endParaRPr lang="en-US"/>
        </a:p>
      </dgm:t>
    </dgm:pt>
    <dgm:pt modelId="{37653BF8-4F3B-45E6-B183-396A4753BFC3}" type="sibTrans" cxnId="{1D08D79F-9577-4E1D-A13D-6CA26FB934F7}">
      <dgm:prSet/>
      <dgm:spPr/>
      <dgm:t>
        <a:bodyPr/>
        <a:lstStyle/>
        <a:p>
          <a:endParaRPr lang="en-US"/>
        </a:p>
      </dgm:t>
    </dgm:pt>
    <dgm:pt modelId="{A03C3018-4D1B-41E2-AAC2-E86E99725F05}" type="pres">
      <dgm:prSet presAssocID="{D267A724-01E6-4535-BB89-5054CD1A8197}" presName="linear" presStyleCnt="0">
        <dgm:presLayoutVars>
          <dgm:animLvl val="lvl"/>
          <dgm:resizeHandles val="exact"/>
        </dgm:presLayoutVars>
      </dgm:prSet>
      <dgm:spPr/>
    </dgm:pt>
    <dgm:pt modelId="{97A443C8-5C7C-430C-89DF-B5BA30A69F80}" type="pres">
      <dgm:prSet presAssocID="{EF84647E-7ED5-4418-AE5C-EA6BE37F1B9A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45F46256-CF44-4408-B951-2346C5E41A84}" type="pres">
      <dgm:prSet presAssocID="{A9CDCF9D-C2A5-4988-9336-AD6EFEFCE4F5}" presName="spacer" presStyleCnt="0"/>
      <dgm:spPr/>
    </dgm:pt>
    <dgm:pt modelId="{6C7F7A7A-98E9-4163-AEED-F4D70B2255B3}" type="pres">
      <dgm:prSet presAssocID="{CCDC6323-2CF5-4ECC-998F-BA0469A04721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A8A63B3E-5A7A-421D-8831-B15A5CAE340D}" type="pres">
      <dgm:prSet presAssocID="{010CB0E6-0934-47B5-ACD4-353B17014C86}" presName="spacer" presStyleCnt="0"/>
      <dgm:spPr/>
    </dgm:pt>
    <dgm:pt modelId="{F7295B3C-82FF-432F-BCB5-D9C97BCB5E6C}" type="pres">
      <dgm:prSet presAssocID="{1BA0F941-10E8-4E59-BFAB-13449703630C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652B7ADC-298C-4190-B4F5-4F40F09615D7}" type="pres">
      <dgm:prSet presAssocID="{9EF15771-E554-4B51-958F-778964C9BCDE}" presName="spacer" presStyleCnt="0"/>
      <dgm:spPr/>
    </dgm:pt>
    <dgm:pt modelId="{88FF1038-0C04-44D7-8B5D-BD792B477F1A}" type="pres">
      <dgm:prSet presAssocID="{6B38E79C-50FD-45BA-A5D2-39C02C4D0EE6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9303DC1-686F-4D2A-BB53-A5664FE34E65}" type="pres">
      <dgm:prSet presAssocID="{9C268E74-3F16-4B5A-9D3C-562158926273}" presName="spacer" presStyleCnt="0"/>
      <dgm:spPr/>
    </dgm:pt>
    <dgm:pt modelId="{352402BE-D14E-44AA-BAAD-6A49E796033C}" type="pres">
      <dgm:prSet presAssocID="{BCFE8241-71F1-4BFA-87B6-E71CF70A658B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922F67F5-D925-454D-9206-8EEEDFC791B1}" type="pres">
      <dgm:prSet presAssocID="{B60544FB-624B-430B-9838-BC5607985711}" presName="spacer" presStyleCnt="0"/>
      <dgm:spPr/>
    </dgm:pt>
    <dgm:pt modelId="{B64C2CE6-BA4B-450D-9E91-55E156B933BF}" type="pres">
      <dgm:prSet presAssocID="{2F79F579-7658-4ABF-A626-3566784135B9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290A8002-5BB6-4505-AAD4-5BBFDAD71F07}" type="presOf" srcId="{D267A724-01E6-4535-BB89-5054CD1A8197}" destId="{A03C3018-4D1B-41E2-AAC2-E86E99725F05}" srcOrd="0" destOrd="0" presId="urn:microsoft.com/office/officeart/2005/8/layout/vList2"/>
    <dgm:cxn modelId="{72CA3C0A-621C-4CA8-B099-8715EF66C2A8}" srcId="{D267A724-01E6-4535-BB89-5054CD1A8197}" destId="{BCFE8241-71F1-4BFA-87B6-E71CF70A658B}" srcOrd="4" destOrd="0" parTransId="{2FE553C5-9E60-4DAE-BFAF-3D665E7B9A12}" sibTransId="{B60544FB-624B-430B-9838-BC5607985711}"/>
    <dgm:cxn modelId="{9BEBEB1A-74A8-45F0-8BC4-7DC1F7824CD0}" srcId="{D267A724-01E6-4535-BB89-5054CD1A8197}" destId="{6B38E79C-50FD-45BA-A5D2-39C02C4D0EE6}" srcOrd="3" destOrd="0" parTransId="{DE9AACD8-5604-4253-BE26-FE3B77A9BA07}" sibTransId="{9C268E74-3F16-4B5A-9D3C-562158926273}"/>
    <dgm:cxn modelId="{D94E6F1D-6E1A-43A9-BCC0-F0210DD66388}" type="presOf" srcId="{2F79F579-7658-4ABF-A626-3566784135B9}" destId="{B64C2CE6-BA4B-450D-9E91-55E156B933BF}" srcOrd="0" destOrd="0" presId="urn:microsoft.com/office/officeart/2005/8/layout/vList2"/>
    <dgm:cxn modelId="{785DA640-1BD1-4619-8083-B717D5D328EE}" type="presOf" srcId="{BCFE8241-71F1-4BFA-87B6-E71CF70A658B}" destId="{352402BE-D14E-44AA-BAAD-6A49E796033C}" srcOrd="0" destOrd="0" presId="urn:microsoft.com/office/officeart/2005/8/layout/vList2"/>
    <dgm:cxn modelId="{8E826D5F-DBEE-4DFE-86D3-36C2C67D9FB7}" srcId="{D267A724-01E6-4535-BB89-5054CD1A8197}" destId="{1BA0F941-10E8-4E59-BFAB-13449703630C}" srcOrd="2" destOrd="0" parTransId="{96E43A15-FD80-4C2D-A069-E6F089F47ED5}" sibTransId="{9EF15771-E554-4B51-958F-778964C9BCDE}"/>
    <dgm:cxn modelId="{1AA75E41-3826-4D3A-8C71-1CB91A3FAF11}" type="presOf" srcId="{EF84647E-7ED5-4418-AE5C-EA6BE37F1B9A}" destId="{97A443C8-5C7C-430C-89DF-B5BA30A69F80}" srcOrd="0" destOrd="0" presId="urn:microsoft.com/office/officeart/2005/8/layout/vList2"/>
    <dgm:cxn modelId="{FCFA7590-3428-4DED-B6A1-055AB9BD19C3}" srcId="{D267A724-01E6-4535-BB89-5054CD1A8197}" destId="{CCDC6323-2CF5-4ECC-998F-BA0469A04721}" srcOrd="1" destOrd="0" parTransId="{5B05C0A2-9258-4BCA-B686-EEDC5FE17C80}" sibTransId="{010CB0E6-0934-47B5-ACD4-353B17014C86}"/>
    <dgm:cxn modelId="{1D08D79F-9577-4E1D-A13D-6CA26FB934F7}" srcId="{D267A724-01E6-4535-BB89-5054CD1A8197}" destId="{2F79F579-7658-4ABF-A626-3566784135B9}" srcOrd="5" destOrd="0" parTransId="{53C39E5C-7781-4117-AE7F-8FC9B605BA49}" sibTransId="{37653BF8-4F3B-45E6-B183-396A4753BFC3}"/>
    <dgm:cxn modelId="{90C800A5-9E5B-4F70-80B2-BD2D902612EA}" type="presOf" srcId="{1BA0F941-10E8-4E59-BFAB-13449703630C}" destId="{F7295B3C-82FF-432F-BCB5-D9C97BCB5E6C}" srcOrd="0" destOrd="0" presId="urn:microsoft.com/office/officeart/2005/8/layout/vList2"/>
    <dgm:cxn modelId="{EE558EE1-7611-4CDA-8C33-BC1165583AE2}" srcId="{D267A724-01E6-4535-BB89-5054CD1A8197}" destId="{EF84647E-7ED5-4418-AE5C-EA6BE37F1B9A}" srcOrd="0" destOrd="0" parTransId="{3A297161-F215-4C02-A941-6CB294C07B96}" sibTransId="{A9CDCF9D-C2A5-4988-9336-AD6EFEFCE4F5}"/>
    <dgm:cxn modelId="{8AE779F0-CE3A-4D94-99EF-FE1E14FD51C9}" type="presOf" srcId="{6B38E79C-50FD-45BA-A5D2-39C02C4D0EE6}" destId="{88FF1038-0C04-44D7-8B5D-BD792B477F1A}" srcOrd="0" destOrd="0" presId="urn:microsoft.com/office/officeart/2005/8/layout/vList2"/>
    <dgm:cxn modelId="{5D5703FC-132D-41E2-8766-855426EB3C57}" type="presOf" srcId="{CCDC6323-2CF5-4ECC-998F-BA0469A04721}" destId="{6C7F7A7A-98E9-4163-AEED-F4D70B2255B3}" srcOrd="0" destOrd="0" presId="urn:microsoft.com/office/officeart/2005/8/layout/vList2"/>
    <dgm:cxn modelId="{F7A6F35C-6B26-4769-81EF-8859E9DA866F}" type="presParOf" srcId="{A03C3018-4D1B-41E2-AAC2-E86E99725F05}" destId="{97A443C8-5C7C-430C-89DF-B5BA30A69F80}" srcOrd="0" destOrd="0" presId="urn:microsoft.com/office/officeart/2005/8/layout/vList2"/>
    <dgm:cxn modelId="{172ADB2A-0B63-4EB2-A155-E7E3759316A3}" type="presParOf" srcId="{A03C3018-4D1B-41E2-AAC2-E86E99725F05}" destId="{45F46256-CF44-4408-B951-2346C5E41A84}" srcOrd="1" destOrd="0" presId="urn:microsoft.com/office/officeart/2005/8/layout/vList2"/>
    <dgm:cxn modelId="{A46C95DA-01C6-413D-B75A-8C4A9251B724}" type="presParOf" srcId="{A03C3018-4D1B-41E2-AAC2-E86E99725F05}" destId="{6C7F7A7A-98E9-4163-AEED-F4D70B2255B3}" srcOrd="2" destOrd="0" presId="urn:microsoft.com/office/officeart/2005/8/layout/vList2"/>
    <dgm:cxn modelId="{F85676BC-6490-4D57-8167-781B482A9FD2}" type="presParOf" srcId="{A03C3018-4D1B-41E2-AAC2-E86E99725F05}" destId="{A8A63B3E-5A7A-421D-8831-B15A5CAE340D}" srcOrd="3" destOrd="0" presId="urn:microsoft.com/office/officeart/2005/8/layout/vList2"/>
    <dgm:cxn modelId="{76AA4198-CADD-43B3-AC53-86A7CC9940EB}" type="presParOf" srcId="{A03C3018-4D1B-41E2-AAC2-E86E99725F05}" destId="{F7295B3C-82FF-432F-BCB5-D9C97BCB5E6C}" srcOrd="4" destOrd="0" presId="urn:microsoft.com/office/officeart/2005/8/layout/vList2"/>
    <dgm:cxn modelId="{9BA5131E-4718-4B40-803C-FDB9D0D6DD72}" type="presParOf" srcId="{A03C3018-4D1B-41E2-AAC2-E86E99725F05}" destId="{652B7ADC-298C-4190-B4F5-4F40F09615D7}" srcOrd="5" destOrd="0" presId="urn:microsoft.com/office/officeart/2005/8/layout/vList2"/>
    <dgm:cxn modelId="{707FE11E-D815-4B1E-BE54-DA0A38AB9C38}" type="presParOf" srcId="{A03C3018-4D1B-41E2-AAC2-E86E99725F05}" destId="{88FF1038-0C04-44D7-8B5D-BD792B477F1A}" srcOrd="6" destOrd="0" presId="urn:microsoft.com/office/officeart/2005/8/layout/vList2"/>
    <dgm:cxn modelId="{31BE52E7-D58D-4306-85D1-ADFD9AD06F21}" type="presParOf" srcId="{A03C3018-4D1B-41E2-AAC2-E86E99725F05}" destId="{F9303DC1-686F-4D2A-BB53-A5664FE34E65}" srcOrd="7" destOrd="0" presId="urn:microsoft.com/office/officeart/2005/8/layout/vList2"/>
    <dgm:cxn modelId="{A9FE919B-EA9B-48BD-8EFD-1B605CEF0064}" type="presParOf" srcId="{A03C3018-4D1B-41E2-AAC2-E86E99725F05}" destId="{352402BE-D14E-44AA-BAAD-6A49E796033C}" srcOrd="8" destOrd="0" presId="urn:microsoft.com/office/officeart/2005/8/layout/vList2"/>
    <dgm:cxn modelId="{1020394F-FDC1-4AC6-8C9A-D4854C8CB31E}" type="presParOf" srcId="{A03C3018-4D1B-41E2-AAC2-E86E99725F05}" destId="{922F67F5-D925-454D-9206-8EEEDFC791B1}" srcOrd="9" destOrd="0" presId="urn:microsoft.com/office/officeart/2005/8/layout/vList2"/>
    <dgm:cxn modelId="{BBF5EE82-D575-469C-807A-74C89B8B61AF}" type="presParOf" srcId="{A03C3018-4D1B-41E2-AAC2-E86E99725F05}" destId="{B64C2CE6-BA4B-450D-9E91-55E156B933BF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A16F1B7-BA97-48DB-A171-274A61AD7DA0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BD2919C-4EC4-4C6E-B860-23A1018B697E}">
      <dgm:prSet/>
      <dgm:spPr/>
      <dgm:t>
        <a:bodyPr/>
        <a:lstStyle/>
        <a:p>
          <a:r>
            <a:rPr lang="en-US" b="0" i="0" baseline="0"/>
            <a:t>A Hybrid IDS was developed for IoT and cloud environments. </a:t>
          </a:r>
          <a:endParaRPr lang="en-US"/>
        </a:p>
      </dgm:t>
    </dgm:pt>
    <dgm:pt modelId="{9C6FB7BE-F6A1-485F-A10A-DFED6C845ADF}" type="parTrans" cxnId="{FFB97385-BD0F-4561-8D1B-9928290176C8}">
      <dgm:prSet/>
      <dgm:spPr/>
      <dgm:t>
        <a:bodyPr/>
        <a:lstStyle/>
        <a:p>
          <a:endParaRPr lang="en-US"/>
        </a:p>
      </dgm:t>
    </dgm:pt>
    <dgm:pt modelId="{FE9FC12C-D89E-4F45-9E31-73596C238334}" type="sibTrans" cxnId="{FFB97385-BD0F-4561-8D1B-9928290176C8}">
      <dgm:prSet/>
      <dgm:spPr/>
      <dgm:t>
        <a:bodyPr/>
        <a:lstStyle/>
        <a:p>
          <a:endParaRPr lang="en-US"/>
        </a:p>
      </dgm:t>
    </dgm:pt>
    <dgm:pt modelId="{8D3CD714-6EC7-4421-BDB6-AC9FB1CFFFAA}">
      <dgm:prSet/>
      <dgm:spPr/>
      <dgm:t>
        <a:bodyPr/>
        <a:lstStyle/>
        <a:p>
          <a:r>
            <a:rPr lang="en-US" b="0" i="0" baseline="0"/>
            <a:t>XGBoost and LSTM Autoencoder were successfully integrated. </a:t>
          </a:r>
          <a:endParaRPr lang="en-US"/>
        </a:p>
      </dgm:t>
    </dgm:pt>
    <dgm:pt modelId="{3B3F0608-5688-43D8-B515-A47A6A070E6F}" type="parTrans" cxnId="{620613F2-1F46-4245-9E81-6E5FEB6989B6}">
      <dgm:prSet/>
      <dgm:spPr/>
      <dgm:t>
        <a:bodyPr/>
        <a:lstStyle/>
        <a:p>
          <a:endParaRPr lang="en-US"/>
        </a:p>
      </dgm:t>
    </dgm:pt>
    <dgm:pt modelId="{BC68B726-DE0D-495C-814A-CB0DAF501BD0}" type="sibTrans" cxnId="{620613F2-1F46-4245-9E81-6E5FEB6989B6}">
      <dgm:prSet/>
      <dgm:spPr/>
      <dgm:t>
        <a:bodyPr/>
        <a:lstStyle/>
        <a:p>
          <a:endParaRPr lang="en-US"/>
        </a:p>
      </dgm:t>
    </dgm:pt>
    <dgm:pt modelId="{8DEF424E-223F-4C04-B020-1B604D33E59C}">
      <dgm:prSet/>
      <dgm:spPr/>
      <dgm:t>
        <a:bodyPr/>
        <a:lstStyle/>
        <a:p>
          <a:r>
            <a:rPr lang="en-US" b="0" i="0" baseline="0"/>
            <a:t>Dataset integration improved cross-domain learning. </a:t>
          </a:r>
          <a:endParaRPr lang="en-US"/>
        </a:p>
      </dgm:t>
    </dgm:pt>
    <dgm:pt modelId="{39FEF0E0-3F97-487C-84C9-EA455CDDC0E6}" type="parTrans" cxnId="{7AEFD408-5FBD-468D-B44C-F812E716A337}">
      <dgm:prSet/>
      <dgm:spPr/>
      <dgm:t>
        <a:bodyPr/>
        <a:lstStyle/>
        <a:p>
          <a:endParaRPr lang="en-US"/>
        </a:p>
      </dgm:t>
    </dgm:pt>
    <dgm:pt modelId="{45EDD3B7-56CC-412C-B6BE-08CE62654313}" type="sibTrans" cxnId="{7AEFD408-5FBD-468D-B44C-F812E716A337}">
      <dgm:prSet/>
      <dgm:spPr/>
      <dgm:t>
        <a:bodyPr/>
        <a:lstStyle/>
        <a:p>
          <a:endParaRPr lang="en-US"/>
        </a:p>
      </dgm:t>
    </dgm:pt>
    <dgm:pt modelId="{5DBEA79C-AA5E-424A-A659-76BBD3071AE4}">
      <dgm:prSet/>
      <dgm:spPr/>
      <dgm:t>
        <a:bodyPr/>
        <a:lstStyle/>
        <a:p>
          <a:r>
            <a:rPr lang="en-US" b="0" i="0" baseline="0"/>
            <a:t>The Hybrid Model achieved strong detection performance. </a:t>
          </a:r>
          <a:endParaRPr lang="en-US"/>
        </a:p>
      </dgm:t>
    </dgm:pt>
    <dgm:pt modelId="{60C8CE6A-FE6A-430B-9C84-775B54F23384}" type="parTrans" cxnId="{D290A627-362F-4FDA-B0FE-70FFB7BA9183}">
      <dgm:prSet/>
      <dgm:spPr/>
      <dgm:t>
        <a:bodyPr/>
        <a:lstStyle/>
        <a:p>
          <a:endParaRPr lang="en-US"/>
        </a:p>
      </dgm:t>
    </dgm:pt>
    <dgm:pt modelId="{AB1624BB-005D-4A3F-94F8-89653A0B0630}" type="sibTrans" cxnId="{D290A627-362F-4FDA-B0FE-70FFB7BA9183}">
      <dgm:prSet/>
      <dgm:spPr/>
      <dgm:t>
        <a:bodyPr/>
        <a:lstStyle/>
        <a:p>
          <a:endParaRPr lang="en-US"/>
        </a:p>
      </dgm:t>
    </dgm:pt>
    <dgm:pt modelId="{28B5B1B0-D81E-4BA7-BEF2-AC2DECCBC76B}">
      <dgm:prSet/>
      <dgm:spPr/>
      <dgm:t>
        <a:bodyPr/>
        <a:lstStyle/>
        <a:p>
          <a:r>
            <a:rPr lang="en-US" b="0" i="0" baseline="0"/>
            <a:t>Unseen-attack detection was improved through anomaly awareness. </a:t>
          </a:r>
          <a:endParaRPr lang="en-US"/>
        </a:p>
      </dgm:t>
    </dgm:pt>
    <dgm:pt modelId="{66857EBA-A12E-43A8-9E23-6902BE651E11}" type="parTrans" cxnId="{874ADCBF-94A8-4AF5-8A4B-C7CA829B7E35}">
      <dgm:prSet/>
      <dgm:spPr/>
      <dgm:t>
        <a:bodyPr/>
        <a:lstStyle/>
        <a:p>
          <a:endParaRPr lang="en-US"/>
        </a:p>
      </dgm:t>
    </dgm:pt>
    <dgm:pt modelId="{4790581D-8AA5-4DD9-B6B5-09D0DED2D185}" type="sibTrans" cxnId="{874ADCBF-94A8-4AF5-8A4B-C7CA829B7E35}">
      <dgm:prSet/>
      <dgm:spPr/>
      <dgm:t>
        <a:bodyPr/>
        <a:lstStyle/>
        <a:p>
          <a:endParaRPr lang="en-US"/>
        </a:p>
      </dgm:t>
    </dgm:pt>
    <dgm:pt modelId="{385C6735-70B9-4FCE-A524-61486942EF3A}">
      <dgm:prSet/>
      <dgm:spPr/>
      <dgm:t>
        <a:bodyPr/>
        <a:lstStyle/>
        <a:p>
          <a:r>
            <a:rPr lang="en-US" b="0" i="0" baseline="0"/>
            <a:t>The proposed framework demonstrated better robustness and generalization. </a:t>
          </a:r>
          <a:endParaRPr lang="en-US"/>
        </a:p>
      </dgm:t>
    </dgm:pt>
    <dgm:pt modelId="{467D6A8B-7657-480D-85B8-CBA26994E8DA}" type="parTrans" cxnId="{2CE519C8-8722-4F00-A5F3-7C602A643507}">
      <dgm:prSet/>
      <dgm:spPr/>
      <dgm:t>
        <a:bodyPr/>
        <a:lstStyle/>
        <a:p>
          <a:endParaRPr lang="en-US"/>
        </a:p>
      </dgm:t>
    </dgm:pt>
    <dgm:pt modelId="{CEDD73D6-DB25-40EA-8F24-9F91DF7E38F3}" type="sibTrans" cxnId="{2CE519C8-8722-4F00-A5F3-7C602A643507}">
      <dgm:prSet/>
      <dgm:spPr/>
      <dgm:t>
        <a:bodyPr/>
        <a:lstStyle/>
        <a:p>
          <a:endParaRPr lang="en-US"/>
        </a:p>
      </dgm:t>
    </dgm:pt>
    <dgm:pt modelId="{D4CC5B35-6650-46E4-881D-2C963DB95A9D}" type="pres">
      <dgm:prSet presAssocID="{2A16F1B7-BA97-48DB-A171-274A61AD7DA0}" presName="linear" presStyleCnt="0">
        <dgm:presLayoutVars>
          <dgm:animLvl val="lvl"/>
          <dgm:resizeHandles val="exact"/>
        </dgm:presLayoutVars>
      </dgm:prSet>
      <dgm:spPr/>
    </dgm:pt>
    <dgm:pt modelId="{6BC360B4-B3DF-4B90-8424-60477A06335E}" type="pres">
      <dgm:prSet presAssocID="{7BD2919C-4EC4-4C6E-B860-23A1018B697E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4F019B2-E5F7-4183-9AD1-992D3B7DC7C4}" type="pres">
      <dgm:prSet presAssocID="{FE9FC12C-D89E-4F45-9E31-73596C238334}" presName="spacer" presStyleCnt="0"/>
      <dgm:spPr/>
    </dgm:pt>
    <dgm:pt modelId="{D301E0F2-63C0-40D5-8725-31E4AEBEE926}" type="pres">
      <dgm:prSet presAssocID="{8D3CD714-6EC7-4421-BDB6-AC9FB1CFFFAA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530649C9-CDDB-4130-AE67-38CAB8FDD04F}" type="pres">
      <dgm:prSet presAssocID="{BC68B726-DE0D-495C-814A-CB0DAF501BD0}" presName="spacer" presStyleCnt="0"/>
      <dgm:spPr/>
    </dgm:pt>
    <dgm:pt modelId="{0D9CBD3E-5188-471E-AEE0-144309E3EFB8}" type="pres">
      <dgm:prSet presAssocID="{8DEF424E-223F-4C04-B020-1B604D33E59C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E9DDB9E-20B1-48D2-9FF7-9579E69A1F1D}" type="pres">
      <dgm:prSet presAssocID="{45EDD3B7-56CC-412C-B6BE-08CE62654313}" presName="spacer" presStyleCnt="0"/>
      <dgm:spPr/>
    </dgm:pt>
    <dgm:pt modelId="{98647473-0CD7-486F-A691-65AAB3A6ACB0}" type="pres">
      <dgm:prSet presAssocID="{5DBEA79C-AA5E-424A-A659-76BBD3071AE4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2623C02-074D-41E7-89C0-2BEF3E93A391}" type="pres">
      <dgm:prSet presAssocID="{AB1624BB-005D-4A3F-94F8-89653A0B0630}" presName="spacer" presStyleCnt="0"/>
      <dgm:spPr/>
    </dgm:pt>
    <dgm:pt modelId="{397A3CE2-7B00-4CF8-A152-2DA0FC2904A3}" type="pres">
      <dgm:prSet presAssocID="{28B5B1B0-D81E-4BA7-BEF2-AC2DECCBC76B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2FC160DD-0B23-436B-810D-5825C8EB0890}" type="pres">
      <dgm:prSet presAssocID="{4790581D-8AA5-4DD9-B6B5-09D0DED2D185}" presName="spacer" presStyleCnt="0"/>
      <dgm:spPr/>
    </dgm:pt>
    <dgm:pt modelId="{B3122B86-CBE3-4655-A1E7-05398FAD924F}" type="pres">
      <dgm:prSet presAssocID="{385C6735-70B9-4FCE-A524-61486942EF3A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7AEFD408-5FBD-468D-B44C-F812E716A337}" srcId="{2A16F1B7-BA97-48DB-A171-274A61AD7DA0}" destId="{8DEF424E-223F-4C04-B020-1B604D33E59C}" srcOrd="2" destOrd="0" parTransId="{39FEF0E0-3F97-487C-84C9-EA455CDDC0E6}" sibTransId="{45EDD3B7-56CC-412C-B6BE-08CE62654313}"/>
    <dgm:cxn modelId="{A2EFD214-D369-4C51-8EB7-2BC4ACC2C287}" type="presOf" srcId="{7BD2919C-4EC4-4C6E-B860-23A1018B697E}" destId="{6BC360B4-B3DF-4B90-8424-60477A06335E}" srcOrd="0" destOrd="0" presId="urn:microsoft.com/office/officeart/2005/8/layout/vList2"/>
    <dgm:cxn modelId="{D290A627-362F-4FDA-B0FE-70FFB7BA9183}" srcId="{2A16F1B7-BA97-48DB-A171-274A61AD7DA0}" destId="{5DBEA79C-AA5E-424A-A659-76BBD3071AE4}" srcOrd="3" destOrd="0" parTransId="{60C8CE6A-FE6A-430B-9C84-775B54F23384}" sibTransId="{AB1624BB-005D-4A3F-94F8-89653A0B0630}"/>
    <dgm:cxn modelId="{7608A733-1C9E-45AF-9268-87854138DC60}" type="presOf" srcId="{385C6735-70B9-4FCE-A524-61486942EF3A}" destId="{B3122B86-CBE3-4655-A1E7-05398FAD924F}" srcOrd="0" destOrd="0" presId="urn:microsoft.com/office/officeart/2005/8/layout/vList2"/>
    <dgm:cxn modelId="{966AEA5E-D169-4063-8616-C00F8068BDD5}" type="presOf" srcId="{8D3CD714-6EC7-4421-BDB6-AC9FB1CFFFAA}" destId="{D301E0F2-63C0-40D5-8725-31E4AEBEE926}" srcOrd="0" destOrd="0" presId="urn:microsoft.com/office/officeart/2005/8/layout/vList2"/>
    <dgm:cxn modelId="{F9D8306D-DB36-4176-85B7-2417525F4127}" type="presOf" srcId="{5DBEA79C-AA5E-424A-A659-76BBD3071AE4}" destId="{98647473-0CD7-486F-A691-65AAB3A6ACB0}" srcOrd="0" destOrd="0" presId="urn:microsoft.com/office/officeart/2005/8/layout/vList2"/>
    <dgm:cxn modelId="{FFB97385-BD0F-4561-8D1B-9928290176C8}" srcId="{2A16F1B7-BA97-48DB-A171-274A61AD7DA0}" destId="{7BD2919C-4EC4-4C6E-B860-23A1018B697E}" srcOrd="0" destOrd="0" parTransId="{9C6FB7BE-F6A1-485F-A10A-DFED6C845ADF}" sibTransId="{FE9FC12C-D89E-4F45-9E31-73596C238334}"/>
    <dgm:cxn modelId="{CA5B8C85-F615-491D-B560-EE1C820284FF}" type="presOf" srcId="{28B5B1B0-D81E-4BA7-BEF2-AC2DECCBC76B}" destId="{397A3CE2-7B00-4CF8-A152-2DA0FC2904A3}" srcOrd="0" destOrd="0" presId="urn:microsoft.com/office/officeart/2005/8/layout/vList2"/>
    <dgm:cxn modelId="{12A41687-7AB9-45E3-9DD6-26341E9BD356}" type="presOf" srcId="{8DEF424E-223F-4C04-B020-1B604D33E59C}" destId="{0D9CBD3E-5188-471E-AEE0-144309E3EFB8}" srcOrd="0" destOrd="0" presId="urn:microsoft.com/office/officeart/2005/8/layout/vList2"/>
    <dgm:cxn modelId="{874ADCBF-94A8-4AF5-8A4B-C7CA829B7E35}" srcId="{2A16F1B7-BA97-48DB-A171-274A61AD7DA0}" destId="{28B5B1B0-D81E-4BA7-BEF2-AC2DECCBC76B}" srcOrd="4" destOrd="0" parTransId="{66857EBA-A12E-43A8-9E23-6902BE651E11}" sibTransId="{4790581D-8AA5-4DD9-B6B5-09D0DED2D185}"/>
    <dgm:cxn modelId="{2CE519C8-8722-4F00-A5F3-7C602A643507}" srcId="{2A16F1B7-BA97-48DB-A171-274A61AD7DA0}" destId="{385C6735-70B9-4FCE-A524-61486942EF3A}" srcOrd="5" destOrd="0" parTransId="{467D6A8B-7657-480D-85B8-CBA26994E8DA}" sibTransId="{CEDD73D6-DB25-40EA-8F24-9F91DF7E38F3}"/>
    <dgm:cxn modelId="{718A0BF2-9A46-4FE7-A8B9-9E8B809A4707}" type="presOf" srcId="{2A16F1B7-BA97-48DB-A171-274A61AD7DA0}" destId="{D4CC5B35-6650-46E4-881D-2C963DB95A9D}" srcOrd="0" destOrd="0" presId="urn:microsoft.com/office/officeart/2005/8/layout/vList2"/>
    <dgm:cxn modelId="{620613F2-1F46-4245-9E81-6E5FEB6989B6}" srcId="{2A16F1B7-BA97-48DB-A171-274A61AD7DA0}" destId="{8D3CD714-6EC7-4421-BDB6-AC9FB1CFFFAA}" srcOrd="1" destOrd="0" parTransId="{3B3F0608-5688-43D8-B515-A47A6A070E6F}" sibTransId="{BC68B726-DE0D-495C-814A-CB0DAF501BD0}"/>
    <dgm:cxn modelId="{F913A4FB-D0CE-4E4F-96C4-AED520C7A8ED}" type="presParOf" srcId="{D4CC5B35-6650-46E4-881D-2C963DB95A9D}" destId="{6BC360B4-B3DF-4B90-8424-60477A06335E}" srcOrd="0" destOrd="0" presId="urn:microsoft.com/office/officeart/2005/8/layout/vList2"/>
    <dgm:cxn modelId="{0F85C1AC-EF6B-4CDA-9F32-E655C36F582E}" type="presParOf" srcId="{D4CC5B35-6650-46E4-881D-2C963DB95A9D}" destId="{74F019B2-E5F7-4183-9AD1-992D3B7DC7C4}" srcOrd="1" destOrd="0" presId="urn:microsoft.com/office/officeart/2005/8/layout/vList2"/>
    <dgm:cxn modelId="{073A3D07-1483-4EDC-B6BC-10AB730BF29D}" type="presParOf" srcId="{D4CC5B35-6650-46E4-881D-2C963DB95A9D}" destId="{D301E0F2-63C0-40D5-8725-31E4AEBEE926}" srcOrd="2" destOrd="0" presId="urn:microsoft.com/office/officeart/2005/8/layout/vList2"/>
    <dgm:cxn modelId="{4C1D6046-F61E-47EB-A8FC-CC8BF3844185}" type="presParOf" srcId="{D4CC5B35-6650-46E4-881D-2C963DB95A9D}" destId="{530649C9-CDDB-4130-AE67-38CAB8FDD04F}" srcOrd="3" destOrd="0" presId="urn:microsoft.com/office/officeart/2005/8/layout/vList2"/>
    <dgm:cxn modelId="{33BA873D-2AE0-41C5-8A6F-A6A56D3699F3}" type="presParOf" srcId="{D4CC5B35-6650-46E4-881D-2C963DB95A9D}" destId="{0D9CBD3E-5188-471E-AEE0-144309E3EFB8}" srcOrd="4" destOrd="0" presId="urn:microsoft.com/office/officeart/2005/8/layout/vList2"/>
    <dgm:cxn modelId="{56777B45-1251-49B8-8DDB-BE328CC7382E}" type="presParOf" srcId="{D4CC5B35-6650-46E4-881D-2C963DB95A9D}" destId="{9E9DDB9E-20B1-48D2-9FF7-9579E69A1F1D}" srcOrd="5" destOrd="0" presId="urn:microsoft.com/office/officeart/2005/8/layout/vList2"/>
    <dgm:cxn modelId="{7C4659E9-3DE8-4867-80CB-6137755E6B92}" type="presParOf" srcId="{D4CC5B35-6650-46E4-881D-2C963DB95A9D}" destId="{98647473-0CD7-486F-A691-65AAB3A6ACB0}" srcOrd="6" destOrd="0" presId="urn:microsoft.com/office/officeart/2005/8/layout/vList2"/>
    <dgm:cxn modelId="{7B24F5EA-D948-44AB-9C6A-5303BA302E9E}" type="presParOf" srcId="{D4CC5B35-6650-46E4-881D-2C963DB95A9D}" destId="{D2623C02-074D-41E7-89C0-2BEF3E93A391}" srcOrd="7" destOrd="0" presId="urn:microsoft.com/office/officeart/2005/8/layout/vList2"/>
    <dgm:cxn modelId="{1F80E4CF-3D34-4CFD-8C9E-B39AD6C68BC6}" type="presParOf" srcId="{D4CC5B35-6650-46E4-881D-2C963DB95A9D}" destId="{397A3CE2-7B00-4CF8-A152-2DA0FC2904A3}" srcOrd="8" destOrd="0" presId="urn:microsoft.com/office/officeart/2005/8/layout/vList2"/>
    <dgm:cxn modelId="{E807C2FD-EA7F-4144-9433-515D01B72E8E}" type="presParOf" srcId="{D4CC5B35-6650-46E4-881D-2C963DB95A9D}" destId="{2FC160DD-0B23-436B-810D-5825C8EB0890}" srcOrd="9" destOrd="0" presId="urn:microsoft.com/office/officeart/2005/8/layout/vList2"/>
    <dgm:cxn modelId="{9E0CB5D5-27A6-46B5-A813-32E0EDF823C9}" type="presParOf" srcId="{D4CC5B35-6650-46E4-881D-2C963DB95A9D}" destId="{B3122B86-CBE3-4655-A1E7-05398FAD924F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07E231-2BE2-4BE0-837D-A136EA1A304B}">
      <dsp:nvSpPr>
        <dsp:cNvPr id="0" name=""/>
        <dsp:cNvSpPr/>
      </dsp:nvSpPr>
      <dsp:spPr>
        <a:xfrm>
          <a:off x="0" y="105846"/>
          <a:ext cx="6394703" cy="99567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baseline="0"/>
            <a:t>Existing IDSs detect known attacks well but struggle with unseen threats. </a:t>
          </a:r>
          <a:endParaRPr lang="en-US" sz="2300" kern="1200"/>
        </a:p>
      </dsp:txBody>
      <dsp:txXfrm>
        <a:off x="48605" y="154451"/>
        <a:ext cx="6297493" cy="898460"/>
      </dsp:txXfrm>
    </dsp:sp>
    <dsp:sp modelId="{D5682357-76DF-48CD-8209-8900DA90E951}">
      <dsp:nvSpPr>
        <dsp:cNvPr id="0" name=""/>
        <dsp:cNvSpPr/>
      </dsp:nvSpPr>
      <dsp:spPr>
        <a:xfrm>
          <a:off x="0" y="1167756"/>
          <a:ext cx="6394703" cy="99567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baseline="0"/>
            <a:t>Anomaly-based methods often generate high false positives. </a:t>
          </a:r>
          <a:endParaRPr lang="en-US" sz="2300" kern="1200"/>
        </a:p>
      </dsp:txBody>
      <dsp:txXfrm>
        <a:off x="48605" y="1216361"/>
        <a:ext cx="6297493" cy="898460"/>
      </dsp:txXfrm>
    </dsp:sp>
    <dsp:sp modelId="{32D65811-AEB1-4935-BFF7-68CD93DB6A0B}">
      <dsp:nvSpPr>
        <dsp:cNvPr id="0" name=""/>
        <dsp:cNvSpPr/>
      </dsp:nvSpPr>
      <dsp:spPr>
        <a:xfrm>
          <a:off x="0" y="2229666"/>
          <a:ext cx="6394703" cy="99567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baseline="0"/>
            <a:t>IoT and cloud datasets have heterogeneous features. </a:t>
          </a:r>
          <a:endParaRPr lang="en-US" sz="2300" kern="1200"/>
        </a:p>
      </dsp:txBody>
      <dsp:txXfrm>
        <a:off x="48605" y="2278271"/>
        <a:ext cx="6297493" cy="898460"/>
      </dsp:txXfrm>
    </dsp:sp>
    <dsp:sp modelId="{93015185-71DA-4B27-A3D1-FC8DD200790A}">
      <dsp:nvSpPr>
        <dsp:cNvPr id="0" name=""/>
        <dsp:cNvSpPr/>
      </dsp:nvSpPr>
      <dsp:spPr>
        <a:xfrm>
          <a:off x="0" y="3291576"/>
          <a:ext cx="6394703" cy="99567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baseline="0"/>
            <a:t>Single-dataset models show limited generalization. </a:t>
          </a:r>
          <a:endParaRPr lang="en-US" sz="2300" kern="1200"/>
        </a:p>
      </dsp:txBody>
      <dsp:txXfrm>
        <a:off x="48605" y="3340181"/>
        <a:ext cx="6297493" cy="898460"/>
      </dsp:txXfrm>
    </dsp:sp>
    <dsp:sp modelId="{DAD029CC-A701-4C65-87AE-3620C85BA20A}">
      <dsp:nvSpPr>
        <dsp:cNvPr id="0" name=""/>
        <dsp:cNvSpPr/>
      </dsp:nvSpPr>
      <dsp:spPr>
        <a:xfrm>
          <a:off x="0" y="4353486"/>
          <a:ext cx="6394703" cy="99567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baseline="0"/>
            <a:t>A robust cross-domain intrusion detection solution is needed. </a:t>
          </a:r>
          <a:endParaRPr lang="en-US" sz="2300" kern="1200"/>
        </a:p>
      </dsp:txBody>
      <dsp:txXfrm>
        <a:off x="48605" y="4402091"/>
        <a:ext cx="6297493" cy="8984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DDF69C-2C1B-4BAE-8460-221405652ED2}">
      <dsp:nvSpPr>
        <dsp:cNvPr id="0" name=""/>
        <dsp:cNvSpPr/>
      </dsp:nvSpPr>
      <dsp:spPr>
        <a:xfrm>
          <a:off x="0" y="968339"/>
          <a:ext cx="6394703" cy="4557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Signature IDS detects known attacks only. </a:t>
          </a:r>
          <a:endParaRPr lang="en-US" sz="1900" kern="1200"/>
        </a:p>
      </dsp:txBody>
      <dsp:txXfrm>
        <a:off x="22246" y="990585"/>
        <a:ext cx="6350211" cy="411223"/>
      </dsp:txXfrm>
    </dsp:sp>
    <dsp:sp modelId="{6DC87384-06A9-4D78-861B-877F84F9718D}">
      <dsp:nvSpPr>
        <dsp:cNvPr id="0" name=""/>
        <dsp:cNvSpPr/>
      </dsp:nvSpPr>
      <dsp:spPr>
        <a:xfrm>
          <a:off x="0" y="1478774"/>
          <a:ext cx="6394703" cy="4557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ML IDS improves classification accuracy. </a:t>
          </a:r>
          <a:endParaRPr lang="en-US" sz="1900" kern="1200"/>
        </a:p>
      </dsp:txBody>
      <dsp:txXfrm>
        <a:off x="22246" y="1501020"/>
        <a:ext cx="6350211" cy="411223"/>
      </dsp:txXfrm>
    </dsp:sp>
    <dsp:sp modelId="{42330094-823D-4939-8B12-FE34CE57E141}">
      <dsp:nvSpPr>
        <dsp:cNvPr id="0" name=""/>
        <dsp:cNvSpPr/>
      </dsp:nvSpPr>
      <dsp:spPr>
        <a:xfrm>
          <a:off x="0" y="1989209"/>
          <a:ext cx="6394703" cy="4557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Deep learning supports anomaly detection. </a:t>
          </a:r>
          <a:endParaRPr lang="en-US" sz="1900" kern="1200"/>
        </a:p>
      </dsp:txBody>
      <dsp:txXfrm>
        <a:off x="22246" y="2011455"/>
        <a:ext cx="6350211" cy="411223"/>
      </dsp:txXfrm>
    </dsp:sp>
    <dsp:sp modelId="{EC89042D-3946-4333-AB89-55482D9812FF}">
      <dsp:nvSpPr>
        <dsp:cNvPr id="0" name=""/>
        <dsp:cNvSpPr/>
      </dsp:nvSpPr>
      <dsp:spPr>
        <a:xfrm>
          <a:off x="0" y="2499644"/>
          <a:ext cx="6394703" cy="4557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Hybrid IDS combines both strengths. </a:t>
          </a:r>
          <a:endParaRPr lang="en-US" sz="1900" kern="1200"/>
        </a:p>
      </dsp:txBody>
      <dsp:txXfrm>
        <a:off x="22246" y="2521890"/>
        <a:ext cx="6350211" cy="411223"/>
      </dsp:txXfrm>
    </dsp:sp>
    <dsp:sp modelId="{DC11A8D3-728B-467D-8BC3-6AEAF705D4FA}">
      <dsp:nvSpPr>
        <dsp:cNvPr id="0" name=""/>
        <dsp:cNvSpPr/>
      </dsp:nvSpPr>
      <dsp:spPr>
        <a:xfrm>
          <a:off x="0" y="3010079"/>
          <a:ext cx="6394703" cy="4557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Most studies use single datasets. </a:t>
          </a:r>
          <a:endParaRPr lang="en-US" sz="1900" kern="1200"/>
        </a:p>
      </dsp:txBody>
      <dsp:txXfrm>
        <a:off x="22246" y="3032325"/>
        <a:ext cx="6350211" cy="411223"/>
      </dsp:txXfrm>
    </dsp:sp>
    <dsp:sp modelId="{7C36197B-2356-4809-B2F2-29484CC104C8}">
      <dsp:nvSpPr>
        <dsp:cNvPr id="0" name=""/>
        <dsp:cNvSpPr/>
      </dsp:nvSpPr>
      <dsp:spPr>
        <a:xfrm>
          <a:off x="0" y="3520514"/>
          <a:ext cx="6394703" cy="4557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Existing models lack unseen-attack robustness. </a:t>
          </a:r>
          <a:endParaRPr lang="en-US" sz="1900" kern="1200"/>
        </a:p>
      </dsp:txBody>
      <dsp:txXfrm>
        <a:off x="22246" y="3542760"/>
        <a:ext cx="6350211" cy="411223"/>
      </dsp:txXfrm>
    </dsp:sp>
    <dsp:sp modelId="{CEC86A40-DD7D-4FFC-87DF-0727F4449DF5}">
      <dsp:nvSpPr>
        <dsp:cNvPr id="0" name=""/>
        <dsp:cNvSpPr/>
      </dsp:nvSpPr>
      <dsp:spPr>
        <a:xfrm>
          <a:off x="0" y="4030949"/>
          <a:ext cx="6394703" cy="4557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This research addresses cross-domain hybrid detection. </a:t>
          </a:r>
          <a:endParaRPr lang="en-US" sz="1900" kern="1200"/>
        </a:p>
      </dsp:txBody>
      <dsp:txXfrm>
        <a:off x="22246" y="4053195"/>
        <a:ext cx="6350211" cy="41122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B7E120-6D4F-4167-A32A-B0DF594FB68A}">
      <dsp:nvSpPr>
        <dsp:cNvPr id="0" name=""/>
        <dsp:cNvSpPr/>
      </dsp:nvSpPr>
      <dsp:spPr>
        <a:xfrm>
          <a:off x="0" y="2663"/>
          <a:ext cx="639470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0400B1-1F1F-4DEE-8ACE-A28820C2ACF9}">
      <dsp:nvSpPr>
        <dsp:cNvPr id="0" name=""/>
        <dsp:cNvSpPr/>
      </dsp:nvSpPr>
      <dsp:spPr>
        <a:xfrm>
          <a:off x="0" y="2663"/>
          <a:ext cx="6394703" cy="908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Combines supervised and anomaly-based detection. </a:t>
          </a:r>
          <a:endParaRPr lang="en-US" sz="2500" kern="1200"/>
        </a:p>
      </dsp:txBody>
      <dsp:txXfrm>
        <a:off x="0" y="2663"/>
        <a:ext cx="6394703" cy="908279"/>
      </dsp:txXfrm>
    </dsp:sp>
    <dsp:sp modelId="{3DA56AD8-62B0-42B3-90FA-84C6B254D50C}">
      <dsp:nvSpPr>
        <dsp:cNvPr id="0" name=""/>
        <dsp:cNvSpPr/>
      </dsp:nvSpPr>
      <dsp:spPr>
        <a:xfrm>
          <a:off x="0" y="910942"/>
          <a:ext cx="639470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429E1E-02D6-4170-902E-5B802174B56A}">
      <dsp:nvSpPr>
        <dsp:cNvPr id="0" name=""/>
        <dsp:cNvSpPr/>
      </dsp:nvSpPr>
      <dsp:spPr>
        <a:xfrm>
          <a:off x="0" y="910942"/>
          <a:ext cx="6394703" cy="908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Uses Random Forest and XGBoost for known attacks. </a:t>
          </a:r>
          <a:endParaRPr lang="en-US" sz="2500" kern="1200"/>
        </a:p>
      </dsp:txBody>
      <dsp:txXfrm>
        <a:off x="0" y="910942"/>
        <a:ext cx="6394703" cy="908279"/>
      </dsp:txXfrm>
    </dsp:sp>
    <dsp:sp modelId="{86153CD2-1E71-4E13-B9EC-50CE4469654D}">
      <dsp:nvSpPr>
        <dsp:cNvPr id="0" name=""/>
        <dsp:cNvSpPr/>
      </dsp:nvSpPr>
      <dsp:spPr>
        <a:xfrm>
          <a:off x="0" y="1819222"/>
          <a:ext cx="639470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00DF38-041A-4A4F-B1EC-E53898AF2A08}">
      <dsp:nvSpPr>
        <dsp:cNvPr id="0" name=""/>
        <dsp:cNvSpPr/>
      </dsp:nvSpPr>
      <dsp:spPr>
        <a:xfrm>
          <a:off x="0" y="1819222"/>
          <a:ext cx="6394703" cy="908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Uses LSTM Autoencoder for abnormal traffic. </a:t>
          </a:r>
          <a:endParaRPr lang="en-US" sz="2500" kern="1200"/>
        </a:p>
      </dsp:txBody>
      <dsp:txXfrm>
        <a:off x="0" y="1819222"/>
        <a:ext cx="6394703" cy="908279"/>
      </dsp:txXfrm>
    </dsp:sp>
    <dsp:sp modelId="{F146C9FC-966E-4932-AD9B-9BD281948ACD}">
      <dsp:nvSpPr>
        <dsp:cNvPr id="0" name=""/>
        <dsp:cNvSpPr/>
      </dsp:nvSpPr>
      <dsp:spPr>
        <a:xfrm>
          <a:off x="0" y="2727501"/>
          <a:ext cx="639470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873C10-3CDF-4761-A3C8-DC07F44B9A4A}">
      <dsp:nvSpPr>
        <dsp:cNvPr id="0" name=""/>
        <dsp:cNvSpPr/>
      </dsp:nvSpPr>
      <dsp:spPr>
        <a:xfrm>
          <a:off x="0" y="2727501"/>
          <a:ext cx="6394703" cy="908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Integrates CICIDS2017 and TON-IoT datasets. </a:t>
          </a:r>
          <a:endParaRPr lang="en-US" sz="2500" kern="1200"/>
        </a:p>
      </dsp:txBody>
      <dsp:txXfrm>
        <a:off x="0" y="2727501"/>
        <a:ext cx="6394703" cy="908279"/>
      </dsp:txXfrm>
    </dsp:sp>
    <dsp:sp modelId="{0DE30B74-69A2-4CF9-9D34-534E2B76C26B}">
      <dsp:nvSpPr>
        <dsp:cNvPr id="0" name=""/>
        <dsp:cNvSpPr/>
      </dsp:nvSpPr>
      <dsp:spPr>
        <a:xfrm>
          <a:off x="0" y="3635780"/>
          <a:ext cx="639470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404211-EE5D-47D2-BD6D-4CCD6753912A}">
      <dsp:nvSpPr>
        <dsp:cNvPr id="0" name=""/>
        <dsp:cNvSpPr/>
      </dsp:nvSpPr>
      <dsp:spPr>
        <a:xfrm>
          <a:off x="0" y="3635780"/>
          <a:ext cx="6394703" cy="908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Applies feature alignment for cross-domain data. </a:t>
          </a:r>
          <a:endParaRPr lang="en-US" sz="2500" kern="1200"/>
        </a:p>
      </dsp:txBody>
      <dsp:txXfrm>
        <a:off x="0" y="3635780"/>
        <a:ext cx="6394703" cy="908279"/>
      </dsp:txXfrm>
    </dsp:sp>
    <dsp:sp modelId="{0515BDFC-D265-4088-9C84-1C1BB5D97445}">
      <dsp:nvSpPr>
        <dsp:cNvPr id="0" name=""/>
        <dsp:cNvSpPr/>
      </dsp:nvSpPr>
      <dsp:spPr>
        <a:xfrm>
          <a:off x="0" y="4544060"/>
          <a:ext cx="639470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3D2BE1-B332-426B-B67F-BF07DD617B04}">
      <dsp:nvSpPr>
        <dsp:cNvPr id="0" name=""/>
        <dsp:cNvSpPr/>
      </dsp:nvSpPr>
      <dsp:spPr>
        <a:xfrm>
          <a:off x="0" y="4544060"/>
          <a:ext cx="6394703" cy="908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Uses hybrid fusion to improve attack detection. </a:t>
          </a:r>
          <a:endParaRPr lang="en-US" sz="2500" kern="1200"/>
        </a:p>
      </dsp:txBody>
      <dsp:txXfrm>
        <a:off x="0" y="4544060"/>
        <a:ext cx="6394703" cy="90827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89D3E8-8DB2-4644-A0E3-E64928CB08F4}">
      <dsp:nvSpPr>
        <dsp:cNvPr id="0" name=""/>
        <dsp:cNvSpPr/>
      </dsp:nvSpPr>
      <dsp:spPr>
        <a:xfrm>
          <a:off x="0" y="4268"/>
          <a:ext cx="6394703" cy="90924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286C7B-D2B4-4F22-B278-0EE54183314B}">
      <dsp:nvSpPr>
        <dsp:cNvPr id="0" name=""/>
        <dsp:cNvSpPr/>
      </dsp:nvSpPr>
      <dsp:spPr>
        <a:xfrm>
          <a:off x="275047" y="208849"/>
          <a:ext cx="500085" cy="50008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D8BD3-24D4-43A1-A65B-16BCD444B1FB}">
      <dsp:nvSpPr>
        <dsp:cNvPr id="0" name=""/>
        <dsp:cNvSpPr/>
      </dsp:nvSpPr>
      <dsp:spPr>
        <a:xfrm>
          <a:off x="1050179" y="4268"/>
          <a:ext cx="5344523" cy="909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229" tIns="96229" rIns="96229" bIns="9622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baseline="0"/>
            <a:t>CICIDS2017:</a:t>
          </a:r>
          <a:r>
            <a:rPr lang="en-US" sz="1900" b="0" i="0" kern="1200" baseline="0"/>
            <a:t> Enterprise and cloud network traffic. </a:t>
          </a:r>
          <a:endParaRPr lang="en-US" sz="1900" kern="1200"/>
        </a:p>
      </dsp:txBody>
      <dsp:txXfrm>
        <a:off x="1050179" y="4268"/>
        <a:ext cx="5344523" cy="909246"/>
      </dsp:txXfrm>
    </dsp:sp>
    <dsp:sp modelId="{B21B2E4B-7836-4151-A47E-EDE430EB1191}">
      <dsp:nvSpPr>
        <dsp:cNvPr id="0" name=""/>
        <dsp:cNvSpPr/>
      </dsp:nvSpPr>
      <dsp:spPr>
        <a:xfrm>
          <a:off x="0" y="1140826"/>
          <a:ext cx="6394703" cy="90924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1A2CCE-5797-437D-9345-8083BDA8D07E}">
      <dsp:nvSpPr>
        <dsp:cNvPr id="0" name=""/>
        <dsp:cNvSpPr/>
      </dsp:nvSpPr>
      <dsp:spPr>
        <a:xfrm>
          <a:off x="275047" y="1345407"/>
          <a:ext cx="500085" cy="50008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055564-84EA-4F55-AE18-46572A481F1E}">
      <dsp:nvSpPr>
        <dsp:cNvPr id="0" name=""/>
        <dsp:cNvSpPr/>
      </dsp:nvSpPr>
      <dsp:spPr>
        <a:xfrm>
          <a:off x="1050179" y="1140826"/>
          <a:ext cx="5344523" cy="909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229" tIns="96229" rIns="96229" bIns="9622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baseline="0"/>
            <a:t>TON-IoT:</a:t>
          </a:r>
          <a:r>
            <a:rPr lang="en-US" sz="1900" b="0" i="0" kern="1200" baseline="0"/>
            <a:t> IoT and IIoT network traffic. </a:t>
          </a:r>
          <a:endParaRPr lang="en-US" sz="1900" kern="1200"/>
        </a:p>
      </dsp:txBody>
      <dsp:txXfrm>
        <a:off x="1050179" y="1140826"/>
        <a:ext cx="5344523" cy="909246"/>
      </dsp:txXfrm>
    </dsp:sp>
    <dsp:sp modelId="{034E47B9-1493-4381-A97D-2C2441F18F72}">
      <dsp:nvSpPr>
        <dsp:cNvPr id="0" name=""/>
        <dsp:cNvSpPr/>
      </dsp:nvSpPr>
      <dsp:spPr>
        <a:xfrm>
          <a:off x="0" y="2277384"/>
          <a:ext cx="6394703" cy="90924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AA0183-67BD-4F85-803C-BC9775F9182C}">
      <dsp:nvSpPr>
        <dsp:cNvPr id="0" name=""/>
        <dsp:cNvSpPr/>
      </dsp:nvSpPr>
      <dsp:spPr>
        <a:xfrm>
          <a:off x="275047" y="2481965"/>
          <a:ext cx="500085" cy="50008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64FFE3-9AB3-429B-A491-4A4D5C24F871}">
      <dsp:nvSpPr>
        <dsp:cNvPr id="0" name=""/>
        <dsp:cNvSpPr/>
      </dsp:nvSpPr>
      <dsp:spPr>
        <a:xfrm>
          <a:off x="1050179" y="2277384"/>
          <a:ext cx="5344523" cy="909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229" tIns="96229" rIns="96229" bIns="9622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Feature alignment creates a shared feature space. </a:t>
          </a:r>
          <a:endParaRPr lang="en-US" sz="1900" kern="1200"/>
        </a:p>
      </dsp:txBody>
      <dsp:txXfrm>
        <a:off x="1050179" y="2277384"/>
        <a:ext cx="5344523" cy="909246"/>
      </dsp:txXfrm>
    </dsp:sp>
    <dsp:sp modelId="{EBD38136-F95C-4896-A8BE-844F2BC27D27}">
      <dsp:nvSpPr>
        <dsp:cNvPr id="0" name=""/>
        <dsp:cNvSpPr/>
      </dsp:nvSpPr>
      <dsp:spPr>
        <a:xfrm>
          <a:off x="0" y="3413942"/>
          <a:ext cx="6394703" cy="90924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DAE873-7EA2-42DC-98AE-0984206F6ED4}">
      <dsp:nvSpPr>
        <dsp:cNvPr id="0" name=""/>
        <dsp:cNvSpPr/>
      </dsp:nvSpPr>
      <dsp:spPr>
        <a:xfrm>
          <a:off x="275047" y="3618523"/>
          <a:ext cx="500085" cy="50008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DF5B6F-1CD4-4F08-8C2A-3A6A6E0FF4E3}">
      <dsp:nvSpPr>
        <dsp:cNvPr id="0" name=""/>
        <dsp:cNvSpPr/>
      </dsp:nvSpPr>
      <dsp:spPr>
        <a:xfrm>
          <a:off x="1050179" y="3413942"/>
          <a:ext cx="5344523" cy="909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229" tIns="96229" rIns="96229" bIns="9622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Datasets combined for cross-domain learning. </a:t>
          </a:r>
          <a:endParaRPr lang="en-US" sz="1900" kern="1200"/>
        </a:p>
      </dsp:txBody>
      <dsp:txXfrm>
        <a:off x="1050179" y="3413942"/>
        <a:ext cx="5344523" cy="909246"/>
      </dsp:txXfrm>
    </dsp:sp>
    <dsp:sp modelId="{B5AF6080-6AFD-48C8-A476-EE712082EC51}">
      <dsp:nvSpPr>
        <dsp:cNvPr id="0" name=""/>
        <dsp:cNvSpPr/>
      </dsp:nvSpPr>
      <dsp:spPr>
        <a:xfrm>
          <a:off x="0" y="4550500"/>
          <a:ext cx="6394703" cy="90924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ACF3EB-F742-4417-A134-63EF5F9867D4}">
      <dsp:nvSpPr>
        <dsp:cNvPr id="0" name=""/>
        <dsp:cNvSpPr/>
      </dsp:nvSpPr>
      <dsp:spPr>
        <a:xfrm>
          <a:off x="275047" y="4755081"/>
          <a:ext cx="500085" cy="50008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2DF266-3533-4BD8-A6FA-8964494AF8FC}">
      <dsp:nvSpPr>
        <dsp:cNvPr id="0" name=""/>
        <dsp:cNvSpPr/>
      </dsp:nvSpPr>
      <dsp:spPr>
        <a:xfrm>
          <a:off x="1050179" y="4550500"/>
          <a:ext cx="5344523" cy="909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229" tIns="96229" rIns="96229" bIns="9622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Supports improved model generalization. </a:t>
          </a:r>
          <a:endParaRPr lang="en-US" sz="1900" kern="1200"/>
        </a:p>
      </dsp:txBody>
      <dsp:txXfrm>
        <a:off x="1050179" y="4550500"/>
        <a:ext cx="5344523" cy="9092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DF3D5F-D215-4B23-B524-814DB545B689}">
      <dsp:nvSpPr>
        <dsp:cNvPr id="0" name=""/>
        <dsp:cNvSpPr/>
      </dsp:nvSpPr>
      <dsp:spPr>
        <a:xfrm>
          <a:off x="15436" y="486245"/>
          <a:ext cx="882844" cy="88284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D563FE-2958-4991-A281-387BDEA09E46}">
      <dsp:nvSpPr>
        <dsp:cNvPr id="0" name=""/>
        <dsp:cNvSpPr/>
      </dsp:nvSpPr>
      <dsp:spPr>
        <a:xfrm>
          <a:off x="200833" y="671642"/>
          <a:ext cx="512049" cy="5120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96A417-1415-4D14-87D0-13B74B44DD1E}">
      <dsp:nvSpPr>
        <dsp:cNvPr id="0" name=""/>
        <dsp:cNvSpPr/>
      </dsp:nvSpPr>
      <dsp:spPr>
        <a:xfrm>
          <a:off x="1087461" y="486245"/>
          <a:ext cx="2080990" cy="8828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Input network traffic data. </a:t>
          </a:r>
          <a:endParaRPr lang="en-US" sz="2100" kern="1200"/>
        </a:p>
      </dsp:txBody>
      <dsp:txXfrm>
        <a:off x="1087461" y="486245"/>
        <a:ext cx="2080990" cy="882844"/>
      </dsp:txXfrm>
    </dsp:sp>
    <dsp:sp modelId="{2B6A8538-DB32-406A-AD19-635E5C455B82}">
      <dsp:nvSpPr>
        <dsp:cNvPr id="0" name=""/>
        <dsp:cNvSpPr/>
      </dsp:nvSpPr>
      <dsp:spPr>
        <a:xfrm>
          <a:off x="3531049" y="486245"/>
          <a:ext cx="882844" cy="88284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69739B-6B38-4684-A640-03347FD9DBE5}">
      <dsp:nvSpPr>
        <dsp:cNvPr id="0" name=""/>
        <dsp:cNvSpPr/>
      </dsp:nvSpPr>
      <dsp:spPr>
        <a:xfrm>
          <a:off x="3716446" y="671642"/>
          <a:ext cx="512049" cy="5120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5A6414-A5FE-4674-8CFB-4D0B054F9B3A}">
      <dsp:nvSpPr>
        <dsp:cNvPr id="0" name=""/>
        <dsp:cNvSpPr/>
      </dsp:nvSpPr>
      <dsp:spPr>
        <a:xfrm>
          <a:off x="4603074" y="486245"/>
          <a:ext cx="2080990" cy="8828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Preprocessing and feature alignment. </a:t>
          </a:r>
          <a:endParaRPr lang="en-US" sz="2100" kern="1200"/>
        </a:p>
      </dsp:txBody>
      <dsp:txXfrm>
        <a:off x="4603074" y="486245"/>
        <a:ext cx="2080990" cy="882844"/>
      </dsp:txXfrm>
    </dsp:sp>
    <dsp:sp modelId="{D0A6288B-1606-4BB7-AC4D-3F523D5C573B}">
      <dsp:nvSpPr>
        <dsp:cNvPr id="0" name=""/>
        <dsp:cNvSpPr/>
      </dsp:nvSpPr>
      <dsp:spPr>
        <a:xfrm>
          <a:off x="15436" y="2301777"/>
          <a:ext cx="882844" cy="88284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B7EEF9-03ED-451B-B102-354E2909C689}">
      <dsp:nvSpPr>
        <dsp:cNvPr id="0" name=""/>
        <dsp:cNvSpPr/>
      </dsp:nvSpPr>
      <dsp:spPr>
        <a:xfrm>
          <a:off x="200833" y="2487175"/>
          <a:ext cx="512049" cy="5120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765DAE-91B9-4DD9-B7A5-2C9D2830E07E}">
      <dsp:nvSpPr>
        <dsp:cNvPr id="0" name=""/>
        <dsp:cNvSpPr/>
      </dsp:nvSpPr>
      <dsp:spPr>
        <a:xfrm>
          <a:off x="1087461" y="2301777"/>
          <a:ext cx="2080990" cy="8828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Supervised model training. </a:t>
          </a:r>
          <a:endParaRPr lang="en-US" sz="2100" kern="1200"/>
        </a:p>
      </dsp:txBody>
      <dsp:txXfrm>
        <a:off x="1087461" y="2301777"/>
        <a:ext cx="2080990" cy="882844"/>
      </dsp:txXfrm>
    </dsp:sp>
    <dsp:sp modelId="{05AFA4C5-040D-432B-B62A-269550A82EC9}">
      <dsp:nvSpPr>
        <dsp:cNvPr id="0" name=""/>
        <dsp:cNvSpPr/>
      </dsp:nvSpPr>
      <dsp:spPr>
        <a:xfrm>
          <a:off x="3531049" y="2301777"/>
          <a:ext cx="882844" cy="88284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6DF48E-26B4-4222-898C-FF0312F98CB5}">
      <dsp:nvSpPr>
        <dsp:cNvPr id="0" name=""/>
        <dsp:cNvSpPr/>
      </dsp:nvSpPr>
      <dsp:spPr>
        <a:xfrm>
          <a:off x="3716446" y="2487175"/>
          <a:ext cx="512049" cy="5120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46D524-2607-4175-8A57-7A03412C20B2}">
      <dsp:nvSpPr>
        <dsp:cNvPr id="0" name=""/>
        <dsp:cNvSpPr/>
      </dsp:nvSpPr>
      <dsp:spPr>
        <a:xfrm>
          <a:off x="4603074" y="2301777"/>
          <a:ext cx="2080990" cy="8828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LSTM Autoencoder training. </a:t>
          </a:r>
          <a:endParaRPr lang="en-US" sz="2100" kern="1200"/>
        </a:p>
      </dsp:txBody>
      <dsp:txXfrm>
        <a:off x="4603074" y="2301777"/>
        <a:ext cx="2080990" cy="882844"/>
      </dsp:txXfrm>
    </dsp:sp>
    <dsp:sp modelId="{5E87AB23-CF39-48AE-9A83-9A29DA7759B9}">
      <dsp:nvSpPr>
        <dsp:cNvPr id="0" name=""/>
        <dsp:cNvSpPr/>
      </dsp:nvSpPr>
      <dsp:spPr>
        <a:xfrm>
          <a:off x="15436" y="4117310"/>
          <a:ext cx="882844" cy="88284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6154F0-804E-40A1-8228-829B65CA2536}">
      <dsp:nvSpPr>
        <dsp:cNvPr id="0" name=""/>
        <dsp:cNvSpPr/>
      </dsp:nvSpPr>
      <dsp:spPr>
        <a:xfrm>
          <a:off x="200833" y="4302707"/>
          <a:ext cx="512049" cy="5120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3A6838-C960-4D61-B64F-E256602B0CE7}">
      <dsp:nvSpPr>
        <dsp:cNvPr id="0" name=""/>
        <dsp:cNvSpPr/>
      </dsp:nvSpPr>
      <dsp:spPr>
        <a:xfrm>
          <a:off x="1087461" y="4117310"/>
          <a:ext cx="2080990" cy="8828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Hybrid decision fusion. </a:t>
          </a:r>
          <a:endParaRPr lang="en-US" sz="2100" kern="1200"/>
        </a:p>
      </dsp:txBody>
      <dsp:txXfrm>
        <a:off x="1087461" y="4117310"/>
        <a:ext cx="2080990" cy="882844"/>
      </dsp:txXfrm>
    </dsp:sp>
    <dsp:sp modelId="{AD81191A-CCC4-4531-9AE0-E6C7E5FEECB2}">
      <dsp:nvSpPr>
        <dsp:cNvPr id="0" name=""/>
        <dsp:cNvSpPr/>
      </dsp:nvSpPr>
      <dsp:spPr>
        <a:xfrm>
          <a:off x="3531049" y="4117310"/>
          <a:ext cx="882844" cy="88284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61C489-A36A-438E-89E9-1EAF449E0897}">
      <dsp:nvSpPr>
        <dsp:cNvPr id="0" name=""/>
        <dsp:cNvSpPr/>
      </dsp:nvSpPr>
      <dsp:spPr>
        <a:xfrm>
          <a:off x="3716446" y="4302707"/>
          <a:ext cx="512049" cy="5120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4FF474-57BD-48DB-A1D1-63F83AA71F47}">
      <dsp:nvSpPr>
        <dsp:cNvPr id="0" name=""/>
        <dsp:cNvSpPr/>
      </dsp:nvSpPr>
      <dsp:spPr>
        <a:xfrm>
          <a:off x="4603074" y="4117310"/>
          <a:ext cx="2080990" cy="8828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Final normal or attack prediction. </a:t>
          </a:r>
          <a:endParaRPr lang="en-US" sz="2100" kern="1200"/>
        </a:p>
      </dsp:txBody>
      <dsp:txXfrm>
        <a:off x="4603074" y="4117310"/>
        <a:ext cx="2080990" cy="88284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7CBB72-8EA5-472A-99D1-683302C253B6}">
      <dsp:nvSpPr>
        <dsp:cNvPr id="0" name=""/>
        <dsp:cNvSpPr/>
      </dsp:nvSpPr>
      <dsp:spPr>
        <a:xfrm>
          <a:off x="0" y="4268"/>
          <a:ext cx="6394703" cy="90924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A6BB61-F429-4DAD-A9FD-D86E18AF6276}">
      <dsp:nvSpPr>
        <dsp:cNvPr id="0" name=""/>
        <dsp:cNvSpPr/>
      </dsp:nvSpPr>
      <dsp:spPr>
        <a:xfrm>
          <a:off x="275047" y="208849"/>
          <a:ext cx="500085" cy="50008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1F950D-846B-4975-8406-127A25D88492}">
      <dsp:nvSpPr>
        <dsp:cNvPr id="0" name=""/>
        <dsp:cNvSpPr/>
      </dsp:nvSpPr>
      <dsp:spPr>
        <a:xfrm>
          <a:off x="1050179" y="4268"/>
          <a:ext cx="5344523" cy="909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229" tIns="96229" rIns="96229" bIns="9622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Random Forest for robust attack classification. </a:t>
          </a:r>
          <a:endParaRPr lang="en-US" sz="1900" kern="1200"/>
        </a:p>
      </dsp:txBody>
      <dsp:txXfrm>
        <a:off x="1050179" y="4268"/>
        <a:ext cx="5344523" cy="909246"/>
      </dsp:txXfrm>
    </dsp:sp>
    <dsp:sp modelId="{43362B65-F0CC-4048-836A-0FD6356FCA39}">
      <dsp:nvSpPr>
        <dsp:cNvPr id="0" name=""/>
        <dsp:cNvSpPr/>
      </dsp:nvSpPr>
      <dsp:spPr>
        <a:xfrm>
          <a:off x="0" y="1140826"/>
          <a:ext cx="6394703" cy="90924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DAEC83-0F81-4D46-B2B5-CCE902BA01E3}">
      <dsp:nvSpPr>
        <dsp:cNvPr id="0" name=""/>
        <dsp:cNvSpPr/>
      </dsp:nvSpPr>
      <dsp:spPr>
        <a:xfrm>
          <a:off x="275047" y="1345407"/>
          <a:ext cx="500085" cy="50008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61BA68-3CAE-41EC-950F-32C003D5B53F}">
      <dsp:nvSpPr>
        <dsp:cNvPr id="0" name=""/>
        <dsp:cNvSpPr/>
      </dsp:nvSpPr>
      <dsp:spPr>
        <a:xfrm>
          <a:off x="1050179" y="1140826"/>
          <a:ext cx="5344523" cy="909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229" tIns="96229" rIns="96229" bIns="9622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XGBoost for high-performance prediction. </a:t>
          </a:r>
          <a:endParaRPr lang="en-US" sz="1900" kern="1200"/>
        </a:p>
      </dsp:txBody>
      <dsp:txXfrm>
        <a:off x="1050179" y="1140826"/>
        <a:ext cx="5344523" cy="909246"/>
      </dsp:txXfrm>
    </dsp:sp>
    <dsp:sp modelId="{472D6EF6-A3E4-4E2A-9A2F-6A8B8BD8A268}">
      <dsp:nvSpPr>
        <dsp:cNvPr id="0" name=""/>
        <dsp:cNvSpPr/>
      </dsp:nvSpPr>
      <dsp:spPr>
        <a:xfrm>
          <a:off x="0" y="2277384"/>
          <a:ext cx="6394703" cy="90924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24B5CC-FACE-4A4A-B090-79A3C3AF9E12}">
      <dsp:nvSpPr>
        <dsp:cNvPr id="0" name=""/>
        <dsp:cNvSpPr/>
      </dsp:nvSpPr>
      <dsp:spPr>
        <a:xfrm>
          <a:off x="275047" y="2481965"/>
          <a:ext cx="500085" cy="50008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488EAB-CC18-4224-B1AC-C17A047435A9}">
      <dsp:nvSpPr>
        <dsp:cNvPr id="0" name=""/>
        <dsp:cNvSpPr/>
      </dsp:nvSpPr>
      <dsp:spPr>
        <a:xfrm>
          <a:off x="1050179" y="2277384"/>
          <a:ext cx="5344523" cy="909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229" tIns="96229" rIns="96229" bIns="9622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Trained using labelled network traffic. </a:t>
          </a:r>
          <a:endParaRPr lang="en-US" sz="1900" kern="1200"/>
        </a:p>
      </dsp:txBody>
      <dsp:txXfrm>
        <a:off x="1050179" y="2277384"/>
        <a:ext cx="5344523" cy="909246"/>
      </dsp:txXfrm>
    </dsp:sp>
    <dsp:sp modelId="{52971F2A-2BC8-4A7C-94E9-B2FF00DE3C1E}">
      <dsp:nvSpPr>
        <dsp:cNvPr id="0" name=""/>
        <dsp:cNvSpPr/>
      </dsp:nvSpPr>
      <dsp:spPr>
        <a:xfrm>
          <a:off x="0" y="3413942"/>
          <a:ext cx="6394703" cy="90924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F1A2A2-D5E2-4D3D-A26F-7737662F15F7}">
      <dsp:nvSpPr>
        <dsp:cNvPr id="0" name=""/>
        <dsp:cNvSpPr/>
      </dsp:nvSpPr>
      <dsp:spPr>
        <a:xfrm>
          <a:off x="275047" y="3618523"/>
          <a:ext cx="500085" cy="50008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AAE9D4-6450-40E8-9758-9A24DE9C4A27}">
      <dsp:nvSpPr>
        <dsp:cNvPr id="0" name=""/>
        <dsp:cNvSpPr/>
      </dsp:nvSpPr>
      <dsp:spPr>
        <a:xfrm>
          <a:off x="1050179" y="3413942"/>
          <a:ext cx="5344523" cy="909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229" tIns="96229" rIns="96229" bIns="9622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Detects known attack patterns. </a:t>
          </a:r>
          <a:endParaRPr lang="en-US" sz="1900" kern="1200"/>
        </a:p>
      </dsp:txBody>
      <dsp:txXfrm>
        <a:off x="1050179" y="3413942"/>
        <a:ext cx="5344523" cy="909246"/>
      </dsp:txXfrm>
    </dsp:sp>
    <dsp:sp modelId="{E7102D36-9017-4927-BA4C-13D0172C08BA}">
      <dsp:nvSpPr>
        <dsp:cNvPr id="0" name=""/>
        <dsp:cNvSpPr/>
      </dsp:nvSpPr>
      <dsp:spPr>
        <a:xfrm>
          <a:off x="0" y="4550500"/>
          <a:ext cx="6394703" cy="90924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888CBD-DEA7-4A8E-8631-47A118CF332C}">
      <dsp:nvSpPr>
        <dsp:cNvPr id="0" name=""/>
        <dsp:cNvSpPr/>
      </dsp:nvSpPr>
      <dsp:spPr>
        <a:xfrm>
          <a:off x="275047" y="4755081"/>
          <a:ext cx="500085" cy="50008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E88FE0-A4D5-4936-A530-A42B97BE235F}">
      <dsp:nvSpPr>
        <dsp:cNvPr id="0" name=""/>
        <dsp:cNvSpPr/>
      </dsp:nvSpPr>
      <dsp:spPr>
        <a:xfrm>
          <a:off x="1050179" y="4550500"/>
          <a:ext cx="5344523" cy="909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229" tIns="96229" rIns="96229" bIns="9622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Performance compared using standard metrics. </a:t>
          </a:r>
          <a:endParaRPr lang="en-US" sz="1900" kern="1200"/>
        </a:p>
      </dsp:txBody>
      <dsp:txXfrm>
        <a:off x="1050179" y="4550500"/>
        <a:ext cx="5344523" cy="90924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A443C8-5C7C-430C-89DF-B5BA30A69F80}">
      <dsp:nvSpPr>
        <dsp:cNvPr id="0" name=""/>
        <dsp:cNvSpPr/>
      </dsp:nvSpPr>
      <dsp:spPr>
        <a:xfrm>
          <a:off x="0" y="41287"/>
          <a:ext cx="6699502" cy="8526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Tested the models on attacks not seen during training. </a:t>
          </a:r>
          <a:endParaRPr lang="en-US" sz="2000" kern="1200"/>
        </a:p>
      </dsp:txBody>
      <dsp:txXfrm>
        <a:off x="41622" y="82909"/>
        <a:ext cx="6616258" cy="769393"/>
      </dsp:txXfrm>
    </dsp:sp>
    <dsp:sp modelId="{6C7F7A7A-98E9-4163-AEED-F4D70B2255B3}">
      <dsp:nvSpPr>
        <dsp:cNvPr id="0" name=""/>
        <dsp:cNvSpPr/>
      </dsp:nvSpPr>
      <dsp:spPr>
        <a:xfrm>
          <a:off x="0" y="951525"/>
          <a:ext cx="6699502" cy="8526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Supervised models struggled with unknown attacks. </a:t>
          </a:r>
          <a:endParaRPr lang="en-US" sz="2000" kern="1200"/>
        </a:p>
      </dsp:txBody>
      <dsp:txXfrm>
        <a:off x="41622" y="993147"/>
        <a:ext cx="6616258" cy="769393"/>
      </dsp:txXfrm>
    </dsp:sp>
    <dsp:sp modelId="{F7295B3C-82FF-432F-BCB5-D9C97BCB5E6C}">
      <dsp:nvSpPr>
        <dsp:cNvPr id="0" name=""/>
        <dsp:cNvSpPr/>
      </dsp:nvSpPr>
      <dsp:spPr>
        <a:xfrm>
          <a:off x="0" y="1861762"/>
          <a:ext cx="6699502" cy="8526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LSTM Autoencoder helped detect unusual traffic patterns. </a:t>
          </a:r>
          <a:endParaRPr lang="en-US" sz="2000" kern="1200"/>
        </a:p>
      </dsp:txBody>
      <dsp:txXfrm>
        <a:off x="41622" y="1903384"/>
        <a:ext cx="6616258" cy="769393"/>
      </dsp:txXfrm>
    </dsp:sp>
    <dsp:sp modelId="{88FF1038-0C04-44D7-8B5D-BD792B477F1A}">
      <dsp:nvSpPr>
        <dsp:cNvPr id="0" name=""/>
        <dsp:cNvSpPr/>
      </dsp:nvSpPr>
      <dsp:spPr>
        <a:xfrm>
          <a:off x="0" y="2772000"/>
          <a:ext cx="6699502" cy="8526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Hybrid Model improved detection of unseen attacks. </a:t>
          </a:r>
          <a:endParaRPr lang="en-US" sz="2000" kern="1200"/>
        </a:p>
      </dsp:txBody>
      <dsp:txXfrm>
        <a:off x="41622" y="2813622"/>
        <a:ext cx="6616258" cy="769393"/>
      </dsp:txXfrm>
    </dsp:sp>
    <dsp:sp modelId="{352402BE-D14E-44AA-BAAD-6A49E796033C}">
      <dsp:nvSpPr>
        <dsp:cNvPr id="0" name=""/>
        <dsp:cNvSpPr/>
      </dsp:nvSpPr>
      <dsp:spPr>
        <a:xfrm>
          <a:off x="0" y="3682237"/>
          <a:ext cx="6699502" cy="8526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Slight increase in false positives. </a:t>
          </a:r>
          <a:endParaRPr lang="en-US" sz="2000" kern="1200"/>
        </a:p>
      </dsp:txBody>
      <dsp:txXfrm>
        <a:off x="41622" y="3723859"/>
        <a:ext cx="6616258" cy="769393"/>
      </dsp:txXfrm>
    </dsp:sp>
    <dsp:sp modelId="{B64C2CE6-BA4B-450D-9E91-55E156B933BF}">
      <dsp:nvSpPr>
        <dsp:cNvPr id="0" name=""/>
        <dsp:cNvSpPr/>
      </dsp:nvSpPr>
      <dsp:spPr>
        <a:xfrm>
          <a:off x="0" y="4592475"/>
          <a:ext cx="6699502" cy="8526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Better overall generalization and robustness </a:t>
          </a:r>
          <a:endParaRPr lang="en-US" sz="2000" kern="1200"/>
        </a:p>
      </dsp:txBody>
      <dsp:txXfrm>
        <a:off x="41622" y="4634097"/>
        <a:ext cx="6616258" cy="76939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C360B4-B3DF-4B90-8424-60477A06335E}">
      <dsp:nvSpPr>
        <dsp:cNvPr id="0" name=""/>
        <dsp:cNvSpPr/>
      </dsp:nvSpPr>
      <dsp:spPr>
        <a:xfrm>
          <a:off x="0" y="70161"/>
          <a:ext cx="6394703" cy="83537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A Hybrid IDS was developed for IoT and cloud environments. </a:t>
          </a:r>
          <a:endParaRPr lang="en-US" sz="2100" kern="1200"/>
        </a:p>
      </dsp:txBody>
      <dsp:txXfrm>
        <a:off x="40780" y="110941"/>
        <a:ext cx="6313143" cy="753819"/>
      </dsp:txXfrm>
    </dsp:sp>
    <dsp:sp modelId="{D301E0F2-63C0-40D5-8725-31E4AEBEE926}">
      <dsp:nvSpPr>
        <dsp:cNvPr id="0" name=""/>
        <dsp:cNvSpPr/>
      </dsp:nvSpPr>
      <dsp:spPr>
        <a:xfrm>
          <a:off x="0" y="966021"/>
          <a:ext cx="6394703" cy="83537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XGBoost and LSTM Autoencoder were successfully integrated. </a:t>
          </a:r>
          <a:endParaRPr lang="en-US" sz="2100" kern="1200"/>
        </a:p>
      </dsp:txBody>
      <dsp:txXfrm>
        <a:off x="40780" y="1006801"/>
        <a:ext cx="6313143" cy="753819"/>
      </dsp:txXfrm>
    </dsp:sp>
    <dsp:sp modelId="{0D9CBD3E-5188-471E-AEE0-144309E3EFB8}">
      <dsp:nvSpPr>
        <dsp:cNvPr id="0" name=""/>
        <dsp:cNvSpPr/>
      </dsp:nvSpPr>
      <dsp:spPr>
        <a:xfrm>
          <a:off x="0" y="1861881"/>
          <a:ext cx="6394703" cy="83537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Dataset integration improved cross-domain learning. </a:t>
          </a:r>
          <a:endParaRPr lang="en-US" sz="2100" kern="1200"/>
        </a:p>
      </dsp:txBody>
      <dsp:txXfrm>
        <a:off x="40780" y="1902661"/>
        <a:ext cx="6313143" cy="753819"/>
      </dsp:txXfrm>
    </dsp:sp>
    <dsp:sp modelId="{98647473-0CD7-486F-A691-65AAB3A6ACB0}">
      <dsp:nvSpPr>
        <dsp:cNvPr id="0" name=""/>
        <dsp:cNvSpPr/>
      </dsp:nvSpPr>
      <dsp:spPr>
        <a:xfrm>
          <a:off x="0" y="2757741"/>
          <a:ext cx="6394703" cy="83537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The Hybrid Model achieved strong detection performance. </a:t>
          </a:r>
          <a:endParaRPr lang="en-US" sz="2100" kern="1200"/>
        </a:p>
      </dsp:txBody>
      <dsp:txXfrm>
        <a:off x="40780" y="2798521"/>
        <a:ext cx="6313143" cy="753819"/>
      </dsp:txXfrm>
    </dsp:sp>
    <dsp:sp modelId="{397A3CE2-7B00-4CF8-A152-2DA0FC2904A3}">
      <dsp:nvSpPr>
        <dsp:cNvPr id="0" name=""/>
        <dsp:cNvSpPr/>
      </dsp:nvSpPr>
      <dsp:spPr>
        <a:xfrm>
          <a:off x="0" y="3653601"/>
          <a:ext cx="6394703" cy="83537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Unseen-attack detection was improved through anomaly awareness. </a:t>
          </a:r>
          <a:endParaRPr lang="en-US" sz="2100" kern="1200"/>
        </a:p>
      </dsp:txBody>
      <dsp:txXfrm>
        <a:off x="40780" y="3694381"/>
        <a:ext cx="6313143" cy="753819"/>
      </dsp:txXfrm>
    </dsp:sp>
    <dsp:sp modelId="{B3122B86-CBE3-4655-A1E7-05398FAD924F}">
      <dsp:nvSpPr>
        <dsp:cNvPr id="0" name=""/>
        <dsp:cNvSpPr/>
      </dsp:nvSpPr>
      <dsp:spPr>
        <a:xfrm>
          <a:off x="0" y="4549461"/>
          <a:ext cx="6394703" cy="83537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The proposed framework demonstrated better robustness and generalization. </a:t>
          </a:r>
          <a:endParaRPr lang="en-US" sz="2100" kern="1200"/>
        </a:p>
      </dsp:txBody>
      <dsp:txXfrm>
        <a:off x="40780" y="4590241"/>
        <a:ext cx="6313143" cy="7538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FB14B2-CD52-9E84-B3E7-49A90F3A72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DAE5F9-C39F-2ECF-0C06-D0122807D4B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23FF85-4E34-4546-B772-76DFA4A6051B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7F3243-F9C0-85BE-2E9C-191F612CFE8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EBE2E3-8654-B63F-B7D6-9549069476A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BF7180-4EDD-4E08-9775-7398C11D66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143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5CC398-6116-4BD2-9FAD-9822FDA158BE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EFF46E-6B43-41F9-9272-B566D03A25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440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FF46E-6B43-41F9-9272-B566D03A251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9324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6" y="685800"/>
            <a:ext cx="10055354" cy="4007406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9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29A3647E-D38D-4EA6-ADC1-75AA53F898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8" y="5427002"/>
            <a:ext cx="9144001" cy="745198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5F44E88-89D9-49CC-9E37-1AF77A031198}" type="datetime1">
              <a:rPr lang="en-US" smtClean="0"/>
              <a:t>6/8/2026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0459DEE-913E-5261-4E77-AF3657E3AE0B}"/>
              </a:ext>
            </a:extLst>
          </p:cNvPr>
          <p:cNvSpPr/>
          <p:nvPr/>
        </p:nvSpPr>
        <p:spPr>
          <a:xfrm>
            <a:off x="11250895" y="4648200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2F9BC4F-9D44-3587-056B-336E1457A6E2}"/>
              </a:ext>
            </a:extLst>
          </p:cNvPr>
          <p:cNvSpPr/>
          <p:nvPr/>
        </p:nvSpPr>
        <p:spPr>
          <a:xfrm>
            <a:off x="685800" y="4998695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509D5EC-E7EA-22BC-7C88-C33F509CB5CF}"/>
              </a:ext>
            </a:extLst>
          </p:cNvPr>
          <p:cNvSpPr/>
          <p:nvPr/>
        </p:nvSpPr>
        <p:spPr>
          <a:xfrm>
            <a:off x="10998565" y="4730632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98E9758-F942-96A0-231D-A25933E4CA82}"/>
              </a:ext>
            </a:extLst>
          </p:cNvPr>
          <p:cNvSpPr/>
          <p:nvPr/>
        </p:nvSpPr>
        <p:spPr>
          <a:xfrm>
            <a:off x="10976145" y="4730637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1502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800"/>
            <a:ext cx="10963655" cy="762001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828800"/>
            <a:ext cx="10963656" cy="4343400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sz="1400"/>
            </a:lvl1pPr>
            <a:lvl2pPr>
              <a:lnSpc>
                <a:spcPct val="100000"/>
              </a:lnSpc>
              <a:defRPr sz="1400"/>
            </a:lvl2pPr>
            <a:lvl3pPr>
              <a:lnSpc>
                <a:spcPct val="100000"/>
              </a:lnSpc>
              <a:defRPr sz="1400"/>
            </a:lvl3pPr>
            <a:lvl4pPr>
              <a:lnSpc>
                <a:spcPct val="100000"/>
              </a:lnSpc>
              <a:defRPr sz="1400"/>
            </a:lvl4pPr>
            <a:lvl5pPr>
              <a:lnSpc>
                <a:spcPct val="100000"/>
              </a:lnSpc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1AC2C24E-B95E-481D-968E-0BDCFC72F656}" type="datetime1">
              <a:rPr lang="en-US" smtClean="0"/>
              <a:t>6/8/2026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317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2C6C0090-085A-1FB3-B3B7-D8DA73A125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4172" y="4419600"/>
            <a:ext cx="10963657" cy="1352245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7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76834447-947D-F9FA-98D1-8BF0FC477A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4172" y="5943600"/>
            <a:ext cx="10963657" cy="609600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2573ACD2-30C7-6922-D14F-66F23CBA377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0"/>
            <a:ext cx="12192000" cy="41148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93852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2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A813B312-A2CE-16E4-D28B-8DDFF55273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76746" y="685799"/>
            <a:ext cx="7080507" cy="3200400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7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4846D76D-B1D3-9330-420A-6ED740BDB9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76746" y="5277549"/>
            <a:ext cx="7080507" cy="894646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4" name="Picture Placeholder 25">
            <a:extLst>
              <a:ext uri="{FF2B5EF4-FFF2-40B4-BE49-F238E27FC236}">
                <a16:creationId xmlns:a16="http://schemas.microsoft.com/office/drawing/2014/main" id="{982E949F-6B9B-8268-EB83-127C78D4350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0"/>
            <a:ext cx="3889251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476746" y="6343955"/>
            <a:ext cx="21004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35138" y="6343955"/>
            <a:ext cx="1458908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83DFFD80-41C6-4EAA-B049-EE90EA550127}" type="datetime1">
              <a:rPr lang="en-US" smtClean="0"/>
              <a:t>6/8/2026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D53745E-5DC2-F332-24A5-4F8F509E820B}"/>
              </a:ext>
            </a:extLst>
          </p:cNvPr>
          <p:cNvCxnSpPr/>
          <p:nvPr userDrawn="1"/>
        </p:nvCxnSpPr>
        <p:spPr>
          <a:xfrm>
            <a:off x="4479797" y="4876800"/>
            <a:ext cx="70774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37020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04076" y="685801"/>
            <a:ext cx="4872227" cy="2743200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7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02552" y="5277548"/>
            <a:ext cx="4873752" cy="894639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74A0A082-71CB-3C57-3B74-102869C0CAC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02552" y="6343955"/>
            <a:ext cx="21004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18883" y="6343955"/>
            <a:ext cx="1475163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44210B3C-79E3-495A-B2C3-EF766F409D04}" type="datetime1">
              <a:rPr lang="en-US" smtClean="0"/>
              <a:t>6/8/2026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D373E34-3B51-EAD4-B8AB-256ACA4B8D8C}"/>
              </a:ext>
            </a:extLst>
          </p:cNvPr>
          <p:cNvCxnSpPr>
            <a:cxnSpLocks/>
          </p:cNvCxnSpPr>
          <p:nvPr userDrawn="1"/>
        </p:nvCxnSpPr>
        <p:spPr>
          <a:xfrm>
            <a:off x="6704076" y="4876800"/>
            <a:ext cx="4873752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48603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4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2BC951B-4746-1854-C399-682CFE142A50}"/>
              </a:ext>
            </a:extLst>
          </p:cNvPr>
          <p:cNvCxnSpPr/>
          <p:nvPr userDrawn="1"/>
        </p:nvCxnSpPr>
        <p:spPr>
          <a:xfrm>
            <a:off x="612646" y="4876800"/>
            <a:ext cx="70774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7" y="685799"/>
            <a:ext cx="7080507" cy="3200400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7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6" y="5277549"/>
            <a:ext cx="7080507" cy="894646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12646" y="6338703"/>
            <a:ext cx="2070484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5887367" y="6338703"/>
            <a:ext cx="1392578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6235515-DA3D-4D9A-9B02-44E2CBD9110F}" type="datetime1">
              <a:rPr lang="en-US" smtClean="0"/>
              <a:t>6/8/2026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7279945" y="6342301"/>
            <a:ext cx="429207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E193964F-665E-F49A-D553-C01524CDE0C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302749" y="0"/>
            <a:ext cx="3889251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9636130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384F42E-A74C-773B-7B96-F942975CEC14}"/>
              </a:ext>
            </a:extLst>
          </p:cNvPr>
          <p:cNvSpPr/>
          <p:nvPr/>
        </p:nvSpPr>
        <p:spPr>
          <a:xfrm>
            <a:off x="11250895" y="5144929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441727F-19A3-14E1-5EAC-C550CEB6A0D1}"/>
              </a:ext>
            </a:extLst>
          </p:cNvPr>
          <p:cNvSpPr/>
          <p:nvPr/>
        </p:nvSpPr>
        <p:spPr>
          <a:xfrm>
            <a:off x="685800" y="5495424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38F4BC9-7EC1-BB35-827A-12F5DE411031}"/>
              </a:ext>
            </a:extLst>
          </p:cNvPr>
          <p:cNvSpPr/>
          <p:nvPr/>
        </p:nvSpPr>
        <p:spPr>
          <a:xfrm>
            <a:off x="10998565" y="5227361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4B01422-D65E-4B59-B62B-467B2E896592}"/>
              </a:ext>
            </a:extLst>
          </p:cNvPr>
          <p:cNvSpPr/>
          <p:nvPr/>
        </p:nvSpPr>
        <p:spPr>
          <a:xfrm>
            <a:off x="10976145" y="5227366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6" y="1600200"/>
            <a:ext cx="10483927" cy="3492875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9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6" y="5931314"/>
            <a:ext cx="10483927" cy="816864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234111"/>
            <a:ext cx="2805405" cy="365125"/>
          </a:xfrm>
        </p:spPr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21509" y="234111"/>
            <a:ext cx="2875064" cy="365125"/>
          </a:xfrm>
        </p:spPr>
        <p:txBody>
          <a:bodyPr>
            <a:noAutofit/>
          </a:bodyPr>
          <a:lstStyle/>
          <a:p>
            <a:fld id="{852BD0B2-E7A7-4B81-8BAF-4B92BD6A4310}" type="datetime1">
              <a:rPr lang="en-US" smtClean="0"/>
              <a:t>6/8/2026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234111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pic>
        <p:nvPicPr>
          <p:cNvPr id="13" name="Line">
            <a:extLst>
              <a:ext uri="{FF2B5EF4-FFF2-40B4-BE49-F238E27FC236}">
                <a16:creationId xmlns:a16="http://schemas.microsoft.com/office/drawing/2014/main" id="{92FB147E-E273-E8B6-AD8E-67F305FC224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971802" y="4038600"/>
            <a:ext cx="10923934" cy="745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9312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3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8BBA50F-B667-1177-26B1-7D22AB66A6BE}"/>
              </a:ext>
            </a:extLst>
          </p:cNvPr>
          <p:cNvSpPr/>
          <p:nvPr/>
        </p:nvSpPr>
        <p:spPr>
          <a:xfrm>
            <a:off x="11250895" y="4645152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CABC7F5-2293-EB7F-52E5-80715C8DB858}"/>
              </a:ext>
            </a:extLst>
          </p:cNvPr>
          <p:cNvSpPr/>
          <p:nvPr/>
        </p:nvSpPr>
        <p:spPr>
          <a:xfrm>
            <a:off x="685800" y="4995647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6A8C943-7CF3-88D6-95B0-95E7B412DE0F}"/>
              </a:ext>
            </a:extLst>
          </p:cNvPr>
          <p:cNvSpPr/>
          <p:nvPr/>
        </p:nvSpPr>
        <p:spPr>
          <a:xfrm>
            <a:off x="10998565" y="4727584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FB0A8E7-2867-2D3A-F6B7-15ED02236CE8}"/>
              </a:ext>
            </a:extLst>
          </p:cNvPr>
          <p:cNvSpPr/>
          <p:nvPr/>
        </p:nvSpPr>
        <p:spPr>
          <a:xfrm>
            <a:off x="10976145" y="4727589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8" y="5431536"/>
            <a:ext cx="9144001" cy="745198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0E657DB-59AB-47CC-B4C7-A245A3C76BB1}" type="datetime1">
              <a:rPr lang="en-US" smtClean="0"/>
              <a:t>6/8/2026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B53A7BE5-EAB2-BB8C-D7FC-D78B8A5AF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798"/>
            <a:ext cx="10058400" cy="3355848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900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93934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AC1F45-7001-8B9F-DFF6-7AB9BDFFEEB2}"/>
              </a:ext>
            </a:extLst>
          </p:cNvPr>
          <p:cNvSpPr/>
          <p:nvPr/>
        </p:nvSpPr>
        <p:spPr>
          <a:xfrm>
            <a:off x="11250895" y="5791200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4C7D192-E835-0A48-0A40-F45D83E2583F}"/>
              </a:ext>
            </a:extLst>
          </p:cNvPr>
          <p:cNvSpPr/>
          <p:nvPr/>
        </p:nvSpPr>
        <p:spPr>
          <a:xfrm>
            <a:off x="685800" y="6141695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FB376E1-8198-EB00-587E-C647BCF364D4}"/>
              </a:ext>
            </a:extLst>
          </p:cNvPr>
          <p:cNvSpPr/>
          <p:nvPr/>
        </p:nvSpPr>
        <p:spPr>
          <a:xfrm>
            <a:off x="10998565" y="5873632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F94599F-6DE1-A082-E9E1-D732956078AB}"/>
              </a:ext>
            </a:extLst>
          </p:cNvPr>
          <p:cNvSpPr/>
          <p:nvPr/>
        </p:nvSpPr>
        <p:spPr>
          <a:xfrm>
            <a:off x="10976145" y="5873637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09600" y="990600"/>
            <a:ext cx="10058400" cy="5029200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11000" dirty="0"/>
            </a:lvl1pPr>
          </a:lstStyle>
          <a:p>
            <a:pPr lvl="0"/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137388"/>
            <a:ext cx="2805405" cy="365125"/>
          </a:xfrm>
        </p:spPr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93929" y="137388"/>
            <a:ext cx="2202644" cy="365125"/>
          </a:xfrm>
        </p:spPr>
        <p:txBody>
          <a:bodyPr>
            <a:noAutofit/>
          </a:bodyPr>
          <a:lstStyle/>
          <a:p>
            <a:fld id="{1415DC98-F527-4737-A5B9-3597210FA2F7}" type="datetime1">
              <a:rPr lang="en-US" smtClean="0"/>
              <a:t>6/8/2026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137388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4649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1C10CD-8205-284F-2921-9485E7A98F0D}"/>
              </a:ext>
            </a:extLst>
          </p:cNvPr>
          <p:cNvSpPr/>
          <p:nvPr/>
        </p:nvSpPr>
        <p:spPr>
          <a:xfrm>
            <a:off x="11250895" y="5791200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5DFD7E-DC78-4573-96D7-845D38E0273E}"/>
              </a:ext>
            </a:extLst>
          </p:cNvPr>
          <p:cNvSpPr/>
          <p:nvPr/>
        </p:nvSpPr>
        <p:spPr>
          <a:xfrm>
            <a:off x="685800" y="6141695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FCC10B5-4890-B43F-DE24-5200F4E75EEB}"/>
              </a:ext>
            </a:extLst>
          </p:cNvPr>
          <p:cNvSpPr/>
          <p:nvPr/>
        </p:nvSpPr>
        <p:spPr>
          <a:xfrm>
            <a:off x="10998565" y="5873632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D5586E6-D520-6A63-5060-BF06C136BEF5}"/>
              </a:ext>
            </a:extLst>
          </p:cNvPr>
          <p:cNvSpPr/>
          <p:nvPr/>
        </p:nvSpPr>
        <p:spPr>
          <a:xfrm>
            <a:off x="10976145" y="5873637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09600" y="990600"/>
            <a:ext cx="10058400" cy="5029200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11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137388"/>
            <a:ext cx="2805405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93929" y="137388"/>
            <a:ext cx="2202644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188889-44B4-42BD-84DC-2D1A93FD44C7}" type="datetime1">
              <a:rPr lang="en-US" smtClean="0"/>
              <a:t>6/8/2026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137388"/>
            <a:ext cx="429207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8995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FADE904-3C65-5E48-6B12-22998C2ADF5E}"/>
              </a:ext>
            </a:extLst>
          </p:cNvPr>
          <p:cNvSpPr/>
          <p:nvPr/>
        </p:nvSpPr>
        <p:spPr>
          <a:xfrm>
            <a:off x="11250895" y="2172321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16963C8-87F3-6B42-F30F-1915935FA752}"/>
              </a:ext>
            </a:extLst>
          </p:cNvPr>
          <p:cNvSpPr/>
          <p:nvPr/>
        </p:nvSpPr>
        <p:spPr>
          <a:xfrm>
            <a:off x="685800" y="2522816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F0C119A-1D9E-D43F-8A7E-D24C1B551326}"/>
              </a:ext>
            </a:extLst>
          </p:cNvPr>
          <p:cNvSpPr/>
          <p:nvPr/>
        </p:nvSpPr>
        <p:spPr>
          <a:xfrm>
            <a:off x="10998565" y="2254753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2018CE4-7594-0746-8B7E-8DEC95CB8822}"/>
              </a:ext>
            </a:extLst>
          </p:cNvPr>
          <p:cNvSpPr/>
          <p:nvPr/>
        </p:nvSpPr>
        <p:spPr>
          <a:xfrm>
            <a:off x="10976145" y="2254758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185" y="685800"/>
            <a:ext cx="9141415" cy="15327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185" y="2958705"/>
            <a:ext cx="9141415" cy="3213494"/>
          </a:xfrm>
        </p:spPr>
        <p:txBody>
          <a:bodyPr anchor="t">
            <a:noAutofit/>
          </a:bodyPr>
          <a:lstStyle>
            <a:lvl1pPr marL="0" indent="0">
              <a:lnSpc>
                <a:spcPct val="150000"/>
              </a:lnSpc>
              <a:buFont typeface="+mj-lt"/>
              <a:buNone/>
              <a:defRPr sz="1800"/>
            </a:lvl1pPr>
            <a:lvl2pPr marL="228600" indent="0">
              <a:lnSpc>
                <a:spcPct val="150000"/>
              </a:lnSpc>
              <a:buFont typeface="+mj-lt"/>
              <a:buNone/>
              <a:defRPr sz="1800"/>
            </a:lvl2pPr>
            <a:lvl3pPr marL="457200" indent="0">
              <a:lnSpc>
                <a:spcPct val="150000"/>
              </a:lnSpc>
              <a:buFont typeface="+mj-lt"/>
              <a:buNone/>
              <a:defRPr sz="1800"/>
            </a:lvl3pPr>
            <a:lvl4pPr marL="685800" indent="0">
              <a:lnSpc>
                <a:spcPct val="150000"/>
              </a:lnSpc>
              <a:buFont typeface="+mj-lt"/>
              <a:buNone/>
              <a:defRPr sz="1800"/>
            </a:lvl4pPr>
            <a:lvl5pPr marL="914400" indent="0">
              <a:lnSpc>
                <a:spcPct val="150000"/>
              </a:lnSpc>
              <a:buFont typeface="+mj-lt"/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96A40708-E793-490B-9201-425C8D1F325C}" type="datetime1">
              <a:rPr lang="en-US" smtClean="0"/>
              <a:t>6/8/2026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4324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5999" y="685800"/>
            <a:ext cx="5480304" cy="1818050"/>
          </a:xfrm>
        </p:spPr>
        <p:txBody>
          <a:bodyPr anchor="t">
            <a:noAutofit/>
          </a:bodyPr>
          <a:lstStyle>
            <a:lvl1pPr>
              <a:defRPr sz="90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AF861DB-D5EF-3FC9-7595-570C8498D75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5477256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0" y="3189770"/>
            <a:ext cx="5480304" cy="2982429"/>
          </a:xfrm>
        </p:spPr>
        <p:txBody>
          <a:bodyPr anchor="t">
            <a:noAutofit/>
          </a:bodyPr>
          <a:lstStyle>
            <a:lvl1pPr marL="0" indent="0">
              <a:lnSpc>
                <a:spcPct val="150000"/>
              </a:lnSpc>
              <a:buFont typeface="+mj-lt"/>
              <a:buNone/>
              <a:defRPr sz="1800"/>
            </a:lvl1pPr>
            <a:lvl2pPr marL="228600" indent="0">
              <a:lnSpc>
                <a:spcPct val="150000"/>
              </a:lnSpc>
              <a:buFont typeface="+mj-lt"/>
              <a:buNone/>
              <a:defRPr sz="1800"/>
            </a:lvl2pPr>
            <a:lvl3pPr marL="457200" indent="0">
              <a:lnSpc>
                <a:spcPct val="150000"/>
              </a:lnSpc>
              <a:buFont typeface="+mj-lt"/>
              <a:buNone/>
              <a:defRPr sz="1800"/>
            </a:lvl3pPr>
            <a:lvl4pPr marL="685800" indent="0">
              <a:lnSpc>
                <a:spcPct val="150000"/>
              </a:lnSpc>
              <a:buFont typeface="+mj-lt"/>
              <a:buNone/>
              <a:defRPr sz="1800"/>
            </a:lvl4pPr>
            <a:lvl5pPr>
              <a:lnSpc>
                <a:spcPct val="150000"/>
              </a:lnSpc>
              <a:buFont typeface="+mj-lt"/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9C1A172-F829-D2DE-BDB2-B86E6ACE1886}"/>
              </a:ext>
            </a:extLst>
          </p:cNvPr>
          <p:cNvCxnSpPr>
            <a:cxnSpLocks/>
          </p:cNvCxnSpPr>
          <p:nvPr userDrawn="1"/>
        </p:nvCxnSpPr>
        <p:spPr>
          <a:xfrm>
            <a:off x="6095999" y="2743200"/>
            <a:ext cx="54772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0" y="6343955"/>
            <a:ext cx="2985400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35886" y="6343955"/>
            <a:ext cx="1553108" cy="365125"/>
          </a:xfrm>
        </p:spPr>
        <p:txBody>
          <a:bodyPr>
            <a:noAutofit/>
          </a:bodyPr>
          <a:lstStyle/>
          <a:p>
            <a:fld id="{C1968991-530B-4F8D-80FE-2192BD2DD5A5}" type="datetime1">
              <a:rPr lang="en-US" smtClean="0"/>
              <a:t>6/8/2026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0176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824824"/>
            <a:ext cx="6397753" cy="1527976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3505200"/>
            <a:ext cx="4568953" cy="1645198"/>
          </a:xfrm>
        </p:spPr>
        <p:txBody>
          <a:bodyPr vert="horz" lIns="91440" tIns="45720" rIns="91440" bIns="45720" rtlCol="0">
            <a:noAutofit/>
          </a:bodyPr>
          <a:lstStyle>
            <a:lvl1pPr>
              <a:defRPr lang="en-US" sz="1400" dirty="0"/>
            </a:lvl1pPr>
            <a:lvl2pPr>
              <a:defRPr lang="en-US" sz="1400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C23477E6-5CE8-4544-92C7-AEB7D166FD7D}" type="datetime1">
              <a:rPr lang="en-US" smtClean="0"/>
              <a:t>6/8/2026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89251BE-373D-9B13-B9E2-73DFEBE40118}"/>
              </a:ext>
            </a:extLst>
          </p:cNvPr>
          <p:cNvSpPr/>
          <p:nvPr/>
        </p:nvSpPr>
        <p:spPr>
          <a:xfrm>
            <a:off x="11250895" y="5791200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98E032-CDEE-AA9B-44A7-CE5EBB6948C0}"/>
              </a:ext>
            </a:extLst>
          </p:cNvPr>
          <p:cNvSpPr/>
          <p:nvPr/>
        </p:nvSpPr>
        <p:spPr>
          <a:xfrm>
            <a:off x="685800" y="6141695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C778913-9F6C-8FDD-B123-16048004EC56}"/>
              </a:ext>
            </a:extLst>
          </p:cNvPr>
          <p:cNvSpPr/>
          <p:nvPr/>
        </p:nvSpPr>
        <p:spPr>
          <a:xfrm>
            <a:off x="10998565" y="5873632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6283179-133D-0E64-C08A-4D59C8B2F9DB}"/>
              </a:ext>
            </a:extLst>
          </p:cNvPr>
          <p:cNvSpPr/>
          <p:nvPr/>
        </p:nvSpPr>
        <p:spPr>
          <a:xfrm>
            <a:off x="10976145" y="5873637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5455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85800"/>
            <a:ext cx="3654553" cy="3657600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1601" y="685800"/>
            <a:ext cx="4572000" cy="36576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3EB29E-E91D-4BC9-BE3F-394F6FDC9AC7}" type="datetime1">
              <a:rPr lang="en-US" smtClean="0"/>
              <a:t>6/8/2026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662DADE-FB83-6BD4-1D72-E22F0783A67E}"/>
              </a:ext>
            </a:extLst>
          </p:cNvPr>
          <p:cNvSpPr/>
          <p:nvPr/>
        </p:nvSpPr>
        <p:spPr>
          <a:xfrm>
            <a:off x="11254003" y="5410200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A7CD6A0-64A5-5058-DFD2-8DD1FAF7BEEB}"/>
              </a:ext>
            </a:extLst>
          </p:cNvPr>
          <p:cNvSpPr/>
          <p:nvPr/>
        </p:nvSpPr>
        <p:spPr>
          <a:xfrm>
            <a:off x="10866791" y="5761884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E8E4321-3109-17F5-C530-4108033F07F5}"/>
              </a:ext>
            </a:extLst>
          </p:cNvPr>
          <p:cNvSpPr/>
          <p:nvPr/>
        </p:nvSpPr>
        <p:spPr>
          <a:xfrm>
            <a:off x="11003886" y="5492382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AAD0450-E765-A0E1-7C56-37246411FDD0}"/>
              </a:ext>
            </a:extLst>
          </p:cNvPr>
          <p:cNvSpPr/>
          <p:nvPr/>
        </p:nvSpPr>
        <p:spPr>
          <a:xfrm>
            <a:off x="10981626" y="5492388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4037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05E2B5C-398A-3F2F-4BCC-FFF94D44632F}"/>
              </a:ext>
            </a:extLst>
          </p:cNvPr>
          <p:cNvSpPr/>
          <p:nvPr/>
        </p:nvSpPr>
        <p:spPr>
          <a:xfrm>
            <a:off x="11250895" y="5407944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2897460-3A7D-EC5C-76B9-2725193E10AF}"/>
              </a:ext>
            </a:extLst>
          </p:cNvPr>
          <p:cNvSpPr/>
          <p:nvPr/>
        </p:nvSpPr>
        <p:spPr>
          <a:xfrm>
            <a:off x="685800" y="5758439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742E741-698E-A2B8-7BD5-9DE89C610C2F}"/>
              </a:ext>
            </a:extLst>
          </p:cNvPr>
          <p:cNvSpPr/>
          <p:nvPr/>
        </p:nvSpPr>
        <p:spPr>
          <a:xfrm>
            <a:off x="10998565" y="5490376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A04551B-2E70-1734-DA15-F26ABEC9D9D0}"/>
              </a:ext>
            </a:extLst>
          </p:cNvPr>
          <p:cNvSpPr/>
          <p:nvPr/>
        </p:nvSpPr>
        <p:spPr>
          <a:xfrm>
            <a:off x="10976145" y="5490381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3654553" cy="4083580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1600" y="685800"/>
            <a:ext cx="6045390" cy="4083579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AD7DA-2107-4637-8C8D-3B775970879B}" type="datetime1">
              <a:rPr lang="en-US" smtClean="0"/>
              <a:t>6/8/2026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4667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85B71F7-9EDC-DB6C-D713-7ACE3A2EADC0}"/>
              </a:ext>
            </a:extLst>
          </p:cNvPr>
          <p:cNvSpPr/>
          <p:nvPr/>
        </p:nvSpPr>
        <p:spPr>
          <a:xfrm>
            <a:off x="968457" y="5410200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5842DDA-AD76-0064-2B85-CB145F4CE540}"/>
              </a:ext>
            </a:extLst>
          </p:cNvPr>
          <p:cNvSpPr/>
          <p:nvPr/>
        </p:nvSpPr>
        <p:spPr>
          <a:xfrm>
            <a:off x="581245" y="5761884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5E58AC6-620E-20FA-E8F5-375DA2977A43}"/>
              </a:ext>
            </a:extLst>
          </p:cNvPr>
          <p:cNvSpPr/>
          <p:nvPr/>
        </p:nvSpPr>
        <p:spPr>
          <a:xfrm>
            <a:off x="718340" y="5492382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EA14E2E-5098-2800-A72C-138A5840365C}"/>
              </a:ext>
            </a:extLst>
          </p:cNvPr>
          <p:cNvSpPr/>
          <p:nvPr/>
        </p:nvSpPr>
        <p:spPr>
          <a:xfrm>
            <a:off x="696080" y="5492388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685800"/>
            <a:ext cx="3652523" cy="4102460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1600" y="685800"/>
            <a:ext cx="6394703" cy="5455003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659F5542-E2F9-4DC1-8AB7-8E5D8714BD21}" type="datetime1">
              <a:rPr lang="en-US" smtClean="0"/>
              <a:t>6/8/2026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2417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94DE839-4377-D8CF-B2A4-D0C3E0F49821}"/>
              </a:ext>
            </a:extLst>
          </p:cNvPr>
          <p:cNvSpPr/>
          <p:nvPr/>
        </p:nvSpPr>
        <p:spPr>
          <a:xfrm>
            <a:off x="968457" y="5410200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A5E5478-C025-8AD6-B7FE-E95C356E887C}"/>
              </a:ext>
            </a:extLst>
          </p:cNvPr>
          <p:cNvSpPr/>
          <p:nvPr/>
        </p:nvSpPr>
        <p:spPr>
          <a:xfrm>
            <a:off x="581245" y="5761884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0EF54C8-1B9C-18F9-4647-D96F1A37BC05}"/>
              </a:ext>
            </a:extLst>
          </p:cNvPr>
          <p:cNvSpPr/>
          <p:nvPr/>
        </p:nvSpPr>
        <p:spPr>
          <a:xfrm>
            <a:off x="718340" y="5492382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C1B42D9-101B-9822-0BAF-F80E962BB4CD}"/>
              </a:ext>
            </a:extLst>
          </p:cNvPr>
          <p:cNvSpPr/>
          <p:nvPr/>
        </p:nvSpPr>
        <p:spPr>
          <a:xfrm>
            <a:off x="696080" y="5492388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85800"/>
            <a:ext cx="3654554" cy="4550251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1600" y="685800"/>
            <a:ext cx="6394703" cy="5464016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4597AFA7-1C4B-4AAF-9FD8-61D1DA4C999A}" type="datetime1">
              <a:rPr lang="en-US" smtClean="0"/>
              <a:t>6/8/2026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1670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AC2E340-F7F3-5093-0E0A-41015057E720}"/>
              </a:ext>
            </a:extLst>
          </p:cNvPr>
          <p:cNvCxnSpPr/>
          <p:nvPr userDrawn="1"/>
        </p:nvCxnSpPr>
        <p:spPr>
          <a:xfrm>
            <a:off x="5191026" y="2362200"/>
            <a:ext cx="63916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1026" y="685807"/>
            <a:ext cx="6391374" cy="1372001"/>
          </a:xfrm>
        </p:spPr>
        <p:txBody>
          <a:bodyPr anchor="b">
            <a:no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F6718FE-EF5C-5023-A98D-91BFEF2C033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560454" cy="6858000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80729" y="2743204"/>
            <a:ext cx="6395573" cy="3428989"/>
          </a:xfrm>
        </p:spPr>
        <p:txBody>
          <a:bodyPr>
            <a:noAutofit/>
          </a:bodyPr>
          <a:lstStyle>
            <a:lvl1pPr>
              <a:defRPr sz="1400">
                <a:solidFill>
                  <a:schemeClr val="tx2"/>
                </a:solidFill>
              </a:defRPr>
            </a:lvl1pPr>
            <a:lvl2pPr>
              <a:defRPr sz="1400">
                <a:solidFill>
                  <a:schemeClr val="tx2"/>
                </a:solidFill>
              </a:defRPr>
            </a:lvl2pPr>
            <a:lvl3pPr>
              <a:defRPr sz="14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91026" y="6343825"/>
            <a:ext cx="3364903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030713" y="6343955"/>
            <a:ext cx="2060808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F5F7DF4-8BE0-4832-9230-78DDDEC4B6DD}" type="datetime1">
              <a:rPr lang="en-US" smtClean="0"/>
              <a:t>6/8/2026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8936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881EABF-B6BB-1FBF-962C-A6A6C8C2418A}"/>
              </a:ext>
            </a:extLst>
          </p:cNvPr>
          <p:cNvCxnSpPr/>
          <p:nvPr userDrawn="1"/>
        </p:nvCxnSpPr>
        <p:spPr>
          <a:xfrm>
            <a:off x="612647" y="2359152"/>
            <a:ext cx="6336792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4"/>
            <a:ext cx="6391374" cy="1371996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3" y="2742645"/>
            <a:ext cx="6391247" cy="3429551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774" y="6346865"/>
            <a:ext cx="2805405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886895" y="6346865"/>
            <a:ext cx="1607270" cy="365125"/>
          </a:xfrm>
        </p:spPr>
        <p:txBody>
          <a:bodyPr>
            <a:noAutofit/>
          </a:bodyPr>
          <a:lstStyle/>
          <a:p>
            <a:fld id="{DD3D21CC-B9C8-49F6-ADE7-6BF4A546A74E}" type="datetime1">
              <a:rPr lang="en-US" smtClean="0"/>
              <a:t>6/8/2026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530932" y="634686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Picture Placeholder 13">
            <a:extLst>
              <a:ext uri="{FF2B5EF4-FFF2-40B4-BE49-F238E27FC236}">
                <a16:creationId xmlns:a16="http://schemas.microsoft.com/office/drawing/2014/main" id="{35EC8126-6431-465A-8AC3-0118DD8825B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631546" y="1"/>
            <a:ext cx="4560454" cy="6858000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985427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8303" y="685800"/>
            <a:ext cx="6858000" cy="1111532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D2B02E8B-EB97-8158-B585-0E0E95CF40C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100267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18303" y="1965960"/>
            <a:ext cx="6858000" cy="420019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724397" y="6343954"/>
            <a:ext cx="3422906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945699" y="6343955"/>
            <a:ext cx="2150873" cy="365125"/>
          </a:xfrm>
        </p:spPr>
        <p:txBody>
          <a:bodyPr>
            <a:noAutofit/>
          </a:bodyPr>
          <a:lstStyle/>
          <a:p>
            <a:fld id="{40723AE1-14A9-42B1-9F02-B524DA830762}" type="datetime1">
              <a:rPr lang="en-US" smtClean="0"/>
              <a:t>6/8/2026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6216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6858000" cy="1111532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965960"/>
            <a:ext cx="6858000" cy="420019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6870"/>
            <a:ext cx="2805405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115853" y="6346870"/>
            <a:ext cx="2925587" cy="365125"/>
          </a:xfrm>
        </p:spPr>
        <p:txBody>
          <a:bodyPr>
            <a:noAutofit/>
          </a:bodyPr>
          <a:lstStyle/>
          <a:p>
            <a:fld id="{C1166B1E-1AFA-4A7F-9646-409FBAA0A887}" type="datetime1">
              <a:rPr lang="en-US" smtClean="0"/>
              <a:t>6/8/2026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346870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3622368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0400" y="685800"/>
            <a:ext cx="4561665" cy="1371264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EEEFBBBB-A526-5A93-34B8-A377087586A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0"/>
            <a:ext cx="639046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20736" y="2286000"/>
            <a:ext cx="4561665" cy="38862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20736" y="6343955"/>
            <a:ext cx="2105099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75067" y="6343955"/>
            <a:ext cx="1772029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F2240801-1142-4411-9AA3-00BC0B3F40DA}" type="datetime1">
              <a:rPr lang="en-US" smtClean="0"/>
              <a:t>6/8/2026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69922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85800"/>
            <a:ext cx="4572002" cy="1371264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599" y="2286000"/>
            <a:ext cx="4561666" cy="38862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3C6055EC-0CB7-A026-AE8C-74A36F768B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599" y="6343955"/>
            <a:ext cx="2105099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13" name="Date Placeholder 4">
            <a:extLst>
              <a:ext uri="{FF2B5EF4-FFF2-40B4-BE49-F238E27FC236}">
                <a16:creationId xmlns:a16="http://schemas.microsoft.com/office/drawing/2014/main" id="{AE86096B-57D4-1243-A86D-1D5E7DC3A7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963930" y="6343955"/>
            <a:ext cx="1772029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CFA9782-9FBA-47E1-A36A-E75622F7046E}" type="datetime1">
              <a:rPr lang="en-US" smtClean="0"/>
              <a:t>6/8/2026</a:t>
            </a:fld>
            <a:endParaRPr lang="en-US"/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A98A8E55-200E-96B4-1462-6DA457A20C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35959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11">
            <a:extLst>
              <a:ext uri="{FF2B5EF4-FFF2-40B4-BE49-F238E27FC236}">
                <a16:creationId xmlns:a16="http://schemas.microsoft.com/office/drawing/2014/main" id="{48233842-32AB-C53C-CA20-8101D4E63DC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801536" y="0"/>
            <a:ext cx="639046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94704537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4" y="687787"/>
            <a:ext cx="3363259" cy="1993392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58414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2791" y="2880360"/>
            <a:ext cx="3363259" cy="3274612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212663" y="6343955"/>
            <a:ext cx="2012061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224724" y="6343955"/>
            <a:ext cx="922372" cy="365125"/>
          </a:xfrm>
        </p:spPr>
        <p:txBody>
          <a:bodyPr>
            <a:noAutofit/>
          </a:bodyPr>
          <a:lstStyle/>
          <a:p>
            <a:fld id="{AA28231D-ABE1-4859-B037-5D42FA8F4858}" type="datetime1">
              <a:rPr lang="en-US" smtClean="0"/>
              <a:t>6/8/2026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447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8" y="685800"/>
            <a:ext cx="3364992" cy="1996301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698" y="2880360"/>
            <a:ext cx="3364992" cy="3234856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Footer Placeholder 8">
            <a:extLst>
              <a:ext uri="{FF2B5EF4-FFF2-40B4-BE49-F238E27FC236}">
                <a16:creationId xmlns:a16="http://schemas.microsoft.com/office/drawing/2014/main" id="{C119522C-433C-CA02-AD5B-2ABB39A4162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5698" y="6343955"/>
            <a:ext cx="2012061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E76C67AD-99A1-8DF0-C332-BB3E0C537172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627759" y="6343955"/>
            <a:ext cx="922372" cy="365125"/>
          </a:xfrm>
        </p:spPr>
        <p:txBody>
          <a:bodyPr>
            <a:noAutofit/>
          </a:bodyPr>
          <a:lstStyle/>
          <a:p>
            <a:fld id="{AAA916C4-9175-479B-9610-7E06A2EDFEE0}" type="datetime1">
              <a:rPr lang="en-US" smtClean="0"/>
              <a:t>6/8/2026</a:t>
            </a:fld>
            <a:endParaRPr lang="en-US" dirty="0"/>
          </a:p>
        </p:txBody>
      </p:sp>
      <p:sp>
        <p:nvSpPr>
          <p:cNvPr id="13" name="Slide Number Placeholder 9">
            <a:extLst>
              <a:ext uri="{FF2B5EF4-FFF2-40B4-BE49-F238E27FC236}">
                <a16:creationId xmlns:a16="http://schemas.microsoft.com/office/drawing/2014/main" id="{C8D2CF7B-FF7A-7960-DB96-2B1846DA41A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550131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B08A763A-F1F9-D459-6C34-39765662759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07856" y="0"/>
            <a:ext cx="758414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8196436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9200" y="685800"/>
            <a:ext cx="2748115" cy="2743200"/>
          </a:xfrm>
          <a:noFill/>
        </p:spPr>
        <p:txBody>
          <a:bodyPr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5487E718-4223-B4DB-C92A-99E891E642B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82296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9200" y="3703320"/>
            <a:ext cx="2743201" cy="2476061"/>
          </a:xfrm>
          <a:noFill/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39200" y="6343955"/>
            <a:ext cx="1404460" cy="365125"/>
          </a:xfrm>
          <a:noFill/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92522" y="6343955"/>
            <a:ext cx="854573" cy="365125"/>
          </a:xfrm>
          <a:noFill/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1AD2788-6390-4160-9542-0F1C554F0165}" type="datetime1">
              <a:rPr lang="en-US" smtClean="0"/>
              <a:t>6/8/2026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noFill/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54980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685800"/>
            <a:ext cx="2748114" cy="2743200"/>
          </a:xfrm>
        </p:spPr>
        <p:txBody>
          <a:bodyPr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6691" y="3703320"/>
            <a:ext cx="2743200" cy="2476061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Footer Placeholder 5">
            <a:extLst>
              <a:ext uri="{FF2B5EF4-FFF2-40B4-BE49-F238E27FC236}">
                <a16:creationId xmlns:a16="http://schemas.microsoft.com/office/drawing/2014/main" id="{644F6AEF-CB45-AC6F-F205-7AB277670F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5697" y="6343955"/>
            <a:ext cx="1404460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980DDA2F-B408-A7AF-463F-3F6ED55C1A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69019" y="6343955"/>
            <a:ext cx="854573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6E6CDFB-328D-4B9A-B955-967B0C6194A8}" type="datetime1">
              <a:rPr lang="en-US" smtClean="0"/>
              <a:t>6/8/2026</a:t>
            </a:fld>
            <a:endParaRPr lang="en-US" dirty="0"/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9C6A3F52-E7A3-B732-2650-C47F8BE25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923593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80894EEF-95B5-F8FE-9FBB-D5DFD413C06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962400" y="0"/>
            <a:ext cx="82296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26115477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4343400"/>
            <a:ext cx="4019522" cy="1159931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E0CE544-3552-FE00-5B00-942E522A2A5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38862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81600" y="4343400"/>
            <a:ext cx="6400800" cy="1159931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0A994DB4-9653-4FD4-8A14-5DAFB68B0E92}" type="datetime1">
              <a:rPr lang="en-US" smtClean="0"/>
              <a:t>6/8/2026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601148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3886200"/>
            <a:ext cx="3044954" cy="2245126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44333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67200" y="3886200"/>
            <a:ext cx="7315199" cy="2245127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b="0" i="0" dirty="0">
                <a:latin typeface="+mn-lt"/>
              </a:defRPr>
            </a:lvl1pPr>
            <a:lvl2pPr marL="228600" indent="0">
              <a:buNone/>
              <a:defRPr lang="en-US" sz="1400" b="0" i="0" dirty="0">
                <a:latin typeface="+mn-lt"/>
              </a:defRPr>
            </a:lvl2pPr>
            <a:lvl3pPr marL="457200" indent="0">
              <a:buNone/>
              <a:defRPr lang="en-US" sz="1400" b="0" i="0" dirty="0">
                <a:latin typeface="+mn-lt"/>
              </a:defRPr>
            </a:lvl3pPr>
            <a:lvl4pPr marL="685800" indent="0">
              <a:buNone/>
              <a:defRPr lang="en-US" sz="1400" b="0" i="0" dirty="0">
                <a:latin typeface="+mn-lt"/>
              </a:defRPr>
            </a:lvl4pPr>
            <a:lvl5pPr marL="914400" indent="0">
              <a:buNone/>
              <a:defRPr lang="en-US" sz="1400" b="0" i="0" dirty="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0BECFC22-7333-427C-A7BB-2A423772B9A0}" type="datetime1">
              <a:rPr lang="en-US" smtClean="0"/>
              <a:t>6/8/2026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66004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85800"/>
            <a:ext cx="3044954" cy="2035724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59158" y="685800"/>
            <a:ext cx="7315199" cy="2014665"/>
          </a:xfrm>
        </p:spPr>
        <p:txBody>
          <a:bodyPr vert="horz" lIns="91440" tIns="45720" rIns="91440" bIns="45720" rtlCol="0" anchor="b">
            <a:noAutofit/>
          </a:bodyPr>
          <a:lstStyle>
            <a:lvl1pPr marL="0" indent="0">
              <a:buNone/>
              <a:defRPr lang="en-US" sz="1400" b="0" i="0" dirty="0">
                <a:latin typeface="+mn-lt"/>
              </a:defRPr>
            </a:lvl1pPr>
            <a:lvl2pPr marL="228600" indent="0">
              <a:buNone/>
              <a:defRPr lang="en-US" sz="1400" b="0" i="0" dirty="0">
                <a:latin typeface="+mn-lt"/>
              </a:defRPr>
            </a:lvl2pPr>
            <a:lvl3pPr marL="457200" indent="0">
              <a:buNone/>
              <a:defRPr lang="en-US" sz="1400" b="0" i="0" dirty="0">
                <a:latin typeface="+mn-lt"/>
              </a:defRPr>
            </a:lvl3pPr>
            <a:lvl4pPr marL="685800" indent="0">
              <a:buNone/>
              <a:defRPr lang="en-US" sz="1400" b="0" i="0" dirty="0">
                <a:latin typeface="+mn-lt"/>
              </a:defRPr>
            </a:lvl4pPr>
            <a:lvl5pPr marL="914400" indent="0">
              <a:buNone/>
              <a:defRPr lang="en-US" sz="1400" b="0" i="0" dirty="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" y="2896372"/>
            <a:ext cx="2791027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65894" y="2896372"/>
            <a:ext cx="1559379" cy="365125"/>
          </a:xfrm>
        </p:spPr>
        <p:txBody>
          <a:bodyPr>
            <a:noAutofit/>
          </a:bodyPr>
          <a:lstStyle/>
          <a:p>
            <a:fld id="{B78D85C6-8657-43F4-BE68-8F80962A5435}" type="datetime1">
              <a:rPr lang="en-US" smtClean="0"/>
              <a:t>6/8/2026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5151" y="2896372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4178283B-8F20-CAA0-928D-318B857F959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3414669"/>
            <a:ext cx="12192000" cy="344333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0767299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4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8"/>
            <a:ext cx="5483353" cy="1388318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651760"/>
            <a:ext cx="5483352" cy="352185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4AB12E0E-A617-768A-7E0E-472481185B12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717792" y="685807"/>
            <a:ext cx="4864608" cy="548637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C1D70B4-629A-1A3A-D1BB-D35C3AED4BAD}"/>
              </a:ext>
            </a:extLst>
          </p:cNvPr>
          <p:cNvCxnSpPr>
            <a:cxnSpLocks/>
          </p:cNvCxnSpPr>
          <p:nvPr userDrawn="1"/>
        </p:nvCxnSpPr>
        <p:spPr>
          <a:xfrm>
            <a:off x="609600" y="2362229"/>
            <a:ext cx="5486400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7">
            <a:extLst>
              <a:ext uri="{FF2B5EF4-FFF2-40B4-BE49-F238E27FC236}">
                <a16:creationId xmlns:a16="http://schemas.microsoft.com/office/drawing/2014/main" id="{8F922763-A12B-44C2-4F2D-AAD3B317EC9A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12647" y="6343955"/>
            <a:ext cx="2805405" cy="365125"/>
          </a:xfrm>
        </p:spPr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11" name="Date Placeholder 6">
            <a:extLst>
              <a:ext uri="{FF2B5EF4-FFF2-40B4-BE49-F238E27FC236}">
                <a16:creationId xmlns:a16="http://schemas.microsoft.com/office/drawing/2014/main" id="{88D44AB0-B4BD-5097-DB6C-0B96B75B1DA6}"/>
              </a:ext>
            </a:extLst>
          </p:cNvPr>
          <p:cNvSpPr>
            <a:spLocks noGrp="1"/>
          </p:cNvSpPr>
          <p:nvPr>
            <p:ph type="dt" sz="half" idx="19"/>
          </p:nvPr>
        </p:nvSpPr>
        <p:spPr>
          <a:xfrm>
            <a:off x="8893929" y="6343955"/>
            <a:ext cx="2202644" cy="365125"/>
          </a:xfrm>
        </p:spPr>
        <p:txBody>
          <a:bodyPr>
            <a:noAutofit/>
          </a:bodyPr>
          <a:lstStyle/>
          <a:p>
            <a:fld id="{59D65A6B-59CD-4A95-97A1-5003425BCE52}" type="datetime1">
              <a:rPr lang="en-US" smtClean="0"/>
              <a:t>6/8/2026</a:t>
            </a:fld>
            <a:endParaRPr lang="en-US" dirty="0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8EA9CC9C-E71E-C316-0680-F4BD6EDC87C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340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9753" cy="898525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4E15E62-FEF2-298A-EC8D-72D59188CB27}"/>
              </a:ext>
            </a:extLst>
          </p:cNvPr>
          <p:cNvCxnSpPr>
            <a:cxnSpLocks/>
          </p:cNvCxnSpPr>
          <p:nvPr userDrawn="1"/>
        </p:nvCxnSpPr>
        <p:spPr>
          <a:xfrm>
            <a:off x="609600" y="1905000"/>
            <a:ext cx="10972800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" y="2286012"/>
            <a:ext cx="5479474" cy="298765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4892D5B-0772-8929-54F9-AA16EED38E2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715575" y="2285301"/>
            <a:ext cx="4863778" cy="388618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3955"/>
            <a:ext cx="2642932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86595" y="6343955"/>
            <a:ext cx="1449697" cy="365125"/>
          </a:xfrm>
        </p:spPr>
        <p:txBody>
          <a:bodyPr>
            <a:noAutofit/>
          </a:bodyPr>
          <a:lstStyle/>
          <a:p>
            <a:fld id="{AEBE612C-E459-4252-B286-C98BDF4C5E92}" type="datetime1">
              <a:rPr lang="en-US" smtClean="0"/>
              <a:t>6/8/2026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6293" y="6343955"/>
            <a:ext cx="443060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2421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9903" y="685807"/>
            <a:ext cx="5486400" cy="1388302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Picture Placeholder 5">
            <a:extLst>
              <a:ext uri="{FF2B5EF4-FFF2-40B4-BE49-F238E27FC236}">
                <a16:creationId xmlns:a16="http://schemas.microsoft.com/office/drawing/2014/main" id="{3F8ACB4F-E132-97B5-797E-ADFB9AC83456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16658" y="685807"/>
            <a:ext cx="4864608" cy="548637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89903" y="2650330"/>
            <a:ext cx="5486400" cy="3521854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0415657-C9CC-A8DC-C841-09A42AC901EC}"/>
              </a:ext>
            </a:extLst>
          </p:cNvPr>
          <p:cNvCxnSpPr>
            <a:cxnSpLocks/>
          </p:cNvCxnSpPr>
          <p:nvPr userDrawn="1"/>
        </p:nvCxnSpPr>
        <p:spPr>
          <a:xfrm>
            <a:off x="6089903" y="2362219"/>
            <a:ext cx="5486400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D65827FC-FBF0-2A7B-2AE9-11D916DB970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12647" y="6343955"/>
            <a:ext cx="2805405" cy="365125"/>
          </a:xfrm>
        </p:spPr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6">
            <a:extLst>
              <a:ext uri="{FF2B5EF4-FFF2-40B4-BE49-F238E27FC236}">
                <a16:creationId xmlns:a16="http://schemas.microsoft.com/office/drawing/2014/main" id="{7D3F37AD-0904-9EC0-EFEE-899B457A4536}"/>
              </a:ext>
            </a:extLst>
          </p:cNvPr>
          <p:cNvSpPr>
            <a:spLocks noGrp="1"/>
          </p:cNvSpPr>
          <p:nvPr>
            <p:ph type="dt" sz="half" idx="19"/>
          </p:nvPr>
        </p:nvSpPr>
        <p:spPr>
          <a:xfrm>
            <a:off x="8893929" y="6343955"/>
            <a:ext cx="2202644" cy="365125"/>
          </a:xfrm>
        </p:spPr>
        <p:txBody>
          <a:bodyPr>
            <a:noAutofit/>
          </a:bodyPr>
          <a:lstStyle/>
          <a:p>
            <a:fld id="{D8568ADA-B78D-4076-A9DF-6C8E04B71243}" type="datetime1">
              <a:rPr lang="en-US" smtClean="0"/>
              <a:t>6/8/2026</a:t>
            </a:fld>
            <a:endParaRPr lang="en-US"/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655EC9E8-1A84-6C33-ADB3-D40020F5090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58293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85800"/>
            <a:ext cx="4564763" cy="1426798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45580E71-5349-7975-EE00-1D48FBB4552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599" y="2514600"/>
            <a:ext cx="4564763" cy="363659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790060" y="685800"/>
            <a:ext cx="5792341" cy="5465398"/>
          </a:xfrm>
        </p:spPr>
        <p:txBody>
          <a:bodyPr anchor="b"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E3ED234F-BBE0-48A3-AC31-D10A1F3BC187}" type="datetime1">
              <a:rPr lang="en-US" smtClean="0"/>
              <a:t>6/8/2026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96221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3655" cy="891102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EC4665C-5805-BDA9-0EA4-387D86C88AB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12647" y="2057400"/>
            <a:ext cx="2740153" cy="409150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810001" y="2057400"/>
            <a:ext cx="7766302" cy="4091502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AA0D3809-2B53-482D-AD1B-8B09C4B2656C}" type="datetime1">
              <a:rPr lang="en-US" smtClean="0"/>
              <a:t>6/8/2026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01948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1DA757D-A9AE-985A-6EEE-C02E46D45DC9}"/>
              </a:ext>
            </a:extLst>
          </p:cNvPr>
          <p:cNvSpPr/>
          <p:nvPr/>
        </p:nvSpPr>
        <p:spPr>
          <a:xfrm>
            <a:off x="11250895" y="4343400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50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pPr algn="l" rtl="0"/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71E517F-7D77-FEA1-94A2-D8522A1BF181}"/>
              </a:ext>
            </a:extLst>
          </p:cNvPr>
          <p:cNvSpPr/>
          <p:nvPr/>
        </p:nvSpPr>
        <p:spPr>
          <a:xfrm>
            <a:off x="685800" y="4693895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50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pPr algn="l" rtl="0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62EAE4C-19D0-A0E4-1FDC-967BD2694E6F}"/>
              </a:ext>
            </a:extLst>
          </p:cNvPr>
          <p:cNvSpPr/>
          <p:nvPr/>
        </p:nvSpPr>
        <p:spPr>
          <a:xfrm>
            <a:off x="10998565" y="4425832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50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pPr algn="l" rtl="0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7E35C93-E0FF-6186-7502-985D78DA9B28}"/>
              </a:ext>
            </a:extLst>
          </p:cNvPr>
          <p:cNvSpPr/>
          <p:nvPr/>
        </p:nvSpPr>
        <p:spPr>
          <a:xfrm>
            <a:off x="10976145" y="4425837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50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pPr algn="l" rtl="0"/>
            <a:endParaRPr lang="en-US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D4E889F8-D8CB-1564-17A8-26A2F4258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025460"/>
            <a:ext cx="9144000" cy="868680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180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13B51AE5-91E2-069A-7DF2-EB394DA25E2D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82484" y="1143000"/>
            <a:ext cx="10115679" cy="3474720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28000"/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 algn="l" rtl="0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 algn="r" rtl="0">
              <a:defRPr>
                <a:solidFill>
                  <a:schemeClr val="tx1"/>
                </a:solidFill>
              </a:defRPr>
            </a:lvl1pPr>
          </a:lstStyle>
          <a:p>
            <a:fld id="{154F04C1-B149-48D4-90B8-E64820B32F59}" type="datetime1">
              <a:rPr lang="en-US" smtClean="0"/>
              <a:t>6/8/2026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 algn="r" rtl="0"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1203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FE73F6F-B481-328B-CE64-8485DC66B8EA}"/>
              </a:ext>
            </a:extLst>
          </p:cNvPr>
          <p:cNvSpPr/>
          <p:nvPr/>
        </p:nvSpPr>
        <p:spPr>
          <a:xfrm>
            <a:off x="11254003" y="729226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7D968F-BFC6-694E-9A7C-A113E7DEBF65}"/>
              </a:ext>
            </a:extLst>
          </p:cNvPr>
          <p:cNvSpPr/>
          <p:nvPr/>
        </p:nvSpPr>
        <p:spPr>
          <a:xfrm>
            <a:off x="10866791" y="1080910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77A14AD-A403-0816-9FED-F4E7BB405B17}"/>
              </a:ext>
            </a:extLst>
          </p:cNvPr>
          <p:cNvSpPr/>
          <p:nvPr/>
        </p:nvSpPr>
        <p:spPr>
          <a:xfrm>
            <a:off x="11003886" y="811408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C5DE6E3-5C5B-04A2-6D84-63D852F6062A}"/>
              </a:ext>
            </a:extLst>
          </p:cNvPr>
          <p:cNvSpPr/>
          <p:nvPr/>
        </p:nvSpPr>
        <p:spPr>
          <a:xfrm>
            <a:off x="10981626" y="811414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6D258FD5-5B6B-DBB1-0F00-D02C71197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859867"/>
            <a:ext cx="9144000" cy="1097280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180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12">
            <a:extLst>
              <a:ext uri="{FF2B5EF4-FFF2-40B4-BE49-F238E27FC236}">
                <a16:creationId xmlns:a16="http://schemas.microsoft.com/office/drawing/2014/main" id="{196BB08E-5668-89FF-C0AE-D8A83C783F77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82484" y="1600199"/>
            <a:ext cx="9171115" cy="3259668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28000"/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1AED7B4-8DB4-40B0-90CF-49D3708442C0}" type="datetime1">
              <a:rPr lang="en-US" smtClean="0"/>
              <a:t>6/8/2026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2743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132C402C-8B4C-3690-6875-FE157681B8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257800"/>
            <a:ext cx="9144000" cy="868680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180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Content Placeholder 12">
            <a:extLst>
              <a:ext uri="{FF2B5EF4-FFF2-40B4-BE49-F238E27FC236}">
                <a16:creationId xmlns:a16="http://schemas.microsoft.com/office/drawing/2014/main" id="{C80DC0CF-9044-3D55-7D8F-4CD97232E3E8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82484" y="1143000"/>
            <a:ext cx="10115679" cy="3474720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28000"/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F861E720-2EA4-4832-8DC2-DC3D2BDBB07C}" type="datetime1">
              <a:rPr lang="en-US" smtClean="0"/>
              <a:t>6/8/2026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B480B90-B64C-0559-ACB2-7DBB57135C77}"/>
              </a:ext>
            </a:extLst>
          </p:cNvPr>
          <p:cNvSpPr/>
          <p:nvPr/>
        </p:nvSpPr>
        <p:spPr>
          <a:xfrm>
            <a:off x="11250895" y="4562062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50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D2E866D-D29F-1CC5-14B2-BB24F10745FE}"/>
              </a:ext>
            </a:extLst>
          </p:cNvPr>
          <p:cNvSpPr/>
          <p:nvPr/>
        </p:nvSpPr>
        <p:spPr>
          <a:xfrm>
            <a:off x="685800" y="4912557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50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FA0DC7F-E416-CA3E-E389-945D5FA32CC9}"/>
              </a:ext>
            </a:extLst>
          </p:cNvPr>
          <p:cNvSpPr/>
          <p:nvPr/>
        </p:nvSpPr>
        <p:spPr>
          <a:xfrm>
            <a:off x="10998565" y="4644494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50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2D9CC5C-2252-AB09-49B5-FD1BE0E74E30}"/>
              </a:ext>
            </a:extLst>
          </p:cNvPr>
          <p:cNvSpPr/>
          <p:nvPr/>
        </p:nvSpPr>
        <p:spPr>
          <a:xfrm>
            <a:off x="10976145" y="4644499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50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0051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979D7E7-81D7-BD45-ADEC-E83F7EF73EC8}"/>
              </a:ext>
            </a:extLst>
          </p:cNvPr>
          <p:cNvSpPr/>
          <p:nvPr/>
        </p:nvSpPr>
        <p:spPr>
          <a:xfrm>
            <a:off x="11254003" y="5410200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6D6EAAA-843B-4F5B-47BF-3A0B75B59A45}"/>
              </a:ext>
            </a:extLst>
          </p:cNvPr>
          <p:cNvSpPr/>
          <p:nvPr/>
        </p:nvSpPr>
        <p:spPr>
          <a:xfrm>
            <a:off x="10866791" y="5761884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5A4CCB8-341A-D7B3-2B2F-C6943129C281}"/>
              </a:ext>
            </a:extLst>
          </p:cNvPr>
          <p:cNvSpPr/>
          <p:nvPr/>
        </p:nvSpPr>
        <p:spPr>
          <a:xfrm>
            <a:off x="11003886" y="5492382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A1B2662-9528-65C6-986B-EA4135BF4CA6}"/>
              </a:ext>
            </a:extLst>
          </p:cNvPr>
          <p:cNvSpPr/>
          <p:nvPr/>
        </p:nvSpPr>
        <p:spPr>
          <a:xfrm>
            <a:off x="10981626" y="5492388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>
            <a:noAutofit/>
          </a:bodyPr>
          <a:lstStyle>
            <a:lvl1pPr>
              <a:defRPr sz="5400" b="0" i="0" cap="all" baseline="0">
                <a:solidFill>
                  <a:schemeClr val="accent1">
                    <a:lumMod val="50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09600" y="685800"/>
            <a:ext cx="10972800" cy="4514529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7000" b="0" i="0" cap="all" baseline="0">
                <a:latin typeface="+mn-lt"/>
              </a:defRPr>
            </a:lvl1pPr>
            <a:lvl2pPr marL="228600" indent="0">
              <a:lnSpc>
                <a:spcPct val="90000"/>
              </a:lnSpc>
              <a:buNone/>
              <a:defRPr sz="7000" b="0" i="0" cap="all" baseline="0">
                <a:latin typeface="+mn-lt"/>
              </a:defRPr>
            </a:lvl2pPr>
            <a:lvl3pPr marL="457200" indent="0">
              <a:lnSpc>
                <a:spcPct val="90000"/>
              </a:lnSpc>
              <a:buNone/>
              <a:defRPr sz="7000" b="0" i="0" cap="all" baseline="0">
                <a:latin typeface="+mn-lt"/>
              </a:defRPr>
            </a:lvl3pPr>
            <a:lvl4pPr marL="685800" indent="0">
              <a:lnSpc>
                <a:spcPct val="90000"/>
              </a:lnSpc>
              <a:buNone/>
              <a:defRPr sz="7000" b="0" i="0" cap="all" baseline="0">
                <a:latin typeface="+mn-lt"/>
              </a:defRPr>
            </a:lvl4pPr>
            <a:lvl5pPr marL="914400" indent="0">
              <a:lnSpc>
                <a:spcPct val="90000"/>
              </a:lnSpc>
              <a:buNone/>
              <a:defRPr sz="7000" b="0" i="0" cap="all" baseline="0">
                <a:latin typeface="+mn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AB608D6C-D0F1-479F-911E-8569D2F1ED15}" type="datetime1">
              <a:rPr lang="en-US" smtClean="0"/>
              <a:t>6/8/2026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11127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0572EAA-9C03-6737-7961-89F7D9E127AC}"/>
              </a:ext>
            </a:extLst>
          </p:cNvPr>
          <p:cNvSpPr/>
          <p:nvPr/>
        </p:nvSpPr>
        <p:spPr>
          <a:xfrm>
            <a:off x="11250895" y="5430148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D2A1F66-1FB1-8357-178D-CB1C0F8B7E56}"/>
              </a:ext>
            </a:extLst>
          </p:cNvPr>
          <p:cNvSpPr/>
          <p:nvPr/>
        </p:nvSpPr>
        <p:spPr>
          <a:xfrm>
            <a:off x="685800" y="5780643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DAD8E75-63C0-8CE8-7E5A-37E4E429140F}"/>
              </a:ext>
            </a:extLst>
          </p:cNvPr>
          <p:cNvSpPr/>
          <p:nvPr/>
        </p:nvSpPr>
        <p:spPr>
          <a:xfrm>
            <a:off x="10998565" y="5512580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DF1B2A2-FEB2-CC42-0F0F-71CD13535424}"/>
              </a:ext>
            </a:extLst>
          </p:cNvPr>
          <p:cNvSpPr/>
          <p:nvPr/>
        </p:nvSpPr>
        <p:spPr>
          <a:xfrm>
            <a:off x="10976145" y="5512585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>
            <a:noAutofit/>
          </a:bodyPr>
          <a:lstStyle>
            <a:lvl1pPr>
              <a:defRPr sz="5400" b="0" i="0" cap="all" baseline="0">
                <a:solidFill>
                  <a:schemeClr val="accent1">
                    <a:lumMod val="50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85800"/>
            <a:ext cx="10972800" cy="4572000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lnSpc>
                <a:spcPct val="90000"/>
              </a:lnSpc>
              <a:buNone/>
              <a:defRPr lang="en-US" sz="7000" b="0" i="0" cap="all" baseline="0" dirty="0">
                <a:latin typeface="+mn-lt"/>
              </a:defRPr>
            </a:lvl1pPr>
            <a:lvl2pPr marL="228600" indent="0">
              <a:lnSpc>
                <a:spcPct val="90000"/>
              </a:lnSpc>
              <a:buNone/>
              <a:defRPr lang="en-US" sz="7000" b="0" i="0" cap="all" baseline="0" dirty="0">
                <a:latin typeface="+mn-lt"/>
              </a:defRPr>
            </a:lvl2pPr>
            <a:lvl3pPr marL="457200" indent="0">
              <a:lnSpc>
                <a:spcPct val="90000"/>
              </a:lnSpc>
              <a:buNone/>
              <a:defRPr lang="en-US" sz="7000" b="0" i="0" cap="all" baseline="0" dirty="0">
                <a:latin typeface="+mn-lt"/>
              </a:defRPr>
            </a:lvl3pPr>
            <a:lvl4pPr marL="685800" indent="0">
              <a:lnSpc>
                <a:spcPct val="90000"/>
              </a:lnSpc>
              <a:buNone/>
              <a:defRPr lang="en-US" sz="7000" b="0" i="0" cap="all" baseline="0" dirty="0">
                <a:latin typeface="+mn-lt"/>
              </a:defRPr>
            </a:lvl4pPr>
            <a:lvl5pPr marL="914400" indent="0">
              <a:lnSpc>
                <a:spcPct val="90000"/>
              </a:lnSpc>
              <a:buNone/>
              <a:defRPr lang="en-US" sz="7000" b="0" i="0" cap="all" baseline="0" dirty="0">
                <a:latin typeface="+mn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CBCFCC67-CBC1-48BE-A467-33E284003C9C}" type="datetime1">
              <a:rPr lang="en-US" smtClean="0"/>
              <a:t>6/8/2026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5516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2479" y="685800"/>
            <a:ext cx="9140953" cy="2699775"/>
          </a:xfrm>
        </p:spPr>
        <p:txBody>
          <a:bodyPr anchor="t">
            <a:no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5400" b="0" i="0" cap="all" baseline="0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BF01E07-9F97-42AE-9FE9-3EAD856BDB2A}" type="datetime1">
              <a:rPr lang="en-US" smtClean="0"/>
              <a:t>6/8/2026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FE594965-EF4A-40C0-FED1-CF5564CED970}"/>
              </a:ext>
            </a:extLst>
          </p:cNvPr>
          <p:cNvSpPr/>
          <p:nvPr/>
        </p:nvSpPr>
        <p:spPr>
          <a:xfrm>
            <a:off x="11250895" y="4562061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9DE90F9-432C-AEEC-88D5-177A0E299391}"/>
              </a:ext>
            </a:extLst>
          </p:cNvPr>
          <p:cNvSpPr/>
          <p:nvPr/>
        </p:nvSpPr>
        <p:spPr>
          <a:xfrm>
            <a:off x="685800" y="4912556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8ECD3CD-C697-A46B-71F2-D64BD77C395C}"/>
              </a:ext>
            </a:extLst>
          </p:cNvPr>
          <p:cNvSpPr/>
          <p:nvPr/>
        </p:nvSpPr>
        <p:spPr>
          <a:xfrm>
            <a:off x="10998565" y="4644493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46793A7-6512-567E-DAFF-BB4A63B89DC3}"/>
              </a:ext>
            </a:extLst>
          </p:cNvPr>
          <p:cNvSpPr/>
          <p:nvPr/>
        </p:nvSpPr>
        <p:spPr>
          <a:xfrm>
            <a:off x="10976145" y="4644498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66A0D5A-6B2D-15B8-4FC0-30535DF0121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5486398"/>
            <a:ext cx="10058400" cy="669473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</p:spTree>
    <p:extLst>
      <p:ext uri="{BB962C8B-B14F-4D97-AF65-F5344CB8AC3E}">
        <p14:creationId xmlns:p14="http://schemas.microsoft.com/office/powerpoint/2010/main" val="179918211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D86F34B-87C2-AC58-5483-78C0E5DB477C}"/>
              </a:ext>
            </a:extLst>
          </p:cNvPr>
          <p:cNvSpPr/>
          <p:nvPr/>
        </p:nvSpPr>
        <p:spPr>
          <a:xfrm>
            <a:off x="11254003" y="729226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B6B59A7-7C3C-7431-CC9A-51EFBA257959}"/>
              </a:ext>
            </a:extLst>
          </p:cNvPr>
          <p:cNvSpPr/>
          <p:nvPr/>
        </p:nvSpPr>
        <p:spPr>
          <a:xfrm>
            <a:off x="10866791" y="1080910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D2D0661-BB9A-E751-A4EB-2C95BF96A560}"/>
              </a:ext>
            </a:extLst>
          </p:cNvPr>
          <p:cNvSpPr/>
          <p:nvPr/>
        </p:nvSpPr>
        <p:spPr>
          <a:xfrm>
            <a:off x="11003886" y="811408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09A5AB9-86E5-2BD1-8EFC-49C204619282}"/>
              </a:ext>
            </a:extLst>
          </p:cNvPr>
          <p:cNvSpPr/>
          <p:nvPr/>
        </p:nvSpPr>
        <p:spPr>
          <a:xfrm>
            <a:off x="10981626" y="811414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7" y="1600200"/>
            <a:ext cx="10055353" cy="3657601"/>
          </a:xfrm>
        </p:spPr>
        <p:txBody>
          <a:bodyPr anchor="b">
            <a:no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5400" b="0" i="0" cap="all" baseline="0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34B2334-B27F-4DA0-8A92-599603070D6B}" type="datetime1">
              <a:rPr lang="en-US" smtClean="0"/>
              <a:t>6/8/2026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itle 5">
            <a:extLst>
              <a:ext uri="{FF2B5EF4-FFF2-40B4-BE49-F238E27FC236}">
                <a16:creationId xmlns:a16="http://schemas.microsoft.com/office/drawing/2014/main" id="{A4A8879E-F637-BA38-C325-517B59E125E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5486398"/>
            <a:ext cx="10058400" cy="669473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</p:spTree>
    <p:extLst>
      <p:ext uri="{BB962C8B-B14F-4D97-AF65-F5344CB8AC3E}">
        <p14:creationId xmlns:p14="http://schemas.microsoft.com/office/powerpoint/2010/main" val="21602196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3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0ED10B2-4172-93C9-B408-242DDBA504A8}"/>
              </a:ext>
            </a:extLst>
          </p:cNvPr>
          <p:cNvSpPr/>
          <p:nvPr/>
        </p:nvSpPr>
        <p:spPr>
          <a:xfrm>
            <a:off x="11250895" y="5430148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CF4AA95-C597-81F0-35EA-96B5BA7A12BB}"/>
              </a:ext>
            </a:extLst>
          </p:cNvPr>
          <p:cNvSpPr/>
          <p:nvPr/>
        </p:nvSpPr>
        <p:spPr>
          <a:xfrm>
            <a:off x="685800" y="5780643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DA37871-D86F-9BA6-1D96-9B3392C2F247}"/>
              </a:ext>
            </a:extLst>
          </p:cNvPr>
          <p:cNvSpPr/>
          <p:nvPr/>
        </p:nvSpPr>
        <p:spPr>
          <a:xfrm>
            <a:off x="10998565" y="5512580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B203EFA-FE43-9B63-5768-4A3FD1509639}"/>
              </a:ext>
            </a:extLst>
          </p:cNvPr>
          <p:cNvSpPr/>
          <p:nvPr/>
        </p:nvSpPr>
        <p:spPr>
          <a:xfrm>
            <a:off x="10976145" y="5512585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868680"/>
            <a:ext cx="9140952" cy="3660746"/>
          </a:xfrm>
        </p:spPr>
        <p:txBody>
          <a:bodyPr anchor="ctr">
            <a:noAutofit/>
          </a:bodyPr>
          <a:lstStyle>
            <a:lvl1pPr marL="164592" indent="-164592">
              <a:lnSpc>
                <a:spcPct val="110000"/>
              </a:lnSpc>
              <a:spcBef>
                <a:spcPts val="0"/>
              </a:spcBef>
              <a:buNone/>
              <a:defRPr sz="5400" b="0" i="0" cap="all" baseline="0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9B8D85F-DE7D-4C09-9BDD-03377313F809}" type="datetime1">
              <a:rPr lang="en-US" smtClean="0"/>
              <a:t>6/8/2026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259B8E5-883A-B6CE-4C6C-F6F48B038CD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4617720"/>
            <a:ext cx="9140951" cy="788609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</p:spTree>
    <p:extLst>
      <p:ext uri="{BB962C8B-B14F-4D97-AF65-F5344CB8AC3E}">
        <p14:creationId xmlns:p14="http://schemas.microsoft.com/office/powerpoint/2010/main" val="229188047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3655" cy="1133170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12775" y="1965960"/>
            <a:ext cx="5074920" cy="4195763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470969" y="1965960"/>
            <a:ext cx="5075237" cy="4195763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68CAF44C-1683-44E3-97C5-DF51C69BF7AA}" type="datetime1">
              <a:rPr lang="en-US" smtClean="0"/>
              <a:t>6/8/2026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24391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FA77448-F1DA-CAC1-9B05-8F5CE6558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3655" cy="1133170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1878566"/>
            <a:ext cx="5074920" cy="55983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7572" y="1878566"/>
            <a:ext cx="5075556" cy="55983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09600" y="2514600"/>
            <a:ext cx="5075238" cy="365918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497572" y="2514600"/>
            <a:ext cx="5075556" cy="365918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CD150565-788C-402B-B078-3F96B9A231B8}" type="datetime1">
              <a:rPr lang="en-US" smtClean="0"/>
              <a:t>6/8/2026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35362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F5184-1DAA-DFF4-A408-3D5DD1517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3655" cy="1133170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D7B20C69-CB4E-44F7-A408-67C55627795C}" type="datetime1">
              <a:rPr lang="en-US" smtClean="0"/>
              <a:t>6/8/2026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15250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A0C8FE45-F91B-4375-B362-4DC6F9A2A304}" type="datetime1">
              <a:rPr lang="en-US" smtClean="0"/>
              <a:t>6/8/2026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99015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1A9EA653-B766-E096-036C-1C173E299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3654553" cy="3643916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31845593-CC30-27D6-3F82-E2BA784C49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7" y="4526280"/>
            <a:ext cx="3654553" cy="1621111"/>
          </a:xfrm>
        </p:spPr>
        <p:txBody>
          <a:bodyPr anchor="b"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6801" y="685800"/>
            <a:ext cx="6699502" cy="5486400"/>
          </a:xfrm>
        </p:spPr>
        <p:txBody>
          <a:bodyPr vert="horz" lIns="91440" tIns="45720" rIns="91440" bIns="45720" rtlCol="0">
            <a:noAutofit/>
          </a:bodyPr>
          <a:lstStyle>
            <a:lvl1pPr>
              <a:defRPr lang="en-US" sz="1400" dirty="0"/>
            </a:lvl1pPr>
            <a:lvl2pPr>
              <a:defRPr lang="en-US" sz="1400" dirty="0"/>
            </a:lvl2pPr>
            <a:lvl3pPr>
              <a:defRPr lang="en-US" sz="1400" dirty="0"/>
            </a:lvl3pPr>
            <a:lvl4pPr>
              <a:defRPr lang="en-US" sz="1400" dirty="0"/>
            </a:lvl4pPr>
            <a:lvl5pPr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572A1522-8F1E-408E-ABA2-6F5B206582B8}" type="datetime1">
              <a:rPr lang="en-US" smtClean="0"/>
              <a:t>6/8/2026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65434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3654553" cy="3643916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7" y="4526280"/>
            <a:ext cx="3654553" cy="1621111"/>
          </a:xfrm>
        </p:spPr>
        <p:txBody>
          <a:bodyPr anchor="b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4872039" y="685800"/>
            <a:ext cx="6699502" cy="544263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3E19A776-5AE6-4251-8560-C6066D0B46D6}" type="datetime1">
              <a:rPr lang="en-US" smtClean="0"/>
              <a:t>6/8/2026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188313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800"/>
            <a:ext cx="10972800" cy="1828800"/>
          </a:xfrm>
        </p:spPr>
        <p:txBody>
          <a:bodyPr anchor="b">
            <a:noAutofit/>
          </a:bodyPr>
          <a:lstStyle>
            <a:lvl1pPr>
              <a:defRPr sz="9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5" y="3429000"/>
            <a:ext cx="10972800" cy="2743198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07EC6D5-3C89-D412-4A74-4DD843571D29}"/>
              </a:ext>
            </a:extLst>
          </p:cNvPr>
          <p:cNvCxnSpPr/>
          <p:nvPr userDrawn="1"/>
        </p:nvCxnSpPr>
        <p:spPr>
          <a:xfrm>
            <a:off x="621792" y="2895600"/>
            <a:ext cx="109636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195FFA61-E651-4E50-A159-710A5ED7E6FE}" type="datetime1">
              <a:rPr lang="en-US" smtClean="0"/>
              <a:t>6/8/2026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1205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AB975A1-C2E9-D1D4-3C6F-7296B13798B1}"/>
              </a:ext>
            </a:extLst>
          </p:cNvPr>
          <p:cNvSpPr/>
          <p:nvPr/>
        </p:nvSpPr>
        <p:spPr>
          <a:xfrm>
            <a:off x="11254003" y="729226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243F218-F67B-B464-9035-A6AA389E6224}"/>
              </a:ext>
            </a:extLst>
          </p:cNvPr>
          <p:cNvSpPr/>
          <p:nvPr/>
        </p:nvSpPr>
        <p:spPr>
          <a:xfrm>
            <a:off x="10866791" y="1080910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1F0E05A-E796-C1AE-DCB2-706459874FC1}"/>
              </a:ext>
            </a:extLst>
          </p:cNvPr>
          <p:cNvSpPr/>
          <p:nvPr/>
        </p:nvSpPr>
        <p:spPr>
          <a:xfrm>
            <a:off x="11003886" y="811408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C863187-9C01-45D7-5737-0DEACAA80C83}"/>
              </a:ext>
            </a:extLst>
          </p:cNvPr>
          <p:cNvSpPr/>
          <p:nvPr/>
        </p:nvSpPr>
        <p:spPr>
          <a:xfrm>
            <a:off x="10981626" y="811414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800"/>
            <a:ext cx="8226424" cy="3725056"/>
          </a:xfrm>
        </p:spPr>
        <p:txBody>
          <a:bodyPr anchor="b">
            <a:noAutofit/>
          </a:bodyPr>
          <a:lstStyle>
            <a:lvl1pPr>
              <a:defRPr sz="9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7" y="4572000"/>
            <a:ext cx="8226424" cy="1608008"/>
          </a:xfrm>
        </p:spPr>
        <p:txBody>
          <a:bodyPr>
            <a:no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800"/>
            </a:lvl2pPr>
            <a:lvl3pPr marL="457200" indent="0">
              <a:buNone/>
              <a:defRPr sz="1800"/>
            </a:lvl3pPr>
            <a:lvl4pPr marL="685800" indent="0">
              <a:buNone/>
              <a:defRPr sz="1800"/>
            </a:lvl4pPr>
            <a:lvl5pPr marL="914400" indent="0"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8E9E0D87-B7D0-4C2E-BAD1-97A555313A20}" type="datetime1">
              <a:rPr lang="en-US" smtClean="0"/>
              <a:t>6/8/2026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5364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799"/>
            <a:ext cx="10963655" cy="91440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600200"/>
            <a:ext cx="10963656" cy="4572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343955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rtl="0">
              <a:defRPr sz="8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rtl="0">
              <a:defRPr sz="8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29814657-813A-4D7B-A2F8-E573BA1645D3}" type="datetime1">
              <a:rPr lang="en-US" smtClean="0"/>
              <a:t>6/8/2026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rtl="0">
              <a:defRPr sz="8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949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9" r:id="rId1"/>
    <p:sldLayoutId id="2147484115" r:id="rId2"/>
    <p:sldLayoutId id="2147484114" r:id="rId3"/>
    <p:sldLayoutId id="2147484116" r:id="rId4"/>
    <p:sldLayoutId id="2147484117" r:id="rId5"/>
    <p:sldLayoutId id="2147484118" r:id="rId6"/>
    <p:sldLayoutId id="2147484120" r:id="rId7"/>
    <p:sldLayoutId id="2147484121" r:id="rId8"/>
    <p:sldLayoutId id="2147484122" r:id="rId9"/>
    <p:sldLayoutId id="2147484169" r:id="rId10"/>
    <p:sldLayoutId id="2147484124" r:id="rId11"/>
    <p:sldLayoutId id="2147484125" r:id="rId12"/>
    <p:sldLayoutId id="2147484126" r:id="rId13"/>
    <p:sldLayoutId id="2147484127" r:id="rId14"/>
    <p:sldLayoutId id="2147484128" r:id="rId15"/>
    <p:sldLayoutId id="2147484129" r:id="rId16"/>
    <p:sldLayoutId id="2147484130" r:id="rId17"/>
    <p:sldLayoutId id="2147484131" r:id="rId18"/>
    <p:sldLayoutId id="2147484132" r:id="rId19"/>
    <p:sldLayoutId id="2147484133" r:id="rId20"/>
    <p:sldLayoutId id="2147484134" r:id="rId21"/>
    <p:sldLayoutId id="2147484135" r:id="rId22"/>
    <p:sldLayoutId id="2147484136" r:id="rId23"/>
    <p:sldLayoutId id="2147484137" r:id="rId24"/>
    <p:sldLayoutId id="2147484138" r:id="rId25"/>
    <p:sldLayoutId id="2147484139" r:id="rId26"/>
    <p:sldLayoutId id="2147484140" r:id="rId27"/>
    <p:sldLayoutId id="2147484141" r:id="rId28"/>
    <p:sldLayoutId id="2147484142" r:id="rId29"/>
    <p:sldLayoutId id="2147484143" r:id="rId30"/>
    <p:sldLayoutId id="2147484144" r:id="rId31"/>
    <p:sldLayoutId id="2147484145" r:id="rId32"/>
    <p:sldLayoutId id="2147484146" r:id="rId33"/>
    <p:sldLayoutId id="2147484147" r:id="rId34"/>
    <p:sldLayoutId id="2147484148" r:id="rId35"/>
    <p:sldLayoutId id="2147484149" r:id="rId36"/>
    <p:sldLayoutId id="2147484150" r:id="rId37"/>
    <p:sldLayoutId id="2147484152" r:id="rId38"/>
    <p:sldLayoutId id="2147484153" r:id="rId39"/>
    <p:sldLayoutId id="2147484157" r:id="rId40"/>
    <p:sldLayoutId id="2147484158" r:id="rId41"/>
    <p:sldLayoutId id="2147484159" r:id="rId42"/>
    <p:sldLayoutId id="2147484160" r:id="rId43"/>
    <p:sldLayoutId id="2147484161" r:id="rId44"/>
    <p:sldLayoutId id="2147484162" r:id="rId45"/>
    <p:sldLayoutId id="2147484163" r:id="rId46"/>
    <p:sldLayoutId id="2147484164" r:id="rId47"/>
    <p:sldLayoutId id="2147484165" r:id="rId48"/>
    <p:sldLayoutId id="2147484166" r:id="rId49"/>
    <p:sldLayoutId id="2147484167" r:id="rId50"/>
    <p:sldLayoutId id="2147484168" r:id="rId5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400" b="0" i="0" kern="1200" cap="all" spc="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1800" b="0" i="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600" b="0" i="0" kern="1200">
          <a:solidFill>
            <a:schemeClr val="tx2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2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2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7" orient="horz" pos="2160">
          <p15:clr>
            <a:srgbClr val="F26B43"/>
          </p15:clr>
        </p15:guide>
        <p15:guide id="28" pos="3840">
          <p15:clr>
            <a:srgbClr val="F26B43"/>
          </p15:clr>
        </p15:guide>
        <p15:guide id="29" pos="7296">
          <p15:clr>
            <a:srgbClr val="F26B43"/>
          </p15:clr>
        </p15:guide>
        <p15:guide id="30" pos="3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48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48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EFF4B6-3F85-6E67-ED81-2124436829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A0CBC46-76F5-CB3F-9BF0-DE7BBD3C664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3000" dirty="0"/>
              <a:t>Hybrid Intrusion Detection System for IoT and Cloud Environments</a:t>
            </a:r>
            <a:br>
              <a:rPr lang="en-GB" sz="3000" dirty="0"/>
            </a:br>
            <a:br>
              <a:rPr lang="en-GB" sz="3000" dirty="0"/>
            </a:br>
            <a:endParaRPr lang="en-US" sz="3000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5CA5C5AD-7278-E875-15B7-835123AC22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6" y="2204864"/>
            <a:ext cx="9947850" cy="2592288"/>
          </a:xfrm>
        </p:spPr>
        <p:txBody>
          <a:bodyPr>
            <a:normAutofit/>
          </a:bodyPr>
          <a:lstStyle/>
          <a:p>
            <a:r>
              <a:rPr lang="en-GB" b="1" dirty="0"/>
              <a:t>Raju Molla</a:t>
            </a:r>
            <a:br>
              <a:rPr lang="en-GB" dirty="0"/>
            </a:br>
            <a:r>
              <a:rPr lang="en-GB" dirty="0"/>
              <a:t>MSc Cyber Security and Digital Forensics</a:t>
            </a:r>
          </a:p>
          <a:p>
            <a:r>
              <a:rPr lang="en-GB" b="1" dirty="0"/>
              <a:t>Supervisor:</a:t>
            </a:r>
            <a:r>
              <a:rPr lang="en-GB" dirty="0"/>
              <a:t> Dr. Alireza Esfahani</a:t>
            </a:r>
          </a:p>
          <a:p>
            <a:r>
              <a:rPr lang="en-GB" b="1" dirty="0"/>
              <a:t>University of Wales Trinity Saint David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24526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0329E-5348-C571-08E7-1FB6E5379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685800"/>
            <a:ext cx="5480304" cy="1818050"/>
          </a:xfrm>
        </p:spPr>
        <p:txBody>
          <a:bodyPr anchor="t">
            <a:normAutofit/>
          </a:bodyPr>
          <a:lstStyle/>
          <a:p>
            <a:r>
              <a:rPr lang="en-GB" sz="2900" dirty="0"/>
              <a:t>Research Background and Motivation</a:t>
            </a:r>
            <a:br>
              <a:rPr lang="en-GB" sz="2900" dirty="0"/>
            </a:br>
            <a:endParaRPr lang="en-GB" sz="2900" dirty="0"/>
          </a:p>
        </p:txBody>
      </p:sp>
      <p:pic>
        <p:nvPicPr>
          <p:cNvPr id="5" name="Picture 4" descr="Scientist holding solution in glassware in laboratory with rainbow overlay">
            <a:extLst>
              <a:ext uri="{FF2B5EF4-FFF2-40B4-BE49-F238E27FC236}">
                <a16:creationId xmlns:a16="http://schemas.microsoft.com/office/drawing/2014/main" id="{39BC9AF9-E41F-FD4A-0B1F-0B0A7D56AF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159" r="28929" b="-1"/>
          <a:stretch>
            <a:fillRect/>
          </a:stretch>
        </p:blipFill>
        <p:spPr>
          <a:xfrm>
            <a:off x="20" y="10"/>
            <a:ext cx="5477236" cy="6857990"/>
          </a:xfrm>
          <a:prstGeom prst="rect">
            <a:avLst/>
          </a:prstGeom>
          <a:noFill/>
        </p:spPr>
      </p:pic>
      <p:sp>
        <p:nvSpPr>
          <p:cNvPr id="14" name="Rectangle 8">
            <a:extLst>
              <a:ext uri="{FF2B5EF4-FFF2-40B4-BE49-F238E27FC236}">
                <a16:creationId xmlns:a16="http://schemas.microsoft.com/office/drawing/2014/main" id="{C4F02837-D9C2-554B-CF3F-B12D01C50A7F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 bwMode="auto">
          <a:xfrm>
            <a:off x="6096000" y="3189770"/>
            <a:ext cx="5480304" cy="2982429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4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14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Growth of IoT and cloud systems increases cyber threats. </a:t>
            </a:r>
          </a:p>
          <a:p>
            <a:pPr marL="0" marR="0" lvl="0" indent="0" defTabSz="914400" rtl="0" eaLnBrk="0" fontAlgn="base" latinLnBrk="0" hangingPunct="0">
              <a:lnSpc>
                <a:spcPct val="14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Traditional IDSs struggle with new attacks. </a:t>
            </a:r>
          </a:p>
          <a:p>
            <a:pPr marL="0" marR="0" lvl="0" indent="0" defTabSz="914400" rtl="0" eaLnBrk="0" fontAlgn="base" latinLnBrk="0" hangingPunct="0">
              <a:lnSpc>
                <a:spcPct val="14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ML models detect known attacks effectively. </a:t>
            </a:r>
          </a:p>
          <a:p>
            <a:pPr marL="0" marR="0" lvl="0" indent="0" defTabSz="914400" rtl="0" eaLnBrk="0" fontAlgn="base" latinLnBrk="0" hangingPunct="0">
              <a:lnSpc>
                <a:spcPct val="14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Anomaly detection helps identify unknown threats. </a:t>
            </a:r>
          </a:p>
          <a:p>
            <a:pPr marL="0" marR="0" lvl="0" indent="0" defTabSz="914400" rtl="0" eaLnBrk="0" fontAlgn="base" latinLnBrk="0" hangingPunct="0">
              <a:lnSpc>
                <a:spcPct val="14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Existing IDSs lack cross-domain robustness. </a:t>
            </a:r>
          </a:p>
          <a:p>
            <a:pPr marL="0" marR="0" lvl="0" indent="0" defTabSz="914400" rtl="0" eaLnBrk="0" fontAlgn="base" latinLnBrk="0" hangingPunct="0">
              <a:lnSpc>
                <a:spcPct val="14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Hybrid IDS aims to improve overall detection performance. </a:t>
            </a:r>
          </a:p>
        </p:txBody>
      </p:sp>
    </p:spTree>
    <p:extLst>
      <p:ext uri="{BB962C8B-B14F-4D97-AF65-F5344CB8AC3E}">
        <p14:creationId xmlns:p14="http://schemas.microsoft.com/office/powerpoint/2010/main" val="37274741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12B5A163-A49B-EF5B-0542-58D152BE7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685800"/>
            <a:ext cx="3652523" cy="4102460"/>
          </a:xfrm>
        </p:spPr>
        <p:txBody>
          <a:bodyPr anchor="t">
            <a:normAutofit/>
          </a:bodyPr>
          <a:lstStyle/>
          <a:p>
            <a:r>
              <a:rPr lang="en-US" sz="5000"/>
              <a:t>Problem Statement</a:t>
            </a:r>
            <a:br>
              <a:rPr lang="en-US" sz="5000"/>
            </a:br>
            <a:endParaRPr lang="en-US" sz="5000"/>
          </a:p>
        </p:txBody>
      </p:sp>
      <p:graphicFrame>
        <p:nvGraphicFramePr>
          <p:cNvPr id="14" name="Rectangle 1">
            <a:extLst>
              <a:ext uri="{FF2B5EF4-FFF2-40B4-BE49-F238E27FC236}">
                <a16:creationId xmlns:a16="http://schemas.microsoft.com/office/drawing/2014/main" id="{7864FD2A-105C-C3EE-5505-F0432FE9F0DF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46645402"/>
              </p:ext>
            </p:extLst>
          </p:nvPr>
        </p:nvGraphicFramePr>
        <p:xfrm>
          <a:off x="5181600" y="685800"/>
          <a:ext cx="6394703" cy="54550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85893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51A84-1FF8-84D0-6DCE-A98E5BBAE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685800"/>
            <a:ext cx="3652523" cy="4102460"/>
          </a:xfrm>
        </p:spPr>
        <p:txBody>
          <a:bodyPr anchor="t">
            <a:normAutofit/>
          </a:bodyPr>
          <a:lstStyle/>
          <a:p>
            <a:r>
              <a:rPr lang="en-US" sz="4600" dirty="0"/>
              <a:t>Research Aim, Objectives and Questions</a:t>
            </a:r>
            <a:br>
              <a:rPr lang="en-US" sz="4600" dirty="0"/>
            </a:br>
            <a:endParaRPr lang="en-GB" sz="4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2D8A8-0C85-A9C3-C2CD-401049EF9C8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1600" y="685800"/>
            <a:ext cx="6394703" cy="5455003"/>
          </a:xfrm>
        </p:spPr>
        <p:txBody>
          <a:bodyPr>
            <a:normAutofit fontScale="92500" lnSpcReduction="10000"/>
          </a:bodyPr>
          <a:lstStyle/>
          <a:p>
            <a:r>
              <a:rPr lang="en-GB" sz="2000" b="1" dirty="0">
                <a:highlight>
                  <a:srgbClr val="FFFF00"/>
                </a:highlight>
              </a:rPr>
              <a:t>Research Aim</a:t>
            </a:r>
          </a:p>
          <a:p>
            <a:r>
              <a:rPr lang="en-GB" sz="2000" dirty="0"/>
              <a:t>Develop a hybrid IDS for IoT and cloud environments. </a:t>
            </a:r>
          </a:p>
          <a:p>
            <a:r>
              <a:rPr lang="en-GB" sz="2000" dirty="0"/>
              <a:t>Improve detection of both known and unknown attacks. </a:t>
            </a:r>
          </a:p>
          <a:p>
            <a:r>
              <a:rPr lang="en-GB" sz="2000" b="1" dirty="0">
                <a:highlight>
                  <a:srgbClr val="FFFF00"/>
                </a:highlight>
              </a:rPr>
              <a:t>Research Objectives</a:t>
            </a:r>
          </a:p>
          <a:p>
            <a:r>
              <a:rPr lang="en-GB" sz="2000" dirty="0"/>
              <a:t>Integrate CICIDS2017 and TON-IoT datasets. </a:t>
            </a:r>
          </a:p>
          <a:p>
            <a:r>
              <a:rPr lang="en-GB" sz="2000" dirty="0"/>
              <a:t>Develop Random Forest, </a:t>
            </a:r>
            <a:r>
              <a:rPr lang="en-GB" sz="2000" dirty="0" err="1"/>
              <a:t>XGBoost</a:t>
            </a:r>
            <a:r>
              <a:rPr lang="en-GB" sz="2000" dirty="0"/>
              <a:t>, and LSTM Autoencoder models. </a:t>
            </a:r>
          </a:p>
          <a:p>
            <a:r>
              <a:rPr lang="en-GB" sz="2000" dirty="0"/>
              <a:t>Design a hybrid fusion framework. </a:t>
            </a:r>
          </a:p>
          <a:p>
            <a:r>
              <a:rPr lang="en-GB" sz="2000" dirty="0"/>
              <a:t>Evaluate performance and generalization capability. </a:t>
            </a:r>
          </a:p>
          <a:p>
            <a:r>
              <a:rPr lang="en-GB" sz="2000" b="1" dirty="0">
                <a:highlight>
                  <a:srgbClr val="FFFF00"/>
                </a:highlight>
              </a:rPr>
              <a:t>Research Questions</a:t>
            </a:r>
          </a:p>
          <a:p>
            <a:r>
              <a:rPr lang="en-GB" sz="2000" b="1" dirty="0"/>
              <a:t>RQ1:</a:t>
            </a:r>
            <a:r>
              <a:rPr lang="en-GB" sz="2000" dirty="0"/>
              <a:t> Does the hybrid model improve intrusion detection performance? </a:t>
            </a:r>
          </a:p>
          <a:p>
            <a:r>
              <a:rPr lang="en-GB" sz="2000" b="1" dirty="0"/>
              <a:t>RQ2:</a:t>
            </a:r>
            <a:r>
              <a:rPr lang="en-GB" sz="2000" dirty="0"/>
              <a:t> Does dataset integration improve generalization? </a:t>
            </a:r>
          </a:p>
          <a:p>
            <a:r>
              <a:rPr lang="en-GB" sz="2000" b="1" dirty="0"/>
              <a:t>RQ3:</a:t>
            </a:r>
            <a:r>
              <a:rPr lang="en-GB" sz="2000" dirty="0"/>
              <a:t> Does anomaly-aware modelling improve unseen-attack detection?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235014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A3033-CF23-D9F6-83A7-85AE4465F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685800"/>
            <a:ext cx="3652523" cy="4102460"/>
          </a:xfrm>
        </p:spPr>
        <p:txBody>
          <a:bodyPr anchor="t">
            <a:normAutofit/>
          </a:bodyPr>
          <a:lstStyle/>
          <a:p>
            <a:r>
              <a:rPr lang="en-US" sz="4600"/>
              <a:t>Literature Review and Research Gap</a:t>
            </a:r>
            <a:br>
              <a:rPr lang="en-US" sz="4600"/>
            </a:br>
            <a:endParaRPr lang="en-GB" sz="4600"/>
          </a:p>
        </p:txBody>
      </p:sp>
      <p:graphicFrame>
        <p:nvGraphicFramePr>
          <p:cNvPr id="7" name="Rectangle 1">
            <a:extLst>
              <a:ext uri="{FF2B5EF4-FFF2-40B4-BE49-F238E27FC236}">
                <a16:creationId xmlns:a16="http://schemas.microsoft.com/office/drawing/2014/main" id="{D5431EC4-7A8B-1E50-C2E5-103E45B02029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800806463"/>
              </p:ext>
            </p:extLst>
          </p:nvPr>
        </p:nvGraphicFramePr>
        <p:xfrm>
          <a:off x="5181600" y="685800"/>
          <a:ext cx="6394703" cy="54550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2743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8E8F9-021B-7D8A-2333-CDB175D40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685800"/>
            <a:ext cx="3652523" cy="4102460"/>
          </a:xfrm>
        </p:spPr>
        <p:txBody>
          <a:bodyPr anchor="t">
            <a:normAutofit/>
          </a:bodyPr>
          <a:lstStyle/>
          <a:p>
            <a:r>
              <a:rPr lang="en-GB" sz="4200"/>
              <a:t>Proposed Hybrid Intrusion Detection Framework </a:t>
            </a:r>
            <a:br>
              <a:rPr lang="en-GB" sz="4200"/>
            </a:br>
            <a:endParaRPr lang="en-GB" sz="4200"/>
          </a:p>
        </p:txBody>
      </p:sp>
      <p:graphicFrame>
        <p:nvGraphicFramePr>
          <p:cNvPr id="7" name="Rectangle 1">
            <a:extLst>
              <a:ext uri="{FF2B5EF4-FFF2-40B4-BE49-F238E27FC236}">
                <a16:creationId xmlns:a16="http://schemas.microsoft.com/office/drawing/2014/main" id="{E6485957-3444-8E49-2749-B1F5D7666190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427666050"/>
              </p:ext>
            </p:extLst>
          </p:nvPr>
        </p:nvGraphicFramePr>
        <p:xfrm>
          <a:off x="5181600" y="685800"/>
          <a:ext cx="6394703" cy="54550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927268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1A585-D31B-3459-94F4-5712FCBC1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85800"/>
            <a:ext cx="3654554" cy="4550251"/>
          </a:xfrm>
        </p:spPr>
        <p:txBody>
          <a:bodyPr anchor="t">
            <a:normAutofit/>
          </a:bodyPr>
          <a:lstStyle/>
          <a:p>
            <a:r>
              <a:rPr lang="en-US" sz="4200"/>
              <a:t>Datasets and Cross-Domain Integration (CICIDS2017 &amp; TON-IoT)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D1EB30CE-D075-9E92-EB88-A7D23DC39FE6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241227587"/>
              </p:ext>
            </p:extLst>
          </p:nvPr>
        </p:nvGraphicFramePr>
        <p:xfrm>
          <a:off x="5181600" y="685800"/>
          <a:ext cx="6394703" cy="5464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31865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3BDD8-F68A-E94C-C958-1D13811BE5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685800"/>
            <a:ext cx="5480304" cy="1818050"/>
          </a:xfrm>
        </p:spPr>
        <p:txBody>
          <a:bodyPr anchor="t">
            <a:normAutofit/>
          </a:bodyPr>
          <a:lstStyle/>
          <a:p>
            <a:r>
              <a:rPr lang="en-US" sz="2900" dirty="0"/>
              <a:t>Data Preprocessing and Feature Engineering</a:t>
            </a:r>
            <a:br>
              <a:rPr lang="en-US" sz="2900" dirty="0"/>
            </a:br>
            <a:endParaRPr lang="en-GB" sz="29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08D0BC3-AF76-FF55-C1FA-54987EA6F4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973" r="44102"/>
          <a:stretch>
            <a:fillRect/>
          </a:stretch>
        </p:blipFill>
        <p:spPr>
          <a:xfrm>
            <a:off x="20" y="10"/>
            <a:ext cx="5477236" cy="6857990"/>
          </a:xfrm>
          <a:prstGeom prst="rect">
            <a:avLst/>
          </a:prstGeom>
          <a:noFill/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680EAFE1-C3B0-B9CC-E040-EDAD29B70494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 bwMode="auto">
          <a:xfrm>
            <a:off x="6096000" y="3189770"/>
            <a:ext cx="5480304" cy="2982429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4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14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Data cleaning and duplicate removal. </a:t>
            </a:r>
          </a:p>
          <a:p>
            <a:pPr marL="0" marR="0" lvl="0" indent="0" defTabSz="914400" rtl="0" eaLnBrk="0" fontAlgn="base" latinLnBrk="0" hangingPunct="0">
              <a:lnSpc>
                <a:spcPct val="14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Label standardization and normalization. </a:t>
            </a:r>
          </a:p>
          <a:p>
            <a:pPr marL="0" marR="0" lvl="0" indent="0" defTabSz="914400" rtl="0" eaLnBrk="0" fontAlgn="base" latinLnBrk="0" hangingPunct="0">
              <a:lnSpc>
                <a:spcPct val="14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Feature scaling and dataset splitting. </a:t>
            </a:r>
          </a:p>
          <a:p>
            <a:pPr marL="0" marR="0" lvl="0" indent="0" defTabSz="914400" rtl="0" eaLnBrk="0" fontAlgn="base" latinLnBrk="0" hangingPunct="0">
              <a:lnSpc>
                <a:spcPct val="14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Feature alignment across both datasets. </a:t>
            </a:r>
          </a:p>
          <a:p>
            <a:pPr marL="0" marR="0" lvl="0" indent="0" defTabSz="914400" rtl="0" eaLnBrk="0" fontAlgn="base" latinLnBrk="0" hangingPunct="0">
              <a:lnSpc>
                <a:spcPct val="14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Feature selection and transformation. </a:t>
            </a:r>
          </a:p>
          <a:p>
            <a:pPr marL="0" marR="0" lvl="0" indent="0" defTabSz="914400" rtl="0" eaLnBrk="0" fontAlgn="base" latinLnBrk="0" hangingPunct="0">
              <a:lnSpc>
                <a:spcPct val="14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Creation of a unified feature set. </a:t>
            </a:r>
          </a:p>
        </p:txBody>
      </p:sp>
    </p:spTree>
    <p:extLst>
      <p:ext uri="{BB962C8B-B14F-4D97-AF65-F5344CB8AC3E}">
        <p14:creationId xmlns:p14="http://schemas.microsoft.com/office/powerpoint/2010/main" val="38797298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36CC4-B139-54C5-3122-C79ED5194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3654553" cy="3643916"/>
          </a:xfrm>
        </p:spPr>
        <p:txBody>
          <a:bodyPr anchor="t">
            <a:normAutofit/>
          </a:bodyPr>
          <a:lstStyle/>
          <a:p>
            <a:r>
              <a:rPr lang="en-US"/>
              <a:t>System Architecture and Model Design</a:t>
            </a:r>
            <a:br>
              <a:rPr lang="en-US"/>
            </a:br>
            <a:endParaRPr lang="en-GB"/>
          </a:p>
        </p:txBody>
      </p:sp>
      <p:graphicFrame>
        <p:nvGraphicFramePr>
          <p:cNvPr id="7" name="Rectangle 1">
            <a:extLst>
              <a:ext uri="{FF2B5EF4-FFF2-40B4-BE49-F238E27FC236}">
                <a16:creationId xmlns:a16="http://schemas.microsoft.com/office/drawing/2014/main" id="{E6A69F38-803B-A550-F324-4B7D3259B4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9950973"/>
              </p:ext>
            </p:extLst>
          </p:nvPr>
        </p:nvGraphicFramePr>
        <p:xfrm>
          <a:off x="4876801" y="685800"/>
          <a:ext cx="6699502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582902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20588-C9C5-4CBD-F668-A433E3375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85800"/>
            <a:ext cx="3654554" cy="4550251"/>
          </a:xfrm>
        </p:spPr>
        <p:txBody>
          <a:bodyPr anchor="t">
            <a:normAutofit/>
          </a:bodyPr>
          <a:lstStyle/>
          <a:p>
            <a:r>
              <a:rPr lang="en-US" sz="4600"/>
              <a:t>Supervised Learning Models (Random Forest &amp; </a:t>
            </a:r>
            <a:r>
              <a:rPr lang="en-US" sz="4600" err="1"/>
              <a:t>XGBoost</a:t>
            </a:r>
            <a:r>
              <a:rPr lang="en-US" sz="4600"/>
              <a:t>)</a:t>
            </a:r>
            <a:br>
              <a:rPr lang="en-US" sz="4600"/>
            </a:br>
            <a:endParaRPr lang="en-GB" sz="4600"/>
          </a:p>
        </p:txBody>
      </p:sp>
      <p:graphicFrame>
        <p:nvGraphicFramePr>
          <p:cNvPr id="7" name="Rectangle 1">
            <a:extLst>
              <a:ext uri="{FF2B5EF4-FFF2-40B4-BE49-F238E27FC236}">
                <a16:creationId xmlns:a16="http://schemas.microsoft.com/office/drawing/2014/main" id="{234F2F7E-0FE9-FFAC-1B82-F821B83188C5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464254876"/>
              </p:ext>
            </p:extLst>
          </p:nvPr>
        </p:nvGraphicFramePr>
        <p:xfrm>
          <a:off x="5181600" y="685800"/>
          <a:ext cx="6394703" cy="5464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0843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7EB72-8288-824D-2BB6-A60619F56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185" y="685800"/>
            <a:ext cx="9141415" cy="1532788"/>
          </a:xfrm>
        </p:spPr>
        <p:txBody>
          <a:bodyPr anchor="b">
            <a:normAutofit/>
          </a:bodyPr>
          <a:lstStyle/>
          <a:p>
            <a:r>
              <a:rPr lang="en-US" sz="3400"/>
              <a:t>LSTM Autoencoder for Anomaly Detection</a:t>
            </a:r>
            <a:br>
              <a:rPr lang="en-US" sz="3400"/>
            </a:br>
            <a:endParaRPr lang="en-GB" sz="340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CCA843A-563C-D3E3-B24D-2490BE9D9367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 bwMode="auto">
          <a:xfrm>
            <a:off x="612185" y="2958705"/>
            <a:ext cx="9141415" cy="3213494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Learns normal network behaviour.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Trained using normal traffic only.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Detects anomalies through reconstruction error.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Identifies previously unseen attacks.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Enhances anomaly awareness in the IDS. </a:t>
            </a:r>
          </a:p>
        </p:txBody>
      </p:sp>
    </p:spTree>
    <p:extLst>
      <p:ext uri="{BB962C8B-B14F-4D97-AF65-F5344CB8AC3E}">
        <p14:creationId xmlns:p14="http://schemas.microsoft.com/office/powerpoint/2010/main" val="31547469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18090-5192-B06D-4624-9366ADB95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685800"/>
            <a:ext cx="5480304" cy="1818050"/>
          </a:xfrm>
        </p:spPr>
        <p:txBody>
          <a:bodyPr anchor="t">
            <a:normAutofit/>
          </a:bodyPr>
          <a:lstStyle/>
          <a:p>
            <a:r>
              <a:rPr lang="en-GB" sz="4300"/>
              <a:t>Hybrid Fusion Mechanism</a:t>
            </a:r>
            <a:br>
              <a:rPr lang="en-GB" sz="4300"/>
            </a:br>
            <a:endParaRPr lang="en-GB" sz="4300"/>
          </a:p>
        </p:txBody>
      </p:sp>
      <p:pic>
        <p:nvPicPr>
          <p:cNvPr id="6" name="Picture 5" descr="Cells as seen on a microscope">
            <a:extLst>
              <a:ext uri="{FF2B5EF4-FFF2-40B4-BE49-F238E27FC236}">
                <a16:creationId xmlns:a16="http://schemas.microsoft.com/office/drawing/2014/main" id="{0B84EDFC-EC17-C745-9563-C45F66340E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538" r="12562"/>
          <a:stretch>
            <a:fillRect/>
          </a:stretch>
        </p:blipFill>
        <p:spPr>
          <a:xfrm>
            <a:off x="20" y="10"/>
            <a:ext cx="5477236" cy="6857990"/>
          </a:xfrm>
          <a:prstGeom prst="rect">
            <a:avLst/>
          </a:prstGeom>
          <a:noFill/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217ABFBC-B105-55A0-7E44-C902B1A5F04F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 bwMode="auto">
          <a:xfrm>
            <a:off x="6096000" y="3189770"/>
            <a:ext cx="5480304" cy="2982429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7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Combines supervised and anomaly detection outputs.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Uses an OR-based decision rule.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Detects attacks identified by either model.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Improves detection sensitivity.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Enhances overall IDS robustness. </a:t>
            </a:r>
          </a:p>
        </p:txBody>
      </p:sp>
    </p:spTree>
    <p:extLst>
      <p:ext uri="{BB962C8B-B14F-4D97-AF65-F5344CB8AC3E}">
        <p14:creationId xmlns:p14="http://schemas.microsoft.com/office/powerpoint/2010/main" val="21225961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E8FD5-5005-189C-24A5-5DC125FF3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185" y="685800"/>
            <a:ext cx="9141415" cy="1532788"/>
          </a:xfrm>
        </p:spPr>
        <p:txBody>
          <a:bodyPr anchor="b">
            <a:normAutofit/>
          </a:bodyPr>
          <a:lstStyle/>
          <a:p>
            <a:r>
              <a:rPr lang="en-GB" sz="3400"/>
              <a:t>Experimental Setup and Evaluation Methodology </a:t>
            </a:r>
            <a:br>
              <a:rPr lang="en-GB" sz="3400"/>
            </a:br>
            <a:endParaRPr lang="en-GB" sz="340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CB969C4C-0862-5A22-23A4-76ECA2DD1A93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 bwMode="auto">
          <a:xfrm>
            <a:off x="612185" y="2958705"/>
            <a:ext cx="9141415" cy="3213494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Feature-aligned CICIDS2017 and TON-IoT dataset used.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Models trained using prepared training data.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Random Forest, XGBoost, and LSTM Autoencoder tested.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Standard and unseen-attack evaluations performed.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Results compared using multiple performance metrics. </a:t>
            </a:r>
          </a:p>
        </p:txBody>
      </p:sp>
    </p:spTree>
    <p:extLst>
      <p:ext uri="{BB962C8B-B14F-4D97-AF65-F5344CB8AC3E}">
        <p14:creationId xmlns:p14="http://schemas.microsoft.com/office/powerpoint/2010/main" val="31687990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B3872-1775-C785-4CAE-6415E2477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800"/>
            <a:ext cx="10963655" cy="762001"/>
          </a:xfrm>
        </p:spPr>
        <p:txBody>
          <a:bodyPr anchor="b">
            <a:normAutofit/>
          </a:bodyPr>
          <a:lstStyle/>
          <a:p>
            <a:r>
              <a:rPr lang="en-GB" sz="2600" b="1"/>
              <a:t>Model Performance Comparison</a:t>
            </a:r>
            <a:br>
              <a:rPr lang="en-GB" sz="2600" b="1"/>
            </a:br>
            <a:endParaRPr lang="en-GB" sz="260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C4EB4F2-2801-4C9B-298A-CD45B5F8BC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4669371"/>
              </p:ext>
            </p:extLst>
          </p:nvPr>
        </p:nvGraphicFramePr>
        <p:xfrm>
          <a:off x="612647" y="2370775"/>
          <a:ext cx="10963659" cy="3259452"/>
        </p:xfrm>
        <a:graphic>
          <a:graphicData uri="http://schemas.openxmlformats.org/drawingml/2006/table">
            <a:tbl>
              <a:tblPr/>
              <a:tblGrid>
                <a:gridCol w="2181016">
                  <a:extLst>
                    <a:ext uri="{9D8B030D-6E8A-4147-A177-3AD203B41FA5}">
                      <a16:colId xmlns:a16="http://schemas.microsoft.com/office/drawing/2014/main" val="279905837"/>
                    </a:ext>
                  </a:extLst>
                </a:gridCol>
                <a:gridCol w="1592878">
                  <a:extLst>
                    <a:ext uri="{9D8B030D-6E8A-4147-A177-3AD203B41FA5}">
                      <a16:colId xmlns:a16="http://schemas.microsoft.com/office/drawing/2014/main" val="2553470446"/>
                    </a:ext>
                  </a:extLst>
                </a:gridCol>
                <a:gridCol w="1595268">
                  <a:extLst>
                    <a:ext uri="{9D8B030D-6E8A-4147-A177-3AD203B41FA5}">
                      <a16:colId xmlns:a16="http://schemas.microsoft.com/office/drawing/2014/main" val="3242141247"/>
                    </a:ext>
                  </a:extLst>
                </a:gridCol>
                <a:gridCol w="1387268">
                  <a:extLst>
                    <a:ext uri="{9D8B030D-6E8A-4147-A177-3AD203B41FA5}">
                      <a16:colId xmlns:a16="http://schemas.microsoft.com/office/drawing/2014/main" val="1716507656"/>
                    </a:ext>
                  </a:extLst>
                </a:gridCol>
                <a:gridCol w="1592878">
                  <a:extLst>
                    <a:ext uri="{9D8B030D-6E8A-4147-A177-3AD203B41FA5}">
                      <a16:colId xmlns:a16="http://schemas.microsoft.com/office/drawing/2014/main" val="2350011807"/>
                    </a:ext>
                  </a:extLst>
                </a:gridCol>
                <a:gridCol w="1227083">
                  <a:extLst>
                    <a:ext uri="{9D8B030D-6E8A-4147-A177-3AD203B41FA5}">
                      <a16:colId xmlns:a16="http://schemas.microsoft.com/office/drawing/2014/main" val="2519831078"/>
                    </a:ext>
                  </a:extLst>
                </a:gridCol>
                <a:gridCol w="1387268">
                  <a:extLst>
                    <a:ext uri="{9D8B030D-6E8A-4147-A177-3AD203B41FA5}">
                      <a16:colId xmlns:a16="http://schemas.microsoft.com/office/drawing/2014/main" val="2562314302"/>
                    </a:ext>
                  </a:extLst>
                </a:gridCol>
              </a:tblGrid>
              <a:tr h="5141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Model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Accuracy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Precision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Recall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F1-Score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FPR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FNR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40199550"/>
                  </a:ext>
                </a:extLst>
              </a:tr>
              <a:tr h="85845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b="1"/>
                        <a:t>Random Forest</a:t>
                      </a:r>
                      <a:endParaRPr lang="en-GB" sz="2300"/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99.58%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99.02%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99.01%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99.01%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0.26%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0.99%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55348726"/>
                  </a:ext>
                </a:extLst>
              </a:tr>
              <a:tr h="5141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b="1"/>
                        <a:t>XGBoost</a:t>
                      </a:r>
                      <a:endParaRPr lang="en-GB" sz="2300"/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99.60%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99.39%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98.71%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99.05%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0.16%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1.29%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00913754"/>
                  </a:ext>
                </a:extLst>
              </a:tr>
              <a:tr h="85845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b="1"/>
                        <a:t>LSTM Autoencoder</a:t>
                      </a:r>
                      <a:endParaRPr lang="en-GB" sz="2300"/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20.39%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99.30%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12.35%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21.97%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0.85%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87.65%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21147924"/>
                  </a:ext>
                </a:extLst>
              </a:tr>
              <a:tr h="5141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b="1"/>
                        <a:t>Hybrid Model</a:t>
                      </a:r>
                      <a:endParaRPr lang="en-GB" sz="2300"/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99.45%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99.75%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99.64%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99.70%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2.44%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dirty="0"/>
                        <a:t>0.36%</a:t>
                      </a:r>
                    </a:p>
                  </a:txBody>
                  <a:tcPr marL="114819" marR="114819" marT="57410" marB="57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287418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57759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BCA37-CEDF-6263-99BF-4838CF1685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Comparative Analysis of Models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E5DD493-F7E2-4041-317B-6A6DA00243F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775" y="2537460"/>
          <a:ext cx="10963275" cy="2926080"/>
        </p:xfrm>
        <a:graphic>
          <a:graphicData uri="http://schemas.openxmlformats.org/drawingml/2006/table">
            <a:tbl>
              <a:tblPr/>
              <a:tblGrid>
                <a:gridCol w="3654425">
                  <a:extLst>
                    <a:ext uri="{9D8B030D-6E8A-4147-A177-3AD203B41FA5}">
                      <a16:colId xmlns:a16="http://schemas.microsoft.com/office/drawing/2014/main" val="3912488434"/>
                    </a:ext>
                  </a:extLst>
                </a:gridCol>
                <a:gridCol w="3654425">
                  <a:extLst>
                    <a:ext uri="{9D8B030D-6E8A-4147-A177-3AD203B41FA5}">
                      <a16:colId xmlns:a16="http://schemas.microsoft.com/office/drawing/2014/main" val="2827269931"/>
                    </a:ext>
                  </a:extLst>
                </a:gridCol>
                <a:gridCol w="3654425">
                  <a:extLst>
                    <a:ext uri="{9D8B030D-6E8A-4147-A177-3AD203B41FA5}">
                      <a16:colId xmlns:a16="http://schemas.microsoft.com/office/drawing/2014/main" val="348680702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Model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Strengths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Limitations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909663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Random Forest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High accuracy, balanced performance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Limited unseen-attack detection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7261366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XGBoost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Highest accuracy, lowest FPR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Depends on labelled attack data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3949777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LSTM Autoencoder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Detects anomalous behaviour, high precision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Very low recall, misses many attacks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7519448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Hybrid Model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Best precision, recall and F1-score; improved anomaly awareness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Slightly higher false positive rate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49817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36046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65712-E1E4-A2E5-BF35-7969369FDE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3654553" cy="3643916"/>
          </a:xfrm>
        </p:spPr>
        <p:txBody>
          <a:bodyPr anchor="t">
            <a:normAutofit/>
          </a:bodyPr>
          <a:lstStyle/>
          <a:p>
            <a:r>
              <a:rPr lang="en-GB"/>
              <a:t>Unseen-Attack Detection Evaluation</a:t>
            </a:r>
            <a:br>
              <a:rPr lang="en-GB"/>
            </a:br>
            <a:endParaRPr lang="en-GB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8B72C221-C530-B34B-1856-380E95A674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149305"/>
              </p:ext>
            </p:extLst>
          </p:nvPr>
        </p:nvGraphicFramePr>
        <p:xfrm>
          <a:off x="4876801" y="685800"/>
          <a:ext cx="6699502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73536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144CB-B4FF-8721-2812-AF7904E14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85800"/>
            <a:ext cx="3654554" cy="4550251"/>
          </a:xfrm>
        </p:spPr>
        <p:txBody>
          <a:bodyPr anchor="t">
            <a:normAutofit/>
          </a:bodyPr>
          <a:lstStyle/>
          <a:p>
            <a:r>
              <a:rPr lang="en-US" sz="4600"/>
              <a:t>Discussion and Research Question Validation</a:t>
            </a:r>
            <a:br>
              <a:rPr lang="en-US" sz="4600"/>
            </a:br>
            <a:endParaRPr lang="en-GB" sz="46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33CF1B-0F94-E606-8D5A-3B30884A9E5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1600" y="685800"/>
            <a:ext cx="6394703" cy="5464016"/>
          </a:xfrm>
        </p:spPr>
        <p:txBody>
          <a:bodyPr>
            <a:normAutofit/>
          </a:bodyPr>
          <a:lstStyle/>
          <a:p>
            <a:r>
              <a:rPr lang="en-GB" b="1" dirty="0"/>
              <a:t>RQ1: Did the Hybrid Model Improve Detection Performance?</a:t>
            </a:r>
          </a:p>
          <a:p>
            <a:r>
              <a:rPr lang="en-GB" dirty="0"/>
              <a:t>✅ </a:t>
            </a:r>
            <a:r>
              <a:rPr lang="en-GB" b="1" dirty="0"/>
              <a:t>Yes</a:t>
            </a:r>
            <a:endParaRPr lang="en-GB" dirty="0"/>
          </a:p>
          <a:p>
            <a:r>
              <a:rPr lang="en-GB" dirty="0"/>
              <a:t>Achieved 99.45% Accuracy </a:t>
            </a:r>
          </a:p>
          <a:p>
            <a:r>
              <a:rPr lang="en-GB" dirty="0"/>
              <a:t>99.75% Precision </a:t>
            </a:r>
          </a:p>
          <a:p>
            <a:r>
              <a:rPr lang="en-GB" dirty="0"/>
              <a:t>99.64% Recall </a:t>
            </a:r>
          </a:p>
          <a:p>
            <a:r>
              <a:rPr lang="en-GB" dirty="0"/>
              <a:t>99.70% F1-Score </a:t>
            </a:r>
          </a:p>
          <a:p>
            <a:r>
              <a:rPr lang="en-GB" b="1" dirty="0"/>
              <a:t>RQ2: Did Dataset Integration Improve Generalization?</a:t>
            </a:r>
          </a:p>
          <a:p>
            <a:r>
              <a:rPr lang="en-GB" dirty="0"/>
              <a:t>✅ </a:t>
            </a:r>
            <a:r>
              <a:rPr lang="en-GB" b="1" dirty="0"/>
              <a:t>Yes</a:t>
            </a:r>
            <a:endParaRPr lang="en-GB" dirty="0"/>
          </a:p>
          <a:p>
            <a:r>
              <a:rPr lang="en-GB" dirty="0"/>
              <a:t>Combining CICIDS2017 and TON-IoT improved cross-domain learning. </a:t>
            </a:r>
          </a:p>
          <a:p>
            <a:r>
              <a:rPr lang="en-GB" dirty="0"/>
              <a:t>Increased robustness across different network environments. </a:t>
            </a:r>
          </a:p>
          <a:p>
            <a:r>
              <a:rPr lang="en-GB" b="1" dirty="0"/>
              <a:t>RQ3: Did Anomaly-Aware Modelling Help Detect Unseen Attacks?</a:t>
            </a:r>
          </a:p>
          <a:p>
            <a:r>
              <a:rPr lang="en-GB" dirty="0"/>
              <a:t>✅ </a:t>
            </a:r>
            <a:r>
              <a:rPr lang="en-GB" b="1" dirty="0"/>
              <a:t>Yes</a:t>
            </a:r>
            <a:endParaRPr lang="en-GB" dirty="0"/>
          </a:p>
          <a:p>
            <a:r>
              <a:rPr lang="en-GB" dirty="0"/>
              <a:t>Improved detection of previously unseen attacks. </a:t>
            </a:r>
          </a:p>
          <a:p>
            <a:r>
              <a:rPr lang="en-GB" dirty="0"/>
              <a:t>Increased recall and detection sensitivity.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70992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0EABB-6D9C-B30E-0CF0-8D0ADDCAD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685800"/>
            <a:ext cx="3652523" cy="4102460"/>
          </a:xfrm>
        </p:spPr>
        <p:txBody>
          <a:bodyPr anchor="t">
            <a:normAutofit/>
          </a:bodyPr>
          <a:lstStyle/>
          <a:p>
            <a:r>
              <a:rPr lang="en-GB" sz="3400"/>
              <a:t>Key Contributions and Findings</a:t>
            </a:r>
            <a:br>
              <a:rPr lang="en-GB" sz="3400"/>
            </a:br>
            <a:endParaRPr lang="en-GB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B9357-2E81-733A-82FF-4FEEE353103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1600" y="685800"/>
            <a:ext cx="6394703" cy="5455003"/>
          </a:xfrm>
        </p:spPr>
        <p:txBody>
          <a:bodyPr>
            <a:normAutofit/>
          </a:bodyPr>
          <a:lstStyle/>
          <a:p>
            <a:r>
              <a:rPr lang="en-GB" b="1" dirty="0"/>
              <a:t>Contributions</a:t>
            </a:r>
          </a:p>
          <a:p>
            <a:r>
              <a:rPr lang="en-GB" dirty="0"/>
              <a:t>Developed a Hybrid Intrusion Detection System. </a:t>
            </a:r>
          </a:p>
          <a:p>
            <a:r>
              <a:rPr lang="en-GB" dirty="0"/>
              <a:t>Combined CICIDS2017 and TON-IoT datasets. </a:t>
            </a:r>
          </a:p>
          <a:p>
            <a:r>
              <a:rPr lang="en-GB" dirty="0"/>
              <a:t>Integrated </a:t>
            </a:r>
            <a:r>
              <a:rPr lang="en-GB" dirty="0" err="1"/>
              <a:t>XGBoost</a:t>
            </a:r>
            <a:r>
              <a:rPr lang="en-GB" dirty="0"/>
              <a:t> and LSTM Autoencoder models. </a:t>
            </a:r>
          </a:p>
          <a:p>
            <a:r>
              <a:rPr lang="en-GB" dirty="0"/>
              <a:t>Evaluated performance on known and unseen attacks. </a:t>
            </a:r>
          </a:p>
          <a:p>
            <a:r>
              <a:rPr lang="en-GB" b="1" dirty="0"/>
              <a:t>Findings</a:t>
            </a:r>
          </a:p>
          <a:p>
            <a:r>
              <a:rPr lang="en-GB" dirty="0"/>
              <a:t>Hybrid Model achieved strong overall performance. </a:t>
            </a:r>
          </a:p>
          <a:p>
            <a:r>
              <a:rPr lang="en-GB" dirty="0"/>
              <a:t>Improved detection of unseen attacks. </a:t>
            </a:r>
          </a:p>
          <a:p>
            <a:r>
              <a:rPr lang="en-GB" dirty="0"/>
              <a:t>Better balance between accuracy and anomaly detection. </a:t>
            </a:r>
          </a:p>
          <a:p>
            <a:r>
              <a:rPr lang="en-GB" dirty="0"/>
              <a:t>More robust across IoT and cloud environments.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34937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A4AB5-42D8-8350-B96A-60FEE948C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85800"/>
            <a:ext cx="3654554" cy="4550251"/>
          </a:xfrm>
        </p:spPr>
        <p:txBody>
          <a:bodyPr anchor="t">
            <a:normAutofit/>
          </a:bodyPr>
          <a:lstStyle/>
          <a:p>
            <a:r>
              <a:rPr lang="en-GB" sz="4600" b="1" dirty="0"/>
              <a:t>Limitations of the Study</a:t>
            </a:r>
            <a:br>
              <a:rPr lang="en-GB" sz="4600" b="1" dirty="0"/>
            </a:br>
            <a:endParaRPr lang="en-GB" sz="46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4883995-2CA7-9985-35D2-C22425E1D854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 bwMode="auto">
          <a:xfrm>
            <a:off x="5181600" y="685800"/>
            <a:ext cx="6394703" cy="5464016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Evaluation was limited to CICIDS2017 and TON-IoT datasets.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Real-time deployment was not tested.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LSTM Autoencoder showed low recall when used alone.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Hybrid model increased false positive rates.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Additional datasets and real-world testing are needed. </a:t>
            </a:r>
          </a:p>
        </p:txBody>
      </p:sp>
    </p:spTree>
    <p:extLst>
      <p:ext uri="{BB962C8B-B14F-4D97-AF65-F5344CB8AC3E}">
        <p14:creationId xmlns:p14="http://schemas.microsoft.com/office/powerpoint/2010/main" val="11898497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0CF7D-3581-5CFE-44B4-2AA0EC147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185" y="685800"/>
            <a:ext cx="9141415" cy="1532788"/>
          </a:xfrm>
        </p:spPr>
        <p:txBody>
          <a:bodyPr anchor="b">
            <a:normAutofit/>
          </a:bodyPr>
          <a:lstStyle/>
          <a:p>
            <a:r>
              <a:rPr lang="en-GB" sz="5600"/>
              <a:t>Future Work</a:t>
            </a:r>
            <a:br>
              <a:rPr lang="en-GB" sz="5600"/>
            </a:br>
            <a:endParaRPr lang="en-GB" sz="5600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DBAEFE30-0F64-6483-D9FF-C47F7F1A3771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 bwMode="auto">
          <a:xfrm>
            <a:off x="612185" y="2958705"/>
            <a:ext cx="9141415" cy="3213494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Test the framework on additional datasets.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Evaluate performance in real-time environments.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Explore advanced deep learning models.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Reduce false positive rates.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Improve detection of zero-day and unseen attacks. </a:t>
            </a:r>
          </a:p>
        </p:txBody>
      </p:sp>
    </p:spTree>
    <p:extLst>
      <p:ext uri="{BB962C8B-B14F-4D97-AF65-F5344CB8AC3E}">
        <p14:creationId xmlns:p14="http://schemas.microsoft.com/office/powerpoint/2010/main" val="5791877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FD2A9-0886-C541-0025-FD48D27CA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685800"/>
            <a:ext cx="3652523" cy="4102460"/>
          </a:xfrm>
        </p:spPr>
        <p:txBody>
          <a:bodyPr anchor="t">
            <a:normAutofit/>
          </a:bodyPr>
          <a:lstStyle/>
          <a:p>
            <a:r>
              <a:rPr lang="en-GB" sz="4200"/>
              <a:t>Conclusion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E98520F9-0831-C2DE-8354-594778A0B9C3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767026014"/>
              </p:ext>
            </p:extLst>
          </p:nvPr>
        </p:nvGraphicFramePr>
        <p:xfrm>
          <a:off x="5181600" y="685800"/>
          <a:ext cx="6394703" cy="54550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96259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6E5D8-8D16-7215-59E9-AB97C4474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685800"/>
            <a:ext cx="10667928" cy="2167136"/>
          </a:xfrm>
        </p:spPr>
        <p:txBody>
          <a:bodyPr anchor="b">
            <a:noAutofit/>
          </a:bodyPr>
          <a:lstStyle/>
          <a:p>
            <a:pPr algn="ctr"/>
            <a:r>
              <a:rPr lang="en-GB" sz="4000" dirty="0"/>
              <a:t>Thank you very much</a:t>
            </a:r>
            <a:br>
              <a:rPr lang="en-GB" sz="4000" dirty="0"/>
            </a:br>
            <a:br>
              <a:rPr lang="en-GB" sz="4000" dirty="0"/>
            </a:br>
            <a:endParaRPr lang="en-GB" sz="4000" dirty="0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77A34983-7978-F160-9297-24E0D18875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40649"/>
          <a:stretch>
            <a:fillRect/>
          </a:stretch>
        </p:blipFill>
        <p:spPr>
          <a:xfrm>
            <a:off x="1666470" y="2924944"/>
            <a:ext cx="8560285" cy="33912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23237222"/>
      </p:ext>
    </p:extLst>
  </p:cSld>
  <p:clrMapOvr>
    <a:masterClrMapping/>
  </p:clrMapOvr>
</p:sld>
</file>

<file path=ppt/theme/theme1.xml><?xml version="1.0" encoding="utf-8"?>
<a:theme xmlns:a="http://schemas.openxmlformats.org/drawingml/2006/main" name="Blockwork elegance">
  <a:themeElements>
    <a:clrScheme name="Blockwork Elegance- Copilot 1">
      <a:dk1>
        <a:srgbClr val="000000"/>
      </a:dk1>
      <a:lt1>
        <a:srgbClr val="FFFFFF"/>
      </a:lt1>
      <a:dk2>
        <a:srgbClr val="000102"/>
      </a:dk2>
      <a:lt2>
        <a:srgbClr val="F6F2E6"/>
      </a:lt2>
      <a:accent1>
        <a:srgbClr val="28436C"/>
      </a:accent1>
      <a:accent2>
        <a:srgbClr val="F3BC24"/>
      </a:accent2>
      <a:accent3>
        <a:srgbClr val="8E7B63"/>
      </a:accent3>
      <a:accent4>
        <a:srgbClr val="CC563B"/>
      </a:accent4>
      <a:accent5>
        <a:srgbClr val="A3452F"/>
      </a:accent5>
      <a:accent6>
        <a:srgbClr val="BB9D83"/>
      </a:accent6>
      <a:hlink>
        <a:srgbClr val="4E60DA"/>
      </a:hlink>
      <a:folHlink>
        <a:srgbClr val="4E6094"/>
      </a:folHlink>
    </a:clrScheme>
    <a:fontScheme name="Blockwork Elegance">
      <a:majorFont>
        <a:latin typeface="Bahnschrift SemiLight"/>
        <a:ea typeface=""/>
        <a:cs typeface=""/>
      </a:majorFont>
      <a:minorFont>
        <a:latin typeface="Bahnschrift Semi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work elegance_fcaeb239-e0ad-43c4-9739-4084ddd7c62f_wac_v2" id="{21E82CDE-DB0F-446A-AB1C-C548E4C4E61C}" vid="{FC4C4127-EA88-45F9-9442-09B36E6C916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2" ma:contentTypeDescription="Create a new document." ma:contentTypeScope="" ma:versionID="0635a23c60cc3de58ab4c1efc88efc6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b2ec4e1d644ed04c8d3fd0ef60d056a4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  <xsd:element ref="ns2:HasDigitalSignature" minOccurs="0"/>
                <xsd:element ref="ns2:DigitalSignatureProvid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  <xsd:element name="HasDigitalSignature" ma:index="34" nillable="true" ma:displayName="Signed electronically" ma:internalName="HasDigitalSignature" ma:readOnly="true">
      <xsd:simpleType>
        <xsd:restriction base="dms:Boolean"/>
      </xsd:simpleType>
    </xsd:element>
    <xsd:element name="DigitalSignatureProvider" ma:index="35" nillable="true" ma:displayName="Signature provider" ma:internalName="DigitalSignatureProvider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C3B381C-6232-408C-B65A-8475398E4C3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EA42C18-4C38-43BB-8CE3-C963EDA9CBBA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0DE0AE46-2EED-447A-8B24-DFD65B70D448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1a19d03a-48bc-4359-8038-5b5f6d5847c3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{F62D5E59-9F13-4EA2-A3B4-D34399277F9D}0f45c1b8-b519-4737-8f12-a18148944ef7-TFfcaeb239-e0ad-43c4-9739-4084ddd7c62fe496f549_win32</Template>
  <TotalTime>37</TotalTime>
  <Words>1042</Words>
  <Application>Microsoft Office PowerPoint</Application>
  <PresentationFormat>Widescreen</PresentationFormat>
  <Paragraphs>202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Aptos</vt:lpstr>
      <vt:lpstr>Arial</vt:lpstr>
      <vt:lpstr>Bahnschrift SemiLight</vt:lpstr>
      <vt:lpstr>Blockwork elegance</vt:lpstr>
      <vt:lpstr>Hybrid Intrusion Detection System for IoT and Cloud Environments  </vt:lpstr>
      <vt:lpstr>Research Background and Motivation </vt:lpstr>
      <vt:lpstr>Problem Statement </vt:lpstr>
      <vt:lpstr>Research Aim, Objectives and Questions </vt:lpstr>
      <vt:lpstr>Literature Review and Research Gap </vt:lpstr>
      <vt:lpstr>Proposed Hybrid Intrusion Detection Framework  </vt:lpstr>
      <vt:lpstr>Datasets and Cross-Domain Integration (CICIDS2017 &amp; TON-IoT)</vt:lpstr>
      <vt:lpstr>Data Preprocessing and Feature Engineering </vt:lpstr>
      <vt:lpstr>System Architecture and Model Design </vt:lpstr>
      <vt:lpstr>Supervised Learning Models (Random Forest &amp; XGBoost) </vt:lpstr>
      <vt:lpstr>LSTM Autoencoder for Anomaly Detection </vt:lpstr>
      <vt:lpstr>Hybrid Fusion Mechanism </vt:lpstr>
      <vt:lpstr>Experimental Setup and Evaluation Methodology  </vt:lpstr>
      <vt:lpstr>Model Performance Comparison </vt:lpstr>
      <vt:lpstr>Comparative Analysis of Models</vt:lpstr>
      <vt:lpstr>Unseen-Attack Detection Evaluation </vt:lpstr>
      <vt:lpstr>Discussion and Research Question Validation </vt:lpstr>
      <vt:lpstr>Key Contributions and Findings </vt:lpstr>
      <vt:lpstr>Limitations of the Study </vt:lpstr>
      <vt:lpstr>Future Work </vt:lpstr>
      <vt:lpstr>Conclusion</vt:lpstr>
      <vt:lpstr>Thank you very much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Raju Molla</dc:creator>
  <cp:lastModifiedBy>Raju Molla</cp:lastModifiedBy>
  <cp:revision>2</cp:revision>
  <dcterms:created xsi:type="dcterms:W3CDTF">2026-06-08T02:28:12Z</dcterms:created>
  <dcterms:modified xsi:type="dcterms:W3CDTF">2026-06-08T20:09:02Z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