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25"/>
  </p:notesMasterIdLst>
  <p:sldIdLst>
    <p:sldId id="257" r:id="rId3"/>
    <p:sldId id="4400" r:id="rId4"/>
    <p:sldId id="4401" r:id="rId5"/>
    <p:sldId id="4402" r:id="rId6"/>
    <p:sldId id="4403" r:id="rId7"/>
    <p:sldId id="4421" r:id="rId8"/>
    <p:sldId id="4423" r:id="rId9"/>
    <p:sldId id="4408" r:id="rId10"/>
    <p:sldId id="4409" r:id="rId11"/>
    <p:sldId id="4429" r:id="rId12"/>
    <p:sldId id="4416" r:id="rId13"/>
    <p:sldId id="4417" r:id="rId14"/>
    <p:sldId id="4418" r:id="rId15"/>
    <p:sldId id="4419" r:id="rId16"/>
    <p:sldId id="4420" r:id="rId17"/>
    <p:sldId id="4404" r:id="rId18"/>
    <p:sldId id="4410" r:id="rId19"/>
    <p:sldId id="4428" r:id="rId20"/>
    <p:sldId id="4396" r:id="rId21"/>
    <p:sldId id="4397" r:id="rId22"/>
    <p:sldId id="261" r:id="rId23"/>
    <p:sldId id="26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93F72E-EFB2-B240-4F6A-5AF07777B516}" name="Robin Williams" initials="RW" userId="S::ekya07@ed.ac.uk::f678b258-a87e-40f5-a2eb-c8a6cab77b5e"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A17906-D15B-4B48-B779-6F2BA5EEEE92}" v="3" dt="2025-12-07T07:25:16.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17"/>
    <p:restoredTop sz="71250"/>
  </p:normalViewPr>
  <p:slideViewPr>
    <p:cSldViewPr snapToGrid="0">
      <p:cViewPr varScale="1">
        <p:scale>
          <a:sx n="82" d="100"/>
          <a:sy n="82" d="100"/>
        </p:scale>
        <p:origin x="224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microsoft.com/office/2018/10/relationships/authors" Targe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in Cresswell" userId="aae0fadf-5d37-4560-997f-63d63ffc0dd3" providerId="ADAL" clId="{A5CF0428-ECD1-50FA-8D19-E96B98A4681D}"/>
    <pc:docChg chg="modSld">
      <pc:chgData name="Kathrin Cresswell" userId="aae0fadf-5d37-4560-997f-63d63ffc0dd3" providerId="ADAL" clId="{A5CF0428-ECD1-50FA-8D19-E96B98A4681D}" dt="2025-12-11T15:10:20.286" v="16" actId="20577"/>
      <pc:docMkLst>
        <pc:docMk/>
      </pc:docMkLst>
      <pc:sldChg chg="modNotesTx">
        <pc:chgData name="Kathrin Cresswell" userId="aae0fadf-5d37-4560-997f-63d63ffc0dd3" providerId="ADAL" clId="{A5CF0428-ECD1-50FA-8D19-E96B98A4681D}" dt="2025-12-11T12:49:02.526" v="0" actId="20577"/>
        <pc:sldMkLst>
          <pc:docMk/>
          <pc:sldMk cId="2556775745" sldId="257"/>
        </pc:sldMkLst>
      </pc:sldChg>
      <pc:sldChg chg="modNotesTx">
        <pc:chgData name="Kathrin Cresswell" userId="aae0fadf-5d37-4560-997f-63d63ffc0dd3" providerId="ADAL" clId="{A5CF0428-ECD1-50FA-8D19-E96B98A4681D}" dt="2025-12-11T15:09:14.200" v="2" actId="20577"/>
        <pc:sldMkLst>
          <pc:docMk/>
          <pc:sldMk cId="4019166072" sldId="4396"/>
        </pc:sldMkLst>
      </pc:sldChg>
      <pc:sldChg chg="modNotesTx">
        <pc:chgData name="Kathrin Cresswell" userId="aae0fadf-5d37-4560-997f-63d63ffc0dd3" providerId="ADAL" clId="{A5CF0428-ECD1-50FA-8D19-E96B98A4681D}" dt="2025-12-11T15:09:09.123" v="1" actId="20577"/>
        <pc:sldMkLst>
          <pc:docMk/>
          <pc:sldMk cId="3853433979" sldId="4397"/>
        </pc:sldMkLst>
      </pc:sldChg>
      <pc:sldChg chg="modNotesTx">
        <pc:chgData name="Kathrin Cresswell" userId="aae0fadf-5d37-4560-997f-63d63ffc0dd3" providerId="ADAL" clId="{A5CF0428-ECD1-50FA-8D19-E96B98A4681D}" dt="2025-12-11T15:10:20.286" v="16" actId="20577"/>
        <pc:sldMkLst>
          <pc:docMk/>
          <pc:sldMk cId="3249958219" sldId="4400"/>
        </pc:sldMkLst>
      </pc:sldChg>
      <pc:sldChg chg="modNotesTx">
        <pc:chgData name="Kathrin Cresswell" userId="aae0fadf-5d37-4560-997f-63d63ffc0dd3" providerId="ADAL" clId="{A5CF0428-ECD1-50FA-8D19-E96B98A4681D}" dt="2025-12-11T15:10:16.701" v="15" actId="20577"/>
        <pc:sldMkLst>
          <pc:docMk/>
          <pc:sldMk cId="349644353" sldId="4401"/>
        </pc:sldMkLst>
      </pc:sldChg>
      <pc:sldChg chg="modNotesTx">
        <pc:chgData name="Kathrin Cresswell" userId="aae0fadf-5d37-4560-997f-63d63ffc0dd3" providerId="ADAL" clId="{A5CF0428-ECD1-50FA-8D19-E96B98A4681D}" dt="2025-12-11T15:10:12.767" v="14" actId="20577"/>
        <pc:sldMkLst>
          <pc:docMk/>
          <pc:sldMk cId="400660651" sldId="4402"/>
        </pc:sldMkLst>
      </pc:sldChg>
      <pc:sldChg chg="modNotesTx">
        <pc:chgData name="Kathrin Cresswell" userId="aae0fadf-5d37-4560-997f-63d63ffc0dd3" providerId="ADAL" clId="{A5CF0428-ECD1-50FA-8D19-E96B98A4681D}" dt="2025-12-11T15:10:06.355" v="13" actId="20577"/>
        <pc:sldMkLst>
          <pc:docMk/>
          <pc:sldMk cId="2180334703" sldId="4403"/>
        </pc:sldMkLst>
      </pc:sldChg>
      <pc:sldChg chg="modNotesTx">
        <pc:chgData name="Kathrin Cresswell" userId="aae0fadf-5d37-4560-997f-63d63ffc0dd3" providerId="ADAL" clId="{A5CF0428-ECD1-50FA-8D19-E96B98A4681D}" dt="2025-12-11T15:09:28.303" v="5" actId="20577"/>
        <pc:sldMkLst>
          <pc:docMk/>
          <pc:sldMk cId="2296959841" sldId="4404"/>
        </pc:sldMkLst>
      </pc:sldChg>
      <pc:sldChg chg="modNotesTx">
        <pc:chgData name="Kathrin Cresswell" userId="aae0fadf-5d37-4560-997f-63d63ffc0dd3" providerId="ADAL" clId="{A5CF0428-ECD1-50FA-8D19-E96B98A4681D}" dt="2025-12-11T15:09:57.472" v="11" actId="20577"/>
        <pc:sldMkLst>
          <pc:docMk/>
          <pc:sldMk cId="4026599543" sldId="4409"/>
        </pc:sldMkLst>
      </pc:sldChg>
      <pc:sldChg chg="modNotesTx">
        <pc:chgData name="Kathrin Cresswell" userId="aae0fadf-5d37-4560-997f-63d63ffc0dd3" providerId="ADAL" clId="{A5CF0428-ECD1-50FA-8D19-E96B98A4681D}" dt="2025-12-11T15:09:24.175" v="4" actId="20577"/>
        <pc:sldMkLst>
          <pc:docMk/>
          <pc:sldMk cId="1222460271" sldId="4410"/>
        </pc:sldMkLst>
      </pc:sldChg>
      <pc:sldChg chg="modNotesTx">
        <pc:chgData name="Kathrin Cresswell" userId="aae0fadf-5d37-4560-997f-63d63ffc0dd3" providerId="ADAL" clId="{A5CF0428-ECD1-50FA-8D19-E96B98A4681D}" dt="2025-12-11T15:09:48.321" v="9" actId="20577"/>
        <pc:sldMkLst>
          <pc:docMk/>
          <pc:sldMk cId="3657396757" sldId="4416"/>
        </pc:sldMkLst>
      </pc:sldChg>
      <pc:sldChg chg="modNotesTx">
        <pc:chgData name="Kathrin Cresswell" userId="aae0fadf-5d37-4560-997f-63d63ffc0dd3" providerId="ADAL" clId="{A5CF0428-ECD1-50FA-8D19-E96B98A4681D}" dt="2025-12-11T15:09:44.233" v="8" actId="20577"/>
        <pc:sldMkLst>
          <pc:docMk/>
          <pc:sldMk cId="71800769" sldId="4417"/>
        </pc:sldMkLst>
      </pc:sldChg>
      <pc:sldChg chg="modNotesTx">
        <pc:chgData name="Kathrin Cresswell" userId="aae0fadf-5d37-4560-997f-63d63ffc0dd3" providerId="ADAL" clId="{A5CF0428-ECD1-50FA-8D19-E96B98A4681D}" dt="2025-12-11T15:09:38.969" v="7" actId="20577"/>
        <pc:sldMkLst>
          <pc:docMk/>
          <pc:sldMk cId="2649774747" sldId="4418"/>
        </pc:sldMkLst>
      </pc:sldChg>
      <pc:sldChg chg="modNotesTx">
        <pc:chgData name="Kathrin Cresswell" userId="aae0fadf-5d37-4560-997f-63d63ffc0dd3" providerId="ADAL" clId="{A5CF0428-ECD1-50FA-8D19-E96B98A4681D}" dt="2025-12-11T15:09:34.117" v="6" actId="20577"/>
        <pc:sldMkLst>
          <pc:docMk/>
          <pc:sldMk cId="256426446" sldId="4419"/>
        </pc:sldMkLst>
      </pc:sldChg>
      <pc:sldChg chg="modNotesTx">
        <pc:chgData name="Kathrin Cresswell" userId="aae0fadf-5d37-4560-997f-63d63ffc0dd3" providerId="ADAL" clId="{A5CF0428-ECD1-50FA-8D19-E96B98A4681D}" dt="2025-12-11T15:10:03.468" v="12" actId="20577"/>
        <pc:sldMkLst>
          <pc:docMk/>
          <pc:sldMk cId="1691907575" sldId="4421"/>
        </pc:sldMkLst>
      </pc:sldChg>
      <pc:sldChg chg="modNotesTx">
        <pc:chgData name="Kathrin Cresswell" userId="aae0fadf-5d37-4560-997f-63d63ffc0dd3" providerId="ADAL" clId="{A5CF0428-ECD1-50FA-8D19-E96B98A4681D}" dt="2025-12-11T15:09:17.487" v="3" actId="20577"/>
        <pc:sldMkLst>
          <pc:docMk/>
          <pc:sldMk cId="3131929197" sldId="4428"/>
        </pc:sldMkLst>
      </pc:sldChg>
      <pc:sldChg chg="modNotesTx">
        <pc:chgData name="Kathrin Cresswell" userId="aae0fadf-5d37-4560-997f-63d63ffc0dd3" providerId="ADAL" clId="{A5CF0428-ECD1-50FA-8D19-E96B98A4681D}" dt="2025-12-11T15:09:52.115" v="10" actId="20577"/>
        <pc:sldMkLst>
          <pc:docMk/>
          <pc:sldMk cId="3251565643" sldId="4429"/>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CA970B-AFE1-484A-8C00-AD170CA246D5}" type="doc">
      <dgm:prSet loTypeId="urn:microsoft.com/office/officeart/2017/3/layout/DropPinTimeline" loCatId="process" qsTypeId="urn:microsoft.com/office/officeart/2005/8/quickstyle/simple1" qsCatId="simple" csTypeId="urn:microsoft.com/office/officeart/2005/8/colors/colorful2" csCatId="colorful" phldr="1"/>
      <dgm:spPr/>
      <dgm:t>
        <a:bodyPr/>
        <a:lstStyle/>
        <a:p>
          <a:endParaRPr lang="en-US"/>
        </a:p>
      </dgm:t>
    </dgm:pt>
    <dgm:pt modelId="{589B6AF7-D17E-4274-B842-133452EC81B5}">
      <dgm:prSet/>
      <dgm:spPr/>
      <dgm:t>
        <a:bodyPr/>
        <a:lstStyle/>
        <a:p>
          <a:pPr>
            <a:defRPr b="1"/>
          </a:pPr>
          <a:r>
            <a:rPr lang="en-US" dirty="0"/>
            <a:t>1948</a:t>
          </a:r>
        </a:p>
      </dgm:t>
    </dgm:pt>
    <dgm:pt modelId="{DBBBD295-A829-4AF7-9B44-9C6287BC6BFA}" type="parTrans" cxnId="{80E68116-F686-46AE-A64E-2AE96499C4A4}">
      <dgm:prSet/>
      <dgm:spPr/>
      <dgm:t>
        <a:bodyPr/>
        <a:lstStyle/>
        <a:p>
          <a:endParaRPr lang="en-US"/>
        </a:p>
      </dgm:t>
    </dgm:pt>
    <dgm:pt modelId="{528F6423-D939-4942-BA52-555D93FDA017}" type="sibTrans" cxnId="{80E68116-F686-46AE-A64E-2AE96499C4A4}">
      <dgm:prSet/>
      <dgm:spPr/>
      <dgm:t>
        <a:bodyPr/>
        <a:lstStyle/>
        <a:p>
          <a:endParaRPr lang="en-US"/>
        </a:p>
      </dgm:t>
    </dgm:pt>
    <dgm:pt modelId="{D48799DB-87FF-4A53-BF79-956EC5C1D429}">
      <dgm:prSet/>
      <dgm:spPr/>
      <dgm:t>
        <a:bodyPr/>
        <a:lstStyle/>
        <a:p>
          <a:r>
            <a:rPr lang="en-US" dirty="0"/>
            <a:t>Establishment under </a:t>
          </a:r>
          <a:r>
            <a:rPr lang="en-US" dirty="0" err="1"/>
            <a:t>Labour</a:t>
          </a:r>
          <a:r>
            <a:rPr lang="en-US" dirty="0"/>
            <a:t> government</a:t>
          </a:r>
        </a:p>
      </dgm:t>
    </dgm:pt>
    <dgm:pt modelId="{4FF6C7B7-D577-4EE4-81BB-640986EEE9CC}" type="parTrans" cxnId="{11955C6A-DFE7-4E36-ACF8-1EB7E28BE3C0}">
      <dgm:prSet/>
      <dgm:spPr/>
      <dgm:t>
        <a:bodyPr/>
        <a:lstStyle/>
        <a:p>
          <a:endParaRPr lang="en-US"/>
        </a:p>
      </dgm:t>
    </dgm:pt>
    <dgm:pt modelId="{5678D0D3-118A-495A-A664-30D9FCD97C3E}" type="sibTrans" cxnId="{11955C6A-DFE7-4E36-ACF8-1EB7E28BE3C0}">
      <dgm:prSet/>
      <dgm:spPr/>
      <dgm:t>
        <a:bodyPr/>
        <a:lstStyle/>
        <a:p>
          <a:endParaRPr lang="en-US"/>
        </a:p>
      </dgm:t>
    </dgm:pt>
    <dgm:pt modelId="{6770B84F-76B6-432F-A96F-EE418FF04D10}">
      <dgm:prSet/>
      <dgm:spPr/>
      <dgm:t>
        <a:bodyPr/>
        <a:lstStyle/>
        <a:p>
          <a:pPr>
            <a:defRPr b="1"/>
          </a:pPr>
          <a:r>
            <a:rPr lang="en-US"/>
            <a:t>1970s</a:t>
          </a:r>
        </a:p>
      </dgm:t>
    </dgm:pt>
    <dgm:pt modelId="{01BA12F1-B628-486A-8179-90BE261D1E1F}" type="parTrans" cxnId="{A83FA840-207C-4746-9F01-1877206C3902}">
      <dgm:prSet/>
      <dgm:spPr/>
      <dgm:t>
        <a:bodyPr/>
        <a:lstStyle/>
        <a:p>
          <a:endParaRPr lang="en-US"/>
        </a:p>
      </dgm:t>
    </dgm:pt>
    <dgm:pt modelId="{136A3F85-D6D7-492F-B84B-1DCF8C80E6C7}" type="sibTrans" cxnId="{A83FA840-207C-4746-9F01-1877206C3902}">
      <dgm:prSet/>
      <dgm:spPr/>
      <dgm:t>
        <a:bodyPr/>
        <a:lstStyle/>
        <a:p>
          <a:endParaRPr lang="en-US"/>
        </a:p>
      </dgm:t>
    </dgm:pt>
    <dgm:pt modelId="{47A92860-7A0C-4BDF-ACFA-51A9C419B93F}">
      <dgm:prSet/>
      <dgm:spPr/>
      <dgm:t>
        <a:bodyPr/>
        <a:lstStyle/>
        <a:p>
          <a:r>
            <a:rPr lang="en-US" dirty="0" err="1"/>
            <a:t>Reorganisation</a:t>
          </a:r>
          <a:r>
            <a:rPr lang="en-US" dirty="0"/>
            <a:t> (first of many!), more power to regions, financial pressure</a:t>
          </a:r>
        </a:p>
      </dgm:t>
    </dgm:pt>
    <dgm:pt modelId="{D8952BD7-3FC2-4CD3-BA19-F1513727F16B}" type="parTrans" cxnId="{EC880A6E-4F2C-4040-AD15-E7AE982C19E2}">
      <dgm:prSet/>
      <dgm:spPr/>
      <dgm:t>
        <a:bodyPr/>
        <a:lstStyle/>
        <a:p>
          <a:endParaRPr lang="en-US"/>
        </a:p>
      </dgm:t>
    </dgm:pt>
    <dgm:pt modelId="{D5A35E44-26D5-4E87-B8E3-EBB25132F328}" type="sibTrans" cxnId="{EC880A6E-4F2C-4040-AD15-E7AE982C19E2}">
      <dgm:prSet/>
      <dgm:spPr/>
      <dgm:t>
        <a:bodyPr/>
        <a:lstStyle/>
        <a:p>
          <a:endParaRPr lang="en-US"/>
        </a:p>
      </dgm:t>
    </dgm:pt>
    <dgm:pt modelId="{2DC656F7-765F-4B3B-857E-23677D70EB0E}">
      <dgm:prSet/>
      <dgm:spPr/>
      <dgm:t>
        <a:bodyPr/>
        <a:lstStyle/>
        <a:p>
          <a:pPr>
            <a:defRPr b="1"/>
          </a:pPr>
          <a:r>
            <a:rPr lang="en-US" dirty="0"/>
            <a:t>1980s</a:t>
          </a:r>
        </a:p>
      </dgm:t>
    </dgm:pt>
    <dgm:pt modelId="{04C93CF1-9327-456C-9EF9-33DDBC6D2BC2}" type="parTrans" cxnId="{EA571B0A-F629-4481-BB72-5C763D356106}">
      <dgm:prSet/>
      <dgm:spPr/>
      <dgm:t>
        <a:bodyPr/>
        <a:lstStyle/>
        <a:p>
          <a:endParaRPr lang="en-US"/>
        </a:p>
      </dgm:t>
    </dgm:pt>
    <dgm:pt modelId="{4AFA612D-3F1E-47D4-BD38-D24AC67DB97D}" type="sibTrans" cxnId="{EA571B0A-F629-4481-BB72-5C763D356106}">
      <dgm:prSet/>
      <dgm:spPr/>
      <dgm:t>
        <a:bodyPr/>
        <a:lstStyle/>
        <a:p>
          <a:endParaRPr lang="en-US"/>
        </a:p>
      </dgm:t>
    </dgm:pt>
    <dgm:pt modelId="{9EE3A5A1-7007-43AA-B7CB-F6CC2DE55903}">
      <dgm:prSet/>
      <dgm:spPr/>
      <dgm:t>
        <a:bodyPr/>
        <a:lstStyle/>
        <a:p>
          <a:r>
            <a:rPr lang="en-US" dirty="0" err="1"/>
            <a:t>Privatisation</a:t>
          </a:r>
          <a:r>
            <a:rPr lang="en-US" dirty="0"/>
            <a:t> and market reforms under conservative government, increasing competition amongst services</a:t>
          </a:r>
        </a:p>
      </dgm:t>
    </dgm:pt>
    <dgm:pt modelId="{54C22819-6491-48FB-9F5C-3761EE587527}" type="parTrans" cxnId="{290A1077-5CED-45E1-B5A8-5736056ED09F}">
      <dgm:prSet/>
      <dgm:spPr/>
      <dgm:t>
        <a:bodyPr/>
        <a:lstStyle/>
        <a:p>
          <a:endParaRPr lang="en-US"/>
        </a:p>
      </dgm:t>
    </dgm:pt>
    <dgm:pt modelId="{6E7C7FAA-5CA2-457B-AB4D-0CAD8E8466FE}" type="sibTrans" cxnId="{290A1077-5CED-45E1-B5A8-5736056ED09F}">
      <dgm:prSet/>
      <dgm:spPr/>
      <dgm:t>
        <a:bodyPr/>
        <a:lstStyle/>
        <a:p>
          <a:endParaRPr lang="en-US"/>
        </a:p>
      </dgm:t>
    </dgm:pt>
    <dgm:pt modelId="{7CD9DCD2-41AF-408D-8918-C9F6BBD5495B}">
      <dgm:prSet/>
      <dgm:spPr/>
      <dgm:t>
        <a:bodyPr/>
        <a:lstStyle/>
        <a:p>
          <a:pPr>
            <a:defRPr b="1"/>
          </a:pPr>
          <a:r>
            <a:rPr lang="en-US" dirty="0"/>
            <a:t>2000s</a:t>
          </a:r>
        </a:p>
      </dgm:t>
    </dgm:pt>
    <dgm:pt modelId="{F85038C5-32EF-4FE2-9434-555464B35F2C}" type="parTrans" cxnId="{F81A911B-A550-43C2-84B2-642A0F08B150}">
      <dgm:prSet/>
      <dgm:spPr/>
      <dgm:t>
        <a:bodyPr/>
        <a:lstStyle/>
        <a:p>
          <a:endParaRPr lang="en-US"/>
        </a:p>
      </dgm:t>
    </dgm:pt>
    <dgm:pt modelId="{A285890E-2CCE-47E5-A3CB-69680F392475}" type="sibTrans" cxnId="{F81A911B-A550-43C2-84B2-642A0F08B150}">
      <dgm:prSet/>
      <dgm:spPr/>
      <dgm:t>
        <a:bodyPr/>
        <a:lstStyle/>
        <a:p>
          <a:endParaRPr lang="en-US"/>
        </a:p>
      </dgm:t>
    </dgm:pt>
    <dgm:pt modelId="{14E5100B-2A86-4614-93AA-2F16B05D6549}">
      <dgm:prSet/>
      <dgm:spPr/>
      <dgm:t>
        <a:bodyPr/>
        <a:lstStyle/>
        <a:p>
          <a:r>
            <a:rPr lang="en-US" dirty="0"/>
            <a:t>Increased funding in technology under </a:t>
          </a:r>
          <a:r>
            <a:rPr lang="en-US" dirty="0" err="1"/>
            <a:t>Labour</a:t>
          </a:r>
          <a:r>
            <a:rPr lang="en-US" dirty="0"/>
            <a:t> to </a:t>
          </a:r>
          <a:r>
            <a:rPr lang="en-US" dirty="0" err="1"/>
            <a:t>modernise</a:t>
          </a:r>
          <a:r>
            <a:rPr lang="en-US" dirty="0"/>
            <a:t> services</a:t>
          </a:r>
        </a:p>
      </dgm:t>
    </dgm:pt>
    <dgm:pt modelId="{A8676F0B-7663-4FC5-8A30-E95BEAF401DD}" type="parTrans" cxnId="{9DC0C074-357B-4BEB-9A34-8F2BA6A6466C}">
      <dgm:prSet/>
      <dgm:spPr/>
      <dgm:t>
        <a:bodyPr/>
        <a:lstStyle/>
        <a:p>
          <a:endParaRPr lang="en-US"/>
        </a:p>
      </dgm:t>
    </dgm:pt>
    <dgm:pt modelId="{BBF6412C-15D8-473B-AB1D-8D9FD3C468B0}" type="sibTrans" cxnId="{9DC0C074-357B-4BEB-9A34-8F2BA6A6466C}">
      <dgm:prSet/>
      <dgm:spPr/>
      <dgm:t>
        <a:bodyPr/>
        <a:lstStyle/>
        <a:p>
          <a:endParaRPr lang="en-US"/>
        </a:p>
      </dgm:t>
    </dgm:pt>
    <dgm:pt modelId="{43FC9F7C-05F2-43EC-B822-8187B35EEEBD}">
      <dgm:prSet/>
      <dgm:spPr/>
      <dgm:t>
        <a:bodyPr/>
        <a:lstStyle/>
        <a:p>
          <a:pPr>
            <a:defRPr b="1"/>
          </a:pPr>
          <a:r>
            <a:rPr lang="en-US" dirty="0"/>
            <a:t>2010s</a:t>
          </a:r>
        </a:p>
      </dgm:t>
    </dgm:pt>
    <dgm:pt modelId="{9FEF717D-6480-4308-854A-A9E1803CF4CB}" type="parTrans" cxnId="{DA3FA797-48FF-43AF-A134-50D0218AD6A1}">
      <dgm:prSet/>
      <dgm:spPr/>
      <dgm:t>
        <a:bodyPr/>
        <a:lstStyle/>
        <a:p>
          <a:endParaRPr lang="en-US"/>
        </a:p>
      </dgm:t>
    </dgm:pt>
    <dgm:pt modelId="{B164EC35-B408-4003-A3FF-4025AE167BB8}" type="sibTrans" cxnId="{DA3FA797-48FF-43AF-A134-50D0218AD6A1}">
      <dgm:prSet/>
      <dgm:spPr/>
      <dgm:t>
        <a:bodyPr/>
        <a:lstStyle/>
        <a:p>
          <a:endParaRPr lang="en-US"/>
        </a:p>
      </dgm:t>
    </dgm:pt>
    <dgm:pt modelId="{1C9079DA-4FB9-4AE9-95F2-4952750640A0}">
      <dgm:prSet/>
      <dgm:spPr/>
      <dgm:t>
        <a:bodyPr/>
        <a:lstStyle/>
        <a:p>
          <a:r>
            <a:rPr lang="en-US" dirty="0"/>
            <a:t>Financial crisis led conservative government to implement cost-cutting reforms and increase competition in services</a:t>
          </a:r>
        </a:p>
      </dgm:t>
    </dgm:pt>
    <dgm:pt modelId="{5D54FD36-3CD3-4419-89BE-0C9F67B82B4A}" type="parTrans" cxnId="{2C8E366D-9C0A-4C25-9DDD-32F29CEF7671}">
      <dgm:prSet/>
      <dgm:spPr/>
      <dgm:t>
        <a:bodyPr/>
        <a:lstStyle/>
        <a:p>
          <a:endParaRPr lang="en-US"/>
        </a:p>
      </dgm:t>
    </dgm:pt>
    <dgm:pt modelId="{5FB80A46-BFE7-44C1-A119-336D3F44711B}" type="sibTrans" cxnId="{2C8E366D-9C0A-4C25-9DDD-32F29CEF7671}">
      <dgm:prSet/>
      <dgm:spPr/>
      <dgm:t>
        <a:bodyPr/>
        <a:lstStyle/>
        <a:p>
          <a:endParaRPr lang="en-US"/>
        </a:p>
      </dgm:t>
    </dgm:pt>
    <dgm:pt modelId="{42E5142A-997E-45C5-AB26-5DCB662227CA}">
      <dgm:prSet/>
      <dgm:spPr/>
      <dgm:t>
        <a:bodyPr/>
        <a:lstStyle/>
        <a:p>
          <a:pPr>
            <a:defRPr b="1"/>
          </a:pPr>
          <a:r>
            <a:rPr lang="en-US" dirty="0"/>
            <a:t>2020s</a:t>
          </a:r>
        </a:p>
      </dgm:t>
    </dgm:pt>
    <dgm:pt modelId="{C2EC5655-064C-4FD9-AD70-F52383E0CD9B}" type="parTrans" cxnId="{F9FECF26-8A2D-4ADE-8117-9017435E0674}">
      <dgm:prSet/>
      <dgm:spPr/>
      <dgm:t>
        <a:bodyPr/>
        <a:lstStyle/>
        <a:p>
          <a:endParaRPr lang="en-US"/>
        </a:p>
      </dgm:t>
    </dgm:pt>
    <dgm:pt modelId="{E0C2A1A1-B905-462D-A511-FFDF3BEADFC8}" type="sibTrans" cxnId="{F9FECF26-8A2D-4ADE-8117-9017435E0674}">
      <dgm:prSet/>
      <dgm:spPr/>
      <dgm:t>
        <a:bodyPr/>
        <a:lstStyle/>
        <a:p>
          <a:endParaRPr lang="en-US"/>
        </a:p>
      </dgm:t>
    </dgm:pt>
    <dgm:pt modelId="{BE216653-10EC-4480-81EE-06BFACA4E762}">
      <dgm:prSet/>
      <dgm:spPr/>
      <dgm:t>
        <a:bodyPr/>
        <a:lstStyle/>
        <a:p>
          <a:r>
            <a:rPr lang="en-US" dirty="0"/>
            <a:t>COVID-19 pandemic increased pressures</a:t>
          </a:r>
        </a:p>
      </dgm:t>
    </dgm:pt>
    <dgm:pt modelId="{5F954646-7A88-4FEE-A594-FFD53578FA5E}" type="parTrans" cxnId="{825BAF64-614F-4DDA-9AB3-A1ECDDEB5D30}">
      <dgm:prSet/>
      <dgm:spPr/>
      <dgm:t>
        <a:bodyPr/>
        <a:lstStyle/>
        <a:p>
          <a:endParaRPr lang="en-US"/>
        </a:p>
      </dgm:t>
    </dgm:pt>
    <dgm:pt modelId="{FDC07EC7-2DD2-4E28-8348-37B962A33411}" type="sibTrans" cxnId="{825BAF64-614F-4DDA-9AB3-A1ECDDEB5D30}">
      <dgm:prSet/>
      <dgm:spPr/>
      <dgm:t>
        <a:bodyPr/>
        <a:lstStyle/>
        <a:p>
          <a:endParaRPr lang="en-US"/>
        </a:p>
      </dgm:t>
    </dgm:pt>
    <dgm:pt modelId="{355AE258-268C-D849-AACA-EA49BE169AFF}">
      <dgm:prSet/>
      <dgm:spPr/>
      <dgm:t>
        <a:bodyPr/>
        <a:lstStyle/>
        <a:p>
          <a:pPr>
            <a:defRPr b="1"/>
          </a:pPr>
          <a:r>
            <a:rPr lang="en-US" dirty="0"/>
            <a:t>1999</a:t>
          </a:r>
        </a:p>
      </dgm:t>
    </dgm:pt>
    <dgm:pt modelId="{31FA8DF9-C8B6-1647-B206-CA3D90741EC7}" type="parTrans" cxnId="{3E72E6C0-5D25-AA4A-895F-DE8002463C1C}">
      <dgm:prSet/>
      <dgm:spPr/>
      <dgm:t>
        <a:bodyPr/>
        <a:lstStyle/>
        <a:p>
          <a:endParaRPr lang="en-US"/>
        </a:p>
      </dgm:t>
    </dgm:pt>
    <dgm:pt modelId="{366E382C-C4C5-9149-838E-E90E27C39B20}" type="sibTrans" cxnId="{3E72E6C0-5D25-AA4A-895F-DE8002463C1C}">
      <dgm:prSet/>
      <dgm:spPr/>
      <dgm:t>
        <a:bodyPr/>
        <a:lstStyle/>
        <a:p>
          <a:endParaRPr lang="en-US"/>
        </a:p>
      </dgm:t>
    </dgm:pt>
    <dgm:pt modelId="{BF99AA24-8183-DE49-8002-B5BFDDB378BA}">
      <dgm:prSet/>
      <dgm:spPr/>
      <dgm:t>
        <a:bodyPr/>
        <a:lstStyle/>
        <a:p>
          <a:r>
            <a:rPr lang="en-US" dirty="0"/>
            <a:t>Responsibility for healthcare transferred to devolved administrations</a:t>
          </a:r>
        </a:p>
      </dgm:t>
    </dgm:pt>
    <dgm:pt modelId="{62576AE3-0B46-294C-9C3C-C7296FD03DF4}" type="parTrans" cxnId="{40AAAD9C-AC33-4942-BE9A-00C2C1DDCFCC}">
      <dgm:prSet/>
      <dgm:spPr/>
      <dgm:t>
        <a:bodyPr/>
        <a:lstStyle/>
        <a:p>
          <a:endParaRPr lang="en-US"/>
        </a:p>
      </dgm:t>
    </dgm:pt>
    <dgm:pt modelId="{502982FA-98F1-9044-AE93-4951E19A76D7}" type="sibTrans" cxnId="{40AAAD9C-AC33-4942-BE9A-00C2C1DDCFCC}">
      <dgm:prSet/>
      <dgm:spPr/>
      <dgm:t>
        <a:bodyPr/>
        <a:lstStyle/>
        <a:p>
          <a:endParaRPr lang="en-US"/>
        </a:p>
      </dgm:t>
    </dgm:pt>
    <dgm:pt modelId="{49D97E9F-251C-9E49-997D-CD9AC8FFD448}" type="pres">
      <dgm:prSet presAssocID="{E3CA970B-AFE1-484A-8C00-AD170CA246D5}" presName="root" presStyleCnt="0">
        <dgm:presLayoutVars>
          <dgm:chMax/>
          <dgm:chPref/>
          <dgm:animLvl val="lvl"/>
        </dgm:presLayoutVars>
      </dgm:prSet>
      <dgm:spPr/>
    </dgm:pt>
    <dgm:pt modelId="{F8EFB2B9-ECA7-5F42-97D4-3E4896025DA6}" type="pres">
      <dgm:prSet presAssocID="{E3CA970B-AFE1-484A-8C00-AD170CA246D5}" presName="divider" presStyleLbl="fgAcc1" presStyleIdx="0" presStyleCnt="8"/>
      <dgm:spPr>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gm:spPr>
    </dgm:pt>
    <dgm:pt modelId="{8DDEF96C-D839-2648-B313-C25A3A71992B}" type="pres">
      <dgm:prSet presAssocID="{E3CA970B-AFE1-484A-8C00-AD170CA246D5}" presName="nodes" presStyleCnt="0">
        <dgm:presLayoutVars>
          <dgm:chMax/>
          <dgm:chPref/>
          <dgm:animLvl val="lvl"/>
        </dgm:presLayoutVars>
      </dgm:prSet>
      <dgm:spPr/>
    </dgm:pt>
    <dgm:pt modelId="{F8A866ED-3458-C647-949C-C416ABC1BB14}" type="pres">
      <dgm:prSet presAssocID="{589B6AF7-D17E-4274-B842-133452EC81B5}" presName="composite" presStyleCnt="0"/>
      <dgm:spPr/>
    </dgm:pt>
    <dgm:pt modelId="{B9E4C83B-E42E-8C41-9EC5-5B10CFC89C4A}" type="pres">
      <dgm:prSet presAssocID="{589B6AF7-D17E-4274-B842-133452EC81B5}" presName="ConnectorPoint" presStyleLbl="lnNode1" presStyleIdx="0" presStyleCnt="7"/>
      <dgm:spPr>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CE73EAA-013E-5344-A60A-6F531F5FB566}" type="pres">
      <dgm:prSet presAssocID="{589B6AF7-D17E-4274-B842-133452EC81B5}" presName="DropPinPlaceHolder" presStyleCnt="0"/>
      <dgm:spPr/>
    </dgm:pt>
    <dgm:pt modelId="{E92A11C8-7726-F543-B840-3093C2251080}" type="pres">
      <dgm:prSet presAssocID="{589B6AF7-D17E-4274-B842-133452EC81B5}" presName="DropPin" presStyleLbl="alignNode1" presStyleIdx="0" presStyleCnt="7"/>
      <dgm:spPr/>
    </dgm:pt>
    <dgm:pt modelId="{B52BD107-9D86-454A-8850-49907CC97D47}" type="pres">
      <dgm:prSet presAssocID="{589B6AF7-D17E-4274-B842-133452EC81B5}" presName="Ellipse" presStyleLbl="fgAcc1" presStyleIdx="1" presStyleCnt="8"/>
      <dgm:spPr>
        <a:solidFill>
          <a:schemeClr val="lt1">
            <a:alpha val="90000"/>
            <a:hueOff val="0"/>
            <a:satOff val="0"/>
            <a:lumOff val="0"/>
            <a:alphaOff val="0"/>
          </a:schemeClr>
        </a:solidFill>
        <a:ln w="19050" cap="flat" cmpd="sng" algn="ctr">
          <a:noFill/>
          <a:prstDash val="solid"/>
          <a:miter lim="800000"/>
        </a:ln>
        <a:effectLst/>
      </dgm:spPr>
    </dgm:pt>
    <dgm:pt modelId="{1FA6C92F-3F57-5D41-9090-8A62615C3677}" type="pres">
      <dgm:prSet presAssocID="{589B6AF7-D17E-4274-B842-133452EC81B5}" presName="L2TextContainer" presStyleLbl="revTx" presStyleIdx="0" presStyleCnt="14">
        <dgm:presLayoutVars>
          <dgm:bulletEnabled val="1"/>
        </dgm:presLayoutVars>
      </dgm:prSet>
      <dgm:spPr/>
    </dgm:pt>
    <dgm:pt modelId="{746A76E9-5BC8-8A42-9BE8-26661D309A0D}" type="pres">
      <dgm:prSet presAssocID="{589B6AF7-D17E-4274-B842-133452EC81B5}" presName="L1TextContainer" presStyleLbl="revTx" presStyleIdx="1" presStyleCnt="14">
        <dgm:presLayoutVars>
          <dgm:chMax val="1"/>
          <dgm:chPref val="1"/>
          <dgm:bulletEnabled val="1"/>
        </dgm:presLayoutVars>
      </dgm:prSet>
      <dgm:spPr/>
    </dgm:pt>
    <dgm:pt modelId="{9FE8525E-F42F-A749-BBA7-08CB8958484C}" type="pres">
      <dgm:prSet presAssocID="{589B6AF7-D17E-4274-B842-133452EC81B5}" presName="ConnectLine" presStyleLbl="sibTrans1D1" presStyleIdx="0" presStyleCnt="7"/>
      <dgm:spPr>
        <a:noFill/>
        <a:ln w="12700" cap="flat" cmpd="sng" algn="ctr">
          <a:solidFill>
            <a:schemeClr val="accent2">
              <a:hueOff val="0"/>
              <a:satOff val="0"/>
              <a:lumOff val="0"/>
              <a:alphaOff val="0"/>
            </a:schemeClr>
          </a:solidFill>
          <a:prstDash val="dash"/>
          <a:miter lim="800000"/>
        </a:ln>
        <a:effectLst/>
      </dgm:spPr>
    </dgm:pt>
    <dgm:pt modelId="{9C9615E5-B603-F148-BA09-06D1ABFB33AC}" type="pres">
      <dgm:prSet presAssocID="{589B6AF7-D17E-4274-B842-133452EC81B5}" presName="EmptyPlaceHolder" presStyleCnt="0"/>
      <dgm:spPr/>
    </dgm:pt>
    <dgm:pt modelId="{B5F56FAC-4ADD-7D41-8346-E01FB09F7AE8}" type="pres">
      <dgm:prSet presAssocID="{528F6423-D939-4942-BA52-555D93FDA017}" presName="spaceBetweenRectangles" presStyleCnt="0"/>
      <dgm:spPr/>
    </dgm:pt>
    <dgm:pt modelId="{941A3A00-1DF9-754B-A918-8010CE349535}" type="pres">
      <dgm:prSet presAssocID="{6770B84F-76B6-432F-A96F-EE418FF04D10}" presName="composite" presStyleCnt="0"/>
      <dgm:spPr/>
    </dgm:pt>
    <dgm:pt modelId="{494A962A-AA48-804E-86A7-395BB37BEA6A}" type="pres">
      <dgm:prSet presAssocID="{6770B84F-76B6-432F-A96F-EE418FF04D10}" presName="ConnectorPoint" presStyleLbl="lnNode1" presStyleIdx="1" presStyleCnt="7"/>
      <dgm:spPr>
        <a:solidFill>
          <a:schemeClr val="accent2">
            <a:hueOff val="1933084"/>
            <a:satOff val="-5548"/>
            <a:lumOff val="-8883"/>
            <a:alphaOff val="0"/>
          </a:schemeClr>
        </a:solidFill>
        <a:ln w="6350" cap="flat" cmpd="sng" algn="ctr">
          <a:solidFill>
            <a:schemeClr val="lt1">
              <a:hueOff val="0"/>
              <a:satOff val="0"/>
              <a:lumOff val="0"/>
              <a:alphaOff val="0"/>
            </a:schemeClr>
          </a:solidFill>
          <a:prstDash val="solid"/>
          <a:miter lim="800000"/>
        </a:ln>
        <a:effectLst/>
      </dgm:spPr>
    </dgm:pt>
    <dgm:pt modelId="{60E1880B-4BAD-3948-A6AE-58707BAB3B35}" type="pres">
      <dgm:prSet presAssocID="{6770B84F-76B6-432F-A96F-EE418FF04D10}" presName="DropPinPlaceHolder" presStyleCnt="0"/>
      <dgm:spPr/>
    </dgm:pt>
    <dgm:pt modelId="{A80B29DE-284D-1541-8012-F05D6F02A260}" type="pres">
      <dgm:prSet presAssocID="{6770B84F-76B6-432F-A96F-EE418FF04D10}" presName="DropPin" presStyleLbl="alignNode1" presStyleIdx="1" presStyleCnt="7"/>
      <dgm:spPr/>
    </dgm:pt>
    <dgm:pt modelId="{21C69814-C788-A145-A92F-2F72CD47E4A4}" type="pres">
      <dgm:prSet presAssocID="{6770B84F-76B6-432F-A96F-EE418FF04D10}" presName="Ellipse" presStyleLbl="fgAcc1" presStyleIdx="2" presStyleCnt="8"/>
      <dgm:spPr>
        <a:solidFill>
          <a:schemeClr val="lt1">
            <a:alpha val="90000"/>
            <a:hueOff val="0"/>
            <a:satOff val="0"/>
            <a:lumOff val="0"/>
            <a:alphaOff val="0"/>
          </a:schemeClr>
        </a:solidFill>
        <a:ln w="19050" cap="flat" cmpd="sng" algn="ctr">
          <a:noFill/>
          <a:prstDash val="solid"/>
          <a:miter lim="800000"/>
        </a:ln>
        <a:effectLst/>
      </dgm:spPr>
    </dgm:pt>
    <dgm:pt modelId="{3C82D068-9007-E248-A858-78AD0FCE70FC}" type="pres">
      <dgm:prSet presAssocID="{6770B84F-76B6-432F-A96F-EE418FF04D10}" presName="L2TextContainer" presStyleLbl="revTx" presStyleIdx="2" presStyleCnt="14">
        <dgm:presLayoutVars>
          <dgm:bulletEnabled val="1"/>
        </dgm:presLayoutVars>
      </dgm:prSet>
      <dgm:spPr/>
    </dgm:pt>
    <dgm:pt modelId="{76C266A9-0AC9-5646-AF3E-2973BBE40C29}" type="pres">
      <dgm:prSet presAssocID="{6770B84F-76B6-432F-A96F-EE418FF04D10}" presName="L1TextContainer" presStyleLbl="revTx" presStyleIdx="3" presStyleCnt="14">
        <dgm:presLayoutVars>
          <dgm:chMax val="1"/>
          <dgm:chPref val="1"/>
          <dgm:bulletEnabled val="1"/>
        </dgm:presLayoutVars>
      </dgm:prSet>
      <dgm:spPr/>
    </dgm:pt>
    <dgm:pt modelId="{5780BD02-DE31-2E49-9D09-2D2BA054940E}" type="pres">
      <dgm:prSet presAssocID="{6770B84F-76B6-432F-A96F-EE418FF04D10}" presName="ConnectLine" presStyleLbl="sibTrans1D1" presStyleIdx="1" presStyleCnt="7"/>
      <dgm:spPr>
        <a:noFill/>
        <a:ln w="12700" cap="flat" cmpd="sng" algn="ctr">
          <a:solidFill>
            <a:schemeClr val="accent2">
              <a:hueOff val="1933084"/>
              <a:satOff val="-5548"/>
              <a:lumOff val="-8883"/>
              <a:alphaOff val="0"/>
            </a:schemeClr>
          </a:solidFill>
          <a:prstDash val="dash"/>
          <a:miter lim="800000"/>
        </a:ln>
        <a:effectLst/>
      </dgm:spPr>
    </dgm:pt>
    <dgm:pt modelId="{9E7DA4D8-9D66-D149-9251-500C5EE87BDB}" type="pres">
      <dgm:prSet presAssocID="{6770B84F-76B6-432F-A96F-EE418FF04D10}" presName="EmptyPlaceHolder" presStyleCnt="0"/>
      <dgm:spPr/>
    </dgm:pt>
    <dgm:pt modelId="{3B30855F-5148-7E42-9ADC-D095462DD2FE}" type="pres">
      <dgm:prSet presAssocID="{136A3F85-D6D7-492F-B84B-1DCF8C80E6C7}" presName="spaceBetweenRectangles" presStyleCnt="0"/>
      <dgm:spPr/>
    </dgm:pt>
    <dgm:pt modelId="{C1134500-5ECE-AE41-A619-8C240B83C02E}" type="pres">
      <dgm:prSet presAssocID="{2DC656F7-765F-4B3B-857E-23677D70EB0E}" presName="composite" presStyleCnt="0"/>
      <dgm:spPr/>
    </dgm:pt>
    <dgm:pt modelId="{9817F98A-5E0F-D741-8214-D2FECEE8CE19}" type="pres">
      <dgm:prSet presAssocID="{2DC656F7-765F-4B3B-857E-23677D70EB0E}" presName="ConnectorPoint" presStyleLbl="lnNode1" presStyleIdx="2" presStyleCnt="7"/>
      <dgm:spPr>
        <a:solidFill>
          <a:schemeClr val="accent2">
            <a:hueOff val="2577445"/>
            <a:satOff val="-7397"/>
            <a:lumOff val="-11844"/>
            <a:alphaOff val="0"/>
          </a:schemeClr>
        </a:solidFill>
        <a:ln w="6350" cap="flat" cmpd="sng" algn="ctr">
          <a:solidFill>
            <a:schemeClr val="lt1">
              <a:hueOff val="0"/>
              <a:satOff val="0"/>
              <a:lumOff val="0"/>
              <a:alphaOff val="0"/>
            </a:schemeClr>
          </a:solidFill>
          <a:prstDash val="solid"/>
          <a:miter lim="800000"/>
        </a:ln>
        <a:effectLst/>
      </dgm:spPr>
    </dgm:pt>
    <dgm:pt modelId="{847C6439-5038-F741-94C5-362154AAC77F}" type="pres">
      <dgm:prSet presAssocID="{2DC656F7-765F-4B3B-857E-23677D70EB0E}" presName="DropPinPlaceHolder" presStyleCnt="0"/>
      <dgm:spPr/>
    </dgm:pt>
    <dgm:pt modelId="{0056F217-5C20-A44E-AA59-FC6BEB71DBB6}" type="pres">
      <dgm:prSet presAssocID="{2DC656F7-765F-4B3B-857E-23677D70EB0E}" presName="DropPin" presStyleLbl="alignNode1" presStyleIdx="2" presStyleCnt="7"/>
      <dgm:spPr/>
    </dgm:pt>
    <dgm:pt modelId="{B9790F1F-F06F-4144-88A0-90767DAFCE25}" type="pres">
      <dgm:prSet presAssocID="{2DC656F7-765F-4B3B-857E-23677D70EB0E}" presName="Ellipse" presStyleLbl="fgAcc1" presStyleIdx="3" presStyleCnt="8"/>
      <dgm:spPr>
        <a:solidFill>
          <a:schemeClr val="lt1">
            <a:alpha val="90000"/>
            <a:hueOff val="0"/>
            <a:satOff val="0"/>
            <a:lumOff val="0"/>
            <a:alphaOff val="0"/>
          </a:schemeClr>
        </a:solidFill>
        <a:ln w="19050" cap="flat" cmpd="sng" algn="ctr">
          <a:noFill/>
          <a:prstDash val="solid"/>
          <a:miter lim="800000"/>
        </a:ln>
        <a:effectLst/>
      </dgm:spPr>
    </dgm:pt>
    <dgm:pt modelId="{8C9D3F59-B34B-8649-A747-297DA080FFC2}" type="pres">
      <dgm:prSet presAssocID="{2DC656F7-765F-4B3B-857E-23677D70EB0E}" presName="L2TextContainer" presStyleLbl="revTx" presStyleIdx="4" presStyleCnt="14">
        <dgm:presLayoutVars>
          <dgm:bulletEnabled val="1"/>
        </dgm:presLayoutVars>
      </dgm:prSet>
      <dgm:spPr/>
    </dgm:pt>
    <dgm:pt modelId="{59881CE3-FDFA-A64A-9B3D-212A12CC7241}" type="pres">
      <dgm:prSet presAssocID="{2DC656F7-765F-4B3B-857E-23677D70EB0E}" presName="L1TextContainer" presStyleLbl="revTx" presStyleIdx="5" presStyleCnt="14">
        <dgm:presLayoutVars>
          <dgm:chMax val="1"/>
          <dgm:chPref val="1"/>
          <dgm:bulletEnabled val="1"/>
        </dgm:presLayoutVars>
      </dgm:prSet>
      <dgm:spPr/>
    </dgm:pt>
    <dgm:pt modelId="{D2E452CB-EFBC-244C-860D-9498A7BE59B1}" type="pres">
      <dgm:prSet presAssocID="{2DC656F7-765F-4B3B-857E-23677D70EB0E}" presName="ConnectLine" presStyleLbl="sibTrans1D1" presStyleIdx="2" presStyleCnt="7"/>
      <dgm:spPr>
        <a:noFill/>
        <a:ln w="12700" cap="flat" cmpd="sng" algn="ctr">
          <a:solidFill>
            <a:schemeClr val="accent2">
              <a:hueOff val="2577445"/>
              <a:satOff val="-7397"/>
              <a:lumOff val="-11844"/>
              <a:alphaOff val="0"/>
            </a:schemeClr>
          </a:solidFill>
          <a:prstDash val="dash"/>
          <a:miter lim="800000"/>
        </a:ln>
        <a:effectLst/>
      </dgm:spPr>
    </dgm:pt>
    <dgm:pt modelId="{D849AD18-A72D-CD48-82A2-E85B357DBBB7}" type="pres">
      <dgm:prSet presAssocID="{2DC656F7-765F-4B3B-857E-23677D70EB0E}" presName="EmptyPlaceHolder" presStyleCnt="0"/>
      <dgm:spPr/>
    </dgm:pt>
    <dgm:pt modelId="{73C7BBBE-B06B-FD46-8100-760569972741}" type="pres">
      <dgm:prSet presAssocID="{4AFA612D-3F1E-47D4-BD38-D24AC67DB97D}" presName="spaceBetweenRectangles" presStyleCnt="0"/>
      <dgm:spPr/>
    </dgm:pt>
    <dgm:pt modelId="{E69F7AB3-D8D7-B04F-B8AE-9139DEAA7EF9}" type="pres">
      <dgm:prSet presAssocID="{355AE258-268C-D849-AACA-EA49BE169AFF}" presName="composite" presStyleCnt="0"/>
      <dgm:spPr/>
    </dgm:pt>
    <dgm:pt modelId="{90DB39C1-F674-0C46-8426-A88DEA556033}" type="pres">
      <dgm:prSet presAssocID="{355AE258-268C-D849-AACA-EA49BE169AFF}" presName="ConnectorPoint" presStyleLbl="lnNode1" presStyleIdx="3" presStyleCnt="7"/>
      <dgm:spPr>
        <a:solidFill>
          <a:schemeClr val="accent2">
            <a:hueOff val="3866168"/>
            <a:satOff val="-11096"/>
            <a:lumOff val="-17765"/>
            <a:alphaOff val="0"/>
          </a:schemeClr>
        </a:solidFill>
        <a:ln w="6350" cap="flat" cmpd="sng" algn="ctr">
          <a:solidFill>
            <a:schemeClr val="lt1">
              <a:hueOff val="0"/>
              <a:satOff val="0"/>
              <a:lumOff val="0"/>
              <a:alphaOff val="0"/>
            </a:schemeClr>
          </a:solidFill>
          <a:prstDash val="solid"/>
          <a:miter lim="800000"/>
        </a:ln>
        <a:effectLst/>
      </dgm:spPr>
    </dgm:pt>
    <dgm:pt modelId="{7D05B33C-F42A-754D-B3A5-523B384DBB2A}" type="pres">
      <dgm:prSet presAssocID="{355AE258-268C-D849-AACA-EA49BE169AFF}" presName="DropPinPlaceHolder" presStyleCnt="0"/>
      <dgm:spPr/>
    </dgm:pt>
    <dgm:pt modelId="{B940487E-0A64-7743-9B07-867A720513B5}" type="pres">
      <dgm:prSet presAssocID="{355AE258-268C-D849-AACA-EA49BE169AFF}" presName="DropPin" presStyleLbl="alignNode1" presStyleIdx="3" presStyleCnt="7"/>
      <dgm:spPr/>
    </dgm:pt>
    <dgm:pt modelId="{761A9C75-5E49-704D-967B-9B491D64FAA9}" type="pres">
      <dgm:prSet presAssocID="{355AE258-268C-D849-AACA-EA49BE169AFF}" presName="Ellipse" presStyleLbl="fgAcc1" presStyleIdx="4" presStyleCnt="8"/>
      <dgm:spPr>
        <a:solidFill>
          <a:schemeClr val="lt1">
            <a:alpha val="90000"/>
            <a:hueOff val="0"/>
            <a:satOff val="0"/>
            <a:lumOff val="0"/>
            <a:alphaOff val="0"/>
          </a:schemeClr>
        </a:solidFill>
        <a:ln w="19050" cap="flat" cmpd="sng" algn="ctr">
          <a:noFill/>
          <a:prstDash val="solid"/>
          <a:miter lim="800000"/>
        </a:ln>
        <a:effectLst/>
      </dgm:spPr>
    </dgm:pt>
    <dgm:pt modelId="{30DC6C6B-848F-9443-B364-181E57544E94}" type="pres">
      <dgm:prSet presAssocID="{355AE258-268C-D849-AACA-EA49BE169AFF}" presName="L2TextContainer" presStyleLbl="revTx" presStyleIdx="6" presStyleCnt="14">
        <dgm:presLayoutVars>
          <dgm:bulletEnabled val="1"/>
        </dgm:presLayoutVars>
      </dgm:prSet>
      <dgm:spPr/>
    </dgm:pt>
    <dgm:pt modelId="{485ECAAA-F1E1-824B-AE16-E1F53ED19990}" type="pres">
      <dgm:prSet presAssocID="{355AE258-268C-D849-AACA-EA49BE169AFF}" presName="L1TextContainer" presStyleLbl="revTx" presStyleIdx="7" presStyleCnt="14">
        <dgm:presLayoutVars>
          <dgm:chMax val="1"/>
          <dgm:chPref val="1"/>
          <dgm:bulletEnabled val="1"/>
        </dgm:presLayoutVars>
      </dgm:prSet>
      <dgm:spPr/>
    </dgm:pt>
    <dgm:pt modelId="{1A0DA3DB-0465-BA40-A7BD-03C021A96855}" type="pres">
      <dgm:prSet presAssocID="{355AE258-268C-D849-AACA-EA49BE169AFF}" presName="ConnectLine" presStyleLbl="sibTrans1D1" presStyleIdx="3" presStyleCnt="7"/>
      <dgm:spPr>
        <a:noFill/>
        <a:ln w="12700" cap="flat" cmpd="sng" algn="ctr">
          <a:solidFill>
            <a:schemeClr val="accent2">
              <a:hueOff val="3866168"/>
              <a:satOff val="-11096"/>
              <a:lumOff val="-17765"/>
              <a:alphaOff val="0"/>
            </a:schemeClr>
          </a:solidFill>
          <a:prstDash val="dash"/>
          <a:miter lim="800000"/>
        </a:ln>
        <a:effectLst/>
      </dgm:spPr>
    </dgm:pt>
    <dgm:pt modelId="{2E25157E-52F4-884F-9562-84ABA4744515}" type="pres">
      <dgm:prSet presAssocID="{355AE258-268C-D849-AACA-EA49BE169AFF}" presName="EmptyPlaceHolder" presStyleCnt="0"/>
      <dgm:spPr/>
    </dgm:pt>
    <dgm:pt modelId="{F84C28E1-F9F2-4248-9C24-6797A99CBBEF}" type="pres">
      <dgm:prSet presAssocID="{366E382C-C4C5-9149-838E-E90E27C39B20}" presName="spaceBetweenRectangles" presStyleCnt="0"/>
      <dgm:spPr/>
    </dgm:pt>
    <dgm:pt modelId="{D2C4A6F3-C93D-A441-8EFC-E53D6C16A9D1}" type="pres">
      <dgm:prSet presAssocID="{7CD9DCD2-41AF-408D-8918-C9F6BBD5495B}" presName="composite" presStyleCnt="0"/>
      <dgm:spPr/>
    </dgm:pt>
    <dgm:pt modelId="{1AD813C3-F0EC-E246-8964-FEEE8BDFA0B5}" type="pres">
      <dgm:prSet presAssocID="{7CD9DCD2-41AF-408D-8918-C9F6BBD5495B}" presName="ConnectorPoint" presStyleLbl="lnNode1" presStyleIdx="4" presStyleCnt="7"/>
      <dgm:spPr>
        <a:solidFill>
          <a:schemeClr val="accent2">
            <a:hueOff val="5154890"/>
            <a:satOff val="-14794"/>
            <a:lumOff val="-23687"/>
            <a:alphaOff val="0"/>
          </a:schemeClr>
        </a:solidFill>
        <a:ln w="6350" cap="flat" cmpd="sng" algn="ctr">
          <a:solidFill>
            <a:schemeClr val="lt1">
              <a:hueOff val="0"/>
              <a:satOff val="0"/>
              <a:lumOff val="0"/>
              <a:alphaOff val="0"/>
            </a:schemeClr>
          </a:solidFill>
          <a:prstDash val="solid"/>
          <a:miter lim="800000"/>
        </a:ln>
        <a:effectLst/>
      </dgm:spPr>
    </dgm:pt>
    <dgm:pt modelId="{4D0724AB-9D72-1046-9A0A-98AAE177C8D1}" type="pres">
      <dgm:prSet presAssocID="{7CD9DCD2-41AF-408D-8918-C9F6BBD5495B}" presName="DropPinPlaceHolder" presStyleCnt="0"/>
      <dgm:spPr/>
    </dgm:pt>
    <dgm:pt modelId="{225D9610-7790-DA4B-B38D-9A94921BFD36}" type="pres">
      <dgm:prSet presAssocID="{7CD9DCD2-41AF-408D-8918-C9F6BBD5495B}" presName="DropPin" presStyleLbl="alignNode1" presStyleIdx="4" presStyleCnt="7"/>
      <dgm:spPr/>
    </dgm:pt>
    <dgm:pt modelId="{8000A5BA-E0F1-484A-BDCE-DC86176BE5B5}" type="pres">
      <dgm:prSet presAssocID="{7CD9DCD2-41AF-408D-8918-C9F6BBD5495B}" presName="Ellipse" presStyleLbl="fgAcc1" presStyleIdx="5" presStyleCnt="8"/>
      <dgm:spPr>
        <a:solidFill>
          <a:schemeClr val="lt1">
            <a:alpha val="90000"/>
            <a:hueOff val="0"/>
            <a:satOff val="0"/>
            <a:lumOff val="0"/>
            <a:alphaOff val="0"/>
          </a:schemeClr>
        </a:solidFill>
        <a:ln w="19050" cap="flat" cmpd="sng" algn="ctr">
          <a:noFill/>
          <a:prstDash val="solid"/>
          <a:miter lim="800000"/>
        </a:ln>
        <a:effectLst/>
      </dgm:spPr>
    </dgm:pt>
    <dgm:pt modelId="{DEB7C0BB-6089-F84B-B5A2-DF6B6332D733}" type="pres">
      <dgm:prSet presAssocID="{7CD9DCD2-41AF-408D-8918-C9F6BBD5495B}" presName="L2TextContainer" presStyleLbl="revTx" presStyleIdx="8" presStyleCnt="14">
        <dgm:presLayoutVars>
          <dgm:bulletEnabled val="1"/>
        </dgm:presLayoutVars>
      </dgm:prSet>
      <dgm:spPr/>
    </dgm:pt>
    <dgm:pt modelId="{91FD3204-B212-FC45-902A-15EA6D52082C}" type="pres">
      <dgm:prSet presAssocID="{7CD9DCD2-41AF-408D-8918-C9F6BBD5495B}" presName="L1TextContainer" presStyleLbl="revTx" presStyleIdx="9" presStyleCnt="14">
        <dgm:presLayoutVars>
          <dgm:chMax val="1"/>
          <dgm:chPref val="1"/>
          <dgm:bulletEnabled val="1"/>
        </dgm:presLayoutVars>
      </dgm:prSet>
      <dgm:spPr/>
    </dgm:pt>
    <dgm:pt modelId="{A78C85DA-6C5C-A64D-A83E-687F12EE7BEE}" type="pres">
      <dgm:prSet presAssocID="{7CD9DCD2-41AF-408D-8918-C9F6BBD5495B}" presName="ConnectLine" presStyleLbl="sibTrans1D1" presStyleIdx="4" presStyleCnt="7"/>
      <dgm:spPr>
        <a:noFill/>
        <a:ln w="12700" cap="flat" cmpd="sng" algn="ctr">
          <a:solidFill>
            <a:schemeClr val="accent2">
              <a:hueOff val="5154890"/>
              <a:satOff val="-14794"/>
              <a:lumOff val="-23687"/>
              <a:alphaOff val="0"/>
            </a:schemeClr>
          </a:solidFill>
          <a:prstDash val="dash"/>
          <a:miter lim="800000"/>
        </a:ln>
        <a:effectLst/>
      </dgm:spPr>
    </dgm:pt>
    <dgm:pt modelId="{B21C9053-650C-404A-9ABF-E02303B610BB}" type="pres">
      <dgm:prSet presAssocID="{7CD9DCD2-41AF-408D-8918-C9F6BBD5495B}" presName="EmptyPlaceHolder" presStyleCnt="0"/>
      <dgm:spPr/>
    </dgm:pt>
    <dgm:pt modelId="{93BEA90E-49C9-9D4C-A16B-80EFEE86996B}" type="pres">
      <dgm:prSet presAssocID="{A285890E-2CCE-47E5-A3CB-69680F392475}" presName="spaceBetweenRectangles" presStyleCnt="0"/>
      <dgm:spPr/>
    </dgm:pt>
    <dgm:pt modelId="{9BA68EB1-9CA4-CA46-A5D4-695421BE85D6}" type="pres">
      <dgm:prSet presAssocID="{43FC9F7C-05F2-43EC-B822-8187B35EEEBD}" presName="composite" presStyleCnt="0"/>
      <dgm:spPr/>
    </dgm:pt>
    <dgm:pt modelId="{E1B6B3BD-1C82-6B4E-8204-A99CCDF70D23}" type="pres">
      <dgm:prSet presAssocID="{43FC9F7C-05F2-43EC-B822-8187B35EEEBD}" presName="ConnectorPoint" presStyleLbl="lnNode1" presStyleIdx="5" presStyleCnt="7"/>
      <dgm:spPr>
        <a:solidFill>
          <a:schemeClr val="accent2">
            <a:hueOff val="5799251"/>
            <a:satOff val="-16644"/>
            <a:lumOff val="-26648"/>
            <a:alphaOff val="0"/>
          </a:schemeClr>
        </a:solidFill>
        <a:ln w="6350" cap="flat" cmpd="sng" algn="ctr">
          <a:solidFill>
            <a:schemeClr val="lt1">
              <a:hueOff val="0"/>
              <a:satOff val="0"/>
              <a:lumOff val="0"/>
              <a:alphaOff val="0"/>
            </a:schemeClr>
          </a:solidFill>
          <a:prstDash val="solid"/>
          <a:miter lim="800000"/>
        </a:ln>
        <a:effectLst/>
      </dgm:spPr>
    </dgm:pt>
    <dgm:pt modelId="{F33EEBB0-9104-244C-98E8-BB003A13DECA}" type="pres">
      <dgm:prSet presAssocID="{43FC9F7C-05F2-43EC-B822-8187B35EEEBD}" presName="DropPinPlaceHolder" presStyleCnt="0"/>
      <dgm:spPr/>
    </dgm:pt>
    <dgm:pt modelId="{B0283342-39DA-9F4A-81A6-478D6A2AC97A}" type="pres">
      <dgm:prSet presAssocID="{43FC9F7C-05F2-43EC-B822-8187B35EEEBD}" presName="DropPin" presStyleLbl="alignNode1" presStyleIdx="5" presStyleCnt="7"/>
      <dgm:spPr/>
    </dgm:pt>
    <dgm:pt modelId="{DD06C86F-A53C-1E4A-859D-34BEBB964028}" type="pres">
      <dgm:prSet presAssocID="{43FC9F7C-05F2-43EC-B822-8187B35EEEBD}" presName="Ellipse" presStyleLbl="fgAcc1" presStyleIdx="6" presStyleCnt="8"/>
      <dgm:spPr>
        <a:solidFill>
          <a:schemeClr val="lt1">
            <a:alpha val="90000"/>
            <a:hueOff val="0"/>
            <a:satOff val="0"/>
            <a:lumOff val="0"/>
            <a:alphaOff val="0"/>
          </a:schemeClr>
        </a:solidFill>
        <a:ln w="19050" cap="flat" cmpd="sng" algn="ctr">
          <a:noFill/>
          <a:prstDash val="solid"/>
          <a:miter lim="800000"/>
        </a:ln>
        <a:effectLst/>
      </dgm:spPr>
    </dgm:pt>
    <dgm:pt modelId="{A5FA9334-D5F3-A64F-A9BD-DB8C69A6852D}" type="pres">
      <dgm:prSet presAssocID="{43FC9F7C-05F2-43EC-B822-8187B35EEEBD}" presName="L2TextContainer" presStyleLbl="revTx" presStyleIdx="10" presStyleCnt="14">
        <dgm:presLayoutVars>
          <dgm:bulletEnabled val="1"/>
        </dgm:presLayoutVars>
      </dgm:prSet>
      <dgm:spPr/>
    </dgm:pt>
    <dgm:pt modelId="{F7F819BD-4E74-EB41-9943-870874E47A84}" type="pres">
      <dgm:prSet presAssocID="{43FC9F7C-05F2-43EC-B822-8187B35EEEBD}" presName="L1TextContainer" presStyleLbl="revTx" presStyleIdx="11" presStyleCnt="14">
        <dgm:presLayoutVars>
          <dgm:chMax val="1"/>
          <dgm:chPref val="1"/>
          <dgm:bulletEnabled val="1"/>
        </dgm:presLayoutVars>
      </dgm:prSet>
      <dgm:spPr/>
    </dgm:pt>
    <dgm:pt modelId="{E0BBE2D5-A085-6C43-A657-4323B15F6FEA}" type="pres">
      <dgm:prSet presAssocID="{43FC9F7C-05F2-43EC-B822-8187B35EEEBD}" presName="ConnectLine" presStyleLbl="sibTrans1D1" presStyleIdx="5" presStyleCnt="7"/>
      <dgm:spPr>
        <a:noFill/>
        <a:ln w="12700" cap="flat" cmpd="sng" algn="ctr">
          <a:solidFill>
            <a:schemeClr val="accent2">
              <a:hueOff val="5799251"/>
              <a:satOff val="-16644"/>
              <a:lumOff val="-26648"/>
              <a:alphaOff val="0"/>
            </a:schemeClr>
          </a:solidFill>
          <a:prstDash val="dash"/>
          <a:miter lim="800000"/>
        </a:ln>
        <a:effectLst/>
      </dgm:spPr>
    </dgm:pt>
    <dgm:pt modelId="{9D7CF294-9C77-4345-B27D-FEC5E8AB82CC}" type="pres">
      <dgm:prSet presAssocID="{43FC9F7C-05F2-43EC-B822-8187B35EEEBD}" presName="EmptyPlaceHolder" presStyleCnt="0"/>
      <dgm:spPr/>
    </dgm:pt>
    <dgm:pt modelId="{727985CC-835E-DE43-80E6-3E5114D3FDCD}" type="pres">
      <dgm:prSet presAssocID="{B164EC35-B408-4003-A3FF-4025AE167BB8}" presName="spaceBetweenRectangles" presStyleCnt="0"/>
      <dgm:spPr/>
    </dgm:pt>
    <dgm:pt modelId="{4DEB257D-B2F9-5645-87BB-1CB309BB0BA0}" type="pres">
      <dgm:prSet presAssocID="{42E5142A-997E-45C5-AB26-5DCB662227CA}" presName="composite" presStyleCnt="0"/>
      <dgm:spPr/>
    </dgm:pt>
    <dgm:pt modelId="{ED6F9B64-4F55-0549-B4F2-70B12173CD61}" type="pres">
      <dgm:prSet presAssocID="{42E5142A-997E-45C5-AB26-5DCB662227CA}" presName="ConnectorPoint" presStyleLbl="lnNode1" presStyleIdx="6" presStyleCnt="7"/>
      <dgm:spPr>
        <a:solidFill>
          <a:schemeClr val="accent2">
            <a:hueOff val="6443612"/>
            <a:satOff val="-18493"/>
            <a:lumOff val="-29609"/>
            <a:alphaOff val="0"/>
          </a:schemeClr>
        </a:solidFill>
        <a:ln w="6350" cap="flat" cmpd="sng" algn="ctr">
          <a:solidFill>
            <a:schemeClr val="lt1">
              <a:hueOff val="0"/>
              <a:satOff val="0"/>
              <a:lumOff val="0"/>
              <a:alphaOff val="0"/>
            </a:schemeClr>
          </a:solidFill>
          <a:prstDash val="solid"/>
          <a:miter lim="800000"/>
        </a:ln>
        <a:effectLst/>
      </dgm:spPr>
    </dgm:pt>
    <dgm:pt modelId="{A2768E1E-1F4B-4B4A-ABEF-8944E88C8994}" type="pres">
      <dgm:prSet presAssocID="{42E5142A-997E-45C5-AB26-5DCB662227CA}" presName="DropPinPlaceHolder" presStyleCnt="0"/>
      <dgm:spPr/>
    </dgm:pt>
    <dgm:pt modelId="{2AC3B3C2-42CF-5F4C-A4B9-A658127BEE73}" type="pres">
      <dgm:prSet presAssocID="{42E5142A-997E-45C5-AB26-5DCB662227CA}" presName="DropPin" presStyleLbl="alignNode1" presStyleIdx="6" presStyleCnt="7"/>
      <dgm:spPr/>
    </dgm:pt>
    <dgm:pt modelId="{DA17190B-58E1-2841-953D-08A2D5F5F7A6}" type="pres">
      <dgm:prSet presAssocID="{42E5142A-997E-45C5-AB26-5DCB662227CA}" presName="Ellipse" presStyleLbl="fgAcc1" presStyleIdx="7" presStyleCnt="8"/>
      <dgm:spPr>
        <a:solidFill>
          <a:schemeClr val="lt1">
            <a:alpha val="90000"/>
            <a:hueOff val="0"/>
            <a:satOff val="0"/>
            <a:lumOff val="0"/>
            <a:alphaOff val="0"/>
          </a:schemeClr>
        </a:solidFill>
        <a:ln w="19050" cap="flat" cmpd="sng" algn="ctr">
          <a:noFill/>
          <a:prstDash val="solid"/>
          <a:miter lim="800000"/>
        </a:ln>
        <a:effectLst/>
      </dgm:spPr>
    </dgm:pt>
    <dgm:pt modelId="{F274FDEE-A143-4246-9344-2BED80312606}" type="pres">
      <dgm:prSet presAssocID="{42E5142A-997E-45C5-AB26-5DCB662227CA}" presName="L2TextContainer" presStyleLbl="revTx" presStyleIdx="12" presStyleCnt="14">
        <dgm:presLayoutVars>
          <dgm:bulletEnabled val="1"/>
        </dgm:presLayoutVars>
      </dgm:prSet>
      <dgm:spPr/>
    </dgm:pt>
    <dgm:pt modelId="{9DC8B9EA-DCA9-EA40-BF64-DE297F91D2E0}" type="pres">
      <dgm:prSet presAssocID="{42E5142A-997E-45C5-AB26-5DCB662227CA}" presName="L1TextContainer" presStyleLbl="revTx" presStyleIdx="13" presStyleCnt="14">
        <dgm:presLayoutVars>
          <dgm:chMax val="1"/>
          <dgm:chPref val="1"/>
          <dgm:bulletEnabled val="1"/>
        </dgm:presLayoutVars>
      </dgm:prSet>
      <dgm:spPr/>
    </dgm:pt>
    <dgm:pt modelId="{995163D8-FD62-4E4B-8260-2A767BD2054F}" type="pres">
      <dgm:prSet presAssocID="{42E5142A-997E-45C5-AB26-5DCB662227CA}" presName="ConnectLine" presStyleLbl="sibTrans1D1" presStyleIdx="6" presStyleCnt="7"/>
      <dgm:spPr>
        <a:noFill/>
        <a:ln w="12700" cap="flat" cmpd="sng" algn="ctr">
          <a:solidFill>
            <a:schemeClr val="accent2">
              <a:hueOff val="6443612"/>
              <a:satOff val="-18493"/>
              <a:lumOff val="-29609"/>
              <a:alphaOff val="0"/>
            </a:schemeClr>
          </a:solidFill>
          <a:prstDash val="dash"/>
          <a:miter lim="800000"/>
        </a:ln>
        <a:effectLst/>
      </dgm:spPr>
    </dgm:pt>
    <dgm:pt modelId="{DE02D864-6A2A-6140-BCAD-B29C3811EFC5}" type="pres">
      <dgm:prSet presAssocID="{42E5142A-997E-45C5-AB26-5DCB662227CA}" presName="EmptyPlaceHolder" presStyleCnt="0"/>
      <dgm:spPr/>
    </dgm:pt>
  </dgm:ptLst>
  <dgm:cxnLst>
    <dgm:cxn modelId="{EA571B0A-F629-4481-BB72-5C763D356106}" srcId="{E3CA970B-AFE1-484A-8C00-AD170CA246D5}" destId="{2DC656F7-765F-4B3B-857E-23677D70EB0E}" srcOrd="2" destOrd="0" parTransId="{04C93CF1-9327-456C-9EF9-33DDBC6D2BC2}" sibTransId="{4AFA612D-3F1E-47D4-BD38-D24AC67DB97D}"/>
    <dgm:cxn modelId="{E3EC5F0F-DC12-BA47-8A3B-D3BB183FA0FF}" type="presOf" srcId="{BF99AA24-8183-DE49-8002-B5BFDDB378BA}" destId="{30DC6C6B-848F-9443-B364-181E57544E94}" srcOrd="0" destOrd="0" presId="urn:microsoft.com/office/officeart/2017/3/layout/DropPinTimeline"/>
    <dgm:cxn modelId="{80E68116-F686-46AE-A64E-2AE96499C4A4}" srcId="{E3CA970B-AFE1-484A-8C00-AD170CA246D5}" destId="{589B6AF7-D17E-4274-B842-133452EC81B5}" srcOrd="0" destOrd="0" parTransId="{DBBBD295-A829-4AF7-9B44-9C6287BC6BFA}" sibTransId="{528F6423-D939-4942-BA52-555D93FDA017}"/>
    <dgm:cxn modelId="{8BEDED17-0745-7C48-9BFF-1CAD175A6483}" type="presOf" srcId="{6770B84F-76B6-432F-A96F-EE418FF04D10}" destId="{76C266A9-0AC9-5646-AF3E-2973BBE40C29}" srcOrd="0" destOrd="0" presId="urn:microsoft.com/office/officeart/2017/3/layout/DropPinTimeline"/>
    <dgm:cxn modelId="{F81A911B-A550-43C2-84B2-642A0F08B150}" srcId="{E3CA970B-AFE1-484A-8C00-AD170CA246D5}" destId="{7CD9DCD2-41AF-408D-8918-C9F6BBD5495B}" srcOrd="4" destOrd="0" parTransId="{F85038C5-32EF-4FE2-9434-555464B35F2C}" sibTransId="{A285890E-2CCE-47E5-A3CB-69680F392475}"/>
    <dgm:cxn modelId="{F9FECF26-8A2D-4ADE-8117-9017435E0674}" srcId="{E3CA970B-AFE1-484A-8C00-AD170CA246D5}" destId="{42E5142A-997E-45C5-AB26-5DCB662227CA}" srcOrd="6" destOrd="0" parTransId="{C2EC5655-064C-4FD9-AD70-F52383E0CD9B}" sibTransId="{E0C2A1A1-B905-462D-A511-FFDF3BEADFC8}"/>
    <dgm:cxn modelId="{A83FA840-207C-4746-9F01-1877206C3902}" srcId="{E3CA970B-AFE1-484A-8C00-AD170CA246D5}" destId="{6770B84F-76B6-432F-A96F-EE418FF04D10}" srcOrd="1" destOrd="0" parTransId="{01BA12F1-B628-486A-8179-90BE261D1E1F}" sibTransId="{136A3F85-D6D7-492F-B84B-1DCF8C80E6C7}"/>
    <dgm:cxn modelId="{D7F24C45-B894-484B-B620-9D87EA6CF0EE}" type="presOf" srcId="{D48799DB-87FF-4A53-BF79-956EC5C1D429}" destId="{1FA6C92F-3F57-5D41-9090-8A62615C3677}" srcOrd="0" destOrd="0" presId="urn:microsoft.com/office/officeart/2017/3/layout/DropPinTimeline"/>
    <dgm:cxn modelId="{AB8EFF49-F176-7A4A-A780-99DDA1395CAB}" type="presOf" srcId="{42E5142A-997E-45C5-AB26-5DCB662227CA}" destId="{9DC8B9EA-DCA9-EA40-BF64-DE297F91D2E0}" srcOrd="0" destOrd="0" presId="urn:microsoft.com/office/officeart/2017/3/layout/DropPinTimeline"/>
    <dgm:cxn modelId="{825BAF64-614F-4DDA-9AB3-A1ECDDEB5D30}" srcId="{42E5142A-997E-45C5-AB26-5DCB662227CA}" destId="{BE216653-10EC-4480-81EE-06BFACA4E762}" srcOrd="0" destOrd="0" parTransId="{5F954646-7A88-4FEE-A594-FFD53578FA5E}" sibTransId="{FDC07EC7-2DD2-4E28-8348-37B962A33411}"/>
    <dgm:cxn modelId="{4FE7076A-7AAB-F54D-BB86-32C24D01574F}" type="presOf" srcId="{7CD9DCD2-41AF-408D-8918-C9F6BBD5495B}" destId="{91FD3204-B212-FC45-902A-15EA6D52082C}" srcOrd="0" destOrd="0" presId="urn:microsoft.com/office/officeart/2017/3/layout/DropPinTimeline"/>
    <dgm:cxn modelId="{11955C6A-DFE7-4E36-ACF8-1EB7E28BE3C0}" srcId="{589B6AF7-D17E-4274-B842-133452EC81B5}" destId="{D48799DB-87FF-4A53-BF79-956EC5C1D429}" srcOrd="0" destOrd="0" parTransId="{4FF6C7B7-D577-4EE4-81BB-640986EEE9CC}" sibTransId="{5678D0D3-118A-495A-A664-30D9FCD97C3E}"/>
    <dgm:cxn modelId="{2C8E366D-9C0A-4C25-9DDD-32F29CEF7671}" srcId="{43FC9F7C-05F2-43EC-B822-8187B35EEEBD}" destId="{1C9079DA-4FB9-4AE9-95F2-4952750640A0}" srcOrd="0" destOrd="0" parTransId="{5D54FD36-3CD3-4419-89BE-0C9F67B82B4A}" sibTransId="{5FB80A46-BFE7-44C1-A119-336D3F44711B}"/>
    <dgm:cxn modelId="{EC880A6E-4F2C-4040-AD15-E7AE982C19E2}" srcId="{6770B84F-76B6-432F-A96F-EE418FF04D10}" destId="{47A92860-7A0C-4BDF-ACFA-51A9C419B93F}" srcOrd="0" destOrd="0" parTransId="{D8952BD7-3FC2-4CD3-BA19-F1513727F16B}" sibTransId="{D5A35E44-26D5-4E87-B8E3-EBB25132F328}"/>
    <dgm:cxn modelId="{9DC0C074-357B-4BEB-9A34-8F2BA6A6466C}" srcId="{7CD9DCD2-41AF-408D-8918-C9F6BBD5495B}" destId="{14E5100B-2A86-4614-93AA-2F16B05D6549}" srcOrd="0" destOrd="0" parTransId="{A8676F0B-7663-4FC5-8A30-E95BEAF401DD}" sibTransId="{BBF6412C-15D8-473B-AB1D-8D9FD3C468B0}"/>
    <dgm:cxn modelId="{290A1077-5CED-45E1-B5A8-5736056ED09F}" srcId="{2DC656F7-765F-4B3B-857E-23677D70EB0E}" destId="{9EE3A5A1-7007-43AA-B7CB-F6CC2DE55903}" srcOrd="0" destOrd="0" parTransId="{54C22819-6491-48FB-9F5C-3761EE587527}" sibTransId="{6E7C7FAA-5CA2-457B-AB4D-0CAD8E8466FE}"/>
    <dgm:cxn modelId="{37388D86-5A19-BE48-8875-55C1FFB2C8A2}" type="presOf" srcId="{BE216653-10EC-4480-81EE-06BFACA4E762}" destId="{F274FDEE-A143-4246-9344-2BED80312606}" srcOrd="0" destOrd="0" presId="urn:microsoft.com/office/officeart/2017/3/layout/DropPinTimeline"/>
    <dgm:cxn modelId="{0F142197-4381-AF4D-9399-22A02D45D2ED}" type="presOf" srcId="{43FC9F7C-05F2-43EC-B822-8187B35EEEBD}" destId="{F7F819BD-4E74-EB41-9943-870874E47A84}" srcOrd="0" destOrd="0" presId="urn:microsoft.com/office/officeart/2017/3/layout/DropPinTimeline"/>
    <dgm:cxn modelId="{DA3FA797-48FF-43AF-A134-50D0218AD6A1}" srcId="{E3CA970B-AFE1-484A-8C00-AD170CA246D5}" destId="{43FC9F7C-05F2-43EC-B822-8187B35EEEBD}" srcOrd="5" destOrd="0" parTransId="{9FEF717D-6480-4308-854A-A9E1803CF4CB}" sibTransId="{B164EC35-B408-4003-A3FF-4025AE167BB8}"/>
    <dgm:cxn modelId="{3492BB9A-534F-404E-BF1E-F9F25B706B52}" type="presOf" srcId="{47A92860-7A0C-4BDF-ACFA-51A9C419B93F}" destId="{3C82D068-9007-E248-A858-78AD0FCE70FC}" srcOrd="0" destOrd="0" presId="urn:microsoft.com/office/officeart/2017/3/layout/DropPinTimeline"/>
    <dgm:cxn modelId="{40AAAD9C-AC33-4942-BE9A-00C2C1DDCFCC}" srcId="{355AE258-268C-D849-AACA-EA49BE169AFF}" destId="{BF99AA24-8183-DE49-8002-B5BFDDB378BA}" srcOrd="0" destOrd="0" parTransId="{62576AE3-0B46-294C-9C3C-C7296FD03DF4}" sibTransId="{502982FA-98F1-9044-AE93-4951E19A76D7}"/>
    <dgm:cxn modelId="{9FA9E2B7-B21B-4343-9103-D5A151DED8F8}" type="presOf" srcId="{1C9079DA-4FB9-4AE9-95F2-4952750640A0}" destId="{A5FA9334-D5F3-A64F-A9BD-DB8C69A6852D}" srcOrd="0" destOrd="0" presId="urn:microsoft.com/office/officeart/2017/3/layout/DropPinTimeline"/>
    <dgm:cxn modelId="{3E72E6C0-5D25-AA4A-895F-DE8002463C1C}" srcId="{E3CA970B-AFE1-484A-8C00-AD170CA246D5}" destId="{355AE258-268C-D849-AACA-EA49BE169AFF}" srcOrd="3" destOrd="0" parTransId="{31FA8DF9-C8B6-1647-B206-CA3D90741EC7}" sibTransId="{366E382C-C4C5-9149-838E-E90E27C39B20}"/>
    <dgm:cxn modelId="{7C4343C7-CF5C-6B43-B271-0CD12A6E3AD8}" type="presOf" srcId="{2DC656F7-765F-4B3B-857E-23677D70EB0E}" destId="{59881CE3-FDFA-A64A-9B3D-212A12CC7241}" srcOrd="0" destOrd="0" presId="urn:microsoft.com/office/officeart/2017/3/layout/DropPinTimeline"/>
    <dgm:cxn modelId="{2FB356CC-EC29-6849-8464-B17B3DB10331}" type="presOf" srcId="{14E5100B-2A86-4614-93AA-2F16B05D6549}" destId="{DEB7C0BB-6089-F84B-B5A2-DF6B6332D733}" srcOrd="0" destOrd="0" presId="urn:microsoft.com/office/officeart/2017/3/layout/DropPinTimeline"/>
    <dgm:cxn modelId="{98D5A8D1-665B-B545-8012-E48677BB004F}" type="presOf" srcId="{589B6AF7-D17E-4274-B842-133452EC81B5}" destId="{746A76E9-5BC8-8A42-9BE8-26661D309A0D}" srcOrd="0" destOrd="0" presId="urn:microsoft.com/office/officeart/2017/3/layout/DropPinTimeline"/>
    <dgm:cxn modelId="{9894DDD1-19AC-8A49-8E07-B904B52C0010}" type="presOf" srcId="{9EE3A5A1-7007-43AA-B7CB-F6CC2DE55903}" destId="{8C9D3F59-B34B-8649-A747-297DA080FFC2}" srcOrd="0" destOrd="0" presId="urn:microsoft.com/office/officeart/2017/3/layout/DropPinTimeline"/>
    <dgm:cxn modelId="{4B17C9DA-9EF2-0E4B-AAC9-AA5A9989723C}" type="presOf" srcId="{355AE258-268C-D849-AACA-EA49BE169AFF}" destId="{485ECAAA-F1E1-824B-AE16-E1F53ED19990}" srcOrd="0" destOrd="0" presId="urn:microsoft.com/office/officeart/2017/3/layout/DropPinTimeline"/>
    <dgm:cxn modelId="{F675DAFE-AA65-3147-8211-FC40B98106EE}" type="presOf" srcId="{E3CA970B-AFE1-484A-8C00-AD170CA246D5}" destId="{49D97E9F-251C-9E49-997D-CD9AC8FFD448}" srcOrd="0" destOrd="0" presId="urn:microsoft.com/office/officeart/2017/3/layout/DropPinTimeline"/>
    <dgm:cxn modelId="{80C33F6E-12CB-DF48-93D2-40E854DEF02A}" type="presParOf" srcId="{49D97E9F-251C-9E49-997D-CD9AC8FFD448}" destId="{F8EFB2B9-ECA7-5F42-97D4-3E4896025DA6}" srcOrd="0" destOrd="0" presId="urn:microsoft.com/office/officeart/2017/3/layout/DropPinTimeline"/>
    <dgm:cxn modelId="{3D560697-2505-C843-A4C8-9798DD48B2C2}" type="presParOf" srcId="{49D97E9F-251C-9E49-997D-CD9AC8FFD448}" destId="{8DDEF96C-D839-2648-B313-C25A3A71992B}" srcOrd="1" destOrd="0" presId="urn:microsoft.com/office/officeart/2017/3/layout/DropPinTimeline"/>
    <dgm:cxn modelId="{074932CA-EF51-AC43-ADD8-C407ABFFE823}" type="presParOf" srcId="{8DDEF96C-D839-2648-B313-C25A3A71992B}" destId="{F8A866ED-3458-C647-949C-C416ABC1BB14}" srcOrd="0" destOrd="0" presId="urn:microsoft.com/office/officeart/2017/3/layout/DropPinTimeline"/>
    <dgm:cxn modelId="{1CF08844-7100-2347-8751-B179E1C48C77}" type="presParOf" srcId="{F8A866ED-3458-C647-949C-C416ABC1BB14}" destId="{B9E4C83B-E42E-8C41-9EC5-5B10CFC89C4A}" srcOrd="0" destOrd="0" presId="urn:microsoft.com/office/officeart/2017/3/layout/DropPinTimeline"/>
    <dgm:cxn modelId="{D724A964-F5E8-3C43-B53A-52FCA63421EB}" type="presParOf" srcId="{F8A866ED-3458-C647-949C-C416ABC1BB14}" destId="{6CE73EAA-013E-5344-A60A-6F531F5FB566}" srcOrd="1" destOrd="0" presId="urn:microsoft.com/office/officeart/2017/3/layout/DropPinTimeline"/>
    <dgm:cxn modelId="{BE9D92F9-0FC2-0F4F-ADA2-C3DE1D1FEDA4}" type="presParOf" srcId="{6CE73EAA-013E-5344-A60A-6F531F5FB566}" destId="{E92A11C8-7726-F543-B840-3093C2251080}" srcOrd="0" destOrd="0" presId="urn:microsoft.com/office/officeart/2017/3/layout/DropPinTimeline"/>
    <dgm:cxn modelId="{ACE9E0F1-EE5D-A645-B4A6-B5F42DB19E0E}" type="presParOf" srcId="{6CE73EAA-013E-5344-A60A-6F531F5FB566}" destId="{B52BD107-9D86-454A-8850-49907CC97D47}" srcOrd="1" destOrd="0" presId="urn:microsoft.com/office/officeart/2017/3/layout/DropPinTimeline"/>
    <dgm:cxn modelId="{1B6D43B5-8D00-4C4A-9DF7-FABCCFD9A592}" type="presParOf" srcId="{F8A866ED-3458-C647-949C-C416ABC1BB14}" destId="{1FA6C92F-3F57-5D41-9090-8A62615C3677}" srcOrd="2" destOrd="0" presId="urn:microsoft.com/office/officeart/2017/3/layout/DropPinTimeline"/>
    <dgm:cxn modelId="{3F42BA7D-55AF-C240-BE21-68BB3531EF7E}" type="presParOf" srcId="{F8A866ED-3458-C647-949C-C416ABC1BB14}" destId="{746A76E9-5BC8-8A42-9BE8-26661D309A0D}" srcOrd="3" destOrd="0" presId="urn:microsoft.com/office/officeart/2017/3/layout/DropPinTimeline"/>
    <dgm:cxn modelId="{F67F0057-1951-3E4B-B765-8F36A47247A3}" type="presParOf" srcId="{F8A866ED-3458-C647-949C-C416ABC1BB14}" destId="{9FE8525E-F42F-A749-BBA7-08CB8958484C}" srcOrd="4" destOrd="0" presId="urn:microsoft.com/office/officeart/2017/3/layout/DropPinTimeline"/>
    <dgm:cxn modelId="{0B59A2D7-9A29-804F-9478-401BCBF27950}" type="presParOf" srcId="{F8A866ED-3458-C647-949C-C416ABC1BB14}" destId="{9C9615E5-B603-F148-BA09-06D1ABFB33AC}" srcOrd="5" destOrd="0" presId="urn:microsoft.com/office/officeart/2017/3/layout/DropPinTimeline"/>
    <dgm:cxn modelId="{BD35D301-575E-2C4A-86A3-107921F9FB8E}" type="presParOf" srcId="{8DDEF96C-D839-2648-B313-C25A3A71992B}" destId="{B5F56FAC-4ADD-7D41-8346-E01FB09F7AE8}" srcOrd="1" destOrd="0" presId="urn:microsoft.com/office/officeart/2017/3/layout/DropPinTimeline"/>
    <dgm:cxn modelId="{7AFD7C9C-CB25-FD48-8C21-89746E36A02A}" type="presParOf" srcId="{8DDEF96C-D839-2648-B313-C25A3A71992B}" destId="{941A3A00-1DF9-754B-A918-8010CE349535}" srcOrd="2" destOrd="0" presId="urn:microsoft.com/office/officeart/2017/3/layout/DropPinTimeline"/>
    <dgm:cxn modelId="{A04B22AE-08A5-514B-85A6-167FA5B9EEC6}" type="presParOf" srcId="{941A3A00-1DF9-754B-A918-8010CE349535}" destId="{494A962A-AA48-804E-86A7-395BB37BEA6A}" srcOrd="0" destOrd="0" presId="urn:microsoft.com/office/officeart/2017/3/layout/DropPinTimeline"/>
    <dgm:cxn modelId="{2FB034F6-86F8-B44A-B5C5-6A7EA145B5BC}" type="presParOf" srcId="{941A3A00-1DF9-754B-A918-8010CE349535}" destId="{60E1880B-4BAD-3948-A6AE-58707BAB3B35}" srcOrd="1" destOrd="0" presId="urn:microsoft.com/office/officeart/2017/3/layout/DropPinTimeline"/>
    <dgm:cxn modelId="{2C8E4B88-A331-774E-9420-EE8A26966014}" type="presParOf" srcId="{60E1880B-4BAD-3948-A6AE-58707BAB3B35}" destId="{A80B29DE-284D-1541-8012-F05D6F02A260}" srcOrd="0" destOrd="0" presId="urn:microsoft.com/office/officeart/2017/3/layout/DropPinTimeline"/>
    <dgm:cxn modelId="{910D47E5-130D-EA44-A185-4E4419763D30}" type="presParOf" srcId="{60E1880B-4BAD-3948-A6AE-58707BAB3B35}" destId="{21C69814-C788-A145-A92F-2F72CD47E4A4}" srcOrd="1" destOrd="0" presId="urn:microsoft.com/office/officeart/2017/3/layout/DropPinTimeline"/>
    <dgm:cxn modelId="{92FC423A-CD32-F14A-9E33-6EEC9A2BB875}" type="presParOf" srcId="{941A3A00-1DF9-754B-A918-8010CE349535}" destId="{3C82D068-9007-E248-A858-78AD0FCE70FC}" srcOrd="2" destOrd="0" presId="urn:microsoft.com/office/officeart/2017/3/layout/DropPinTimeline"/>
    <dgm:cxn modelId="{4637ED5F-B522-064A-8901-6D8C7972CF3B}" type="presParOf" srcId="{941A3A00-1DF9-754B-A918-8010CE349535}" destId="{76C266A9-0AC9-5646-AF3E-2973BBE40C29}" srcOrd="3" destOrd="0" presId="urn:microsoft.com/office/officeart/2017/3/layout/DropPinTimeline"/>
    <dgm:cxn modelId="{3EC7AA7F-63C4-0C4B-A094-1960050B296C}" type="presParOf" srcId="{941A3A00-1DF9-754B-A918-8010CE349535}" destId="{5780BD02-DE31-2E49-9D09-2D2BA054940E}" srcOrd="4" destOrd="0" presId="urn:microsoft.com/office/officeart/2017/3/layout/DropPinTimeline"/>
    <dgm:cxn modelId="{E06CF66E-4EAF-8649-8FF8-039297F94150}" type="presParOf" srcId="{941A3A00-1DF9-754B-A918-8010CE349535}" destId="{9E7DA4D8-9D66-D149-9251-500C5EE87BDB}" srcOrd="5" destOrd="0" presId="urn:microsoft.com/office/officeart/2017/3/layout/DropPinTimeline"/>
    <dgm:cxn modelId="{FCC91A31-0573-7448-B4B8-88A4E0137F68}" type="presParOf" srcId="{8DDEF96C-D839-2648-B313-C25A3A71992B}" destId="{3B30855F-5148-7E42-9ADC-D095462DD2FE}" srcOrd="3" destOrd="0" presId="urn:microsoft.com/office/officeart/2017/3/layout/DropPinTimeline"/>
    <dgm:cxn modelId="{92213089-5155-A043-A135-F0E4EBAC78A6}" type="presParOf" srcId="{8DDEF96C-D839-2648-B313-C25A3A71992B}" destId="{C1134500-5ECE-AE41-A619-8C240B83C02E}" srcOrd="4" destOrd="0" presId="urn:microsoft.com/office/officeart/2017/3/layout/DropPinTimeline"/>
    <dgm:cxn modelId="{0F366DC7-7616-4643-93DC-814559E16DB6}" type="presParOf" srcId="{C1134500-5ECE-AE41-A619-8C240B83C02E}" destId="{9817F98A-5E0F-D741-8214-D2FECEE8CE19}" srcOrd="0" destOrd="0" presId="urn:microsoft.com/office/officeart/2017/3/layout/DropPinTimeline"/>
    <dgm:cxn modelId="{91B43A27-8F44-054D-9389-08CF19D3A7C1}" type="presParOf" srcId="{C1134500-5ECE-AE41-A619-8C240B83C02E}" destId="{847C6439-5038-F741-94C5-362154AAC77F}" srcOrd="1" destOrd="0" presId="urn:microsoft.com/office/officeart/2017/3/layout/DropPinTimeline"/>
    <dgm:cxn modelId="{22F04F20-799E-E64D-B478-EC43BCB2F185}" type="presParOf" srcId="{847C6439-5038-F741-94C5-362154AAC77F}" destId="{0056F217-5C20-A44E-AA59-FC6BEB71DBB6}" srcOrd="0" destOrd="0" presId="urn:microsoft.com/office/officeart/2017/3/layout/DropPinTimeline"/>
    <dgm:cxn modelId="{026F8EE1-612C-794F-B91B-085378C31859}" type="presParOf" srcId="{847C6439-5038-F741-94C5-362154AAC77F}" destId="{B9790F1F-F06F-4144-88A0-90767DAFCE25}" srcOrd="1" destOrd="0" presId="urn:microsoft.com/office/officeart/2017/3/layout/DropPinTimeline"/>
    <dgm:cxn modelId="{4E9CEF97-43C9-8B43-9CA7-D0010F4E99BE}" type="presParOf" srcId="{C1134500-5ECE-AE41-A619-8C240B83C02E}" destId="{8C9D3F59-B34B-8649-A747-297DA080FFC2}" srcOrd="2" destOrd="0" presId="urn:microsoft.com/office/officeart/2017/3/layout/DropPinTimeline"/>
    <dgm:cxn modelId="{F26C9419-DF1E-4E4A-9AC0-D73DF4A81BFC}" type="presParOf" srcId="{C1134500-5ECE-AE41-A619-8C240B83C02E}" destId="{59881CE3-FDFA-A64A-9B3D-212A12CC7241}" srcOrd="3" destOrd="0" presId="urn:microsoft.com/office/officeart/2017/3/layout/DropPinTimeline"/>
    <dgm:cxn modelId="{37E777D0-A91E-7748-9949-6737708C4D1A}" type="presParOf" srcId="{C1134500-5ECE-AE41-A619-8C240B83C02E}" destId="{D2E452CB-EFBC-244C-860D-9498A7BE59B1}" srcOrd="4" destOrd="0" presId="urn:microsoft.com/office/officeart/2017/3/layout/DropPinTimeline"/>
    <dgm:cxn modelId="{364AA270-2043-1A4D-B643-81A2EF3DA2DC}" type="presParOf" srcId="{C1134500-5ECE-AE41-A619-8C240B83C02E}" destId="{D849AD18-A72D-CD48-82A2-E85B357DBBB7}" srcOrd="5" destOrd="0" presId="urn:microsoft.com/office/officeart/2017/3/layout/DropPinTimeline"/>
    <dgm:cxn modelId="{62C0046C-4011-524C-8738-0AD0DE22DCE5}" type="presParOf" srcId="{8DDEF96C-D839-2648-B313-C25A3A71992B}" destId="{73C7BBBE-B06B-FD46-8100-760569972741}" srcOrd="5" destOrd="0" presId="urn:microsoft.com/office/officeart/2017/3/layout/DropPinTimeline"/>
    <dgm:cxn modelId="{B7D6EB9B-32F5-4F4C-92B9-2D0AD8DD9814}" type="presParOf" srcId="{8DDEF96C-D839-2648-B313-C25A3A71992B}" destId="{E69F7AB3-D8D7-B04F-B8AE-9139DEAA7EF9}" srcOrd="6" destOrd="0" presId="urn:microsoft.com/office/officeart/2017/3/layout/DropPinTimeline"/>
    <dgm:cxn modelId="{4FB264D8-DF05-5D46-B3E2-1531244A9C3C}" type="presParOf" srcId="{E69F7AB3-D8D7-B04F-B8AE-9139DEAA7EF9}" destId="{90DB39C1-F674-0C46-8426-A88DEA556033}" srcOrd="0" destOrd="0" presId="urn:microsoft.com/office/officeart/2017/3/layout/DropPinTimeline"/>
    <dgm:cxn modelId="{AC73D332-3EB3-134E-9CC2-DA43C11B3BE3}" type="presParOf" srcId="{E69F7AB3-D8D7-B04F-B8AE-9139DEAA7EF9}" destId="{7D05B33C-F42A-754D-B3A5-523B384DBB2A}" srcOrd="1" destOrd="0" presId="urn:microsoft.com/office/officeart/2017/3/layout/DropPinTimeline"/>
    <dgm:cxn modelId="{21F8D08D-20B0-EB4D-85BF-6FE76717CE4D}" type="presParOf" srcId="{7D05B33C-F42A-754D-B3A5-523B384DBB2A}" destId="{B940487E-0A64-7743-9B07-867A720513B5}" srcOrd="0" destOrd="0" presId="urn:microsoft.com/office/officeart/2017/3/layout/DropPinTimeline"/>
    <dgm:cxn modelId="{92F1833E-E3D0-1440-B7D7-9B71DCBA279E}" type="presParOf" srcId="{7D05B33C-F42A-754D-B3A5-523B384DBB2A}" destId="{761A9C75-5E49-704D-967B-9B491D64FAA9}" srcOrd="1" destOrd="0" presId="urn:microsoft.com/office/officeart/2017/3/layout/DropPinTimeline"/>
    <dgm:cxn modelId="{6E0FAD80-1954-5044-99B5-2609AD2855F6}" type="presParOf" srcId="{E69F7AB3-D8D7-B04F-B8AE-9139DEAA7EF9}" destId="{30DC6C6B-848F-9443-B364-181E57544E94}" srcOrd="2" destOrd="0" presId="urn:microsoft.com/office/officeart/2017/3/layout/DropPinTimeline"/>
    <dgm:cxn modelId="{14C1B714-4C62-8D47-A02D-90F2607EFE59}" type="presParOf" srcId="{E69F7AB3-D8D7-B04F-B8AE-9139DEAA7EF9}" destId="{485ECAAA-F1E1-824B-AE16-E1F53ED19990}" srcOrd="3" destOrd="0" presId="urn:microsoft.com/office/officeart/2017/3/layout/DropPinTimeline"/>
    <dgm:cxn modelId="{4022C120-6CB5-7342-9765-A7B7D9A41C5A}" type="presParOf" srcId="{E69F7AB3-D8D7-B04F-B8AE-9139DEAA7EF9}" destId="{1A0DA3DB-0465-BA40-A7BD-03C021A96855}" srcOrd="4" destOrd="0" presId="urn:microsoft.com/office/officeart/2017/3/layout/DropPinTimeline"/>
    <dgm:cxn modelId="{F07CB255-6FC6-B745-AE9C-49461ED52E81}" type="presParOf" srcId="{E69F7AB3-D8D7-B04F-B8AE-9139DEAA7EF9}" destId="{2E25157E-52F4-884F-9562-84ABA4744515}" srcOrd="5" destOrd="0" presId="urn:microsoft.com/office/officeart/2017/3/layout/DropPinTimeline"/>
    <dgm:cxn modelId="{B5EC6C22-E5BB-0B42-99BC-1D8EB5D99F5D}" type="presParOf" srcId="{8DDEF96C-D839-2648-B313-C25A3A71992B}" destId="{F84C28E1-F9F2-4248-9C24-6797A99CBBEF}" srcOrd="7" destOrd="0" presId="urn:microsoft.com/office/officeart/2017/3/layout/DropPinTimeline"/>
    <dgm:cxn modelId="{D0E9027D-9822-254B-BCAD-02E9DDB58D7A}" type="presParOf" srcId="{8DDEF96C-D839-2648-B313-C25A3A71992B}" destId="{D2C4A6F3-C93D-A441-8EFC-E53D6C16A9D1}" srcOrd="8" destOrd="0" presId="urn:microsoft.com/office/officeart/2017/3/layout/DropPinTimeline"/>
    <dgm:cxn modelId="{92341F2C-3C34-9B43-8533-BF5211016621}" type="presParOf" srcId="{D2C4A6F3-C93D-A441-8EFC-E53D6C16A9D1}" destId="{1AD813C3-F0EC-E246-8964-FEEE8BDFA0B5}" srcOrd="0" destOrd="0" presId="urn:microsoft.com/office/officeart/2017/3/layout/DropPinTimeline"/>
    <dgm:cxn modelId="{030F665B-4A23-994F-99C7-03004243BCFF}" type="presParOf" srcId="{D2C4A6F3-C93D-A441-8EFC-E53D6C16A9D1}" destId="{4D0724AB-9D72-1046-9A0A-98AAE177C8D1}" srcOrd="1" destOrd="0" presId="urn:microsoft.com/office/officeart/2017/3/layout/DropPinTimeline"/>
    <dgm:cxn modelId="{58D4CD5D-5C3E-2849-81BD-CF29E71BE01E}" type="presParOf" srcId="{4D0724AB-9D72-1046-9A0A-98AAE177C8D1}" destId="{225D9610-7790-DA4B-B38D-9A94921BFD36}" srcOrd="0" destOrd="0" presId="urn:microsoft.com/office/officeart/2017/3/layout/DropPinTimeline"/>
    <dgm:cxn modelId="{E934E9B4-8A4E-5643-B632-321C2EBAAD4B}" type="presParOf" srcId="{4D0724AB-9D72-1046-9A0A-98AAE177C8D1}" destId="{8000A5BA-E0F1-484A-BDCE-DC86176BE5B5}" srcOrd="1" destOrd="0" presId="urn:microsoft.com/office/officeart/2017/3/layout/DropPinTimeline"/>
    <dgm:cxn modelId="{4AF39B24-329C-B649-8B9E-E060BA216210}" type="presParOf" srcId="{D2C4A6F3-C93D-A441-8EFC-E53D6C16A9D1}" destId="{DEB7C0BB-6089-F84B-B5A2-DF6B6332D733}" srcOrd="2" destOrd="0" presId="urn:microsoft.com/office/officeart/2017/3/layout/DropPinTimeline"/>
    <dgm:cxn modelId="{F7B509DD-8880-254B-9D94-F40FF8C423CB}" type="presParOf" srcId="{D2C4A6F3-C93D-A441-8EFC-E53D6C16A9D1}" destId="{91FD3204-B212-FC45-902A-15EA6D52082C}" srcOrd="3" destOrd="0" presId="urn:microsoft.com/office/officeart/2017/3/layout/DropPinTimeline"/>
    <dgm:cxn modelId="{C0D76EDD-1E5C-7F45-8E53-E02C8EDA8184}" type="presParOf" srcId="{D2C4A6F3-C93D-A441-8EFC-E53D6C16A9D1}" destId="{A78C85DA-6C5C-A64D-A83E-687F12EE7BEE}" srcOrd="4" destOrd="0" presId="urn:microsoft.com/office/officeart/2017/3/layout/DropPinTimeline"/>
    <dgm:cxn modelId="{5726EAF7-2BD8-2C45-8923-99F88E211F0C}" type="presParOf" srcId="{D2C4A6F3-C93D-A441-8EFC-E53D6C16A9D1}" destId="{B21C9053-650C-404A-9ABF-E02303B610BB}" srcOrd="5" destOrd="0" presId="urn:microsoft.com/office/officeart/2017/3/layout/DropPinTimeline"/>
    <dgm:cxn modelId="{BE3526C9-747E-044F-B26D-1BFBDFA78BDB}" type="presParOf" srcId="{8DDEF96C-D839-2648-B313-C25A3A71992B}" destId="{93BEA90E-49C9-9D4C-A16B-80EFEE86996B}" srcOrd="9" destOrd="0" presId="urn:microsoft.com/office/officeart/2017/3/layout/DropPinTimeline"/>
    <dgm:cxn modelId="{5055A672-8699-5641-9425-4DE06CE27B63}" type="presParOf" srcId="{8DDEF96C-D839-2648-B313-C25A3A71992B}" destId="{9BA68EB1-9CA4-CA46-A5D4-695421BE85D6}" srcOrd="10" destOrd="0" presId="urn:microsoft.com/office/officeart/2017/3/layout/DropPinTimeline"/>
    <dgm:cxn modelId="{B6F1F4C6-C6CD-964B-BAAE-4A9B2C0897F8}" type="presParOf" srcId="{9BA68EB1-9CA4-CA46-A5D4-695421BE85D6}" destId="{E1B6B3BD-1C82-6B4E-8204-A99CCDF70D23}" srcOrd="0" destOrd="0" presId="urn:microsoft.com/office/officeart/2017/3/layout/DropPinTimeline"/>
    <dgm:cxn modelId="{EEB7F8FA-27EA-B443-A8B0-F7B64899AFBE}" type="presParOf" srcId="{9BA68EB1-9CA4-CA46-A5D4-695421BE85D6}" destId="{F33EEBB0-9104-244C-98E8-BB003A13DECA}" srcOrd="1" destOrd="0" presId="urn:microsoft.com/office/officeart/2017/3/layout/DropPinTimeline"/>
    <dgm:cxn modelId="{BA38185C-BB43-D44A-867C-78C1630E6E7F}" type="presParOf" srcId="{F33EEBB0-9104-244C-98E8-BB003A13DECA}" destId="{B0283342-39DA-9F4A-81A6-478D6A2AC97A}" srcOrd="0" destOrd="0" presId="urn:microsoft.com/office/officeart/2017/3/layout/DropPinTimeline"/>
    <dgm:cxn modelId="{A4821E63-7371-A846-8C4D-3E1BB12A93F7}" type="presParOf" srcId="{F33EEBB0-9104-244C-98E8-BB003A13DECA}" destId="{DD06C86F-A53C-1E4A-859D-34BEBB964028}" srcOrd="1" destOrd="0" presId="urn:microsoft.com/office/officeart/2017/3/layout/DropPinTimeline"/>
    <dgm:cxn modelId="{F465C4E9-AD84-6B4D-ABCF-558E3870630E}" type="presParOf" srcId="{9BA68EB1-9CA4-CA46-A5D4-695421BE85D6}" destId="{A5FA9334-D5F3-A64F-A9BD-DB8C69A6852D}" srcOrd="2" destOrd="0" presId="urn:microsoft.com/office/officeart/2017/3/layout/DropPinTimeline"/>
    <dgm:cxn modelId="{4DF71AE4-E675-D947-B64C-0DFE35D27D01}" type="presParOf" srcId="{9BA68EB1-9CA4-CA46-A5D4-695421BE85D6}" destId="{F7F819BD-4E74-EB41-9943-870874E47A84}" srcOrd="3" destOrd="0" presId="urn:microsoft.com/office/officeart/2017/3/layout/DropPinTimeline"/>
    <dgm:cxn modelId="{0EB4606E-1168-9349-AD96-224F7E2C7DFD}" type="presParOf" srcId="{9BA68EB1-9CA4-CA46-A5D4-695421BE85D6}" destId="{E0BBE2D5-A085-6C43-A657-4323B15F6FEA}" srcOrd="4" destOrd="0" presId="urn:microsoft.com/office/officeart/2017/3/layout/DropPinTimeline"/>
    <dgm:cxn modelId="{C2B3E0A9-C257-6A49-BA6D-4C298C6AC066}" type="presParOf" srcId="{9BA68EB1-9CA4-CA46-A5D4-695421BE85D6}" destId="{9D7CF294-9C77-4345-B27D-FEC5E8AB82CC}" srcOrd="5" destOrd="0" presId="urn:microsoft.com/office/officeart/2017/3/layout/DropPinTimeline"/>
    <dgm:cxn modelId="{8F7C6F81-00EA-9A42-83E5-DB9F5B88EC18}" type="presParOf" srcId="{8DDEF96C-D839-2648-B313-C25A3A71992B}" destId="{727985CC-835E-DE43-80E6-3E5114D3FDCD}" srcOrd="11" destOrd="0" presId="urn:microsoft.com/office/officeart/2017/3/layout/DropPinTimeline"/>
    <dgm:cxn modelId="{AA95ADF2-83B9-5C4F-8E1F-D991D3FB3F17}" type="presParOf" srcId="{8DDEF96C-D839-2648-B313-C25A3A71992B}" destId="{4DEB257D-B2F9-5645-87BB-1CB309BB0BA0}" srcOrd="12" destOrd="0" presId="urn:microsoft.com/office/officeart/2017/3/layout/DropPinTimeline"/>
    <dgm:cxn modelId="{BDEC9F2B-2DE0-5748-B074-41B5FBC2501A}" type="presParOf" srcId="{4DEB257D-B2F9-5645-87BB-1CB309BB0BA0}" destId="{ED6F9B64-4F55-0549-B4F2-70B12173CD61}" srcOrd="0" destOrd="0" presId="urn:microsoft.com/office/officeart/2017/3/layout/DropPinTimeline"/>
    <dgm:cxn modelId="{57D46098-ECC1-1747-8A4A-DE9E91F23F27}" type="presParOf" srcId="{4DEB257D-B2F9-5645-87BB-1CB309BB0BA0}" destId="{A2768E1E-1F4B-4B4A-ABEF-8944E88C8994}" srcOrd="1" destOrd="0" presId="urn:microsoft.com/office/officeart/2017/3/layout/DropPinTimeline"/>
    <dgm:cxn modelId="{8936D830-C45D-5945-A76C-82283BDA8701}" type="presParOf" srcId="{A2768E1E-1F4B-4B4A-ABEF-8944E88C8994}" destId="{2AC3B3C2-42CF-5F4C-A4B9-A658127BEE73}" srcOrd="0" destOrd="0" presId="urn:microsoft.com/office/officeart/2017/3/layout/DropPinTimeline"/>
    <dgm:cxn modelId="{70B4BBD7-B8C1-6948-99CF-7FE764FA33EA}" type="presParOf" srcId="{A2768E1E-1F4B-4B4A-ABEF-8944E88C8994}" destId="{DA17190B-58E1-2841-953D-08A2D5F5F7A6}" srcOrd="1" destOrd="0" presId="urn:microsoft.com/office/officeart/2017/3/layout/DropPinTimeline"/>
    <dgm:cxn modelId="{BF4B9FD9-FC19-8742-8A68-F63AE8DA23DF}" type="presParOf" srcId="{4DEB257D-B2F9-5645-87BB-1CB309BB0BA0}" destId="{F274FDEE-A143-4246-9344-2BED80312606}" srcOrd="2" destOrd="0" presId="urn:microsoft.com/office/officeart/2017/3/layout/DropPinTimeline"/>
    <dgm:cxn modelId="{84CF956E-0A2D-B448-9160-031043B6BC56}" type="presParOf" srcId="{4DEB257D-B2F9-5645-87BB-1CB309BB0BA0}" destId="{9DC8B9EA-DCA9-EA40-BF64-DE297F91D2E0}" srcOrd="3" destOrd="0" presId="urn:microsoft.com/office/officeart/2017/3/layout/DropPinTimeline"/>
    <dgm:cxn modelId="{E6F763F2-3925-9745-8149-D0814B434BE7}" type="presParOf" srcId="{4DEB257D-B2F9-5645-87BB-1CB309BB0BA0}" destId="{995163D8-FD62-4E4B-8260-2A767BD2054F}" srcOrd="4" destOrd="0" presId="urn:microsoft.com/office/officeart/2017/3/layout/DropPinTimeline"/>
    <dgm:cxn modelId="{FA246A44-ED13-2A4E-867A-41A9ED3E0C07}" type="presParOf" srcId="{4DEB257D-B2F9-5645-87BB-1CB309BB0BA0}" destId="{DE02D864-6A2A-6140-BCAD-B29C3811EFC5}"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3D85ED-6E46-4B6D-B1DB-D37C858BE2D0}"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F36AC41B-97E1-4074-8EB3-EDF43604CD30}">
      <dgm:prSet/>
      <dgm:spPr/>
      <dgm:t>
        <a:bodyPr/>
        <a:lstStyle/>
        <a:p>
          <a:pPr>
            <a:defRPr b="1"/>
          </a:pPr>
          <a:r>
            <a:rPr lang="en-US"/>
            <a:t>1990s</a:t>
          </a:r>
        </a:p>
      </dgm:t>
    </dgm:pt>
    <dgm:pt modelId="{390BD435-10C5-4D72-B704-E56D7283D91D}" type="parTrans" cxnId="{F8B8A5D4-453D-4CA2-8E55-3B199D649E2D}">
      <dgm:prSet/>
      <dgm:spPr/>
      <dgm:t>
        <a:bodyPr/>
        <a:lstStyle/>
        <a:p>
          <a:endParaRPr lang="en-US"/>
        </a:p>
      </dgm:t>
    </dgm:pt>
    <dgm:pt modelId="{EC0B31F4-C1B9-4B83-8479-EA256EF063E4}" type="sibTrans" cxnId="{F8B8A5D4-453D-4CA2-8E55-3B199D649E2D}">
      <dgm:prSet/>
      <dgm:spPr/>
      <dgm:t>
        <a:bodyPr/>
        <a:lstStyle/>
        <a:p>
          <a:endParaRPr lang="en-US"/>
        </a:p>
      </dgm:t>
    </dgm:pt>
    <dgm:pt modelId="{217771C9-10C7-446B-BA73-238E506C2585}">
      <dgm:prSet/>
      <dgm:spPr/>
      <dgm:t>
        <a:bodyPr/>
        <a:lstStyle/>
        <a:p>
          <a:r>
            <a:rPr lang="en-US" dirty="0"/>
            <a:t>80% of primary care practices </a:t>
          </a:r>
          <a:r>
            <a:rPr lang="en-US" dirty="0" err="1"/>
            <a:t>computerised</a:t>
          </a:r>
          <a:r>
            <a:rPr lang="en-US" dirty="0"/>
            <a:t> Focus on record keeping</a:t>
          </a:r>
        </a:p>
      </dgm:t>
    </dgm:pt>
    <dgm:pt modelId="{20A66EDC-7F74-445B-9E48-77C3AC1215A2}" type="parTrans" cxnId="{8FACE27E-37C8-49D1-866A-5FBE9EA53AB5}">
      <dgm:prSet/>
      <dgm:spPr/>
      <dgm:t>
        <a:bodyPr/>
        <a:lstStyle/>
        <a:p>
          <a:endParaRPr lang="en-US"/>
        </a:p>
      </dgm:t>
    </dgm:pt>
    <dgm:pt modelId="{5AE0871C-6211-4590-B7B1-444862D2324B}" type="sibTrans" cxnId="{8FACE27E-37C8-49D1-866A-5FBE9EA53AB5}">
      <dgm:prSet/>
      <dgm:spPr/>
      <dgm:t>
        <a:bodyPr/>
        <a:lstStyle/>
        <a:p>
          <a:endParaRPr lang="en-US"/>
        </a:p>
      </dgm:t>
    </dgm:pt>
    <dgm:pt modelId="{A871786B-4766-425D-B122-6D1077DD7A95}">
      <dgm:prSet/>
      <dgm:spPr/>
      <dgm:t>
        <a:bodyPr/>
        <a:lstStyle/>
        <a:p>
          <a:r>
            <a:rPr lang="en-US" dirty="0"/>
            <a:t>2002: </a:t>
          </a:r>
          <a:r>
            <a:rPr lang="en-US" b="1" dirty="0"/>
            <a:t>National </a:t>
          </a:r>
          <a:r>
            <a:rPr lang="en-US" b="1" dirty="0" err="1"/>
            <a:t>Programme</a:t>
          </a:r>
          <a:r>
            <a:rPr lang="en-US" b="1" dirty="0"/>
            <a:t> for IT</a:t>
          </a:r>
          <a:r>
            <a:rPr lang="en-US" dirty="0"/>
            <a:t> (top-down)</a:t>
          </a:r>
        </a:p>
        <a:p>
          <a:r>
            <a:rPr lang="en-US" dirty="0"/>
            <a:t>£10 billion national investment </a:t>
          </a:r>
        </a:p>
      </dgm:t>
    </dgm:pt>
    <dgm:pt modelId="{01EE0851-8D2A-4110-99E1-EF037CC94BFD}" type="parTrans" cxnId="{257B4653-6261-478A-AD04-DD997856E314}">
      <dgm:prSet/>
      <dgm:spPr/>
      <dgm:t>
        <a:bodyPr/>
        <a:lstStyle/>
        <a:p>
          <a:endParaRPr lang="en-US"/>
        </a:p>
      </dgm:t>
    </dgm:pt>
    <dgm:pt modelId="{8CECF4B9-FA29-4387-9D5B-BACCC4BB880A}" type="sibTrans" cxnId="{257B4653-6261-478A-AD04-DD997856E314}">
      <dgm:prSet/>
      <dgm:spPr/>
      <dgm:t>
        <a:bodyPr/>
        <a:lstStyle/>
        <a:p>
          <a:endParaRPr lang="en-US"/>
        </a:p>
      </dgm:t>
    </dgm:pt>
    <dgm:pt modelId="{F19A4696-F914-49EC-9C8E-68B0B761E63A}">
      <dgm:prSet/>
      <dgm:spPr/>
      <dgm:t>
        <a:bodyPr/>
        <a:lstStyle/>
        <a:p>
          <a:r>
            <a:rPr lang="en-US" dirty="0"/>
            <a:t>Joint procurement of centrally chosen mega-systems</a:t>
          </a:r>
        </a:p>
      </dgm:t>
    </dgm:pt>
    <dgm:pt modelId="{04CD37A7-00C9-4527-887C-565CE469C2B6}" type="parTrans" cxnId="{C0D7B560-08EB-4DF0-8E36-F198097653AC}">
      <dgm:prSet/>
      <dgm:spPr/>
      <dgm:t>
        <a:bodyPr/>
        <a:lstStyle/>
        <a:p>
          <a:endParaRPr lang="en-US"/>
        </a:p>
      </dgm:t>
    </dgm:pt>
    <dgm:pt modelId="{FB4BE4A3-1DCD-438D-8591-05D2DE0C1A9B}" type="sibTrans" cxnId="{C0D7B560-08EB-4DF0-8E36-F198097653AC}">
      <dgm:prSet/>
      <dgm:spPr/>
      <dgm:t>
        <a:bodyPr/>
        <a:lstStyle/>
        <a:p>
          <a:endParaRPr lang="en-US"/>
        </a:p>
      </dgm:t>
    </dgm:pt>
    <dgm:pt modelId="{79803C07-E83B-4C3C-AC90-71EE1E3E085F}">
      <dgm:prSet/>
      <dgm:spPr/>
      <dgm:t>
        <a:bodyPr/>
        <a:lstStyle/>
        <a:p>
          <a:r>
            <a:rPr lang="en-US" dirty="0" err="1"/>
            <a:t>Organisations</a:t>
          </a:r>
          <a:r>
            <a:rPr lang="en-US" dirty="0"/>
            <a:t> responsible for procurement, but limited resources and expertise (bottom-up)</a:t>
          </a:r>
        </a:p>
      </dgm:t>
    </dgm:pt>
    <dgm:pt modelId="{1B41CDF6-DB15-44BC-9AFD-4DD4ABBD8815}" type="parTrans" cxnId="{B2881557-D366-48DA-84E9-DDDA8FA8EF25}">
      <dgm:prSet/>
      <dgm:spPr/>
      <dgm:t>
        <a:bodyPr/>
        <a:lstStyle/>
        <a:p>
          <a:endParaRPr lang="en-US"/>
        </a:p>
      </dgm:t>
    </dgm:pt>
    <dgm:pt modelId="{8B0A85CC-1ED5-4AC4-AE5B-C6D563D52502}" type="sibTrans" cxnId="{B2881557-D366-48DA-84E9-DDDA8FA8EF25}">
      <dgm:prSet/>
      <dgm:spPr/>
      <dgm:t>
        <a:bodyPr/>
        <a:lstStyle/>
        <a:p>
          <a:endParaRPr lang="en-US"/>
        </a:p>
      </dgm:t>
    </dgm:pt>
    <dgm:pt modelId="{2C7089D0-373D-4E17-A20D-2D606DF98B45}">
      <dgm:prSet/>
      <dgm:spPr/>
      <dgm:t>
        <a:bodyPr/>
        <a:lstStyle/>
        <a:p>
          <a:r>
            <a:rPr lang="en-US" dirty="0"/>
            <a:t>No national interoperability standards to connect systems</a:t>
          </a:r>
        </a:p>
      </dgm:t>
    </dgm:pt>
    <dgm:pt modelId="{36B2EA77-0ABE-49E3-8216-906A6262BACE}" type="parTrans" cxnId="{5003D507-48B4-4300-A296-F487E8A048E0}">
      <dgm:prSet/>
      <dgm:spPr/>
      <dgm:t>
        <a:bodyPr/>
        <a:lstStyle/>
        <a:p>
          <a:endParaRPr lang="en-US"/>
        </a:p>
      </dgm:t>
    </dgm:pt>
    <dgm:pt modelId="{44F4A609-5161-44CB-AC54-30E628DBEE8B}" type="sibTrans" cxnId="{5003D507-48B4-4300-A296-F487E8A048E0}">
      <dgm:prSet/>
      <dgm:spPr/>
      <dgm:t>
        <a:bodyPr/>
        <a:lstStyle/>
        <a:p>
          <a:endParaRPr lang="en-US"/>
        </a:p>
      </dgm:t>
    </dgm:pt>
    <dgm:pt modelId="{1199A1A8-D512-4301-9E9D-AC5E94131B5B}">
      <dgm:prSet/>
      <dgm:spPr/>
      <dgm:t>
        <a:bodyPr/>
        <a:lstStyle/>
        <a:p>
          <a:pPr>
            <a:defRPr b="1"/>
          </a:pPr>
          <a:r>
            <a:rPr lang="en-US"/>
            <a:t>2016</a:t>
          </a:r>
        </a:p>
      </dgm:t>
    </dgm:pt>
    <dgm:pt modelId="{68431721-E7E5-4486-A862-14F73212BE11}" type="parTrans" cxnId="{97A2AC87-A49F-4F6A-9859-FB37DE845948}">
      <dgm:prSet/>
      <dgm:spPr/>
      <dgm:t>
        <a:bodyPr/>
        <a:lstStyle/>
        <a:p>
          <a:endParaRPr lang="en-US"/>
        </a:p>
      </dgm:t>
    </dgm:pt>
    <dgm:pt modelId="{1BA76D56-5244-45A7-BDDE-73FBE1DB56D2}" type="sibTrans" cxnId="{97A2AC87-A49F-4F6A-9859-FB37DE845948}">
      <dgm:prSet/>
      <dgm:spPr/>
      <dgm:t>
        <a:bodyPr/>
        <a:lstStyle/>
        <a:p>
          <a:endParaRPr lang="en-US"/>
        </a:p>
      </dgm:t>
    </dgm:pt>
    <dgm:pt modelId="{AA97C2A7-5D9F-43DE-B8DE-5A265996A2EF}">
      <dgm:prSet/>
      <dgm:spPr/>
      <dgm:t>
        <a:bodyPr/>
        <a:lstStyle/>
        <a:p>
          <a:r>
            <a:rPr lang="en-US" dirty="0"/>
            <a:t>Government </a:t>
          </a:r>
          <a:r>
            <a:rPr lang="en-US" dirty="0">
              <a:solidFill>
                <a:schemeClr val="tx1"/>
              </a:solidFill>
            </a:rPr>
            <a:t>bodies to oversee </a:t>
          </a:r>
          <a:r>
            <a:rPr lang="en-US" dirty="0" err="1">
              <a:solidFill>
                <a:schemeClr val="tx1"/>
              </a:solidFill>
            </a:rPr>
            <a:t>digitalisation</a:t>
          </a:r>
          <a:r>
            <a:rPr lang="en-US" dirty="0">
              <a:solidFill>
                <a:schemeClr val="tx1"/>
              </a:solidFill>
            </a:rPr>
            <a:t> established </a:t>
          </a:r>
        </a:p>
        <a:p>
          <a:r>
            <a:rPr kumimoji="0" lang="en-GB" b="1" i="0" u="none" strike="noStrike" cap="none" spc="0" normalizeH="0" baseline="0" noProof="0" dirty="0">
              <a:ln>
                <a:noFill/>
              </a:ln>
              <a:solidFill>
                <a:schemeClr val="tx1"/>
              </a:solidFill>
              <a:effectLst/>
              <a:uLnTx/>
              <a:uFillTx/>
              <a:latin typeface="Aptos" panose="02110004020202020204"/>
              <a:ea typeface="+mn-ea"/>
              <a:cs typeface="+mn-cs"/>
            </a:rPr>
            <a:t>Global Digital Exemplar Programme</a:t>
          </a:r>
          <a:endParaRPr lang="en-US" dirty="0">
            <a:solidFill>
              <a:schemeClr val="tx1"/>
            </a:solidFill>
          </a:endParaRPr>
        </a:p>
      </dgm:t>
    </dgm:pt>
    <dgm:pt modelId="{4B9F475A-1FE4-4884-9678-665F0116DFC4}" type="parTrans" cxnId="{BFD5C30D-8234-432B-8140-2C8D1959C46F}">
      <dgm:prSet/>
      <dgm:spPr/>
      <dgm:t>
        <a:bodyPr/>
        <a:lstStyle/>
        <a:p>
          <a:endParaRPr lang="en-US"/>
        </a:p>
      </dgm:t>
    </dgm:pt>
    <dgm:pt modelId="{96C33DBE-7C0C-4E99-9BF2-6840F88151B2}" type="sibTrans" cxnId="{BFD5C30D-8234-432B-8140-2C8D1959C46F}">
      <dgm:prSet/>
      <dgm:spPr/>
      <dgm:t>
        <a:bodyPr/>
        <a:lstStyle/>
        <a:p>
          <a:endParaRPr lang="en-US"/>
        </a:p>
      </dgm:t>
    </dgm:pt>
    <dgm:pt modelId="{D636015E-8542-4ECF-804C-FF5C4BEF08C3}">
      <dgm:prSet/>
      <dgm:spPr/>
      <dgm:t>
        <a:bodyPr/>
        <a:lstStyle/>
        <a:p>
          <a:pPr>
            <a:defRPr b="1"/>
          </a:pPr>
          <a:r>
            <a:rPr lang="en-US"/>
            <a:t>2021-present</a:t>
          </a:r>
        </a:p>
      </dgm:t>
    </dgm:pt>
    <dgm:pt modelId="{A346B431-ECB4-464E-BDA9-E4E7E5FA3E09}" type="parTrans" cxnId="{422667B4-86B3-47C5-8770-C9C47EE8AADC}">
      <dgm:prSet/>
      <dgm:spPr/>
      <dgm:t>
        <a:bodyPr/>
        <a:lstStyle/>
        <a:p>
          <a:endParaRPr lang="en-US"/>
        </a:p>
      </dgm:t>
    </dgm:pt>
    <dgm:pt modelId="{53E000EC-A6C5-4CCC-A0B2-3F88D9813E58}" type="sibTrans" cxnId="{422667B4-86B3-47C5-8770-C9C47EE8AADC}">
      <dgm:prSet/>
      <dgm:spPr/>
      <dgm:t>
        <a:bodyPr/>
        <a:lstStyle/>
        <a:p>
          <a:endParaRPr lang="en-US"/>
        </a:p>
      </dgm:t>
    </dgm:pt>
    <dgm:pt modelId="{2ACCDE7F-065D-41EA-B8AD-6E1C0B3E026C}">
      <dgm:prSet/>
      <dgm:spPr/>
      <dgm:t>
        <a:bodyPr/>
        <a:lstStyle/>
        <a:p>
          <a:r>
            <a:rPr lang="en-US" dirty="0"/>
            <a:t>COVID-19 accelerated </a:t>
          </a:r>
          <a:r>
            <a:rPr lang="en-US" dirty="0" err="1"/>
            <a:t>digitalisation</a:t>
          </a:r>
          <a:endParaRPr lang="en-US" dirty="0"/>
        </a:p>
      </dgm:t>
    </dgm:pt>
    <dgm:pt modelId="{00F8E248-5818-46D7-9B78-73A6FEA17F6F}" type="parTrans" cxnId="{0CA6E190-73C6-4B49-9559-826128FBAC86}">
      <dgm:prSet/>
      <dgm:spPr/>
      <dgm:t>
        <a:bodyPr/>
        <a:lstStyle/>
        <a:p>
          <a:endParaRPr lang="en-US"/>
        </a:p>
      </dgm:t>
    </dgm:pt>
    <dgm:pt modelId="{D0EAA43F-AF93-48B5-BD7B-C6F258F029E4}" type="sibTrans" cxnId="{0CA6E190-73C6-4B49-9559-826128FBAC86}">
      <dgm:prSet/>
      <dgm:spPr/>
      <dgm:t>
        <a:bodyPr/>
        <a:lstStyle/>
        <a:p>
          <a:endParaRPr lang="en-US"/>
        </a:p>
      </dgm:t>
    </dgm:pt>
    <dgm:pt modelId="{5D05330C-24A9-47BA-90EA-9566A16682DA}">
      <dgm:prSet/>
      <dgm:spPr/>
      <dgm:t>
        <a:bodyPr/>
        <a:lstStyle/>
        <a:p>
          <a:r>
            <a:rPr kumimoji="0" lang="en-GB" b="1" i="0" u="none" strike="noStrike" cap="none" spc="0" normalizeH="0" baseline="0" noProof="0" dirty="0">
              <a:ln>
                <a:noFill/>
              </a:ln>
              <a:solidFill>
                <a:srgbClr val="454D55"/>
              </a:solidFill>
              <a:effectLst/>
              <a:uLnTx/>
              <a:uFillTx/>
              <a:latin typeface="Aptos" panose="02110004020202020204"/>
              <a:ea typeface="+mn-ea"/>
              <a:cs typeface="+mn-cs"/>
            </a:rPr>
            <a:t>NHS Artificial Intelligence Lab</a:t>
          </a:r>
          <a:endParaRPr lang="en-US" dirty="0"/>
        </a:p>
      </dgm:t>
    </dgm:pt>
    <dgm:pt modelId="{1A2D7684-97E1-4315-884C-6AABC200203A}" type="parTrans" cxnId="{E0B7D9A1-DBEF-45D7-8407-F8835A50088E}">
      <dgm:prSet/>
      <dgm:spPr/>
      <dgm:t>
        <a:bodyPr/>
        <a:lstStyle/>
        <a:p>
          <a:endParaRPr lang="en-US"/>
        </a:p>
      </dgm:t>
    </dgm:pt>
    <dgm:pt modelId="{F8DF23DE-45FC-414C-A492-B3C81B9556AA}" type="sibTrans" cxnId="{E0B7D9A1-DBEF-45D7-8407-F8835A50088E}">
      <dgm:prSet/>
      <dgm:spPr/>
      <dgm:t>
        <a:bodyPr/>
        <a:lstStyle/>
        <a:p>
          <a:endParaRPr lang="en-US"/>
        </a:p>
      </dgm:t>
    </dgm:pt>
    <dgm:pt modelId="{DD2E4276-117A-4F3A-A3EA-C16939E78468}">
      <dgm:prSet/>
      <dgm:spPr/>
      <dgm:t>
        <a:bodyPr/>
        <a:lstStyle/>
        <a:p>
          <a:pPr>
            <a:defRPr b="1"/>
          </a:pPr>
          <a:r>
            <a:rPr lang="en-US" dirty="0"/>
            <a:t>2000s</a:t>
          </a:r>
        </a:p>
      </dgm:t>
    </dgm:pt>
    <dgm:pt modelId="{1ACE5B60-5AB1-4ADB-9415-E6B0E5C2394A}" type="sibTrans" cxnId="{4F874ACD-7138-4596-A24F-0DBD466C5B8E}">
      <dgm:prSet/>
      <dgm:spPr/>
      <dgm:t>
        <a:bodyPr/>
        <a:lstStyle/>
        <a:p>
          <a:endParaRPr lang="en-US"/>
        </a:p>
      </dgm:t>
    </dgm:pt>
    <dgm:pt modelId="{24FE25CA-CC3E-46E5-8428-617C805CD831}" type="parTrans" cxnId="{4F874ACD-7138-4596-A24F-0DBD466C5B8E}">
      <dgm:prSet/>
      <dgm:spPr/>
      <dgm:t>
        <a:bodyPr/>
        <a:lstStyle/>
        <a:p>
          <a:endParaRPr lang="en-US"/>
        </a:p>
      </dgm:t>
    </dgm:pt>
    <dgm:pt modelId="{4B9B2150-BEAD-4350-BDD6-DFA060E93926}">
      <dgm:prSet/>
      <dgm:spPr/>
      <dgm:t>
        <a:bodyPr/>
        <a:lstStyle/>
        <a:p>
          <a:pPr>
            <a:defRPr b="1"/>
          </a:pPr>
          <a:r>
            <a:rPr lang="en-US" dirty="0"/>
            <a:t>2010s</a:t>
          </a:r>
        </a:p>
      </dgm:t>
    </dgm:pt>
    <dgm:pt modelId="{F5457031-02A9-4FF2-99B6-C484576748FD}" type="sibTrans" cxnId="{FFDC4304-429C-4675-A18D-9AC17E996E38}">
      <dgm:prSet/>
      <dgm:spPr/>
      <dgm:t>
        <a:bodyPr/>
        <a:lstStyle/>
        <a:p>
          <a:endParaRPr lang="en-US"/>
        </a:p>
      </dgm:t>
    </dgm:pt>
    <dgm:pt modelId="{2571AEEC-AAC4-4154-A4EE-23A82714E459}" type="parTrans" cxnId="{FFDC4304-429C-4675-A18D-9AC17E996E38}">
      <dgm:prSet/>
      <dgm:spPr/>
      <dgm:t>
        <a:bodyPr/>
        <a:lstStyle/>
        <a:p>
          <a:endParaRPr lang="en-US"/>
        </a:p>
      </dgm:t>
    </dgm:pt>
    <dgm:pt modelId="{DE40EAF3-C51C-9F45-BE00-2B587BF842AE}">
      <dgm:prSet/>
      <dgm:spPr/>
      <dgm:t>
        <a:bodyPr/>
        <a:lstStyle/>
        <a:p>
          <a:r>
            <a:rPr kumimoji="0" lang="en-GB" b="0" i="0" u="none" strike="noStrike" cap="none" spc="0" normalizeH="0" baseline="0" noProof="0" dirty="0">
              <a:ln>
                <a:noFill/>
              </a:ln>
              <a:solidFill>
                <a:schemeClr val="tx1"/>
              </a:solidFill>
              <a:effectLst/>
              <a:uLnTx/>
              <a:uFillTx/>
              <a:latin typeface="Aptos" panose="02110004020202020204"/>
              <a:ea typeface="+mn-ea"/>
              <a:cs typeface="+mn-cs"/>
            </a:rPr>
            <a:t>£395 million national investment </a:t>
          </a:r>
        </a:p>
      </dgm:t>
    </dgm:pt>
    <dgm:pt modelId="{B6D34927-76F0-7448-B291-4B02D0D0FD80}" type="parTrans" cxnId="{27AD0E72-4F5D-204E-A1CC-487E7B54A507}">
      <dgm:prSet/>
      <dgm:spPr/>
      <dgm:t>
        <a:bodyPr/>
        <a:lstStyle/>
        <a:p>
          <a:endParaRPr lang="en-US"/>
        </a:p>
      </dgm:t>
    </dgm:pt>
    <dgm:pt modelId="{EB94E2BB-6ED7-E841-89FD-E9DF92127820}" type="sibTrans" cxnId="{27AD0E72-4F5D-204E-A1CC-487E7B54A507}">
      <dgm:prSet/>
      <dgm:spPr/>
      <dgm:t>
        <a:bodyPr/>
        <a:lstStyle/>
        <a:p>
          <a:endParaRPr lang="en-US"/>
        </a:p>
      </dgm:t>
    </dgm:pt>
    <dgm:pt modelId="{9015DFAF-91F3-F54C-A21B-1906A1CECEF6}">
      <dgm:prSet/>
      <dgm:spPr/>
      <dgm:t>
        <a:bodyPr/>
        <a:lstStyle/>
        <a:p>
          <a:r>
            <a:rPr kumimoji="0" lang="en-GB" b="0" i="0" u="none" strike="noStrike" cap="none" spc="0" normalizeH="0" baseline="0" noProof="0" dirty="0">
              <a:ln>
                <a:noFill/>
              </a:ln>
              <a:solidFill>
                <a:schemeClr val="tx1"/>
              </a:solidFill>
              <a:effectLst/>
              <a:uLnTx/>
              <a:uFillTx/>
              <a:latin typeface="Aptos" panose="02110004020202020204"/>
              <a:ea typeface="+mn-ea"/>
              <a:cs typeface="+mn-cs"/>
            </a:rPr>
            <a:t>Support for selected digitally advanced hospitals to become international exemplars</a:t>
          </a:r>
        </a:p>
      </dgm:t>
    </dgm:pt>
    <dgm:pt modelId="{62E0F2D5-8106-F14D-A98E-F0397FFE0CCF}" type="parTrans" cxnId="{FD6F35C6-708E-6D45-AC2B-D4ED401F270D}">
      <dgm:prSet/>
      <dgm:spPr/>
      <dgm:t>
        <a:bodyPr/>
        <a:lstStyle/>
        <a:p>
          <a:endParaRPr lang="en-US"/>
        </a:p>
      </dgm:t>
    </dgm:pt>
    <dgm:pt modelId="{89FBE383-BC01-A64C-A3CB-402B7D340FB5}" type="sibTrans" cxnId="{FD6F35C6-708E-6D45-AC2B-D4ED401F270D}">
      <dgm:prSet/>
      <dgm:spPr/>
      <dgm:t>
        <a:bodyPr/>
        <a:lstStyle/>
        <a:p>
          <a:endParaRPr lang="en-US"/>
        </a:p>
      </dgm:t>
    </dgm:pt>
    <dgm:pt modelId="{FB0A0BBA-13FF-6040-A8D2-8E16D010B344}">
      <dgm:prSet/>
      <dgm:spPr/>
      <dgm:t>
        <a:bodyPr/>
        <a:lstStyle/>
        <a:p>
          <a:r>
            <a:rPr lang="en-US" dirty="0"/>
            <a:t>Innovation, productivity, economic growth focus</a:t>
          </a:r>
        </a:p>
      </dgm:t>
    </dgm:pt>
    <dgm:pt modelId="{1F796705-E0E6-054A-B5CA-B161C97B3DF7}" type="parTrans" cxnId="{72DB70AF-A967-8A4F-B8B9-376FCC48ED13}">
      <dgm:prSet/>
      <dgm:spPr/>
      <dgm:t>
        <a:bodyPr/>
        <a:lstStyle/>
        <a:p>
          <a:endParaRPr lang="en-US"/>
        </a:p>
      </dgm:t>
    </dgm:pt>
    <dgm:pt modelId="{5D9311A4-221B-3445-8557-FCD3517105FB}" type="sibTrans" cxnId="{72DB70AF-A967-8A4F-B8B9-376FCC48ED13}">
      <dgm:prSet/>
      <dgm:spPr/>
      <dgm:t>
        <a:bodyPr/>
        <a:lstStyle/>
        <a:p>
          <a:endParaRPr lang="en-US"/>
        </a:p>
      </dgm:t>
    </dgm:pt>
    <dgm:pt modelId="{0A76B671-E401-AA4C-9983-566E1120497A}">
      <dgm:prSet/>
      <dgm:spPr/>
      <dgm:t>
        <a:bodyPr/>
        <a:lstStyle/>
        <a:p>
          <a:r>
            <a:rPr kumimoji="0" lang="en-GB" b="0" i="0" u="none" strike="noStrike" cap="none" spc="0" normalizeH="0" baseline="0" noProof="0" dirty="0">
              <a:ln>
                <a:noFill/>
              </a:ln>
              <a:solidFill>
                <a:schemeClr val="tx1"/>
              </a:solidFill>
              <a:effectLst/>
              <a:uLnTx/>
              <a:uFillTx/>
              <a:latin typeface="Aptos" panose="02110004020202020204"/>
              <a:ea typeface="+mn-ea"/>
              <a:cs typeface="+mn-cs"/>
            </a:rPr>
            <a:t>£250 million national investment </a:t>
          </a:r>
        </a:p>
      </dgm:t>
    </dgm:pt>
    <dgm:pt modelId="{CC0CC11C-E6C1-B043-8FA4-8EF16D0EAC25}" type="parTrans" cxnId="{0626F471-7C3A-F340-A5EA-2801FC893583}">
      <dgm:prSet/>
      <dgm:spPr/>
      <dgm:t>
        <a:bodyPr/>
        <a:lstStyle/>
        <a:p>
          <a:endParaRPr lang="en-US"/>
        </a:p>
      </dgm:t>
    </dgm:pt>
    <dgm:pt modelId="{00471543-18F3-CB42-8F77-ECBCB602AD41}" type="sibTrans" cxnId="{0626F471-7C3A-F340-A5EA-2801FC893583}">
      <dgm:prSet/>
      <dgm:spPr/>
      <dgm:t>
        <a:bodyPr/>
        <a:lstStyle/>
        <a:p>
          <a:endParaRPr lang="en-US"/>
        </a:p>
      </dgm:t>
    </dgm:pt>
    <dgm:pt modelId="{EE996647-5EC9-4B41-9105-14369CDCA91D}" type="pres">
      <dgm:prSet presAssocID="{E53D85ED-6E46-4B6D-B1DB-D37C858BE2D0}" presName="root" presStyleCnt="0">
        <dgm:presLayoutVars>
          <dgm:chMax/>
          <dgm:chPref/>
          <dgm:animLvl val="lvl"/>
        </dgm:presLayoutVars>
      </dgm:prSet>
      <dgm:spPr/>
    </dgm:pt>
    <dgm:pt modelId="{6EFE8B06-6626-5D4B-B364-B893BC07E890}" type="pres">
      <dgm:prSet presAssocID="{E53D85ED-6E46-4B6D-B1DB-D37C858BE2D0}" presName="divider" presStyleLbl="node1" presStyleIdx="0" presStyleCnt="1"/>
      <dgm:spPr/>
    </dgm:pt>
    <dgm:pt modelId="{4F89FAAF-3440-7547-92AE-FAA67407F50E}" type="pres">
      <dgm:prSet presAssocID="{E53D85ED-6E46-4B6D-B1DB-D37C858BE2D0}" presName="nodes" presStyleCnt="0">
        <dgm:presLayoutVars>
          <dgm:chMax/>
          <dgm:chPref/>
          <dgm:animLvl val="lvl"/>
        </dgm:presLayoutVars>
      </dgm:prSet>
      <dgm:spPr/>
    </dgm:pt>
    <dgm:pt modelId="{83E44080-3E5C-D342-9F47-7CE38B36B866}" type="pres">
      <dgm:prSet presAssocID="{F36AC41B-97E1-4074-8EB3-EDF43604CD30}" presName="composite" presStyleCnt="0"/>
      <dgm:spPr/>
    </dgm:pt>
    <dgm:pt modelId="{28FA6D91-1248-4B47-88F3-5881CBEF3D2B}" type="pres">
      <dgm:prSet presAssocID="{F36AC41B-97E1-4074-8EB3-EDF43604CD30}" presName="L1TextContainer" presStyleLbl="revTx" presStyleIdx="0" presStyleCnt="5">
        <dgm:presLayoutVars>
          <dgm:chMax val="1"/>
          <dgm:chPref val="1"/>
          <dgm:bulletEnabled val="1"/>
        </dgm:presLayoutVars>
      </dgm:prSet>
      <dgm:spPr/>
    </dgm:pt>
    <dgm:pt modelId="{B6CB4BD8-2D86-E94B-B84D-AAC8AC26E3B0}" type="pres">
      <dgm:prSet presAssocID="{F36AC41B-97E1-4074-8EB3-EDF43604CD30}" presName="L2TextContainerWrapper" presStyleCnt="0">
        <dgm:presLayoutVars>
          <dgm:chMax val="0"/>
          <dgm:chPref val="0"/>
          <dgm:bulletEnabled val="1"/>
        </dgm:presLayoutVars>
      </dgm:prSet>
      <dgm:spPr/>
    </dgm:pt>
    <dgm:pt modelId="{B636F3BA-7D7F-5747-8BF0-EAEBE09C73FD}" type="pres">
      <dgm:prSet presAssocID="{F36AC41B-97E1-4074-8EB3-EDF43604CD30}" presName="L2TextContainer" presStyleLbl="bgAccFollowNode1" presStyleIdx="0" presStyleCnt="5"/>
      <dgm:spPr/>
    </dgm:pt>
    <dgm:pt modelId="{377F842B-1EE0-3A47-BB1E-F829B2E72F23}" type="pres">
      <dgm:prSet presAssocID="{F36AC41B-97E1-4074-8EB3-EDF43604CD30}" presName="FlexibleEmptyPlaceHolder" presStyleCnt="0"/>
      <dgm:spPr/>
    </dgm:pt>
    <dgm:pt modelId="{77DE7D12-4751-BD49-B3C3-7D01D1826DBF}" type="pres">
      <dgm:prSet presAssocID="{F36AC41B-97E1-4074-8EB3-EDF43604CD30}" presName="ConnectLine" presStyleLbl="alignNode1" presStyleIdx="0" presStyleCnt="5"/>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6CE07EA8-DA33-5B4F-9B94-176B5717F37C}" type="pres">
      <dgm:prSet presAssocID="{F36AC41B-97E1-4074-8EB3-EDF43604CD30}" presName="ConnectorPoint" presStyleLbl="fgAcc1" presStyleIdx="0" presStyleCnt="5"/>
      <dgm:spPr>
        <a:solidFill>
          <a:schemeClr val="lt1">
            <a:alpha val="90000"/>
            <a:hueOff val="0"/>
            <a:satOff val="0"/>
            <a:lumOff val="0"/>
            <a:alphaOff val="0"/>
          </a:schemeClr>
        </a:solidFill>
        <a:ln w="19050" cap="flat" cmpd="sng" algn="ctr">
          <a:noFill/>
          <a:prstDash val="solid"/>
          <a:miter lim="800000"/>
        </a:ln>
        <a:effectLst/>
      </dgm:spPr>
    </dgm:pt>
    <dgm:pt modelId="{E920C4BD-42C6-744F-9472-9E6C629CF7F1}" type="pres">
      <dgm:prSet presAssocID="{F36AC41B-97E1-4074-8EB3-EDF43604CD30}" presName="EmptyPlaceHolder" presStyleCnt="0"/>
      <dgm:spPr/>
    </dgm:pt>
    <dgm:pt modelId="{A68F3882-F2B9-5249-9009-B6560E5736B3}" type="pres">
      <dgm:prSet presAssocID="{EC0B31F4-C1B9-4B83-8479-EA256EF063E4}" presName="spaceBetweenRectangles" presStyleCnt="0"/>
      <dgm:spPr/>
    </dgm:pt>
    <dgm:pt modelId="{5A72929A-1AC6-7346-8707-99673EB36723}" type="pres">
      <dgm:prSet presAssocID="{DD2E4276-117A-4F3A-A3EA-C16939E78468}" presName="composite" presStyleCnt="0"/>
      <dgm:spPr/>
    </dgm:pt>
    <dgm:pt modelId="{C9E244A5-04DA-2343-A7B7-E96407644C42}" type="pres">
      <dgm:prSet presAssocID="{DD2E4276-117A-4F3A-A3EA-C16939E78468}" presName="L1TextContainer" presStyleLbl="revTx" presStyleIdx="1" presStyleCnt="5">
        <dgm:presLayoutVars>
          <dgm:chMax val="1"/>
          <dgm:chPref val="1"/>
          <dgm:bulletEnabled val="1"/>
        </dgm:presLayoutVars>
      </dgm:prSet>
      <dgm:spPr/>
    </dgm:pt>
    <dgm:pt modelId="{B53F4807-8451-A34A-B002-35949E096E28}" type="pres">
      <dgm:prSet presAssocID="{DD2E4276-117A-4F3A-A3EA-C16939E78468}" presName="L2TextContainerWrapper" presStyleCnt="0">
        <dgm:presLayoutVars>
          <dgm:chMax val="0"/>
          <dgm:chPref val="0"/>
          <dgm:bulletEnabled val="1"/>
        </dgm:presLayoutVars>
      </dgm:prSet>
      <dgm:spPr/>
    </dgm:pt>
    <dgm:pt modelId="{FD548319-4745-6846-8AC8-054D90BBAA5A}" type="pres">
      <dgm:prSet presAssocID="{DD2E4276-117A-4F3A-A3EA-C16939E78468}" presName="L2TextContainer" presStyleLbl="bgAccFollowNode1" presStyleIdx="1" presStyleCnt="5" custScaleY="189824"/>
      <dgm:spPr/>
    </dgm:pt>
    <dgm:pt modelId="{8414FB91-3994-7945-8FE6-8BCA7FE3D956}" type="pres">
      <dgm:prSet presAssocID="{DD2E4276-117A-4F3A-A3EA-C16939E78468}" presName="FlexibleEmptyPlaceHolder" presStyleCnt="0"/>
      <dgm:spPr/>
    </dgm:pt>
    <dgm:pt modelId="{98D3772C-9644-0B4D-806E-F91FC1BB043D}" type="pres">
      <dgm:prSet presAssocID="{DD2E4276-117A-4F3A-A3EA-C16939E78468}" presName="ConnectLine" presStyleLbl="alignNode1" presStyleIdx="1" presStyleCnt="5"/>
      <dgm:spPr>
        <a:solidFill>
          <a:schemeClr val="accent2">
            <a:hueOff val="1610903"/>
            <a:satOff val="-4623"/>
            <a:lumOff val="-7402"/>
            <a:alphaOff val="0"/>
          </a:schemeClr>
        </a:solidFill>
        <a:ln w="6350" cap="flat" cmpd="sng" algn="ctr">
          <a:solidFill>
            <a:schemeClr val="accent2">
              <a:hueOff val="1610903"/>
              <a:satOff val="-4623"/>
              <a:lumOff val="-7402"/>
              <a:alphaOff val="0"/>
            </a:schemeClr>
          </a:solidFill>
          <a:prstDash val="dash"/>
          <a:miter lim="800000"/>
        </a:ln>
        <a:effectLst/>
      </dgm:spPr>
    </dgm:pt>
    <dgm:pt modelId="{EFE48EAD-B40E-C746-99DF-68DE58DE7B7E}" type="pres">
      <dgm:prSet presAssocID="{DD2E4276-117A-4F3A-A3EA-C16939E78468}" presName="ConnectorPoint" presStyleLbl="fgAcc1" presStyleIdx="1" presStyleCnt="5"/>
      <dgm:spPr>
        <a:solidFill>
          <a:schemeClr val="lt1">
            <a:alpha val="90000"/>
            <a:hueOff val="0"/>
            <a:satOff val="0"/>
            <a:lumOff val="0"/>
            <a:alphaOff val="0"/>
          </a:schemeClr>
        </a:solidFill>
        <a:ln w="19050" cap="flat" cmpd="sng" algn="ctr">
          <a:noFill/>
          <a:prstDash val="solid"/>
          <a:miter lim="800000"/>
        </a:ln>
        <a:effectLst/>
      </dgm:spPr>
    </dgm:pt>
    <dgm:pt modelId="{EB323B4D-95DC-274C-A837-0502300751D3}" type="pres">
      <dgm:prSet presAssocID="{DD2E4276-117A-4F3A-A3EA-C16939E78468}" presName="EmptyPlaceHolder" presStyleCnt="0"/>
      <dgm:spPr/>
    </dgm:pt>
    <dgm:pt modelId="{BB4603AE-DF5F-5047-AA0A-02C2CC9F0B51}" type="pres">
      <dgm:prSet presAssocID="{1ACE5B60-5AB1-4ADB-9415-E6B0E5C2394A}" presName="spaceBetweenRectangles" presStyleCnt="0"/>
      <dgm:spPr/>
    </dgm:pt>
    <dgm:pt modelId="{D8FBD962-CEB2-FC4C-B622-79717DF86FA5}" type="pres">
      <dgm:prSet presAssocID="{4B9B2150-BEAD-4350-BDD6-DFA060E93926}" presName="composite" presStyleCnt="0"/>
      <dgm:spPr/>
    </dgm:pt>
    <dgm:pt modelId="{855D11FF-F0FF-2041-B123-4BADF0942424}" type="pres">
      <dgm:prSet presAssocID="{4B9B2150-BEAD-4350-BDD6-DFA060E93926}" presName="L1TextContainer" presStyleLbl="revTx" presStyleIdx="2" presStyleCnt="5">
        <dgm:presLayoutVars>
          <dgm:chMax val="1"/>
          <dgm:chPref val="1"/>
          <dgm:bulletEnabled val="1"/>
        </dgm:presLayoutVars>
      </dgm:prSet>
      <dgm:spPr/>
    </dgm:pt>
    <dgm:pt modelId="{8F6C494F-2F3F-2946-8C25-CC0F1F8671E9}" type="pres">
      <dgm:prSet presAssocID="{4B9B2150-BEAD-4350-BDD6-DFA060E93926}" presName="L2TextContainerWrapper" presStyleCnt="0">
        <dgm:presLayoutVars>
          <dgm:chMax val="0"/>
          <dgm:chPref val="0"/>
          <dgm:bulletEnabled val="1"/>
        </dgm:presLayoutVars>
      </dgm:prSet>
      <dgm:spPr/>
    </dgm:pt>
    <dgm:pt modelId="{F6037A34-1A96-3648-833F-73C40A6F49C7}" type="pres">
      <dgm:prSet presAssocID="{4B9B2150-BEAD-4350-BDD6-DFA060E93926}" presName="L2TextContainer" presStyleLbl="bgAccFollowNode1" presStyleIdx="2" presStyleCnt="5"/>
      <dgm:spPr/>
    </dgm:pt>
    <dgm:pt modelId="{A9FA9427-0BE7-2443-B854-6C8D1383769F}" type="pres">
      <dgm:prSet presAssocID="{4B9B2150-BEAD-4350-BDD6-DFA060E93926}" presName="FlexibleEmptyPlaceHolder" presStyleCnt="0"/>
      <dgm:spPr/>
    </dgm:pt>
    <dgm:pt modelId="{A3D8DA0A-C1DD-D142-A3D8-9F93A9990434}" type="pres">
      <dgm:prSet presAssocID="{4B9B2150-BEAD-4350-BDD6-DFA060E93926}" presName="ConnectLine" presStyleLbl="alignNode1" presStyleIdx="2" presStyleCnt="5"/>
      <dgm:spPr>
        <a:solidFill>
          <a:schemeClr val="accent2">
            <a:hueOff val="3221806"/>
            <a:satOff val="-9246"/>
            <a:lumOff val="-14805"/>
            <a:alphaOff val="0"/>
          </a:schemeClr>
        </a:solidFill>
        <a:ln w="6350" cap="flat" cmpd="sng" algn="ctr">
          <a:solidFill>
            <a:schemeClr val="accent2">
              <a:hueOff val="3221806"/>
              <a:satOff val="-9246"/>
              <a:lumOff val="-14805"/>
              <a:alphaOff val="0"/>
            </a:schemeClr>
          </a:solidFill>
          <a:prstDash val="dash"/>
          <a:miter lim="800000"/>
        </a:ln>
        <a:effectLst/>
      </dgm:spPr>
    </dgm:pt>
    <dgm:pt modelId="{EE395DD3-08E1-FC49-8E6C-3FA7B2245E31}" type="pres">
      <dgm:prSet presAssocID="{4B9B2150-BEAD-4350-BDD6-DFA060E93926}" presName="ConnectorPoint" presStyleLbl="fgAcc1" presStyleIdx="2" presStyleCnt="5"/>
      <dgm:spPr>
        <a:solidFill>
          <a:schemeClr val="lt1">
            <a:alpha val="90000"/>
            <a:hueOff val="0"/>
            <a:satOff val="0"/>
            <a:lumOff val="0"/>
            <a:alphaOff val="0"/>
          </a:schemeClr>
        </a:solidFill>
        <a:ln w="19050" cap="flat" cmpd="sng" algn="ctr">
          <a:noFill/>
          <a:prstDash val="solid"/>
          <a:miter lim="800000"/>
        </a:ln>
        <a:effectLst/>
      </dgm:spPr>
    </dgm:pt>
    <dgm:pt modelId="{087BE211-ADFE-494C-BDBE-9D991AD34B5F}" type="pres">
      <dgm:prSet presAssocID="{4B9B2150-BEAD-4350-BDD6-DFA060E93926}" presName="EmptyPlaceHolder" presStyleCnt="0"/>
      <dgm:spPr/>
    </dgm:pt>
    <dgm:pt modelId="{714F1A87-A48C-7F41-8525-7B20FBDAAAEC}" type="pres">
      <dgm:prSet presAssocID="{F5457031-02A9-4FF2-99B6-C484576748FD}" presName="spaceBetweenRectangles" presStyleCnt="0"/>
      <dgm:spPr/>
    </dgm:pt>
    <dgm:pt modelId="{2C0CD3C5-70E6-2C46-B2C0-A38B1825181D}" type="pres">
      <dgm:prSet presAssocID="{1199A1A8-D512-4301-9E9D-AC5E94131B5B}" presName="composite" presStyleCnt="0"/>
      <dgm:spPr/>
    </dgm:pt>
    <dgm:pt modelId="{8F00E85A-8A5C-764A-ABCB-FA05701AF4F5}" type="pres">
      <dgm:prSet presAssocID="{1199A1A8-D512-4301-9E9D-AC5E94131B5B}" presName="L1TextContainer" presStyleLbl="revTx" presStyleIdx="3" presStyleCnt="5">
        <dgm:presLayoutVars>
          <dgm:chMax val="1"/>
          <dgm:chPref val="1"/>
          <dgm:bulletEnabled val="1"/>
        </dgm:presLayoutVars>
      </dgm:prSet>
      <dgm:spPr/>
    </dgm:pt>
    <dgm:pt modelId="{E00E851C-A646-E449-A1BE-135D519AD0C7}" type="pres">
      <dgm:prSet presAssocID="{1199A1A8-D512-4301-9E9D-AC5E94131B5B}" presName="L2TextContainerWrapper" presStyleCnt="0">
        <dgm:presLayoutVars>
          <dgm:chMax val="0"/>
          <dgm:chPref val="0"/>
          <dgm:bulletEnabled val="1"/>
        </dgm:presLayoutVars>
      </dgm:prSet>
      <dgm:spPr/>
    </dgm:pt>
    <dgm:pt modelId="{A0132785-9EDF-0642-B631-82495A750544}" type="pres">
      <dgm:prSet presAssocID="{1199A1A8-D512-4301-9E9D-AC5E94131B5B}" presName="L2TextContainer" presStyleLbl="bgAccFollowNode1" presStyleIdx="3" presStyleCnt="5"/>
      <dgm:spPr/>
    </dgm:pt>
    <dgm:pt modelId="{F4E214A8-9A05-254C-9360-634C22F53BE7}" type="pres">
      <dgm:prSet presAssocID="{1199A1A8-D512-4301-9E9D-AC5E94131B5B}" presName="FlexibleEmptyPlaceHolder" presStyleCnt="0"/>
      <dgm:spPr/>
    </dgm:pt>
    <dgm:pt modelId="{54B8F9FB-EA4F-EF48-9B34-E22D45A7827C}" type="pres">
      <dgm:prSet presAssocID="{1199A1A8-D512-4301-9E9D-AC5E94131B5B}" presName="ConnectLine" presStyleLbl="alignNode1" presStyleIdx="3" presStyleCnt="5"/>
      <dgm:spPr>
        <a:solidFill>
          <a:schemeClr val="accent2">
            <a:hueOff val="4832709"/>
            <a:satOff val="-13870"/>
            <a:lumOff val="-22207"/>
            <a:alphaOff val="0"/>
          </a:schemeClr>
        </a:solidFill>
        <a:ln w="6350" cap="flat" cmpd="sng" algn="ctr">
          <a:solidFill>
            <a:schemeClr val="accent2">
              <a:hueOff val="4832709"/>
              <a:satOff val="-13870"/>
              <a:lumOff val="-22207"/>
              <a:alphaOff val="0"/>
            </a:schemeClr>
          </a:solidFill>
          <a:prstDash val="dash"/>
          <a:miter lim="800000"/>
        </a:ln>
        <a:effectLst/>
      </dgm:spPr>
    </dgm:pt>
    <dgm:pt modelId="{FA3227D2-E2E5-8640-BC1C-D02534DB0EBA}" type="pres">
      <dgm:prSet presAssocID="{1199A1A8-D512-4301-9E9D-AC5E94131B5B}" presName="ConnectorPoint" presStyleLbl="fgAcc1" presStyleIdx="3" presStyleCnt="5"/>
      <dgm:spPr>
        <a:solidFill>
          <a:schemeClr val="lt1">
            <a:alpha val="90000"/>
            <a:hueOff val="0"/>
            <a:satOff val="0"/>
            <a:lumOff val="0"/>
            <a:alphaOff val="0"/>
          </a:schemeClr>
        </a:solidFill>
        <a:ln w="19050" cap="flat" cmpd="sng" algn="ctr">
          <a:noFill/>
          <a:prstDash val="solid"/>
          <a:miter lim="800000"/>
        </a:ln>
        <a:effectLst/>
      </dgm:spPr>
    </dgm:pt>
    <dgm:pt modelId="{999D41B9-F0B7-0A46-814A-ECB57D212FEE}" type="pres">
      <dgm:prSet presAssocID="{1199A1A8-D512-4301-9E9D-AC5E94131B5B}" presName="EmptyPlaceHolder" presStyleCnt="0"/>
      <dgm:spPr/>
    </dgm:pt>
    <dgm:pt modelId="{7778B88F-538C-CF48-A189-C40238795E43}" type="pres">
      <dgm:prSet presAssocID="{1BA76D56-5244-45A7-BDDE-73FBE1DB56D2}" presName="spaceBetweenRectangles" presStyleCnt="0"/>
      <dgm:spPr/>
    </dgm:pt>
    <dgm:pt modelId="{CD6CD7D9-FC16-7D42-B872-258A203F87A8}" type="pres">
      <dgm:prSet presAssocID="{D636015E-8542-4ECF-804C-FF5C4BEF08C3}" presName="composite" presStyleCnt="0"/>
      <dgm:spPr/>
    </dgm:pt>
    <dgm:pt modelId="{4B93B9D3-44A1-8041-BB7B-2D500D66FCDD}" type="pres">
      <dgm:prSet presAssocID="{D636015E-8542-4ECF-804C-FF5C4BEF08C3}" presName="L1TextContainer" presStyleLbl="revTx" presStyleIdx="4" presStyleCnt="5">
        <dgm:presLayoutVars>
          <dgm:chMax val="1"/>
          <dgm:chPref val="1"/>
          <dgm:bulletEnabled val="1"/>
        </dgm:presLayoutVars>
      </dgm:prSet>
      <dgm:spPr/>
    </dgm:pt>
    <dgm:pt modelId="{E834A717-4EA4-A74A-8185-DBD4A3B44651}" type="pres">
      <dgm:prSet presAssocID="{D636015E-8542-4ECF-804C-FF5C4BEF08C3}" presName="L2TextContainerWrapper" presStyleCnt="0">
        <dgm:presLayoutVars>
          <dgm:chMax val="0"/>
          <dgm:chPref val="0"/>
          <dgm:bulletEnabled val="1"/>
        </dgm:presLayoutVars>
      </dgm:prSet>
      <dgm:spPr/>
    </dgm:pt>
    <dgm:pt modelId="{A32A05AA-2CD7-5C4A-9C99-6F3F1FB180C0}" type="pres">
      <dgm:prSet presAssocID="{D636015E-8542-4ECF-804C-FF5C4BEF08C3}" presName="L2TextContainer" presStyleLbl="bgAccFollowNode1" presStyleIdx="4" presStyleCnt="5" custScaleX="106001"/>
      <dgm:spPr/>
    </dgm:pt>
    <dgm:pt modelId="{5902356C-15F5-774E-A864-E1C05FADC12D}" type="pres">
      <dgm:prSet presAssocID="{D636015E-8542-4ECF-804C-FF5C4BEF08C3}" presName="FlexibleEmptyPlaceHolder" presStyleCnt="0"/>
      <dgm:spPr/>
    </dgm:pt>
    <dgm:pt modelId="{6B936111-6CBB-884C-B28B-91EDC7E5615C}" type="pres">
      <dgm:prSet presAssocID="{D636015E-8542-4ECF-804C-FF5C4BEF08C3}" presName="ConnectLine" presStyleLbl="alignNode1" presStyleIdx="4" presStyleCnt="5"/>
      <dgm:spPr>
        <a:solidFill>
          <a:schemeClr val="accent2">
            <a:hueOff val="6443612"/>
            <a:satOff val="-18493"/>
            <a:lumOff val="-29609"/>
            <a:alphaOff val="0"/>
          </a:schemeClr>
        </a:solidFill>
        <a:ln w="6350" cap="flat" cmpd="sng" algn="ctr">
          <a:solidFill>
            <a:schemeClr val="accent2">
              <a:hueOff val="6443612"/>
              <a:satOff val="-18493"/>
              <a:lumOff val="-29609"/>
              <a:alphaOff val="0"/>
            </a:schemeClr>
          </a:solidFill>
          <a:prstDash val="dash"/>
          <a:miter lim="800000"/>
        </a:ln>
        <a:effectLst/>
      </dgm:spPr>
    </dgm:pt>
    <dgm:pt modelId="{7E5925F7-ABDC-5E40-B9EA-1DBF88517F4A}" type="pres">
      <dgm:prSet presAssocID="{D636015E-8542-4ECF-804C-FF5C4BEF08C3}" presName="ConnectorPoint" presStyleLbl="fgAcc1" presStyleIdx="4" presStyleCnt="5"/>
      <dgm:spPr>
        <a:solidFill>
          <a:schemeClr val="lt1">
            <a:alpha val="90000"/>
            <a:hueOff val="0"/>
            <a:satOff val="0"/>
            <a:lumOff val="0"/>
            <a:alphaOff val="0"/>
          </a:schemeClr>
        </a:solidFill>
        <a:ln w="19050" cap="flat" cmpd="sng" algn="ctr">
          <a:noFill/>
          <a:prstDash val="solid"/>
          <a:miter lim="800000"/>
        </a:ln>
        <a:effectLst/>
      </dgm:spPr>
    </dgm:pt>
    <dgm:pt modelId="{A3C07AC3-FC71-CC4B-B44D-E0D79BF39D01}" type="pres">
      <dgm:prSet presAssocID="{D636015E-8542-4ECF-804C-FF5C4BEF08C3}" presName="EmptyPlaceHolder" presStyleCnt="0"/>
      <dgm:spPr/>
    </dgm:pt>
  </dgm:ptLst>
  <dgm:cxnLst>
    <dgm:cxn modelId="{FFDC4304-429C-4675-A18D-9AC17E996E38}" srcId="{E53D85ED-6E46-4B6D-B1DB-D37C858BE2D0}" destId="{4B9B2150-BEAD-4350-BDD6-DFA060E93926}" srcOrd="2" destOrd="0" parTransId="{2571AEEC-AAC4-4154-A4EE-23A82714E459}" sibTransId="{F5457031-02A9-4FF2-99B6-C484576748FD}"/>
    <dgm:cxn modelId="{76EE3A07-4038-5140-9CC3-3D83FFF17D51}" type="presOf" srcId="{E53D85ED-6E46-4B6D-B1DB-D37C858BE2D0}" destId="{EE996647-5EC9-4B41-9105-14369CDCA91D}" srcOrd="0" destOrd="0" presId="urn:microsoft.com/office/officeart/2017/3/layout/HorizontalPathTimeline"/>
    <dgm:cxn modelId="{5003D507-48B4-4300-A296-F487E8A048E0}" srcId="{4B9B2150-BEAD-4350-BDD6-DFA060E93926}" destId="{2C7089D0-373D-4E17-A20D-2D606DF98B45}" srcOrd="1" destOrd="0" parTransId="{36B2EA77-0ABE-49E3-8216-906A6262BACE}" sibTransId="{44F4A609-5161-44CB-AC54-30E628DBEE8B}"/>
    <dgm:cxn modelId="{E4BE0508-0AC5-4941-A37A-02B1E5B6F93C}" type="presOf" srcId="{9015DFAF-91F3-F54C-A21B-1906A1CECEF6}" destId="{A0132785-9EDF-0642-B631-82495A750544}" srcOrd="0" destOrd="2" presId="urn:microsoft.com/office/officeart/2017/3/layout/HorizontalPathTimeline"/>
    <dgm:cxn modelId="{BFD5C30D-8234-432B-8140-2C8D1959C46F}" srcId="{1199A1A8-D512-4301-9E9D-AC5E94131B5B}" destId="{AA97C2A7-5D9F-43DE-B8DE-5A265996A2EF}" srcOrd="0" destOrd="0" parTransId="{4B9F475A-1FE4-4884-9678-665F0116DFC4}" sibTransId="{96C33DBE-7C0C-4E99-9BF2-6840F88151B2}"/>
    <dgm:cxn modelId="{844F5514-D53B-A049-8398-8CD31B09DA1B}" type="presOf" srcId="{FB0A0BBA-13FF-6040-A8D2-8E16D010B344}" destId="{A32A05AA-2CD7-5C4A-9C99-6F3F1FB180C0}" srcOrd="0" destOrd="1" presId="urn:microsoft.com/office/officeart/2017/3/layout/HorizontalPathTimeline"/>
    <dgm:cxn modelId="{D6384624-B875-2440-96BC-551C4B8ED33B}" type="presOf" srcId="{A871786B-4766-425D-B122-6D1077DD7A95}" destId="{FD548319-4745-6846-8AC8-054D90BBAA5A}" srcOrd="0" destOrd="0" presId="urn:microsoft.com/office/officeart/2017/3/layout/HorizontalPathTimeline"/>
    <dgm:cxn modelId="{C3668F2B-C2C9-9D41-9DF0-262E59357068}" type="presOf" srcId="{F19A4696-F914-49EC-9C8E-68B0B761E63A}" destId="{FD548319-4745-6846-8AC8-054D90BBAA5A}" srcOrd="0" destOrd="1" presId="urn:microsoft.com/office/officeart/2017/3/layout/HorizontalPathTimeline"/>
    <dgm:cxn modelId="{02A5EE2C-4D23-8949-8C84-C2482588BC28}" type="presOf" srcId="{D636015E-8542-4ECF-804C-FF5C4BEF08C3}" destId="{4B93B9D3-44A1-8041-BB7B-2D500D66FCDD}" srcOrd="0" destOrd="0" presId="urn:microsoft.com/office/officeart/2017/3/layout/HorizontalPathTimeline"/>
    <dgm:cxn modelId="{E565D43A-F00B-3C41-8E0D-190CB0E70B68}" type="presOf" srcId="{2ACCDE7F-065D-41EA-B8AD-6E1C0B3E026C}" destId="{A32A05AA-2CD7-5C4A-9C99-6F3F1FB180C0}" srcOrd="0" destOrd="0" presId="urn:microsoft.com/office/officeart/2017/3/layout/HorizontalPathTimeline"/>
    <dgm:cxn modelId="{257B4653-6261-478A-AD04-DD997856E314}" srcId="{DD2E4276-117A-4F3A-A3EA-C16939E78468}" destId="{A871786B-4766-425D-B122-6D1077DD7A95}" srcOrd="0" destOrd="0" parTransId="{01EE0851-8D2A-4110-99E1-EF037CC94BFD}" sibTransId="{8CECF4B9-FA29-4387-9D5B-BACCC4BB880A}"/>
    <dgm:cxn modelId="{B2881557-D366-48DA-84E9-DDDA8FA8EF25}" srcId="{4B9B2150-BEAD-4350-BDD6-DFA060E93926}" destId="{79803C07-E83B-4C3C-AC90-71EE1E3E085F}" srcOrd="0" destOrd="0" parTransId="{1B41CDF6-DB15-44BC-9AFD-4DD4ABBD8815}" sibTransId="{8B0A85CC-1ED5-4AC4-AE5B-C6D563D52502}"/>
    <dgm:cxn modelId="{C0D7B560-08EB-4DF0-8E36-F198097653AC}" srcId="{DD2E4276-117A-4F3A-A3EA-C16939E78468}" destId="{F19A4696-F914-49EC-9C8E-68B0B761E63A}" srcOrd="1" destOrd="0" parTransId="{04CD37A7-00C9-4527-887C-565CE469C2B6}" sibTransId="{FB4BE4A3-1DCD-438D-8591-05D2DE0C1A9B}"/>
    <dgm:cxn modelId="{2847BC64-E569-8848-A656-9C5281C156FC}" type="presOf" srcId="{DD2E4276-117A-4F3A-A3EA-C16939E78468}" destId="{C9E244A5-04DA-2343-A7B7-E96407644C42}" srcOrd="0" destOrd="0" presId="urn:microsoft.com/office/officeart/2017/3/layout/HorizontalPathTimeline"/>
    <dgm:cxn modelId="{DC3A3D6B-3A10-3845-84D1-CE5B2EAD73EE}" type="presOf" srcId="{79803C07-E83B-4C3C-AC90-71EE1E3E085F}" destId="{F6037A34-1A96-3648-833F-73C40A6F49C7}" srcOrd="0" destOrd="0" presId="urn:microsoft.com/office/officeart/2017/3/layout/HorizontalPathTimeline"/>
    <dgm:cxn modelId="{0626F471-7C3A-F340-A5EA-2801FC893583}" srcId="{D636015E-8542-4ECF-804C-FF5C4BEF08C3}" destId="{0A76B671-E401-AA4C-9983-566E1120497A}" srcOrd="3" destOrd="0" parTransId="{CC0CC11C-E6C1-B043-8FA4-8EF16D0EAC25}" sibTransId="{00471543-18F3-CB42-8F77-ECBCB602AD41}"/>
    <dgm:cxn modelId="{27AD0E72-4F5D-204E-A1CC-487E7B54A507}" srcId="{1199A1A8-D512-4301-9E9D-AC5E94131B5B}" destId="{DE40EAF3-C51C-9F45-BE00-2B587BF842AE}" srcOrd="1" destOrd="0" parTransId="{B6D34927-76F0-7448-B291-4B02D0D0FD80}" sibTransId="{EB94E2BB-6ED7-E841-89FD-E9DF92127820}"/>
    <dgm:cxn modelId="{8FACE27E-37C8-49D1-866A-5FBE9EA53AB5}" srcId="{F36AC41B-97E1-4074-8EB3-EDF43604CD30}" destId="{217771C9-10C7-446B-BA73-238E506C2585}" srcOrd="0" destOrd="0" parTransId="{20A66EDC-7F74-445B-9E48-77C3AC1215A2}" sibTransId="{5AE0871C-6211-4590-B7B1-444862D2324B}"/>
    <dgm:cxn modelId="{68E49380-CF46-B94E-960D-0EF17FA59AD1}" type="presOf" srcId="{F36AC41B-97E1-4074-8EB3-EDF43604CD30}" destId="{28FA6D91-1248-4B47-88F3-5881CBEF3D2B}" srcOrd="0" destOrd="0" presId="urn:microsoft.com/office/officeart/2017/3/layout/HorizontalPathTimeline"/>
    <dgm:cxn modelId="{97A2AC87-A49F-4F6A-9859-FB37DE845948}" srcId="{E53D85ED-6E46-4B6D-B1DB-D37C858BE2D0}" destId="{1199A1A8-D512-4301-9E9D-AC5E94131B5B}" srcOrd="3" destOrd="0" parTransId="{68431721-E7E5-4486-A862-14F73212BE11}" sibTransId="{1BA76D56-5244-45A7-BDDE-73FBE1DB56D2}"/>
    <dgm:cxn modelId="{0CA6E190-73C6-4B49-9559-826128FBAC86}" srcId="{D636015E-8542-4ECF-804C-FF5C4BEF08C3}" destId="{2ACCDE7F-065D-41EA-B8AD-6E1C0B3E026C}" srcOrd="0" destOrd="0" parTransId="{00F8E248-5818-46D7-9B78-73A6FEA17F6F}" sibTransId="{D0EAA43F-AF93-48B5-BD7B-C6F258F029E4}"/>
    <dgm:cxn modelId="{E0B7D9A1-DBEF-45D7-8407-F8835A50088E}" srcId="{D636015E-8542-4ECF-804C-FF5C4BEF08C3}" destId="{5D05330C-24A9-47BA-90EA-9566A16682DA}" srcOrd="2" destOrd="0" parTransId="{1A2D7684-97E1-4315-884C-6AABC200203A}" sibTransId="{F8DF23DE-45FC-414C-A492-B3C81B9556AA}"/>
    <dgm:cxn modelId="{F83E75A9-5A63-3348-8750-6C50DDE250E2}" type="presOf" srcId="{0A76B671-E401-AA4C-9983-566E1120497A}" destId="{A32A05AA-2CD7-5C4A-9C99-6F3F1FB180C0}" srcOrd="0" destOrd="3" presId="urn:microsoft.com/office/officeart/2017/3/layout/HorizontalPathTimeline"/>
    <dgm:cxn modelId="{72DB70AF-A967-8A4F-B8B9-376FCC48ED13}" srcId="{D636015E-8542-4ECF-804C-FF5C4BEF08C3}" destId="{FB0A0BBA-13FF-6040-A8D2-8E16D010B344}" srcOrd="1" destOrd="0" parTransId="{1F796705-E0E6-054A-B5CA-B161C97B3DF7}" sibTransId="{5D9311A4-221B-3445-8557-FCD3517105FB}"/>
    <dgm:cxn modelId="{422667B4-86B3-47C5-8770-C9C47EE8AADC}" srcId="{E53D85ED-6E46-4B6D-B1DB-D37C858BE2D0}" destId="{D636015E-8542-4ECF-804C-FF5C4BEF08C3}" srcOrd="4" destOrd="0" parTransId="{A346B431-ECB4-464E-BDA9-E4E7E5FA3E09}" sibTransId="{53E000EC-A6C5-4CCC-A0B2-3F88D9813E58}"/>
    <dgm:cxn modelId="{5929C1BF-7A3E-A247-9443-F3D643C5B5FF}" type="presOf" srcId="{DE40EAF3-C51C-9F45-BE00-2B587BF842AE}" destId="{A0132785-9EDF-0642-B631-82495A750544}" srcOrd="0" destOrd="1" presId="urn:microsoft.com/office/officeart/2017/3/layout/HorizontalPathTimeline"/>
    <dgm:cxn modelId="{FD6F35C6-708E-6D45-AC2B-D4ED401F270D}" srcId="{1199A1A8-D512-4301-9E9D-AC5E94131B5B}" destId="{9015DFAF-91F3-F54C-A21B-1906A1CECEF6}" srcOrd="2" destOrd="0" parTransId="{62E0F2D5-8106-F14D-A98E-F0397FFE0CCF}" sibTransId="{89FBE383-BC01-A64C-A3CB-402B7D340FB5}"/>
    <dgm:cxn modelId="{A6ABA5CB-C287-7B48-A5AC-C857D7F99949}" type="presOf" srcId="{1199A1A8-D512-4301-9E9D-AC5E94131B5B}" destId="{8F00E85A-8A5C-764A-ABCB-FA05701AF4F5}" srcOrd="0" destOrd="0" presId="urn:microsoft.com/office/officeart/2017/3/layout/HorizontalPathTimeline"/>
    <dgm:cxn modelId="{4F874ACD-7138-4596-A24F-0DBD466C5B8E}" srcId="{E53D85ED-6E46-4B6D-B1DB-D37C858BE2D0}" destId="{DD2E4276-117A-4F3A-A3EA-C16939E78468}" srcOrd="1" destOrd="0" parTransId="{24FE25CA-CC3E-46E5-8428-617C805CD831}" sibTransId="{1ACE5B60-5AB1-4ADB-9415-E6B0E5C2394A}"/>
    <dgm:cxn modelId="{14C9A4D2-D295-BC44-BB9E-AA42D20D7CEF}" type="presOf" srcId="{4B9B2150-BEAD-4350-BDD6-DFA060E93926}" destId="{855D11FF-F0FF-2041-B123-4BADF0942424}" srcOrd="0" destOrd="0" presId="urn:microsoft.com/office/officeart/2017/3/layout/HorizontalPathTimeline"/>
    <dgm:cxn modelId="{F8B8A5D4-453D-4CA2-8E55-3B199D649E2D}" srcId="{E53D85ED-6E46-4B6D-B1DB-D37C858BE2D0}" destId="{F36AC41B-97E1-4074-8EB3-EDF43604CD30}" srcOrd="0" destOrd="0" parTransId="{390BD435-10C5-4D72-B704-E56D7283D91D}" sibTransId="{EC0B31F4-C1B9-4B83-8479-EA256EF063E4}"/>
    <dgm:cxn modelId="{8A1C9CDB-A347-BB43-B1FB-7BBE624E6D2B}" type="presOf" srcId="{217771C9-10C7-446B-BA73-238E506C2585}" destId="{B636F3BA-7D7F-5747-8BF0-EAEBE09C73FD}" srcOrd="0" destOrd="0" presId="urn:microsoft.com/office/officeart/2017/3/layout/HorizontalPathTimeline"/>
    <dgm:cxn modelId="{9D9298E6-FD6C-3A42-B471-C5CE4C9BA177}" type="presOf" srcId="{2C7089D0-373D-4E17-A20D-2D606DF98B45}" destId="{F6037A34-1A96-3648-833F-73C40A6F49C7}" srcOrd="0" destOrd="1" presId="urn:microsoft.com/office/officeart/2017/3/layout/HorizontalPathTimeline"/>
    <dgm:cxn modelId="{8DAA3AF5-A328-3C4A-AA44-030AF73CE593}" type="presOf" srcId="{AA97C2A7-5D9F-43DE-B8DE-5A265996A2EF}" destId="{A0132785-9EDF-0642-B631-82495A750544}" srcOrd="0" destOrd="0" presId="urn:microsoft.com/office/officeart/2017/3/layout/HorizontalPathTimeline"/>
    <dgm:cxn modelId="{FBB70AFA-DFBF-524A-856B-BE960E2A75A6}" type="presOf" srcId="{5D05330C-24A9-47BA-90EA-9566A16682DA}" destId="{A32A05AA-2CD7-5C4A-9C99-6F3F1FB180C0}" srcOrd="0" destOrd="2" presId="urn:microsoft.com/office/officeart/2017/3/layout/HorizontalPathTimeline"/>
    <dgm:cxn modelId="{4BE169E2-8946-E745-898D-9C7122E0915B}" type="presParOf" srcId="{EE996647-5EC9-4B41-9105-14369CDCA91D}" destId="{6EFE8B06-6626-5D4B-B364-B893BC07E890}" srcOrd="0" destOrd="0" presId="urn:microsoft.com/office/officeart/2017/3/layout/HorizontalPathTimeline"/>
    <dgm:cxn modelId="{7E43B51E-59FC-374D-9463-49D2F6AAE91A}" type="presParOf" srcId="{EE996647-5EC9-4B41-9105-14369CDCA91D}" destId="{4F89FAAF-3440-7547-92AE-FAA67407F50E}" srcOrd="1" destOrd="0" presId="urn:microsoft.com/office/officeart/2017/3/layout/HorizontalPathTimeline"/>
    <dgm:cxn modelId="{ED24E1C5-E6D7-E54E-ACA3-E3B025EE6B5E}" type="presParOf" srcId="{4F89FAAF-3440-7547-92AE-FAA67407F50E}" destId="{83E44080-3E5C-D342-9F47-7CE38B36B866}" srcOrd="0" destOrd="0" presId="urn:microsoft.com/office/officeart/2017/3/layout/HorizontalPathTimeline"/>
    <dgm:cxn modelId="{4F0B8427-A320-A54F-B1C4-D48AE2721FE9}" type="presParOf" srcId="{83E44080-3E5C-D342-9F47-7CE38B36B866}" destId="{28FA6D91-1248-4B47-88F3-5881CBEF3D2B}" srcOrd="0" destOrd="0" presId="urn:microsoft.com/office/officeart/2017/3/layout/HorizontalPathTimeline"/>
    <dgm:cxn modelId="{AAEC1F2D-C254-9440-B92C-30B73533BA38}" type="presParOf" srcId="{83E44080-3E5C-D342-9F47-7CE38B36B866}" destId="{B6CB4BD8-2D86-E94B-B84D-AAC8AC26E3B0}" srcOrd="1" destOrd="0" presId="urn:microsoft.com/office/officeart/2017/3/layout/HorizontalPathTimeline"/>
    <dgm:cxn modelId="{D698B473-BA0A-4D41-8013-83BD089915A5}" type="presParOf" srcId="{B6CB4BD8-2D86-E94B-B84D-AAC8AC26E3B0}" destId="{B636F3BA-7D7F-5747-8BF0-EAEBE09C73FD}" srcOrd="0" destOrd="0" presId="urn:microsoft.com/office/officeart/2017/3/layout/HorizontalPathTimeline"/>
    <dgm:cxn modelId="{A4D781D1-E957-5647-BABE-AB228B46AD4C}" type="presParOf" srcId="{B6CB4BD8-2D86-E94B-B84D-AAC8AC26E3B0}" destId="{377F842B-1EE0-3A47-BB1E-F829B2E72F23}" srcOrd="1" destOrd="0" presId="urn:microsoft.com/office/officeart/2017/3/layout/HorizontalPathTimeline"/>
    <dgm:cxn modelId="{EC692CF3-6F44-C646-98D8-A2B592CE876E}" type="presParOf" srcId="{83E44080-3E5C-D342-9F47-7CE38B36B866}" destId="{77DE7D12-4751-BD49-B3C3-7D01D1826DBF}" srcOrd="2" destOrd="0" presId="urn:microsoft.com/office/officeart/2017/3/layout/HorizontalPathTimeline"/>
    <dgm:cxn modelId="{E1E9E1EA-7C1B-B046-B5C8-C6B7F292A050}" type="presParOf" srcId="{83E44080-3E5C-D342-9F47-7CE38B36B866}" destId="{6CE07EA8-DA33-5B4F-9B94-176B5717F37C}" srcOrd="3" destOrd="0" presId="urn:microsoft.com/office/officeart/2017/3/layout/HorizontalPathTimeline"/>
    <dgm:cxn modelId="{C9D0976E-5BAB-8B46-9192-951BBCD867F1}" type="presParOf" srcId="{83E44080-3E5C-D342-9F47-7CE38B36B866}" destId="{E920C4BD-42C6-744F-9472-9E6C629CF7F1}" srcOrd="4" destOrd="0" presId="urn:microsoft.com/office/officeart/2017/3/layout/HorizontalPathTimeline"/>
    <dgm:cxn modelId="{8306CE8C-4BD7-B246-ACBC-ADBAC853E8CA}" type="presParOf" srcId="{4F89FAAF-3440-7547-92AE-FAA67407F50E}" destId="{A68F3882-F2B9-5249-9009-B6560E5736B3}" srcOrd="1" destOrd="0" presId="urn:microsoft.com/office/officeart/2017/3/layout/HorizontalPathTimeline"/>
    <dgm:cxn modelId="{756041C6-9012-1D4E-83D4-E45B38F9B1E7}" type="presParOf" srcId="{4F89FAAF-3440-7547-92AE-FAA67407F50E}" destId="{5A72929A-1AC6-7346-8707-99673EB36723}" srcOrd="2" destOrd="0" presId="urn:microsoft.com/office/officeart/2017/3/layout/HorizontalPathTimeline"/>
    <dgm:cxn modelId="{1F679A9A-FC78-0E47-93E9-E232A5108343}" type="presParOf" srcId="{5A72929A-1AC6-7346-8707-99673EB36723}" destId="{C9E244A5-04DA-2343-A7B7-E96407644C42}" srcOrd="0" destOrd="0" presId="urn:microsoft.com/office/officeart/2017/3/layout/HorizontalPathTimeline"/>
    <dgm:cxn modelId="{3629979E-2E28-B547-9F88-7E98B9E4DA15}" type="presParOf" srcId="{5A72929A-1AC6-7346-8707-99673EB36723}" destId="{B53F4807-8451-A34A-B002-35949E096E28}" srcOrd="1" destOrd="0" presId="urn:microsoft.com/office/officeart/2017/3/layout/HorizontalPathTimeline"/>
    <dgm:cxn modelId="{6FBB5316-732B-764F-AC7A-E7A5BDF754D5}" type="presParOf" srcId="{B53F4807-8451-A34A-B002-35949E096E28}" destId="{FD548319-4745-6846-8AC8-054D90BBAA5A}" srcOrd="0" destOrd="0" presId="urn:microsoft.com/office/officeart/2017/3/layout/HorizontalPathTimeline"/>
    <dgm:cxn modelId="{345FE563-3782-6C40-8ECE-D3F7CC729F69}" type="presParOf" srcId="{B53F4807-8451-A34A-B002-35949E096E28}" destId="{8414FB91-3994-7945-8FE6-8BCA7FE3D956}" srcOrd="1" destOrd="0" presId="urn:microsoft.com/office/officeart/2017/3/layout/HorizontalPathTimeline"/>
    <dgm:cxn modelId="{2428EA70-AB13-BB43-9099-E32FE5D99BD3}" type="presParOf" srcId="{5A72929A-1AC6-7346-8707-99673EB36723}" destId="{98D3772C-9644-0B4D-806E-F91FC1BB043D}" srcOrd="2" destOrd="0" presId="urn:microsoft.com/office/officeart/2017/3/layout/HorizontalPathTimeline"/>
    <dgm:cxn modelId="{B677730D-6C9B-8A4A-B76B-3592131FF291}" type="presParOf" srcId="{5A72929A-1AC6-7346-8707-99673EB36723}" destId="{EFE48EAD-B40E-C746-99DF-68DE58DE7B7E}" srcOrd="3" destOrd="0" presId="urn:microsoft.com/office/officeart/2017/3/layout/HorizontalPathTimeline"/>
    <dgm:cxn modelId="{2BAFCD79-A0AA-1142-BC50-3516C3B32FB4}" type="presParOf" srcId="{5A72929A-1AC6-7346-8707-99673EB36723}" destId="{EB323B4D-95DC-274C-A837-0502300751D3}" srcOrd="4" destOrd="0" presId="urn:microsoft.com/office/officeart/2017/3/layout/HorizontalPathTimeline"/>
    <dgm:cxn modelId="{06E7D5BD-898D-4946-A767-C5CC470BB3A9}" type="presParOf" srcId="{4F89FAAF-3440-7547-92AE-FAA67407F50E}" destId="{BB4603AE-DF5F-5047-AA0A-02C2CC9F0B51}" srcOrd="3" destOrd="0" presId="urn:microsoft.com/office/officeart/2017/3/layout/HorizontalPathTimeline"/>
    <dgm:cxn modelId="{C631009F-BF3E-5B4C-91A9-1B90FFF140C8}" type="presParOf" srcId="{4F89FAAF-3440-7547-92AE-FAA67407F50E}" destId="{D8FBD962-CEB2-FC4C-B622-79717DF86FA5}" srcOrd="4" destOrd="0" presId="urn:microsoft.com/office/officeart/2017/3/layout/HorizontalPathTimeline"/>
    <dgm:cxn modelId="{808BFE0D-1D74-7F48-9BC1-67FD49DB0E7D}" type="presParOf" srcId="{D8FBD962-CEB2-FC4C-B622-79717DF86FA5}" destId="{855D11FF-F0FF-2041-B123-4BADF0942424}" srcOrd="0" destOrd="0" presId="urn:microsoft.com/office/officeart/2017/3/layout/HorizontalPathTimeline"/>
    <dgm:cxn modelId="{A4F143BD-81D0-5641-9924-485CFEDC024F}" type="presParOf" srcId="{D8FBD962-CEB2-FC4C-B622-79717DF86FA5}" destId="{8F6C494F-2F3F-2946-8C25-CC0F1F8671E9}" srcOrd="1" destOrd="0" presId="urn:microsoft.com/office/officeart/2017/3/layout/HorizontalPathTimeline"/>
    <dgm:cxn modelId="{FF4DA318-2E3E-5445-8826-986D66C06C39}" type="presParOf" srcId="{8F6C494F-2F3F-2946-8C25-CC0F1F8671E9}" destId="{F6037A34-1A96-3648-833F-73C40A6F49C7}" srcOrd="0" destOrd="0" presId="urn:microsoft.com/office/officeart/2017/3/layout/HorizontalPathTimeline"/>
    <dgm:cxn modelId="{B4ECD898-1E59-974B-82FF-2FFA93B79CB0}" type="presParOf" srcId="{8F6C494F-2F3F-2946-8C25-CC0F1F8671E9}" destId="{A9FA9427-0BE7-2443-B854-6C8D1383769F}" srcOrd="1" destOrd="0" presId="urn:microsoft.com/office/officeart/2017/3/layout/HorizontalPathTimeline"/>
    <dgm:cxn modelId="{1C83C413-7B10-3F45-A851-AB024623BF50}" type="presParOf" srcId="{D8FBD962-CEB2-FC4C-B622-79717DF86FA5}" destId="{A3D8DA0A-C1DD-D142-A3D8-9F93A9990434}" srcOrd="2" destOrd="0" presId="urn:microsoft.com/office/officeart/2017/3/layout/HorizontalPathTimeline"/>
    <dgm:cxn modelId="{9BD47B5F-089C-C648-B7BF-B7FE2583D51A}" type="presParOf" srcId="{D8FBD962-CEB2-FC4C-B622-79717DF86FA5}" destId="{EE395DD3-08E1-FC49-8E6C-3FA7B2245E31}" srcOrd="3" destOrd="0" presId="urn:microsoft.com/office/officeart/2017/3/layout/HorizontalPathTimeline"/>
    <dgm:cxn modelId="{2302053B-7F86-244A-B9D2-7DC82572F08C}" type="presParOf" srcId="{D8FBD962-CEB2-FC4C-B622-79717DF86FA5}" destId="{087BE211-ADFE-494C-BDBE-9D991AD34B5F}" srcOrd="4" destOrd="0" presId="urn:microsoft.com/office/officeart/2017/3/layout/HorizontalPathTimeline"/>
    <dgm:cxn modelId="{9597A72A-C6EA-224E-9615-819F85C28E4A}" type="presParOf" srcId="{4F89FAAF-3440-7547-92AE-FAA67407F50E}" destId="{714F1A87-A48C-7F41-8525-7B20FBDAAAEC}" srcOrd="5" destOrd="0" presId="urn:microsoft.com/office/officeart/2017/3/layout/HorizontalPathTimeline"/>
    <dgm:cxn modelId="{B5F11E4C-4070-3D4E-99B9-2F9F3DBE7B9C}" type="presParOf" srcId="{4F89FAAF-3440-7547-92AE-FAA67407F50E}" destId="{2C0CD3C5-70E6-2C46-B2C0-A38B1825181D}" srcOrd="6" destOrd="0" presId="urn:microsoft.com/office/officeart/2017/3/layout/HorizontalPathTimeline"/>
    <dgm:cxn modelId="{8060B54B-EAEA-334D-89C8-A1CDF9F9259E}" type="presParOf" srcId="{2C0CD3C5-70E6-2C46-B2C0-A38B1825181D}" destId="{8F00E85A-8A5C-764A-ABCB-FA05701AF4F5}" srcOrd="0" destOrd="0" presId="urn:microsoft.com/office/officeart/2017/3/layout/HorizontalPathTimeline"/>
    <dgm:cxn modelId="{BF47004A-968C-CF47-859B-B3D5176224DD}" type="presParOf" srcId="{2C0CD3C5-70E6-2C46-B2C0-A38B1825181D}" destId="{E00E851C-A646-E449-A1BE-135D519AD0C7}" srcOrd="1" destOrd="0" presId="urn:microsoft.com/office/officeart/2017/3/layout/HorizontalPathTimeline"/>
    <dgm:cxn modelId="{5E1F1807-9887-144F-9D8B-B9AAC3B82642}" type="presParOf" srcId="{E00E851C-A646-E449-A1BE-135D519AD0C7}" destId="{A0132785-9EDF-0642-B631-82495A750544}" srcOrd="0" destOrd="0" presId="urn:microsoft.com/office/officeart/2017/3/layout/HorizontalPathTimeline"/>
    <dgm:cxn modelId="{EC610BAF-7927-C446-B23C-B0C3B8F4DFD7}" type="presParOf" srcId="{E00E851C-A646-E449-A1BE-135D519AD0C7}" destId="{F4E214A8-9A05-254C-9360-634C22F53BE7}" srcOrd="1" destOrd="0" presId="urn:microsoft.com/office/officeart/2017/3/layout/HorizontalPathTimeline"/>
    <dgm:cxn modelId="{677324F3-57A5-D94D-B3A0-EB1D9C98D4E1}" type="presParOf" srcId="{2C0CD3C5-70E6-2C46-B2C0-A38B1825181D}" destId="{54B8F9FB-EA4F-EF48-9B34-E22D45A7827C}" srcOrd="2" destOrd="0" presId="urn:microsoft.com/office/officeart/2017/3/layout/HorizontalPathTimeline"/>
    <dgm:cxn modelId="{E550003E-EDFB-7C40-9402-E06E35CC4C1F}" type="presParOf" srcId="{2C0CD3C5-70E6-2C46-B2C0-A38B1825181D}" destId="{FA3227D2-E2E5-8640-BC1C-D02534DB0EBA}" srcOrd="3" destOrd="0" presId="urn:microsoft.com/office/officeart/2017/3/layout/HorizontalPathTimeline"/>
    <dgm:cxn modelId="{BF99E888-3E1A-0C4F-9E30-49FC6F8CF145}" type="presParOf" srcId="{2C0CD3C5-70E6-2C46-B2C0-A38B1825181D}" destId="{999D41B9-F0B7-0A46-814A-ECB57D212FEE}" srcOrd="4" destOrd="0" presId="urn:microsoft.com/office/officeart/2017/3/layout/HorizontalPathTimeline"/>
    <dgm:cxn modelId="{9174B033-9CE3-6442-9675-16691EACD063}" type="presParOf" srcId="{4F89FAAF-3440-7547-92AE-FAA67407F50E}" destId="{7778B88F-538C-CF48-A189-C40238795E43}" srcOrd="7" destOrd="0" presId="urn:microsoft.com/office/officeart/2017/3/layout/HorizontalPathTimeline"/>
    <dgm:cxn modelId="{A273E4E5-172C-4444-A13D-354893FD54E5}" type="presParOf" srcId="{4F89FAAF-3440-7547-92AE-FAA67407F50E}" destId="{CD6CD7D9-FC16-7D42-B872-258A203F87A8}" srcOrd="8" destOrd="0" presId="urn:microsoft.com/office/officeart/2017/3/layout/HorizontalPathTimeline"/>
    <dgm:cxn modelId="{59B4B08E-6ADA-9D48-9F86-47261653F851}" type="presParOf" srcId="{CD6CD7D9-FC16-7D42-B872-258A203F87A8}" destId="{4B93B9D3-44A1-8041-BB7B-2D500D66FCDD}" srcOrd="0" destOrd="0" presId="urn:microsoft.com/office/officeart/2017/3/layout/HorizontalPathTimeline"/>
    <dgm:cxn modelId="{F56B0D1B-2E3B-E04F-9EAF-39403B577663}" type="presParOf" srcId="{CD6CD7D9-FC16-7D42-B872-258A203F87A8}" destId="{E834A717-4EA4-A74A-8185-DBD4A3B44651}" srcOrd="1" destOrd="0" presId="urn:microsoft.com/office/officeart/2017/3/layout/HorizontalPathTimeline"/>
    <dgm:cxn modelId="{087D0E61-FC56-6E45-AF7F-137E6E32878A}" type="presParOf" srcId="{E834A717-4EA4-A74A-8185-DBD4A3B44651}" destId="{A32A05AA-2CD7-5C4A-9C99-6F3F1FB180C0}" srcOrd="0" destOrd="0" presId="urn:microsoft.com/office/officeart/2017/3/layout/HorizontalPathTimeline"/>
    <dgm:cxn modelId="{ED53BAB5-8771-CB4A-9343-DBB4717AE2E3}" type="presParOf" srcId="{E834A717-4EA4-A74A-8185-DBD4A3B44651}" destId="{5902356C-15F5-774E-A864-E1C05FADC12D}" srcOrd="1" destOrd="0" presId="urn:microsoft.com/office/officeart/2017/3/layout/HorizontalPathTimeline"/>
    <dgm:cxn modelId="{AD45C70A-0A81-C84A-9B38-75F69ED7B4D9}" type="presParOf" srcId="{CD6CD7D9-FC16-7D42-B872-258A203F87A8}" destId="{6B936111-6CBB-884C-B28B-91EDC7E5615C}" srcOrd="2" destOrd="0" presId="urn:microsoft.com/office/officeart/2017/3/layout/HorizontalPathTimeline"/>
    <dgm:cxn modelId="{922DC2FC-2815-8D4C-8685-47F73B1E230E}" type="presParOf" srcId="{CD6CD7D9-FC16-7D42-B872-258A203F87A8}" destId="{7E5925F7-ABDC-5E40-B9EA-1DBF88517F4A}" srcOrd="3" destOrd="0" presId="urn:microsoft.com/office/officeart/2017/3/layout/HorizontalPathTimeline"/>
    <dgm:cxn modelId="{8BA6407A-C8E1-064F-9378-C619066E64F2}" type="presParOf" srcId="{CD6CD7D9-FC16-7D42-B872-258A203F87A8}" destId="{A3C07AC3-FC71-CC4B-B44D-E0D79BF39D01}" srcOrd="4" destOrd="0" presId="urn:microsoft.com/office/officeart/2017/3/layout/HorizontalPath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757550-F044-4AA1-B7AE-973C582ADBDE}"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6251FFB-0379-43F9-BECA-B96631D14847}">
      <dgm:prSet/>
      <dgm:spPr/>
      <dgm:t>
        <a:bodyPr/>
        <a:lstStyle/>
        <a:p>
          <a:pPr>
            <a:lnSpc>
              <a:spcPct val="100000"/>
            </a:lnSpc>
          </a:pPr>
          <a:r>
            <a:rPr lang="en-US" dirty="0"/>
            <a:t>Understand </a:t>
          </a:r>
          <a:r>
            <a:rPr lang="en-US" b="1" dirty="0"/>
            <a:t>system environment and variety stakeholder needs </a:t>
          </a:r>
          <a:r>
            <a:rPr lang="en-US" b="0" dirty="0"/>
            <a:t>(</a:t>
          </a:r>
          <a:r>
            <a:rPr lang="en-US" b="0" dirty="0" err="1"/>
            <a:t>birdseye</a:t>
          </a:r>
          <a:r>
            <a:rPr lang="en-US" b="0" dirty="0"/>
            <a:t> view)</a:t>
          </a:r>
        </a:p>
      </dgm:t>
    </dgm:pt>
    <dgm:pt modelId="{A4CBFCD6-561F-428C-AC59-D5656B27E980}" type="parTrans" cxnId="{7756E1E2-699C-41C4-BAD9-B7522A031346}">
      <dgm:prSet/>
      <dgm:spPr/>
      <dgm:t>
        <a:bodyPr/>
        <a:lstStyle/>
        <a:p>
          <a:endParaRPr lang="en-US" sz="2400"/>
        </a:p>
      </dgm:t>
    </dgm:pt>
    <dgm:pt modelId="{4477DAB3-5C25-4E39-B943-201C881DAA21}" type="sibTrans" cxnId="{7756E1E2-699C-41C4-BAD9-B7522A031346}">
      <dgm:prSet/>
      <dgm:spPr/>
      <dgm:t>
        <a:bodyPr/>
        <a:lstStyle/>
        <a:p>
          <a:endParaRPr lang="en-US"/>
        </a:p>
      </dgm:t>
    </dgm:pt>
    <dgm:pt modelId="{F76DBD61-6AA4-4EA5-8CAC-BC2A896CE5BB}">
      <dgm:prSet/>
      <dgm:spPr/>
      <dgm:t>
        <a:bodyPr/>
        <a:lstStyle/>
        <a:p>
          <a:pPr>
            <a:lnSpc>
              <a:spcPct val="100000"/>
            </a:lnSpc>
          </a:pPr>
          <a:r>
            <a:rPr lang="en-US" dirty="0"/>
            <a:t>Learn how to </a:t>
          </a:r>
          <a:r>
            <a:rPr lang="en-US" b="1" dirty="0"/>
            <a:t>coordinate </a:t>
          </a:r>
          <a:r>
            <a:rPr lang="en-US" b="1" dirty="0" err="1"/>
            <a:t>digitalisation</a:t>
          </a:r>
          <a:r>
            <a:rPr lang="en-US" dirty="0"/>
            <a:t> regionally and nationally (</a:t>
          </a:r>
          <a:r>
            <a:rPr lang="en-US" b="1" dirty="0"/>
            <a:t>economies of scale</a:t>
          </a:r>
          <a:r>
            <a:rPr lang="en-US" b="0" dirty="0"/>
            <a:t>)</a:t>
          </a:r>
        </a:p>
      </dgm:t>
    </dgm:pt>
    <dgm:pt modelId="{89A61A2F-7264-4517-891A-5EB8771625FA}" type="parTrans" cxnId="{6C0C5CB6-2867-4714-A7C5-2174AA8F6E1A}">
      <dgm:prSet/>
      <dgm:spPr/>
      <dgm:t>
        <a:bodyPr/>
        <a:lstStyle/>
        <a:p>
          <a:endParaRPr lang="en-US" sz="2400"/>
        </a:p>
      </dgm:t>
    </dgm:pt>
    <dgm:pt modelId="{D6A49AF4-8B64-44AA-A2DF-BE478FD5EBC9}" type="sibTrans" cxnId="{6C0C5CB6-2867-4714-A7C5-2174AA8F6E1A}">
      <dgm:prSet/>
      <dgm:spPr/>
      <dgm:t>
        <a:bodyPr/>
        <a:lstStyle/>
        <a:p>
          <a:endParaRPr lang="en-US"/>
        </a:p>
      </dgm:t>
    </dgm:pt>
    <dgm:pt modelId="{575E9C1F-A034-FB4D-8B35-13EE0995C379}">
      <dgm:prSet/>
      <dgm:spPr/>
      <dgm:t>
        <a:bodyPr/>
        <a:lstStyle/>
        <a:p>
          <a:pPr>
            <a:lnSpc>
              <a:spcPct val="100000"/>
            </a:lnSpc>
          </a:pPr>
          <a:r>
            <a:rPr lang="en-US" b="0" dirty="0"/>
            <a:t>Understand </a:t>
          </a:r>
          <a:r>
            <a:rPr lang="en-US" b="1" dirty="0"/>
            <a:t>processes, impact and value</a:t>
          </a:r>
        </a:p>
      </dgm:t>
    </dgm:pt>
    <dgm:pt modelId="{A6DE6E8D-189B-A441-9698-622EA8808A1A}" type="parTrans" cxnId="{54542343-A673-C842-BC81-00EDA73DAAFA}">
      <dgm:prSet/>
      <dgm:spPr/>
      <dgm:t>
        <a:bodyPr/>
        <a:lstStyle/>
        <a:p>
          <a:endParaRPr lang="en-US"/>
        </a:p>
      </dgm:t>
    </dgm:pt>
    <dgm:pt modelId="{6E60635A-637E-5049-8276-073847B0E787}" type="sibTrans" cxnId="{54542343-A673-C842-BC81-00EDA73DAAFA}">
      <dgm:prSet/>
      <dgm:spPr/>
      <dgm:t>
        <a:bodyPr/>
        <a:lstStyle/>
        <a:p>
          <a:endParaRPr lang="en-US"/>
        </a:p>
      </dgm:t>
    </dgm:pt>
    <dgm:pt modelId="{8A563E06-DDF7-469F-A45D-7E212581CF74}" type="pres">
      <dgm:prSet presAssocID="{11757550-F044-4AA1-B7AE-973C582ADBDE}" presName="root" presStyleCnt="0">
        <dgm:presLayoutVars>
          <dgm:dir/>
          <dgm:resizeHandles val="exact"/>
        </dgm:presLayoutVars>
      </dgm:prSet>
      <dgm:spPr/>
    </dgm:pt>
    <dgm:pt modelId="{0CDF5D7E-0184-4849-9033-33E489F0258C}" type="pres">
      <dgm:prSet presAssocID="{575E9C1F-A034-FB4D-8B35-13EE0995C379}" presName="compNode" presStyleCnt="0"/>
      <dgm:spPr/>
    </dgm:pt>
    <dgm:pt modelId="{DB2E150C-8441-9649-9E8D-5040ED658DE5}" type="pres">
      <dgm:prSet presAssocID="{575E9C1F-A034-FB4D-8B35-13EE0995C379}" presName="bgRect" presStyleLbl="bgShp" presStyleIdx="0" presStyleCnt="3"/>
      <dgm:spPr/>
    </dgm:pt>
    <dgm:pt modelId="{0F29D3B4-AD78-7A4B-84B8-BEECE5FCE1AA}" type="pres">
      <dgm:prSet presAssocID="{575E9C1F-A034-FB4D-8B35-13EE0995C379}" presName="iconRect" presStyleLbl="node1" presStyleIdx="0" presStyleCnt="3"/>
      <dgm:spPr>
        <a:prstGeom prst="lightningBolt">
          <a:avLst/>
        </a:prstGeom>
        <a:ln>
          <a:noFill/>
        </a:ln>
      </dgm:spPr>
    </dgm:pt>
    <dgm:pt modelId="{0809654B-F2A3-8140-BEF7-5436539315A4}" type="pres">
      <dgm:prSet presAssocID="{575E9C1F-A034-FB4D-8B35-13EE0995C379}" presName="spaceRect" presStyleCnt="0"/>
      <dgm:spPr/>
    </dgm:pt>
    <dgm:pt modelId="{098E579A-CC5F-454D-92C0-FC7ACDF526D4}" type="pres">
      <dgm:prSet presAssocID="{575E9C1F-A034-FB4D-8B35-13EE0995C379}" presName="parTx" presStyleLbl="revTx" presStyleIdx="0" presStyleCnt="3">
        <dgm:presLayoutVars>
          <dgm:chMax val="0"/>
          <dgm:chPref val="0"/>
        </dgm:presLayoutVars>
      </dgm:prSet>
      <dgm:spPr/>
    </dgm:pt>
    <dgm:pt modelId="{90CC8450-0E42-BB49-96D1-C81A2E717C5B}" type="pres">
      <dgm:prSet presAssocID="{6E60635A-637E-5049-8276-073847B0E787}" presName="sibTrans" presStyleCnt="0"/>
      <dgm:spPr/>
    </dgm:pt>
    <dgm:pt modelId="{01BA9317-F622-4BF5-A3CC-B1D3BBB2F1DB}" type="pres">
      <dgm:prSet presAssocID="{F6251FFB-0379-43F9-BECA-B96631D14847}" presName="compNode" presStyleCnt="0"/>
      <dgm:spPr/>
    </dgm:pt>
    <dgm:pt modelId="{D5D433D6-A25E-44D5-9CCD-9D929F4526A9}" type="pres">
      <dgm:prSet presAssocID="{F6251FFB-0379-43F9-BECA-B96631D14847}" presName="bgRect" presStyleLbl="bgShp" presStyleIdx="1" presStyleCnt="3"/>
      <dgm:spPr/>
    </dgm:pt>
    <dgm:pt modelId="{26125F26-101A-4F1F-B9F7-558CC3B3EF7A}" type="pres">
      <dgm:prSet presAssocID="{F6251FFB-0379-43F9-BECA-B96631D14847}" presName="iconRect" presStyleLbl="node1" presStyleIdx="1"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90B3DCD1-4405-4C5E-BCEC-D64BF3CCF17F}" type="pres">
      <dgm:prSet presAssocID="{F6251FFB-0379-43F9-BECA-B96631D14847}" presName="spaceRect" presStyleCnt="0"/>
      <dgm:spPr/>
    </dgm:pt>
    <dgm:pt modelId="{645137C8-4418-41D1-B6D5-C7A2F03833B7}" type="pres">
      <dgm:prSet presAssocID="{F6251FFB-0379-43F9-BECA-B96631D14847}" presName="parTx" presStyleLbl="revTx" presStyleIdx="1" presStyleCnt="3">
        <dgm:presLayoutVars>
          <dgm:chMax val="0"/>
          <dgm:chPref val="0"/>
        </dgm:presLayoutVars>
      </dgm:prSet>
      <dgm:spPr/>
    </dgm:pt>
    <dgm:pt modelId="{95E64E88-BF0A-42A3-A249-0576CAB86F31}" type="pres">
      <dgm:prSet presAssocID="{4477DAB3-5C25-4E39-B943-201C881DAA21}" presName="sibTrans" presStyleCnt="0"/>
      <dgm:spPr/>
    </dgm:pt>
    <dgm:pt modelId="{76E5CA1F-11B2-49E1-B5B9-D7605DE9236F}" type="pres">
      <dgm:prSet presAssocID="{F76DBD61-6AA4-4EA5-8CAC-BC2A896CE5BB}" presName="compNode" presStyleCnt="0"/>
      <dgm:spPr/>
    </dgm:pt>
    <dgm:pt modelId="{3958F272-F97A-4AC3-853D-DE9E238E275D}" type="pres">
      <dgm:prSet presAssocID="{F76DBD61-6AA4-4EA5-8CAC-BC2A896CE5BB}" presName="bgRect" presStyleLbl="bgShp" presStyleIdx="2" presStyleCnt="3"/>
      <dgm:spPr/>
    </dgm:pt>
    <dgm:pt modelId="{BB63FC2D-73F5-4A05-BEF8-F87E4E5099A7}" type="pres">
      <dgm:prSet presAssocID="{F76DBD61-6AA4-4EA5-8CAC-BC2A896CE5BB}"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C4BAB46-A51C-43E3-9B85-F5064CC87624}" type="pres">
      <dgm:prSet presAssocID="{F76DBD61-6AA4-4EA5-8CAC-BC2A896CE5BB}" presName="spaceRect" presStyleCnt="0"/>
      <dgm:spPr/>
    </dgm:pt>
    <dgm:pt modelId="{2D5D8A33-B864-4F43-AB69-A2C3717D5FCC}" type="pres">
      <dgm:prSet presAssocID="{F76DBD61-6AA4-4EA5-8CAC-BC2A896CE5BB}" presName="parTx" presStyleLbl="revTx" presStyleIdx="2" presStyleCnt="3">
        <dgm:presLayoutVars>
          <dgm:chMax val="0"/>
          <dgm:chPref val="0"/>
        </dgm:presLayoutVars>
      </dgm:prSet>
      <dgm:spPr/>
    </dgm:pt>
  </dgm:ptLst>
  <dgm:cxnLst>
    <dgm:cxn modelId="{54542343-A673-C842-BC81-00EDA73DAAFA}" srcId="{11757550-F044-4AA1-B7AE-973C582ADBDE}" destId="{575E9C1F-A034-FB4D-8B35-13EE0995C379}" srcOrd="0" destOrd="0" parTransId="{A6DE6E8D-189B-A441-9698-622EA8808A1A}" sibTransId="{6E60635A-637E-5049-8276-073847B0E787}"/>
    <dgm:cxn modelId="{BF2B264D-6D18-6E42-80A7-74689B5A025C}" type="presOf" srcId="{575E9C1F-A034-FB4D-8B35-13EE0995C379}" destId="{098E579A-CC5F-454D-92C0-FC7ACDF526D4}" srcOrd="0" destOrd="0" presId="urn:microsoft.com/office/officeart/2018/2/layout/IconVerticalSolidList"/>
    <dgm:cxn modelId="{BE7E3053-10EC-6244-B7B7-8C6CF6698D13}" type="presOf" srcId="{F76DBD61-6AA4-4EA5-8CAC-BC2A896CE5BB}" destId="{2D5D8A33-B864-4F43-AB69-A2C3717D5FCC}" srcOrd="0" destOrd="0" presId="urn:microsoft.com/office/officeart/2018/2/layout/IconVerticalSolidList"/>
    <dgm:cxn modelId="{32737E5F-7164-A24C-8178-782C74AB5B27}" type="presOf" srcId="{F6251FFB-0379-43F9-BECA-B96631D14847}" destId="{645137C8-4418-41D1-B6D5-C7A2F03833B7}" srcOrd="0" destOrd="0" presId="urn:microsoft.com/office/officeart/2018/2/layout/IconVerticalSolidList"/>
    <dgm:cxn modelId="{4A8936A2-10DE-0D4F-A0D3-2A3B73E7D5EB}" type="presOf" srcId="{11757550-F044-4AA1-B7AE-973C582ADBDE}" destId="{8A563E06-DDF7-469F-A45D-7E212581CF74}" srcOrd="0" destOrd="0" presId="urn:microsoft.com/office/officeart/2018/2/layout/IconVerticalSolidList"/>
    <dgm:cxn modelId="{6C0C5CB6-2867-4714-A7C5-2174AA8F6E1A}" srcId="{11757550-F044-4AA1-B7AE-973C582ADBDE}" destId="{F76DBD61-6AA4-4EA5-8CAC-BC2A896CE5BB}" srcOrd="2" destOrd="0" parTransId="{89A61A2F-7264-4517-891A-5EB8771625FA}" sibTransId="{D6A49AF4-8B64-44AA-A2DF-BE478FD5EBC9}"/>
    <dgm:cxn modelId="{7756E1E2-699C-41C4-BAD9-B7522A031346}" srcId="{11757550-F044-4AA1-B7AE-973C582ADBDE}" destId="{F6251FFB-0379-43F9-BECA-B96631D14847}" srcOrd="1" destOrd="0" parTransId="{A4CBFCD6-561F-428C-AC59-D5656B27E980}" sibTransId="{4477DAB3-5C25-4E39-B943-201C881DAA21}"/>
    <dgm:cxn modelId="{D09299D3-4FB1-FC4C-B775-1D42B1B7092E}" type="presParOf" srcId="{8A563E06-DDF7-469F-A45D-7E212581CF74}" destId="{0CDF5D7E-0184-4849-9033-33E489F0258C}" srcOrd="0" destOrd="0" presId="urn:microsoft.com/office/officeart/2018/2/layout/IconVerticalSolidList"/>
    <dgm:cxn modelId="{CF2F4B39-C359-0C4F-9FA8-EFFBC67066DE}" type="presParOf" srcId="{0CDF5D7E-0184-4849-9033-33E489F0258C}" destId="{DB2E150C-8441-9649-9E8D-5040ED658DE5}" srcOrd="0" destOrd="0" presId="urn:microsoft.com/office/officeart/2018/2/layout/IconVerticalSolidList"/>
    <dgm:cxn modelId="{95B64A31-A6AE-0A42-936F-220E71ED034E}" type="presParOf" srcId="{0CDF5D7E-0184-4849-9033-33E489F0258C}" destId="{0F29D3B4-AD78-7A4B-84B8-BEECE5FCE1AA}" srcOrd="1" destOrd="0" presId="urn:microsoft.com/office/officeart/2018/2/layout/IconVerticalSolidList"/>
    <dgm:cxn modelId="{B30AD49B-DAD2-9D40-8C20-6549B6697A66}" type="presParOf" srcId="{0CDF5D7E-0184-4849-9033-33E489F0258C}" destId="{0809654B-F2A3-8140-BEF7-5436539315A4}" srcOrd="2" destOrd="0" presId="urn:microsoft.com/office/officeart/2018/2/layout/IconVerticalSolidList"/>
    <dgm:cxn modelId="{B754610C-3A56-4D48-A0A9-753960CB1EF6}" type="presParOf" srcId="{0CDF5D7E-0184-4849-9033-33E489F0258C}" destId="{098E579A-CC5F-454D-92C0-FC7ACDF526D4}" srcOrd="3" destOrd="0" presId="urn:microsoft.com/office/officeart/2018/2/layout/IconVerticalSolidList"/>
    <dgm:cxn modelId="{7C96F78E-9408-C744-A835-0060251591E1}" type="presParOf" srcId="{8A563E06-DDF7-469F-A45D-7E212581CF74}" destId="{90CC8450-0E42-BB49-96D1-C81A2E717C5B}" srcOrd="1" destOrd="0" presId="urn:microsoft.com/office/officeart/2018/2/layout/IconVerticalSolidList"/>
    <dgm:cxn modelId="{4F77221C-0047-254F-A519-A9EBEB610328}" type="presParOf" srcId="{8A563E06-DDF7-469F-A45D-7E212581CF74}" destId="{01BA9317-F622-4BF5-A3CC-B1D3BBB2F1DB}" srcOrd="2" destOrd="0" presId="urn:microsoft.com/office/officeart/2018/2/layout/IconVerticalSolidList"/>
    <dgm:cxn modelId="{8B7B1366-AF19-934D-ACE2-A0D4C5F7509B}" type="presParOf" srcId="{01BA9317-F622-4BF5-A3CC-B1D3BBB2F1DB}" destId="{D5D433D6-A25E-44D5-9CCD-9D929F4526A9}" srcOrd="0" destOrd="0" presId="urn:microsoft.com/office/officeart/2018/2/layout/IconVerticalSolidList"/>
    <dgm:cxn modelId="{4C26A535-7FEF-A144-88FB-9448077650E4}" type="presParOf" srcId="{01BA9317-F622-4BF5-A3CC-B1D3BBB2F1DB}" destId="{26125F26-101A-4F1F-B9F7-558CC3B3EF7A}" srcOrd="1" destOrd="0" presId="urn:microsoft.com/office/officeart/2018/2/layout/IconVerticalSolidList"/>
    <dgm:cxn modelId="{51E793DF-5A95-3347-8DBD-01B4E7617501}" type="presParOf" srcId="{01BA9317-F622-4BF5-A3CC-B1D3BBB2F1DB}" destId="{90B3DCD1-4405-4C5E-BCEC-D64BF3CCF17F}" srcOrd="2" destOrd="0" presId="urn:microsoft.com/office/officeart/2018/2/layout/IconVerticalSolidList"/>
    <dgm:cxn modelId="{ACA5119D-B1EE-9445-9765-14ADCC0EAB9F}" type="presParOf" srcId="{01BA9317-F622-4BF5-A3CC-B1D3BBB2F1DB}" destId="{645137C8-4418-41D1-B6D5-C7A2F03833B7}" srcOrd="3" destOrd="0" presId="urn:microsoft.com/office/officeart/2018/2/layout/IconVerticalSolidList"/>
    <dgm:cxn modelId="{71092833-6B2B-D04C-B485-1A6B76399DFE}" type="presParOf" srcId="{8A563E06-DDF7-469F-A45D-7E212581CF74}" destId="{95E64E88-BF0A-42A3-A249-0576CAB86F31}" srcOrd="3" destOrd="0" presId="urn:microsoft.com/office/officeart/2018/2/layout/IconVerticalSolidList"/>
    <dgm:cxn modelId="{E37693B9-275F-1A40-BCA7-81AA4ED7F821}" type="presParOf" srcId="{8A563E06-DDF7-469F-A45D-7E212581CF74}" destId="{76E5CA1F-11B2-49E1-B5B9-D7605DE9236F}" srcOrd="4" destOrd="0" presId="urn:microsoft.com/office/officeart/2018/2/layout/IconVerticalSolidList"/>
    <dgm:cxn modelId="{56788144-ABCB-3B46-828A-C269A1C457B1}" type="presParOf" srcId="{76E5CA1F-11B2-49E1-B5B9-D7605DE9236F}" destId="{3958F272-F97A-4AC3-853D-DE9E238E275D}" srcOrd="0" destOrd="0" presId="urn:microsoft.com/office/officeart/2018/2/layout/IconVerticalSolidList"/>
    <dgm:cxn modelId="{413ACE9E-D87C-BE40-AC73-E38203183D9F}" type="presParOf" srcId="{76E5CA1F-11B2-49E1-B5B9-D7605DE9236F}" destId="{BB63FC2D-73F5-4A05-BEF8-F87E4E5099A7}" srcOrd="1" destOrd="0" presId="urn:microsoft.com/office/officeart/2018/2/layout/IconVerticalSolidList"/>
    <dgm:cxn modelId="{8A9E2480-808E-DD4D-81BE-BAF4601C892A}" type="presParOf" srcId="{76E5CA1F-11B2-49E1-B5B9-D7605DE9236F}" destId="{8C4BAB46-A51C-43E3-9B85-F5064CC87624}" srcOrd="2" destOrd="0" presId="urn:microsoft.com/office/officeart/2018/2/layout/IconVerticalSolidList"/>
    <dgm:cxn modelId="{3A63B2A6-6F2C-384B-9156-1388611BC46B}" type="presParOf" srcId="{76E5CA1F-11B2-49E1-B5B9-D7605DE9236F}" destId="{2D5D8A33-B864-4F43-AB69-A2C3717D5FC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282C2C-E34C-4220-A5CF-4C288FD5E7BE}"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A15E47FE-B076-475A-A9BA-3429F98DDDE4}">
      <dgm:prSet/>
      <dgm:spPr/>
      <dgm:t>
        <a:bodyPr/>
        <a:lstStyle/>
        <a:p>
          <a:r>
            <a:rPr lang="en-GB" dirty="0"/>
            <a:t>No insights surrounding digitalisation over long timeframes across multiple programmes</a:t>
          </a:r>
        </a:p>
      </dgm:t>
    </dgm:pt>
    <dgm:pt modelId="{55449229-F713-4C27-9EE4-52A7F4A9D634}" type="parTrans" cxnId="{2D1C6DE1-D7F6-4946-AB91-CADF403B72E2}">
      <dgm:prSet/>
      <dgm:spPr/>
      <dgm:t>
        <a:bodyPr/>
        <a:lstStyle/>
        <a:p>
          <a:endParaRPr lang="en-US" sz="2400"/>
        </a:p>
      </dgm:t>
    </dgm:pt>
    <dgm:pt modelId="{3CBC0378-42B0-41A8-8F0C-82FC50DDF808}" type="sibTrans" cxnId="{2D1C6DE1-D7F6-4946-AB91-CADF403B72E2}">
      <dgm:prSet/>
      <dgm:spPr/>
      <dgm:t>
        <a:bodyPr/>
        <a:lstStyle/>
        <a:p>
          <a:endParaRPr lang="en-US"/>
        </a:p>
      </dgm:t>
    </dgm:pt>
    <dgm:pt modelId="{DCE7E834-E6F8-254C-8F4D-D10E2B27A15C}" type="pres">
      <dgm:prSet presAssocID="{0E282C2C-E34C-4220-A5CF-4C288FD5E7BE}" presName="vert0" presStyleCnt="0">
        <dgm:presLayoutVars>
          <dgm:dir/>
          <dgm:animOne val="branch"/>
          <dgm:animLvl val="lvl"/>
        </dgm:presLayoutVars>
      </dgm:prSet>
      <dgm:spPr/>
    </dgm:pt>
    <dgm:pt modelId="{7AF14CCE-073B-D640-964C-A1B38ECEA806}" type="pres">
      <dgm:prSet presAssocID="{A15E47FE-B076-475A-A9BA-3429F98DDDE4}" presName="thickLine" presStyleLbl="alignNode1" presStyleIdx="0" presStyleCnt="1"/>
      <dgm:spPr/>
    </dgm:pt>
    <dgm:pt modelId="{6D08A2C8-93C0-1343-94AC-60CC57F246C4}" type="pres">
      <dgm:prSet presAssocID="{A15E47FE-B076-475A-A9BA-3429F98DDDE4}" presName="horz1" presStyleCnt="0"/>
      <dgm:spPr/>
    </dgm:pt>
    <dgm:pt modelId="{D122759F-D0C2-974E-83AD-BA3EFA00B80E}" type="pres">
      <dgm:prSet presAssocID="{A15E47FE-B076-475A-A9BA-3429F98DDDE4}" presName="tx1" presStyleLbl="revTx" presStyleIdx="0" presStyleCnt="1"/>
      <dgm:spPr/>
    </dgm:pt>
    <dgm:pt modelId="{FBA218BD-F623-0E4C-8A64-271999F8ADA1}" type="pres">
      <dgm:prSet presAssocID="{A15E47FE-B076-475A-A9BA-3429F98DDDE4}" presName="vert1" presStyleCnt="0"/>
      <dgm:spPr/>
    </dgm:pt>
  </dgm:ptLst>
  <dgm:cxnLst>
    <dgm:cxn modelId="{B728D36C-D965-E74A-BE40-C8912EFFCB46}" type="presOf" srcId="{A15E47FE-B076-475A-A9BA-3429F98DDDE4}" destId="{D122759F-D0C2-974E-83AD-BA3EFA00B80E}" srcOrd="0" destOrd="0" presId="urn:microsoft.com/office/officeart/2008/layout/LinedList"/>
    <dgm:cxn modelId="{29890CCD-AD7B-9648-8509-F898CD00D03F}" type="presOf" srcId="{0E282C2C-E34C-4220-A5CF-4C288FD5E7BE}" destId="{DCE7E834-E6F8-254C-8F4D-D10E2B27A15C}" srcOrd="0" destOrd="0" presId="urn:microsoft.com/office/officeart/2008/layout/LinedList"/>
    <dgm:cxn modelId="{2D1C6DE1-D7F6-4946-AB91-CADF403B72E2}" srcId="{0E282C2C-E34C-4220-A5CF-4C288FD5E7BE}" destId="{A15E47FE-B076-475A-A9BA-3429F98DDDE4}" srcOrd="0" destOrd="0" parTransId="{55449229-F713-4C27-9EE4-52A7F4A9D634}" sibTransId="{3CBC0378-42B0-41A8-8F0C-82FC50DDF808}"/>
    <dgm:cxn modelId="{4BF63822-A0C6-E64B-86A3-307D4BED0D65}" type="presParOf" srcId="{DCE7E834-E6F8-254C-8F4D-D10E2B27A15C}" destId="{7AF14CCE-073B-D640-964C-A1B38ECEA806}" srcOrd="0" destOrd="0" presId="urn:microsoft.com/office/officeart/2008/layout/LinedList"/>
    <dgm:cxn modelId="{31975DB5-E7B2-C34C-8C14-37E0591E962F}" type="presParOf" srcId="{DCE7E834-E6F8-254C-8F4D-D10E2B27A15C}" destId="{6D08A2C8-93C0-1343-94AC-60CC57F246C4}" srcOrd="1" destOrd="0" presId="urn:microsoft.com/office/officeart/2008/layout/LinedList"/>
    <dgm:cxn modelId="{C696DC6C-EE77-3847-A54E-6DFD714DAC06}" type="presParOf" srcId="{6D08A2C8-93C0-1343-94AC-60CC57F246C4}" destId="{D122759F-D0C2-974E-83AD-BA3EFA00B80E}" srcOrd="0" destOrd="0" presId="urn:microsoft.com/office/officeart/2008/layout/LinedList"/>
    <dgm:cxn modelId="{D3987342-34F0-A64F-8830-6754BB114FF1}" type="presParOf" srcId="{6D08A2C8-93C0-1343-94AC-60CC57F246C4}" destId="{FBA218BD-F623-0E4C-8A64-271999F8ADA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D5A66E-8C1C-4003-8895-37FF58983BC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01C7B14-444E-4806-BA72-727934A18445}">
      <dgm:prSet/>
      <dgm:spPr/>
      <dgm:t>
        <a:bodyPr/>
        <a:lstStyle/>
        <a:p>
          <a:pPr>
            <a:lnSpc>
              <a:spcPct val="100000"/>
            </a:lnSpc>
          </a:pPr>
          <a:r>
            <a:rPr lang="en-US" dirty="0"/>
            <a:t>National </a:t>
          </a:r>
          <a:r>
            <a:rPr lang="en-US" dirty="0" err="1"/>
            <a:t>Programme</a:t>
          </a:r>
          <a:r>
            <a:rPr lang="en-US" dirty="0"/>
            <a:t> for IT: </a:t>
          </a:r>
          <a:r>
            <a:rPr lang="en-US" b="1" dirty="0"/>
            <a:t>Information infrastructure </a:t>
          </a:r>
          <a:r>
            <a:rPr lang="en-US" dirty="0"/>
            <a:t>implementation to promote interoperability</a:t>
          </a:r>
        </a:p>
      </dgm:t>
    </dgm:pt>
    <dgm:pt modelId="{589702E0-ED63-454B-9C76-A94925832AE3}" type="parTrans" cxnId="{EC92AA6A-A34E-4F86-9EF1-10C196E33202}">
      <dgm:prSet/>
      <dgm:spPr/>
      <dgm:t>
        <a:bodyPr/>
        <a:lstStyle/>
        <a:p>
          <a:endParaRPr lang="en-US"/>
        </a:p>
      </dgm:t>
    </dgm:pt>
    <dgm:pt modelId="{0ADF0C6E-6531-40D3-839A-2FFEB5313849}" type="sibTrans" cxnId="{EC92AA6A-A34E-4F86-9EF1-10C196E33202}">
      <dgm:prSet/>
      <dgm:spPr/>
      <dgm:t>
        <a:bodyPr/>
        <a:lstStyle/>
        <a:p>
          <a:endParaRPr lang="en-US"/>
        </a:p>
      </dgm:t>
    </dgm:pt>
    <dgm:pt modelId="{B00C0E45-C698-465A-AB26-97EFA8277031}">
      <dgm:prSet/>
      <dgm:spPr/>
      <dgm:t>
        <a:bodyPr/>
        <a:lstStyle/>
        <a:p>
          <a:pPr>
            <a:lnSpc>
              <a:spcPct val="100000"/>
            </a:lnSpc>
          </a:pPr>
          <a:r>
            <a:rPr lang="en-US" dirty="0"/>
            <a:t>Global Digital Exemplar </a:t>
          </a:r>
          <a:r>
            <a:rPr lang="en-US" dirty="0" err="1"/>
            <a:t>Programme</a:t>
          </a:r>
          <a:r>
            <a:rPr lang="en-US" dirty="0"/>
            <a:t>: </a:t>
          </a:r>
          <a:r>
            <a:rPr lang="en-US" b="1" dirty="0"/>
            <a:t>Learning and spread </a:t>
          </a:r>
          <a:r>
            <a:rPr lang="en-US" dirty="0"/>
            <a:t>of implementation and </a:t>
          </a:r>
          <a:r>
            <a:rPr lang="en-US" dirty="0" err="1"/>
            <a:t>optimisation</a:t>
          </a:r>
          <a:r>
            <a:rPr lang="en-US" dirty="0"/>
            <a:t> knowledge</a:t>
          </a:r>
        </a:p>
      </dgm:t>
    </dgm:pt>
    <dgm:pt modelId="{BD0BDAE9-608B-498B-9433-EF4D2DD8D147}" type="parTrans" cxnId="{8C8718BF-3437-4CCE-8900-ACD0E5F8A4CB}">
      <dgm:prSet/>
      <dgm:spPr/>
      <dgm:t>
        <a:bodyPr/>
        <a:lstStyle/>
        <a:p>
          <a:endParaRPr lang="en-US"/>
        </a:p>
      </dgm:t>
    </dgm:pt>
    <dgm:pt modelId="{DDED30AF-DB90-4AEA-BC6D-B92B09622539}" type="sibTrans" cxnId="{8C8718BF-3437-4CCE-8900-ACD0E5F8A4CB}">
      <dgm:prSet/>
      <dgm:spPr/>
      <dgm:t>
        <a:bodyPr/>
        <a:lstStyle/>
        <a:p>
          <a:endParaRPr lang="en-US"/>
        </a:p>
      </dgm:t>
    </dgm:pt>
    <dgm:pt modelId="{1AA28707-A79C-4DA6-A7F2-6AE5411D45AF}">
      <dgm:prSet/>
      <dgm:spPr/>
      <dgm:t>
        <a:bodyPr/>
        <a:lstStyle/>
        <a:p>
          <a:pPr>
            <a:lnSpc>
              <a:spcPct val="100000"/>
            </a:lnSpc>
          </a:pPr>
          <a:r>
            <a:rPr lang="en-US" dirty="0"/>
            <a:t>NHS AI Lab: Stimulating development and adoption of </a:t>
          </a:r>
          <a:r>
            <a:rPr lang="en-US" b="1" dirty="0"/>
            <a:t>AI-based innovations</a:t>
          </a:r>
        </a:p>
      </dgm:t>
    </dgm:pt>
    <dgm:pt modelId="{F4FBE466-6FFB-4EBD-A015-B703A269F849}" type="parTrans" cxnId="{C8A2EC31-5D6B-4576-82D8-97D7FC5DB9E4}">
      <dgm:prSet/>
      <dgm:spPr/>
      <dgm:t>
        <a:bodyPr/>
        <a:lstStyle/>
        <a:p>
          <a:endParaRPr lang="en-US"/>
        </a:p>
      </dgm:t>
    </dgm:pt>
    <dgm:pt modelId="{2DD6E4FF-F8F2-4E30-8B74-20793BCCCB46}" type="sibTrans" cxnId="{C8A2EC31-5D6B-4576-82D8-97D7FC5DB9E4}">
      <dgm:prSet/>
      <dgm:spPr/>
      <dgm:t>
        <a:bodyPr/>
        <a:lstStyle/>
        <a:p>
          <a:endParaRPr lang="en-US"/>
        </a:p>
      </dgm:t>
    </dgm:pt>
    <dgm:pt modelId="{24E9E72A-0E56-4758-956A-AC8DACF05480}" type="pres">
      <dgm:prSet presAssocID="{43D5A66E-8C1C-4003-8895-37FF58983BC2}" presName="root" presStyleCnt="0">
        <dgm:presLayoutVars>
          <dgm:dir/>
          <dgm:resizeHandles val="exact"/>
        </dgm:presLayoutVars>
      </dgm:prSet>
      <dgm:spPr/>
    </dgm:pt>
    <dgm:pt modelId="{E410866F-37A0-41C8-AD9E-19F7E4706A55}" type="pres">
      <dgm:prSet presAssocID="{A01C7B14-444E-4806-BA72-727934A18445}" presName="compNode" presStyleCnt="0"/>
      <dgm:spPr/>
    </dgm:pt>
    <dgm:pt modelId="{3A6F4DF4-624A-4DFD-96AB-FB4CF0F0FA57}" type="pres">
      <dgm:prSet presAssocID="{A01C7B14-444E-4806-BA72-727934A18445}" presName="bgRect" presStyleLbl="bgShp" presStyleIdx="0" presStyleCnt="3"/>
      <dgm:spPr/>
    </dgm:pt>
    <dgm:pt modelId="{148D80FF-E5A2-423C-A8B5-E39EFA3F3732}" type="pres">
      <dgm:prSet presAssocID="{A01C7B14-444E-4806-BA72-727934A1844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C752195B-BB53-4E80-A71D-0A349C2C31A2}" type="pres">
      <dgm:prSet presAssocID="{A01C7B14-444E-4806-BA72-727934A18445}" presName="spaceRect" presStyleCnt="0"/>
      <dgm:spPr/>
    </dgm:pt>
    <dgm:pt modelId="{941FFDB4-662B-4896-B936-CF9B85A4B860}" type="pres">
      <dgm:prSet presAssocID="{A01C7B14-444E-4806-BA72-727934A18445}" presName="parTx" presStyleLbl="revTx" presStyleIdx="0" presStyleCnt="3">
        <dgm:presLayoutVars>
          <dgm:chMax val="0"/>
          <dgm:chPref val="0"/>
        </dgm:presLayoutVars>
      </dgm:prSet>
      <dgm:spPr/>
    </dgm:pt>
    <dgm:pt modelId="{B0DC74AD-6AF5-4BCB-B90A-D759732BB91F}" type="pres">
      <dgm:prSet presAssocID="{0ADF0C6E-6531-40D3-839A-2FFEB5313849}" presName="sibTrans" presStyleCnt="0"/>
      <dgm:spPr/>
    </dgm:pt>
    <dgm:pt modelId="{D71009A6-5FF2-49E4-B0D9-1A7076643553}" type="pres">
      <dgm:prSet presAssocID="{B00C0E45-C698-465A-AB26-97EFA8277031}" presName="compNode" presStyleCnt="0"/>
      <dgm:spPr/>
    </dgm:pt>
    <dgm:pt modelId="{3CB6EC93-5A34-43DD-905A-E2B5B3994D25}" type="pres">
      <dgm:prSet presAssocID="{B00C0E45-C698-465A-AB26-97EFA8277031}" presName="bgRect" presStyleLbl="bgShp" presStyleIdx="1" presStyleCnt="3"/>
      <dgm:spPr/>
    </dgm:pt>
    <dgm:pt modelId="{C067E14C-F087-4558-97BE-1F06CBA9C238}" type="pres">
      <dgm:prSet presAssocID="{B00C0E45-C698-465A-AB26-97EFA82770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7C4D2F67-E0A7-4DF5-AACE-A0B06968206C}" type="pres">
      <dgm:prSet presAssocID="{B00C0E45-C698-465A-AB26-97EFA8277031}" presName="spaceRect" presStyleCnt="0"/>
      <dgm:spPr/>
    </dgm:pt>
    <dgm:pt modelId="{6E6E96C4-F45E-4537-A840-86A6DC5427E1}" type="pres">
      <dgm:prSet presAssocID="{B00C0E45-C698-465A-AB26-97EFA8277031}" presName="parTx" presStyleLbl="revTx" presStyleIdx="1" presStyleCnt="3">
        <dgm:presLayoutVars>
          <dgm:chMax val="0"/>
          <dgm:chPref val="0"/>
        </dgm:presLayoutVars>
      </dgm:prSet>
      <dgm:spPr/>
    </dgm:pt>
    <dgm:pt modelId="{87BB67B2-5BF5-4E10-BEEF-553F5002D1AE}" type="pres">
      <dgm:prSet presAssocID="{DDED30AF-DB90-4AEA-BC6D-B92B09622539}" presName="sibTrans" presStyleCnt="0"/>
      <dgm:spPr/>
    </dgm:pt>
    <dgm:pt modelId="{3EDC2BF2-950B-4FAD-99B0-50A8379292A3}" type="pres">
      <dgm:prSet presAssocID="{1AA28707-A79C-4DA6-A7F2-6AE5411D45AF}" presName="compNode" presStyleCnt="0"/>
      <dgm:spPr/>
    </dgm:pt>
    <dgm:pt modelId="{0F7AFBEC-C218-416D-AE88-39201CF2832E}" type="pres">
      <dgm:prSet presAssocID="{1AA28707-A79C-4DA6-A7F2-6AE5411D45AF}" presName="bgRect" presStyleLbl="bgShp" presStyleIdx="2" presStyleCnt="3"/>
      <dgm:spPr/>
    </dgm:pt>
    <dgm:pt modelId="{CE635DF8-7EE7-4598-8E4E-C1295581561D}" type="pres">
      <dgm:prSet presAssocID="{1AA28707-A79C-4DA6-A7F2-6AE5411D45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a:ext>
      </dgm:extLst>
    </dgm:pt>
    <dgm:pt modelId="{AF2796AD-A7CB-498A-B29E-6A06EFE22483}" type="pres">
      <dgm:prSet presAssocID="{1AA28707-A79C-4DA6-A7F2-6AE5411D45AF}" presName="spaceRect" presStyleCnt="0"/>
      <dgm:spPr/>
    </dgm:pt>
    <dgm:pt modelId="{669058F0-8979-4FE5-BED9-E7365D7EEB7A}" type="pres">
      <dgm:prSet presAssocID="{1AA28707-A79C-4DA6-A7F2-6AE5411D45AF}" presName="parTx" presStyleLbl="revTx" presStyleIdx="2" presStyleCnt="3">
        <dgm:presLayoutVars>
          <dgm:chMax val="0"/>
          <dgm:chPref val="0"/>
        </dgm:presLayoutVars>
      </dgm:prSet>
      <dgm:spPr/>
    </dgm:pt>
  </dgm:ptLst>
  <dgm:cxnLst>
    <dgm:cxn modelId="{25BD6C25-5416-4AFC-B701-57C109F7AD9B}" type="presOf" srcId="{B00C0E45-C698-465A-AB26-97EFA8277031}" destId="{6E6E96C4-F45E-4537-A840-86A6DC5427E1}" srcOrd="0" destOrd="0" presId="urn:microsoft.com/office/officeart/2018/2/layout/IconVerticalSolidList"/>
    <dgm:cxn modelId="{C8A2EC31-5D6B-4576-82D8-97D7FC5DB9E4}" srcId="{43D5A66E-8C1C-4003-8895-37FF58983BC2}" destId="{1AA28707-A79C-4DA6-A7F2-6AE5411D45AF}" srcOrd="2" destOrd="0" parTransId="{F4FBE466-6FFB-4EBD-A015-B703A269F849}" sibTransId="{2DD6E4FF-F8F2-4E30-8B74-20793BCCCB46}"/>
    <dgm:cxn modelId="{EC92AA6A-A34E-4F86-9EF1-10C196E33202}" srcId="{43D5A66E-8C1C-4003-8895-37FF58983BC2}" destId="{A01C7B14-444E-4806-BA72-727934A18445}" srcOrd="0" destOrd="0" parTransId="{589702E0-ED63-454B-9C76-A94925832AE3}" sibTransId="{0ADF0C6E-6531-40D3-839A-2FFEB5313849}"/>
    <dgm:cxn modelId="{5A55546C-034D-4EFC-912A-C571B1528657}" type="presOf" srcId="{1AA28707-A79C-4DA6-A7F2-6AE5411D45AF}" destId="{669058F0-8979-4FE5-BED9-E7365D7EEB7A}" srcOrd="0" destOrd="0" presId="urn:microsoft.com/office/officeart/2018/2/layout/IconVerticalSolidList"/>
    <dgm:cxn modelId="{A5604595-6FE3-4630-9658-75EC7A30ECF0}" type="presOf" srcId="{43D5A66E-8C1C-4003-8895-37FF58983BC2}" destId="{24E9E72A-0E56-4758-956A-AC8DACF05480}" srcOrd="0" destOrd="0" presId="urn:microsoft.com/office/officeart/2018/2/layout/IconVerticalSolidList"/>
    <dgm:cxn modelId="{8C8718BF-3437-4CCE-8900-ACD0E5F8A4CB}" srcId="{43D5A66E-8C1C-4003-8895-37FF58983BC2}" destId="{B00C0E45-C698-465A-AB26-97EFA8277031}" srcOrd="1" destOrd="0" parTransId="{BD0BDAE9-608B-498B-9433-EF4D2DD8D147}" sibTransId="{DDED30AF-DB90-4AEA-BC6D-B92B09622539}"/>
    <dgm:cxn modelId="{8A2725CF-A7DB-4759-B89C-2B0FA22611BA}" type="presOf" srcId="{A01C7B14-444E-4806-BA72-727934A18445}" destId="{941FFDB4-662B-4896-B936-CF9B85A4B860}" srcOrd="0" destOrd="0" presId="urn:microsoft.com/office/officeart/2018/2/layout/IconVerticalSolidList"/>
    <dgm:cxn modelId="{5DB53627-C755-48A9-9954-5D4E6D694306}" type="presParOf" srcId="{24E9E72A-0E56-4758-956A-AC8DACF05480}" destId="{E410866F-37A0-41C8-AD9E-19F7E4706A55}" srcOrd="0" destOrd="0" presId="urn:microsoft.com/office/officeart/2018/2/layout/IconVerticalSolidList"/>
    <dgm:cxn modelId="{7B91BD74-A6D7-49E2-B1FA-51C348BDBB4A}" type="presParOf" srcId="{E410866F-37A0-41C8-AD9E-19F7E4706A55}" destId="{3A6F4DF4-624A-4DFD-96AB-FB4CF0F0FA57}" srcOrd="0" destOrd="0" presId="urn:microsoft.com/office/officeart/2018/2/layout/IconVerticalSolidList"/>
    <dgm:cxn modelId="{D8723C26-C92D-4E5C-8584-A374E39C13AB}" type="presParOf" srcId="{E410866F-37A0-41C8-AD9E-19F7E4706A55}" destId="{148D80FF-E5A2-423C-A8B5-E39EFA3F3732}" srcOrd="1" destOrd="0" presId="urn:microsoft.com/office/officeart/2018/2/layout/IconVerticalSolidList"/>
    <dgm:cxn modelId="{272DC15A-4553-436B-8BC5-C82B1699F842}" type="presParOf" srcId="{E410866F-37A0-41C8-AD9E-19F7E4706A55}" destId="{C752195B-BB53-4E80-A71D-0A349C2C31A2}" srcOrd="2" destOrd="0" presId="urn:microsoft.com/office/officeart/2018/2/layout/IconVerticalSolidList"/>
    <dgm:cxn modelId="{A181C11F-45B3-466D-9145-FFB8C0292D4B}" type="presParOf" srcId="{E410866F-37A0-41C8-AD9E-19F7E4706A55}" destId="{941FFDB4-662B-4896-B936-CF9B85A4B860}" srcOrd="3" destOrd="0" presId="urn:microsoft.com/office/officeart/2018/2/layout/IconVerticalSolidList"/>
    <dgm:cxn modelId="{0928B819-9E55-4031-AA96-11C56DE97DF8}" type="presParOf" srcId="{24E9E72A-0E56-4758-956A-AC8DACF05480}" destId="{B0DC74AD-6AF5-4BCB-B90A-D759732BB91F}" srcOrd="1" destOrd="0" presId="urn:microsoft.com/office/officeart/2018/2/layout/IconVerticalSolidList"/>
    <dgm:cxn modelId="{813979C3-69FC-470F-BD5B-5C88729A0185}" type="presParOf" srcId="{24E9E72A-0E56-4758-956A-AC8DACF05480}" destId="{D71009A6-5FF2-49E4-B0D9-1A7076643553}" srcOrd="2" destOrd="0" presId="urn:microsoft.com/office/officeart/2018/2/layout/IconVerticalSolidList"/>
    <dgm:cxn modelId="{8F17A122-7162-41A1-BCA6-24CBE6621863}" type="presParOf" srcId="{D71009A6-5FF2-49E4-B0D9-1A7076643553}" destId="{3CB6EC93-5A34-43DD-905A-E2B5B3994D25}" srcOrd="0" destOrd="0" presId="urn:microsoft.com/office/officeart/2018/2/layout/IconVerticalSolidList"/>
    <dgm:cxn modelId="{10CEF89A-D0B6-4ABA-A0EE-06867412022E}" type="presParOf" srcId="{D71009A6-5FF2-49E4-B0D9-1A7076643553}" destId="{C067E14C-F087-4558-97BE-1F06CBA9C238}" srcOrd="1" destOrd="0" presId="urn:microsoft.com/office/officeart/2018/2/layout/IconVerticalSolidList"/>
    <dgm:cxn modelId="{8D290810-2D38-40F8-8369-38920E6A5EB9}" type="presParOf" srcId="{D71009A6-5FF2-49E4-B0D9-1A7076643553}" destId="{7C4D2F67-E0A7-4DF5-AACE-A0B06968206C}" srcOrd="2" destOrd="0" presId="urn:microsoft.com/office/officeart/2018/2/layout/IconVerticalSolidList"/>
    <dgm:cxn modelId="{F9095715-4B58-41AE-B71A-45D958BF231B}" type="presParOf" srcId="{D71009A6-5FF2-49E4-B0D9-1A7076643553}" destId="{6E6E96C4-F45E-4537-A840-86A6DC5427E1}" srcOrd="3" destOrd="0" presId="urn:microsoft.com/office/officeart/2018/2/layout/IconVerticalSolidList"/>
    <dgm:cxn modelId="{7F2247A8-E266-46F2-A519-6A873A2C3559}" type="presParOf" srcId="{24E9E72A-0E56-4758-956A-AC8DACF05480}" destId="{87BB67B2-5BF5-4E10-BEEF-553F5002D1AE}" srcOrd="3" destOrd="0" presId="urn:microsoft.com/office/officeart/2018/2/layout/IconVerticalSolidList"/>
    <dgm:cxn modelId="{3BB68CF2-A0D6-4629-8B72-5A1D83356F2C}" type="presParOf" srcId="{24E9E72A-0E56-4758-956A-AC8DACF05480}" destId="{3EDC2BF2-950B-4FAD-99B0-50A8379292A3}" srcOrd="4" destOrd="0" presId="urn:microsoft.com/office/officeart/2018/2/layout/IconVerticalSolidList"/>
    <dgm:cxn modelId="{35A6D9F6-6E7F-4D31-AAAC-EA484804B6B4}" type="presParOf" srcId="{3EDC2BF2-950B-4FAD-99B0-50A8379292A3}" destId="{0F7AFBEC-C218-416D-AE88-39201CF2832E}" srcOrd="0" destOrd="0" presId="urn:microsoft.com/office/officeart/2018/2/layout/IconVerticalSolidList"/>
    <dgm:cxn modelId="{7390E470-AE80-4F2D-87FF-6ED9F8E646DF}" type="presParOf" srcId="{3EDC2BF2-950B-4FAD-99B0-50A8379292A3}" destId="{CE635DF8-7EE7-4598-8E4E-C1295581561D}" srcOrd="1" destOrd="0" presId="urn:microsoft.com/office/officeart/2018/2/layout/IconVerticalSolidList"/>
    <dgm:cxn modelId="{DAC6EACE-DA58-43D1-861A-9D0EBFB0C8CC}" type="presParOf" srcId="{3EDC2BF2-950B-4FAD-99B0-50A8379292A3}" destId="{AF2796AD-A7CB-498A-B29E-6A06EFE22483}" srcOrd="2" destOrd="0" presId="urn:microsoft.com/office/officeart/2018/2/layout/IconVerticalSolidList"/>
    <dgm:cxn modelId="{C7B008AE-D1FC-444C-B7F7-ECE84C7ADF7D}" type="presParOf" srcId="{3EDC2BF2-950B-4FAD-99B0-50A8379292A3}" destId="{669058F0-8979-4FE5-BED9-E7365D7EEB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2BB974-26D8-E046-B9A3-A0663647085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89916B2C-0D41-684D-9E53-6979AB919505}">
      <dgm:prSet/>
      <dgm:spPr/>
      <dgm:t>
        <a:bodyPr/>
        <a:lstStyle/>
        <a:p>
          <a:pPr>
            <a:lnSpc>
              <a:spcPct val="100000"/>
            </a:lnSpc>
          </a:pPr>
          <a:r>
            <a:rPr lang="en-US" dirty="0"/>
            <a:t>Technological systems have social consequences</a:t>
          </a:r>
        </a:p>
      </dgm:t>
    </dgm:pt>
    <dgm:pt modelId="{D06E514A-E628-1744-92D4-3289DF32E78C}" type="parTrans" cxnId="{EEE12316-26AE-944A-B81F-E673F9A6F4C5}">
      <dgm:prSet/>
      <dgm:spPr/>
      <dgm:t>
        <a:bodyPr/>
        <a:lstStyle/>
        <a:p>
          <a:endParaRPr lang="en-US"/>
        </a:p>
      </dgm:t>
    </dgm:pt>
    <dgm:pt modelId="{A275FCAE-B165-4B48-BCFD-D024053058B4}" type="sibTrans" cxnId="{EEE12316-26AE-944A-B81F-E673F9A6F4C5}">
      <dgm:prSet/>
      <dgm:spPr/>
      <dgm:t>
        <a:bodyPr/>
        <a:lstStyle/>
        <a:p>
          <a:endParaRPr lang="en-US"/>
        </a:p>
      </dgm:t>
    </dgm:pt>
    <dgm:pt modelId="{CE286002-4394-6E46-AF08-F6693F3BDEBD}">
      <dgm:prSet/>
      <dgm:spPr/>
      <dgm:t>
        <a:bodyPr/>
        <a:lstStyle/>
        <a:p>
          <a:pPr>
            <a:lnSpc>
              <a:spcPct val="100000"/>
            </a:lnSpc>
          </a:pPr>
          <a:r>
            <a:rPr lang="en-GB" dirty="0"/>
            <a:t>Social systems have technological consequences</a:t>
          </a:r>
          <a:endParaRPr lang="en-US" dirty="0"/>
        </a:p>
      </dgm:t>
    </dgm:pt>
    <dgm:pt modelId="{4E6968FA-9C67-D745-AEE6-B60841A55224}" type="parTrans" cxnId="{52ABE544-958C-6349-A4B6-28CEFEDB2DD7}">
      <dgm:prSet/>
      <dgm:spPr/>
      <dgm:t>
        <a:bodyPr/>
        <a:lstStyle/>
        <a:p>
          <a:endParaRPr lang="en-US"/>
        </a:p>
      </dgm:t>
    </dgm:pt>
    <dgm:pt modelId="{375C5096-E538-EC4E-9572-1D18ED7278D8}" type="sibTrans" cxnId="{52ABE544-958C-6349-A4B6-28CEFEDB2DD7}">
      <dgm:prSet/>
      <dgm:spPr/>
      <dgm:t>
        <a:bodyPr/>
        <a:lstStyle/>
        <a:p>
          <a:endParaRPr lang="en-US"/>
        </a:p>
      </dgm:t>
    </dgm:pt>
    <dgm:pt modelId="{6F28FD74-D8AB-4A4D-8F38-B308F89EE3EB}" type="pres">
      <dgm:prSet presAssocID="{3C2BB974-26D8-E046-B9A3-A06636470858}" presName="root" presStyleCnt="0">
        <dgm:presLayoutVars>
          <dgm:dir/>
          <dgm:resizeHandles val="exact"/>
        </dgm:presLayoutVars>
      </dgm:prSet>
      <dgm:spPr/>
    </dgm:pt>
    <dgm:pt modelId="{B498CD92-BD19-42A0-A74D-ACDCDBA7FE42}" type="pres">
      <dgm:prSet presAssocID="{89916B2C-0D41-684D-9E53-6979AB919505}" presName="compNode" presStyleCnt="0"/>
      <dgm:spPr/>
    </dgm:pt>
    <dgm:pt modelId="{B1D38007-A1A4-459B-84CB-400A1F71C1D7}" type="pres">
      <dgm:prSet presAssocID="{89916B2C-0D41-684D-9E53-6979AB91950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65E76077-7D93-4E66-9C40-D543633AE0A2}" type="pres">
      <dgm:prSet presAssocID="{89916B2C-0D41-684D-9E53-6979AB919505}" presName="spaceRect" presStyleCnt="0"/>
      <dgm:spPr/>
    </dgm:pt>
    <dgm:pt modelId="{9BDB1922-A0B2-4F7C-9836-778B998400B6}" type="pres">
      <dgm:prSet presAssocID="{89916B2C-0D41-684D-9E53-6979AB919505}" presName="textRect" presStyleLbl="revTx" presStyleIdx="0" presStyleCnt="2">
        <dgm:presLayoutVars>
          <dgm:chMax val="1"/>
          <dgm:chPref val="1"/>
        </dgm:presLayoutVars>
      </dgm:prSet>
      <dgm:spPr/>
    </dgm:pt>
    <dgm:pt modelId="{0145A76F-9C06-458F-A4E8-67E9927A025F}" type="pres">
      <dgm:prSet presAssocID="{A275FCAE-B165-4B48-BCFD-D024053058B4}" presName="sibTrans" presStyleCnt="0"/>
      <dgm:spPr/>
    </dgm:pt>
    <dgm:pt modelId="{66698183-BF47-4A5B-BA0F-AADF4942403E}" type="pres">
      <dgm:prSet presAssocID="{CE286002-4394-6E46-AF08-F6693F3BDEBD}" presName="compNode" presStyleCnt="0"/>
      <dgm:spPr/>
    </dgm:pt>
    <dgm:pt modelId="{390E9975-89F5-4DE8-BBDE-566A18B53398}" type="pres">
      <dgm:prSet presAssocID="{CE286002-4394-6E46-AF08-F6693F3BDEB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1C0689FF-7E09-4050-BB4D-0A667507613C}" type="pres">
      <dgm:prSet presAssocID="{CE286002-4394-6E46-AF08-F6693F3BDEBD}" presName="spaceRect" presStyleCnt="0"/>
      <dgm:spPr/>
    </dgm:pt>
    <dgm:pt modelId="{FF3F4A99-4343-4D67-8B60-0DBD538DB22E}" type="pres">
      <dgm:prSet presAssocID="{CE286002-4394-6E46-AF08-F6693F3BDEBD}" presName="textRect" presStyleLbl="revTx" presStyleIdx="1" presStyleCnt="2">
        <dgm:presLayoutVars>
          <dgm:chMax val="1"/>
          <dgm:chPref val="1"/>
        </dgm:presLayoutVars>
      </dgm:prSet>
      <dgm:spPr/>
    </dgm:pt>
  </dgm:ptLst>
  <dgm:cxnLst>
    <dgm:cxn modelId="{EEE12316-26AE-944A-B81F-E673F9A6F4C5}" srcId="{3C2BB974-26D8-E046-B9A3-A06636470858}" destId="{89916B2C-0D41-684D-9E53-6979AB919505}" srcOrd="0" destOrd="0" parTransId="{D06E514A-E628-1744-92D4-3289DF32E78C}" sibTransId="{A275FCAE-B165-4B48-BCFD-D024053058B4}"/>
    <dgm:cxn modelId="{DA74DB24-3ADC-CC4A-964D-A9B3E0EC193B}" type="presOf" srcId="{CE286002-4394-6E46-AF08-F6693F3BDEBD}" destId="{FF3F4A99-4343-4D67-8B60-0DBD538DB22E}" srcOrd="0" destOrd="0" presId="urn:microsoft.com/office/officeart/2018/2/layout/IconLabelList"/>
    <dgm:cxn modelId="{C9BE4E25-F7B8-D241-BCB2-2EDB2C478519}" type="presOf" srcId="{89916B2C-0D41-684D-9E53-6979AB919505}" destId="{9BDB1922-A0B2-4F7C-9836-778B998400B6}" srcOrd="0" destOrd="0" presId="urn:microsoft.com/office/officeart/2018/2/layout/IconLabelList"/>
    <dgm:cxn modelId="{52ABE544-958C-6349-A4B6-28CEFEDB2DD7}" srcId="{3C2BB974-26D8-E046-B9A3-A06636470858}" destId="{CE286002-4394-6E46-AF08-F6693F3BDEBD}" srcOrd="1" destOrd="0" parTransId="{4E6968FA-9C67-D745-AEE6-B60841A55224}" sibTransId="{375C5096-E538-EC4E-9572-1D18ED7278D8}"/>
    <dgm:cxn modelId="{13E17EE5-26C6-804D-88FC-7C8D74D6830F}" type="presOf" srcId="{3C2BB974-26D8-E046-B9A3-A06636470858}" destId="{6F28FD74-D8AB-4A4D-8F38-B308F89EE3EB}" srcOrd="0" destOrd="0" presId="urn:microsoft.com/office/officeart/2018/2/layout/IconLabelList"/>
    <dgm:cxn modelId="{6404B822-9B57-744F-AD37-FE5E1F1E9340}" type="presParOf" srcId="{6F28FD74-D8AB-4A4D-8F38-B308F89EE3EB}" destId="{B498CD92-BD19-42A0-A74D-ACDCDBA7FE42}" srcOrd="0" destOrd="0" presId="urn:microsoft.com/office/officeart/2018/2/layout/IconLabelList"/>
    <dgm:cxn modelId="{117BAF05-2211-0349-A18D-B68821B8E7AE}" type="presParOf" srcId="{B498CD92-BD19-42A0-A74D-ACDCDBA7FE42}" destId="{B1D38007-A1A4-459B-84CB-400A1F71C1D7}" srcOrd="0" destOrd="0" presId="urn:microsoft.com/office/officeart/2018/2/layout/IconLabelList"/>
    <dgm:cxn modelId="{C8FAACF3-7ED7-CE4C-BC56-BEE371402D16}" type="presParOf" srcId="{B498CD92-BD19-42A0-A74D-ACDCDBA7FE42}" destId="{65E76077-7D93-4E66-9C40-D543633AE0A2}" srcOrd="1" destOrd="0" presId="urn:microsoft.com/office/officeart/2018/2/layout/IconLabelList"/>
    <dgm:cxn modelId="{57DA4283-5E42-E44E-81BD-0505633086F5}" type="presParOf" srcId="{B498CD92-BD19-42A0-A74D-ACDCDBA7FE42}" destId="{9BDB1922-A0B2-4F7C-9836-778B998400B6}" srcOrd="2" destOrd="0" presId="urn:microsoft.com/office/officeart/2018/2/layout/IconLabelList"/>
    <dgm:cxn modelId="{B0A4D411-204E-1843-8005-83892BE94194}" type="presParOf" srcId="{6F28FD74-D8AB-4A4D-8F38-B308F89EE3EB}" destId="{0145A76F-9C06-458F-A4E8-67E9927A025F}" srcOrd="1" destOrd="0" presId="urn:microsoft.com/office/officeart/2018/2/layout/IconLabelList"/>
    <dgm:cxn modelId="{88901ABA-EADA-8045-AC20-3B7637D24227}" type="presParOf" srcId="{6F28FD74-D8AB-4A4D-8F38-B308F89EE3EB}" destId="{66698183-BF47-4A5B-BA0F-AADF4942403E}" srcOrd="2" destOrd="0" presId="urn:microsoft.com/office/officeart/2018/2/layout/IconLabelList"/>
    <dgm:cxn modelId="{C044910F-81C0-E04E-806E-BC4EB2084D0C}" type="presParOf" srcId="{66698183-BF47-4A5B-BA0F-AADF4942403E}" destId="{390E9975-89F5-4DE8-BBDE-566A18B53398}" srcOrd="0" destOrd="0" presId="urn:microsoft.com/office/officeart/2018/2/layout/IconLabelList"/>
    <dgm:cxn modelId="{47C463BC-6211-C24B-B919-5CD43D24B094}" type="presParOf" srcId="{66698183-BF47-4A5B-BA0F-AADF4942403E}" destId="{1C0689FF-7E09-4050-BB4D-0A667507613C}" srcOrd="1" destOrd="0" presId="urn:microsoft.com/office/officeart/2018/2/layout/IconLabelList"/>
    <dgm:cxn modelId="{6AC4C26E-C4B0-0D47-AD94-2110E122A73D}" type="presParOf" srcId="{66698183-BF47-4A5B-BA0F-AADF4942403E}" destId="{FF3F4A99-4343-4D67-8B60-0DBD538DB22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8879AB1-95BB-446A-ACAE-307990E41393}"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289AA66-6BE0-45A2-8D6A-329833E217C5}">
      <dgm:prSet/>
      <dgm:spPr/>
      <dgm:t>
        <a:bodyPr/>
        <a:lstStyle/>
        <a:p>
          <a:pPr>
            <a:lnSpc>
              <a:spcPct val="100000"/>
            </a:lnSpc>
            <a:defRPr b="1"/>
          </a:pPr>
          <a:r>
            <a:rPr lang="en-GB" noProof="0" dirty="0"/>
            <a:t>National support and system-wide intervention</a:t>
          </a:r>
        </a:p>
      </dgm:t>
    </dgm:pt>
    <dgm:pt modelId="{A07B9EDB-9C3D-47BD-900B-DF0CCAD90A0C}" type="parTrans" cxnId="{2FE129FE-2608-4348-B68A-536A9F17C765}">
      <dgm:prSet/>
      <dgm:spPr/>
      <dgm:t>
        <a:bodyPr/>
        <a:lstStyle/>
        <a:p>
          <a:endParaRPr lang="en-GB" noProof="0" dirty="0"/>
        </a:p>
      </dgm:t>
    </dgm:pt>
    <dgm:pt modelId="{8A088C44-3D6D-4708-828C-9DDCFA4AD9B0}" type="sibTrans" cxnId="{2FE129FE-2608-4348-B68A-536A9F17C765}">
      <dgm:prSet/>
      <dgm:spPr/>
      <dgm:t>
        <a:bodyPr/>
        <a:lstStyle/>
        <a:p>
          <a:endParaRPr lang="en-GB" noProof="0" dirty="0"/>
        </a:p>
      </dgm:t>
    </dgm:pt>
    <dgm:pt modelId="{4C488464-66C9-4D68-99FC-4DA099BA75DD}">
      <dgm:prSet/>
      <dgm:spPr/>
      <dgm:t>
        <a:bodyPr/>
        <a:lstStyle/>
        <a:p>
          <a:pPr>
            <a:lnSpc>
              <a:spcPct val="100000"/>
            </a:lnSpc>
            <a:defRPr b="1"/>
          </a:pPr>
          <a:r>
            <a:rPr lang="en-GB" noProof="0" dirty="0">
              <a:latin typeface="Aptos Display" panose="02110004020202020204"/>
            </a:rPr>
            <a:t>National strategies rooted</a:t>
          </a:r>
          <a:r>
            <a:rPr lang="en-GB" noProof="0" dirty="0"/>
            <a:t> in system and service user needs</a:t>
          </a:r>
        </a:p>
      </dgm:t>
    </dgm:pt>
    <dgm:pt modelId="{013DE9F3-4740-456F-9EC5-92512A748024}" type="parTrans" cxnId="{3483F971-3D90-43C1-9878-43A86FA40F9B}">
      <dgm:prSet/>
      <dgm:spPr/>
      <dgm:t>
        <a:bodyPr/>
        <a:lstStyle/>
        <a:p>
          <a:endParaRPr lang="en-GB" noProof="0" dirty="0"/>
        </a:p>
      </dgm:t>
    </dgm:pt>
    <dgm:pt modelId="{C2F38BC4-483A-436A-B67B-C1A918797033}" type="sibTrans" cxnId="{3483F971-3D90-43C1-9878-43A86FA40F9B}">
      <dgm:prSet/>
      <dgm:spPr/>
      <dgm:t>
        <a:bodyPr/>
        <a:lstStyle/>
        <a:p>
          <a:endParaRPr lang="en-GB" noProof="0" dirty="0"/>
        </a:p>
      </dgm:t>
    </dgm:pt>
    <dgm:pt modelId="{165AFC6F-E008-46A1-8D9C-33A80096C97B}">
      <dgm:prSet/>
      <dgm:spPr/>
      <dgm:t>
        <a:bodyPr/>
        <a:lstStyle/>
        <a:p>
          <a:pPr>
            <a:lnSpc>
              <a:spcPct val="100000"/>
            </a:lnSpc>
            <a:defRPr b="1"/>
          </a:pPr>
          <a:r>
            <a:rPr lang="en-GB" noProof="0" dirty="0"/>
            <a:t>Evaluation</a:t>
          </a:r>
        </a:p>
      </dgm:t>
    </dgm:pt>
    <dgm:pt modelId="{137A8F75-58CA-4B7C-9D98-91B9AF514DC1}" type="parTrans" cxnId="{A476F43E-AAC1-4EC9-9364-CDC533B4F491}">
      <dgm:prSet/>
      <dgm:spPr/>
      <dgm:t>
        <a:bodyPr/>
        <a:lstStyle/>
        <a:p>
          <a:endParaRPr lang="en-GB" noProof="0" dirty="0"/>
        </a:p>
      </dgm:t>
    </dgm:pt>
    <dgm:pt modelId="{90B36046-D472-4BDC-9F98-0C83F87D8A00}" type="sibTrans" cxnId="{A476F43E-AAC1-4EC9-9364-CDC533B4F491}">
      <dgm:prSet/>
      <dgm:spPr/>
      <dgm:t>
        <a:bodyPr/>
        <a:lstStyle/>
        <a:p>
          <a:endParaRPr lang="en-GB" noProof="0" dirty="0"/>
        </a:p>
      </dgm:t>
    </dgm:pt>
    <dgm:pt modelId="{E60D3B01-3F14-4DAE-BA67-3ACB488B2E8C}">
      <dgm:prSet/>
      <dgm:spPr/>
      <dgm:t>
        <a:bodyPr/>
        <a:lstStyle/>
        <a:p>
          <a:pPr>
            <a:lnSpc>
              <a:spcPct val="100000"/>
            </a:lnSpc>
          </a:pPr>
          <a:r>
            <a:rPr lang="en-GB" noProof="0" dirty="0"/>
            <a:t>Individual projects and larger programmes </a:t>
          </a:r>
        </a:p>
      </dgm:t>
    </dgm:pt>
    <dgm:pt modelId="{57D2F93A-88BB-4ED7-A917-DFCFE16C0BFB}" type="parTrans" cxnId="{B11B0E30-4D31-4E9C-ABDB-844DB0112D8B}">
      <dgm:prSet/>
      <dgm:spPr/>
      <dgm:t>
        <a:bodyPr/>
        <a:lstStyle/>
        <a:p>
          <a:endParaRPr lang="en-GB" noProof="0" dirty="0"/>
        </a:p>
      </dgm:t>
    </dgm:pt>
    <dgm:pt modelId="{4A280417-416B-4C25-8779-94BC79C5A582}" type="sibTrans" cxnId="{B11B0E30-4D31-4E9C-ABDB-844DB0112D8B}">
      <dgm:prSet/>
      <dgm:spPr/>
      <dgm:t>
        <a:bodyPr/>
        <a:lstStyle/>
        <a:p>
          <a:endParaRPr lang="en-GB" noProof="0" dirty="0"/>
        </a:p>
      </dgm:t>
    </dgm:pt>
    <dgm:pt modelId="{B7881A4F-F627-459E-9B5E-BEB44485682A}">
      <dgm:prSet/>
      <dgm:spPr/>
      <dgm:t>
        <a:bodyPr/>
        <a:lstStyle/>
        <a:p>
          <a:pPr>
            <a:lnSpc>
              <a:spcPct val="100000"/>
            </a:lnSpc>
          </a:pPr>
          <a:r>
            <a:rPr lang="en-GB" noProof="0" dirty="0"/>
            <a:t>Longitudinal mixed-methods </a:t>
          </a:r>
        </a:p>
      </dgm:t>
    </dgm:pt>
    <dgm:pt modelId="{D5158052-3B8E-4ED5-B6F6-8ADF49184028}" type="parTrans" cxnId="{922001A0-36CA-4EA8-B67C-4AE36BB6B855}">
      <dgm:prSet/>
      <dgm:spPr/>
      <dgm:t>
        <a:bodyPr/>
        <a:lstStyle/>
        <a:p>
          <a:endParaRPr lang="en-GB" noProof="0" dirty="0"/>
        </a:p>
      </dgm:t>
    </dgm:pt>
    <dgm:pt modelId="{7B1580A2-FE54-4EC3-AC32-D27A04C95FF8}" type="sibTrans" cxnId="{922001A0-36CA-4EA8-B67C-4AE36BB6B855}">
      <dgm:prSet/>
      <dgm:spPr/>
      <dgm:t>
        <a:bodyPr/>
        <a:lstStyle/>
        <a:p>
          <a:endParaRPr lang="en-GB" noProof="0" dirty="0"/>
        </a:p>
      </dgm:t>
    </dgm:pt>
    <dgm:pt modelId="{248BA9D9-7ED8-4CDD-9C7A-216396895913}">
      <dgm:prSet/>
      <dgm:spPr/>
      <dgm:t>
        <a:bodyPr/>
        <a:lstStyle/>
        <a:p>
          <a:pPr>
            <a:lnSpc>
              <a:spcPct val="100000"/>
            </a:lnSpc>
          </a:pPr>
          <a:r>
            <a:rPr lang="en-GB" noProof="0" dirty="0"/>
            <a:t>Establishing robust baselines</a:t>
          </a:r>
        </a:p>
      </dgm:t>
    </dgm:pt>
    <dgm:pt modelId="{F5E5825E-6CA1-4066-893C-AD2036203E56}" type="parTrans" cxnId="{A892877D-3597-457E-B4C8-BC12BA4E0626}">
      <dgm:prSet/>
      <dgm:spPr/>
      <dgm:t>
        <a:bodyPr/>
        <a:lstStyle/>
        <a:p>
          <a:endParaRPr lang="en-GB" noProof="0" dirty="0"/>
        </a:p>
      </dgm:t>
    </dgm:pt>
    <dgm:pt modelId="{945C7621-2CFD-4D2D-BF20-1CA3DE15190C}" type="sibTrans" cxnId="{A892877D-3597-457E-B4C8-BC12BA4E0626}">
      <dgm:prSet/>
      <dgm:spPr/>
      <dgm:t>
        <a:bodyPr/>
        <a:lstStyle/>
        <a:p>
          <a:endParaRPr lang="en-GB" noProof="0" dirty="0"/>
        </a:p>
      </dgm:t>
    </dgm:pt>
    <dgm:pt modelId="{C72FBC3A-C8E6-469C-9A29-B1E9708AB0EE}">
      <dgm:prSet/>
      <dgm:spPr/>
      <dgm:t>
        <a:bodyPr/>
        <a:lstStyle/>
        <a:p>
          <a:pPr>
            <a:lnSpc>
              <a:spcPct val="100000"/>
            </a:lnSpc>
          </a:pPr>
          <a:r>
            <a:rPr lang="en-GB" noProof="0" dirty="0"/>
            <a:t>Incorporating formative evaluation </a:t>
          </a:r>
        </a:p>
      </dgm:t>
    </dgm:pt>
    <dgm:pt modelId="{7B3B5F0F-048E-44C3-8C82-0D1AFFD9ED5A}" type="parTrans" cxnId="{23F628A6-B836-42FD-9DAD-02182266B79C}">
      <dgm:prSet/>
      <dgm:spPr/>
      <dgm:t>
        <a:bodyPr/>
        <a:lstStyle/>
        <a:p>
          <a:endParaRPr lang="en-GB" noProof="0" dirty="0"/>
        </a:p>
      </dgm:t>
    </dgm:pt>
    <dgm:pt modelId="{657B4A38-9952-4F8B-B1CE-9C78EEEE9E99}" type="sibTrans" cxnId="{23F628A6-B836-42FD-9DAD-02182266B79C}">
      <dgm:prSet/>
      <dgm:spPr/>
      <dgm:t>
        <a:bodyPr/>
        <a:lstStyle/>
        <a:p>
          <a:endParaRPr lang="en-GB" noProof="0" dirty="0"/>
        </a:p>
      </dgm:t>
    </dgm:pt>
    <dgm:pt modelId="{85FA5A06-1897-4A40-A5E6-F8AA3C658D15}">
      <dgm:prSet/>
      <dgm:spPr/>
      <dgm:t>
        <a:bodyPr/>
        <a:lstStyle/>
        <a:p>
          <a:pPr>
            <a:lnSpc>
              <a:spcPct val="100000"/>
            </a:lnSpc>
            <a:defRPr b="1"/>
          </a:pPr>
          <a:r>
            <a:rPr lang="en-GB" noProof="0" dirty="0"/>
            <a:t>Long-term vision of transformation and stability of leadership</a:t>
          </a:r>
        </a:p>
      </dgm:t>
    </dgm:pt>
    <dgm:pt modelId="{20C83816-DEDC-455D-853A-6AF3DCF851C4}" type="sibTrans" cxnId="{3D7CC679-1CBA-4AF9-82DC-9C87E622A99A}">
      <dgm:prSet/>
      <dgm:spPr/>
      <dgm:t>
        <a:bodyPr/>
        <a:lstStyle/>
        <a:p>
          <a:endParaRPr lang="en-GB" noProof="0" dirty="0"/>
        </a:p>
      </dgm:t>
    </dgm:pt>
    <dgm:pt modelId="{2788AFD7-F5A0-4F8D-93BD-F2829ABD3275}" type="parTrans" cxnId="{3D7CC679-1CBA-4AF9-82DC-9C87E622A99A}">
      <dgm:prSet/>
      <dgm:spPr/>
      <dgm:t>
        <a:bodyPr/>
        <a:lstStyle/>
        <a:p>
          <a:endParaRPr lang="en-GB" noProof="0" dirty="0"/>
        </a:p>
      </dgm:t>
    </dgm:pt>
    <dgm:pt modelId="{DB61A006-0DCA-134A-9065-79C438ECA926}">
      <dgm:prSet/>
      <dgm:spPr/>
      <dgm:t>
        <a:bodyPr/>
        <a:lstStyle/>
        <a:p>
          <a:pPr>
            <a:lnSpc>
              <a:spcPct val="100000"/>
            </a:lnSpc>
          </a:pPr>
          <a:r>
            <a:rPr lang="en-GB" noProof="0" dirty="0"/>
            <a:t>Facilitating sharing of lessons and learning</a:t>
          </a:r>
        </a:p>
      </dgm:t>
    </dgm:pt>
    <dgm:pt modelId="{D0F97B4B-0AC6-C244-8AE0-0153FEDD4899}" type="parTrans" cxnId="{FC37635C-2C27-694F-B489-1FA75ADE3A6E}">
      <dgm:prSet/>
      <dgm:spPr/>
      <dgm:t>
        <a:bodyPr/>
        <a:lstStyle/>
        <a:p>
          <a:endParaRPr lang="en-GB" noProof="0" dirty="0"/>
        </a:p>
      </dgm:t>
    </dgm:pt>
    <dgm:pt modelId="{48E06314-BA02-7C4E-973C-3E484C256F79}" type="sibTrans" cxnId="{FC37635C-2C27-694F-B489-1FA75ADE3A6E}">
      <dgm:prSet/>
      <dgm:spPr/>
      <dgm:t>
        <a:bodyPr/>
        <a:lstStyle/>
        <a:p>
          <a:endParaRPr lang="en-GB" noProof="0" dirty="0"/>
        </a:p>
      </dgm:t>
    </dgm:pt>
    <dgm:pt modelId="{5DA40DC9-982D-FB48-BB94-43782AD44A75}">
      <dgm:prSet/>
      <dgm:spPr/>
      <dgm:t>
        <a:bodyPr/>
        <a:lstStyle/>
        <a:p>
          <a:pPr>
            <a:lnSpc>
              <a:spcPct val="100000"/>
            </a:lnSpc>
          </a:pPr>
          <a:r>
            <a:rPr lang="en-GB" noProof="0" dirty="0"/>
            <a:t>Help to build and grow robust infrastructures</a:t>
          </a:r>
        </a:p>
      </dgm:t>
    </dgm:pt>
    <dgm:pt modelId="{D7827B22-D2E1-F94E-9374-7DB5AA2B357F}" type="parTrans" cxnId="{9C773C51-CF3F-4C45-9ABA-FF660EBD65EE}">
      <dgm:prSet/>
      <dgm:spPr/>
      <dgm:t>
        <a:bodyPr/>
        <a:lstStyle/>
        <a:p>
          <a:endParaRPr lang="en-GB" noProof="0" dirty="0"/>
        </a:p>
      </dgm:t>
    </dgm:pt>
    <dgm:pt modelId="{DCF521AC-04A4-CE46-AEAC-D461C279D9DB}" type="sibTrans" cxnId="{9C773C51-CF3F-4C45-9ABA-FF660EBD65EE}">
      <dgm:prSet/>
      <dgm:spPr/>
      <dgm:t>
        <a:bodyPr/>
        <a:lstStyle/>
        <a:p>
          <a:endParaRPr lang="en-GB" noProof="0" dirty="0"/>
        </a:p>
      </dgm:t>
    </dgm:pt>
    <dgm:pt modelId="{FF83C706-5072-4449-ACF0-B4D86173D0AD}">
      <dgm:prSet/>
      <dgm:spPr/>
      <dgm:t>
        <a:bodyPr/>
        <a:lstStyle/>
        <a:p>
          <a:pPr>
            <a:lnSpc>
              <a:spcPct val="100000"/>
            </a:lnSpc>
          </a:pPr>
          <a:r>
            <a:rPr lang="en-GB" noProof="0" dirty="0"/>
            <a:t>Promoting interoperability, scalability, sustainability</a:t>
          </a:r>
        </a:p>
      </dgm:t>
    </dgm:pt>
    <dgm:pt modelId="{9F05DE1F-4DEA-1E4F-9D95-F7E272A4ADE5}" type="parTrans" cxnId="{CABFD877-6522-1D4E-B4F6-D653A16F8FEA}">
      <dgm:prSet/>
      <dgm:spPr/>
      <dgm:t>
        <a:bodyPr/>
        <a:lstStyle/>
        <a:p>
          <a:endParaRPr lang="en-GB" noProof="0" dirty="0"/>
        </a:p>
      </dgm:t>
    </dgm:pt>
    <dgm:pt modelId="{C5D7BAC7-145D-4D47-B58F-44B4D2515C12}" type="sibTrans" cxnId="{CABFD877-6522-1D4E-B4F6-D653A16F8FEA}">
      <dgm:prSet/>
      <dgm:spPr/>
      <dgm:t>
        <a:bodyPr/>
        <a:lstStyle/>
        <a:p>
          <a:endParaRPr lang="en-GB" noProof="0" dirty="0"/>
        </a:p>
      </dgm:t>
    </dgm:pt>
    <dgm:pt modelId="{169A4C15-E975-5847-9171-AD3AE3D4B4A4}">
      <dgm:prSet/>
      <dgm:spPr/>
      <dgm:t>
        <a:bodyPr/>
        <a:lstStyle/>
        <a:p>
          <a:pPr>
            <a:lnSpc>
              <a:spcPct val="100000"/>
            </a:lnSpc>
          </a:pPr>
          <a:r>
            <a:rPr lang="en-US" noProof="0" dirty="0"/>
            <a:t>Active involvement from service delivery </a:t>
          </a:r>
          <a:r>
            <a:rPr lang="en-US" noProof="0" dirty="0" err="1"/>
            <a:t>organisations</a:t>
          </a:r>
          <a:r>
            <a:rPr lang="en-US" noProof="0" dirty="0"/>
            <a:t>, frontline staff, and the public</a:t>
          </a:r>
          <a:endParaRPr lang="en-GB" noProof="0" dirty="0"/>
        </a:p>
      </dgm:t>
    </dgm:pt>
    <dgm:pt modelId="{73CB955A-15D8-F243-B2B6-CB53ED189880}" type="parTrans" cxnId="{E858864F-2E77-884F-A35D-7FBB50533022}">
      <dgm:prSet/>
      <dgm:spPr/>
      <dgm:t>
        <a:bodyPr/>
        <a:lstStyle/>
        <a:p>
          <a:endParaRPr lang="en-US"/>
        </a:p>
      </dgm:t>
    </dgm:pt>
    <dgm:pt modelId="{123AC22D-6318-A34F-B46B-694B476C4369}" type="sibTrans" cxnId="{E858864F-2E77-884F-A35D-7FBB50533022}">
      <dgm:prSet/>
      <dgm:spPr/>
      <dgm:t>
        <a:bodyPr/>
        <a:lstStyle/>
        <a:p>
          <a:endParaRPr lang="en-US"/>
        </a:p>
      </dgm:t>
    </dgm:pt>
    <dgm:pt modelId="{BB28B693-FC6E-7D47-88B5-DAFE20BADD57}">
      <dgm:prSet/>
      <dgm:spPr/>
      <dgm:t>
        <a:bodyPr/>
        <a:lstStyle/>
        <a:p>
          <a:pPr>
            <a:lnSpc>
              <a:spcPct val="100000"/>
            </a:lnSpc>
          </a:pPr>
          <a:endParaRPr lang="en-US" noProof="0" dirty="0"/>
        </a:p>
      </dgm:t>
    </dgm:pt>
    <dgm:pt modelId="{31F89DBE-E31F-F54F-8299-FCFE35825356}" type="parTrans" cxnId="{12F31630-5E5C-DC43-8070-82A43DB17AB1}">
      <dgm:prSet/>
      <dgm:spPr/>
      <dgm:t>
        <a:bodyPr/>
        <a:lstStyle/>
        <a:p>
          <a:endParaRPr lang="en-US"/>
        </a:p>
      </dgm:t>
    </dgm:pt>
    <dgm:pt modelId="{B7358516-29B4-AE41-BD12-A99E2EDDE37F}" type="sibTrans" cxnId="{12F31630-5E5C-DC43-8070-82A43DB17AB1}">
      <dgm:prSet/>
      <dgm:spPr/>
      <dgm:t>
        <a:bodyPr/>
        <a:lstStyle/>
        <a:p>
          <a:endParaRPr lang="en-US"/>
        </a:p>
      </dgm:t>
    </dgm:pt>
    <dgm:pt modelId="{EE4B070C-0CE9-9942-9838-3948B5CC99E6}">
      <dgm:prSet/>
      <dgm:spPr/>
      <dgm:t>
        <a:bodyPr/>
        <a:lstStyle/>
        <a:p>
          <a:pPr>
            <a:lnSpc>
              <a:spcPct val="100000"/>
            </a:lnSpc>
          </a:pPr>
          <a:r>
            <a:rPr lang="en-GB" noProof="0" dirty="0"/>
            <a:t>Resilience of programmes</a:t>
          </a:r>
        </a:p>
      </dgm:t>
    </dgm:pt>
    <dgm:pt modelId="{315CA3DA-2217-4D4F-A96D-7351C78D12EA}" type="parTrans" cxnId="{D281C083-F62B-954C-B31D-82D68A78A9A1}">
      <dgm:prSet/>
      <dgm:spPr/>
      <dgm:t>
        <a:bodyPr/>
        <a:lstStyle/>
        <a:p>
          <a:endParaRPr lang="en-US"/>
        </a:p>
      </dgm:t>
    </dgm:pt>
    <dgm:pt modelId="{A8B969C5-7AFD-A745-AE5E-65D4CC60E8C3}" type="sibTrans" cxnId="{D281C083-F62B-954C-B31D-82D68A78A9A1}">
      <dgm:prSet/>
      <dgm:spPr/>
      <dgm:t>
        <a:bodyPr/>
        <a:lstStyle/>
        <a:p>
          <a:endParaRPr lang="en-US"/>
        </a:p>
      </dgm:t>
    </dgm:pt>
    <dgm:pt modelId="{AB149BA8-2EB9-4B48-BF91-7D7F831557B5}" type="pres">
      <dgm:prSet presAssocID="{38879AB1-95BB-446A-ACAE-307990E41393}" presName="root" presStyleCnt="0">
        <dgm:presLayoutVars>
          <dgm:dir/>
          <dgm:resizeHandles val="exact"/>
        </dgm:presLayoutVars>
      </dgm:prSet>
      <dgm:spPr/>
    </dgm:pt>
    <dgm:pt modelId="{ED7B0E8A-699E-4CA2-AC20-C65A3A6F1ACD}" type="pres">
      <dgm:prSet presAssocID="{E289AA66-6BE0-45A2-8D6A-329833E217C5}" presName="compNode" presStyleCnt="0"/>
      <dgm:spPr/>
    </dgm:pt>
    <dgm:pt modelId="{DCE06247-BD51-4B42-81DE-4ADCA318F34A}" type="pres">
      <dgm:prSet presAssocID="{E289AA66-6BE0-45A2-8D6A-329833E217C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A7A493B4-8EAA-4391-9B62-D6435EF26743}" type="pres">
      <dgm:prSet presAssocID="{E289AA66-6BE0-45A2-8D6A-329833E217C5}" presName="iconSpace" presStyleCnt="0"/>
      <dgm:spPr/>
    </dgm:pt>
    <dgm:pt modelId="{9F1472D3-86B5-4D55-8FDB-5349348FD5D5}" type="pres">
      <dgm:prSet presAssocID="{E289AA66-6BE0-45A2-8D6A-329833E217C5}" presName="parTx" presStyleLbl="revTx" presStyleIdx="0" presStyleCnt="8">
        <dgm:presLayoutVars>
          <dgm:chMax val="0"/>
          <dgm:chPref val="0"/>
        </dgm:presLayoutVars>
      </dgm:prSet>
      <dgm:spPr/>
    </dgm:pt>
    <dgm:pt modelId="{500B5C5E-34D5-4C7A-BD03-CD9AF217E325}" type="pres">
      <dgm:prSet presAssocID="{E289AA66-6BE0-45A2-8D6A-329833E217C5}" presName="txSpace" presStyleCnt="0"/>
      <dgm:spPr/>
    </dgm:pt>
    <dgm:pt modelId="{80F0E691-8036-4DCC-8477-72C73532D245}" type="pres">
      <dgm:prSet presAssocID="{E289AA66-6BE0-45A2-8D6A-329833E217C5}" presName="desTx" presStyleLbl="revTx" presStyleIdx="1" presStyleCnt="8">
        <dgm:presLayoutVars/>
      </dgm:prSet>
      <dgm:spPr/>
    </dgm:pt>
    <dgm:pt modelId="{61B830A2-9F43-41C2-8FE2-107223C94C72}" type="pres">
      <dgm:prSet presAssocID="{8A088C44-3D6D-4708-828C-9DDCFA4AD9B0}" presName="sibTrans" presStyleCnt="0"/>
      <dgm:spPr/>
    </dgm:pt>
    <dgm:pt modelId="{499CBF94-814C-450F-ACE9-52793CB6B7B1}" type="pres">
      <dgm:prSet presAssocID="{85FA5A06-1897-4A40-A5E6-F8AA3C658D15}" presName="compNode" presStyleCnt="0"/>
      <dgm:spPr/>
    </dgm:pt>
    <dgm:pt modelId="{CF46DF8F-D32E-4663-B184-2D7B5E0229E6}" type="pres">
      <dgm:prSet presAssocID="{85FA5A06-1897-4A40-A5E6-F8AA3C658D1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4B31B380-D042-46A4-A4DA-66BB40BAEEEA}" type="pres">
      <dgm:prSet presAssocID="{85FA5A06-1897-4A40-A5E6-F8AA3C658D15}" presName="iconSpace" presStyleCnt="0"/>
      <dgm:spPr/>
    </dgm:pt>
    <dgm:pt modelId="{BFC4F462-81FA-453D-80D8-9DBCB9A366A6}" type="pres">
      <dgm:prSet presAssocID="{85FA5A06-1897-4A40-A5E6-F8AA3C658D15}" presName="parTx" presStyleLbl="revTx" presStyleIdx="2" presStyleCnt="8">
        <dgm:presLayoutVars>
          <dgm:chMax val="0"/>
          <dgm:chPref val="0"/>
        </dgm:presLayoutVars>
      </dgm:prSet>
      <dgm:spPr/>
    </dgm:pt>
    <dgm:pt modelId="{F3C374AB-486B-49A3-BBFB-141D46660853}" type="pres">
      <dgm:prSet presAssocID="{85FA5A06-1897-4A40-A5E6-F8AA3C658D15}" presName="txSpace" presStyleCnt="0"/>
      <dgm:spPr/>
    </dgm:pt>
    <dgm:pt modelId="{D74BC546-19AF-4744-AB39-F3B14A0B2B08}" type="pres">
      <dgm:prSet presAssocID="{85FA5A06-1897-4A40-A5E6-F8AA3C658D15}" presName="desTx" presStyleLbl="revTx" presStyleIdx="3" presStyleCnt="8">
        <dgm:presLayoutVars/>
      </dgm:prSet>
      <dgm:spPr/>
    </dgm:pt>
    <dgm:pt modelId="{39D67374-CF86-459F-BEB6-994DA2E9C1E7}" type="pres">
      <dgm:prSet presAssocID="{20C83816-DEDC-455D-853A-6AF3DCF851C4}" presName="sibTrans" presStyleCnt="0"/>
      <dgm:spPr/>
    </dgm:pt>
    <dgm:pt modelId="{73003586-78B2-4309-B5B1-03BD52A8CFA9}" type="pres">
      <dgm:prSet presAssocID="{4C488464-66C9-4D68-99FC-4DA099BA75DD}" presName="compNode" presStyleCnt="0"/>
      <dgm:spPr/>
    </dgm:pt>
    <dgm:pt modelId="{80F5828E-3E12-4CDA-B687-0B9D3F0E637C}" type="pres">
      <dgm:prSet presAssocID="{4C488464-66C9-4D68-99FC-4DA099BA75D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7BD4C95-1288-46EA-BAA2-652489760121}" type="pres">
      <dgm:prSet presAssocID="{4C488464-66C9-4D68-99FC-4DA099BA75DD}" presName="iconSpace" presStyleCnt="0"/>
      <dgm:spPr/>
    </dgm:pt>
    <dgm:pt modelId="{F106B44A-53ED-49E2-B728-87A6CDD4D22C}" type="pres">
      <dgm:prSet presAssocID="{4C488464-66C9-4D68-99FC-4DA099BA75DD}" presName="parTx" presStyleLbl="revTx" presStyleIdx="4" presStyleCnt="8">
        <dgm:presLayoutVars>
          <dgm:chMax val="0"/>
          <dgm:chPref val="0"/>
        </dgm:presLayoutVars>
      </dgm:prSet>
      <dgm:spPr/>
    </dgm:pt>
    <dgm:pt modelId="{C145F87A-794E-4FD3-86F4-6323A4CE50F3}" type="pres">
      <dgm:prSet presAssocID="{4C488464-66C9-4D68-99FC-4DA099BA75DD}" presName="txSpace" presStyleCnt="0"/>
      <dgm:spPr/>
    </dgm:pt>
    <dgm:pt modelId="{7C1594B6-36E9-4E26-A703-E53BE34AB4E8}" type="pres">
      <dgm:prSet presAssocID="{4C488464-66C9-4D68-99FC-4DA099BA75DD}" presName="desTx" presStyleLbl="revTx" presStyleIdx="5" presStyleCnt="8">
        <dgm:presLayoutVars/>
      </dgm:prSet>
      <dgm:spPr/>
    </dgm:pt>
    <dgm:pt modelId="{D705D7F5-6B21-47AC-AD47-AF7C266B4EA6}" type="pres">
      <dgm:prSet presAssocID="{C2F38BC4-483A-436A-B67B-C1A918797033}" presName="sibTrans" presStyleCnt="0"/>
      <dgm:spPr/>
    </dgm:pt>
    <dgm:pt modelId="{C0190375-33CC-40CB-9DBD-D92FD313274C}" type="pres">
      <dgm:prSet presAssocID="{165AFC6F-E008-46A1-8D9C-33A80096C97B}" presName="compNode" presStyleCnt="0"/>
      <dgm:spPr/>
    </dgm:pt>
    <dgm:pt modelId="{CEE7460C-46DC-4721-80F1-E7660BCB401D}" type="pres">
      <dgm:prSet presAssocID="{165AFC6F-E008-46A1-8D9C-33A80096C9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CBECF07C-1F8E-4BDF-ABEC-F17F1869B036}" type="pres">
      <dgm:prSet presAssocID="{165AFC6F-E008-46A1-8D9C-33A80096C97B}" presName="iconSpace" presStyleCnt="0"/>
      <dgm:spPr/>
    </dgm:pt>
    <dgm:pt modelId="{200C07EE-48DB-4F7C-8BFA-51AB2F509D5F}" type="pres">
      <dgm:prSet presAssocID="{165AFC6F-E008-46A1-8D9C-33A80096C97B}" presName="parTx" presStyleLbl="revTx" presStyleIdx="6" presStyleCnt="8">
        <dgm:presLayoutVars>
          <dgm:chMax val="0"/>
          <dgm:chPref val="0"/>
        </dgm:presLayoutVars>
      </dgm:prSet>
      <dgm:spPr/>
    </dgm:pt>
    <dgm:pt modelId="{6840EC31-BCD8-4A0A-AE5A-A903040F7072}" type="pres">
      <dgm:prSet presAssocID="{165AFC6F-E008-46A1-8D9C-33A80096C97B}" presName="txSpace" presStyleCnt="0"/>
      <dgm:spPr/>
    </dgm:pt>
    <dgm:pt modelId="{CDC22AC5-B258-474D-908E-5A0808F56FF1}" type="pres">
      <dgm:prSet presAssocID="{165AFC6F-E008-46A1-8D9C-33A80096C97B}" presName="desTx" presStyleLbl="revTx" presStyleIdx="7" presStyleCnt="8">
        <dgm:presLayoutVars/>
      </dgm:prSet>
      <dgm:spPr/>
    </dgm:pt>
  </dgm:ptLst>
  <dgm:cxnLst>
    <dgm:cxn modelId="{69DB300B-44FD-431B-ACD0-E1A3C424C746}" type="presOf" srcId="{38879AB1-95BB-446A-ACAE-307990E41393}" destId="{AB149BA8-2EB9-4B48-BF91-7D7F831557B5}" srcOrd="0" destOrd="0" presId="urn:microsoft.com/office/officeart/2018/2/layout/IconLabelDescriptionList"/>
    <dgm:cxn modelId="{B11B0E30-4D31-4E9C-ABDB-844DB0112D8B}" srcId="{165AFC6F-E008-46A1-8D9C-33A80096C97B}" destId="{E60D3B01-3F14-4DAE-BA67-3ACB488B2E8C}" srcOrd="0" destOrd="0" parTransId="{57D2F93A-88BB-4ED7-A917-DFCFE16C0BFB}" sibTransId="{4A280417-416B-4C25-8779-94BC79C5A582}"/>
    <dgm:cxn modelId="{12F31630-5E5C-DC43-8070-82A43DB17AB1}" srcId="{4C488464-66C9-4D68-99FC-4DA099BA75DD}" destId="{BB28B693-FC6E-7D47-88B5-DAFE20BADD57}" srcOrd="1" destOrd="0" parTransId="{31F89DBE-E31F-F54F-8299-FCFE35825356}" sibTransId="{B7358516-29B4-AE41-BD12-A99E2EDDE37F}"/>
    <dgm:cxn modelId="{7C91A431-9ADD-469F-9C1D-7976D94B5DDF}" type="presOf" srcId="{E60D3B01-3F14-4DAE-BA67-3ACB488B2E8C}" destId="{CDC22AC5-B258-474D-908E-5A0808F56FF1}" srcOrd="0" destOrd="0" presId="urn:microsoft.com/office/officeart/2018/2/layout/IconLabelDescriptionList"/>
    <dgm:cxn modelId="{A476F43E-AAC1-4EC9-9364-CDC533B4F491}" srcId="{38879AB1-95BB-446A-ACAE-307990E41393}" destId="{165AFC6F-E008-46A1-8D9C-33A80096C97B}" srcOrd="3" destOrd="0" parTransId="{137A8F75-58CA-4B7C-9D98-91B9AF514DC1}" sibTransId="{90B36046-D472-4BDC-9F98-0C83F87D8A00}"/>
    <dgm:cxn modelId="{C9D55644-E825-524C-9A65-925420EA9D46}" type="presOf" srcId="{EE4B070C-0CE9-9942-9838-3948B5CC99E6}" destId="{D74BC546-19AF-4744-AB39-F3B14A0B2B08}" srcOrd="0" destOrd="0" presId="urn:microsoft.com/office/officeart/2018/2/layout/IconLabelDescriptionList"/>
    <dgm:cxn modelId="{E858864F-2E77-884F-A35D-7FBB50533022}" srcId="{4C488464-66C9-4D68-99FC-4DA099BA75DD}" destId="{169A4C15-E975-5847-9171-AD3AE3D4B4A4}" srcOrd="0" destOrd="0" parTransId="{73CB955A-15D8-F243-B2B6-CB53ED189880}" sibTransId="{123AC22D-6318-A34F-B46B-694B476C4369}"/>
    <dgm:cxn modelId="{9C773C51-CF3F-4C45-9ABA-FF660EBD65EE}" srcId="{E289AA66-6BE0-45A2-8D6A-329833E217C5}" destId="{5DA40DC9-982D-FB48-BB94-43782AD44A75}" srcOrd="2" destOrd="0" parTransId="{D7827B22-D2E1-F94E-9374-7DB5AA2B357F}" sibTransId="{DCF521AC-04A4-CE46-AEAC-D461C279D9DB}"/>
    <dgm:cxn modelId="{E305B754-93DF-1641-A091-7C286EB4509B}" type="presOf" srcId="{5DA40DC9-982D-FB48-BB94-43782AD44A75}" destId="{80F0E691-8036-4DCC-8477-72C73532D245}" srcOrd="0" destOrd="2" presId="urn:microsoft.com/office/officeart/2018/2/layout/IconLabelDescriptionList"/>
    <dgm:cxn modelId="{FC37635C-2C27-694F-B489-1FA75ADE3A6E}" srcId="{E289AA66-6BE0-45A2-8D6A-329833E217C5}" destId="{DB61A006-0DCA-134A-9065-79C438ECA926}" srcOrd="1" destOrd="0" parTransId="{D0F97B4B-0AC6-C244-8AE0-0153FEDD4899}" sibTransId="{48E06314-BA02-7C4E-973C-3E484C256F79}"/>
    <dgm:cxn modelId="{C654056F-A04C-4227-A652-467AA86E08A1}" type="presOf" srcId="{C72FBC3A-C8E6-469C-9A29-B1E9708AB0EE}" destId="{CDC22AC5-B258-474D-908E-5A0808F56FF1}" srcOrd="0" destOrd="3" presId="urn:microsoft.com/office/officeart/2018/2/layout/IconLabelDescriptionList"/>
    <dgm:cxn modelId="{3483F971-3D90-43C1-9878-43A86FA40F9B}" srcId="{38879AB1-95BB-446A-ACAE-307990E41393}" destId="{4C488464-66C9-4D68-99FC-4DA099BA75DD}" srcOrd="2" destOrd="0" parTransId="{013DE9F3-4740-456F-9EC5-92512A748024}" sibTransId="{C2F38BC4-483A-436A-B67B-C1A918797033}"/>
    <dgm:cxn modelId="{CABFD877-6522-1D4E-B4F6-D653A16F8FEA}" srcId="{E289AA66-6BE0-45A2-8D6A-329833E217C5}" destId="{FF83C706-5072-4449-ACF0-B4D86173D0AD}" srcOrd="0" destOrd="0" parTransId="{9F05DE1F-4DEA-1E4F-9D95-F7E272A4ADE5}" sibTransId="{C5D7BAC7-145D-4D47-B58F-44B4D2515C12}"/>
    <dgm:cxn modelId="{3D7CC679-1CBA-4AF9-82DC-9C87E622A99A}" srcId="{38879AB1-95BB-446A-ACAE-307990E41393}" destId="{85FA5A06-1897-4A40-A5E6-F8AA3C658D15}" srcOrd="1" destOrd="0" parTransId="{2788AFD7-F5A0-4F8D-93BD-F2829ABD3275}" sibTransId="{20C83816-DEDC-455D-853A-6AF3DCF851C4}"/>
    <dgm:cxn modelId="{A892877D-3597-457E-B4C8-BC12BA4E0626}" srcId="{165AFC6F-E008-46A1-8D9C-33A80096C97B}" destId="{248BA9D9-7ED8-4CDD-9C7A-216396895913}" srcOrd="2" destOrd="0" parTransId="{F5E5825E-6CA1-4066-893C-AD2036203E56}" sibTransId="{945C7621-2CFD-4D2D-BF20-1CA3DE15190C}"/>
    <dgm:cxn modelId="{D281C083-F62B-954C-B31D-82D68A78A9A1}" srcId="{85FA5A06-1897-4A40-A5E6-F8AA3C658D15}" destId="{EE4B070C-0CE9-9942-9838-3948B5CC99E6}" srcOrd="0" destOrd="0" parTransId="{315CA3DA-2217-4D4F-A96D-7351C78D12EA}" sibTransId="{A8B969C5-7AFD-A745-AE5E-65D4CC60E8C3}"/>
    <dgm:cxn modelId="{922001A0-36CA-4EA8-B67C-4AE36BB6B855}" srcId="{165AFC6F-E008-46A1-8D9C-33A80096C97B}" destId="{B7881A4F-F627-459E-9B5E-BEB44485682A}" srcOrd="1" destOrd="0" parTransId="{D5158052-3B8E-4ED5-B6F6-8ADF49184028}" sibTransId="{7B1580A2-FE54-4EC3-AC32-D27A04C95FF8}"/>
    <dgm:cxn modelId="{23F628A6-B836-42FD-9DAD-02182266B79C}" srcId="{165AFC6F-E008-46A1-8D9C-33A80096C97B}" destId="{C72FBC3A-C8E6-469C-9A29-B1E9708AB0EE}" srcOrd="3" destOrd="0" parTransId="{7B3B5F0F-048E-44C3-8C82-0D1AFFD9ED5A}" sibTransId="{657B4A38-9952-4F8B-B1CE-9C78EEEE9E99}"/>
    <dgm:cxn modelId="{AD6FB7B2-D1A0-4AC2-9437-67455EE2AEF8}" type="presOf" srcId="{E289AA66-6BE0-45A2-8D6A-329833E217C5}" destId="{9F1472D3-86B5-4D55-8FDB-5349348FD5D5}" srcOrd="0" destOrd="0" presId="urn:microsoft.com/office/officeart/2018/2/layout/IconLabelDescriptionList"/>
    <dgm:cxn modelId="{D0FE1BBA-234B-4556-AB4A-F94D17D34720}" type="presOf" srcId="{4C488464-66C9-4D68-99FC-4DA099BA75DD}" destId="{F106B44A-53ED-49E2-B728-87A6CDD4D22C}" srcOrd="0" destOrd="0" presId="urn:microsoft.com/office/officeart/2018/2/layout/IconLabelDescriptionList"/>
    <dgm:cxn modelId="{EDF65DBA-559B-E945-B5BE-130478B668A4}" type="presOf" srcId="{FF83C706-5072-4449-ACF0-B4D86173D0AD}" destId="{80F0E691-8036-4DCC-8477-72C73532D245}" srcOrd="0" destOrd="0" presId="urn:microsoft.com/office/officeart/2018/2/layout/IconLabelDescriptionList"/>
    <dgm:cxn modelId="{CE65D4BC-641C-4589-9BF8-2646D935EBE0}" type="presOf" srcId="{248BA9D9-7ED8-4CDD-9C7A-216396895913}" destId="{CDC22AC5-B258-474D-908E-5A0808F56FF1}" srcOrd="0" destOrd="2" presId="urn:microsoft.com/office/officeart/2018/2/layout/IconLabelDescriptionList"/>
    <dgm:cxn modelId="{9F86BDCD-5622-4A06-8586-F43A66177428}" type="presOf" srcId="{85FA5A06-1897-4A40-A5E6-F8AA3C658D15}" destId="{BFC4F462-81FA-453D-80D8-9DBCB9A366A6}" srcOrd="0" destOrd="0" presId="urn:microsoft.com/office/officeart/2018/2/layout/IconLabelDescriptionList"/>
    <dgm:cxn modelId="{6826A0CE-BBFF-4E9C-90EE-0F06BE86B4C1}" type="presOf" srcId="{B7881A4F-F627-459E-9B5E-BEB44485682A}" destId="{CDC22AC5-B258-474D-908E-5A0808F56FF1}" srcOrd="0" destOrd="1" presId="urn:microsoft.com/office/officeart/2018/2/layout/IconLabelDescriptionList"/>
    <dgm:cxn modelId="{72AAF5E0-62A4-4C8A-971F-DF7612423AB9}" type="presOf" srcId="{165AFC6F-E008-46A1-8D9C-33A80096C97B}" destId="{200C07EE-48DB-4F7C-8BFA-51AB2F509D5F}" srcOrd="0" destOrd="0" presId="urn:microsoft.com/office/officeart/2018/2/layout/IconLabelDescriptionList"/>
    <dgm:cxn modelId="{A01CE2E5-C76D-574D-8586-55B397311668}" type="presOf" srcId="{169A4C15-E975-5847-9171-AD3AE3D4B4A4}" destId="{7C1594B6-36E9-4E26-A703-E53BE34AB4E8}" srcOrd="0" destOrd="0" presId="urn:microsoft.com/office/officeart/2018/2/layout/IconLabelDescriptionList"/>
    <dgm:cxn modelId="{E1AC95EF-2C28-A941-AE03-6B494898D60F}" type="presOf" srcId="{BB28B693-FC6E-7D47-88B5-DAFE20BADD57}" destId="{7C1594B6-36E9-4E26-A703-E53BE34AB4E8}" srcOrd="0" destOrd="1" presId="urn:microsoft.com/office/officeart/2018/2/layout/IconLabelDescriptionList"/>
    <dgm:cxn modelId="{9E8F8AF2-A884-534C-804A-DF5E9428756D}" type="presOf" srcId="{DB61A006-0DCA-134A-9065-79C438ECA926}" destId="{80F0E691-8036-4DCC-8477-72C73532D245}" srcOrd="0" destOrd="1" presId="urn:microsoft.com/office/officeart/2018/2/layout/IconLabelDescriptionList"/>
    <dgm:cxn modelId="{2FE129FE-2608-4348-B68A-536A9F17C765}" srcId="{38879AB1-95BB-446A-ACAE-307990E41393}" destId="{E289AA66-6BE0-45A2-8D6A-329833E217C5}" srcOrd="0" destOrd="0" parTransId="{A07B9EDB-9C3D-47BD-900B-DF0CCAD90A0C}" sibTransId="{8A088C44-3D6D-4708-828C-9DDCFA4AD9B0}"/>
    <dgm:cxn modelId="{B5D851E8-0AAA-49A6-8673-5F605986699C}" type="presParOf" srcId="{AB149BA8-2EB9-4B48-BF91-7D7F831557B5}" destId="{ED7B0E8A-699E-4CA2-AC20-C65A3A6F1ACD}" srcOrd="0" destOrd="0" presId="urn:microsoft.com/office/officeart/2018/2/layout/IconLabelDescriptionList"/>
    <dgm:cxn modelId="{551ED7E4-8B92-49A2-9039-9DF1B2777A3D}" type="presParOf" srcId="{ED7B0E8A-699E-4CA2-AC20-C65A3A6F1ACD}" destId="{DCE06247-BD51-4B42-81DE-4ADCA318F34A}" srcOrd="0" destOrd="0" presId="urn:microsoft.com/office/officeart/2018/2/layout/IconLabelDescriptionList"/>
    <dgm:cxn modelId="{E6DF335A-F7DD-4E5C-AB81-58F2885CCA95}" type="presParOf" srcId="{ED7B0E8A-699E-4CA2-AC20-C65A3A6F1ACD}" destId="{A7A493B4-8EAA-4391-9B62-D6435EF26743}" srcOrd="1" destOrd="0" presId="urn:microsoft.com/office/officeart/2018/2/layout/IconLabelDescriptionList"/>
    <dgm:cxn modelId="{21800DB6-A30A-4A26-A4D5-1878C61E179E}" type="presParOf" srcId="{ED7B0E8A-699E-4CA2-AC20-C65A3A6F1ACD}" destId="{9F1472D3-86B5-4D55-8FDB-5349348FD5D5}" srcOrd="2" destOrd="0" presId="urn:microsoft.com/office/officeart/2018/2/layout/IconLabelDescriptionList"/>
    <dgm:cxn modelId="{AA49CB42-D2F9-4EA7-AFBB-89B4E7617615}" type="presParOf" srcId="{ED7B0E8A-699E-4CA2-AC20-C65A3A6F1ACD}" destId="{500B5C5E-34D5-4C7A-BD03-CD9AF217E325}" srcOrd="3" destOrd="0" presId="urn:microsoft.com/office/officeart/2018/2/layout/IconLabelDescriptionList"/>
    <dgm:cxn modelId="{6CF0EF25-5E17-4AA7-BED5-DE1C7AEA1CB1}" type="presParOf" srcId="{ED7B0E8A-699E-4CA2-AC20-C65A3A6F1ACD}" destId="{80F0E691-8036-4DCC-8477-72C73532D245}" srcOrd="4" destOrd="0" presId="urn:microsoft.com/office/officeart/2018/2/layout/IconLabelDescriptionList"/>
    <dgm:cxn modelId="{2941B821-9BCA-4CE2-943A-3B6FE769E355}" type="presParOf" srcId="{AB149BA8-2EB9-4B48-BF91-7D7F831557B5}" destId="{61B830A2-9F43-41C2-8FE2-107223C94C72}" srcOrd="1" destOrd="0" presId="urn:microsoft.com/office/officeart/2018/2/layout/IconLabelDescriptionList"/>
    <dgm:cxn modelId="{EF2F4DE9-988A-4948-96EF-A22239DF17CB}" type="presParOf" srcId="{AB149BA8-2EB9-4B48-BF91-7D7F831557B5}" destId="{499CBF94-814C-450F-ACE9-52793CB6B7B1}" srcOrd="2" destOrd="0" presId="urn:microsoft.com/office/officeart/2018/2/layout/IconLabelDescriptionList"/>
    <dgm:cxn modelId="{AA562B3B-BDD1-4CBE-9076-543D745CFDA3}" type="presParOf" srcId="{499CBF94-814C-450F-ACE9-52793CB6B7B1}" destId="{CF46DF8F-D32E-4663-B184-2D7B5E0229E6}" srcOrd="0" destOrd="0" presId="urn:microsoft.com/office/officeart/2018/2/layout/IconLabelDescriptionList"/>
    <dgm:cxn modelId="{EB345565-8B4E-499C-9C7D-EE62D2BFEAE7}" type="presParOf" srcId="{499CBF94-814C-450F-ACE9-52793CB6B7B1}" destId="{4B31B380-D042-46A4-A4DA-66BB40BAEEEA}" srcOrd="1" destOrd="0" presId="urn:microsoft.com/office/officeart/2018/2/layout/IconLabelDescriptionList"/>
    <dgm:cxn modelId="{2205CFA6-6BDD-4E0B-AA96-E88E0F804871}" type="presParOf" srcId="{499CBF94-814C-450F-ACE9-52793CB6B7B1}" destId="{BFC4F462-81FA-453D-80D8-9DBCB9A366A6}" srcOrd="2" destOrd="0" presId="urn:microsoft.com/office/officeart/2018/2/layout/IconLabelDescriptionList"/>
    <dgm:cxn modelId="{45EEB0C2-5394-4C16-8F03-A129B72A1C26}" type="presParOf" srcId="{499CBF94-814C-450F-ACE9-52793CB6B7B1}" destId="{F3C374AB-486B-49A3-BBFB-141D46660853}" srcOrd="3" destOrd="0" presId="urn:microsoft.com/office/officeart/2018/2/layout/IconLabelDescriptionList"/>
    <dgm:cxn modelId="{ECDB5B83-EB33-4A01-BC0F-F08ED12ACD06}" type="presParOf" srcId="{499CBF94-814C-450F-ACE9-52793CB6B7B1}" destId="{D74BC546-19AF-4744-AB39-F3B14A0B2B08}" srcOrd="4" destOrd="0" presId="urn:microsoft.com/office/officeart/2018/2/layout/IconLabelDescriptionList"/>
    <dgm:cxn modelId="{DAA37FC3-8809-4891-936E-43EB75FAEDF9}" type="presParOf" srcId="{AB149BA8-2EB9-4B48-BF91-7D7F831557B5}" destId="{39D67374-CF86-459F-BEB6-994DA2E9C1E7}" srcOrd="3" destOrd="0" presId="urn:microsoft.com/office/officeart/2018/2/layout/IconLabelDescriptionList"/>
    <dgm:cxn modelId="{138B7BA8-A968-44D3-997B-56B95B5BCB8A}" type="presParOf" srcId="{AB149BA8-2EB9-4B48-BF91-7D7F831557B5}" destId="{73003586-78B2-4309-B5B1-03BD52A8CFA9}" srcOrd="4" destOrd="0" presId="urn:microsoft.com/office/officeart/2018/2/layout/IconLabelDescriptionList"/>
    <dgm:cxn modelId="{D2B41D1E-B95B-464B-AE1A-F77897D93B87}" type="presParOf" srcId="{73003586-78B2-4309-B5B1-03BD52A8CFA9}" destId="{80F5828E-3E12-4CDA-B687-0B9D3F0E637C}" srcOrd="0" destOrd="0" presId="urn:microsoft.com/office/officeart/2018/2/layout/IconLabelDescriptionList"/>
    <dgm:cxn modelId="{8A228612-F865-4A90-989B-A904D4835D7D}" type="presParOf" srcId="{73003586-78B2-4309-B5B1-03BD52A8CFA9}" destId="{F7BD4C95-1288-46EA-BAA2-652489760121}" srcOrd="1" destOrd="0" presId="urn:microsoft.com/office/officeart/2018/2/layout/IconLabelDescriptionList"/>
    <dgm:cxn modelId="{5E88CF9A-FAF3-42D6-92F4-5D2A7A1B9663}" type="presParOf" srcId="{73003586-78B2-4309-B5B1-03BD52A8CFA9}" destId="{F106B44A-53ED-49E2-B728-87A6CDD4D22C}" srcOrd="2" destOrd="0" presId="urn:microsoft.com/office/officeart/2018/2/layout/IconLabelDescriptionList"/>
    <dgm:cxn modelId="{5A7DA65E-BCA7-4020-97CB-78AC7FC774A5}" type="presParOf" srcId="{73003586-78B2-4309-B5B1-03BD52A8CFA9}" destId="{C145F87A-794E-4FD3-86F4-6323A4CE50F3}" srcOrd="3" destOrd="0" presId="urn:microsoft.com/office/officeart/2018/2/layout/IconLabelDescriptionList"/>
    <dgm:cxn modelId="{11D0D7C9-02BB-4DDC-81BF-8CD2D01AA231}" type="presParOf" srcId="{73003586-78B2-4309-B5B1-03BD52A8CFA9}" destId="{7C1594B6-36E9-4E26-A703-E53BE34AB4E8}" srcOrd="4" destOrd="0" presId="urn:microsoft.com/office/officeart/2018/2/layout/IconLabelDescriptionList"/>
    <dgm:cxn modelId="{0610DE39-B3C6-49D6-8B0D-C57D97D07915}" type="presParOf" srcId="{AB149BA8-2EB9-4B48-BF91-7D7F831557B5}" destId="{D705D7F5-6B21-47AC-AD47-AF7C266B4EA6}" srcOrd="5" destOrd="0" presId="urn:microsoft.com/office/officeart/2018/2/layout/IconLabelDescriptionList"/>
    <dgm:cxn modelId="{D530C1D5-8463-4065-BD88-AB6F69A3AD7E}" type="presParOf" srcId="{AB149BA8-2EB9-4B48-BF91-7D7F831557B5}" destId="{C0190375-33CC-40CB-9DBD-D92FD313274C}" srcOrd="6" destOrd="0" presId="urn:microsoft.com/office/officeart/2018/2/layout/IconLabelDescriptionList"/>
    <dgm:cxn modelId="{0F4CC771-962E-43F9-9236-F14B266FF20B}" type="presParOf" srcId="{C0190375-33CC-40CB-9DBD-D92FD313274C}" destId="{CEE7460C-46DC-4721-80F1-E7660BCB401D}" srcOrd="0" destOrd="0" presId="urn:microsoft.com/office/officeart/2018/2/layout/IconLabelDescriptionList"/>
    <dgm:cxn modelId="{BBF0A0CA-3D56-456F-8671-719DC21D7DEC}" type="presParOf" srcId="{C0190375-33CC-40CB-9DBD-D92FD313274C}" destId="{CBECF07C-1F8E-4BDF-ABEC-F17F1869B036}" srcOrd="1" destOrd="0" presId="urn:microsoft.com/office/officeart/2018/2/layout/IconLabelDescriptionList"/>
    <dgm:cxn modelId="{7EC80EC8-2DC5-4953-89A4-35694F3D596F}" type="presParOf" srcId="{C0190375-33CC-40CB-9DBD-D92FD313274C}" destId="{200C07EE-48DB-4F7C-8BFA-51AB2F509D5F}" srcOrd="2" destOrd="0" presId="urn:microsoft.com/office/officeart/2018/2/layout/IconLabelDescriptionList"/>
    <dgm:cxn modelId="{5FE71E54-690D-4CDA-93DF-1B67337C10DC}" type="presParOf" srcId="{C0190375-33CC-40CB-9DBD-D92FD313274C}" destId="{6840EC31-BCD8-4A0A-AE5A-A903040F7072}" srcOrd="3" destOrd="0" presId="urn:microsoft.com/office/officeart/2018/2/layout/IconLabelDescriptionList"/>
    <dgm:cxn modelId="{3864EA3B-DB28-4BE9-8B1F-F2D2AD0933EC}" type="presParOf" srcId="{C0190375-33CC-40CB-9DBD-D92FD313274C}" destId="{CDC22AC5-B258-474D-908E-5A0808F56FF1}"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D829B0-70DA-47E0-A107-6265C6E2F84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452CA10-1109-48D1-90F2-8947A393F40A}">
      <dgm:prSet/>
      <dgm:spPr/>
      <dgm:t>
        <a:bodyPr/>
        <a:lstStyle/>
        <a:p>
          <a:pPr>
            <a:lnSpc>
              <a:spcPct val="100000"/>
            </a:lnSpc>
          </a:pPr>
          <a:r>
            <a:rPr lang="en-GB" noProof="0" dirty="0"/>
            <a:t>National programmes can stimulate development, implementation and adoption of technological innovation in health service settings</a:t>
          </a:r>
        </a:p>
      </dgm:t>
    </dgm:pt>
    <dgm:pt modelId="{19B010C8-1FB1-4795-81BD-4B6834D5165C}" type="parTrans" cxnId="{7ADA3F01-8BDB-4392-86C3-0076E2384910}">
      <dgm:prSet/>
      <dgm:spPr/>
      <dgm:t>
        <a:bodyPr/>
        <a:lstStyle/>
        <a:p>
          <a:endParaRPr lang="en-GB" noProof="0" dirty="0"/>
        </a:p>
      </dgm:t>
    </dgm:pt>
    <dgm:pt modelId="{F10BBC78-32D6-4AA7-B394-9D00F9F6F96F}" type="sibTrans" cxnId="{7ADA3F01-8BDB-4392-86C3-0076E2384910}">
      <dgm:prSet/>
      <dgm:spPr/>
      <dgm:t>
        <a:bodyPr/>
        <a:lstStyle/>
        <a:p>
          <a:pPr>
            <a:lnSpc>
              <a:spcPct val="100000"/>
            </a:lnSpc>
          </a:pPr>
          <a:endParaRPr lang="en-GB" noProof="0" dirty="0"/>
        </a:p>
      </dgm:t>
    </dgm:pt>
    <dgm:pt modelId="{E705036F-2CAC-4CE3-B2E7-76648BA1B627}">
      <dgm:prSet/>
      <dgm:spPr/>
      <dgm:t>
        <a:bodyPr/>
        <a:lstStyle/>
        <a:p>
          <a:pPr>
            <a:lnSpc>
              <a:spcPct val="100000"/>
            </a:lnSpc>
          </a:pPr>
          <a:r>
            <a:rPr lang="en-GB" noProof="0" dirty="0"/>
            <a:t>Need to focus on infrastructures, innovations, and learning</a:t>
          </a:r>
        </a:p>
      </dgm:t>
    </dgm:pt>
    <dgm:pt modelId="{CA70AB4D-2C71-4B51-8D05-230176107D69}" type="parTrans" cxnId="{94BA5E63-4187-4253-A2BD-A456FE688C76}">
      <dgm:prSet/>
      <dgm:spPr/>
      <dgm:t>
        <a:bodyPr/>
        <a:lstStyle/>
        <a:p>
          <a:endParaRPr lang="en-GB" noProof="0" dirty="0"/>
        </a:p>
      </dgm:t>
    </dgm:pt>
    <dgm:pt modelId="{5F2CDF75-2B38-4F55-AD7D-FA44ABB7AC19}" type="sibTrans" cxnId="{94BA5E63-4187-4253-A2BD-A456FE688C76}">
      <dgm:prSet/>
      <dgm:spPr/>
      <dgm:t>
        <a:bodyPr/>
        <a:lstStyle/>
        <a:p>
          <a:pPr>
            <a:lnSpc>
              <a:spcPct val="100000"/>
            </a:lnSpc>
          </a:pPr>
          <a:endParaRPr lang="en-GB" noProof="0" dirty="0"/>
        </a:p>
      </dgm:t>
    </dgm:pt>
    <dgm:pt modelId="{D8705923-FC84-4708-8B0D-EB327DC315C1}">
      <dgm:prSet/>
      <dgm:spPr/>
      <dgm:t>
        <a:bodyPr/>
        <a:lstStyle/>
        <a:p>
          <a:pPr>
            <a:lnSpc>
              <a:spcPct val="100000"/>
            </a:lnSpc>
          </a:pPr>
          <a:r>
            <a:rPr lang="en-GB" noProof="0" dirty="0"/>
            <a:t>Conflicting priorities and needs must be managed </a:t>
          </a:r>
        </a:p>
      </dgm:t>
    </dgm:pt>
    <dgm:pt modelId="{190AADEF-3A49-42F5-B1A8-526A08B132CF}" type="parTrans" cxnId="{DEA89986-9CB1-4FA4-994D-6AEA40A9C1FA}">
      <dgm:prSet/>
      <dgm:spPr/>
      <dgm:t>
        <a:bodyPr/>
        <a:lstStyle/>
        <a:p>
          <a:endParaRPr lang="en-GB" noProof="0" dirty="0"/>
        </a:p>
      </dgm:t>
    </dgm:pt>
    <dgm:pt modelId="{3729AE07-F1ED-4D67-8D8F-435A94D6AB58}" type="sibTrans" cxnId="{DEA89986-9CB1-4FA4-994D-6AEA40A9C1FA}">
      <dgm:prSet/>
      <dgm:spPr/>
      <dgm:t>
        <a:bodyPr/>
        <a:lstStyle/>
        <a:p>
          <a:pPr>
            <a:lnSpc>
              <a:spcPct val="100000"/>
            </a:lnSpc>
          </a:pPr>
          <a:endParaRPr lang="en-GB" noProof="0" dirty="0"/>
        </a:p>
      </dgm:t>
    </dgm:pt>
    <dgm:pt modelId="{0DFED8FF-6FDC-45AC-B034-8976BDF0C9F4}">
      <dgm:prSet/>
      <dgm:spPr/>
      <dgm:t>
        <a:bodyPr/>
        <a:lstStyle/>
        <a:p>
          <a:pPr>
            <a:lnSpc>
              <a:spcPct val="100000"/>
            </a:lnSpc>
          </a:pPr>
          <a:r>
            <a:rPr lang="en-GB" noProof="0" dirty="0"/>
            <a:t>Learning lessons from previous programmes is crucial, but often not done, limited programme evaluation efforts</a:t>
          </a:r>
        </a:p>
      </dgm:t>
    </dgm:pt>
    <dgm:pt modelId="{765F0B3F-E2C5-42F6-B8F9-0E5BEF70E941}" type="parTrans" cxnId="{26E9A947-90E3-4721-9910-F5F8602558ED}">
      <dgm:prSet/>
      <dgm:spPr/>
      <dgm:t>
        <a:bodyPr/>
        <a:lstStyle/>
        <a:p>
          <a:endParaRPr lang="en-GB" noProof="0" dirty="0"/>
        </a:p>
      </dgm:t>
    </dgm:pt>
    <dgm:pt modelId="{91C179C5-5C0F-4C5C-AD4B-0584B84F7F7F}" type="sibTrans" cxnId="{26E9A947-90E3-4721-9910-F5F8602558ED}">
      <dgm:prSet/>
      <dgm:spPr/>
      <dgm:t>
        <a:bodyPr/>
        <a:lstStyle/>
        <a:p>
          <a:pPr>
            <a:lnSpc>
              <a:spcPct val="100000"/>
            </a:lnSpc>
          </a:pPr>
          <a:endParaRPr lang="en-GB" noProof="0" dirty="0"/>
        </a:p>
      </dgm:t>
    </dgm:pt>
    <dgm:pt modelId="{308452F5-0986-4257-B76C-70B82494E839}">
      <dgm:prSet/>
      <dgm:spPr/>
      <dgm:t>
        <a:bodyPr/>
        <a:lstStyle/>
        <a:p>
          <a:pPr>
            <a:lnSpc>
              <a:spcPct val="100000"/>
            </a:lnSpc>
          </a:pPr>
          <a:r>
            <a:rPr lang="en-GB" noProof="0" dirty="0"/>
            <a:t>Only part of the journey: new technologies, new needs, new challenges (so need to design systems for the future)</a:t>
          </a:r>
        </a:p>
      </dgm:t>
    </dgm:pt>
    <dgm:pt modelId="{E0050F06-961F-42E2-949E-1E1C0EF2D5B6}" type="parTrans" cxnId="{CE6A343B-BB03-4C71-B76A-6A4732F96DCB}">
      <dgm:prSet/>
      <dgm:spPr/>
      <dgm:t>
        <a:bodyPr/>
        <a:lstStyle/>
        <a:p>
          <a:endParaRPr lang="en-GB" noProof="0" dirty="0"/>
        </a:p>
      </dgm:t>
    </dgm:pt>
    <dgm:pt modelId="{1DE2B702-EC6A-416B-9209-3C1F45F02D03}" type="sibTrans" cxnId="{CE6A343B-BB03-4C71-B76A-6A4732F96DCB}">
      <dgm:prSet/>
      <dgm:spPr/>
      <dgm:t>
        <a:bodyPr/>
        <a:lstStyle/>
        <a:p>
          <a:endParaRPr lang="en-GB" noProof="0" dirty="0"/>
        </a:p>
      </dgm:t>
    </dgm:pt>
    <dgm:pt modelId="{7EE7CDBF-6C01-8546-A53F-A0E9B8E14EE9}">
      <dgm:prSet/>
      <dgm:spPr/>
      <dgm:t>
        <a:bodyPr/>
        <a:lstStyle/>
        <a:p>
          <a:pPr>
            <a:lnSpc>
              <a:spcPct val="100000"/>
            </a:lnSpc>
          </a:pPr>
          <a:r>
            <a:rPr lang="en-US" noProof="0" dirty="0"/>
            <a:t>Need for longer-term consensus - vision that goes beyond single government term/minister</a:t>
          </a:r>
          <a:endParaRPr lang="en-GB" noProof="0" dirty="0"/>
        </a:p>
      </dgm:t>
    </dgm:pt>
    <dgm:pt modelId="{3208CB58-3B35-8F4A-8C4E-FC61AC7B199A}" type="parTrans" cxnId="{A33E4E25-1E9A-734C-A823-0797A3566290}">
      <dgm:prSet/>
      <dgm:spPr/>
      <dgm:t>
        <a:bodyPr/>
        <a:lstStyle/>
        <a:p>
          <a:endParaRPr lang="en-US"/>
        </a:p>
      </dgm:t>
    </dgm:pt>
    <dgm:pt modelId="{E862C12B-6F2F-BD4A-A631-3BDE630E12A3}" type="sibTrans" cxnId="{A33E4E25-1E9A-734C-A823-0797A3566290}">
      <dgm:prSet/>
      <dgm:spPr/>
      <dgm:t>
        <a:bodyPr/>
        <a:lstStyle/>
        <a:p>
          <a:pPr>
            <a:lnSpc>
              <a:spcPct val="100000"/>
            </a:lnSpc>
          </a:pPr>
          <a:endParaRPr lang="en-US"/>
        </a:p>
      </dgm:t>
    </dgm:pt>
    <dgm:pt modelId="{9A074403-F9E6-4A50-B25C-7414DD112BDF}" type="pres">
      <dgm:prSet presAssocID="{04D829B0-70DA-47E0-A107-6265C6E2F84C}" presName="root" presStyleCnt="0">
        <dgm:presLayoutVars>
          <dgm:dir/>
          <dgm:resizeHandles val="exact"/>
        </dgm:presLayoutVars>
      </dgm:prSet>
      <dgm:spPr/>
    </dgm:pt>
    <dgm:pt modelId="{23EE22CE-F8C3-4A15-8D70-85AD06C1478B}" type="pres">
      <dgm:prSet presAssocID="{8452CA10-1109-48D1-90F2-8947A393F40A}" presName="compNode" presStyleCnt="0"/>
      <dgm:spPr/>
    </dgm:pt>
    <dgm:pt modelId="{E04B1702-4C54-4989-BA5D-C42AC871FCCC}" type="pres">
      <dgm:prSet presAssocID="{8452CA10-1109-48D1-90F2-8947A393F40A}" presName="bgRect" presStyleLbl="bgShp" presStyleIdx="0" presStyleCnt="6"/>
      <dgm:spPr/>
    </dgm:pt>
    <dgm:pt modelId="{2A548DE7-0655-4CE6-BF27-33B6F8763CEF}" type="pres">
      <dgm:prSet presAssocID="{8452CA10-1109-48D1-90F2-8947A393F40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E1FE0270-0840-4191-ABE5-59CF60DE98D8}" type="pres">
      <dgm:prSet presAssocID="{8452CA10-1109-48D1-90F2-8947A393F40A}" presName="spaceRect" presStyleCnt="0"/>
      <dgm:spPr/>
    </dgm:pt>
    <dgm:pt modelId="{3711CA25-2C92-4536-9078-E7BD584F74A0}" type="pres">
      <dgm:prSet presAssocID="{8452CA10-1109-48D1-90F2-8947A393F40A}" presName="parTx" presStyleLbl="revTx" presStyleIdx="0" presStyleCnt="6">
        <dgm:presLayoutVars>
          <dgm:chMax val="0"/>
          <dgm:chPref val="0"/>
        </dgm:presLayoutVars>
      </dgm:prSet>
      <dgm:spPr/>
    </dgm:pt>
    <dgm:pt modelId="{22255B3D-D07F-4B53-A45A-0BC62FEF443C}" type="pres">
      <dgm:prSet presAssocID="{F10BBC78-32D6-4AA7-B394-9D00F9F6F96F}" presName="sibTrans" presStyleCnt="0"/>
      <dgm:spPr/>
    </dgm:pt>
    <dgm:pt modelId="{2682301A-0B26-4151-8FED-2CDD2B0E39E2}" type="pres">
      <dgm:prSet presAssocID="{7EE7CDBF-6C01-8546-A53F-A0E9B8E14EE9}" presName="compNode" presStyleCnt="0"/>
      <dgm:spPr/>
    </dgm:pt>
    <dgm:pt modelId="{F17D7547-049F-4E9F-9A3D-445B5370F4E6}" type="pres">
      <dgm:prSet presAssocID="{7EE7CDBF-6C01-8546-A53F-A0E9B8E14EE9}" presName="bgRect" presStyleLbl="bgShp" presStyleIdx="1" presStyleCnt="6"/>
      <dgm:spPr/>
    </dgm:pt>
    <dgm:pt modelId="{4A5B2767-8097-48AE-8845-26CF3AD3E127}" type="pres">
      <dgm:prSet presAssocID="{7EE7CDBF-6C01-8546-A53F-A0E9B8E14EE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B81D0407-68EB-4623-8921-8940D4390E61}" type="pres">
      <dgm:prSet presAssocID="{7EE7CDBF-6C01-8546-A53F-A0E9B8E14EE9}" presName="spaceRect" presStyleCnt="0"/>
      <dgm:spPr/>
    </dgm:pt>
    <dgm:pt modelId="{10623181-5A94-4E68-AFEE-529EFB850DF1}" type="pres">
      <dgm:prSet presAssocID="{7EE7CDBF-6C01-8546-A53F-A0E9B8E14EE9}" presName="parTx" presStyleLbl="revTx" presStyleIdx="1" presStyleCnt="6">
        <dgm:presLayoutVars>
          <dgm:chMax val="0"/>
          <dgm:chPref val="0"/>
        </dgm:presLayoutVars>
      </dgm:prSet>
      <dgm:spPr/>
    </dgm:pt>
    <dgm:pt modelId="{B73E3D81-A587-4B73-B5B9-9172AFC179B8}" type="pres">
      <dgm:prSet presAssocID="{E862C12B-6F2F-BD4A-A631-3BDE630E12A3}" presName="sibTrans" presStyleCnt="0"/>
      <dgm:spPr/>
    </dgm:pt>
    <dgm:pt modelId="{CBB23DB6-CAA6-4302-B8BE-14D3ABEA88E0}" type="pres">
      <dgm:prSet presAssocID="{E705036F-2CAC-4CE3-B2E7-76648BA1B627}" presName="compNode" presStyleCnt="0"/>
      <dgm:spPr/>
    </dgm:pt>
    <dgm:pt modelId="{B8FA5D83-B4A8-475B-B03B-3B4BCEFB128C}" type="pres">
      <dgm:prSet presAssocID="{E705036F-2CAC-4CE3-B2E7-76648BA1B627}" presName="bgRect" presStyleLbl="bgShp" presStyleIdx="2" presStyleCnt="6"/>
      <dgm:spPr/>
    </dgm:pt>
    <dgm:pt modelId="{83FA1065-85FC-4266-AD15-B26BDF49A5E1}" type="pres">
      <dgm:prSet presAssocID="{E705036F-2CAC-4CE3-B2E7-76648BA1B62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2431E258-2CAD-4AF0-BCC4-69429DCF7D64}" type="pres">
      <dgm:prSet presAssocID="{E705036F-2CAC-4CE3-B2E7-76648BA1B627}" presName="spaceRect" presStyleCnt="0"/>
      <dgm:spPr/>
    </dgm:pt>
    <dgm:pt modelId="{33828663-F72C-485A-9923-13C681C6DD87}" type="pres">
      <dgm:prSet presAssocID="{E705036F-2CAC-4CE3-B2E7-76648BA1B627}" presName="parTx" presStyleLbl="revTx" presStyleIdx="2" presStyleCnt="6">
        <dgm:presLayoutVars>
          <dgm:chMax val="0"/>
          <dgm:chPref val="0"/>
        </dgm:presLayoutVars>
      </dgm:prSet>
      <dgm:spPr/>
    </dgm:pt>
    <dgm:pt modelId="{1D561D21-711F-4E99-8D98-7FA5DC2CBEF8}" type="pres">
      <dgm:prSet presAssocID="{5F2CDF75-2B38-4F55-AD7D-FA44ABB7AC19}" presName="sibTrans" presStyleCnt="0"/>
      <dgm:spPr/>
    </dgm:pt>
    <dgm:pt modelId="{51D77886-0E39-49C3-B290-D17CE49058FA}" type="pres">
      <dgm:prSet presAssocID="{D8705923-FC84-4708-8B0D-EB327DC315C1}" presName="compNode" presStyleCnt="0"/>
      <dgm:spPr/>
    </dgm:pt>
    <dgm:pt modelId="{7D9F181B-BD12-4AFA-9D3E-7BA71C1424BF}" type="pres">
      <dgm:prSet presAssocID="{D8705923-FC84-4708-8B0D-EB327DC315C1}" presName="bgRect" presStyleLbl="bgShp" presStyleIdx="3" presStyleCnt="6"/>
      <dgm:spPr/>
    </dgm:pt>
    <dgm:pt modelId="{D6152E25-8FE1-4AA7-9B7F-E468B6DD559F}" type="pres">
      <dgm:prSet presAssocID="{D8705923-FC84-4708-8B0D-EB327DC315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EC3DCB33-8965-4FFD-AC3E-70526722A76B}" type="pres">
      <dgm:prSet presAssocID="{D8705923-FC84-4708-8B0D-EB327DC315C1}" presName="spaceRect" presStyleCnt="0"/>
      <dgm:spPr/>
    </dgm:pt>
    <dgm:pt modelId="{4C05CA07-0FF8-442F-96A4-B9532EF7AA74}" type="pres">
      <dgm:prSet presAssocID="{D8705923-FC84-4708-8B0D-EB327DC315C1}" presName="parTx" presStyleLbl="revTx" presStyleIdx="3" presStyleCnt="6">
        <dgm:presLayoutVars>
          <dgm:chMax val="0"/>
          <dgm:chPref val="0"/>
        </dgm:presLayoutVars>
      </dgm:prSet>
      <dgm:spPr/>
    </dgm:pt>
    <dgm:pt modelId="{82595AB7-7BB3-42FF-BDFC-1E98536C300C}" type="pres">
      <dgm:prSet presAssocID="{3729AE07-F1ED-4D67-8D8F-435A94D6AB58}" presName="sibTrans" presStyleCnt="0"/>
      <dgm:spPr/>
    </dgm:pt>
    <dgm:pt modelId="{70FE6986-DC00-4E6B-A525-FBD052364B93}" type="pres">
      <dgm:prSet presAssocID="{0DFED8FF-6FDC-45AC-B034-8976BDF0C9F4}" presName="compNode" presStyleCnt="0"/>
      <dgm:spPr/>
    </dgm:pt>
    <dgm:pt modelId="{5457E4EC-A236-464C-89B8-D1ED385CE40F}" type="pres">
      <dgm:prSet presAssocID="{0DFED8FF-6FDC-45AC-B034-8976BDF0C9F4}" presName="bgRect" presStyleLbl="bgShp" presStyleIdx="4" presStyleCnt="6"/>
      <dgm:spPr/>
    </dgm:pt>
    <dgm:pt modelId="{C1AD5274-23C7-42E0-8216-EC6AEFDB31A5}" type="pres">
      <dgm:prSet presAssocID="{0DFED8FF-6FDC-45AC-B034-8976BDF0C9F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orkflow"/>
        </a:ext>
      </dgm:extLst>
    </dgm:pt>
    <dgm:pt modelId="{9C4EA790-DB2C-466C-A81F-7320790357E5}" type="pres">
      <dgm:prSet presAssocID="{0DFED8FF-6FDC-45AC-B034-8976BDF0C9F4}" presName="spaceRect" presStyleCnt="0"/>
      <dgm:spPr/>
    </dgm:pt>
    <dgm:pt modelId="{5D84B8C4-3553-44E2-89C6-DE6A4EE91B50}" type="pres">
      <dgm:prSet presAssocID="{0DFED8FF-6FDC-45AC-B034-8976BDF0C9F4}" presName="parTx" presStyleLbl="revTx" presStyleIdx="4" presStyleCnt="6">
        <dgm:presLayoutVars>
          <dgm:chMax val="0"/>
          <dgm:chPref val="0"/>
        </dgm:presLayoutVars>
      </dgm:prSet>
      <dgm:spPr/>
    </dgm:pt>
    <dgm:pt modelId="{BB479320-7757-468C-A470-F289B4A0912A}" type="pres">
      <dgm:prSet presAssocID="{91C179C5-5C0F-4C5C-AD4B-0584B84F7F7F}" presName="sibTrans" presStyleCnt="0"/>
      <dgm:spPr/>
    </dgm:pt>
    <dgm:pt modelId="{E833B8FF-4F96-446D-85C2-353A21A94F75}" type="pres">
      <dgm:prSet presAssocID="{308452F5-0986-4257-B76C-70B82494E839}" presName="compNode" presStyleCnt="0"/>
      <dgm:spPr/>
    </dgm:pt>
    <dgm:pt modelId="{0EC1D4E8-D082-4318-A074-D80A7935EA48}" type="pres">
      <dgm:prSet presAssocID="{308452F5-0986-4257-B76C-70B82494E839}" presName="bgRect" presStyleLbl="bgShp" presStyleIdx="5" presStyleCnt="6"/>
      <dgm:spPr/>
    </dgm:pt>
    <dgm:pt modelId="{18A77456-5464-4D88-B368-3D02E38B48DF}" type="pres">
      <dgm:prSet presAssocID="{308452F5-0986-4257-B76C-70B82494E83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nk"/>
        </a:ext>
      </dgm:extLst>
    </dgm:pt>
    <dgm:pt modelId="{FE6C9B21-7858-4B15-8515-B58014E3C8EC}" type="pres">
      <dgm:prSet presAssocID="{308452F5-0986-4257-B76C-70B82494E839}" presName="spaceRect" presStyleCnt="0"/>
      <dgm:spPr/>
    </dgm:pt>
    <dgm:pt modelId="{50957BEE-253B-429D-A302-615740FC92B5}" type="pres">
      <dgm:prSet presAssocID="{308452F5-0986-4257-B76C-70B82494E839}" presName="parTx" presStyleLbl="revTx" presStyleIdx="5" presStyleCnt="6">
        <dgm:presLayoutVars>
          <dgm:chMax val="0"/>
          <dgm:chPref val="0"/>
        </dgm:presLayoutVars>
      </dgm:prSet>
      <dgm:spPr/>
    </dgm:pt>
  </dgm:ptLst>
  <dgm:cxnLst>
    <dgm:cxn modelId="{7ADA3F01-8BDB-4392-86C3-0076E2384910}" srcId="{04D829B0-70DA-47E0-A107-6265C6E2F84C}" destId="{8452CA10-1109-48D1-90F2-8947A393F40A}" srcOrd="0" destOrd="0" parTransId="{19B010C8-1FB1-4795-81BD-4B6834D5165C}" sibTransId="{F10BBC78-32D6-4AA7-B394-9D00F9F6F96F}"/>
    <dgm:cxn modelId="{69796F04-AB82-504A-9988-B3534BD9018C}" type="presOf" srcId="{D8705923-FC84-4708-8B0D-EB327DC315C1}" destId="{4C05CA07-0FF8-442F-96A4-B9532EF7AA74}" srcOrd="0" destOrd="0" presId="urn:microsoft.com/office/officeart/2018/2/layout/IconVerticalSolidList"/>
    <dgm:cxn modelId="{AEEEC923-56C7-3142-96C0-7A405287E884}" type="presOf" srcId="{04D829B0-70DA-47E0-A107-6265C6E2F84C}" destId="{9A074403-F9E6-4A50-B25C-7414DD112BDF}" srcOrd="0" destOrd="0" presId="urn:microsoft.com/office/officeart/2018/2/layout/IconVerticalSolidList"/>
    <dgm:cxn modelId="{A33E4E25-1E9A-734C-A823-0797A3566290}" srcId="{04D829B0-70DA-47E0-A107-6265C6E2F84C}" destId="{7EE7CDBF-6C01-8546-A53F-A0E9B8E14EE9}" srcOrd="1" destOrd="0" parTransId="{3208CB58-3B35-8F4A-8C4E-FC61AC7B199A}" sibTransId="{E862C12B-6F2F-BD4A-A631-3BDE630E12A3}"/>
    <dgm:cxn modelId="{1ECC6332-E5D2-534F-96DE-1D70B5506799}" type="presOf" srcId="{E705036F-2CAC-4CE3-B2E7-76648BA1B627}" destId="{33828663-F72C-485A-9923-13C681C6DD87}" srcOrd="0" destOrd="0" presId="urn:microsoft.com/office/officeart/2018/2/layout/IconVerticalSolidList"/>
    <dgm:cxn modelId="{CE6A343B-BB03-4C71-B76A-6A4732F96DCB}" srcId="{04D829B0-70DA-47E0-A107-6265C6E2F84C}" destId="{308452F5-0986-4257-B76C-70B82494E839}" srcOrd="5" destOrd="0" parTransId="{E0050F06-961F-42E2-949E-1E1C0EF2D5B6}" sibTransId="{1DE2B702-EC6A-416B-9209-3C1F45F02D03}"/>
    <dgm:cxn modelId="{43E1C33B-869F-1541-95B0-58DD9665E734}" type="presOf" srcId="{0DFED8FF-6FDC-45AC-B034-8976BDF0C9F4}" destId="{5D84B8C4-3553-44E2-89C6-DE6A4EE91B50}" srcOrd="0" destOrd="0" presId="urn:microsoft.com/office/officeart/2018/2/layout/IconVerticalSolidList"/>
    <dgm:cxn modelId="{26E9A947-90E3-4721-9910-F5F8602558ED}" srcId="{04D829B0-70DA-47E0-A107-6265C6E2F84C}" destId="{0DFED8FF-6FDC-45AC-B034-8976BDF0C9F4}" srcOrd="4" destOrd="0" parTransId="{765F0B3F-E2C5-42F6-B8F9-0E5BEF70E941}" sibTransId="{91C179C5-5C0F-4C5C-AD4B-0584B84F7F7F}"/>
    <dgm:cxn modelId="{DFA54755-BD63-EC45-9BF9-40425D928C5B}" type="presOf" srcId="{8452CA10-1109-48D1-90F2-8947A393F40A}" destId="{3711CA25-2C92-4536-9078-E7BD584F74A0}" srcOrd="0" destOrd="0" presId="urn:microsoft.com/office/officeart/2018/2/layout/IconVerticalSolidList"/>
    <dgm:cxn modelId="{94BA5E63-4187-4253-A2BD-A456FE688C76}" srcId="{04D829B0-70DA-47E0-A107-6265C6E2F84C}" destId="{E705036F-2CAC-4CE3-B2E7-76648BA1B627}" srcOrd="2" destOrd="0" parTransId="{CA70AB4D-2C71-4B51-8D05-230176107D69}" sibTransId="{5F2CDF75-2B38-4F55-AD7D-FA44ABB7AC19}"/>
    <dgm:cxn modelId="{DEA89986-9CB1-4FA4-994D-6AEA40A9C1FA}" srcId="{04D829B0-70DA-47E0-A107-6265C6E2F84C}" destId="{D8705923-FC84-4708-8B0D-EB327DC315C1}" srcOrd="3" destOrd="0" parTransId="{190AADEF-3A49-42F5-B1A8-526A08B132CF}" sibTransId="{3729AE07-F1ED-4D67-8D8F-435A94D6AB58}"/>
    <dgm:cxn modelId="{C29E80AE-B301-5C4D-8401-AADDEDD2F74F}" type="presOf" srcId="{7EE7CDBF-6C01-8546-A53F-A0E9B8E14EE9}" destId="{10623181-5A94-4E68-AFEE-529EFB850DF1}" srcOrd="0" destOrd="0" presId="urn:microsoft.com/office/officeart/2018/2/layout/IconVerticalSolidList"/>
    <dgm:cxn modelId="{62B207C6-8A59-4944-B626-B1691C117811}" type="presOf" srcId="{308452F5-0986-4257-B76C-70B82494E839}" destId="{50957BEE-253B-429D-A302-615740FC92B5}" srcOrd="0" destOrd="0" presId="urn:microsoft.com/office/officeart/2018/2/layout/IconVerticalSolidList"/>
    <dgm:cxn modelId="{D8C941F2-67D9-C744-BA5E-6F194366A26D}" type="presParOf" srcId="{9A074403-F9E6-4A50-B25C-7414DD112BDF}" destId="{23EE22CE-F8C3-4A15-8D70-85AD06C1478B}" srcOrd="0" destOrd="0" presId="urn:microsoft.com/office/officeart/2018/2/layout/IconVerticalSolidList"/>
    <dgm:cxn modelId="{E87DE4D8-7A93-5B41-A9ED-A402C7A14D8C}" type="presParOf" srcId="{23EE22CE-F8C3-4A15-8D70-85AD06C1478B}" destId="{E04B1702-4C54-4989-BA5D-C42AC871FCCC}" srcOrd="0" destOrd="0" presId="urn:microsoft.com/office/officeart/2018/2/layout/IconVerticalSolidList"/>
    <dgm:cxn modelId="{281714AF-7BFF-4C45-AF02-CE906DADFAE8}" type="presParOf" srcId="{23EE22CE-F8C3-4A15-8D70-85AD06C1478B}" destId="{2A548DE7-0655-4CE6-BF27-33B6F8763CEF}" srcOrd="1" destOrd="0" presId="urn:microsoft.com/office/officeart/2018/2/layout/IconVerticalSolidList"/>
    <dgm:cxn modelId="{18ACA359-90B4-874E-A5BA-F84370AF5061}" type="presParOf" srcId="{23EE22CE-F8C3-4A15-8D70-85AD06C1478B}" destId="{E1FE0270-0840-4191-ABE5-59CF60DE98D8}" srcOrd="2" destOrd="0" presId="urn:microsoft.com/office/officeart/2018/2/layout/IconVerticalSolidList"/>
    <dgm:cxn modelId="{5D7077DC-E685-4D40-A0F7-6760AABFEDF1}" type="presParOf" srcId="{23EE22CE-F8C3-4A15-8D70-85AD06C1478B}" destId="{3711CA25-2C92-4536-9078-E7BD584F74A0}" srcOrd="3" destOrd="0" presId="urn:microsoft.com/office/officeart/2018/2/layout/IconVerticalSolidList"/>
    <dgm:cxn modelId="{A933CA7A-5AD3-E54F-8F79-842651E54229}" type="presParOf" srcId="{9A074403-F9E6-4A50-B25C-7414DD112BDF}" destId="{22255B3D-D07F-4B53-A45A-0BC62FEF443C}" srcOrd="1" destOrd="0" presId="urn:microsoft.com/office/officeart/2018/2/layout/IconVerticalSolidList"/>
    <dgm:cxn modelId="{C46AD23B-ADD9-8C45-89B1-A258B489D0F9}" type="presParOf" srcId="{9A074403-F9E6-4A50-B25C-7414DD112BDF}" destId="{2682301A-0B26-4151-8FED-2CDD2B0E39E2}" srcOrd="2" destOrd="0" presId="urn:microsoft.com/office/officeart/2018/2/layout/IconVerticalSolidList"/>
    <dgm:cxn modelId="{3B247EA6-DC91-E549-BCF4-7D421C722955}" type="presParOf" srcId="{2682301A-0B26-4151-8FED-2CDD2B0E39E2}" destId="{F17D7547-049F-4E9F-9A3D-445B5370F4E6}" srcOrd="0" destOrd="0" presId="urn:microsoft.com/office/officeart/2018/2/layout/IconVerticalSolidList"/>
    <dgm:cxn modelId="{4A6F1BDA-FAA5-1F42-814A-67DB7A36A0C3}" type="presParOf" srcId="{2682301A-0B26-4151-8FED-2CDD2B0E39E2}" destId="{4A5B2767-8097-48AE-8845-26CF3AD3E127}" srcOrd="1" destOrd="0" presId="urn:microsoft.com/office/officeart/2018/2/layout/IconVerticalSolidList"/>
    <dgm:cxn modelId="{BFD47F21-88C8-A44F-8014-D8B5F87C684E}" type="presParOf" srcId="{2682301A-0B26-4151-8FED-2CDD2B0E39E2}" destId="{B81D0407-68EB-4623-8921-8940D4390E61}" srcOrd="2" destOrd="0" presId="urn:microsoft.com/office/officeart/2018/2/layout/IconVerticalSolidList"/>
    <dgm:cxn modelId="{A47064A6-E1DD-4F4B-922C-680C6CE827DE}" type="presParOf" srcId="{2682301A-0B26-4151-8FED-2CDD2B0E39E2}" destId="{10623181-5A94-4E68-AFEE-529EFB850DF1}" srcOrd="3" destOrd="0" presId="urn:microsoft.com/office/officeart/2018/2/layout/IconVerticalSolidList"/>
    <dgm:cxn modelId="{CA42E2C9-6E9A-484A-BCAA-1138CA21B938}" type="presParOf" srcId="{9A074403-F9E6-4A50-B25C-7414DD112BDF}" destId="{B73E3D81-A587-4B73-B5B9-9172AFC179B8}" srcOrd="3" destOrd="0" presId="urn:microsoft.com/office/officeart/2018/2/layout/IconVerticalSolidList"/>
    <dgm:cxn modelId="{76FB114E-644B-0C42-B905-9F35D2EC8DC8}" type="presParOf" srcId="{9A074403-F9E6-4A50-B25C-7414DD112BDF}" destId="{CBB23DB6-CAA6-4302-B8BE-14D3ABEA88E0}" srcOrd="4" destOrd="0" presId="urn:microsoft.com/office/officeart/2018/2/layout/IconVerticalSolidList"/>
    <dgm:cxn modelId="{31A862CB-7104-034F-9B99-BDD50C32634D}" type="presParOf" srcId="{CBB23DB6-CAA6-4302-B8BE-14D3ABEA88E0}" destId="{B8FA5D83-B4A8-475B-B03B-3B4BCEFB128C}" srcOrd="0" destOrd="0" presId="urn:microsoft.com/office/officeart/2018/2/layout/IconVerticalSolidList"/>
    <dgm:cxn modelId="{632BA58B-1794-0044-8AAA-06520A4D1C3A}" type="presParOf" srcId="{CBB23DB6-CAA6-4302-B8BE-14D3ABEA88E0}" destId="{83FA1065-85FC-4266-AD15-B26BDF49A5E1}" srcOrd="1" destOrd="0" presId="urn:microsoft.com/office/officeart/2018/2/layout/IconVerticalSolidList"/>
    <dgm:cxn modelId="{0BB6542A-B8EE-234D-BE72-4EE8B493567B}" type="presParOf" srcId="{CBB23DB6-CAA6-4302-B8BE-14D3ABEA88E0}" destId="{2431E258-2CAD-4AF0-BCC4-69429DCF7D64}" srcOrd="2" destOrd="0" presId="urn:microsoft.com/office/officeart/2018/2/layout/IconVerticalSolidList"/>
    <dgm:cxn modelId="{9AD5DEC6-BCB9-C44F-B224-2034298D5D03}" type="presParOf" srcId="{CBB23DB6-CAA6-4302-B8BE-14D3ABEA88E0}" destId="{33828663-F72C-485A-9923-13C681C6DD87}" srcOrd="3" destOrd="0" presId="urn:microsoft.com/office/officeart/2018/2/layout/IconVerticalSolidList"/>
    <dgm:cxn modelId="{3FC152B7-7CF5-E648-AF00-C95504B512B7}" type="presParOf" srcId="{9A074403-F9E6-4A50-B25C-7414DD112BDF}" destId="{1D561D21-711F-4E99-8D98-7FA5DC2CBEF8}" srcOrd="5" destOrd="0" presId="urn:microsoft.com/office/officeart/2018/2/layout/IconVerticalSolidList"/>
    <dgm:cxn modelId="{5F30F5AA-13F7-B644-9776-536CD945117A}" type="presParOf" srcId="{9A074403-F9E6-4A50-B25C-7414DD112BDF}" destId="{51D77886-0E39-49C3-B290-D17CE49058FA}" srcOrd="6" destOrd="0" presId="urn:microsoft.com/office/officeart/2018/2/layout/IconVerticalSolidList"/>
    <dgm:cxn modelId="{0BE971EB-AC43-AA4C-80A2-B817E3AECB63}" type="presParOf" srcId="{51D77886-0E39-49C3-B290-D17CE49058FA}" destId="{7D9F181B-BD12-4AFA-9D3E-7BA71C1424BF}" srcOrd="0" destOrd="0" presId="urn:microsoft.com/office/officeart/2018/2/layout/IconVerticalSolidList"/>
    <dgm:cxn modelId="{6D20E5C5-18E5-4A4B-9384-E8E6D585682E}" type="presParOf" srcId="{51D77886-0E39-49C3-B290-D17CE49058FA}" destId="{D6152E25-8FE1-4AA7-9B7F-E468B6DD559F}" srcOrd="1" destOrd="0" presId="urn:microsoft.com/office/officeart/2018/2/layout/IconVerticalSolidList"/>
    <dgm:cxn modelId="{B393F97D-D04E-9C4C-82A2-F0F7E826FFF1}" type="presParOf" srcId="{51D77886-0E39-49C3-B290-D17CE49058FA}" destId="{EC3DCB33-8965-4FFD-AC3E-70526722A76B}" srcOrd="2" destOrd="0" presId="urn:microsoft.com/office/officeart/2018/2/layout/IconVerticalSolidList"/>
    <dgm:cxn modelId="{CB9D60BC-F593-4448-835F-0F5267AE77E8}" type="presParOf" srcId="{51D77886-0E39-49C3-B290-D17CE49058FA}" destId="{4C05CA07-0FF8-442F-96A4-B9532EF7AA74}" srcOrd="3" destOrd="0" presId="urn:microsoft.com/office/officeart/2018/2/layout/IconVerticalSolidList"/>
    <dgm:cxn modelId="{CEA405F9-6035-3F40-B89A-D8C4D6B9BC9D}" type="presParOf" srcId="{9A074403-F9E6-4A50-B25C-7414DD112BDF}" destId="{82595AB7-7BB3-42FF-BDFC-1E98536C300C}" srcOrd="7" destOrd="0" presId="urn:microsoft.com/office/officeart/2018/2/layout/IconVerticalSolidList"/>
    <dgm:cxn modelId="{4837314F-9900-A449-8399-93F7E750233C}" type="presParOf" srcId="{9A074403-F9E6-4A50-B25C-7414DD112BDF}" destId="{70FE6986-DC00-4E6B-A525-FBD052364B93}" srcOrd="8" destOrd="0" presId="urn:microsoft.com/office/officeart/2018/2/layout/IconVerticalSolidList"/>
    <dgm:cxn modelId="{ECCD652A-A589-6E4C-8B75-8D8B5880CE0D}" type="presParOf" srcId="{70FE6986-DC00-4E6B-A525-FBD052364B93}" destId="{5457E4EC-A236-464C-89B8-D1ED385CE40F}" srcOrd="0" destOrd="0" presId="urn:microsoft.com/office/officeart/2018/2/layout/IconVerticalSolidList"/>
    <dgm:cxn modelId="{2607E050-095A-514D-A9B5-242D15A8CBE1}" type="presParOf" srcId="{70FE6986-DC00-4E6B-A525-FBD052364B93}" destId="{C1AD5274-23C7-42E0-8216-EC6AEFDB31A5}" srcOrd="1" destOrd="0" presId="urn:microsoft.com/office/officeart/2018/2/layout/IconVerticalSolidList"/>
    <dgm:cxn modelId="{D78A7207-D06A-8A4B-B9AA-CD65F5ACAD25}" type="presParOf" srcId="{70FE6986-DC00-4E6B-A525-FBD052364B93}" destId="{9C4EA790-DB2C-466C-A81F-7320790357E5}" srcOrd="2" destOrd="0" presId="urn:microsoft.com/office/officeart/2018/2/layout/IconVerticalSolidList"/>
    <dgm:cxn modelId="{79F7C98E-37FC-7F4C-A7B3-34AF790EFA18}" type="presParOf" srcId="{70FE6986-DC00-4E6B-A525-FBD052364B93}" destId="{5D84B8C4-3553-44E2-89C6-DE6A4EE91B50}" srcOrd="3" destOrd="0" presId="urn:microsoft.com/office/officeart/2018/2/layout/IconVerticalSolidList"/>
    <dgm:cxn modelId="{0BFAB453-654E-5A48-A4BD-0853B839A907}" type="presParOf" srcId="{9A074403-F9E6-4A50-B25C-7414DD112BDF}" destId="{BB479320-7757-468C-A470-F289B4A0912A}" srcOrd="9" destOrd="0" presId="urn:microsoft.com/office/officeart/2018/2/layout/IconVerticalSolidList"/>
    <dgm:cxn modelId="{971F3BDF-6140-EF47-9DA7-5D0668326B12}" type="presParOf" srcId="{9A074403-F9E6-4A50-B25C-7414DD112BDF}" destId="{E833B8FF-4F96-446D-85C2-353A21A94F75}" srcOrd="10" destOrd="0" presId="urn:microsoft.com/office/officeart/2018/2/layout/IconVerticalSolidList"/>
    <dgm:cxn modelId="{9E2510A9-8579-E140-9B85-263C42713F3A}" type="presParOf" srcId="{E833B8FF-4F96-446D-85C2-353A21A94F75}" destId="{0EC1D4E8-D082-4318-A074-D80A7935EA48}" srcOrd="0" destOrd="0" presId="urn:microsoft.com/office/officeart/2018/2/layout/IconVerticalSolidList"/>
    <dgm:cxn modelId="{1A5AEA00-4642-5544-9CB8-F24DEC2085F9}" type="presParOf" srcId="{E833B8FF-4F96-446D-85C2-353A21A94F75}" destId="{18A77456-5464-4D88-B368-3D02E38B48DF}" srcOrd="1" destOrd="0" presId="urn:microsoft.com/office/officeart/2018/2/layout/IconVerticalSolidList"/>
    <dgm:cxn modelId="{5313B708-5FBA-D94D-B238-4460E14C25BC}" type="presParOf" srcId="{E833B8FF-4F96-446D-85C2-353A21A94F75}" destId="{FE6C9B21-7858-4B15-8515-B58014E3C8EC}" srcOrd="2" destOrd="0" presId="urn:microsoft.com/office/officeart/2018/2/layout/IconVerticalSolidList"/>
    <dgm:cxn modelId="{1EF7FB07-A3C0-344E-9EFA-53215E9A0D94}" type="presParOf" srcId="{E833B8FF-4F96-446D-85C2-353A21A94F75}" destId="{50957BEE-253B-429D-A302-615740FC92B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EFB2B9-ECA7-5F42-97D4-3E4896025DA6}">
      <dsp:nvSpPr>
        <dsp:cNvPr id="0" name=""/>
        <dsp:cNvSpPr/>
      </dsp:nvSpPr>
      <dsp:spPr>
        <a:xfrm>
          <a:off x="0" y="2147039"/>
          <a:ext cx="11820699" cy="0"/>
        </a:xfrm>
        <a:prstGeom prst="line">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E92A11C8-7726-F543-B840-3093C2251080}">
      <dsp:nvSpPr>
        <dsp:cNvPr id="0" name=""/>
        <dsp:cNvSpPr/>
      </dsp:nvSpPr>
      <dsp:spPr>
        <a:xfrm rot="8100000">
          <a:off x="66024" y="494808"/>
          <a:ext cx="315782" cy="315782"/>
        </a:xfrm>
        <a:prstGeom prst="teardrop">
          <a:avLst>
            <a:gd name="adj" fmla="val 11500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2BD107-9D86-454A-8850-49907CC97D47}">
      <dsp:nvSpPr>
        <dsp:cNvPr id="0" name=""/>
        <dsp:cNvSpPr/>
      </dsp:nvSpPr>
      <dsp:spPr>
        <a:xfrm>
          <a:off x="101105" y="529889"/>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1FA6C92F-3F57-5D41-9090-8A62615C3677}">
      <dsp:nvSpPr>
        <dsp:cNvPr id="0" name=""/>
        <dsp:cNvSpPr/>
      </dsp:nvSpPr>
      <dsp:spPr>
        <a:xfrm>
          <a:off x="447207" y="875991"/>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8900" rIns="88900" bIns="133350" numCol="1" spcCol="1270" anchor="t" anchorCtr="0">
          <a:noAutofit/>
        </a:bodyPr>
        <a:lstStyle/>
        <a:p>
          <a:pPr marL="0" lvl="0" indent="0" algn="l" defTabSz="622300">
            <a:lnSpc>
              <a:spcPct val="90000"/>
            </a:lnSpc>
            <a:spcBef>
              <a:spcPct val="0"/>
            </a:spcBef>
            <a:spcAft>
              <a:spcPct val="35000"/>
            </a:spcAft>
            <a:buNone/>
          </a:pPr>
          <a:r>
            <a:rPr lang="en-US" sz="1400" kern="1200" dirty="0"/>
            <a:t>Establishment under </a:t>
          </a:r>
          <a:r>
            <a:rPr lang="en-US" sz="1400" kern="1200" dirty="0" err="1"/>
            <a:t>Labour</a:t>
          </a:r>
          <a:r>
            <a:rPr lang="en-US" sz="1400" kern="1200" dirty="0"/>
            <a:t> government</a:t>
          </a:r>
        </a:p>
      </dsp:txBody>
      <dsp:txXfrm>
        <a:off x="447207" y="875991"/>
        <a:ext cx="2458806" cy="1271047"/>
      </dsp:txXfrm>
    </dsp:sp>
    <dsp:sp modelId="{746A76E9-5BC8-8A42-9BE8-26661D309A0D}">
      <dsp:nvSpPr>
        <dsp:cNvPr id="0" name=""/>
        <dsp:cNvSpPr/>
      </dsp:nvSpPr>
      <dsp:spPr>
        <a:xfrm>
          <a:off x="447207" y="429407"/>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dirty="0"/>
            <a:t>1948</a:t>
          </a:r>
        </a:p>
      </dsp:txBody>
      <dsp:txXfrm>
        <a:off x="447207" y="429407"/>
        <a:ext cx="2458806" cy="446584"/>
      </dsp:txXfrm>
    </dsp:sp>
    <dsp:sp modelId="{9FE8525E-F42F-A749-BBA7-08CB8958484C}">
      <dsp:nvSpPr>
        <dsp:cNvPr id="0" name=""/>
        <dsp:cNvSpPr/>
      </dsp:nvSpPr>
      <dsp:spPr>
        <a:xfrm>
          <a:off x="223915" y="875991"/>
          <a:ext cx="0" cy="1271047"/>
        </a:xfrm>
        <a:prstGeom prst="line">
          <a:avLst/>
        </a:prstGeom>
        <a:noFill/>
        <a:ln w="12700" cap="flat" cmpd="sng" algn="ctr">
          <a:solidFill>
            <a:schemeClr val="accent2">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B9E4C83B-E42E-8C41-9EC5-5B10CFC89C4A}">
      <dsp:nvSpPr>
        <dsp:cNvPr id="0" name=""/>
        <dsp:cNvSpPr/>
      </dsp:nvSpPr>
      <dsp:spPr>
        <a:xfrm>
          <a:off x="183723" y="2106846"/>
          <a:ext cx="80385" cy="80385"/>
        </a:xfrm>
        <a:prstGeom prst="ellipse">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0B29DE-284D-1541-8012-F05D6F02A260}">
      <dsp:nvSpPr>
        <dsp:cNvPr id="0" name=""/>
        <dsp:cNvSpPr/>
      </dsp:nvSpPr>
      <dsp:spPr>
        <a:xfrm rot="18900000">
          <a:off x="1542196" y="3483486"/>
          <a:ext cx="315782" cy="315782"/>
        </a:xfrm>
        <a:prstGeom prst="teardrop">
          <a:avLst>
            <a:gd name="adj" fmla="val 115000"/>
          </a:avLst>
        </a:prstGeom>
        <a:solidFill>
          <a:schemeClr val="accent2">
            <a:hueOff val="1073935"/>
            <a:satOff val="-3082"/>
            <a:lumOff val="-4935"/>
            <a:alphaOff val="0"/>
          </a:schemeClr>
        </a:solidFill>
        <a:ln w="19050" cap="flat" cmpd="sng" algn="ctr">
          <a:solidFill>
            <a:schemeClr val="accent2">
              <a:hueOff val="1073935"/>
              <a:satOff val="-3082"/>
              <a:lumOff val="-49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C69814-C788-A145-A92F-2F72CD47E4A4}">
      <dsp:nvSpPr>
        <dsp:cNvPr id="0" name=""/>
        <dsp:cNvSpPr/>
      </dsp:nvSpPr>
      <dsp:spPr>
        <a:xfrm>
          <a:off x="1577277" y="3518567"/>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3C82D068-9007-E248-A858-78AD0FCE70FC}">
      <dsp:nvSpPr>
        <dsp:cNvPr id="0" name=""/>
        <dsp:cNvSpPr/>
      </dsp:nvSpPr>
      <dsp:spPr>
        <a:xfrm>
          <a:off x="1923380" y="2147039"/>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88900" numCol="1" spcCol="1270" anchor="b" anchorCtr="0">
          <a:noAutofit/>
        </a:bodyPr>
        <a:lstStyle/>
        <a:p>
          <a:pPr marL="0" lvl="0" indent="0" algn="l" defTabSz="622300">
            <a:lnSpc>
              <a:spcPct val="90000"/>
            </a:lnSpc>
            <a:spcBef>
              <a:spcPct val="0"/>
            </a:spcBef>
            <a:spcAft>
              <a:spcPct val="35000"/>
            </a:spcAft>
            <a:buNone/>
          </a:pPr>
          <a:r>
            <a:rPr lang="en-US" sz="1400" kern="1200" dirty="0" err="1"/>
            <a:t>Reorganisation</a:t>
          </a:r>
          <a:r>
            <a:rPr lang="en-US" sz="1400" kern="1200" dirty="0"/>
            <a:t> (first of many!), more power to regions, financial pressure</a:t>
          </a:r>
        </a:p>
      </dsp:txBody>
      <dsp:txXfrm>
        <a:off x="1923380" y="2147039"/>
        <a:ext cx="2458806" cy="1271047"/>
      </dsp:txXfrm>
    </dsp:sp>
    <dsp:sp modelId="{76C266A9-0AC9-5646-AF3E-2973BBE40C29}">
      <dsp:nvSpPr>
        <dsp:cNvPr id="0" name=""/>
        <dsp:cNvSpPr/>
      </dsp:nvSpPr>
      <dsp:spPr>
        <a:xfrm>
          <a:off x="1923380" y="3418086"/>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a:t>1970s</a:t>
          </a:r>
        </a:p>
      </dsp:txBody>
      <dsp:txXfrm>
        <a:off x="1923380" y="3418086"/>
        <a:ext cx="2458806" cy="446584"/>
      </dsp:txXfrm>
    </dsp:sp>
    <dsp:sp modelId="{5780BD02-DE31-2E49-9D09-2D2BA054940E}">
      <dsp:nvSpPr>
        <dsp:cNvPr id="0" name=""/>
        <dsp:cNvSpPr/>
      </dsp:nvSpPr>
      <dsp:spPr>
        <a:xfrm>
          <a:off x="1700088" y="2147039"/>
          <a:ext cx="0" cy="1271047"/>
        </a:xfrm>
        <a:prstGeom prst="line">
          <a:avLst/>
        </a:prstGeom>
        <a:noFill/>
        <a:ln w="12700" cap="flat" cmpd="sng" algn="ctr">
          <a:solidFill>
            <a:schemeClr val="accent2">
              <a:hueOff val="1933084"/>
              <a:satOff val="-5548"/>
              <a:lumOff val="-8883"/>
              <a:alphaOff val="0"/>
            </a:schemeClr>
          </a:solidFill>
          <a:prstDash val="dash"/>
          <a:miter lim="800000"/>
        </a:ln>
        <a:effectLst/>
      </dsp:spPr>
      <dsp:style>
        <a:lnRef idx="1">
          <a:scrgbClr r="0" g="0" b="0"/>
        </a:lnRef>
        <a:fillRef idx="0">
          <a:scrgbClr r="0" g="0" b="0"/>
        </a:fillRef>
        <a:effectRef idx="0">
          <a:scrgbClr r="0" g="0" b="0"/>
        </a:effectRef>
        <a:fontRef idx="minor"/>
      </dsp:style>
    </dsp:sp>
    <dsp:sp modelId="{494A962A-AA48-804E-86A7-395BB37BEA6A}">
      <dsp:nvSpPr>
        <dsp:cNvPr id="0" name=""/>
        <dsp:cNvSpPr/>
      </dsp:nvSpPr>
      <dsp:spPr>
        <a:xfrm>
          <a:off x="1659895" y="2106846"/>
          <a:ext cx="80385" cy="80385"/>
        </a:xfrm>
        <a:prstGeom prst="ellipse">
          <a:avLst/>
        </a:prstGeom>
        <a:solidFill>
          <a:schemeClr val="accent2">
            <a:hueOff val="1933084"/>
            <a:satOff val="-5548"/>
            <a:lumOff val="-8883"/>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56F217-5C20-A44E-AA59-FC6BEB71DBB6}">
      <dsp:nvSpPr>
        <dsp:cNvPr id="0" name=""/>
        <dsp:cNvSpPr/>
      </dsp:nvSpPr>
      <dsp:spPr>
        <a:xfrm rot="8100000">
          <a:off x="3018369" y="494808"/>
          <a:ext cx="315782" cy="315782"/>
        </a:xfrm>
        <a:prstGeom prst="teardrop">
          <a:avLst>
            <a:gd name="adj" fmla="val 115000"/>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90F1F-F06F-4144-88A0-90767DAFCE25}">
      <dsp:nvSpPr>
        <dsp:cNvPr id="0" name=""/>
        <dsp:cNvSpPr/>
      </dsp:nvSpPr>
      <dsp:spPr>
        <a:xfrm>
          <a:off x="3053449" y="529889"/>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8C9D3F59-B34B-8649-A747-297DA080FFC2}">
      <dsp:nvSpPr>
        <dsp:cNvPr id="0" name=""/>
        <dsp:cNvSpPr/>
      </dsp:nvSpPr>
      <dsp:spPr>
        <a:xfrm>
          <a:off x="3399552" y="875991"/>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8900" rIns="88900" bIns="133350" numCol="1" spcCol="1270" anchor="t" anchorCtr="0">
          <a:noAutofit/>
        </a:bodyPr>
        <a:lstStyle/>
        <a:p>
          <a:pPr marL="0" lvl="0" indent="0" algn="l" defTabSz="622300">
            <a:lnSpc>
              <a:spcPct val="90000"/>
            </a:lnSpc>
            <a:spcBef>
              <a:spcPct val="0"/>
            </a:spcBef>
            <a:spcAft>
              <a:spcPct val="35000"/>
            </a:spcAft>
            <a:buNone/>
          </a:pPr>
          <a:r>
            <a:rPr lang="en-US" sz="1400" kern="1200" dirty="0" err="1"/>
            <a:t>Privatisation</a:t>
          </a:r>
          <a:r>
            <a:rPr lang="en-US" sz="1400" kern="1200" dirty="0"/>
            <a:t> and market reforms under conservative government, increasing competition amongst services</a:t>
          </a:r>
        </a:p>
      </dsp:txBody>
      <dsp:txXfrm>
        <a:off x="3399552" y="875991"/>
        <a:ext cx="2458806" cy="1271047"/>
      </dsp:txXfrm>
    </dsp:sp>
    <dsp:sp modelId="{59881CE3-FDFA-A64A-9B3D-212A12CC7241}">
      <dsp:nvSpPr>
        <dsp:cNvPr id="0" name=""/>
        <dsp:cNvSpPr/>
      </dsp:nvSpPr>
      <dsp:spPr>
        <a:xfrm>
          <a:off x="3399552" y="429407"/>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dirty="0"/>
            <a:t>1980s</a:t>
          </a:r>
        </a:p>
      </dsp:txBody>
      <dsp:txXfrm>
        <a:off x="3399552" y="429407"/>
        <a:ext cx="2458806" cy="446584"/>
      </dsp:txXfrm>
    </dsp:sp>
    <dsp:sp modelId="{D2E452CB-EFBC-244C-860D-9498A7BE59B1}">
      <dsp:nvSpPr>
        <dsp:cNvPr id="0" name=""/>
        <dsp:cNvSpPr/>
      </dsp:nvSpPr>
      <dsp:spPr>
        <a:xfrm>
          <a:off x="3176260" y="875991"/>
          <a:ext cx="0" cy="1271047"/>
        </a:xfrm>
        <a:prstGeom prst="line">
          <a:avLst/>
        </a:prstGeom>
        <a:noFill/>
        <a:ln w="12700" cap="flat" cmpd="sng" algn="ctr">
          <a:solidFill>
            <a:schemeClr val="accent2">
              <a:hueOff val="2577445"/>
              <a:satOff val="-7397"/>
              <a:lumOff val="-11844"/>
              <a:alphaOff val="0"/>
            </a:schemeClr>
          </a:solidFill>
          <a:prstDash val="dash"/>
          <a:miter lim="800000"/>
        </a:ln>
        <a:effectLst/>
      </dsp:spPr>
      <dsp:style>
        <a:lnRef idx="1">
          <a:scrgbClr r="0" g="0" b="0"/>
        </a:lnRef>
        <a:fillRef idx="0">
          <a:scrgbClr r="0" g="0" b="0"/>
        </a:fillRef>
        <a:effectRef idx="0">
          <a:scrgbClr r="0" g="0" b="0"/>
        </a:effectRef>
        <a:fontRef idx="minor"/>
      </dsp:style>
    </dsp:sp>
    <dsp:sp modelId="{9817F98A-5E0F-D741-8214-D2FECEE8CE19}">
      <dsp:nvSpPr>
        <dsp:cNvPr id="0" name=""/>
        <dsp:cNvSpPr/>
      </dsp:nvSpPr>
      <dsp:spPr>
        <a:xfrm>
          <a:off x="3135311" y="2106846"/>
          <a:ext cx="80385" cy="80385"/>
        </a:xfrm>
        <a:prstGeom prst="ellipse">
          <a:avLst/>
        </a:prstGeom>
        <a:solidFill>
          <a:schemeClr val="accent2">
            <a:hueOff val="2577445"/>
            <a:satOff val="-7397"/>
            <a:lumOff val="-11844"/>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40487E-0A64-7743-9B07-867A720513B5}">
      <dsp:nvSpPr>
        <dsp:cNvPr id="0" name=""/>
        <dsp:cNvSpPr/>
      </dsp:nvSpPr>
      <dsp:spPr>
        <a:xfrm rot="18900000">
          <a:off x="4494541" y="3483486"/>
          <a:ext cx="315782" cy="315782"/>
        </a:xfrm>
        <a:prstGeom prst="teardrop">
          <a:avLst>
            <a:gd name="adj" fmla="val 115000"/>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1A9C75-5E49-704D-967B-9B491D64FAA9}">
      <dsp:nvSpPr>
        <dsp:cNvPr id="0" name=""/>
        <dsp:cNvSpPr/>
      </dsp:nvSpPr>
      <dsp:spPr>
        <a:xfrm>
          <a:off x="4529622" y="3518567"/>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30DC6C6B-848F-9443-B364-181E57544E94}">
      <dsp:nvSpPr>
        <dsp:cNvPr id="0" name=""/>
        <dsp:cNvSpPr/>
      </dsp:nvSpPr>
      <dsp:spPr>
        <a:xfrm>
          <a:off x="4875724" y="2147039"/>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88900" numCol="1" spcCol="1270" anchor="b" anchorCtr="0">
          <a:noAutofit/>
        </a:bodyPr>
        <a:lstStyle/>
        <a:p>
          <a:pPr marL="0" lvl="0" indent="0" algn="l" defTabSz="622300">
            <a:lnSpc>
              <a:spcPct val="90000"/>
            </a:lnSpc>
            <a:spcBef>
              <a:spcPct val="0"/>
            </a:spcBef>
            <a:spcAft>
              <a:spcPct val="35000"/>
            </a:spcAft>
            <a:buNone/>
          </a:pPr>
          <a:r>
            <a:rPr lang="en-US" sz="1400" kern="1200" dirty="0"/>
            <a:t>Responsibility for healthcare transferred to devolved administrations</a:t>
          </a:r>
        </a:p>
      </dsp:txBody>
      <dsp:txXfrm>
        <a:off x="4875724" y="2147039"/>
        <a:ext cx="2458806" cy="1271047"/>
      </dsp:txXfrm>
    </dsp:sp>
    <dsp:sp modelId="{485ECAAA-F1E1-824B-AE16-E1F53ED19990}">
      <dsp:nvSpPr>
        <dsp:cNvPr id="0" name=""/>
        <dsp:cNvSpPr/>
      </dsp:nvSpPr>
      <dsp:spPr>
        <a:xfrm>
          <a:off x="4875724" y="3418086"/>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dirty="0"/>
            <a:t>1999</a:t>
          </a:r>
        </a:p>
      </dsp:txBody>
      <dsp:txXfrm>
        <a:off x="4875724" y="3418086"/>
        <a:ext cx="2458806" cy="446584"/>
      </dsp:txXfrm>
    </dsp:sp>
    <dsp:sp modelId="{1A0DA3DB-0465-BA40-A7BD-03C021A96855}">
      <dsp:nvSpPr>
        <dsp:cNvPr id="0" name=""/>
        <dsp:cNvSpPr/>
      </dsp:nvSpPr>
      <dsp:spPr>
        <a:xfrm>
          <a:off x="4652432" y="2147039"/>
          <a:ext cx="0" cy="1271047"/>
        </a:xfrm>
        <a:prstGeom prst="line">
          <a:avLst/>
        </a:prstGeom>
        <a:noFill/>
        <a:ln w="12700" cap="flat" cmpd="sng" algn="ctr">
          <a:solidFill>
            <a:schemeClr val="accent2">
              <a:hueOff val="3866168"/>
              <a:satOff val="-11096"/>
              <a:lumOff val="-17765"/>
              <a:alphaOff val="0"/>
            </a:schemeClr>
          </a:solidFill>
          <a:prstDash val="dash"/>
          <a:miter lim="800000"/>
        </a:ln>
        <a:effectLst/>
      </dsp:spPr>
      <dsp:style>
        <a:lnRef idx="1">
          <a:scrgbClr r="0" g="0" b="0"/>
        </a:lnRef>
        <a:fillRef idx="0">
          <a:scrgbClr r="0" g="0" b="0"/>
        </a:fillRef>
        <a:effectRef idx="0">
          <a:scrgbClr r="0" g="0" b="0"/>
        </a:effectRef>
        <a:fontRef idx="minor"/>
      </dsp:style>
    </dsp:sp>
    <dsp:sp modelId="{90DB39C1-F674-0C46-8426-A88DEA556033}">
      <dsp:nvSpPr>
        <dsp:cNvPr id="0" name=""/>
        <dsp:cNvSpPr/>
      </dsp:nvSpPr>
      <dsp:spPr>
        <a:xfrm>
          <a:off x="4611483" y="2106846"/>
          <a:ext cx="80385" cy="80385"/>
        </a:xfrm>
        <a:prstGeom prst="ellipse">
          <a:avLst/>
        </a:prstGeom>
        <a:solidFill>
          <a:schemeClr val="accent2">
            <a:hueOff val="3866168"/>
            <a:satOff val="-11096"/>
            <a:lumOff val="-17765"/>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5D9610-7790-DA4B-B38D-9A94921BFD36}">
      <dsp:nvSpPr>
        <dsp:cNvPr id="0" name=""/>
        <dsp:cNvSpPr/>
      </dsp:nvSpPr>
      <dsp:spPr>
        <a:xfrm rot="8100000">
          <a:off x="5970713" y="494808"/>
          <a:ext cx="315782" cy="315782"/>
        </a:xfrm>
        <a:prstGeom prst="teardrop">
          <a:avLst>
            <a:gd name="adj" fmla="val 115000"/>
          </a:avLst>
        </a:prstGeom>
        <a:solidFill>
          <a:schemeClr val="accent2">
            <a:hueOff val="4295742"/>
            <a:satOff val="-12329"/>
            <a:lumOff val="-19739"/>
            <a:alphaOff val="0"/>
          </a:schemeClr>
        </a:solidFill>
        <a:ln w="19050" cap="flat" cmpd="sng" algn="ctr">
          <a:solidFill>
            <a:schemeClr val="accent2">
              <a:hueOff val="4295742"/>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00A5BA-E0F1-484A-BDCE-DC86176BE5B5}">
      <dsp:nvSpPr>
        <dsp:cNvPr id="0" name=""/>
        <dsp:cNvSpPr/>
      </dsp:nvSpPr>
      <dsp:spPr>
        <a:xfrm>
          <a:off x="6005794" y="529889"/>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DEB7C0BB-6089-F84B-B5A2-DF6B6332D733}">
      <dsp:nvSpPr>
        <dsp:cNvPr id="0" name=""/>
        <dsp:cNvSpPr/>
      </dsp:nvSpPr>
      <dsp:spPr>
        <a:xfrm>
          <a:off x="6351897" y="875991"/>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8900" rIns="88900" bIns="133350" numCol="1" spcCol="1270" anchor="t" anchorCtr="0">
          <a:noAutofit/>
        </a:bodyPr>
        <a:lstStyle/>
        <a:p>
          <a:pPr marL="0" lvl="0" indent="0" algn="l" defTabSz="622300">
            <a:lnSpc>
              <a:spcPct val="90000"/>
            </a:lnSpc>
            <a:spcBef>
              <a:spcPct val="0"/>
            </a:spcBef>
            <a:spcAft>
              <a:spcPct val="35000"/>
            </a:spcAft>
            <a:buNone/>
          </a:pPr>
          <a:r>
            <a:rPr lang="en-US" sz="1400" kern="1200" dirty="0"/>
            <a:t>Increased funding in technology under </a:t>
          </a:r>
          <a:r>
            <a:rPr lang="en-US" sz="1400" kern="1200" dirty="0" err="1"/>
            <a:t>Labour</a:t>
          </a:r>
          <a:r>
            <a:rPr lang="en-US" sz="1400" kern="1200" dirty="0"/>
            <a:t> to </a:t>
          </a:r>
          <a:r>
            <a:rPr lang="en-US" sz="1400" kern="1200" dirty="0" err="1"/>
            <a:t>modernise</a:t>
          </a:r>
          <a:r>
            <a:rPr lang="en-US" sz="1400" kern="1200" dirty="0"/>
            <a:t> services</a:t>
          </a:r>
        </a:p>
      </dsp:txBody>
      <dsp:txXfrm>
        <a:off x="6351897" y="875991"/>
        <a:ext cx="2458806" cy="1271047"/>
      </dsp:txXfrm>
    </dsp:sp>
    <dsp:sp modelId="{91FD3204-B212-FC45-902A-15EA6D52082C}">
      <dsp:nvSpPr>
        <dsp:cNvPr id="0" name=""/>
        <dsp:cNvSpPr/>
      </dsp:nvSpPr>
      <dsp:spPr>
        <a:xfrm>
          <a:off x="6351897" y="429407"/>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dirty="0"/>
            <a:t>2000s</a:t>
          </a:r>
        </a:p>
      </dsp:txBody>
      <dsp:txXfrm>
        <a:off x="6351897" y="429407"/>
        <a:ext cx="2458806" cy="446584"/>
      </dsp:txXfrm>
    </dsp:sp>
    <dsp:sp modelId="{A78C85DA-6C5C-A64D-A83E-687F12EE7BEE}">
      <dsp:nvSpPr>
        <dsp:cNvPr id="0" name=""/>
        <dsp:cNvSpPr/>
      </dsp:nvSpPr>
      <dsp:spPr>
        <a:xfrm>
          <a:off x="6128605" y="875991"/>
          <a:ext cx="0" cy="1271047"/>
        </a:xfrm>
        <a:prstGeom prst="line">
          <a:avLst/>
        </a:prstGeom>
        <a:noFill/>
        <a:ln w="12700" cap="flat" cmpd="sng" algn="ctr">
          <a:solidFill>
            <a:schemeClr val="accent2">
              <a:hueOff val="5154890"/>
              <a:satOff val="-14794"/>
              <a:lumOff val="-23687"/>
              <a:alphaOff val="0"/>
            </a:schemeClr>
          </a:solidFill>
          <a:prstDash val="dash"/>
          <a:miter lim="800000"/>
        </a:ln>
        <a:effectLst/>
      </dsp:spPr>
      <dsp:style>
        <a:lnRef idx="1">
          <a:scrgbClr r="0" g="0" b="0"/>
        </a:lnRef>
        <a:fillRef idx="0">
          <a:scrgbClr r="0" g="0" b="0"/>
        </a:fillRef>
        <a:effectRef idx="0">
          <a:scrgbClr r="0" g="0" b="0"/>
        </a:effectRef>
        <a:fontRef idx="minor"/>
      </dsp:style>
    </dsp:sp>
    <dsp:sp modelId="{1AD813C3-F0EC-E246-8964-FEEE8BDFA0B5}">
      <dsp:nvSpPr>
        <dsp:cNvPr id="0" name=""/>
        <dsp:cNvSpPr/>
      </dsp:nvSpPr>
      <dsp:spPr>
        <a:xfrm>
          <a:off x="6087655" y="2106846"/>
          <a:ext cx="80385" cy="80385"/>
        </a:xfrm>
        <a:prstGeom prst="ellipse">
          <a:avLst/>
        </a:prstGeom>
        <a:solidFill>
          <a:schemeClr val="accent2">
            <a:hueOff val="5154890"/>
            <a:satOff val="-14794"/>
            <a:lumOff val="-23687"/>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83342-39DA-9F4A-81A6-478D6A2AC97A}">
      <dsp:nvSpPr>
        <dsp:cNvPr id="0" name=""/>
        <dsp:cNvSpPr/>
      </dsp:nvSpPr>
      <dsp:spPr>
        <a:xfrm rot="18900000">
          <a:off x="7446886" y="3483486"/>
          <a:ext cx="315782" cy="315782"/>
        </a:xfrm>
        <a:prstGeom prst="teardrop">
          <a:avLst>
            <a:gd name="adj" fmla="val 115000"/>
          </a:avLst>
        </a:prstGeom>
        <a:solidFill>
          <a:schemeClr val="accent2">
            <a:hueOff val="5369677"/>
            <a:satOff val="-15411"/>
            <a:lumOff val="-24674"/>
            <a:alphaOff val="0"/>
          </a:schemeClr>
        </a:solidFill>
        <a:ln w="19050" cap="flat" cmpd="sng" algn="ctr">
          <a:solidFill>
            <a:schemeClr val="accent2">
              <a:hueOff val="5369677"/>
              <a:satOff val="-15411"/>
              <a:lumOff val="-246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06C86F-A53C-1E4A-859D-34BEBB964028}">
      <dsp:nvSpPr>
        <dsp:cNvPr id="0" name=""/>
        <dsp:cNvSpPr/>
      </dsp:nvSpPr>
      <dsp:spPr>
        <a:xfrm>
          <a:off x="7481966" y="3518567"/>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5FA9334-D5F3-A64F-A9BD-DB8C69A6852D}">
      <dsp:nvSpPr>
        <dsp:cNvPr id="0" name=""/>
        <dsp:cNvSpPr/>
      </dsp:nvSpPr>
      <dsp:spPr>
        <a:xfrm>
          <a:off x="7828069" y="2147039"/>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3350" rIns="0" bIns="88900" numCol="1" spcCol="1270" anchor="b" anchorCtr="0">
          <a:noAutofit/>
        </a:bodyPr>
        <a:lstStyle/>
        <a:p>
          <a:pPr marL="0" lvl="0" indent="0" algn="l" defTabSz="622300">
            <a:lnSpc>
              <a:spcPct val="90000"/>
            </a:lnSpc>
            <a:spcBef>
              <a:spcPct val="0"/>
            </a:spcBef>
            <a:spcAft>
              <a:spcPct val="35000"/>
            </a:spcAft>
            <a:buNone/>
          </a:pPr>
          <a:r>
            <a:rPr lang="en-US" sz="1400" kern="1200" dirty="0"/>
            <a:t>Financial crisis led conservative government to implement cost-cutting reforms and increase competition in services</a:t>
          </a:r>
        </a:p>
      </dsp:txBody>
      <dsp:txXfrm>
        <a:off x="7828069" y="2147039"/>
        <a:ext cx="2458806" cy="1271047"/>
      </dsp:txXfrm>
    </dsp:sp>
    <dsp:sp modelId="{F7F819BD-4E74-EB41-9943-870874E47A84}">
      <dsp:nvSpPr>
        <dsp:cNvPr id="0" name=""/>
        <dsp:cNvSpPr/>
      </dsp:nvSpPr>
      <dsp:spPr>
        <a:xfrm>
          <a:off x="7828069" y="3418086"/>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dirty="0"/>
            <a:t>2010s</a:t>
          </a:r>
        </a:p>
      </dsp:txBody>
      <dsp:txXfrm>
        <a:off x="7828069" y="3418086"/>
        <a:ext cx="2458806" cy="446584"/>
      </dsp:txXfrm>
    </dsp:sp>
    <dsp:sp modelId="{E0BBE2D5-A085-6C43-A657-4323B15F6FEA}">
      <dsp:nvSpPr>
        <dsp:cNvPr id="0" name=""/>
        <dsp:cNvSpPr/>
      </dsp:nvSpPr>
      <dsp:spPr>
        <a:xfrm>
          <a:off x="7604777" y="2147039"/>
          <a:ext cx="0" cy="1271047"/>
        </a:xfrm>
        <a:prstGeom prst="line">
          <a:avLst/>
        </a:prstGeom>
        <a:noFill/>
        <a:ln w="12700" cap="flat" cmpd="sng" algn="ctr">
          <a:solidFill>
            <a:schemeClr val="accent2">
              <a:hueOff val="5799251"/>
              <a:satOff val="-16644"/>
              <a:lumOff val="-26648"/>
              <a:alphaOff val="0"/>
            </a:schemeClr>
          </a:solidFill>
          <a:prstDash val="dash"/>
          <a:miter lim="800000"/>
        </a:ln>
        <a:effectLst/>
      </dsp:spPr>
      <dsp:style>
        <a:lnRef idx="1">
          <a:scrgbClr r="0" g="0" b="0"/>
        </a:lnRef>
        <a:fillRef idx="0">
          <a:scrgbClr r="0" g="0" b="0"/>
        </a:fillRef>
        <a:effectRef idx="0">
          <a:scrgbClr r="0" g="0" b="0"/>
        </a:effectRef>
        <a:fontRef idx="minor"/>
      </dsp:style>
    </dsp:sp>
    <dsp:sp modelId="{E1B6B3BD-1C82-6B4E-8204-A99CCDF70D23}">
      <dsp:nvSpPr>
        <dsp:cNvPr id="0" name=""/>
        <dsp:cNvSpPr/>
      </dsp:nvSpPr>
      <dsp:spPr>
        <a:xfrm>
          <a:off x="7563828" y="2106846"/>
          <a:ext cx="80385" cy="80385"/>
        </a:xfrm>
        <a:prstGeom prst="ellipse">
          <a:avLst/>
        </a:prstGeom>
        <a:solidFill>
          <a:schemeClr val="accent2">
            <a:hueOff val="5799251"/>
            <a:satOff val="-16644"/>
            <a:lumOff val="-26648"/>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3B3C2-42CF-5F4C-A4B9-A658127BEE73}">
      <dsp:nvSpPr>
        <dsp:cNvPr id="0" name=""/>
        <dsp:cNvSpPr/>
      </dsp:nvSpPr>
      <dsp:spPr>
        <a:xfrm rot="8100000">
          <a:off x="8923058" y="494808"/>
          <a:ext cx="315782" cy="315782"/>
        </a:xfrm>
        <a:prstGeom prst="teardrop">
          <a:avLst>
            <a:gd name="adj" fmla="val 115000"/>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17190B-58E1-2841-953D-08A2D5F5F7A6}">
      <dsp:nvSpPr>
        <dsp:cNvPr id="0" name=""/>
        <dsp:cNvSpPr/>
      </dsp:nvSpPr>
      <dsp:spPr>
        <a:xfrm>
          <a:off x="8958139" y="529889"/>
          <a:ext cx="245621" cy="245621"/>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F274FDEE-A143-4246-9344-2BED80312606}">
      <dsp:nvSpPr>
        <dsp:cNvPr id="0" name=""/>
        <dsp:cNvSpPr/>
      </dsp:nvSpPr>
      <dsp:spPr>
        <a:xfrm>
          <a:off x="9304241" y="875991"/>
          <a:ext cx="2458806" cy="12710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88900" rIns="88900" bIns="133350" numCol="1" spcCol="1270" anchor="t" anchorCtr="0">
          <a:noAutofit/>
        </a:bodyPr>
        <a:lstStyle/>
        <a:p>
          <a:pPr marL="0" lvl="0" indent="0" algn="l" defTabSz="622300">
            <a:lnSpc>
              <a:spcPct val="90000"/>
            </a:lnSpc>
            <a:spcBef>
              <a:spcPct val="0"/>
            </a:spcBef>
            <a:spcAft>
              <a:spcPct val="35000"/>
            </a:spcAft>
            <a:buNone/>
          </a:pPr>
          <a:r>
            <a:rPr lang="en-US" sz="1400" kern="1200" dirty="0"/>
            <a:t>COVID-19 pandemic increased pressures</a:t>
          </a:r>
        </a:p>
      </dsp:txBody>
      <dsp:txXfrm>
        <a:off x="9304241" y="875991"/>
        <a:ext cx="2458806" cy="1271047"/>
      </dsp:txXfrm>
    </dsp:sp>
    <dsp:sp modelId="{9DC8B9EA-DCA9-EA40-BF64-DE297F91D2E0}">
      <dsp:nvSpPr>
        <dsp:cNvPr id="0" name=""/>
        <dsp:cNvSpPr/>
      </dsp:nvSpPr>
      <dsp:spPr>
        <a:xfrm>
          <a:off x="9304241" y="429407"/>
          <a:ext cx="2458806" cy="4465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0650" bIns="0" numCol="1" spcCol="1270" anchor="ctr" anchorCtr="0">
          <a:noAutofit/>
        </a:bodyPr>
        <a:lstStyle/>
        <a:p>
          <a:pPr marL="0" lvl="0" indent="0" algn="l" defTabSz="844550">
            <a:lnSpc>
              <a:spcPct val="90000"/>
            </a:lnSpc>
            <a:spcBef>
              <a:spcPct val="0"/>
            </a:spcBef>
            <a:spcAft>
              <a:spcPct val="35000"/>
            </a:spcAft>
            <a:buNone/>
            <a:defRPr b="1"/>
          </a:pPr>
          <a:r>
            <a:rPr lang="en-US" sz="1900" kern="1200" dirty="0"/>
            <a:t>2020s</a:t>
          </a:r>
        </a:p>
      </dsp:txBody>
      <dsp:txXfrm>
        <a:off x="9304241" y="429407"/>
        <a:ext cx="2458806" cy="446584"/>
      </dsp:txXfrm>
    </dsp:sp>
    <dsp:sp modelId="{995163D8-FD62-4E4B-8260-2A767BD2054F}">
      <dsp:nvSpPr>
        <dsp:cNvPr id="0" name=""/>
        <dsp:cNvSpPr/>
      </dsp:nvSpPr>
      <dsp:spPr>
        <a:xfrm>
          <a:off x="9080949" y="875991"/>
          <a:ext cx="0" cy="1271047"/>
        </a:xfrm>
        <a:prstGeom prst="line">
          <a:avLst/>
        </a:prstGeom>
        <a:noFill/>
        <a:ln w="12700" cap="flat" cmpd="sng" algn="ctr">
          <a:solidFill>
            <a:schemeClr val="accent2">
              <a:hueOff val="6443612"/>
              <a:satOff val="-18493"/>
              <a:lumOff val="-29609"/>
              <a:alphaOff val="0"/>
            </a:schemeClr>
          </a:solidFill>
          <a:prstDash val="dash"/>
          <a:miter lim="800000"/>
        </a:ln>
        <a:effectLst/>
      </dsp:spPr>
      <dsp:style>
        <a:lnRef idx="1">
          <a:scrgbClr r="0" g="0" b="0"/>
        </a:lnRef>
        <a:fillRef idx="0">
          <a:scrgbClr r="0" g="0" b="0"/>
        </a:fillRef>
        <a:effectRef idx="0">
          <a:scrgbClr r="0" g="0" b="0"/>
        </a:effectRef>
        <a:fontRef idx="minor"/>
      </dsp:style>
    </dsp:sp>
    <dsp:sp modelId="{ED6F9B64-4F55-0549-B4F2-70B12173CD61}">
      <dsp:nvSpPr>
        <dsp:cNvPr id="0" name=""/>
        <dsp:cNvSpPr/>
      </dsp:nvSpPr>
      <dsp:spPr>
        <a:xfrm>
          <a:off x="9040000" y="2106846"/>
          <a:ext cx="80385" cy="80385"/>
        </a:xfrm>
        <a:prstGeom prst="ellipse">
          <a:avLst/>
        </a:prstGeom>
        <a:solidFill>
          <a:schemeClr val="accent2">
            <a:hueOff val="6443612"/>
            <a:satOff val="-18493"/>
            <a:lumOff val="-29609"/>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A6D91-1248-4B47-88F3-5881CBEF3D2B}">
      <dsp:nvSpPr>
        <dsp:cNvPr id="0" name=""/>
        <dsp:cNvSpPr/>
      </dsp:nvSpPr>
      <dsp:spPr>
        <a:xfrm>
          <a:off x="393133" y="2714544"/>
          <a:ext cx="3099622" cy="57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1990s</a:t>
          </a:r>
        </a:p>
      </dsp:txBody>
      <dsp:txXfrm>
        <a:off x="393133" y="2714544"/>
        <a:ext cx="3099622" cy="571217"/>
      </dsp:txXfrm>
    </dsp:sp>
    <dsp:sp modelId="{6EFE8B06-6626-5D4B-B364-B893BC07E890}">
      <dsp:nvSpPr>
        <dsp:cNvPr id="0" name=""/>
        <dsp:cNvSpPr/>
      </dsp:nvSpPr>
      <dsp:spPr>
        <a:xfrm>
          <a:off x="0" y="2426408"/>
          <a:ext cx="11634945" cy="20220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6F3BA-7D7F-5747-8BF0-EAEBE09C73FD}">
      <dsp:nvSpPr>
        <dsp:cNvPr id="0" name=""/>
        <dsp:cNvSpPr/>
      </dsp:nvSpPr>
      <dsp:spPr>
        <a:xfrm>
          <a:off x="238152" y="861880"/>
          <a:ext cx="3409584" cy="70517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t>80% of primary care practices </a:t>
          </a:r>
          <a:r>
            <a:rPr lang="en-US" sz="1200" kern="1200" dirty="0" err="1"/>
            <a:t>computerised</a:t>
          </a:r>
          <a:r>
            <a:rPr lang="en-US" sz="1200" kern="1200" dirty="0"/>
            <a:t> Focus on record keeping</a:t>
          </a:r>
        </a:p>
      </dsp:txBody>
      <dsp:txXfrm>
        <a:off x="238152" y="861880"/>
        <a:ext cx="3409584" cy="705175"/>
      </dsp:txXfrm>
    </dsp:sp>
    <dsp:sp modelId="{77DE7D12-4751-BD49-B3C3-7D01D1826DBF}">
      <dsp:nvSpPr>
        <dsp:cNvPr id="0" name=""/>
        <dsp:cNvSpPr/>
      </dsp:nvSpPr>
      <dsp:spPr>
        <a:xfrm>
          <a:off x="1942944" y="1567055"/>
          <a:ext cx="0" cy="859353"/>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9E244A5-04DA-2343-A7B7-E96407644C42}">
      <dsp:nvSpPr>
        <dsp:cNvPr id="0" name=""/>
        <dsp:cNvSpPr/>
      </dsp:nvSpPr>
      <dsp:spPr>
        <a:xfrm>
          <a:off x="2330397" y="2023955"/>
          <a:ext cx="3099622" cy="266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dirty="0"/>
            <a:t>2000s</a:t>
          </a:r>
        </a:p>
      </dsp:txBody>
      <dsp:txXfrm>
        <a:off x="2330397" y="2023955"/>
        <a:ext cx="3099622" cy="266046"/>
      </dsp:txXfrm>
    </dsp:sp>
    <dsp:sp modelId="{FD548319-4745-6846-8AC8-054D90BBAA5A}">
      <dsp:nvSpPr>
        <dsp:cNvPr id="0" name=""/>
        <dsp:cNvSpPr/>
      </dsp:nvSpPr>
      <dsp:spPr>
        <a:xfrm>
          <a:off x="2175416" y="3414866"/>
          <a:ext cx="3409584" cy="1385452"/>
        </a:xfrm>
        <a:prstGeom prst="rect">
          <a:avLst/>
        </a:prstGeom>
        <a:solidFill>
          <a:schemeClr val="accent2">
            <a:tint val="40000"/>
            <a:alpha val="90000"/>
            <a:hueOff val="1683681"/>
            <a:satOff val="-15558"/>
            <a:lumOff val="-1754"/>
            <a:alphaOff val="0"/>
          </a:schemeClr>
        </a:solidFill>
        <a:ln w="19050" cap="flat" cmpd="sng" algn="ctr">
          <a:solidFill>
            <a:schemeClr val="accent2">
              <a:tint val="40000"/>
              <a:alpha val="90000"/>
              <a:hueOff val="1683681"/>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t>2002: </a:t>
          </a:r>
          <a:r>
            <a:rPr lang="en-US" sz="1200" b="1" kern="1200" dirty="0"/>
            <a:t>National </a:t>
          </a:r>
          <a:r>
            <a:rPr lang="en-US" sz="1200" b="1" kern="1200" dirty="0" err="1"/>
            <a:t>Programme</a:t>
          </a:r>
          <a:r>
            <a:rPr lang="en-US" sz="1200" b="1" kern="1200" dirty="0"/>
            <a:t> for IT</a:t>
          </a:r>
          <a:r>
            <a:rPr lang="en-US" sz="1200" kern="1200" dirty="0"/>
            <a:t> (top-down)</a:t>
          </a:r>
        </a:p>
        <a:p>
          <a:pPr marL="0" lvl="0" indent="0" algn="l" defTabSz="533400">
            <a:lnSpc>
              <a:spcPct val="90000"/>
            </a:lnSpc>
            <a:spcBef>
              <a:spcPct val="0"/>
            </a:spcBef>
            <a:spcAft>
              <a:spcPct val="35000"/>
            </a:spcAft>
            <a:buNone/>
          </a:pPr>
          <a:r>
            <a:rPr lang="en-US" sz="1200" kern="1200" dirty="0"/>
            <a:t>£10 billion national investment </a:t>
          </a:r>
        </a:p>
        <a:p>
          <a:pPr marL="0" lvl="0" indent="0" algn="l" defTabSz="533400">
            <a:lnSpc>
              <a:spcPct val="90000"/>
            </a:lnSpc>
            <a:spcBef>
              <a:spcPct val="0"/>
            </a:spcBef>
            <a:spcAft>
              <a:spcPct val="35000"/>
            </a:spcAft>
            <a:buNone/>
          </a:pPr>
          <a:r>
            <a:rPr lang="en-US" sz="1200" kern="1200" dirty="0"/>
            <a:t>Joint procurement of centrally chosen mega-systems</a:t>
          </a:r>
        </a:p>
      </dsp:txBody>
      <dsp:txXfrm>
        <a:off x="2175416" y="3414866"/>
        <a:ext cx="3409584" cy="1385452"/>
      </dsp:txXfrm>
    </dsp:sp>
    <dsp:sp modelId="{98D3772C-9644-0B4D-806E-F91FC1BB043D}">
      <dsp:nvSpPr>
        <dsp:cNvPr id="0" name=""/>
        <dsp:cNvSpPr/>
      </dsp:nvSpPr>
      <dsp:spPr>
        <a:xfrm>
          <a:off x="3880208" y="2883308"/>
          <a:ext cx="0" cy="400246"/>
        </a:xfrm>
        <a:prstGeom prst="line">
          <a:avLst/>
        </a:prstGeom>
        <a:solidFill>
          <a:schemeClr val="accent2">
            <a:hueOff val="1610903"/>
            <a:satOff val="-4623"/>
            <a:lumOff val="-7402"/>
            <a:alphaOff val="0"/>
          </a:schemeClr>
        </a:solidFill>
        <a:ln w="6350" cap="flat" cmpd="sng" algn="ctr">
          <a:solidFill>
            <a:schemeClr val="accent2">
              <a:hueOff val="1610903"/>
              <a:satOff val="-4623"/>
              <a:lumOff val="-7402"/>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CE07EA8-DA33-5B4F-9B94-176B5717F37C}">
      <dsp:nvSpPr>
        <dsp:cNvPr id="0" name=""/>
        <dsp:cNvSpPr/>
      </dsp:nvSpPr>
      <dsp:spPr>
        <a:xfrm>
          <a:off x="1879757" y="2464321"/>
          <a:ext cx="126375" cy="126375"/>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EFE48EAD-B40E-C746-99DF-68DE58DE7B7E}">
      <dsp:nvSpPr>
        <dsp:cNvPr id="0" name=""/>
        <dsp:cNvSpPr/>
      </dsp:nvSpPr>
      <dsp:spPr>
        <a:xfrm>
          <a:off x="3817020" y="2752778"/>
          <a:ext cx="126375" cy="58859"/>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855D11FF-F0FF-2041-B123-4BADF0942424}">
      <dsp:nvSpPr>
        <dsp:cNvPr id="0" name=""/>
        <dsp:cNvSpPr/>
      </dsp:nvSpPr>
      <dsp:spPr>
        <a:xfrm>
          <a:off x="4267661" y="2714544"/>
          <a:ext cx="3099622" cy="57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dirty="0"/>
            <a:t>2010s</a:t>
          </a:r>
        </a:p>
      </dsp:txBody>
      <dsp:txXfrm>
        <a:off x="4267661" y="2714544"/>
        <a:ext cx="3099622" cy="571217"/>
      </dsp:txXfrm>
    </dsp:sp>
    <dsp:sp modelId="{F6037A34-1A96-3648-833F-73C40A6F49C7}">
      <dsp:nvSpPr>
        <dsp:cNvPr id="0" name=""/>
        <dsp:cNvSpPr/>
      </dsp:nvSpPr>
      <dsp:spPr>
        <a:xfrm>
          <a:off x="4112680" y="597439"/>
          <a:ext cx="3409584" cy="969615"/>
        </a:xfrm>
        <a:prstGeom prst="rect">
          <a:avLst/>
        </a:prstGeom>
        <a:solidFill>
          <a:schemeClr val="accent2">
            <a:tint val="40000"/>
            <a:alpha val="90000"/>
            <a:hueOff val="3367362"/>
            <a:satOff val="-31116"/>
            <a:lumOff val="-3508"/>
            <a:alphaOff val="0"/>
          </a:schemeClr>
        </a:solidFill>
        <a:ln w="19050" cap="flat" cmpd="sng" algn="ctr">
          <a:solidFill>
            <a:schemeClr val="accent2">
              <a:tint val="40000"/>
              <a:alpha val="90000"/>
              <a:hueOff val="3367362"/>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err="1"/>
            <a:t>Organisations</a:t>
          </a:r>
          <a:r>
            <a:rPr lang="en-US" sz="1200" kern="1200" dirty="0"/>
            <a:t> responsible for procurement, but limited resources and expertise (bottom-up)</a:t>
          </a:r>
        </a:p>
        <a:p>
          <a:pPr marL="0" lvl="0" indent="0" algn="l" defTabSz="533400">
            <a:lnSpc>
              <a:spcPct val="90000"/>
            </a:lnSpc>
            <a:spcBef>
              <a:spcPct val="0"/>
            </a:spcBef>
            <a:spcAft>
              <a:spcPct val="35000"/>
            </a:spcAft>
            <a:buNone/>
          </a:pPr>
          <a:r>
            <a:rPr lang="en-US" sz="1200" kern="1200" dirty="0"/>
            <a:t>No national interoperability standards to connect systems</a:t>
          </a:r>
        </a:p>
      </dsp:txBody>
      <dsp:txXfrm>
        <a:off x="4112680" y="597439"/>
        <a:ext cx="3409584" cy="969615"/>
      </dsp:txXfrm>
    </dsp:sp>
    <dsp:sp modelId="{A3D8DA0A-C1DD-D142-A3D8-9F93A9990434}">
      <dsp:nvSpPr>
        <dsp:cNvPr id="0" name=""/>
        <dsp:cNvSpPr/>
      </dsp:nvSpPr>
      <dsp:spPr>
        <a:xfrm>
          <a:off x="5817472" y="1567055"/>
          <a:ext cx="0" cy="859353"/>
        </a:xfrm>
        <a:prstGeom prst="line">
          <a:avLst/>
        </a:prstGeom>
        <a:solidFill>
          <a:schemeClr val="accent2">
            <a:hueOff val="3221806"/>
            <a:satOff val="-9246"/>
            <a:lumOff val="-14805"/>
            <a:alphaOff val="0"/>
          </a:schemeClr>
        </a:solidFill>
        <a:ln w="6350" cap="flat" cmpd="sng" algn="ctr">
          <a:solidFill>
            <a:schemeClr val="accent2">
              <a:hueOff val="3221806"/>
              <a:satOff val="-9246"/>
              <a:lumOff val="-14805"/>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8F00E85A-8A5C-764A-ABCB-FA05701AF4F5}">
      <dsp:nvSpPr>
        <dsp:cNvPr id="0" name=""/>
        <dsp:cNvSpPr/>
      </dsp:nvSpPr>
      <dsp:spPr>
        <a:xfrm>
          <a:off x="6204925" y="1769256"/>
          <a:ext cx="3099622" cy="57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711200">
            <a:lnSpc>
              <a:spcPct val="90000"/>
            </a:lnSpc>
            <a:spcBef>
              <a:spcPct val="0"/>
            </a:spcBef>
            <a:spcAft>
              <a:spcPct val="35000"/>
            </a:spcAft>
            <a:buNone/>
            <a:defRPr b="1"/>
          </a:pPr>
          <a:r>
            <a:rPr lang="en-US" sz="1600" kern="1200"/>
            <a:t>2016</a:t>
          </a:r>
        </a:p>
      </dsp:txBody>
      <dsp:txXfrm>
        <a:off x="6204925" y="1769256"/>
        <a:ext cx="3099622" cy="571217"/>
      </dsp:txXfrm>
    </dsp:sp>
    <dsp:sp modelId="{A0132785-9EDF-0642-B631-82495A750544}">
      <dsp:nvSpPr>
        <dsp:cNvPr id="0" name=""/>
        <dsp:cNvSpPr/>
      </dsp:nvSpPr>
      <dsp:spPr>
        <a:xfrm>
          <a:off x="6049944" y="3487962"/>
          <a:ext cx="3409584" cy="1454423"/>
        </a:xfrm>
        <a:prstGeom prst="rect">
          <a:avLst/>
        </a:prstGeom>
        <a:solidFill>
          <a:schemeClr val="accent2">
            <a:tint val="40000"/>
            <a:alpha val="90000"/>
            <a:hueOff val="5051043"/>
            <a:satOff val="-46674"/>
            <a:lumOff val="-5261"/>
            <a:alphaOff val="0"/>
          </a:schemeClr>
        </a:solidFill>
        <a:ln w="19050" cap="flat" cmpd="sng" algn="ctr">
          <a:solidFill>
            <a:schemeClr val="accent2">
              <a:tint val="40000"/>
              <a:alpha val="90000"/>
              <a:hueOff val="5051043"/>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t>Government </a:t>
          </a:r>
          <a:r>
            <a:rPr lang="en-US" sz="1200" kern="1200" dirty="0">
              <a:solidFill>
                <a:schemeClr val="tx1"/>
              </a:solidFill>
            </a:rPr>
            <a:t>bodies to oversee </a:t>
          </a:r>
          <a:r>
            <a:rPr lang="en-US" sz="1200" kern="1200" dirty="0" err="1">
              <a:solidFill>
                <a:schemeClr val="tx1"/>
              </a:solidFill>
            </a:rPr>
            <a:t>digitalisation</a:t>
          </a:r>
          <a:r>
            <a:rPr lang="en-US" sz="1200" kern="1200" dirty="0">
              <a:solidFill>
                <a:schemeClr val="tx1"/>
              </a:solidFill>
            </a:rPr>
            <a:t> established </a:t>
          </a:r>
        </a:p>
        <a:p>
          <a:pPr marL="0" lvl="0" indent="0" algn="l" defTabSz="533400">
            <a:lnSpc>
              <a:spcPct val="90000"/>
            </a:lnSpc>
            <a:spcBef>
              <a:spcPct val="0"/>
            </a:spcBef>
            <a:spcAft>
              <a:spcPct val="35000"/>
            </a:spcAft>
            <a:buNone/>
          </a:pPr>
          <a:r>
            <a:rPr kumimoji="0" lang="en-GB" sz="1200" b="1" i="0" u="none" strike="noStrike" kern="1200" cap="none" spc="0" normalizeH="0" baseline="0" noProof="0" dirty="0">
              <a:ln>
                <a:noFill/>
              </a:ln>
              <a:solidFill>
                <a:schemeClr val="tx1"/>
              </a:solidFill>
              <a:effectLst/>
              <a:uLnTx/>
              <a:uFillTx/>
              <a:latin typeface="Aptos" panose="02110004020202020204"/>
              <a:ea typeface="+mn-ea"/>
              <a:cs typeface="+mn-cs"/>
            </a:rPr>
            <a:t>Global Digital Exemplar Programme</a:t>
          </a:r>
          <a:endParaRPr lang="en-US" sz="1200" kern="1200" dirty="0">
            <a:solidFill>
              <a:schemeClr val="tx1"/>
            </a:solidFill>
          </a:endParaRPr>
        </a:p>
        <a:p>
          <a:pPr marL="0" lvl="0" indent="0" algn="l" defTabSz="533400">
            <a:lnSpc>
              <a:spcPct val="90000"/>
            </a:lnSpc>
            <a:spcBef>
              <a:spcPct val="0"/>
            </a:spcBef>
            <a:spcAft>
              <a:spcPct val="35000"/>
            </a:spcAft>
            <a:buNone/>
          </a:pPr>
          <a:r>
            <a:rPr kumimoji="0" lang="en-GB" sz="1200" b="0" i="0" u="none" strike="noStrike" kern="1200" cap="none" spc="0" normalizeH="0" baseline="0" noProof="0" dirty="0">
              <a:ln>
                <a:noFill/>
              </a:ln>
              <a:solidFill>
                <a:schemeClr val="tx1"/>
              </a:solidFill>
              <a:effectLst/>
              <a:uLnTx/>
              <a:uFillTx/>
              <a:latin typeface="Aptos" panose="02110004020202020204"/>
              <a:ea typeface="+mn-ea"/>
              <a:cs typeface="+mn-cs"/>
            </a:rPr>
            <a:t>£395 million national investment </a:t>
          </a:r>
        </a:p>
        <a:p>
          <a:pPr marL="0" lvl="0" indent="0" algn="l" defTabSz="533400">
            <a:lnSpc>
              <a:spcPct val="90000"/>
            </a:lnSpc>
            <a:spcBef>
              <a:spcPct val="0"/>
            </a:spcBef>
            <a:spcAft>
              <a:spcPct val="35000"/>
            </a:spcAft>
            <a:buNone/>
          </a:pPr>
          <a:r>
            <a:rPr kumimoji="0" lang="en-GB" sz="1200" b="0" i="0" u="none" strike="noStrike" kern="1200" cap="none" spc="0" normalizeH="0" baseline="0" noProof="0" dirty="0">
              <a:ln>
                <a:noFill/>
              </a:ln>
              <a:solidFill>
                <a:schemeClr val="tx1"/>
              </a:solidFill>
              <a:effectLst/>
              <a:uLnTx/>
              <a:uFillTx/>
              <a:latin typeface="Aptos" panose="02110004020202020204"/>
              <a:ea typeface="+mn-ea"/>
              <a:cs typeface="+mn-cs"/>
            </a:rPr>
            <a:t>Support for selected digitally advanced hospitals to become international exemplars</a:t>
          </a:r>
        </a:p>
      </dsp:txBody>
      <dsp:txXfrm>
        <a:off x="6049944" y="3487962"/>
        <a:ext cx="3409584" cy="1454423"/>
      </dsp:txXfrm>
    </dsp:sp>
    <dsp:sp modelId="{54B8F9FB-EA4F-EF48-9B34-E22D45A7827C}">
      <dsp:nvSpPr>
        <dsp:cNvPr id="0" name=""/>
        <dsp:cNvSpPr/>
      </dsp:nvSpPr>
      <dsp:spPr>
        <a:xfrm>
          <a:off x="7754736" y="2628609"/>
          <a:ext cx="0" cy="859353"/>
        </a:xfrm>
        <a:prstGeom prst="line">
          <a:avLst/>
        </a:prstGeom>
        <a:solidFill>
          <a:schemeClr val="accent2">
            <a:hueOff val="4832709"/>
            <a:satOff val="-13870"/>
            <a:lumOff val="-22207"/>
            <a:alphaOff val="0"/>
          </a:schemeClr>
        </a:solidFill>
        <a:ln w="6350" cap="flat" cmpd="sng" algn="ctr">
          <a:solidFill>
            <a:schemeClr val="accent2">
              <a:hueOff val="4832709"/>
              <a:satOff val="-13870"/>
              <a:lumOff val="-22207"/>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EE395DD3-08E1-FC49-8E6C-3FA7B2245E31}">
      <dsp:nvSpPr>
        <dsp:cNvPr id="0" name=""/>
        <dsp:cNvSpPr/>
      </dsp:nvSpPr>
      <dsp:spPr>
        <a:xfrm>
          <a:off x="5754284" y="2464321"/>
          <a:ext cx="126375" cy="126375"/>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FA3227D2-E2E5-8640-BC1C-D02534DB0EBA}">
      <dsp:nvSpPr>
        <dsp:cNvPr id="0" name=""/>
        <dsp:cNvSpPr/>
      </dsp:nvSpPr>
      <dsp:spPr>
        <a:xfrm>
          <a:off x="7691548" y="2464321"/>
          <a:ext cx="126375" cy="126375"/>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4B93B9D3-44A1-8041-BB7B-2D500D66FCDD}">
      <dsp:nvSpPr>
        <dsp:cNvPr id="0" name=""/>
        <dsp:cNvSpPr/>
      </dsp:nvSpPr>
      <dsp:spPr>
        <a:xfrm>
          <a:off x="8142189" y="2714544"/>
          <a:ext cx="3099622" cy="571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711200">
            <a:lnSpc>
              <a:spcPct val="90000"/>
            </a:lnSpc>
            <a:spcBef>
              <a:spcPct val="0"/>
            </a:spcBef>
            <a:spcAft>
              <a:spcPct val="35000"/>
            </a:spcAft>
            <a:buNone/>
            <a:defRPr b="1"/>
          </a:pPr>
          <a:r>
            <a:rPr lang="en-US" sz="1600" kern="1200"/>
            <a:t>2021-present</a:t>
          </a:r>
        </a:p>
      </dsp:txBody>
      <dsp:txXfrm>
        <a:off x="8142189" y="2714544"/>
        <a:ext cx="3099622" cy="571217"/>
      </dsp:txXfrm>
    </dsp:sp>
    <dsp:sp modelId="{A32A05AA-2CD7-5C4A-9C99-6F3F1FB180C0}">
      <dsp:nvSpPr>
        <dsp:cNvPr id="0" name=""/>
        <dsp:cNvSpPr/>
      </dsp:nvSpPr>
      <dsp:spPr>
        <a:xfrm>
          <a:off x="7884903" y="465219"/>
          <a:ext cx="3614193" cy="1101835"/>
        </a:xfrm>
        <a:prstGeom prst="rect">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dirty="0"/>
            <a:t>COVID-19 accelerated </a:t>
          </a:r>
          <a:r>
            <a:rPr lang="en-US" sz="1200" kern="1200" dirty="0" err="1"/>
            <a:t>digitalisation</a:t>
          </a:r>
          <a:endParaRPr lang="en-US" sz="1200" kern="1200" dirty="0"/>
        </a:p>
        <a:p>
          <a:pPr marL="0" lvl="0" indent="0" algn="l" defTabSz="533400">
            <a:lnSpc>
              <a:spcPct val="90000"/>
            </a:lnSpc>
            <a:spcBef>
              <a:spcPct val="0"/>
            </a:spcBef>
            <a:spcAft>
              <a:spcPct val="35000"/>
            </a:spcAft>
            <a:buNone/>
          </a:pPr>
          <a:r>
            <a:rPr lang="en-US" sz="1200" kern="1200" dirty="0"/>
            <a:t>Innovation, productivity, economic growth focus</a:t>
          </a:r>
        </a:p>
        <a:p>
          <a:pPr marL="0" lvl="0" indent="0" algn="l" defTabSz="533400">
            <a:lnSpc>
              <a:spcPct val="90000"/>
            </a:lnSpc>
            <a:spcBef>
              <a:spcPct val="0"/>
            </a:spcBef>
            <a:spcAft>
              <a:spcPct val="35000"/>
            </a:spcAft>
            <a:buNone/>
          </a:pPr>
          <a:r>
            <a:rPr kumimoji="0" lang="en-GB" sz="1200" b="1" i="0" u="none" strike="noStrike" kern="1200" cap="none" spc="0" normalizeH="0" baseline="0" noProof="0" dirty="0">
              <a:ln>
                <a:noFill/>
              </a:ln>
              <a:solidFill>
                <a:srgbClr val="454D55"/>
              </a:solidFill>
              <a:effectLst/>
              <a:uLnTx/>
              <a:uFillTx/>
              <a:latin typeface="Aptos" panose="02110004020202020204"/>
              <a:ea typeface="+mn-ea"/>
              <a:cs typeface="+mn-cs"/>
            </a:rPr>
            <a:t>NHS Artificial Intelligence Lab</a:t>
          </a:r>
          <a:endParaRPr lang="en-US" sz="1200" kern="1200" dirty="0"/>
        </a:p>
        <a:p>
          <a:pPr marL="0" lvl="0" indent="0" algn="l" defTabSz="533400">
            <a:lnSpc>
              <a:spcPct val="90000"/>
            </a:lnSpc>
            <a:spcBef>
              <a:spcPct val="0"/>
            </a:spcBef>
            <a:spcAft>
              <a:spcPct val="35000"/>
            </a:spcAft>
            <a:buNone/>
          </a:pPr>
          <a:r>
            <a:rPr kumimoji="0" lang="en-GB" sz="1200" b="0" i="0" u="none" strike="noStrike" kern="1200" cap="none" spc="0" normalizeH="0" baseline="0" noProof="0" dirty="0">
              <a:ln>
                <a:noFill/>
              </a:ln>
              <a:solidFill>
                <a:schemeClr val="tx1"/>
              </a:solidFill>
              <a:effectLst/>
              <a:uLnTx/>
              <a:uFillTx/>
              <a:latin typeface="Aptos" panose="02110004020202020204"/>
              <a:ea typeface="+mn-ea"/>
              <a:cs typeface="+mn-cs"/>
            </a:rPr>
            <a:t>£250 million national investment </a:t>
          </a:r>
        </a:p>
      </dsp:txBody>
      <dsp:txXfrm>
        <a:off x="7884903" y="465219"/>
        <a:ext cx="3614193" cy="1101835"/>
      </dsp:txXfrm>
    </dsp:sp>
    <dsp:sp modelId="{6B936111-6CBB-884C-B28B-91EDC7E5615C}">
      <dsp:nvSpPr>
        <dsp:cNvPr id="0" name=""/>
        <dsp:cNvSpPr/>
      </dsp:nvSpPr>
      <dsp:spPr>
        <a:xfrm>
          <a:off x="9692000" y="1567055"/>
          <a:ext cx="0" cy="859353"/>
        </a:xfrm>
        <a:prstGeom prst="line">
          <a:avLst/>
        </a:prstGeom>
        <a:solidFill>
          <a:schemeClr val="accent2">
            <a:hueOff val="6443612"/>
            <a:satOff val="-18493"/>
            <a:lumOff val="-29609"/>
            <a:alphaOff val="0"/>
          </a:schemeClr>
        </a:solidFill>
        <a:ln w="6350" cap="flat" cmpd="sng" algn="ctr">
          <a:solidFill>
            <a:schemeClr val="accent2">
              <a:hueOff val="6443612"/>
              <a:satOff val="-18493"/>
              <a:lumOff val="-29609"/>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7E5925F7-ABDC-5E40-B9EA-1DBF88517F4A}">
      <dsp:nvSpPr>
        <dsp:cNvPr id="0" name=""/>
        <dsp:cNvSpPr/>
      </dsp:nvSpPr>
      <dsp:spPr>
        <a:xfrm>
          <a:off x="9628812" y="2464321"/>
          <a:ext cx="126375" cy="126375"/>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E150C-8441-9649-9E8D-5040ED658DE5}">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29D3B4-AD78-7A4B-84B8-BEECE5FCE1AA}">
      <dsp:nvSpPr>
        <dsp:cNvPr id="0" name=""/>
        <dsp:cNvSpPr/>
      </dsp:nvSpPr>
      <dsp:spPr>
        <a:xfrm>
          <a:off x="475646" y="354458"/>
          <a:ext cx="864811" cy="864811"/>
        </a:xfrm>
        <a:prstGeom prst="lightningBolt">
          <a:avLst/>
        </a:prstGeom>
        <a:solidFill>
          <a:schemeClr val="accent5">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E579A-CC5F-454D-92C0-FC7ACDF526D4}">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33450">
            <a:lnSpc>
              <a:spcPct val="100000"/>
            </a:lnSpc>
            <a:spcBef>
              <a:spcPct val="0"/>
            </a:spcBef>
            <a:spcAft>
              <a:spcPct val="35000"/>
            </a:spcAft>
            <a:buNone/>
          </a:pPr>
          <a:r>
            <a:rPr lang="en-US" sz="2100" b="0" kern="1200" dirty="0"/>
            <a:t>Understand </a:t>
          </a:r>
          <a:r>
            <a:rPr lang="en-US" sz="2100" b="1" kern="1200" dirty="0"/>
            <a:t>processes, impact and value</a:t>
          </a:r>
        </a:p>
      </dsp:txBody>
      <dsp:txXfrm>
        <a:off x="1816103" y="671"/>
        <a:ext cx="4447536" cy="1572384"/>
      </dsp:txXfrm>
    </dsp:sp>
    <dsp:sp modelId="{D5D433D6-A25E-44D5-9CCD-9D929F4526A9}">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125F26-101A-4F1F-B9F7-558CC3B3EF7A}">
      <dsp:nvSpPr>
        <dsp:cNvPr id="0" name=""/>
        <dsp:cNvSpPr/>
      </dsp:nvSpPr>
      <dsp:spPr>
        <a:xfrm>
          <a:off x="475646" y="231993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5137C8-4418-41D1-B6D5-C7A2F03833B7}">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33450">
            <a:lnSpc>
              <a:spcPct val="100000"/>
            </a:lnSpc>
            <a:spcBef>
              <a:spcPct val="0"/>
            </a:spcBef>
            <a:spcAft>
              <a:spcPct val="35000"/>
            </a:spcAft>
            <a:buNone/>
          </a:pPr>
          <a:r>
            <a:rPr lang="en-US" sz="2100" kern="1200" dirty="0"/>
            <a:t>Understand </a:t>
          </a:r>
          <a:r>
            <a:rPr lang="en-US" sz="2100" b="1" kern="1200" dirty="0"/>
            <a:t>system environment and variety stakeholder needs </a:t>
          </a:r>
          <a:r>
            <a:rPr lang="en-US" sz="2100" b="0" kern="1200" dirty="0"/>
            <a:t>(</a:t>
          </a:r>
          <a:r>
            <a:rPr lang="en-US" sz="2100" b="0" kern="1200" dirty="0" err="1"/>
            <a:t>birdseye</a:t>
          </a:r>
          <a:r>
            <a:rPr lang="en-US" sz="2100" b="0" kern="1200" dirty="0"/>
            <a:t> view)</a:t>
          </a:r>
        </a:p>
      </dsp:txBody>
      <dsp:txXfrm>
        <a:off x="1816103" y="1966151"/>
        <a:ext cx="4447536" cy="1572384"/>
      </dsp:txXfrm>
    </dsp:sp>
    <dsp:sp modelId="{3958F272-F97A-4AC3-853D-DE9E238E275D}">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63FC2D-73F5-4A05-BEF8-F87E4E5099A7}">
      <dsp:nvSpPr>
        <dsp:cNvPr id="0" name=""/>
        <dsp:cNvSpPr/>
      </dsp:nvSpPr>
      <dsp:spPr>
        <a:xfrm>
          <a:off x="475646" y="428541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5D8A33-B864-4F43-AB69-A2C3717D5FCC}">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33450">
            <a:lnSpc>
              <a:spcPct val="100000"/>
            </a:lnSpc>
            <a:spcBef>
              <a:spcPct val="0"/>
            </a:spcBef>
            <a:spcAft>
              <a:spcPct val="35000"/>
            </a:spcAft>
            <a:buNone/>
          </a:pPr>
          <a:r>
            <a:rPr lang="en-US" sz="2100" kern="1200" dirty="0"/>
            <a:t>Learn how to </a:t>
          </a:r>
          <a:r>
            <a:rPr lang="en-US" sz="2100" b="1" kern="1200" dirty="0"/>
            <a:t>coordinate </a:t>
          </a:r>
          <a:r>
            <a:rPr lang="en-US" sz="2100" b="1" kern="1200" dirty="0" err="1"/>
            <a:t>digitalisation</a:t>
          </a:r>
          <a:r>
            <a:rPr lang="en-US" sz="2100" kern="1200" dirty="0"/>
            <a:t> regionally and nationally (</a:t>
          </a:r>
          <a:r>
            <a:rPr lang="en-US" sz="2100" b="1" kern="1200" dirty="0"/>
            <a:t>economies of scale</a:t>
          </a:r>
          <a:r>
            <a:rPr lang="en-US" sz="2100" b="0" kern="1200" dirty="0"/>
            <a:t>)</a:t>
          </a:r>
        </a:p>
      </dsp:txBody>
      <dsp:txXfrm>
        <a:off x="1816103" y="3931632"/>
        <a:ext cx="4447536" cy="15723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14CCE-073B-D640-964C-A1B38ECEA806}">
      <dsp:nvSpPr>
        <dsp:cNvPr id="0" name=""/>
        <dsp:cNvSpPr/>
      </dsp:nvSpPr>
      <dsp:spPr>
        <a:xfrm>
          <a:off x="0" y="0"/>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22759F-D0C2-974E-83AD-BA3EFA00B80E}">
      <dsp:nvSpPr>
        <dsp:cNvPr id="0" name=""/>
        <dsp:cNvSpPr/>
      </dsp:nvSpPr>
      <dsp:spPr>
        <a:xfrm>
          <a:off x="0" y="0"/>
          <a:ext cx="4530898" cy="3639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dirty="0"/>
            <a:t>No insights surrounding digitalisation over long timeframes across multiple programmes</a:t>
          </a:r>
        </a:p>
      </dsp:txBody>
      <dsp:txXfrm>
        <a:off x="0" y="0"/>
        <a:ext cx="4530898" cy="36394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F4DF4-624A-4DFD-96AB-FB4CF0F0FA5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8D80FF-E5A2-423C-A8B5-E39EFA3F3732}">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1FFDB4-662B-4896-B936-CF9B85A4B860}">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dirty="0"/>
            <a:t>National </a:t>
          </a:r>
          <a:r>
            <a:rPr lang="en-US" sz="2500" kern="1200" dirty="0" err="1"/>
            <a:t>Programme</a:t>
          </a:r>
          <a:r>
            <a:rPr lang="en-US" sz="2500" kern="1200" dirty="0"/>
            <a:t> for IT: </a:t>
          </a:r>
          <a:r>
            <a:rPr lang="en-US" sz="2500" b="1" kern="1200" dirty="0"/>
            <a:t>Information infrastructure </a:t>
          </a:r>
          <a:r>
            <a:rPr lang="en-US" sz="2500" kern="1200" dirty="0"/>
            <a:t>implementation to promote interoperability</a:t>
          </a:r>
        </a:p>
      </dsp:txBody>
      <dsp:txXfrm>
        <a:off x="1435590" y="531"/>
        <a:ext cx="9080009" cy="1242935"/>
      </dsp:txXfrm>
    </dsp:sp>
    <dsp:sp modelId="{3CB6EC93-5A34-43DD-905A-E2B5B3994D25}">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67E14C-F087-4558-97BE-1F06CBA9C23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6E96C4-F45E-4537-A840-86A6DC5427E1}">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dirty="0"/>
            <a:t>Global Digital Exemplar </a:t>
          </a:r>
          <a:r>
            <a:rPr lang="en-US" sz="2500" kern="1200" dirty="0" err="1"/>
            <a:t>Programme</a:t>
          </a:r>
          <a:r>
            <a:rPr lang="en-US" sz="2500" kern="1200" dirty="0"/>
            <a:t>: </a:t>
          </a:r>
          <a:r>
            <a:rPr lang="en-US" sz="2500" b="1" kern="1200" dirty="0"/>
            <a:t>Learning and spread </a:t>
          </a:r>
          <a:r>
            <a:rPr lang="en-US" sz="2500" kern="1200" dirty="0"/>
            <a:t>of implementation and </a:t>
          </a:r>
          <a:r>
            <a:rPr lang="en-US" sz="2500" kern="1200" dirty="0" err="1"/>
            <a:t>optimisation</a:t>
          </a:r>
          <a:r>
            <a:rPr lang="en-US" sz="2500" kern="1200" dirty="0"/>
            <a:t> knowledge</a:t>
          </a:r>
        </a:p>
      </dsp:txBody>
      <dsp:txXfrm>
        <a:off x="1435590" y="1554201"/>
        <a:ext cx="9080009" cy="1242935"/>
      </dsp:txXfrm>
    </dsp:sp>
    <dsp:sp modelId="{0F7AFBEC-C218-416D-AE88-39201CF2832E}">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35DF8-7EE7-4598-8E4E-C1295581561D}">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9058F0-8979-4FE5-BED9-E7365D7EEB7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dirty="0"/>
            <a:t>NHS AI Lab: Stimulating development and adoption of </a:t>
          </a:r>
          <a:r>
            <a:rPr lang="en-US" sz="2500" b="1" kern="1200" dirty="0"/>
            <a:t>AI-based innovations</a:t>
          </a:r>
        </a:p>
      </dsp:txBody>
      <dsp:txXfrm>
        <a:off x="1435590" y="3107870"/>
        <a:ext cx="9080009" cy="1242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38007-A1A4-459B-84CB-400A1F71C1D7}">
      <dsp:nvSpPr>
        <dsp:cNvPr id="0" name=""/>
        <dsp:cNvSpPr/>
      </dsp:nvSpPr>
      <dsp:spPr>
        <a:xfrm>
          <a:off x="576636" y="1354147"/>
          <a:ext cx="845437" cy="845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DB1922-A0B2-4F7C-9836-778B998400B6}">
      <dsp:nvSpPr>
        <dsp:cNvPr id="0" name=""/>
        <dsp:cNvSpPr/>
      </dsp:nvSpPr>
      <dsp:spPr>
        <a:xfrm>
          <a:off x="59979" y="2476063"/>
          <a:ext cx="187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kern="1200" dirty="0"/>
            <a:t>Technological systems have social consequences</a:t>
          </a:r>
        </a:p>
      </dsp:txBody>
      <dsp:txXfrm>
        <a:off x="59979" y="2476063"/>
        <a:ext cx="1878750" cy="720000"/>
      </dsp:txXfrm>
    </dsp:sp>
    <dsp:sp modelId="{390E9975-89F5-4DE8-BBDE-566A18B53398}">
      <dsp:nvSpPr>
        <dsp:cNvPr id="0" name=""/>
        <dsp:cNvSpPr/>
      </dsp:nvSpPr>
      <dsp:spPr>
        <a:xfrm>
          <a:off x="2784167" y="1354147"/>
          <a:ext cx="845437" cy="845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3F4A99-4343-4D67-8B60-0DBD538DB22E}">
      <dsp:nvSpPr>
        <dsp:cNvPr id="0" name=""/>
        <dsp:cNvSpPr/>
      </dsp:nvSpPr>
      <dsp:spPr>
        <a:xfrm>
          <a:off x="2267511" y="2476063"/>
          <a:ext cx="187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Social systems have technological consequences</a:t>
          </a:r>
          <a:endParaRPr lang="en-US" sz="1500" kern="1200" dirty="0"/>
        </a:p>
      </dsp:txBody>
      <dsp:txXfrm>
        <a:off x="2267511" y="2476063"/>
        <a:ext cx="18787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06247-BD51-4B42-81DE-4ADCA318F34A}">
      <dsp:nvSpPr>
        <dsp:cNvPr id="0" name=""/>
        <dsp:cNvSpPr/>
      </dsp:nvSpPr>
      <dsp:spPr>
        <a:xfrm>
          <a:off x="5676" y="943649"/>
          <a:ext cx="877078" cy="877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472D3-86B5-4D55-8FDB-5349348FD5D5}">
      <dsp:nvSpPr>
        <dsp:cNvPr id="0" name=""/>
        <dsp:cNvSpPr/>
      </dsp:nvSpPr>
      <dsp:spPr>
        <a:xfrm>
          <a:off x="5676" y="1943627"/>
          <a:ext cx="2505937" cy="651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National support and system-wide intervention</a:t>
          </a:r>
        </a:p>
      </dsp:txBody>
      <dsp:txXfrm>
        <a:off x="5676" y="1943627"/>
        <a:ext cx="2505937" cy="651935"/>
      </dsp:txXfrm>
    </dsp:sp>
    <dsp:sp modelId="{80F0E691-8036-4DCC-8477-72C73532D245}">
      <dsp:nvSpPr>
        <dsp:cNvPr id="0" name=""/>
        <dsp:cNvSpPr/>
      </dsp:nvSpPr>
      <dsp:spPr>
        <a:xfrm>
          <a:off x="5676" y="2652724"/>
          <a:ext cx="2505937" cy="114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noProof="0" dirty="0"/>
            <a:t>Promoting interoperability, scalability, sustainability</a:t>
          </a:r>
        </a:p>
        <a:p>
          <a:pPr marL="0" lvl="0" indent="0" algn="l" defTabSz="488950">
            <a:lnSpc>
              <a:spcPct val="100000"/>
            </a:lnSpc>
            <a:spcBef>
              <a:spcPct val="0"/>
            </a:spcBef>
            <a:spcAft>
              <a:spcPct val="35000"/>
            </a:spcAft>
            <a:buNone/>
          </a:pPr>
          <a:r>
            <a:rPr lang="en-GB" sz="1100" kern="1200" noProof="0" dirty="0"/>
            <a:t>Facilitating sharing of lessons and learning</a:t>
          </a:r>
        </a:p>
        <a:p>
          <a:pPr marL="0" lvl="0" indent="0" algn="l" defTabSz="488950">
            <a:lnSpc>
              <a:spcPct val="100000"/>
            </a:lnSpc>
            <a:spcBef>
              <a:spcPct val="0"/>
            </a:spcBef>
            <a:spcAft>
              <a:spcPct val="35000"/>
            </a:spcAft>
            <a:buNone/>
          </a:pPr>
          <a:r>
            <a:rPr lang="en-GB" sz="1100" kern="1200" noProof="0" dirty="0"/>
            <a:t>Help to build and grow robust infrastructures</a:t>
          </a:r>
        </a:p>
      </dsp:txBody>
      <dsp:txXfrm>
        <a:off x="5676" y="2652724"/>
        <a:ext cx="2505937" cy="1149046"/>
      </dsp:txXfrm>
    </dsp:sp>
    <dsp:sp modelId="{CF46DF8F-D32E-4663-B184-2D7B5E0229E6}">
      <dsp:nvSpPr>
        <dsp:cNvPr id="0" name=""/>
        <dsp:cNvSpPr/>
      </dsp:nvSpPr>
      <dsp:spPr>
        <a:xfrm>
          <a:off x="2950152" y="943649"/>
          <a:ext cx="877078" cy="877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C4F462-81FA-453D-80D8-9DBCB9A366A6}">
      <dsp:nvSpPr>
        <dsp:cNvPr id="0" name=""/>
        <dsp:cNvSpPr/>
      </dsp:nvSpPr>
      <dsp:spPr>
        <a:xfrm>
          <a:off x="2950152" y="1943627"/>
          <a:ext cx="2505937" cy="651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Long-term vision of transformation and stability of leadership</a:t>
          </a:r>
        </a:p>
      </dsp:txBody>
      <dsp:txXfrm>
        <a:off x="2950152" y="1943627"/>
        <a:ext cx="2505937" cy="651935"/>
      </dsp:txXfrm>
    </dsp:sp>
    <dsp:sp modelId="{D74BC546-19AF-4744-AB39-F3B14A0B2B08}">
      <dsp:nvSpPr>
        <dsp:cNvPr id="0" name=""/>
        <dsp:cNvSpPr/>
      </dsp:nvSpPr>
      <dsp:spPr>
        <a:xfrm>
          <a:off x="2950152" y="2652724"/>
          <a:ext cx="2505937" cy="114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noProof="0" dirty="0"/>
            <a:t>Resilience of programmes</a:t>
          </a:r>
        </a:p>
      </dsp:txBody>
      <dsp:txXfrm>
        <a:off x="2950152" y="2652724"/>
        <a:ext cx="2505937" cy="1149046"/>
      </dsp:txXfrm>
    </dsp:sp>
    <dsp:sp modelId="{80F5828E-3E12-4CDA-B687-0B9D3F0E637C}">
      <dsp:nvSpPr>
        <dsp:cNvPr id="0" name=""/>
        <dsp:cNvSpPr/>
      </dsp:nvSpPr>
      <dsp:spPr>
        <a:xfrm>
          <a:off x="5894629" y="943649"/>
          <a:ext cx="877078" cy="877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06B44A-53ED-49E2-B728-87A6CDD4D22C}">
      <dsp:nvSpPr>
        <dsp:cNvPr id="0" name=""/>
        <dsp:cNvSpPr/>
      </dsp:nvSpPr>
      <dsp:spPr>
        <a:xfrm>
          <a:off x="5894629" y="1943627"/>
          <a:ext cx="2505937" cy="651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latin typeface="Aptos Display" panose="02110004020202020204"/>
            </a:rPr>
            <a:t>National strategies rooted</a:t>
          </a:r>
          <a:r>
            <a:rPr lang="en-GB" sz="1400" kern="1200" noProof="0" dirty="0"/>
            <a:t> in system and service user needs</a:t>
          </a:r>
        </a:p>
      </dsp:txBody>
      <dsp:txXfrm>
        <a:off x="5894629" y="1943627"/>
        <a:ext cx="2505937" cy="651935"/>
      </dsp:txXfrm>
    </dsp:sp>
    <dsp:sp modelId="{7C1594B6-36E9-4E26-A703-E53BE34AB4E8}">
      <dsp:nvSpPr>
        <dsp:cNvPr id="0" name=""/>
        <dsp:cNvSpPr/>
      </dsp:nvSpPr>
      <dsp:spPr>
        <a:xfrm>
          <a:off x="5894629" y="2652724"/>
          <a:ext cx="2505937" cy="114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noProof="0" dirty="0"/>
            <a:t>Active involvement from service delivery </a:t>
          </a:r>
          <a:r>
            <a:rPr lang="en-US" sz="1100" kern="1200" noProof="0" dirty="0" err="1"/>
            <a:t>organisations</a:t>
          </a:r>
          <a:r>
            <a:rPr lang="en-US" sz="1100" kern="1200" noProof="0" dirty="0"/>
            <a:t>, frontline staff, and the public</a:t>
          </a:r>
          <a:endParaRPr lang="en-GB" sz="1100" kern="1200" noProof="0" dirty="0"/>
        </a:p>
        <a:p>
          <a:pPr marL="0" lvl="0" indent="0" algn="l" defTabSz="488950">
            <a:lnSpc>
              <a:spcPct val="100000"/>
            </a:lnSpc>
            <a:spcBef>
              <a:spcPct val="0"/>
            </a:spcBef>
            <a:spcAft>
              <a:spcPct val="35000"/>
            </a:spcAft>
            <a:buNone/>
          </a:pPr>
          <a:endParaRPr lang="en-US" sz="1100" kern="1200" noProof="0" dirty="0"/>
        </a:p>
      </dsp:txBody>
      <dsp:txXfrm>
        <a:off x="5894629" y="2652724"/>
        <a:ext cx="2505937" cy="1149046"/>
      </dsp:txXfrm>
    </dsp:sp>
    <dsp:sp modelId="{CEE7460C-46DC-4721-80F1-E7660BCB401D}">
      <dsp:nvSpPr>
        <dsp:cNvPr id="0" name=""/>
        <dsp:cNvSpPr/>
      </dsp:nvSpPr>
      <dsp:spPr>
        <a:xfrm>
          <a:off x="8839106" y="943649"/>
          <a:ext cx="877078" cy="877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0C07EE-48DB-4F7C-8BFA-51AB2F509D5F}">
      <dsp:nvSpPr>
        <dsp:cNvPr id="0" name=""/>
        <dsp:cNvSpPr/>
      </dsp:nvSpPr>
      <dsp:spPr>
        <a:xfrm>
          <a:off x="8839106" y="1943627"/>
          <a:ext cx="2505937" cy="651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lang="en-GB" sz="1400" kern="1200" noProof="0" dirty="0"/>
            <a:t>Evaluation</a:t>
          </a:r>
        </a:p>
      </dsp:txBody>
      <dsp:txXfrm>
        <a:off x="8839106" y="1943627"/>
        <a:ext cx="2505937" cy="651935"/>
      </dsp:txXfrm>
    </dsp:sp>
    <dsp:sp modelId="{CDC22AC5-B258-474D-908E-5A0808F56FF1}">
      <dsp:nvSpPr>
        <dsp:cNvPr id="0" name=""/>
        <dsp:cNvSpPr/>
      </dsp:nvSpPr>
      <dsp:spPr>
        <a:xfrm>
          <a:off x="8839106" y="2652724"/>
          <a:ext cx="2505937" cy="1149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GB" sz="1100" kern="1200" noProof="0" dirty="0"/>
            <a:t>Individual projects and larger programmes </a:t>
          </a:r>
        </a:p>
        <a:p>
          <a:pPr marL="0" lvl="0" indent="0" algn="l" defTabSz="488950">
            <a:lnSpc>
              <a:spcPct val="100000"/>
            </a:lnSpc>
            <a:spcBef>
              <a:spcPct val="0"/>
            </a:spcBef>
            <a:spcAft>
              <a:spcPct val="35000"/>
            </a:spcAft>
            <a:buNone/>
          </a:pPr>
          <a:r>
            <a:rPr lang="en-GB" sz="1100" kern="1200" noProof="0" dirty="0"/>
            <a:t>Longitudinal mixed-methods </a:t>
          </a:r>
        </a:p>
        <a:p>
          <a:pPr marL="0" lvl="0" indent="0" algn="l" defTabSz="488950">
            <a:lnSpc>
              <a:spcPct val="100000"/>
            </a:lnSpc>
            <a:spcBef>
              <a:spcPct val="0"/>
            </a:spcBef>
            <a:spcAft>
              <a:spcPct val="35000"/>
            </a:spcAft>
            <a:buNone/>
          </a:pPr>
          <a:r>
            <a:rPr lang="en-GB" sz="1100" kern="1200" noProof="0" dirty="0"/>
            <a:t>Establishing robust baselines</a:t>
          </a:r>
        </a:p>
        <a:p>
          <a:pPr marL="0" lvl="0" indent="0" algn="l" defTabSz="488950">
            <a:lnSpc>
              <a:spcPct val="100000"/>
            </a:lnSpc>
            <a:spcBef>
              <a:spcPct val="0"/>
            </a:spcBef>
            <a:spcAft>
              <a:spcPct val="35000"/>
            </a:spcAft>
            <a:buNone/>
          </a:pPr>
          <a:r>
            <a:rPr lang="en-GB" sz="1100" kern="1200" noProof="0" dirty="0"/>
            <a:t>Incorporating formative evaluation </a:t>
          </a:r>
        </a:p>
      </dsp:txBody>
      <dsp:txXfrm>
        <a:off x="8839106" y="2652724"/>
        <a:ext cx="2505937" cy="11490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B1702-4C54-4989-BA5D-C42AC871FCCC}">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48DE7-0655-4CE6-BF27-33B6F8763CEF}">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11CA25-2C92-4536-9078-E7BD584F74A0}">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noProof="0" dirty="0"/>
            <a:t>National programmes can stimulate development, implementation and adoption of technological innovation in health service settings</a:t>
          </a:r>
        </a:p>
      </dsp:txBody>
      <dsp:txXfrm>
        <a:off x="692764" y="1407"/>
        <a:ext cx="9822835" cy="599796"/>
      </dsp:txXfrm>
    </dsp:sp>
    <dsp:sp modelId="{F17D7547-049F-4E9F-9A3D-445B5370F4E6}">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B2767-8097-48AE-8845-26CF3AD3E127}">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623181-5A94-4E68-AFEE-529EFB850DF1}">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noProof="0" dirty="0"/>
            <a:t>Need for longer-term consensus - vision that goes beyond single government term/minister</a:t>
          </a:r>
          <a:endParaRPr lang="en-GB" sz="1500" kern="1200" noProof="0" dirty="0"/>
        </a:p>
      </dsp:txBody>
      <dsp:txXfrm>
        <a:off x="692764" y="751152"/>
        <a:ext cx="9822835" cy="599796"/>
      </dsp:txXfrm>
    </dsp:sp>
    <dsp:sp modelId="{B8FA5D83-B4A8-475B-B03B-3B4BCEFB128C}">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A1065-85FC-4266-AD15-B26BDF49A5E1}">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28663-F72C-485A-9923-13C681C6DD87}">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noProof="0" dirty="0"/>
            <a:t>Need to focus on infrastructures, innovations, and learning</a:t>
          </a:r>
        </a:p>
      </dsp:txBody>
      <dsp:txXfrm>
        <a:off x="692764" y="1500898"/>
        <a:ext cx="9822835" cy="599796"/>
      </dsp:txXfrm>
    </dsp:sp>
    <dsp:sp modelId="{7D9F181B-BD12-4AFA-9D3E-7BA71C1424BF}">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152E25-8FE1-4AA7-9B7F-E468B6DD559F}">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5CA07-0FF8-442F-96A4-B9532EF7AA74}">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noProof="0" dirty="0"/>
            <a:t>Conflicting priorities and needs must be managed </a:t>
          </a:r>
        </a:p>
      </dsp:txBody>
      <dsp:txXfrm>
        <a:off x="692764" y="2250643"/>
        <a:ext cx="9822835" cy="599796"/>
      </dsp:txXfrm>
    </dsp:sp>
    <dsp:sp modelId="{5457E4EC-A236-464C-89B8-D1ED385CE40F}">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AD5274-23C7-42E0-8216-EC6AEFDB31A5}">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84B8C4-3553-44E2-89C6-DE6A4EE91B50}">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noProof="0" dirty="0"/>
            <a:t>Learning lessons from previous programmes is crucial, but often not done, limited programme evaluation efforts</a:t>
          </a:r>
        </a:p>
      </dsp:txBody>
      <dsp:txXfrm>
        <a:off x="692764" y="3000388"/>
        <a:ext cx="9822835" cy="599796"/>
      </dsp:txXfrm>
    </dsp:sp>
    <dsp:sp modelId="{0EC1D4E8-D082-4318-A074-D80A7935EA48}">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77456-5464-4D88-B368-3D02E38B48DF}">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957BEE-253B-429D-A302-615740FC92B5}">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GB" sz="1500" kern="1200" noProof="0" dirty="0"/>
            <a:t>Only part of the journey: new technologies, new needs, new challenges (so need to design systems for the future)</a:t>
          </a:r>
        </a:p>
      </dsp:txBody>
      <dsp:txXfrm>
        <a:off x="692764" y="3750134"/>
        <a:ext cx="9822835" cy="599796"/>
      </dsp:txXfrm>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38D94-4F50-7C4A-8B8F-32DCC67801B7}" type="datetimeFigureOut">
              <a:rPr lang="en-US" smtClean="0"/>
              <a:t>12/11/25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B4459-5320-8F48-BB1A-26F00B5E1058}" type="slidenum">
              <a:rPr lang="en-US" smtClean="0"/>
              <a:t>‹#›</a:t>
            </a:fld>
            <a:endParaRPr lang="en-US"/>
          </a:p>
        </p:txBody>
      </p:sp>
    </p:spTree>
    <p:extLst>
      <p:ext uri="{BB962C8B-B14F-4D97-AF65-F5344CB8AC3E}">
        <p14:creationId xmlns:p14="http://schemas.microsoft.com/office/powerpoint/2010/main" val="385105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F8D5C2-3CB2-AE4A-B8F6-F2702F195642}" type="slidenum">
              <a:rPr lang="en-US" smtClean="0"/>
              <a:t>1</a:t>
            </a:fld>
            <a:endParaRPr lang="en-US" dirty="0"/>
          </a:p>
        </p:txBody>
      </p:sp>
    </p:spTree>
    <p:extLst>
      <p:ext uri="{BB962C8B-B14F-4D97-AF65-F5344CB8AC3E}">
        <p14:creationId xmlns:p14="http://schemas.microsoft.com/office/powerpoint/2010/main" val="3370709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2</a:t>
            </a:fld>
            <a:endParaRPr lang="en-US" dirty="0"/>
          </a:p>
        </p:txBody>
      </p:sp>
    </p:spTree>
    <p:extLst>
      <p:ext uri="{BB962C8B-B14F-4D97-AF65-F5344CB8AC3E}">
        <p14:creationId xmlns:p14="http://schemas.microsoft.com/office/powerpoint/2010/main" val="12272118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3</a:t>
            </a:fld>
            <a:endParaRPr lang="en-US"/>
          </a:p>
        </p:txBody>
      </p:sp>
    </p:spTree>
    <p:extLst>
      <p:ext uri="{BB962C8B-B14F-4D97-AF65-F5344CB8AC3E}">
        <p14:creationId xmlns:p14="http://schemas.microsoft.com/office/powerpoint/2010/main" val="3637143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3346EA-0D49-1BFA-1617-B1D9E982B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8D936B-80F2-BAD9-EB23-795A9F38A3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C490D5-ABCB-BF54-E9CD-7079F5A77A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58FFCA2-C978-4CDA-F497-260D2B2CABB0}"/>
              </a:ext>
            </a:extLst>
          </p:cNvPr>
          <p:cNvSpPr>
            <a:spLocks noGrp="1"/>
          </p:cNvSpPr>
          <p:nvPr>
            <p:ph type="sldNum" sz="quarter" idx="5"/>
          </p:nvPr>
        </p:nvSpPr>
        <p:spPr/>
        <p:txBody>
          <a:bodyPr/>
          <a:lstStyle/>
          <a:p>
            <a:fld id="{742B4459-5320-8F48-BB1A-26F00B5E1058}" type="slidenum">
              <a:rPr lang="en-US" smtClean="0"/>
              <a:t>4</a:t>
            </a:fld>
            <a:endParaRPr lang="en-US"/>
          </a:p>
        </p:txBody>
      </p:sp>
    </p:spTree>
    <p:extLst>
      <p:ext uri="{BB962C8B-B14F-4D97-AF65-F5344CB8AC3E}">
        <p14:creationId xmlns:p14="http://schemas.microsoft.com/office/powerpoint/2010/main" val="2922185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5</a:t>
            </a:fld>
            <a:endParaRPr lang="en-US"/>
          </a:p>
        </p:txBody>
      </p:sp>
    </p:spTree>
    <p:extLst>
      <p:ext uri="{BB962C8B-B14F-4D97-AF65-F5344CB8AC3E}">
        <p14:creationId xmlns:p14="http://schemas.microsoft.com/office/powerpoint/2010/main" val="110790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6</a:t>
            </a:fld>
            <a:endParaRPr lang="en-US"/>
          </a:p>
        </p:txBody>
      </p:sp>
    </p:spTree>
    <p:extLst>
      <p:ext uri="{BB962C8B-B14F-4D97-AF65-F5344CB8AC3E}">
        <p14:creationId xmlns:p14="http://schemas.microsoft.com/office/powerpoint/2010/main" val="1691427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9</a:t>
            </a:fld>
            <a:endParaRPr lang="en-US"/>
          </a:p>
        </p:txBody>
      </p:sp>
    </p:spTree>
    <p:extLst>
      <p:ext uri="{BB962C8B-B14F-4D97-AF65-F5344CB8AC3E}">
        <p14:creationId xmlns:p14="http://schemas.microsoft.com/office/powerpoint/2010/main" val="3472511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294852-41B6-09F9-EC87-BECE3036ED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8612B0-D7B9-3DC5-96CC-7C1C58A017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B244BB-6A2F-EB36-D39F-CB7E1CF671C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7FB0A86-7B17-E082-6A3C-D1697CD210FF}"/>
              </a:ext>
            </a:extLst>
          </p:cNvPr>
          <p:cNvSpPr>
            <a:spLocks noGrp="1"/>
          </p:cNvSpPr>
          <p:nvPr>
            <p:ph type="sldNum" sz="quarter" idx="5"/>
          </p:nvPr>
        </p:nvSpPr>
        <p:spPr/>
        <p:txBody>
          <a:bodyPr/>
          <a:lstStyle/>
          <a:p>
            <a:fld id="{742B4459-5320-8F48-BB1A-26F00B5E1058}" type="slidenum">
              <a:rPr lang="en-US" smtClean="0"/>
              <a:t>10</a:t>
            </a:fld>
            <a:endParaRPr lang="en-US"/>
          </a:p>
        </p:txBody>
      </p:sp>
    </p:spTree>
    <p:extLst>
      <p:ext uri="{BB962C8B-B14F-4D97-AF65-F5344CB8AC3E}">
        <p14:creationId xmlns:p14="http://schemas.microsoft.com/office/powerpoint/2010/main" val="3193910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11</a:t>
            </a:fld>
            <a:endParaRPr lang="en-US"/>
          </a:p>
        </p:txBody>
      </p:sp>
    </p:spTree>
    <p:extLst>
      <p:ext uri="{BB962C8B-B14F-4D97-AF65-F5344CB8AC3E}">
        <p14:creationId xmlns:p14="http://schemas.microsoft.com/office/powerpoint/2010/main" val="27212563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algn="just"/>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12</a:t>
            </a:fld>
            <a:endParaRPr lang="en-US"/>
          </a:p>
        </p:txBody>
      </p:sp>
    </p:spTree>
    <p:extLst>
      <p:ext uri="{BB962C8B-B14F-4D97-AF65-F5344CB8AC3E}">
        <p14:creationId xmlns:p14="http://schemas.microsoft.com/office/powerpoint/2010/main" val="378493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13</a:t>
            </a:fld>
            <a:endParaRPr lang="en-US"/>
          </a:p>
        </p:txBody>
      </p:sp>
    </p:spTree>
    <p:extLst>
      <p:ext uri="{BB962C8B-B14F-4D97-AF65-F5344CB8AC3E}">
        <p14:creationId xmlns:p14="http://schemas.microsoft.com/office/powerpoint/2010/main" val="3809625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14</a:t>
            </a:fld>
            <a:endParaRPr lang="en-US"/>
          </a:p>
        </p:txBody>
      </p:sp>
    </p:spTree>
    <p:extLst>
      <p:ext uri="{BB962C8B-B14F-4D97-AF65-F5344CB8AC3E}">
        <p14:creationId xmlns:p14="http://schemas.microsoft.com/office/powerpoint/2010/main" val="242133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42B4459-5320-8F48-BB1A-26F00B5E1058}" type="slidenum">
              <a:rPr lang="en-US" smtClean="0"/>
              <a:t>15</a:t>
            </a:fld>
            <a:endParaRPr lang="en-US"/>
          </a:p>
        </p:txBody>
      </p:sp>
    </p:spTree>
    <p:extLst>
      <p:ext uri="{BB962C8B-B14F-4D97-AF65-F5344CB8AC3E}">
        <p14:creationId xmlns:p14="http://schemas.microsoft.com/office/powerpoint/2010/main" val="3321045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16</a:t>
            </a:fld>
            <a:endParaRPr lang="en-US"/>
          </a:p>
        </p:txBody>
      </p:sp>
    </p:spTree>
    <p:extLst>
      <p:ext uri="{BB962C8B-B14F-4D97-AF65-F5344CB8AC3E}">
        <p14:creationId xmlns:p14="http://schemas.microsoft.com/office/powerpoint/2010/main" val="15235783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17</a:t>
            </a:fld>
            <a:endParaRPr lang="en-US"/>
          </a:p>
        </p:txBody>
      </p:sp>
    </p:spTree>
    <p:extLst>
      <p:ext uri="{BB962C8B-B14F-4D97-AF65-F5344CB8AC3E}">
        <p14:creationId xmlns:p14="http://schemas.microsoft.com/office/powerpoint/2010/main" val="3726289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42B4459-5320-8F48-BB1A-26F00B5E1058}" type="slidenum">
              <a:rPr lang="en-US" smtClean="0"/>
              <a:t>18</a:t>
            </a:fld>
            <a:endParaRPr lang="en-US"/>
          </a:p>
        </p:txBody>
      </p:sp>
    </p:spTree>
    <p:extLst>
      <p:ext uri="{BB962C8B-B14F-4D97-AF65-F5344CB8AC3E}">
        <p14:creationId xmlns:p14="http://schemas.microsoft.com/office/powerpoint/2010/main" val="29517836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FF5FCD-7D7A-C345-92DC-5DA3F5AF85D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73118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FFF5FCD-7D7A-C345-92DC-5DA3F5AF85D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636352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625474-B846-5546-ABE6-413640C3C6B8}"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1109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037B3-FAC7-FA48-EF76-FB8E7A2962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56A01A6-A807-9F98-118F-084C36EE1C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51314EF-1A93-0022-EE96-5DF57A567422}"/>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5" name="Footer Placeholder 4">
            <a:extLst>
              <a:ext uri="{FF2B5EF4-FFF2-40B4-BE49-F238E27FC236}">
                <a16:creationId xmlns:a16="http://schemas.microsoft.com/office/drawing/2014/main" id="{9FF7457B-9373-731A-96F7-CBE77C973E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5EEE0D-2197-0D8A-0F58-61E48BF4CAF2}"/>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1747759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DA966-1627-64CB-5AB0-70E2BF7B3A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DD6F1D-F866-5A7F-F56A-202AD80548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7F0D0F-2B36-3FC8-7962-29DCE61E4A2F}"/>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5" name="Footer Placeholder 4">
            <a:extLst>
              <a:ext uri="{FF2B5EF4-FFF2-40B4-BE49-F238E27FC236}">
                <a16:creationId xmlns:a16="http://schemas.microsoft.com/office/drawing/2014/main" id="{14D40964-CE3A-3854-594A-B4526CF553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85489F-9707-99B8-8447-066ED79B6F69}"/>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2096020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3C8B8-34BC-D416-FA6A-66D2B664A1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2A280FE-BD11-F6B8-8D9D-1238C753AC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ED25DC-1372-433F-44CE-D88D5011C3F4}"/>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5" name="Footer Placeholder 4">
            <a:extLst>
              <a:ext uri="{FF2B5EF4-FFF2-40B4-BE49-F238E27FC236}">
                <a16:creationId xmlns:a16="http://schemas.microsoft.com/office/drawing/2014/main" id="{5981046F-1D68-11DF-2A06-1729C37520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5BD4A0-977B-0732-1CB3-F2729F8551B2}"/>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194031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007FA-DE70-E05C-C484-F8239E56F46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27F8272-2A23-C0D8-2911-6866752503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5048A2-4F41-F97F-41FE-9C80A5F815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03015C-6F12-2D56-D172-139CFFDA2FCF}"/>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6" name="Footer Placeholder 5">
            <a:extLst>
              <a:ext uri="{FF2B5EF4-FFF2-40B4-BE49-F238E27FC236}">
                <a16:creationId xmlns:a16="http://schemas.microsoft.com/office/drawing/2014/main" id="{30A5160B-22F2-21EF-A106-1B4558173F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7188798-21BC-CA80-8D28-839E86CC0ABA}"/>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1204934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848AC-5987-82DF-4A71-746F7BBDEED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C5E97A-8826-A424-A677-2C138ACAA8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CEE1CA-79C7-1809-3BC0-2D238DEE97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8E3125-782D-0EA8-3A6D-726540508E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B8CF38-B6DE-22B9-1B52-1D2AA38B6BE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96A60DE-D1B8-298D-580E-8A0DEE13871A}"/>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8" name="Footer Placeholder 7">
            <a:extLst>
              <a:ext uri="{FF2B5EF4-FFF2-40B4-BE49-F238E27FC236}">
                <a16:creationId xmlns:a16="http://schemas.microsoft.com/office/drawing/2014/main" id="{83C27B82-8CBB-4E80-A0B4-628CB50994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5CD2E76-BCF8-E9F5-ECD4-D0F1C1CA749D}"/>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2366681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AF65B-2688-03B0-3B44-577828055BC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2786336-F4A5-13F3-EFDA-3E539F50DE40}"/>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4" name="Footer Placeholder 3">
            <a:extLst>
              <a:ext uri="{FF2B5EF4-FFF2-40B4-BE49-F238E27FC236}">
                <a16:creationId xmlns:a16="http://schemas.microsoft.com/office/drawing/2014/main" id="{C680E50B-F4DD-E29B-9AB2-94AC47775E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C5F565-451A-D094-C5C7-CCEEAC580910}"/>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15474533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7AD9D1-A77B-5B67-9FE9-DBD5AEA4549B}"/>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3" name="Footer Placeholder 2">
            <a:extLst>
              <a:ext uri="{FF2B5EF4-FFF2-40B4-BE49-F238E27FC236}">
                <a16:creationId xmlns:a16="http://schemas.microsoft.com/office/drawing/2014/main" id="{40B19381-C104-8AA6-7513-62629D899C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6A91BA6-35CA-27A0-CB8A-09ED3596A4C0}"/>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1899570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36C08-1E4F-0275-1A6D-8DA243FC3F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37945A-D733-204D-EB1F-F823BD9388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49E7FE1-B138-20A1-34F9-F97E003E7E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A85488-C477-6A20-1DEF-C2C6FF9099B9}"/>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6" name="Footer Placeholder 5">
            <a:extLst>
              <a:ext uri="{FF2B5EF4-FFF2-40B4-BE49-F238E27FC236}">
                <a16:creationId xmlns:a16="http://schemas.microsoft.com/office/drawing/2014/main" id="{67E2BA4B-C374-3A7B-B711-866EAFFB995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F810CC-7B27-0817-18E8-BA00E64431D8}"/>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961333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5F038-89FA-A251-2FB2-C261C3AC22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9F9B697-CE28-70EF-7306-DA71AF585A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44E369E-68A4-769D-2C61-79F2936453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BEFF53-02DE-874D-98B7-CDF6484CF422}"/>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6" name="Footer Placeholder 5">
            <a:extLst>
              <a:ext uri="{FF2B5EF4-FFF2-40B4-BE49-F238E27FC236}">
                <a16:creationId xmlns:a16="http://schemas.microsoft.com/office/drawing/2014/main" id="{7DF40866-24FD-9735-AB21-3B8AA429C7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1ABD7B-9634-DACE-2278-F3809F4453C2}"/>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2944478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D5FFF-AC1B-523B-9301-49ADF77DE39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843FB1F-D766-C293-9446-512CA734C5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045887-8801-C459-EE8F-4EF86D4E2C63}"/>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5" name="Footer Placeholder 4">
            <a:extLst>
              <a:ext uri="{FF2B5EF4-FFF2-40B4-BE49-F238E27FC236}">
                <a16:creationId xmlns:a16="http://schemas.microsoft.com/office/drawing/2014/main" id="{31CC041F-3955-9539-B47B-2662D43322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C5FD6-BCDE-26C1-FF13-9CC5975DFC78}"/>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3576332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25DEE8-7242-809D-3FFD-6F3EABDFC94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6A7B437-4B7F-79A8-ADA6-F9BB8AB688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674944-1EAB-3A7D-E2A4-6F0AB3DF89C4}"/>
              </a:ext>
            </a:extLst>
          </p:cNvPr>
          <p:cNvSpPr>
            <a:spLocks noGrp="1"/>
          </p:cNvSpPr>
          <p:nvPr>
            <p:ph type="dt" sz="half" idx="10"/>
          </p:nvPr>
        </p:nvSpPr>
        <p:spPr/>
        <p:txBody>
          <a:bodyPr/>
          <a:lstStyle/>
          <a:p>
            <a:fld id="{EC26EF28-1D4E-2048-9C65-E70A61B8F918}" type="datetimeFigureOut">
              <a:rPr lang="en-US" smtClean="0"/>
              <a:t>12/11/25</a:t>
            </a:fld>
            <a:endParaRPr lang="en-US"/>
          </a:p>
        </p:txBody>
      </p:sp>
      <p:sp>
        <p:nvSpPr>
          <p:cNvPr id="5" name="Footer Placeholder 4">
            <a:extLst>
              <a:ext uri="{FF2B5EF4-FFF2-40B4-BE49-F238E27FC236}">
                <a16:creationId xmlns:a16="http://schemas.microsoft.com/office/drawing/2014/main" id="{77C385DE-68F7-A59F-CE0F-CEB10E74D3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9E12C4-15B2-8D57-BF4B-1C8FD64F06DD}"/>
              </a:ext>
            </a:extLst>
          </p:cNvPr>
          <p:cNvSpPr>
            <a:spLocks noGrp="1"/>
          </p:cNvSpPr>
          <p:nvPr>
            <p:ph type="sldNum" sz="quarter" idx="12"/>
          </p:nvPr>
        </p:nvSpPr>
        <p:spPr/>
        <p:txBody>
          <a:bodyPr/>
          <a:lstStyle/>
          <a:p>
            <a:fld id="{F457C4B7-85DB-7D48-BA8D-D362704FC9B4}" type="slidenum">
              <a:rPr lang="en-US" smtClean="0"/>
              <a:t>‹#›</a:t>
            </a:fld>
            <a:endParaRPr lang="en-US"/>
          </a:p>
        </p:txBody>
      </p:sp>
    </p:spTree>
    <p:extLst>
      <p:ext uri="{BB962C8B-B14F-4D97-AF65-F5344CB8AC3E}">
        <p14:creationId xmlns:p14="http://schemas.microsoft.com/office/powerpoint/2010/main" val="18269272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A74B-5928-5FD3-95D3-B2C94CB2D0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B2944D-5191-31D5-4004-C0E1838035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E1755D-51DB-C86C-3566-656708DC4EA7}"/>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5" name="Footer Placeholder 4">
            <a:extLst>
              <a:ext uri="{FF2B5EF4-FFF2-40B4-BE49-F238E27FC236}">
                <a16:creationId xmlns:a16="http://schemas.microsoft.com/office/drawing/2014/main" id="{8379305B-D01F-0923-8655-C3715A726D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2A4845-77C5-F9FA-053A-4E88870D0215}"/>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1977301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D1525-5BFC-F8F2-99F8-99159DEEB5B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2A6F9B-7C69-C6BF-D068-143E3B0330C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935080-C926-945E-AF4A-906FF227EC0F}"/>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5" name="Footer Placeholder 4">
            <a:extLst>
              <a:ext uri="{FF2B5EF4-FFF2-40B4-BE49-F238E27FC236}">
                <a16:creationId xmlns:a16="http://schemas.microsoft.com/office/drawing/2014/main" id="{29EBAED6-B75D-1A78-970A-38F8FDED70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5D0E04-B7E6-850F-3511-1F589891B9B6}"/>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2543277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7C34-A26E-0E9E-AA55-5DED5AA80B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3F09339-10DA-D076-84A4-C8CAFA62BA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F807A3-4290-D8E5-E798-AA0BFC7D1FA5}"/>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5" name="Footer Placeholder 4">
            <a:extLst>
              <a:ext uri="{FF2B5EF4-FFF2-40B4-BE49-F238E27FC236}">
                <a16:creationId xmlns:a16="http://schemas.microsoft.com/office/drawing/2014/main" id="{2497729E-5692-587A-B2E8-359A2DFC19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12BB70-0DD6-26D5-85AF-07B4E0E7DC3D}"/>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1039247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01BEB-DA2E-C5FE-00B8-9354E1A56F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44D8D3-F64A-7297-4871-1A426541FFD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45EC923-0A21-ECCB-D313-892899DB23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0857EE-1DFF-F05D-7EA3-3F13D271E43A}"/>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6" name="Footer Placeholder 5">
            <a:extLst>
              <a:ext uri="{FF2B5EF4-FFF2-40B4-BE49-F238E27FC236}">
                <a16:creationId xmlns:a16="http://schemas.microsoft.com/office/drawing/2014/main" id="{16A9D727-CCF7-2165-0D70-0D74F190E5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654689-A3EC-6466-C43C-B0527FFC3867}"/>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233848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91BD1-DD24-704E-0D56-9772F54919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470B47-A896-8BB6-E1EF-A5296173E2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B980423-FF9E-D378-9899-4B556A45AEA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066040-6B18-C648-FDAA-DD3AB1D046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FC49BF-B639-18DB-CDDA-3196A022166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02713F4-6355-8928-9DBB-D3D4857388E1}"/>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8" name="Footer Placeholder 7">
            <a:extLst>
              <a:ext uri="{FF2B5EF4-FFF2-40B4-BE49-F238E27FC236}">
                <a16:creationId xmlns:a16="http://schemas.microsoft.com/office/drawing/2014/main" id="{476619C2-81F1-A00F-D45F-4D90CEBC542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060C5B-E97F-EDCD-EEFC-F15F7D3320A2}"/>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9795856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DB95B-E5BB-9AB2-B213-E372F4AEE2C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800295-8D91-DF8B-DB8C-197262D7B2F7}"/>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4" name="Footer Placeholder 3">
            <a:extLst>
              <a:ext uri="{FF2B5EF4-FFF2-40B4-BE49-F238E27FC236}">
                <a16:creationId xmlns:a16="http://schemas.microsoft.com/office/drawing/2014/main" id="{73656CD0-8F1F-EA7E-A142-FF32BB7142E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6B83855-72D1-9DF9-34D0-32456227DC80}"/>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10646087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78BE6D-4B47-73B7-A66B-B810DBB8539C}"/>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3" name="Footer Placeholder 2">
            <a:extLst>
              <a:ext uri="{FF2B5EF4-FFF2-40B4-BE49-F238E27FC236}">
                <a16:creationId xmlns:a16="http://schemas.microsoft.com/office/drawing/2014/main" id="{F22963A7-7089-E895-EF9A-AD5195ED02D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A0FC68-BDE9-B18C-4319-DC3F4D7AE8C4}"/>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12000237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024F1-5D84-EB4A-3E74-FA48852D512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68FE09C-7CE7-9E5B-E3B4-CF39F36992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11F3BB9-2A02-4A9F-ACD2-A532BF55AF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0FA11C-DC54-B789-AA18-45BAB25286A3}"/>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6" name="Footer Placeholder 5">
            <a:extLst>
              <a:ext uri="{FF2B5EF4-FFF2-40B4-BE49-F238E27FC236}">
                <a16:creationId xmlns:a16="http://schemas.microsoft.com/office/drawing/2014/main" id="{F380ADD5-B073-56A5-2174-D39C8E04FD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CB88FD-FDAA-9B7B-B756-DB7E5D011B7F}"/>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16139817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9BC6-5C09-AAF0-8C13-6B28AE8A85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DEF18BC-BF5C-BADD-30FF-C8BA8C88F5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289243C-BA15-A6C3-00EC-932FAA7D9D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A25715-AAF9-2177-3B45-C5E5B025D55F}"/>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6" name="Footer Placeholder 5">
            <a:extLst>
              <a:ext uri="{FF2B5EF4-FFF2-40B4-BE49-F238E27FC236}">
                <a16:creationId xmlns:a16="http://schemas.microsoft.com/office/drawing/2014/main" id="{82628C35-1E53-4786-9498-4F218426FB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31574B-D267-4CE9-5D40-0750F9084830}"/>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37668714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48F31-FC3C-863F-3B1B-C1349D5C92C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EB5F695-DFE8-547F-4AD8-841C210253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A298394-CAE7-DA3D-15DE-5329107020D7}"/>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5" name="Footer Placeholder 4">
            <a:extLst>
              <a:ext uri="{FF2B5EF4-FFF2-40B4-BE49-F238E27FC236}">
                <a16:creationId xmlns:a16="http://schemas.microsoft.com/office/drawing/2014/main" id="{7FD3BFA6-6914-9E0C-CAA1-3E58CE677E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09505C-FBC6-0976-AAA6-7B64CC2DFFB9}"/>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18059644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BDFA88-80DE-53B1-191E-FDD58A3FCB9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4F3B63-B9E7-0AF5-56AB-41E0848A0D7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E101CC-DAEA-EBAA-C33F-0995F379373E}"/>
              </a:ext>
            </a:extLst>
          </p:cNvPr>
          <p:cNvSpPr>
            <a:spLocks noGrp="1"/>
          </p:cNvSpPr>
          <p:nvPr>
            <p:ph type="dt" sz="half" idx="10"/>
          </p:nvPr>
        </p:nvSpPr>
        <p:spPr/>
        <p:txBody>
          <a:bodyPr/>
          <a:lstStyle/>
          <a:p>
            <a:fld id="{959BE9F1-791B-AE46-B6DC-BD385E181591}" type="datetimeFigureOut">
              <a:rPr lang="en-US" smtClean="0"/>
              <a:t>12/11/25</a:t>
            </a:fld>
            <a:endParaRPr lang="en-US"/>
          </a:p>
        </p:txBody>
      </p:sp>
      <p:sp>
        <p:nvSpPr>
          <p:cNvPr id="5" name="Footer Placeholder 4">
            <a:extLst>
              <a:ext uri="{FF2B5EF4-FFF2-40B4-BE49-F238E27FC236}">
                <a16:creationId xmlns:a16="http://schemas.microsoft.com/office/drawing/2014/main" id="{C4C2E05F-1CDD-564A-DB04-24F3B60B5A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0D5868-B821-1DAF-1CFF-0737BD96DAA1}"/>
              </a:ext>
            </a:extLst>
          </p:cNvPr>
          <p:cNvSpPr>
            <a:spLocks noGrp="1"/>
          </p:cNvSpPr>
          <p:nvPr>
            <p:ph type="sldNum" sz="quarter" idx="12"/>
          </p:nvPr>
        </p:nvSpPr>
        <p:spPr/>
        <p:txBody>
          <a:bodyPr/>
          <a:lstStyle/>
          <a:p>
            <a:fld id="{56F802D7-3F38-4542-8ABF-184D50C0AFE1}" type="slidenum">
              <a:rPr lang="en-US" smtClean="0"/>
              <a:t>‹#›</a:t>
            </a:fld>
            <a:endParaRPr lang="en-US"/>
          </a:p>
        </p:txBody>
      </p:sp>
    </p:spTree>
    <p:extLst>
      <p:ext uri="{BB962C8B-B14F-4D97-AF65-F5344CB8AC3E}">
        <p14:creationId xmlns:p14="http://schemas.microsoft.com/office/powerpoint/2010/main" val="23899660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CB08CE-B749-4A34-8E38-256DAB23FDA3}"/>
              </a:ext>
            </a:extLst>
          </p:cNvPr>
          <p:cNvSpPr txBox="1"/>
          <p:nvPr userDrawn="1"/>
        </p:nvSpPr>
        <p:spPr>
          <a:xfrm>
            <a:off x="291314" y="6372536"/>
            <a:ext cx="647362" cy="276999"/>
          </a:xfrm>
          <a:prstGeom prst="rect">
            <a:avLst/>
          </a:prstGeom>
          <a:noFill/>
        </p:spPr>
        <p:txBody>
          <a:bodyPr wrap="square" rtlCol="0">
            <a:spAutoFit/>
          </a:bodyPr>
          <a:lstStyle/>
          <a:p>
            <a:pPr algn="l"/>
            <a:fld id="{34F92BC6-D7C3-584B-87F2-0B845776A5AD}" type="slidenum">
              <a:rPr lang="en-US" sz="1200" smtClean="0">
                <a:solidFill>
                  <a:schemeClr val="accent3">
                    <a:lumMod val="60000"/>
                    <a:lumOff val="40000"/>
                  </a:schemeClr>
                </a:solidFill>
                <a:latin typeface="Arial" panose="020B0604020202020204" pitchFamily="34" charset="0"/>
                <a:cs typeface="Arial" panose="020B0604020202020204" pitchFamily="34" charset="0"/>
              </a:rPr>
              <a:pPr algn="l"/>
              <a:t>‹#›</a:t>
            </a:fld>
            <a:r>
              <a:rPr lang="en-US" sz="1200">
                <a:solidFill>
                  <a:schemeClr val="accent3">
                    <a:lumMod val="60000"/>
                    <a:lumOff val="40000"/>
                  </a:schemeClr>
                </a:solidFill>
                <a:latin typeface="Arial" panose="020B0604020202020204" pitchFamily="34" charset="0"/>
                <a:cs typeface="Arial" panose="020B0604020202020204" pitchFamily="34" charset="0"/>
              </a:rPr>
              <a:t> </a:t>
            </a:r>
            <a:r>
              <a:rPr lang="en-US" sz="1200">
                <a:solidFill>
                  <a:schemeClr val="accent3"/>
                </a:solidFill>
                <a:latin typeface="Arial" panose="020B0604020202020204" pitchFamily="34" charset="0"/>
                <a:cs typeface="Arial" panose="020B0604020202020204" pitchFamily="34" charset="0"/>
              </a:rPr>
              <a:t>  </a:t>
            </a:r>
            <a:r>
              <a:rPr lang="en-US" sz="1200">
                <a:solidFill>
                  <a:srgbClr val="005EB8"/>
                </a:solidFill>
                <a:latin typeface="Arial" panose="020B0604020202020204" pitchFamily="34" charset="0"/>
                <a:cs typeface="Arial" panose="020B0604020202020204" pitchFamily="34" charset="0"/>
              </a:rPr>
              <a:t>|</a:t>
            </a:r>
            <a:endParaRPr lang="en-US" sz="1200">
              <a:solidFill>
                <a:schemeClr val="accent3"/>
              </a:solidFill>
              <a:latin typeface="Arial" panose="020B0604020202020204" pitchFamily="34" charset="0"/>
              <a:cs typeface="Arial" panose="020B0604020202020204" pitchFamily="34" charset="0"/>
            </a:endParaRPr>
          </a:p>
        </p:txBody>
      </p:sp>
      <p:sp>
        <p:nvSpPr>
          <p:cNvPr id="12" name="Title 10">
            <a:extLst>
              <a:ext uri="{FF2B5EF4-FFF2-40B4-BE49-F238E27FC236}">
                <a16:creationId xmlns:a16="http://schemas.microsoft.com/office/drawing/2014/main" id="{22B34758-9E88-47CF-97D6-6500D97D9E41}"/>
              </a:ext>
            </a:extLst>
          </p:cNvPr>
          <p:cNvSpPr>
            <a:spLocks noGrp="1"/>
          </p:cNvSpPr>
          <p:nvPr>
            <p:ph type="title"/>
          </p:nvPr>
        </p:nvSpPr>
        <p:spPr>
          <a:xfrm>
            <a:off x="781877" y="1037979"/>
            <a:ext cx="10641498" cy="611649"/>
          </a:xfrm>
          <a:prstGeom prst="rect">
            <a:avLst/>
          </a:prstGeom>
        </p:spPr>
        <p:txBody>
          <a:bodyPr/>
          <a:lstStyle>
            <a:lvl1pPr>
              <a:defRPr sz="3600" b="0">
                <a:solidFill>
                  <a:srgbClr val="005EB8"/>
                </a:solidFill>
                <a:latin typeface="Arial" panose="020B0604020202020204" pitchFamily="34" charset="0"/>
                <a:cs typeface="Arial" panose="020B0604020202020204" pitchFamily="34" charset="0"/>
              </a:defRPr>
            </a:lvl1pPr>
          </a:lstStyle>
          <a:p>
            <a:r>
              <a:rPr lang="en-US"/>
              <a:t>Click to edit Master title style</a:t>
            </a:r>
            <a:endParaRPr lang="en-US" sz="2800">
              <a:solidFill>
                <a:srgbClr val="005EB8"/>
              </a:solidFill>
              <a:latin typeface="Arial" charset="0"/>
              <a:ea typeface="Arial" charset="0"/>
              <a:cs typeface="Arial" charset="0"/>
            </a:endParaRPr>
          </a:p>
        </p:txBody>
      </p:sp>
      <p:sp>
        <p:nvSpPr>
          <p:cNvPr id="13" name="Content Placeholder 9">
            <a:extLst>
              <a:ext uri="{FF2B5EF4-FFF2-40B4-BE49-F238E27FC236}">
                <a16:creationId xmlns:a16="http://schemas.microsoft.com/office/drawing/2014/main" id="{34C2919C-3AD4-436F-A0CC-4F48C43AA521}"/>
              </a:ext>
            </a:extLst>
          </p:cNvPr>
          <p:cNvSpPr>
            <a:spLocks noGrp="1"/>
          </p:cNvSpPr>
          <p:nvPr>
            <p:ph sz="quarter" idx="10"/>
          </p:nvPr>
        </p:nvSpPr>
        <p:spPr>
          <a:xfrm>
            <a:off x="781878" y="1833143"/>
            <a:ext cx="10641498" cy="2244128"/>
          </a:xfrm>
          <a:prstGeom prst="rect">
            <a:avLst/>
          </a:prstGeom>
        </p:spPr>
        <p:txBody>
          <a:bodyPr/>
          <a:lstStyle>
            <a:lvl1pPr>
              <a:defRPr sz="1400">
                <a:latin typeface="Arial" panose="020B0604020202020204" pitchFamily="34" charset="0"/>
                <a:cs typeface="Arial" panose="020B0604020202020204" pitchFamily="34" charset="0"/>
              </a:defRPr>
            </a:lvl1pPr>
            <a:lvl2pPr>
              <a:defRPr sz="1400">
                <a:latin typeface="Arial" panose="020B0604020202020204" pitchFamily="34" charset="0"/>
                <a:cs typeface="Arial" panose="020B0604020202020204" pitchFamily="34" charset="0"/>
              </a:defRPr>
            </a:lvl2pPr>
            <a:lvl3pPr>
              <a:defRPr sz="1400">
                <a:latin typeface="Arial" panose="020B0604020202020204" pitchFamily="34" charset="0"/>
                <a:cs typeface="Arial" panose="020B0604020202020204" pitchFamily="34" charset="0"/>
              </a:defRPr>
            </a:lvl3pPr>
            <a:lvl4pPr>
              <a:defRPr sz="1400">
                <a:latin typeface="Arial" panose="020B0604020202020204" pitchFamily="34" charset="0"/>
                <a:cs typeface="Arial" panose="020B0604020202020204" pitchFamily="34" charset="0"/>
              </a:defRPr>
            </a:lvl4pPr>
            <a:lvl5pP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4" name="Picture 13" descr="A picture containing clipart&#10;&#10;Description generated with very high confidence">
            <a:extLst>
              <a:ext uri="{FF2B5EF4-FFF2-40B4-BE49-F238E27FC236}">
                <a16:creationId xmlns:a16="http://schemas.microsoft.com/office/drawing/2014/main" id="{284323AA-9573-44A2-B321-13F3CEFFCC69}"/>
              </a:ext>
            </a:extLst>
          </p:cNvPr>
          <p:cNvPicPr>
            <a:picLocks noChangeAspect="1"/>
          </p:cNvPicPr>
          <p:nvPr userDrawn="1"/>
        </p:nvPicPr>
        <p:blipFill>
          <a:blip r:embed="rId2"/>
          <a:stretch>
            <a:fillRect/>
          </a:stretch>
        </p:blipFill>
        <p:spPr>
          <a:xfrm>
            <a:off x="10535749" y="365910"/>
            <a:ext cx="1308943" cy="528611"/>
          </a:xfrm>
          <a:prstGeom prst="rect">
            <a:avLst/>
          </a:prstGeom>
        </p:spPr>
      </p:pic>
      <p:sp>
        <p:nvSpPr>
          <p:cNvPr id="15" name="Footer Placeholder 2">
            <a:extLst>
              <a:ext uri="{FF2B5EF4-FFF2-40B4-BE49-F238E27FC236}">
                <a16:creationId xmlns:a16="http://schemas.microsoft.com/office/drawing/2014/main" id="{5AB091A9-979F-438D-A004-40CFB3EAC3A7}"/>
              </a:ext>
            </a:extLst>
          </p:cNvPr>
          <p:cNvSpPr>
            <a:spLocks noGrp="1"/>
          </p:cNvSpPr>
          <p:nvPr>
            <p:ph type="ftr" sz="quarter" idx="3"/>
          </p:nvPr>
        </p:nvSpPr>
        <p:spPr>
          <a:xfrm>
            <a:off x="690676" y="6333439"/>
            <a:ext cx="5723164" cy="365125"/>
          </a:xfrm>
          <a:prstGeom prst="rect">
            <a:avLst/>
          </a:prstGeom>
        </p:spPr>
        <p:txBody>
          <a:bodyPr vert="horz" lIns="91440" tIns="45720" rIns="91440" bIns="45720" rtlCol="0" anchor="ctr"/>
          <a:lstStyle>
            <a:lvl1pPr algn="l">
              <a:defRPr sz="1200" b="0">
                <a:solidFill>
                  <a:schemeClr val="accent3">
                    <a:lumMod val="60000"/>
                    <a:lumOff val="40000"/>
                  </a:schemeClr>
                </a:solidFill>
                <a:latin typeface="Arial" charset="0"/>
                <a:ea typeface="Arial" charset="0"/>
                <a:cs typeface="Arial" charset="0"/>
              </a:defRPr>
            </a:lvl1pPr>
          </a:lstStyle>
          <a:p>
            <a:r>
              <a:rPr lang="en-US"/>
              <a:t>1. 2. https://www.geopoll.com/blog/primary-vs-secondary-research/#:~:text=Secondary%20Research,-By%20Shannon%20McCrocklin&amp;text=Primary%20research%20is%20information%20gathered,usually%20where%20most%20research%20begins. </a:t>
            </a:r>
          </a:p>
        </p:txBody>
      </p:sp>
    </p:spTree>
    <p:extLst>
      <p:ext uri="{BB962C8B-B14F-4D97-AF65-F5344CB8AC3E}">
        <p14:creationId xmlns:p14="http://schemas.microsoft.com/office/powerpoint/2010/main" val="2921653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D7EAB1-3028-39C0-08DB-05CF6F4D09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80F8EC8-535C-86FD-4FEE-6B26C90201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220127-61B0-FD43-915F-9070DF105F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C26EF28-1D4E-2048-9C65-E70A61B8F918}" type="datetimeFigureOut">
              <a:rPr lang="en-US" smtClean="0"/>
              <a:t>12/11/25</a:t>
            </a:fld>
            <a:endParaRPr lang="en-US"/>
          </a:p>
        </p:txBody>
      </p:sp>
      <p:sp>
        <p:nvSpPr>
          <p:cNvPr id="5" name="Footer Placeholder 4">
            <a:extLst>
              <a:ext uri="{FF2B5EF4-FFF2-40B4-BE49-F238E27FC236}">
                <a16:creationId xmlns:a16="http://schemas.microsoft.com/office/drawing/2014/main" id="{E0BA8F2C-A07E-7F3C-E9DD-9E0316DCC7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FC079D2-BE4A-5015-EEBC-E5B288E7AF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57C4B7-85DB-7D48-BA8D-D362704FC9B4}" type="slidenum">
              <a:rPr lang="en-US" smtClean="0"/>
              <a:t>‹#›</a:t>
            </a:fld>
            <a:endParaRPr lang="en-US"/>
          </a:p>
        </p:txBody>
      </p:sp>
    </p:spTree>
    <p:extLst>
      <p:ext uri="{BB962C8B-B14F-4D97-AF65-F5344CB8AC3E}">
        <p14:creationId xmlns:p14="http://schemas.microsoft.com/office/powerpoint/2010/main" val="21272375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38B791-C467-C240-54B3-E77218E630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83E56B-2EC9-14D5-A318-2B7C579C00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95696-3720-A3A5-364E-D24EB18F06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59BE9F1-791B-AE46-B6DC-BD385E181591}" type="datetimeFigureOut">
              <a:rPr lang="en-US" smtClean="0"/>
              <a:t>12/11/25</a:t>
            </a:fld>
            <a:endParaRPr lang="en-US"/>
          </a:p>
        </p:txBody>
      </p:sp>
      <p:sp>
        <p:nvSpPr>
          <p:cNvPr id="5" name="Footer Placeholder 4">
            <a:extLst>
              <a:ext uri="{FF2B5EF4-FFF2-40B4-BE49-F238E27FC236}">
                <a16:creationId xmlns:a16="http://schemas.microsoft.com/office/drawing/2014/main" id="{D130F53C-5F8A-257E-E494-84FEBDA980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B0D44C9-AE2F-4404-874D-12B8B47FCA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F802D7-3F38-4542-8ABF-184D50C0AFE1}" type="slidenum">
              <a:rPr lang="en-US" smtClean="0"/>
              <a:t>‹#›</a:t>
            </a:fld>
            <a:endParaRPr lang="en-US"/>
          </a:p>
        </p:txBody>
      </p:sp>
    </p:spTree>
    <p:extLst>
      <p:ext uri="{BB962C8B-B14F-4D97-AF65-F5344CB8AC3E}">
        <p14:creationId xmlns:p14="http://schemas.microsoft.com/office/powerpoint/2010/main" val="3399522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2.jpeg"/><Relationship Id="rId7" Type="http://schemas.openxmlformats.org/officeDocument/2006/relationships/diagramQuickStyle" Target="../diagrams/quickStyle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23.jpeg"/><Relationship Id="rId9" Type="http://schemas.microsoft.com/office/2007/relationships/diagramDrawing" Target="../diagrams/drawing6.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mailto:Kathrin.Cresswell@ed.ac.uk" TargetMode="External"/><Relationship Id="rId5" Type="http://schemas.openxmlformats.org/officeDocument/2006/relationships/image" Target="../media/image53.png"/><Relationship Id="rId4" Type="http://schemas.openxmlformats.org/officeDocument/2006/relationships/image" Target="../media/image5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descr="A close up of a colorful background&#10;&#10;Description automatically generated">
            <a:extLst>
              <a:ext uri="{FF2B5EF4-FFF2-40B4-BE49-F238E27FC236}">
                <a16:creationId xmlns:a16="http://schemas.microsoft.com/office/drawing/2014/main" id="{F770FDA6-930B-54BD-DF21-BF1E73F58FB1}"/>
              </a:ext>
            </a:extLst>
          </p:cNvPr>
          <p:cNvPicPr>
            <a:picLocks noChangeAspect="1"/>
          </p:cNvPicPr>
          <p:nvPr/>
        </p:nvPicPr>
        <p:blipFill>
          <a:blip r:embed="rId3">
            <a:alphaModFix amt="50000"/>
          </a:blip>
          <a:srcRect t="27557" b="16193"/>
          <a:stretch/>
        </p:blipFill>
        <p:spPr>
          <a:xfrm>
            <a:off x="20" y="1"/>
            <a:ext cx="12191980" cy="6857999"/>
          </a:xfrm>
          <a:prstGeom prst="rect">
            <a:avLst/>
          </a:prstGeom>
        </p:spPr>
      </p:pic>
      <p:sp>
        <p:nvSpPr>
          <p:cNvPr id="2" name="Title 1">
            <a:extLst>
              <a:ext uri="{FF2B5EF4-FFF2-40B4-BE49-F238E27FC236}">
                <a16:creationId xmlns:a16="http://schemas.microsoft.com/office/drawing/2014/main" id="{28D5418B-EBE7-4A73-3658-A69C173C7268}"/>
              </a:ext>
            </a:extLst>
          </p:cNvPr>
          <p:cNvSpPr>
            <a:spLocks noGrp="1"/>
          </p:cNvSpPr>
          <p:nvPr>
            <p:ph type="ctrTitle"/>
          </p:nvPr>
        </p:nvSpPr>
        <p:spPr>
          <a:xfrm>
            <a:off x="1524000" y="1122362"/>
            <a:ext cx="9144000" cy="2900518"/>
          </a:xfrm>
        </p:spPr>
        <p:txBody>
          <a:bodyPr>
            <a:normAutofit fontScale="90000"/>
          </a:bodyPr>
          <a:lstStyle/>
          <a:p>
            <a:r>
              <a:rPr lang="en-GB" sz="5600" dirty="0">
                <a:solidFill>
                  <a:srgbClr val="FFFFFF"/>
                </a:solidFill>
              </a:rPr>
              <a:t>Large-Scale System-Level Digitalisation Initiatives in the National Health Service: Insights from Three National Evaluations</a:t>
            </a:r>
          </a:p>
        </p:txBody>
      </p:sp>
      <p:sp>
        <p:nvSpPr>
          <p:cNvPr id="3" name="Subtitle 2">
            <a:extLst>
              <a:ext uri="{FF2B5EF4-FFF2-40B4-BE49-F238E27FC236}">
                <a16:creationId xmlns:a16="http://schemas.microsoft.com/office/drawing/2014/main" id="{D079B3D7-AB82-D00D-6BBB-5A6DE0281072}"/>
              </a:ext>
            </a:extLst>
          </p:cNvPr>
          <p:cNvSpPr>
            <a:spLocks noGrp="1"/>
          </p:cNvSpPr>
          <p:nvPr>
            <p:ph type="subTitle" idx="1"/>
          </p:nvPr>
        </p:nvSpPr>
        <p:spPr>
          <a:xfrm>
            <a:off x="1524000" y="4159404"/>
            <a:ext cx="9144000" cy="1098395"/>
          </a:xfrm>
        </p:spPr>
        <p:txBody>
          <a:bodyPr>
            <a:normAutofit fontScale="92500" lnSpcReduction="20000"/>
          </a:bodyPr>
          <a:lstStyle/>
          <a:p>
            <a:r>
              <a:rPr lang="en-GB" dirty="0">
                <a:solidFill>
                  <a:srgbClr val="FFFFFF"/>
                </a:solidFill>
              </a:rPr>
              <a:t>Kathrin Cresswell</a:t>
            </a:r>
          </a:p>
          <a:p>
            <a:r>
              <a:rPr lang="en-GB" dirty="0">
                <a:solidFill>
                  <a:srgbClr val="FFFFFF"/>
                </a:solidFill>
              </a:rPr>
              <a:t>Professor of Digital Innovations in Health and Care</a:t>
            </a:r>
          </a:p>
          <a:p>
            <a:r>
              <a:rPr lang="en-GB" dirty="0">
                <a:solidFill>
                  <a:srgbClr val="FFFFFF"/>
                </a:solidFill>
              </a:rPr>
              <a:t>The University of Edinburgh</a:t>
            </a:r>
          </a:p>
        </p:txBody>
      </p:sp>
    </p:spTree>
    <p:extLst>
      <p:ext uri="{BB962C8B-B14F-4D97-AF65-F5344CB8AC3E}">
        <p14:creationId xmlns:p14="http://schemas.microsoft.com/office/powerpoint/2010/main" val="25567757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54DA7-AA3A-9F66-C077-C7A2713E3C88}"/>
              </a:ext>
            </a:extLst>
          </p:cNvPr>
          <p:cNvSpPr>
            <a:spLocks noGrp="1"/>
          </p:cNvSpPr>
          <p:nvPr>
            <p:ph type="title"/>
          </p:nvPr>
        </p:nvSpPr>
        <p:spPr>
          <a:xfrm>
            <a:off x="5430129" y="486184"/>
            <a:ext cx="6118403" cy="1325563"/>
          </a:xfrm>
        </p:spPr>
        <p:txBody>
          <a:bodyPr>
            <a:normAutofit/>
          </a:bodyPr>
          <a:lstStyle/>
          <a:p>
            <a:r>
              <a:rPr lang="en-US" sz="3700"/>
              <a:t>Context – the United Kingdom National Health Service</a:t>
            </a:r>
          </a:p>
        </p:txBody>
      </p:sp>
      <p:pic>
        <p:nvPicPr>
          <p:cNvPr id="1026" name="Picture 2" descr="Branding – People's History of the NHS">
            <a:extLst>
              <a:ext uri="{FF2B5EF4-FFF2-40B4-BE49-F238E27FC236}">
                <a16:creationId xmlns:a16="http://schemas.microsoft.com/office/drawing/2014/main" id="{5D7DF04F-06A0-13A8-DE46-D30775C382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6" y="705446"/>
            <a:ext cx="4100921" cy="229651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Less cartoon - Marketoonist | Tom Fishburne">
            <a:extLst>
              <a:ext uri="{FF2B5EF4-FFF2-40B4-BE49-F238E27FC236}">
                <a16:creationId xmlns:a16="http://schemas.microsoft.com/office/drawing/2014/main" id="{8AEF27CC-A51A-7AEA-6FBF-1E179889529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0398" y="3543300"/>
            <a:ext cx="3973989" cy="281304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8A0653A-BE82-E185-E861-61A02C64851F}"/>
              </a:ext>
            </a:extLst>
          </p:cNvPr>
          <p:cNvSpPr>
            <a:spLocks noGrp="1"/>
          </p:cNvSpPr>
          <p:nvPr>
            <p:ph idx="1"/>
          </p:nvPr>
        </p:nvSpPr>
        <p:spPr>
          <a:xfrm>
            <a:off x="5430129" y="1946684"/>
            <a:ext cx="6118403" cy="4351338"/>
          </a:xfrm>
        </p:spPr>
        <p:txBody>
          <a:bodyPr>
            <a:normAutofit lnSpcReduction="10000"/>
          </a:bodyPr>
          <a:lstStyle/>
          <a:p>
            <a:r>
              <a:rPr lang="en-US" sz="1800" dirty="0"/>
              <a:t>Publicly funded established in 1948</a:t>
            </a:r>
          </a:p>
          <a:p>
            <a:r>
              <a:rPr lang="en-US" sz="1800" dirty="0"/>
              <a:t>Free at the point of care for all residents, funded through taxation</a:t>
            </a:r>
          </a:p>
          <a:p>
            <a:r>
              <a:rPr lang="en-US" sz="1800" dirty="0"/>
              <a:t>One of the largest employers in the world, budget of £180 billion a year </a:t>
            </a:r>
          </a:p>
          <a:p>
            <a:r>
              <a:rPr lang="en-US" sz="1800" dirty="0"/>
              <a:t>Challenges</a:t>
            </a:r>
          </a:p>
          <a:p>
            <a:pPr lvl="1"/>
            <a:r>
              <a:rPr lang="en-US" sz="1800" dirty="0"/>
              <a:t>Ageing populations</a:t>
            </a:r>
          </a:p>
          <a:p>
            <a:pPr lvl="1"/>
            <a:r>
              <a:rPr lang="en-US" sz="1800" dirty="0"/>
              <a:t>Increasing health inequalities</a:t>
            </a:r>
          </a:p>
          <a:p>
            <a:pPr lvl="1"/>
            <a:r>
              <a:rPr lang="en-US" sz="1800" dirty="0"/>
              <a:t>Funding and resource constraints</a:t>
            </a:r>
          </a:p>
          <a:p>
            <a:pPr lvl="1"/>
            <a:r>
              <a:rPr lang="en-US" sz="1800" dirty="0"/>
              <a:t>Staff shortages, burnout</a:t>
            </a:r>
          </a:p>
          <a:p>
            <a:pPr lvl="1"/>
            <a:r>
              <a:rPr lang="en-US" sz="1800" dirty="0"/>
              <a:t>Long wait times</a:t>
            </a:r>
          </a:p>
          <a:p>
            <a:pPr marL="228600" lvl="1">
              <a:spcBef>
                <a:spcPts val="1000"/>
              </a:spcBef>
            </a:pPr>
            <a:r>
              <a:rPr lang="en-US" sz="1800" dirty="0"/>
              <a:t>Technology seen as part of solution</a:t>
            </a:r>
          </a:p>
          <a:p>
            <a:pPr marL="228600" lvl="1">
              <a:spcBef>
                <a:spcPts val="1000"/>
              </a:spcBef>
            </a:pPr>
            <a:r>
              <a:rPr lang="en-US" sz="1800" dirty="0"/>
              <a:t>Good opportunities for national coordination - national </a:t>
            </a:r>
            <a:r>
              <a:rPr lang="en-US" sz="1800" dirty="0" err="1"/>
              <a:t>programmes</a:t>
            </a:r>
            <a:endParaRPr lang="en-US" sz="1800" dirty="0"/>
          </a:p>
          <a:p>
            <a:endParaRPr lang="en-US" sz="1800" dirty="0"/>
          </a:p>
          <a:p>
            <a:endParaRPr lang="en-US" sz="1800" dirty="0"/>
          </a:p>
          <a:p>
            <a:endParaRPr lang="en-US" sz="1800" dirty="0"/>
          </a:p>
          <a:p>
            <a:endParaRPr lang="en-US" sz="1800" dirty="0"/>
          </a:p>
        </p:txBody>
      </p:sp>
      <p:sp>
        <p:nvSpPr>
          <p:cNvPr id="2057" name="Arc 2056">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958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9210DC-155D-96CD-4C1B-06CCA1816902}"/>
              </a:ext>
            </a:extLst>
          </p:cNvPr>
          <p:cNvSpPr>
            <a:spLocks noGrp="1"/>
          </p:cNvSpPr>
          <p:nvPr>
            <p:ph type="title"/>
          </p:nvPr>
        </p:nvSpPr>
        <p:spPr>
          <a:xfrm>
            <a:off x="838200" y="365125"/>
            <a:ext cx="10515600" cy="1325563"/>
          </a:xfrm>
        </p:spPr>
        <p:txBody>
          <a:bodyPr>
            <a:normAutofit/>
          </a:bodyPr>
          <a:lstStyle/>
          <a:p>
            <a:r>
              <a:rPr lang="en-US" sz="5400" dirty="0"/>
              <a:t>Evolving focus of the NHS</a:t>
            </a:r>
          </a:p>
        </p:txBody>
      </p:sp>
      <p:sp>
        <p:nvSpPr>
          <p:cNvPr id="2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3" name="Content Placeholder 2">
            <a:extLst>
              <a:ext uri="{FF2B5EF4-FFF2-40B4-BE49-F238E27FC236}">
                <a16:creationId xmlns:a16="http://schemas.microsoft.com/office/drawing/2014/main" id="{6CC524BC-3BD5-234E-944D-8070591E3BAF}"/>
              </a:ext>
            </a:extLst>
          </p:cNvPr>
          <p:cNvGraphicFramePr>
            <a:graphicFrameLocks noGrp="1"/>
          </p:cNvGraphicFramePr>
          <p:nvPr>
            <p:ph idx="1"/>
            <p:extLst>
              <p:ext uri="{D42A27DB-BD31-4B8C-83A1-F6EECF244321}">
                <p14:modId xmlns:p14="http://schemas.microsoft.com/office/powerpoint/2010/main" val="1194769887"/>
              </p:ext>
            </p:extLst>
          </p:nvPr>
        </p:nvGraphicFramePr>
        <p:xfrm>
          <a:off x="199505" y="2228087"/>
          <a:ext cx="11820699" cy="4294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644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2349702-BF30-6A7C-F46B-CCDE9903FAB9}"/>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6ED68-9FAE-1794-7AB8-709246F51924}"/>
              </a:ext>
            </a:extLst>
          </p:cNvPr>
          <p:cNvSpPr>
            <a:spLocks noGrp="1"/>
          </p:cNvSpPr>
          <p:nvPr>
            <p:ph type="title"/>
          </p:nvPr>
        </p:nvSpPr>
        <p:spPr>
          <a:xfrm>
            <a:off x="1188069" y="381935"/>
            <a:ext cx="9356106" cy="1200329"/>
          </a:xfrm>
        </p:spPr>
        <p:txBody>
          <a:bodyPr anchor="t">
            <a:normAutofit/>
          </a:bodyPr>
          <a:lstStyle/>
          <a:p>
            <a:r>
              <a:rPr lang="en-US" sz="3800" dirty="0"/>
              <a:t>History of national </a:t>
            </a:r>
            <a:r>
              <a:rPr lang="en-US" sz="3800" dirty="0" err="1"/>
              <a:t>digitalisation</a:t>
            </a:r>
            <a:r>
              <a:rPr lang="en-US" sz="3800" dirty="0"/>
              <a:t> </a:t>
            </a:r>
            <a:r>
              <a:rPr lang="en-US" sz="3800" dirty="0" err="1"/>
              <a:t>programmes</a:t>
            </a:r>
            <a:r>
              <a:rPr lang="en-US" sz="3800" dirty="0"/>
              <a:t> in the English NHS</a:t>
            </a:r>
          </a:p>
        </p:txBody>
      </p:sp>
      <p:grpSp>
        <p:nvGrpSpPr>
          <p:cNvPr id="47" name="Group 46">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4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5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52" name="Straight Connector 5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41" name="Content Placeholder 2">
            <a:extLst>
              <a:ext uri="{FF2B5EF4-FFF2-40B4-BE49-F238E27FC236}">
                <a16:creationId xmlns:a16="http://schemas.microsoft.com/office/drawing/2014/main" id="{8D94796A-8D17-76B9-8568-1B57DB81CF30}"/>
              </a:ext>
            </a:extLst>
          </p:cNvPr>
          <p:cNvGraphicFramePr/>
          <p:nvPr>
            <p:extLst>
              <p:ext uri="{D42A27DB-BD31-4B8C-83A1-F6EECF244321}">
                <p14:modId xmlns:p14="http://schemas.microsoft.com/office/powerpoint/2010/main" val="315193269"/>
              </p:ext>
            </p:extLst>
          </p:nvPr>
        </p:nvGraphicFramePr>
        <p:xfrm>
          <a:off x="283779" y="1582265"/>
          <a:ext cx="11634945" cy="5055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660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44BE0-FE3B-968E-776F-5AD96899A48D}"/>
              </a:ext>
            </a:extLst>
          </p:cNvPr>
          <p:cNvSpPr>
            <a:spLocks noGrp="1"/>
          </p:cNvSpPr>
          <p:nvPr>
            <p:ph type="title"/>
          </p:nvPr>
        </p:nvSpPr>
        <p:spPr>
          <a:xfrm>
            <a:off x="655320" y="429030"/>
            <a:ext cx="2834640" cy="5457589"/>
          </a:xfrm>
        </p:spPr>
        <p:txBody>
          <a:bodyPr anchor="ctr">
            <a:normAutofit/>
          </a:bodyPr>
          <a:lstStyle/>
          <a:p>
            <a:r>
              <a:rPr lang="en-US" sz="4000" dirty="0"/>
              <a:t>Three key national </a:t>
            </a:r>
            <a:r>
              <a:rPr lang="en-US" sz="4000" dirty="0" err="1"/>
              <a:t>digitalisation</a:t>
            </a:r>
            <a:r>
              <a:rPr lang="en-US" sz="4000" dirty="0"/>
              <a:t> </a:t>
            </a:r>
            <a:r>
              <a:rPr lang="en-US" sz="4000" dirty="0" err="1"/>
              <a:t>programme</a:t>
            </a:r>
            <a:r>
              <a:rPr lang="en-US" sz="4000" dirty="0"/>
              <a:t> evaluations</a:t>
            </a:r>
          </a:p>
        </p:txBody>
      </p:sp>
      <p:sp>
        <p:nvSpPr>
          <p:cNvPr id="40" name="Rectangle 39">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 name="Group 2">
            <a:extLst>
              <a:ext uri="{FF2B5EF4-FFF2-40B4-BE49-F238E27FC236}">
                <a16:creationId xmlns:a16="http://schemas.microsoft.com/office/drawing/2014/main" id="{51E0B4C0-920A-6F5A-6082-D3CC2F3D88F2}"/>
              </a:ext>
            </a:extLst>
          </p:cNvPr>
          <p:cNvGrpSpPr/>
          <p:nvPr/>
        </p:nvGrpSpPr>
        <p:grpSpPr>
          <a:xfrm>
            <a:off x="4043831" y="2233112"/>
            <a:ext cx="7447992" cy="2790015"/>
            <a:chOff x="4043831" y="2233112"/>
            <a:chExt cx="7447992" cy="2790015"/>
          </a:xfrm>
        </p:grpSpPr>
        <p:sp>
          <p:nvSpPr>
            <p:cNvPr id="6" name="Freeform 5">
              <a:extLst>
                <a:ext uri="{FF2B5EF4-FFF2-40B4-BE49-F238E27FC236}">
                  <a16:creationId xmlns:a16="http://schemas.microsoft.com/office/drawing/2014/main" id="{672997B7-3CAE-36B6-5B79-55FB66427C4C}"/>
                </a:ext>
              </a:extLst>
            </p:cNvPr>
            <p:cNvSpPr/>
            <p:nvPr/>
          </p:nvSpPr>
          <p:spPr>
            <a:xfrm>
              <a:off x="4043831" y="2233112"/>
              <a:ext cx="2223281" cy="333492"/>
            </a:xfrm>
            <a:custGeom>
              <a:avLst/>
              <a:gdLst>
                <a:gd name="connsiteX0" fmla="*/ 0 w 2223281"/>
                <a:gd name="connsiteY0" fmla="*/ 0 h 333492"/>
                <a:gd name="connsiteX1" fmla="*/ 2223281 w 2223281"/>
                <a:gd name="connsiteY1" fmla="*/ 0 h 333492"/>
                <a:gd name="connsiteX2" fmla="*/ 2223281 w 2223281"/>
                <a:gd name="connsiteY2" fmla="*/ 333492 h 333492"/>
                <a:gd name="connsiteX3" fmla="*/ 0 w 2223281"/>
                <a:gd name="connsiteY3" fmla="*/ 333492 h 333492"/>
                <a:gd name="connsiteX4" fmla="*/ 0 w 2223281"/>
                <a:gd name="connsiteY4" fmla="*/ 0 h 333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3281" h="333492">
                  <a:moveTo>
                    <a:pt x="0" y="0"/>
                  </a:moveTo>
                  <a:lnTo>
                    <a:pt x="2223281" y="0"/>
                  </a:lnTo>
                  <a:lnTo>
                    <a:pt x="2223281" y="333492"/>
                  </a:lnTo>
                  <a:lnTo>
                    <a:pt x="0" y="33349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b="1"/>
              </a:pPr>
              <a:r>
                <a:rPr lang="en-US" sz="2300" kern="1200" dirty="0" err="1"/>
                <a:t>NPfIT</a:t>
              </a:r>
              <a:endParaRPr lang="en-US" sz="2300" kern="1200" dirty="0"/>
            </a:p>
          </p:txBody>
        </p:sp>
        <p:sp>
          <p:nvSpPr>
            <p:cNvPr id="7" name="Freeform 6">
              <a:extLst>
                <a:ext uri="{FF2B5EF4-FFF2-40B4-BE49-F238E27FC236}">
                  <a16:creationId xmlns:a16="http://schemas.microsoft.com/office/drawing/2014/main" id="{65A0BA71-F0E5-3C3E-0673-529EBE2E1B00}"/>
                </a:ext>
              </a:extLst>
            </p:cNvPr>
            <p:cNvSpPr/>
            <p:nvPr/>
          </p:nvSpPr>
          <p:spPr>
            <a:xfrm>
              <a:off x="4043831" y="2641174"/>
              <a:ext cx="2223281" cy="2381953"/>
            </a:xfrm>
            <a:custGeom>
              <a:avLst/>
              <a:gdLst>
                <a:gd name="connsiteX0" fmla="*/ 0 w 2223281"/>
                <a:gd name="connsiteY0" fmla="*/ 0 h 2381953"/>
                <a:gd name="connsiteX1" fmla="*/ 2223281 w 2223281"/>
                <a:gd name="connsiteY1" fmla="*/ 0 h 2381953"/>
                <a:gd name="connsiteX2" fmla="*/ 2223281 w 2223281"/>
                <a:gd name="connsiteY2" fmla="*/ 2381953 h 2381953"/>
                <a:gd name="connsiteX3" fmla="*/ 0 w 2223281"/>
                <a:gd name="connsiteY3" fmla="*/ 2381953 h 2381953"/>
                <a:gd name="connsiteX4" fmla="*/ 0 w 2223281"/>
                <a:gd name="connsiteY4" fmla="*/ 0 h 2381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3281" h="2381953">
                  <a:moveTo>
                    <a:pt x="0" y="0"/>
                  </a:moveTo>
                  <a:lnTo>
                    <a:pt x="2223281" y="0"/>
                  </a:lnTo>
                  <a:lnTo>
                    <a:pt x="2223281" y="2381953"/>
                  </a:lnTo>
                  <a:lnTo>
                    <a:pt x="0" y="2381953"/>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2009 - 2011</a:t>
              </a:r>
              <a:endParaRPr lang="en-US" sz="1700" kern="1200" dirty="0"/>
            </a:p>
            <a:p>
              <a:pPr marL="0" lvl="0" indent="0" algn="ctr" defTabSz="755650">
                <a:lnSpc>
                  <a:spcPct val="90000"/>
                </a:lnSpc>
                <a:spcBef>
                  <a:spcPct val="0"/>
                </a:spcBef>
                <a:spcAft>
                  <a:spcPct val="35000"/>
                </a:spcAft>
                <a:buNone/>
              </a:pPr>
              <a:r>
                <a:rPr lang="en-GB" sz="1700" kern="1200" dirty="0"/>
                <a:t>12 longitudinal case studies</a:t>
              </a:r>
            </a:p>
            <a:p>
              <a:pPr marL="0" lvl="0" indent="0" algn="ctr" defTabSz="755650">
                <a:lnSpc>
                  <a:spcPct val="90000"/>
                </a:lnSpc>
                <a:spcBef>
                  <a:spcPct val="0"/>
                </a:spcBef>
                <a:spcAft>
                  <a:spcPct val="35000"/>
                </a:spcAft>
                <a:buNone/>
              </a:pPr>
              <a:endParaRPr lang="en-US" sz="1700" kern="1200" dirty="0"/>
            </a:p>
            <a:p>
              <a:pPr marL="0" lvl="0" indent="0" algn="ctr" defTabSz="755650">
                <a:lnSpc>
                  <a:spcPct val="90000"/>
                </a:lnSpc>
                <a:spcBef>
                  <a:spcPct val="0"/>
                </a:spcBef>
                <a:spcAft>
                  <a:spcPct val="35000"/>
                </a:spcAft>
                <a:buNone/>
              </a:pPr>
              <a:r>
                <a:rPr lang="en-GB" sz="1700" kern="1200" dirty="0"/>
                <a:t>431 interviews</a:t>
              </a:r>
              <a:endParaRPr lang="en-US" sz="1700" kern="1200" dirty="0"/>
            </a:p>
            <a:p>
              <a:pPr algn="ctr" defTabSz="755650">
                <a:lnSpc>
                  <a:spcPct val="90000"/>
                </a:lnSpc>
                <a:spcBef>
                  <a:spcPct val="0"/>
                </a:spcBef>
                <a:spcAft>
                  <a:spcPct val="35000"/>
                </a:spcAft>
              </a:pPr>
              <a:r>
                <a:rPr lang="en-GB" sz="1700" dirty="0"/>
                <a:t>809 documents</a:t>
              </a:r>
              <a:endParaRPr lang="en-US" sz="1700" dirty="0"/>
            </a:p>
            <a:p>
              <a:pPr marL="0" lvl="0" indent="0" algn="ctr" defTabSz="755650">
                <a:lnSpc>
                  <a:spcPct val="90000"/>
                </a:lnSpc>
                <a:spcBef>
                  <a:spcPct val="0"/>
                </a:spcBef>
                <a:spcAft>
                  <a:spcPct val="35000"/>
                </a:spcAft>
                <a:buNone/>
              </a:pPr>
              <a:r>
                <a:rPr lang="en-GB" sz="1700" kern="1200" dirty="0"/>
                <a:t>590 observations</a:t>
              </a:r>
              <a:endParaRPr lang="en-US" sz="1700" kern="1200" dirty="0"/>
            </a:p>
          </p:txBody>
        </p:sp>
        <p:sp>
          <p:nvSpPr>
            <p:cNvPr id="9" name="Freeform 8">
              <a:extLst>
                <a:ext uri="{FF2B5EF4-FFF2-40B4-BE49-F238E27FC236}">
                  <a16:creationId xmlns:a16="http://schemas.microsoft.com/office/drawing/2014/main" id="{90E0EA71-1454-5DD5-4E0F-F3785D232208}"/>
                </a:ext>
              </a:extLst>
            </p:cNvPr>
            <p:cNvSpPr/>
            <p:nvPr/>
          </p:nvSpPr>
          <p:spPr>
            <a:xfrm>
              <a:off x="6656187" y="2233112"/>
              <a:ext cx="2223281" cy="333492"/>
            </a:xfrm>
            <a:custGeom>
              <a:avLst/>
              <a:gdLst>
                <a:gd name="connsiteX0" fmla="*/ 0 w 2223281"/>
                <a:gd name="connsiteY0" fmla="*/ 0 h 333492"/>
                <a:gd name="connsiteX1" fmla="*/ 2223281 w 2223281"/>
                <a:gd name="connsiteY1" fmla="*/ 0 h 333492"/>
                <a:gd name="connsiteX2" fmla="*/ 2223281 w 2223281"/>
                <a:gd name="connsiteY2" fmla="*/ 333492 h 333492"/>
                <a:gd name="connsiteX3" fmla="*/ 0 w 2223281"/>
                <a:gd name="connsiteY3" fmla="*/ 333492 h 333492"/>
                <a:gd name="connsiteX4" fmla="*/ 0 w 2223281"/>
                <a:gd name="connsiteY4" fmla="*/ 0 h 333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3281" h="333492">
                  <a:moveTo>
                    <a:pt x="0" y="0"/>
                  </a:moveTo>
                  <a:lnTo>
                    <a:pt x="2223281" y="0"/>
                  </a:lnTo>
                  <a:lnTo>
                    <a:pt x="2223281" y="333492"/>
                  </a:lnTo>
                  <a:lnTo>
                    <a:pt x="0" y="33349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b="1"/>
              </a:pPr>
              <a:r>
                <a:rPr lang="en-US" sz="2300" kern="1200"/>
                <a:t>GDE Programme</a:t>
              </a:r>
            </a:p>
          </p:txBody>
        </p:sp>
        <p:sp>
          <p:nvSpPr>
            <p:cNvPr id="10" name="Freeform 9">
              <a:extLst>
                <a:ext uri="{FF2B5EF4-FFF2-40B4-BE49-F238E27FC236}">
                  <a16:creationId xmlns:a16="http://schemas.microsoft.com/office/drawing/2014/main" id="{B3AF6877-4EFF-3E9B-DF33-D243484408CD}"/>
                </a:ext>
              </a:extLst>
            </p:cNvPr>
            <p:cNvSpPr/>
            <p:nvPr/>
          </p:nvSpPr>
          <p:spPr>
            <a:xfrm>
              <a:off x="6656187" y="2641174"/>
              <a:ext cx="2223281" cy="2381953"/>
            </a:xfrm>
            <a:custGeom>
              <a:avLst/>
              <a:gdLst>
                <a:gd name="connsiteX0" fmla="*/ 0 w 2223281"/>
                <a:gd name="connsiteY0" fmla="*/ 0 h 2381953"/>
                <a:gd name="connsiteX1" fmla="*/ 2223281 w 2223281"/>
                <a:gd name="connsiteY1" fmla="*/ 0 h 2381953"/>
                <a:gd name="connsiteX2" fmla="*/ 2223281 w 2223281"/>
                <a:gd name="connsiteY2" fmla="*/ 2381953 h 2381953"/>
                <a:gd name="connsiteX3" fmla="*/ 0 w 2223281"/>
                <a:gd name="connsiteY3" fmla="*/ 2381953 h 2381953"/>
                <a:gd name="connsiteX4" fmla="*/ 0 w 2223281"/>
                <a:gd name="connsiteY4" fmla="*/ 0 h 2381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3281" h="2381953">
                  <a:moveTo>
                    <a:pt x="0" y="0"/>
                  </a:moveTo>
                  <a:lnTo>
                    <a:pt x="2223281" y="0"/>
                  </a:lnTo>
                  <a:lnTo>
                    <a:pt x="2223281" y="2381953"/>
                  </a:lnTo>
                  <a:lnTo>
                    <a:pt x="0" y="2381953"/>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2017-2020</a:t>
              </a:r>
            </a:p>
            <a:p>
              <a:pPr marL="0" lvl="0" indent="0" algn="ctr" defTabSz="755650">
                <a:lnSpc>
                  <a:spcPct val="90000"/>
                </a:lnSpc>
                <a:spcBef>
                  <a:spcPct val="0"/>
                </a:spcBef>
                <a:spcAft>
                  <a:spcPct val="35000"/>
                </a:spcAft>
                <a:buNone/>
              </a:pPr>
              <a:r>
                <a:rPr lang="en-US" sz="1700" kern="1200" dirty="0"/>
                <a:t>34 longitudinal case studies </a:t>
              </a:r>
            </a:p>
            <a:p>
              <a:pPr marL="0" lvl="0" indent="0" algn="ctr" defTabSz="755650">
                <a:lnSpc>
                  <a:spcPct val="90000"/>
                </a:lnSpc>
                <a:spcBef>
                  <a:spcPct val="0"/>
                </a:spcBef>
                <a:spcAft>
                  <a:spcPct val="35000"/>
                </a:spcAft>
                <a:buNone/>
              </a:pPr>
              <a:endParaRPr lang="en-US" sz="1700" kern="1200" dirty="0"/>
            </a:p>
            <a:p>
              <a:pPr marL="0" lvl="0" indent="0" algn="ctr" defTabSz="755650">
                <a:lnSpc>
                  <a:spcPct val="90000"/>
                </a:lnSpc>
                <a:spcBef>
                  <a:spcPct val="0"/>
                </a:spcBef>
                <a:spcAft>
                  <a:spcPct val="35000"/>
                </a:spcAft>
                <a:buNone/>
              </a:pPr>
              <a:r>
                <a:rPr lang="en-GB" sz="1700" kern="1200" dirty="0"/>
                <a:t>563 interviews</a:t>
              </a:r>
              <a:endParaRPr lang="en-US" sz="1700" kern="1200" dirty="0"/>
            </a:p>
            <a:p>
              <a:pPr marL="0" lvl="0" indent="0" algn="ctr" defTabSz="755650">
                <a:lnSpc>
                  <a:spcPct val="90000"/>
                </a:lnSpc>
                <a:spcBef>
                  <a:spcPct val="0"/>
                </a:spcBef>
                <a:spcAft>
                  <a:spcPct val="35000"/>
                </a:spcAft>
                <a:buNone/>
              </a:pPr>
              <a:r>
                <a:rPr lang="en-GB" sz="1700" kern="1200" dirty="0"/>
                <a:t>389 documents</a:t>
              </a:r>
              <a:endParaRPr lang="en-US" sz="1700" kern="1200" dirty="0"/>
            </a:p>
            <a:p>
              <a:pPr marL="0" lvl="0" indent="0" algn="ctr" defTabSz="755650">
                <a:lnSpc>
                  <a:spcPct val="90000"/>
                </a:lnSpc>
                <a:spcBef>
                  <a:spcPct val="0"/>
                </a:spcBef>
                <a:spcAft>
                  <a:spcPct val="35000"/>
                </a:spcAft>
                <a:buNone/>
              </a:pPr>
              <a:r>
                <a:rPr lang="en-GB" sz="1700" kern="1200" dirty="0"/>
                <a:t>217 observations</a:t>
              </a:r>
              <a:endParaRPr lang="en-US" sz="1700" kern="1200" dirty="0"/>
            </a:p>
          </p:txBody>
        </p:sp>
        <p:sp>
          <p:nvSpPr>
            <p:cNvPr id="12" name="Freeform 11">
              <a:extLst>
                <a:ext uri="{FF2B5EF4-FFF2-40B4-BE49-F238E27FC236}">
                  <a16:creationId xmlns:a16="http://schemas.microsoft.com/office/drawing/2014/main" id="{88B8E08B-6771-4BF5-744E-44BB2D10DC96}"/>
                </a:ext>
              </a:extLst>
            </p:cNvPr>
            <p:cNvSpPr/>
            <p:nvPr/>
          </p:nvSpPr>
          <p:spPr>
            <a:xfrm>
              <a:off x="9268542" y="2233112"/>
              <a:ext cx="2223281" cy="333492"/>
            </a:xfrm>
            <a:custGeom>
              <a:avLst/>
              <a:gdLst>
                <a:gd name="connsiteX0" fmla="*/ 0 w 2223281"/>
                <a:gd name="connsiteY0" fmla="*/ 0 h 333492"/>
                <a:gd name="connsiteX1" fmla="*/ 2223281 w 2223281"/>
                <a:gd name="connsiteY1" fmla="*/ 0 h 333492"/>
                <a:gd name="connsiteX2" fmla="*/ 2223281 w 2223281"/>
                <a:gd name="connsiteY2" fmla="*/ 333492 h 333492"/>
                <a:gd name="connsiteX3" fmla="*/ 0 w 2223281"/>
                <a:gd name="connsiteY3" fmla="*/ 333492 h 333492"/>
                <a:gd name="connsiteX4" fmla="*/ 0 w 2223281"/>
                <a:gd name="connsiteY4" fmla="*/ 0 h 333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3281" h="333492">
                  <a:moveTo>
                    <a:pt x="0" y="0"/>
                  </a:moveTo>
                  <a:lnTo>
                    <a:pt x="2223281" y="0"/>
                  </a:lnTo>
                  <a:lnTo>
                    <a:pt x="2223281" y="333492"/>
                  </a:lnTo>
                  <a:lnTo>
                    <a:pt x="0" y="333492"/>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b="1"/>
              </a:pPr>
              <a:r>
                <a:rPr lang="en-US" sz="2300" kern="1200"/>
                <a:t>AI Lab</a:t>
              </a:r>
            </a:p>
          </p:txBody>
        </p:sp>
        <p:sp>
          <p:nvSpPr>
            <p:cNvPr id="13" name="Freeform 12">
              <a:extLst>
                <a:ext uri="{FF2B5EF4-FFF2-40B4-BE49-F238E27FC236}">
                  <a16:creationId xmlns:a16="http://schemas.microsoft.com/office/drawing/2014/main" id="{16A3C0F8-B707-B879-7E81-28C90C3B3F72}"/>
                </a:ext>
              </a:extLst>
            </p:cNvPr>
            <p:cNvSpPr/>
            <p:nvPr/>
          </p:nvSpPr>
          <p:spPr>
            <a:xfrm>
              <a:off x="9267679" y="2566604"/>
              <a:ext cx="2223281" cy="2381953"/>
            </a:xfrm>
            <a:custGeom>
              <a:avLst/>
              <a:gdLst>
                <a:gd name="connsiteX0" fmla="*/ 0 w 2223281"/>
                <a:gd name="connsiteY0" fmla="*/ 0 h 2381953"/>
                <a:gd name="connsiteX1" fmla="*/ 2223281 w 2223281"/>
                <a:gd name="connsiteY1" fmla="*/ 0 h 2381953"/>
                <a:gd name="connsiteX2" fmla="*/ 2223281 w 2223281"/>
                <a:gd name="connsiteY2" fmla="*/ 2381953 h 2381953"/>
                <a:gd name="connsiteX3" fmla="*/ 0 w 2223281"/>
                <a:gd name="connsiteY3" fmla="*/ 2381953 h 2381953"/>
                <a:gd name="connsiteX4" fmla="*/ 0 w 2223281"/>
                <a:gd name="connsiteY4" fmla="*/ 0 h 2381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3281" h="2381953">
                  <a:moveTo>
                    <a:pt x="0" y="0"/>
                  </a:moveTo>
                  <a:lnTo>
                    <a:pt x="2223281" y="0"/>
                  </a:lnTo>
                  <a:lnTo>
                    <a:pt x="2223281" y="2381953"/>
                  </a:lnTo>
                  <a:lnTo>
                    <a:pt x="0" y="2381953"/>
                  </a:lnTo>
                  <a:lnTo>
                    <a:pt x="0" y="0"/>
                  </a:lnTo>
                  <a:close/>
                </a:path>
              </a:pathLst>
            </a:custGeom>
          </p:spPr>
          <p:style>
            <a:lnRef idx="0">
              <a:schemeClr val="dk1">
                <a:alpha val="0"/>
                <a:hueOff val="0"/>
                <a:satOff val="0"/>
                <a:lumOff val="0"/>
                <a:alphaOff val="0"/>
              </a:schemeClr>
            </a:lnRef>
            <a:fillRef idx="0">
              <a:schemeClr val="lt2">
                <a:alpha val="0"/>
                <a:hueOff val="0"/>
                <a:satOff val="0"/>
                <a:lumOff val="0"/>
                <a:alphaOff val="0"/>
              </a:schemeClr>
            </a:fillRef>
            <a:effectRef idx="0">
              <a:schemeClr val="lt2">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dirty="0"/>
                <a:t>2024</a:t>
              </a:r>
            </a:p>
            <a:p>
              <a:pPr marL="0" lvl="0" indent="0" algn="ctr" defTabSz="755650">
                <a:lnSpc>
                  <a:spcPct val="90000"/>
                </a:lnSpc>
                <a:spcBef>
                  <a:spcPct val="0"/>
                </a:spcBef>
                <a:spcAft>
                  <a:spcPct val="35000"/>
                </a:spcAft>
                <a:buNone/>
              </a:pPr>
              <a:r>
                <a:rPr lang="en-US" sz="1700" kern="1200" dirty="0"/>
                <a:t>Largely retrospective</a:t>
              </a:r>
              <a:endParaRPr lang="en-US" sz="1700" dirty="0"/>
            </a:p>
            <a:p>
              <a:pPr marL="0" lvl="0" indent="0" algn="ctr" defTabSz="755650">
                <a:lnSpc>
                  <a:spcPct val="90000"/>
                </a:lnSpc>
                <a:spcBef>
                  <a:spcPct val="0"/>
                </a:spcBef>
                <a:spcAft>
                  <a:spcPct val="35000"/>
                </a:spcAft>
                <a:buNone/>
              </a:pPr>
              <a:endParaRPr lang="en-US" sz="1700" kern="1200" dirty="0"/>
            </a:p>
            <a:p>
              <a:pPr marL="0" lvl="0" indent="0" algn="ctr" defTabSz="755650">
                <a:lnSpc>
                  <a:spcPct val="90000"/>
                </a:lnSpc>
                <a:spcBef>
                  <a:spcPct val="0"/>
                </a:spcBef>
                <a:spcAft>
                  <a:spcPct val="35000"/>
                </a:spcAft>
                <a:buNone/>
              </a:pPr>
              <a:endParaRPr lang="en-US" sz="1700" kern="1200" dirty="0"/>
            </a:p>
            <a:p>
              <a:pPr marL="0" lvl="0" indent="0" algn="ctr" defTabSz="755650">
                <a:lnSpc>
                  <a:spcPct val="90000"/>
                </a:lnSpc>
                <a:spcBef>
                  <a:spcPct val="0"/>
                </a:spcBef>
                <a:spcAft>
                  <a:spcPct val="35000"/>
                </a:spcAft>
                <a:buNone/>
              </a:pPr>
              <a:r>
                <a:rPr lang="en-US" sz="1700" kern="1200" dirty="0"/>
                <a:t>85 interviews</a:t>
              </a:r>
            </a:p>
            <a:p>
              <a:pPr marL="0" lvl="0" indent="0" algn="ctr" defTabSz="755650">
                <a:lnSpc>
                  <a:spcPct val="90000"/>
                </a:lnSpc>
                <a:spcBef>
                  <a:spcPct val="0"/>
                </a:spcBef>
                <a:spcAft>
                  <a:spcPct val="35000"/>
                </a:spcAft>
                <a:buNone/>
              </a:pPr>
              <a:r>
                <a:rPr lang="en-US" sz="1700" kern="1200" dirty="0"/>
                <a:t>1021 documents</a:t>
              </a:r>
            </a:p>
            <a:p>
              <a:pPr marL="0" lvl="0" indent="0" algn="ctr" defTabSz="755650">
                <a:lnSpc>
                  <a:spcPct val="90000"/>
                </a:lnSpc>
                <a:spcBef>
                  <a:spcPct val="0"/>
                </a:spcBef>
                <a:spcAft>
                  <a:spcPct val="35000"/>
                </a:spcAft>
                <a:buNone/>
              </a:pPr>
              <a:r>
                <a:rPr lang="en-US" sz="1700" kern="1200" dirty="0"/>
                <a:t>12 observations</a:t>
              </a:r>
            </a:p>
          </p:txBody>
        </p:sp>
      </p:grpSp>
      <p:pic>
        <p:nvPicPr>
          <p:cNvPr id="1026" name="Picture 2" descr="National Programme for IT ends, but not for everyone | Digital Health">
            <a:extLst>
              <a:ext uri="{FF2B5EF4-FFF2-40B4-BE49-F238E27FC236}">
                <a16:creationId xmlns:a16="http://schemas.microsoft.com/office/drawing/2014/main" id="{AEE1CD39-E9ED-8C35-33E2-C78BD3497E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1580" y="1269708"/>
            <a:ext cx="1347782" cy="80138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lobal Digital Exemplar Programme Evaluation | Usher Institute">
            <a:extLst>
              <a:ext uri="{FF2B5EF4-FFF2-40B4-BE49-F238E27FC236}">
                <a16:creationId xmlns:a16="http://schemas.microsoft.com/office/drawing/2014/main" id="{3C88D7C1-3064-2DB9-E7F7-BCB484DC87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3360" y="1388161"/>
            <a:ext cx="1351547" cy="6006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HS promised £250m for AI: where's the money going? – Computerworld">
            <a:extLst>
              <a:ext uri="{FF2B5EF4-FFF2-40B4-BE49-F238E27FC236}">
                <a16:creationId xmlns:a16="http://schemas.microsoft.com/office/drawing/2014/main" id="{8EC4218C-94A6-4512-A62E-B5DEF75E45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77666" y="1198519"/>
            <a:ext cx="1405031" cy="790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334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4" name="Rectangle 13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B9E8C-4C3E-1A04-A92C-FDCB8A1E5FB6}"/>
              </a:ext>
            </a:extLst>
          </p:cNvPr>
          <p:cNvSpPr>
            <a:spLocks noGrp="1"/>
          </p:cNvSpPr>
          <p:nvPr>
            <p:ph type="title"/>
          </p:nvPr>
        </p:nvSpPr>
        <p:spPr>
          <a:xfrm>
            <a:off x="838200" y="557189"/>
            <a:ext cx="3374136" cy="5567891"/>
          </a:xfrm>
        </p:spPr>
        <p:txBody>
          <a:bodyPr>
            <a:normAutofit/>
          </a:bodyPr>
          <a:lstStyle/>
          <a:p>
            <a:r>
              <a:rPr lang="en-US" sz="4800" dirty="0"/>
              <a:t>Why </a:t>
            </a:r>
            <a:r>
              <a:rPr lang="en-US" sz="4800" dirty="0" err="1"/>
              <a:t>programme</a:t>
            </a:r>
            <a:r>
              <a:rPr lang="en-US" sz="4800" dirty="0"/>
              <a:t> evaluations?</a:t>
            </a:r>
          </a:p>
        </p:txBody>
      </p:sp>
      <p:graphicFrame>
        <p:nvGraphicFramePr>
          <p:cNvPr id="119" name="Content Placeholder 2">
            <a:extLst>
              <a:ext uri="{FF2B5EF4-FFF2-40B4-BE49-F238E27FC236}">
                <a16:creationId xmlns:a16="http://schemas.microsoft.com/office/drawing/2014/main" id="{2D175CBF-DE9F-839E-0F6A-4571B6BF6681}"/>
              </a:ext>
            </a:extLst>
          </p:cNvPr>
          <p:cNvGraphicFramePr>
            <a:graphicFrameLocks noGrp="1"/>
          </p:cNvGraphicFramePr>
          <p:nvPr>
            <p:ph idx="1"/>
            <p:extLst>
              <p:ext uri="{D42A27DB-BD31-4B8C-83A1-F6EECF244321}">
                <p14:modId xmlns:p14="http://schemas.microsoft.com/office/powerpoint/2010/main" val="403643908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1907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45D18512-1C68-EC6E-8EB9-21188963258A}"/>
              </a:ext>
            </a:extLst>
          </p:cNvPr>
          <p:cNvSpPr>
            <a:spLocks noGrp="1"/>
          </p:cNvSpPr>
          <p:nvPr>
            <p:ph type="title"/>
          </p:nvPr>
        </p:nvSpPr>
        <p:spPr>
          <a:xfrm>
            <a:off x="793662" y="386930"/>
            <a:ext cx="10066122" cy="1298448"/>
          </a:xfrm>
        </p:spPr>
        <p:txBody>
          <a:bodyPr anchor="b">
            <a:normAutofit/>
          </a:bodyPr>
          <a:lstStyle/>
          <a:p>
            <a:r>
              <a:rPr lang="en-US" sz="4800" dirty="0"/>
              <a:t>TO DATE</a:t>
            </a:r>
          </a:p>
        </p:txBody>
      </p:sp>
      <p:sp>
        <p:nvSpPr>
          <p:cNvPr id="5129" name="Rectangle 51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Long Term Planning Cartoons and Comics - funny pictures from CartoonStock">
            <a:extLst>
              <a:ext uri="{FF2B5EF4-FFF2-40B4-BE49-F238E27FC236}">
                <a16:creationId xmlns:a16="http://schemas.microsoft.com/office/drawing/2014/main" id="{EFC940B0-86CE-BEE8-E1B7-57C454C0058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29548" y="2484255"/>
            <a:ext cx="3714244" cy="3714244"/>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319D27-F35E-384E-8A90-E79591814026}"/>
              </a:ext>
            </a:extLst>
          </p:cNvPr>
          <p:cNvGraphicFramePr>
            <a:graphicFrameLocks noGrp="1"/>
          </p:cNvGraphicFramePr>
          <p:nvPr>
            <p:ph idx="1"/>
            <p:extLst>
              <p:ext uri="{D42A27DB-BD31-4B8C-83A1-F6EECF244321}">
                <p14:modId xmlns:p14="http://schemas.microsoft.com/office/powerpoint/2010/main" val="3393900852"/>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895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BC0D-49C6-0688-1A58-47ECC27049F1}"/>
              </a:ext>
            </a:extLst>
          </p:cNvPr>
          <p:cNvSpPr>
            <a:spLocks noGrp="1"/>
          </p:cNvSpPr>
          <p:nvPr>
            <p:ph type="title"/>
          </p:nvPr>
        </p:nvSpPr>
        <p:spPr/>
        <p:txBody>
          <a:bodyPr>
            <a:normAutofit fontScale="90000"/>
          </a:bodyPr>
          <a:lstStyle/>
          <a:p>
            <a:r>
              <a:rPr lang="en-US" dirty="0"/>
              <a:t>Three </a:t>
            </a:r>
            <a:r>
              <a:rPr lang="en-US" dirty="0" err="1"/>
              <a:t>Programmes</a:t>
            </a:r>
            <a:r>
              <a:rPr lang="en-US" dirty="0"/>
              <a:t> with different foci (mainly hospitals)</a:t>
            </a:r>
            <a:br>
              <a:rPr lang="en-US" dirty="0"/>
            </a:br>
            <a:endParaRPr lang="en-US" dirty="0"/>
          </a:p>
        </p:txBody>
      </p:sp>
      <p:graphicFrame>
        <p:nvGraphicFramePr>
          <p:cNvPr id="23" name="Content Placeholder 2">
            <a:extLst>
              <a:ext uri="{FF2B5EF4-FFF2-40B4-BE49-F238E27FC236}">
                <a16:creationId xmlns:a16="http://schemas.microsoft.com/office/drawing/2014/main" id="{2B89B2F8-EABD-1448-572D-4B4C64A63007}"/>
              </a:ext>
            </a:extLst>
          </p:cNvPr>
          <p:cNvGraphicFramePr>
            <a:graphicFrameLocks noGrp="1"/>
          </p:cNvGraphicFramePr>
          <p:nvPr>
            <p:ph idx="1"/>
            <p:extLst>
              <p:ext uri="{D42A27DB-BD31-4B8C-83A1-F6EECF244321}">
                <p14:modId xmlns:p14="http://schemas.microsoft.com/office/powerpoint/2010/main" val="22967373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3800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172" name="Rectangle 617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991FC-2D10-074B-729A-79128C168A81}"/>
              </a:ext>
            </a:extLst>
          </p:cNvPr>
          <p:cNvSpPr>
            <a:spLocks noGrp="1"/>
          </p:cNvSpPr>
          <p:nvPr>
            <p:ph type="title"/>
          </p:nvPr>
        </p:nvSpPr>
        <p:spPr>
          <a:xfrm>
            <a:off x="761803" y="350196"/>
            <a:ext cx="4646904" cy="1624520"/>
          </a:xfrm>
        </p:spPr>
        <p:txBody>
          <a:bodyPr anchor="ctr">
            <a:normAutofit/>
          </a:bodyPr>
          <a:lstStyle/>
          <a:p>
            <a:r>
              <a:rPr lang="en-US" sz="4000" b="0" i="0" u="none" strike="noStrike" dirty="0">
                <a:effectLst/>
                <a:latin typeface="Aptos" panose="020B0004020202020204" pitchFamily="34" charset="0"/>
              </a:rPr>
              <a:t>Infrastructural challenges</a:t>
            </a:r>
            <a:endParaRPr lang="en-US" sz="4000" dirty="0"/>
          </a:p>
        </p:txBody>
      </p:sp>
      <p:sp>
        <p:nvSpPr>
          <p:cNvPr id="3" name="Content Placeholder 2">
            <a:extLst>
              <a:ext uri="{FF2B5EF4-FFF2-40B4-BE49-F238E27FC236}">
                <a16:creationId xmlns:a16="http://schemas.microsoft.com/office/drawing/2014/main" id="{667A54F1-6FCF-8AD2-D7F1-E8546FBF244F}"/>
              </a:ext>
            </a:extLst>
          </p:cNvPr>
          <p:cNvSpPr>
            <a:spLocks noGrp="1"/>
          </p:cNvSpPr>
          <p:nvPr>
            <p:ph idx="1"/>
          </p:nvPr>
        </p:nvSpPr>
        <p:spPr>
          <a:xfrm>
            <a:off x="761802" y="2743200"/>
            <a:ext cx="4646905" cy="3613149"/>
          </a:xfrm>
        </p:spPr>
        <p:txBody>
          <a:bodyPr anchor="ctr">
            <a:normAutofit/>
          </a:bodyPr>
          <a:lstStyle/>
          <a:p>
            <a:pPr marL="342900" lvl="1" indent="-342900">
              <a:spcBef>
                <a:spcPts val="1000"/>
              </a:spcBef>
            </a:pPr>
            <a:r>
              <a:rPr lang="en-US" sz="2000" b="1" dirty="0"/>
              <a:t>Basic information infrastructures(Wi-Fi, EHRs) and data quality </a:t>
            </a:r>
            <a:r>
              <a:rPr lang="en-US" sz="2000" dirty="0"/>
              <a:t>crucial, but often an afterthought, technology enthusiasm</a:t>
            </a:r>
          </a:p>
          <a:p>
            <a:pPr marL="800100" lvl="2" indent="-342900">
              <a:spcBef>
                <a:spcPts val="1000"/>
              </a:spcBef>
            </a:pPr>
            <a:r>
              <a:rPr lang="en-US" sz="1600" dirty="0"/>
              <a:t>AI performance dependent on local infrastructures, but many not for for purpose  </a:t>
            </a:r>
          </a:p>
          <a:p>
            <a:pPr marL="342900" lvl="1" indent="-342900">
              <a:spcBef>
                <a:spcPts val="1000"/>
              </a:spcBef>
            </a:pPr>
            <a:r>
              <a:rPr lang="en-US" sz="2000" b="1" dirty="0"/>
              <a:t>Lack of forward planning (beyond </a:t>
            </a:r>
            <a:r>
              <a:rPr lang="en-US" sz="2000" b="1" dirty="0" err="1"/>
              <a:t>programmes</a:t>
            </a:r>
            <a:r>
              <a:rPr lang="en-US" sz="2000" b="1" dirty="0"/>
              <a:t>)</a:t>
            </a:r>
          </a:p>
          <a:p>
            <a:pPr marL="800100" lvl="2" indent="-342900">
              <a:spcBef>
                <a:spcPts val="1000"/>
              </a:spcBef>
            </a:pPr>
            <a:r>
              <a:rPr lang="en-US" sz="1600" dirty="0"/>
              <a:t>Risk of increasing number of systems that become unwieldy and costly to link together </a:t>
            </a:r>
          </a:p>
        </p:txBody>
      </p:sp>
      <p:pic>
        <p:nvPicPr>
          <p:cNvPr id="6148" name="Picture 4" descr="Tower of Babel - Wikipedia">
            <a:extLst>
              <a:ext uri="{FF2B5EF4-FFF2-40B4-BE49-F238E27FC236}">
                <a16:creationId xmlns:a16="http://schemas.microsoft.com/office/drawing/2014/main" id="{6162C2E6-7C6D-3796-17FC-0B486C1DA0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085" r="18730" b="-1"/>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599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573BE7-4B6F-EF47-1560-40E48C0E63A8}"/>
            </a:ext>
          </a:extLst>
        </p:cNvPr>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63">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BB32A4-517A-01C9-9154-55065F1A87B8}"/>
              </a:ext>
            </a:extLst>
          </p:cNvPr>
          <p:cNvSpPr>
            <a:spLocks noGrp="1"/>
          </p:cNvSpPr>
          <p:nvPr>
            <p:ph type="title"/>
          </p:nvPr>
        </p:nvSpPr>
        <p:spPr>
          <a:xfrm>
            <a:off x="1137038" y="609597"/>
            <a:ext cx="9770022" cy="1330841"/>
          </a:xfrm>
        </p:spPr>
        <p:txBody>
          <a:bodyPr>
            <a:normAutofit/>
          </a:bodyPr>
          <a:lstStyle/>
          <a:p>
            <a:r>
              <a:rPr lang="en-US" b="0" i="0" u="none" strike="noStrike" dirty="0">
                <a:effectLst/>
                <a:latin typeface="Aptos" panose="020B0004020202020204" pitchFamily="34" charset="0"/>
              </a:rPr>
              <a:t>Scale matters</a:t>
            </a:r>
            <a:endParaRPr lang="en-US" dirty="0"/>
          </a:p>
        </p:txBody>
      </p:sp>
      <p:sp>
        <p:nvSpPr>
          <p:cNvPr id="3" name="Content Placeholder 2">
            <a:extLst>
              <a:ext uri="{FF2B5EF4-FFF2-40B4-BE49-F238E27FC236}">
                <a16:creationId xmlns:a16="http://schemas.microsoft.com/office/drawing/2014/main" id="{8F1EF631-712D-5695-D1F5-EEA3831ABF5B}"/>
              </a:ext>
            </a:extLst>
          </p:cNvPr>
          <p:cNvSpPr>
            <a:spLocks noGrp="1"/>
          </p:cNvSpPr>
          <p:nvPr>
            <p:ph idx="1"/>
          </p:nvPr>
        </p:nvSpPr>
        <p:spPr>
          <a:xfrm>
            <a:off x="1137038" y="2194100"/>
            <a:ext cx="5950970" cy="3908588"/>
          </a:xfrm>
        </p:spPr>
        <p:txBody>
          <a:bodyPr>
            <a:normAutofit/>
          </a:bodyPr>
          <a:lstStyle/>
          <a:p>
            <a:pPr marL="342900" lvl="1" indent="-342900">
              <a:spcBef>
                <a:spcPts val="1000"/>
              </a:spcBef>
            </a:pPr>
            <a:endParaRPr lang="en-US" sz="1700" dirty="0"/>
          </a:p>
          <a:p>
            <a:pPr marL="342900" lvl="1" indent="-342900">
              <a:spcBef>
                <a:spcPts val="1000"/>
              </a:spcBef>
            </a:pPr>
            <a:r>
              <a:rPr lang="en-US" sz="1700" dirty="0"/>
              <a:t>The whole country (57m) might be too ambitious (</a:t>
            </a:r>
            <a:r>
              <a:rPr lang="en-US" sz="1700" dirty="0" err="1"/>
              <a:t>NPfIT</a:t>
            </a:r>
            <a:r>
              <a:rPr lang="en-US" sz="1700" dirty="0"/>
              <a:t>)</a:t>
            </a:r>
          </a:p>
          <a:p>
            <a:pPr marL="800100" lvl="2" indent="-342900">
              <a:spcBef>
                <a:spcPts val="1000"/>
              </a:spcBef>
            </a:pPr>
            <a:r>
              <a:rPr lang="en-US" sz="1700" dirty="0"/>
              <a:t>Still figuring out right scale: national, regional, local</a:t>
            </a:r>
          </a:p>
          <a:p>
            <a:pPr marL="342900" lvl="1" indent="-342900">
              <a:spcBef>
                <a:spcPts val="1000"/>
              </a:spcBef>
            </a:pPr>
            <a:r>
              <a:rPr lang="en-US" sz="1700" dirty="0"/>
              <a:t>The larger the scale, the simpler the systems need to be (less unwieldy for </a:t>
            </a:r>
            <a:r>
              <a:rPr lang="en-US" sz="1700" dirty="0" err="1"/>
              <a:t>organisations</a:t>
            </a:r>
            <a:r>
              <a:rPr lang="en-US" sz="1700" dirty="0"/>
              <a:t> to implement and adopt)</a:t>
            </a:r>
          </a:p>
          <a:p>
            <a:pPr marL="800100" lvl="2" indent="-342900">
              <a:spcBef>
                <a:spcPts val="1000"/>
              </a:spcBef>
            </a:pPr>
            <a:r>
              <a:rPr lang="en-US" sz="1700" dirty="0"/>
              <a:t>Build out from there: simple to more complex</a:t>
            </a:r>
          </a:p>
          <a:p>
            <a:pPr marL="285750" lvl="1" indent="-285750">
              <a:spcBef>
                <a:spcPts val="1000"/>
              </a:spcBef>
            </a:pPr>
            <a:r>
              <a:rPr lang="en-US" sz="1700" dirty="0" err="1"/>
              <a:t>Standardisation</a:t>
            </a:r>
            <a:r>
              <a:rPr lang="en-US" sz="1700" dirty="0"/>
              <a:t> important to promote interoperability</a:t>
            </a:r>
          </a:p>
          <a:p>
            <a:pPr marL="742950" lvl="2" indent="-285750">
              <a:spcBef>
                <a:spcPts val="1000"/>
              </a:spcBef>
            </a:pPr>
            <a:r>
              <a:rPr lang="en-US" sz="1700" dirty="0"/>
              <a:t>But need to account for local and evolving system needs (otherwise risk of abandonment of systems) – a system that is not adopted has failed</a:t>
            </a:r>
          </a:p>
          <a:p>
            <a:pPr marL="457200" lvl="1" indent="0">
              <a:buNone/>
            </a:pPr>
            <a:endParaRPr lang="en-US" sz="1700" dirty="0"/>
          </a:p>
        </p:txBody>
      </p:sp>
      <p:sp>
        <p:nvSpPr>
          <p:cNvPr id="84" name="Freeform: Shape 65">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3AF699D6-07DE-EEE0-9AFD-34CC83908859}"/>
              </a:ext>
            </a:extLst>
          </p:cNvPr>
          <p:cNvGrpSpPr/>
          <p:nvPr/>
        </p:nvGrpSpPr>
        <p:grpSpPr>
          <a:xfrm>
            <a:off x="7891362" y="2339979"/>
            <a:ext cx="3482910" cy="3419707"/>
            <a:chOff x="7718322" y="1582389"/>
            <a:chExt cx="4279375" cy="3274255"/>
          </a:xfrm>
        </p:grpSpPr>
        <p:pic>
          <p:nvPicPr>
            <p:cNvPr id="4" name="Graphic 3" descr="User with solid fill">
              <a:extLst>
                <a:ext uri="{FF2B5EF4-FFF2-40B4-BE49-F238E27FC236}">
                  <a16:creationId xmlns:a16="http://schemas.microsoft.com/office/drawing/2014/main" id="{4D052F98-352A-4AA2-105B-4CAFCB4F3F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52748" y="3924898"/>
              <a:ext cx="931746" cy="931746"/>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
          <p:nvSpPr>
            <p:cNvPr id="5" name="Rectangular Callout 4">
              <a:extLst>
                <a:ext uri="{FF2B5EF4-FFF2-40B4-BE49-F238E27FC236}">
                  <a16:creationId xmlns:a16="http://schemas.microsoft.com/office/drawing/2014/main" id="{937806CC-0AEE-8D5C-D026-0DDEEA55E0C9}"/>
                </a:ext>
              </a:extLst>
            </p:cNvPr>
            <p:cNvSpPr/>
            <p:nvPr/>
          </p:nvSpPr>
          <p:spPr>
            <a:xfrm>
              <a:off x="7718322" y="1582389"/>
              <a:ext cx="4279375" cy="2039816"/>
            </a:xfrm>
            <a:prstGeom prst="wedgeRectCallout">
              <a:avLst/>
            </a:prstGeom>
            <a:gradFill rotWithShape="1">
              <a:gsLst>
                <a:gs pos="0">
                  <a:srgbClr val="5B9BD5">
                    <a:lumMod val="110000"/>
                    <a:satMod val="105000"/>
                    <a:tint val="67000"/>
                  </a:srgbClr>
                </a:gs>
                <a:gs pos="50000">
                  <a:srgbClr val="5B9BD5">
                    <a:lumMod val="105000"/>
                    <a:satMod val="103000"/>
                    <a:tint val="73000"/>
                  </a:srgbClr>
                </a:gs>
                <a:gs pos="100000">
                  <a:srgbClr val="5B9BD5">
                    <a:lumMod val="105000"/>
                    <a:satMod val="109000"/>
                    <a:tint val="81000"/>
                  </a:srgbClr>
                </a:gs>
              </a:gsLst>
              <a:lin ang="5400000" scaled="0"/>
            </a:gradFill>
            <a:ln w="6350" cap="flat" cmpd="sng" algn="ctr">
              <a:solidFill>
                <a:srgbClr val="5B9BD5"/>
              </a:solidFill>
              <a:prstDash val="solid"/>
              <a:miter lim="800000"/>
            </a:ln>
            <a:effectLst/>
          </p:spPr>
          <p:txBody>
            <a:bodyPr rtlCol="0" anchor="ctr"/>
            <a:lstStyle/>
            <a:p>
              <a:pPr algn="ctr" defTabSz="688024">
                <a:spcAft>
                  <a:spcPts val="519"/>
                </a:spcAft>
                <a:defRPr/>
              </a:pPr>
              <a:r>
                <a:rPr lang="en-US" sz="1384" kern="0" dirty="0">
                  <a:solidFill>
                    <a:prstClr val="black"/>
                  </a:solidFill>
                  <a:latin typeface="Calibri" panose="020F0502020204030204"/>
                  <a:ea typeface="+mn-ea"/>
                  <a:cs typeface="+mn-cs"/>
                </a:rPr>
                <a:t>…appointments were put separately in the cardiology system and appointments were put separately in EPR. And if you were lucky, they were the same. But obviously they weren’t some of the time… And it was just…data quality nightmare. Potentially unsafe. </a:t>
              </a:r>
            </a:p>
            <a:p>
              <a:pPr algn="ctr" defTabSz="688024">
                <a:spcAft>
                  <a:spcPts val="519"/>
                </a:spcAft>
                <a:defRPr/>
              </a:pPr>
              <a:r>
                <a:rPr lang="en-US" sz="1384" kern="0" dirty="0">
                  <a:solidFill>
                    <a:prstClr val="black"/>
                  </a:solidFill>
                  <a:latin typeface="Calibri" panose="020F0502020204030204"/>
                  <a:ea typeface="+mn-ea"/>
                  <a:cs typeface="+mn-cs"/>
                </a:rPr>
                <a:t>GDE Evaluation</a:t>
              </a:r>
              <a:endParaRPr lang="en-US" sz="1600" kern="0" dirty="0">
                <a:solidFill>
                  <a:prstClr val="black"/>
                </a:solidFill>
                <a:latin typeface="Calibri" panose="020F0502020204030204"/>
                <a:ea typeface="+mn-ea"/>
                <a:cs typeface="+mn-cs"/>
              </a:endParaRPr>
            </a:p>
          </p:txBody>
        </p:sp>
      </p:grpSp>
    </p:spTree>
    <p:extLst>
      <p:ext uri="{BB962C8B-B14F-4D97-AF65-F5344CB8AC3E}">
        <p14:creationId xmlns:p14="http://schemas.microsoft.com/office/powerpoint/2010/main" val="32515656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2182495-A335-A6B3-8474-6F812D7E3D16}"/>
            </a:ext>
          </a:extLst>
        </p:cNvPr>
        <p:cNvGrpSpPr/>
        <p:nvPr/>
      </p:nvGrpSpPr>
      <p:grpSpPr>
        <a:xfrm>
          <a:off x="0" y="0"/>
          <a:ext cx="0" cy="0"/>
          <a:chOff x="0" y="0"/>
          <a:chExt cx="0" cy="0"/>
        </a:xfrm>
      </p:grpSpPr>
      <p:sp useBgFill="1">
        <p:nvSpPr>
          <p:cNvPr id="1064" name="Rectangle 1063">
            <a:extLst>
              <a:ext uri="{FF2B5EF4-FFF2-40B4-BE49-F238E27FC236}">
                <a16:creationId xmlns:a16="http://schemas.microsoft.com/office/drawing/2014/main" id="{6FDAFEA5-E56B-9FE7-56A7-E494BF41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266700" dist="114300" dir="5460000" sx="93000" sy="93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B8CAAF-8383-239C-82D4-4822CD561EDA}"/>
              </a:ext>
            </a:extLst>
          </p:cNvPr>
          <p:cNvSpPr>
            <a:spLocks noGrp="1"/>
          </p:cNvSpPr>
          <p:nvPr>
            <p:ph type="title"/>
          </p:nvPr>
        </p:nvSpPr>
        <p:spPr>
          <a:xfrm>
            <a:off x="761801" y="307447"/>
            <a:ext cx="10153849" cy="1109932"/>
          </a:xfrm>
        </p:spPr>
        <p:txBody>
          <a:bodyPr>
            <a:normAutofit/>
          </a:bodyPr>
          <a:lstStyle/>
          <a:p>
            <a:r>
              <a:rPr lang="en-US" sz="4000" dirty="0"/>
              <a:t>Most challenges were sociotechnical</a:t>
            </a:r>
          </a:p>
        </p:txBody>
      </p:sp>
      <p:pic>
        <p:nvPicPr>
          <p:cNvPr id="1032" name="Picture 8" descr="81 Satirical Illustrations Show Our Addiction To Technology">
            <a:extLst>
              <a:ext uri="{FF2B5EF4-FFF2-40B4-BE49-F238E27FC236}">
                <a16:creationId xmlns:a16="http://schemas.microsoft.com/office/drawing/2014/main" id="{F45FB470-AF73-867F-318E-DB465DE7DF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6593" y="2000343"/>
            <a:ext cx="3054438" cy="362544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hanging Technology Cartoons and Comics ...">
            <a:extLst>
              <a:ext uri="{FF2B5EF4-FFF2-40B4-BE49-F238E27FC236}">
                <a16:creationId xmlns:a16="http://schemas.microsoft.com/office/drawing/2014/main" id="{FDA47C21-1513-B2F5-D309-B9CDA3379A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6359" r="-1" b="-1"/>
          <a:stretch/>
        </p:blipFill>
        <p:spPr bwMode="auto">
          <a:xfrm>
            <a:off x="8433714" y="2451253"/>
            <a:ext cx="3054438" cy="286808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a:extLst>
              <a:ext uri="{FF2B5EF4-FFF2-40B4-BE49-F238E27FC236}">
                <a16:creationId xmlns:a16="http://schemas.microsoft.com/office/drawing/2014/main" id="{14666E69-E562-B1E0-B5F8-96F207BC39BF}"/>
              </a:ext>
            </a:extLst>
          </p:cNvPr>
          <p:cNvGraphicFramePr/>
          <p:nvPr>
            <p:extLst>
              <p:ext uri="{D42A27DB-BD31-4B8C-83A1-F6EECF244321}">
                <p14:modId xmlns:p14="http://schemas.microsoft.com/office/powerpoint/2010/main" val="2500474727"/>
              </p:ext>
            </p:extLst>
          </p:nvPr>
        </p:nvGraphicFramePr>
        <p:xfrm>
          <a:off x="3758287" y="2000342"/>
          <a:ext cx="4206241" cy="455021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57396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ACCF79-D175-4E98-8DA1-F4E6B06BE5E8}"/>
              </a:ext>
            </a:extLst>
          </p:cNvPr>
          <p:cNvSpPr>
            <a:spLocks noGrp="1"/>
          </p:cNvSpPr>
          <p:nvPr>
            <p:ph type="title"/>
          </p:nvPr>
        </p:nvSpPr>
        <p:spPr>
          <a:xfrm>
            <a:off x="589935" y="609600"/>
            <a:ext cx="5331895" cy="1330840"/>
          </a:xfrm>
        </p:spPr>
        <p:txBody>
          <a:bodyPr>
            <a:normAutofit/>
          </a:bodyPr>
          <a:lstStyle/>
          <a:p>
            <a:r>
              <a:rPr lang="en-US" dirty="0"/>
              <a:t>Inflated expectations</a:t>
            </a:r>
          </a:p>
        </p:txBody>
      </p:sp>
      <p:sp>
        <p:nvSpPr>
          <p:cNvPr id="3" name="Content Placeholder 2">
            <a:extLst>
              <a:ext uri="{FF2B5EF4-FFF2-40B4-BE49-F238E27FC236}">
                <a16:creationId xmlns:a16="http://schemas.microsoft.com/office/drawing/2014/main" id="{8C60F46B-A814-A23D-883A-2115E6B374F8}"/>
              </a:ext>
            </a:extLst>
          </p:cNvPr>
          <p:cNvSpPr>
            <a:spLocks noGrp="1"/>
          </p:cNvSpPr>
          <p:nvPr>
            <p:ph idx="1"/>
          </p:nvPr>
        </p:nvSpPr>
        <p:spPr>
          <a:xfrm>
            <a:off x="573737" y="2194102"/>
            <a:ext cx="5001333" cy="3908585"/>
          </a:xfrm>
        </p:spPr>
        <p:txBody>
          <a:bodyPr>
            <a:normAutofit/>
          </a:bodyPr>
          <a:lstStyle/>
          <a:p>
            <a:r>
              <a:rPr lang="en-US" sz="2000" dirty="0"/>
              <a:t>Ambitious politically-driven implementation timelines</a:t>
            </a:r>
          </a:p>
          <a:p>
            <a:pPr lvl="1"/>
            <a:r>
              <a:rPr lang="en-US" sz="2000" dirty="0"/>
              <a:t>Ministerial announcements</a:t>
            </a:r>
          </a:p>
          <a:p>
            <a:pPr lvl="1"/>
            <a:r>
              <a:rPr lang="en-US" sz="2000" dirty="0"/>
              <a:t>Pressure to demonstrate progress quickly (but </a:t>
            </a:r>
            <a:r>
              <a:rPr lang="en-US" sz="2000" dirty="0" err="1"/>
              <a:t>digitalisation</a:t>
            </a:r>
            <a:r>
              <a:rPr lang="en-US" sz="2000" dirty="0"/>
              <a:t> takes time, 7+ years)</a:t>
            </a:r>
          </a:p>
          <a:p>
            <a:pPr marL="0" indent="0">
              <a:buNone/>
            </a:pPr>
            <a:r>
              <a:rPr lang="en-US" sz="2000" dirty="0"/>
              <a:t>As a result…</a:t>
            </a:r>
          </a:p>
          <a:p>
            <a:r>
              <a:rPr lang="en-US" sz="2000" dirty="0" err="1"/>
              <a:t>Programmes</a:t>
            </a:r>
            <a:r>
              <a:rPr lang="en-US" sz="2000" dirty="0"/>
              <a:t> launched too quickly (limited baselines, limited planning)</a:t>
            </a:r>
          </a:p>
          <a:p>
            <a:r>
              <a:rPr lang="en-US" sz="2000" dirty="0"/>
              <a:t>An ended too quickly (longer term benefits could not be demonstrated within timeframes)</a:t>
            </a:r>
          </a:p>
        </p:txBody>
      </p:sp>
      <p:grpSp>
        <p:nvGrpSpPr>
          <p:cNvPr id="4" name="Group 3">
            <a:extLst>
              <a:ext uri="{FF2B5EF4-FFF2-40B4-BE49-F238E27FC236}">
                <a16:creationId xmlns:a16="http://schemas.microsoft.com/office/drawing/2014/main" id="{434F282D-9C6F-550A-95C9-F3275B1016DC}"/>
              </a:ext>
            </a:extLst>
          </p:cNvPr>
          <p:cNvGrpSpPr/>
          <p:nvPr/>
        </p:nvGrpSpPr>
        <p:grpSpPr>
          <a:xfrm>
            <a:off x="6880612" y="1964694"/>
            <a:ext cx="4737651" cy="2950829"/>
            <a:chOff x="7364361" y="1690688"/>
            <a:chExt cx="4286865" cy="2670058"/>
          </a:xfrm>
        </p:grpSpPr>
        <p:pic>
          <p:nvPicPr>
            <p:cNvPr id="5" name="Graphic 4" descr="User with solid fill">
              <a:extLst>
                <a:ext uri="{FF2B5EF4-FFF2-40B4-BE49-F238E27FC236}">
                  <a16:creationId xmlns:a16="http://schemas.microsoft.com/office/drawing/2014/main" id="{B4060040-4C77-F576-7F6D-11841B51F48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26839" y="3429000"/>
              <a:ext cx="931746" cy="931746"/>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
          <p:nvSpPr>
            <p:cNvPr id="6" name="Rectangular Callout 5">
              <a:extLst>
                <a:ext uri="{FF2B5EF4-FFF2-40B4-BE49-F238E27FC236}">
                  <a16:creationId xmlns:a16="http://schemas.microsoft.com/office/drawing/2014/main" id="{75E6DAD8-AB07-3745-DED7-0F601D2B41A0}"/>
                </a:ext>
              </a:extLst>
            </p:cNvPr>
            <p:cNvSpPr/>
            <p:nvPr/>
          </p:nvSpPr>
          <p:spPr>
            <a:xfrm>
              <a:off x="7364361" y="1690688"/>
              <a:ext cx="4286865" cy="1527934"/>
            </a:xfrm>
            <a:prstGeom prst="wedgeRectCallout">
              <a:avLst/>
            </a:prstGeom>
            <a:gradFill rotWithShape="1">
              <a:gsLst>
                <a:gs pos="0">
                  <a:srgbClr val="5B9BD5">
                    <a:lumMod val="110000"/>
                    <a:satMod val="105000"/>
                    <a:tint val="67000"/>
                  </a:srgbClr>
                </a:gs>
                <a:gs pos="50000">
                  <a:srgbClr val="5B9BD5">
                    <a:lumMod val="105000"/>
                    <a:satMod val="103000"/>
                    <a:tint val="73000"/>
                  </a:srgbClr>
                </a:gs>
                <a:gs pos="100000">
                  <a:srgbClr val="5B9BD5">
                    <a:lumMod val="105000"/>
                    <a:satMod val="109000"/>
                    <a:tint val="81000"/>
                  </a:srgbClr>
                </a:gs>
              </a:gsLst>
              <a:lin ang="5400000" scaled="0"/>
            </a:gradFill>
            <a:ln w="6350" cap="flat" cmpd="sng" algn="ctr">
              <a:solidFill>
                <a:srgbClr val="5B9BD5"/>
              </a:solidFill>
              <a:prstDash val="solid"/>
              <a:miter lim="800000"/>
            </a:ln>
            <a:effectLst/>
          </p:spPr>
          <p:txBody>
            <a:bodyPr rtlCol="0" anchor="ctr"/>
            <a:lstStyle/>
            <a:p>
              <a:pPr algn="ctr" defTabSz="976182">
                <a:spcAft>
                  <a:spcPts val="505"/>
                </a:spcAft>
                <a:defRPr/>
              </a:pPr>
              <a:r>
                <a:rPr lang="en-US" sz="1495" kern="0" dirty="0">
                  <a:solidFill>
                    <a:prstClr val="black"/>
                  </a:solidFill>
                  <a:latin typeface="Calibri" panose="020F0502020204030204"/>
                  <a:ea typeface="+mn-ea"/>
                  <a:cs typeface="+mn-cs"/>
                </a:rPr>
                <a:t>Lack of progress in delivery tended to be viewed as being due to the overly ambitious implementation timelines specified in the contract, including unrealistic expectations in relation to benefits and the time needed for systems to embed. </a:t>
              </a:r>
            </a:p>
            <a:p>
              <a:pPr algn="ctr" defTabSz="976182">
                <a:spcAft>
                  <a:spcPts val="505"/>
                </a:spcAft>
                <a:defRPr/>
              </a:pPr>
              <a:r>
                <a:rPr lang="en-US" sz="1495" kern="0" dirty="0" err="1">
                  <a:solidFill>
                    <a:prstClr val="black"/>
                  </a:solidFill>
                  <a:latin typeface="Calibri" panose="020F0502020204030204"/>
                  <a:ea typeface="+mn-ea"/>
                  <a:cs typeface="+mn-cs"/>
                </a:rPr>
                <a:t>NPfIT</a:t>
              </a:r>
              <a:r>
                <a:rPr lang="en-US" sz="1495" kern="0" dirty="0">
                  <a:solidFill>
                    <a:prstClr val="black"/>
                  </a:solidFill>
                  <a:latin typeface="Calibri" panose="020F0502020204030204"/>
                  <a:ea typeface="+mn-ea"/>
                  <a:cs typeface="+mn-cs"/>
                </a:rPr>
                <a:t> Evaluation</a:t>
              </a: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1800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56FF4-B847-AD99-C1B0-B02F3D697554}"/>
              </a:ext>
            </a:extLst>
          </p:cNvPr>
          <p:cNvSpPr>
            <a:spLocks noGrp="1"/>
          </p:cNvSpPr>
          <p:nvPr>
            <p:ph type="title"/>
          </p:nvPr>
        </p:nvSpPr>
        <p:spPr>
          <a:xfrm>
            <a:off x="793662" y="386930"/>
            <a:ext cx="10066122" cy="1298448"/>
          </a:xfrm>
        </p:spPr>
        <p:txBody>
          <a:bodyPr anchor="b">
            <a:normAutofit/>
          </a:bodyPr>
          <a:lstStyle/>
          <a:p>
            <a:r>
              <a:rPr lang="en-US" sz="4100" dirty="0"/>
              <a:t>Unstable governance, changing objectives and components over time</a:t>
            </a:r>
          </a:p>
        </p:txBody>
      </p:sp>
      <p:sp>
        <p:nvSpPr>
          <p:cNvPr id="49" name="Rectangle 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96F3DE-1E1B-FACA-D1FE-BCE06BE5DA46}"/>
              </a:ext>
            </a:extLst>
          </p:cNvPr>
          <p:cNvSpPr>
            <a:spLocks noGrp="1"/>
          </p:cNvSpPr>
          <p:nvPr>
            <p:ph idx="1"/>
          </p:nvPr>
        </p:nvSpPr>
        <p:spPr>
          <a:xfrm>
            <a:off x="793661" y="2599509"/>
            <a:ext cx="4530898" cy="3639450"/>
          </a:xfrm>
        </p:spPr>
        <p:txBody>
          <a:bodyPr anchor="ctr">
            <a:normAutofit/>
          </a:bodyPr>
          <a:lstStyle/>
          <a:p>
            <a:r>
              <a:rPr lang="en-US" sz="2000" dirty="0"/>
              <a:t>COVID-19 diverting resources</a:t>
            </a:r>
          </a:p>
          <a:p>
            <a:r>
              <a:rPr lang="en-US" sz="2000" dirty="0"/>
              <a:t>Changing ministers</a:t>
            </a:r>
          </a:p>
          <a:p>
            <a:r>
              <a:rPr lang="en-US" sz="2000" dirty="0"/>
              <a:t>Re-structuring</a:t>
            </a:r>
          </a:p>
          <a:p>
            <a:r>
              <a:rPr lang="en-US" sz="2000" dirty="0"/>
              <a:t>Tension</a:t>
            </a:r>
          </a:p>
          <a:p>
            <a:pPr lvl="1"/>
            <a:r>
              <a:rPr lang="en-US" sz="2000" dirty="0"/>
              <a:t>Adhering to overall goal and flexibility to respond to changing needs</a:t>
            </a:r>
          </a:p>
          <a:p>
            <a:endParaRPr lang="en-US" sz="2000" dirty="0"/>
          </a:p>
        </p:txBody>
      </p:sp>
      <p:sp>
        <p:nvSpPr>
          <p:cNvPr id="53" name="Rectangle 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B32D5A83-94F9-9B6C-F21A-F2DCD9AF2EF4}"/>
              </a:ext>
            </a:extLst>
          </p:cNvPr>
          <p:cNvGrpSpPr/>
          <p:nvPr/>
        </p:nvGrpSpPr>
        <p:grpSpPr>
          <a:xfrm>
            <a:off x="6644728" y="2484255"/>
            <a:ext cx="3683892" cy="3714244"/>
            <a:chOff x="5405718" y="2003611"/>
            <a:chExt cx="3590364" cy="3619949"/>
          </a:xfrm>
        </p:grpSpPr>
        <p:pic>
          <p:nvPicPr>
            <p:cNvPr id="8" name="Graphic 7" descr="User with solid fill">
              <a:extLst>
                <a:ext uri="{FF2B5EF4-FFF2-40B4-BE49-F238E27FC236}">
                  <a16:creationId xmlns:a16="http://schemas.microsoft.com/office/drawing/2014/main" id="{8778F857-FC5F-04D5-0B8C-56C9991DD9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58307" y="4653527"/>
              <a:ext cx="970033" cy="970033"/>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
          <p:nvSpPr>
            <p:cNvPr id="9" name="Rectangular Callout 8">
              <a:extLst>
                <a:ext uri="{FF2B5EF4-FFF2-40B4-BE49-F238E27FC236}">
                  <a16:creationId xmlns:a16="http://schemas.microsoft.com/office/drawing/2014/main" id="{94CE9421-8E81-E345-7BC3-73EA3D5CCD9E}"/>
                </a:ext>
              </a:extLst>
            </p:cNvPr>
            <p:cNvSpPr/>
            <p:nvPr/>
          </p:nvSpPr>
          <p:spPr>
            <a:xfrm>
              <a:off x="5405718" y="2003611"/>
              <a:ext cx="3590364" cy="2385509"/>
            </a:xfrm>
            <a:prstGeom prst="wedgeRectCallout">
              <a:avLst/>
            </a:prstGeom>
            <a:solidFill>
              <a:schemeClr val="tx2">
                <a:lumMod val="25000"/>
                <a:lumOff val="75000"/>
              </a:schemeClr>
            </a:solidFill>
            <a:ln>
              <a:solidFill>
                <a:schemeClr val="bg1"/>
              </a:solidFill>
            </a:ln>
          </p:spPr>
          <p:style>
            <a:lnRef idx="1">
              <a:schemeClr val="accent5"/>
            </a:lnRef>
            <a:fillRef idx="2">
              <a:schemeClr val="accent5"/>
            </a:fillRef>
            <a:effectRef idx="1">
              <a:schemeClr val="accent5"/>
            </a:effectRef>
            <a:fontRef idx="minor">
              <a:schemeClr val="dk1"/>
            </a:fontRef>
          </p:style>
          <p:txBody>
            <a:bodyPr rtlCol="0" anchor="ctr"/>
            <a:lstStyle/>
            <a:p>
              <a:pPr algn="ctr" defTabSz="912239">
                <a:spcAft>
                  <a:spcPts val="587"/>
                </a:spcAft>
              </a:pPr>
              <a:r>
                <a:rPr lang="en-US" sz="1397" kern="1200">
                  <a:solidFill>
                    <a:schemeClr val="dk1"/>
                  </a:solidFill>
                  <a:latin typeface="+mn-lt"/>
                  <a:ea typeface="+mn-ea"/>
                  <a:cs typeface="+mn-cs"/>
                </a:rPr>
                <a:t>You've had all of these, sort of, mergers and demergers at the </a:t>
              </a:r>
              <a:r>
                <a:rPr lang="en-US" sz="1397" kern="1200" err="1">
                  <a:solidFill>
                    <a:schemeClr val="dk1"/>
                  </a:solidFill>
                  <a:latin typeface="+mn-lt"/>
                  <a:ea typeface="+mn-ea"/>
                  <a:cs typeface="+mn-cs"/>
                </a:rPr>
                <a:t>centre</a:t>
              </a:r>
              <a:r>
                <a:rPr lang="en-US" sz="1397" kern="1200">
                  <a:solidFill>
                    <a:schemeClr val="dk1"/>
                  </a:solidFill>
                  <a:latin typeface="+mn-lt"/>
                  <a:ea typeface="+mn-ea"/>
                  <a:cs typeface="+mn-cs"/>
                </a:rPr>
                <a:t>…and you've had how many health secretaries? …you won't have consistent leadership, consistent funding, consistent strategies…things that would have gone...one month get blocked the next.</a:t>
              </a:r>
            </a:p>
            <a:p>
              <a:pPr algn="ctr" defTabSz="912239">
                <a:spcAft>
                  <a:spcPts val="587"/>
                </a:spcAft>
              </a:pPr>
              <a:r>
                <a:rPr lang="en-US" sz="1397" kern="1200">
                  <a:solidFill>
                    <a:schemeClr val="dk1"/>
                  </a:solidFill>
                  <a:latin typeface="+mn-lt"/>
                  <a:ea typeface="+mn-ea"/>
                  <a:cs typeface="+mn-cs"/>
                </a:rPr>
                <a:t>AI Lab evaluation</a:t>
              </a:r>
              <a:endParaRPr lang="en-US" sz="1400"/>
            </a:p>
          </p:txBody>
        </p:sp>
      </p:grpSp>
    </p:spTree>
    <p:extLst>
      <p:ext uri="{BB962C8B-B14F-4D97-AF65-F5344CB8AC3E}">
        <p14:creationId xmlns:p14="http://schemas.microsoft.com/office/powerpoint/2010/main" val="2649774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8">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B8DA22-2319-5977-C9DB-24C28C3AE35F}"/>
              </a:ext>
            </a:extLst>
          </p:cNvPr>
          <p:cNvSpPr>
            <a:spLocks noGrp="1"/>
          </p:cNvSpPr>
          <p:nvPr>
            <p:ph type="title"/>
          </p:nvPr>
        </p:nvSpPr>
        <p:spPr>
          <a:xfrm>
            <a:off x="1137038" y="609597"/>
            <a:ext cx="9770022" cy="1330841"/>
          </a:xfrm>
        </p:spPr>
        <p:txBody>
          <a:bodyPr>
            <a:normAutofit/>
          </a:bodyPr>
          <a:lstStyle/>
          <a:p>
            <a:r>
              <a:rPr lang="en-US" dirty="0"/>
              <a:t>Multiple stakeholders with conflicting agendas </a:t>
            </a:r>
          </a:p>
        </p:txBody>
      </p:sp>
      <p:sp>
        <p:nvSpPr>
          <p:cNvPr id="3" name="Content Placeholder 2">
            <a:extLst>
              <a:ext uri="{FF2B5EF4-FFF2-40B4-BE49-F238E27FC236}">
                <a16:creationId xmlns:a16="http://schemas.microsoft.com/office/drawing/2014/main" id="{561B30FC-1817-8C21-DEB3-77E9E43CFBC8}"/>
              </a:ext>
            </a:extLst>
          </p:cNvPr>
          <p:cNvSpPr>
            <a:spLocks noGrp="1"/>
          </p:cNvSpPr>
          <p:nvPr>
            <p:ph idx="1"/>
          </p:nvPr>
        </p:nvSpPr>
        <p:spPr>
          <a:xfrm>
            <a:off x="1137038" y="2194100"/>
            <a:ext cx="5950970" cy="3908588"/>
          </a:xfrm>
        </p:spPr>
        <p:txBody>
          <a:bodyPr>
            <a:normAutofit/>
          </a:bodyPr>
          <a:lstStyle/>
          <a:p>
            <a:r>
              <a:rPr lang="en-US" sz="1900" dirty="0"/>
              <a:t>Technology-driven, limited attention to socio-</a:t>
            </a:r>
            <a:r>
              <a:rPr lang="en-US" sz="1900" dirty="0" err="1"/>
              <a:t>organisational</a:t>
            </a:r>
            <a:r>
              <a:rPr lang="en-US" sz="1900" dirty="0"/>
              <a:t> dimensions of change and system needs and priorities</a:t>
            </a:r>
          </a:p>
          <a:p>
            <a:pPr lvl="1"/>
            <a:r>
              <a:rPr lang="en-US" sz="1900" dirty="0"/>
              <a:t>Risk: disillusioned stakeholders if technology not matching expectations or not perceived as useful (promise of making everything easier)</a:t>
            </a:r>
          </a:p>
          <a:p>
            <a:r>
              <a:rPr lang="en-US" sz="1900" dirty="0"/>
              <a:t>Ongoing tension: national and local</a:t>
            </a:r>
          </a:p>
          <a:p>
            <a:pPr lvl="1"/>
            <a:r>
              <a:rPr lang="en-US" sz="1900" dirty="0"/>
              <a:t>Top-down buy-in and support to drive AND bottom-up ownership and engagement to implement/adopt</a:t>
            </a:r>
          </a:p>
          <a:p>
            <a:pPr lvl="1"/>
            <a:r>
              <a:rPr lang="en-US" sz="1900" dirty="0"/>
              <a:t>Central control can hinder local innovation –HIMSS EMRAM was a roadmap, but inhibited local innovation</a:t>
            </a:r>
          </a:p>
          <a:p>
            <a:endParaRPr lang="en-US" sz="1900" dirty="0"/>
          </a:p>
        </p:txBody>
      </p:sp>
      <p:sp>
        <p:nvSpPr>
          <p:cNvPr id="37" name="Freeform: Shape 30">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D632A742-E61E-5240-F0D2-0106AF223698}"/>
              </a:ext>
            </a:extLst>
          </p:cNvPr>
          <p:cNvGrpSpPr/>
          <p:nvPr/>
        </p:nvGrpSpPr>
        <p:grpSpPr>
          <a:xfrm>
            <a:off x="7891365" y="2780258"/>
            <a:ext cx="3482912" cy="2539145"/>
            <a:chOff x="8574322" y="1598373"/>
            <a:chExt cx="4449097" cy="3243523"/>
          </a:xfrm>
        </p:grpSpPr>
        <p:pic>
          <p:nvPicPr>
            <p:cNvPr id="4" name="Graphic 3" descr="User with solid fill">
              <a:extLst>
                <a:ext uri="{FF2B5EF4-FFF2-40B4-BE49-F238E27FC236}">
                  <a16:creationId xmlns:a16="http://schemas.microsoft.com/office/drawing/2014/main" id="{09476F8E-DB12-8840-2A2B-CAE47F2F194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74322" y="3910150"/>
              <a:ext cx="931746" cy="931746"/>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
          <p:nvSpPr>
            <p:cNvPr id="5" name="Rectangular Callout 4">
              <a:extLst>
                <a:ext uri="{FF2B5EF4-FFF2-40B4-BE49-F238E27FC236}">
                  <a16:creationId xmlns:a16="http://schemas.microsoft.com/office/drawing/2014/main" id="{B588970A-7F0E-1D47-4592-6352B06B5E48}"/>
                </a:ext>
              </a:extLst>
            </p:cNvPr>
            <p:cNvSpPr/>
            <p:nvPr/>
          </p:nvSpPr>
          <p:spPr>
            <a:xfrm>
              <a:off x="8574322" y="1598373"/>
              <a:ext cx="4449097" cy="1830627"/>
            </a:xfrm>
            <a:prstGeom prst="wedgeRectCallout">
              <a:avLst/>
            </a:prstGeom>
            <a:gradFill rotWithShape="1">
              <a:gsLst>
                <a:gs pos="0">
                  <a:srgbClr val="5B9BD5">
                    <a:lumMod val="110000"/>
                    <a:satMod val="105000"/>
                    <a:tint val="67000"/>
                  </a:srgbClr>
                </a:gs>
                <a:gs pos="50000">
                  <a:srgbClr val="5B9BD5">
                    <a:lumMod val="105000"/>
                    <a:satMod val="103000"/>
                    <a:tint val="73000"/>
                  </a:srgbClr>
                </a:gs>
                <a:gs pos="100000">
                  <a:srgbClr val="5B9BD5">
                    <a:lumMod val="105000"/>
                    <a:satMod val="109000"/>
                    <a:tint val="81000"/>
                  </a:srgbClr>
                </a:gs>
              </a:gsLst>
              <a:lin ang="5400000" scaled="0"/>
            </a:gradFill>
            <a:ln w="6350" cap="flat" cmpd="sng" algn="ctr">
              <a:solidFill>
                <a:srgbClr val="5B9BD5"/>
              </a:solidFill>
              <a:prstDash val="solid"/>
              <a:miter lim="800000"/>
            </a:ln>
            <a:effectLst/>
          </p:spPr>
          <p:txBody>
            <a:bodyPr rtlCol="0" anchor="ctr"/>
            <a:lstStyle/>
            <a:p>
              <a:pPr algn="ctr" defTabSz="705387">
                <a:spcAft>
                  <a:spcPts val="712"/>
                </a:spcAft>
                <a:defRPr/>
              </a:pPr>
              <a:r>
                <a:rPr lang="en-US" sz="1080" kern="0" dirty="0">
                  <a:solidFill>
                    <a:prstClr val="black"/>
                  </a:solidFill>
                  <a:latin typeface="Calibri" panose="020F0502020204030204"/>
                  <a:ea typeface="+mn-ea"/>
                  <a:cs typeface="+mn-cs"/>
                </a:rPr>
                <a:t>The top-down and politically driven nature of the </a:t>
              </a:r>
              <a:r>
                <a:rPr lang="en-US" sz="1080" kern="0" dirty="0" err="1">
                  <a:solidFill>
                    <a:prstClr val="black"/>
                  </a:solidFill>
                  <a:latin typeface="Calibri" panose="020F0502020204030204"/>
                  <a:ea typeface="+mn-ea"/>
                  <a:cs typeface="+mn-cs"/>
                </a:rPr>
                <a:t>Programme</a:t>
              </a:r>
              <a:r>
                <a:rPr lang="en-US" sz="1080" kern="0" dirty="0">
                  <a:solidFill>
                    <a:prstClr val="black"/>
                  </a:solidFill>
                  <a:latin typeface="Calibri" panose="020F0502020204030204"/>
                  <a:ea typeface="+mn-ea"/>
                  <a:cs typeface="+mn-cs"/>
                </a:rPr>
                <a:t> has, from its inception, whilst ensuring necessary high-level leadership and support, contributed to a lack of </a:t>
              </a:r>
              <a:r>
                <a:rPr lang="en-US" sz="1080" kern="0" dirty="0" err="1">
                  <a:solidFill>
                    <a:prstClr val="black"/>
                  </a:solidFill>
                  <a:latin typeface="Calibri" panose="020F0502020204030204"/>
                  <a:ea typeface="+mn-ea"/>
                  <a:cs typeface="+mn-cs"/>
                </a:rPr>
                <a:t>organisational</a:t>
              </a:r>
              <a:r>
                <a:rPr lang="en-US" sz="1080" kern="0" dirty="0">
                  <a:solidFill>
                    <a:prstClr val="black"/>
                  </a:solidFill>
                  <a:latin typeface="Calibri" panose="020F0502020204030204"/>
                  <a:ea typeface="+mn-ea"/>
                  <a:cs typeface="+mn-cs"/>
                </a:rPr>
                <a:t> and user involvement in decision-making and, in particular, in system selection. </a:t>
              </a:r>
              <a:r>
                <a:rPr lang="en-US" sz="1080" kern="0" dirty="0" err="1">
                  <a:solidFill>
                    <a:prstClr val="black"/>
                  </a:solidFill>
                  <a:latin typeface="Calibri" panose="020F0502020204030204"/>
                  <a:ea typeface="+mn-ea"/>
                  <a:cs typeface="+mn-cs"/>
                </a:rPr>
                <a:t>NPfIT</a:t>
              </a:r>
              <a:r>
                <a:rPr lang="en-US" sz="1080" kern="0" dirty="0">
                  <a:solidFill>
                    <a:prstClr val="black"/>
                  </a:solidFill>
                  <a:latin typeface="Calibri" panose="020F0502020204030204"/>
                  <a:ea typeface="+mn-ea"/>
                  <a:cs typeface="+mn-cs"/>
                </a:rPr>
                <a:t> Evaluation</a:t>
              </a: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56426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934FF9-A903-FD26-FD17-2ECA9790A118}"/>
              </a:ext>
            </a:extLst>
          </p:cNvPr>
          <p:cNvSpPr>
            <a:spLocks noGrp="1"/>
          </p:cNvSpPr>
          <p:nvPr>
            <p:ph type="title"/>
          </p:nvPr>
        </p:nvSpPr>
        <p:spPr>
          <a:xfrm>
            <a:off x="1137034" y="609597"/>
            <a:ext cx="9392421" cy="1330841"/>
          </a:xfrm>
        </p:spPr>
        <p:txBody>
          <a:bodyPr>
            <a:normAutofit/>
          </a:bodyPr>
          <a:lstStyle/>
          <a:p>
            <a:r>
              <a:rPr lang="en-US" dirty="0"/>
              <a:t>Evaluation and learning</a:t>
            </a:r>
          </a:p>
        </p:txBody>
      </p:sp>
      <p:sp>
        <p:nvSpPr>
          <p:cNvPr id="3" name="Content Placeholder 2">
            <a:extLst>
              <a:ext uri="{FF2B5EF4-FFF2-40B4-BE49-F238E27FC236}">
                <a16:creationId xmlns:a16="http://schemas.microsoft.com/office/drawing/2014/main" id="{C13A7767-5D6C-FAAC-8997-5BBFE537713E}"/>
              </a:ext>
            </a:extLst>
          </p:cNvPr>
          <p:cNvSpPr>
            <a:spLocks noGrp="1"/>
          </p:cNvSpPr>
          <p:nvPr>
            <p:ph idx="1"/>
          </p:nvPr>
        </p:nvSpPr>
        <p:spPr>
          <a:xfrm>
            <a:off x="1137034" y="2198362"/>
            <a:ext cx="4958966" cy="3917773"/>
          </a:xfrm>
        </p:spPr>
        <p:txBody>
          <a:bodyPr>
            <a:normAutofit lnSpcReduction="10000"/>
          </a:bodyPr>
          <a:lstStyle/>
          <a:p>
            <a:r>
              <a:rPr lang="en-GB" sz="2000" noProof="0" dirty="0"/>
              <a:t>Limited to no baselines and therefore an inability to assess outputs and impacts</a:t>
            </a:r>
          </a:p>
          <a:p>
            <a:r>
              <a:rPr lang="en-GB" sz="2000" dirty="0"/>
              <a:t>Evidence that sharing of l</a:t>
            </a:r>
            <a:r>
              <a:rPr lang="en-GB" sz="2000" noProof="0" dirty="0"/>
              <a:t>earning can accelerate adoption (cross-organisational networks with similar populations and technologies, professional networks)</a:t>
            </a:r>
          </a:p>
          <a:p>
            <a:pPr lvl="1"/>
            <a:r>
              <a:rPr lang="en-GB" sz="2000" noProof="0" dirty="0"/>
              <a:t>Very hard to measure (instead focus on what is easily measurable)</a:t>
            </a:r>
          </a:p>
          <a:p>
            <a:pPr marL="228600" lvl="1">
              <a:spcBef>
                <a:spcPts val="1000"/>
              </a:spcBef>
            </a:pPr>
            <a:r>
              <a:rPr lang="en-GB" sz="2000" dirty="0"/>
              <a:t>Lessons identified  similar across programme evaluations – never implemented, loss of organisational memory</a:t>
            </a:r>
          </a:p>
          <a:p>
            <a:pPr marL="228600" lvl="1">
              <a:spcBef>
                <a:spcPts val="1000"/>
              </a:spcBef>
            </a:pPr>
            <a:endParaRPr lang="en-GB" sz="2000" dirty="0"/>
          </a:p>
          <a:p>
            <a:pPr marL="228600" lvl="1">
              <a:spcBef>
                <a:spcPts val="1000"/>
              </a:spcBef>
            </a:pPr>
            <a:endParaRPr lang="en-GB" sz="2000" dirty="0"/>
          </a:p>
        </p:txBody>
      </p:sp>
      <p:sp>
        <p:nvSpPr>
          <p:cNvPr id="41" name="Freeform: Shape 3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 name="Group 5">
            <a:extLst>
              <a:ext uri="{FF2B5EF4-FFF2-40B4-BE49-F238E27FC236}">
                <a16:creationId xmlns:a16="http://schemas.microsoft.com/office/drawing/2014/main" id="{35C8D448-31D8-B45E-99FA-45D97C52B8EE}"/>
              </a:ext>
            </a:extLst>
          </p:cNvPr>
          <p:cNvGrpSpPr/>
          <p:nvPr/>
        </p:nvGrpSpPr>
        <p:grpSpPr>
          <a:xfrm>
            <a:off x="6719367" y="2576318"/>
            <a:ext cx="4788505" cy="2973107"/>
            <a:chOff x="7423354" y="1430593"/>
            <a:chExt cx="4449097" cy="2762374"/>
          </a:xfrm>
        </p:grpSpPr>
        <p:pic>
          <p:nvPicPr>
            <p:cNvPr id="4" name="Graphic 3" descr="User with solid fill">
              <a:extLst>
                <a:ext uri="{FF2B5EF4-FFF2-40B4-BE49-F238E27FC236}">
                  <a16:creationId xmlns:a16="http://schemas.microsoft.com/office/drawing/2014/main" id="{78AAFC0D-426D-FD74-877D-1F2DB42410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57780" y="3261221"/>
              <a:ext cx="931746" cy="931746"/>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
          <p:nvSpPr>
            <p:cNvPr id="5" name="Rectangular Callout 4">
              <a:extLst>
                <a:ext uri="{FF2B5EF4-FFF2-40B4-BE49-F238E27FC236}">
                  <a16:creationId xmlns:a16="http://schemas.microsoft.com/office/drawing/2014/main" id="{C52B5763-6994-E933-1ECC-F011B71CBE6A}"/>
                </a:ext>
              </a:extLst>
            </p:cNvPr>
            <p:cNvSpPr/>
            <p:nvPr/>
          </p:nvSpPr>
          <p:spPr>
            <a:xfrm>
              <a:off x="7423354" y="1430593"/>
              <a:ext cx="4449097" cy="1830627"/>
            </a:xfrm>
            <a:prstGeom prst="wedgeRectCallout">
              <a:avLst/>
            </a:prstGeom>
            <a:gradFill rotWithShape="1">
              <a:gsLst>
                <a:gs pos="0">
                  <a:srgbClr val="5B9BD5">
                    <a:lumMod val="110000"/>
                    <a:satMod val="105000"/>
                    <a:tint val="67000"/>
                  </a:srgbClr>
                </a:gs>
                <a:gs pos="50000">
                  <a:srgbClr val="5B9BD5">
                    <a:lumMod val="105000"/>
                    <a:satMod val="103000"/>
                    <a:tint val="73000"/>
                  </a:srgbClr>
                </a:gs>
                <a:gs pos="100000">
                  <a:srgbClr val="5B9BD5">
                    <a:lumMod val="105000"/>
                    <a:satMod val="109000"/>
                    <a:tint val="81000"/>
                  </a:srgbClr>
                </a:gs>
              </a:gsLst>
              <a:lin ang="5400000" scaled="0"/>
            </a:gradFill>
            <a:ln w="6350" cap="flat" cmpd="sng" algn="ctr">
              <a:solidFill>
                <a:srgbClr val="5B9BD5"/>
              </a:solidFill>
              <a:prstDash val="solid"/>
              <a:miter lim="800000"/>
            </a:ln>
            <a:effectLst/>
          </p:spPr>
          <p:txBody>
            <a:bodyPr rtlCol="0" anchor="ctr"/>
            <a:lstStyle/>
            <a:p>
              <a:pPr algn="ctr" defTabSz="965102">
                <a:spcAft>
                  <a:spcPts val="592"/>
                </a:spcAft>
                <a:defRPr/>
              </a:pPr>
              <a:r>
                <a:rPr lang="en-US" sz="1478" kern="0" dirty="0">
                  <a:solidFill>
                    <a:prstClr val="black"/>
                  </a:solidFill>
                  <a:latin typeface="Calibri" panose="020F0502020204030204"/>
                  <a:ea typeface="+mn-ea"/>
                  <a:cs typeface="+mn-cs"/>
                </a:rPr>
                <a:t>Partnerships reduced the cost and increased the pace of digital transformation. Our review provided evidence for this drawing on the experiences of sites. We found that most interviewees believed the formally established relationship had enhanced knowledge exchange and accelerated adoption of technologies.</a:t>
              </a:r>
            </a:p>
            <a:p>
              <a:pPr algn="ctr" defTabSz="965102">
                <a:spcAft>
                  <a:spcPts val="592"/>
                </a:spcAft>
                <a:defRPr/>
              </a:pPr>
              <a:r>
                <a:rPr lang="en-US" sz="1478" kern="0" dirty="0">
                  <a:solidFill>
                    <a:prstClr val="black"/>
                  </a:solidFill>
                  <a:latin typeface="Calibri" panose="020F0502020204030204"/>
                  <a:ea typeface="+mn-ea"/>
                  <a:cs typeface="+mn-cs"/>
                </a:rPr>
                <a:t>GDE Evaluation</a:t>
              </a:r>
              <a:endParaRPr kumimoji="0" lang="en-US" sz="1400" b="0" i="0" u="none" strike="noStrike" kern="0" cap="none" spc="0" normalizeH="0" baseline="0" noProof="0" dirty="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498628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8" name="Rectangle 4127">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0" name="Freeform: Shape 4129">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D1895C-1D2C-EB41-8B73-CB3CD1E0844F}"/>
              </a:ext>
            </a:extLst>
          </p:cNvPr>
          <p:cNvSpPr>
            <a:spLocks noGrp="1"/>
          </p:cNvSpPr>
          <p:nvPr>
            <p:ph type="title"/>
          </p:nvPr>
        </p:nvSpPr>
        <p:spPr>
          <a:xfrm>
            <a:off x="1137038" y="609597"/>
            <a:ext cx="9770022" cy="1330841"/>
          </a:xfrm>
        </p:spPr>
        <p:txBody>
          <a:bodyPr>
            <a:normAutofit/>
          </a:bodyPr>
          <a:lstStyle/>
          <a:p>
            <a:r>
              <a:rPr lang="en-US" dirty="0"/>
              <a:t>Orchestrating systemic policy interventions is difficult</a:t>
            </a:r>
          </a:p>
        </p:txBody>
      </p:sp>
      <p:sp>
        <p:nvSpPr>
          <p:cNvPr id="3" name="Content Placeholder 2">
            <a:extLst>
              <a:ext uri="{FF2B5EF4-FFF2-40B4-BE49-F238E27FC236}">
                <a16:creationId xmlns:a16="http://schemas.microsoft.com/office/drawing/2014/main" id="{550860FF-BFF7-61DB-9E8C-DAE6C00E484B}"/>
              </a:ext>
            </a:extLst>
          </p:cNvPr>
          <p:cNvSpPr>
            <a:spLocks noGrp="1"/>
          </p:cNvSpPr>
          <p:nvPr>
            <p:ph idx="1"/>
          </p:nvPr>
        </p:nvSpPr>
        <p:spPr>
          <a:xfrm>
            <a:off x="1137038" y="2194100"/>
            <a:ext cx="5950970" cy="3908588"/>
          </a:xfrm>
        </p:spPr>
        <p:txBody>
          <a:bodyPr>
            <a:normAutofit fontScale="92500" lnSpcReduction="20000"/>
          </a:bodyPr>
          <a:lstStyle/>
          <a:p>
            <a:pPr marL="0" indent="0">
              <a:buNone/>
            </a:pPr>
            <a:r>
              <a:rPr lang="en-US" sz="2000" dirty="0"/>
              <a:t>Complex adaptive systems context</a:t>
            </a:r>
          </a:p>
          <a:p>
            <a:pPr lvl="1"/>
            <a:r>
              <a:rPr lang="en-US" sz="2000" dirty="0"/>
              <a:t>Many interconnected parts that evolve over time, change continuous</a:t>
            </a:r>
          </a:p>
          <a:p>
            <a:pPr lvl="1"/>
            <a:r>
              <a:rPr lang="en-US" sz="2000" dirty="0"/>
              <a:t>But directions can be supported (coordination of learning, interoperability, </a:t>
            </a:r>
            <a:r>
              <a:rPr lang="en-US" sz="2000" dirty="0" err="1"/>
              <a:t>standardisation</a:t>
            </a:r>
            <a:r>
              <a:rPr lang="en-US" sz="2000" dirty="0"/>
              <a:t>)</a:t>
            </a:r>
          </a:p>
          <a:p>
            <a:pPr lvl="1"/>
            <a:r>
              <a:rPr lang="en-US" sz="2000" dirty="0"/>
              <a:t>Balancing orchestration and emerging change (risk of interfering too much)</a:t>
            </a:r>
          </a:p>
          <a:p>
            <a:pPr marL="0" lvl="1" indent="0">
              <a:spcBef>
                <a:spcPts val="1000"/>
              </a:spcBef>
              <a:buNone/>
            </a:pPr>
            <a:endParaRPr lang="en-US" sz="2000" dirty="0"/>
          </a:p>
          <a:p>
            <a:pPr marL="0" lvl="1" indent="0">
              <a:spcBef>
                <a:spcPts val="1000"/>
              </a:spcBef>
              <a:buNone/>
            </a:pPr>
            <a:r>
              <a:rPr lang="en-US" sz="2000" dirty="0"/>
              <a:t>Learning can facilitate systems change</a:t>
            </a:r>
          </a:p>
          <a:p>
            <a:pPr lvl="1"/>
            <a:r>
              <a:rPr lang="en-US" sz="2000" dirty="0"/>
              <a:t>Across </a:t>
            </a:r>
            <a:r>
              <a:rPr lang="en-US" sz="2000" dirty="0" err="1"/>
              <a:t>programmes</a:t>
            </a:r>
            <a:r>
              <a:rPr lang="en-US" sz="2000" dirty="0"/>
              <a:t> (how to coordinate), </a:t>
            </a:r>
            <a:r>
              <a:rPr lang="en-US" sz="2000" dirty="0" err="1"/>
              <a:t>organisations</a:t>
            </a:r>
            <a:r>
              <a:rPr lang="en-US" sz="2000" dirty="0"/>
              <a:t> (how to implement)</a:t>
            </a:r>
          </a:p>
          <a:p>
            <a:pPr lvl="1"/>
            <a:r>
              <a:rPr lang="en-US" sz="2000" dirty="0"/>
              <a:t>Learning inhibited by change in government and lack of attention to system needs and priorities (result: change not prioritized locally)</a:t>
            </a:r>
          </a:p>
        </p:txBody>
      </p:sp>
      <p:sp>
        <p:nvSpPr>
          <p:cNvPr id="4132" name="Freeform: Shape 4131">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100" name="Picture 4" descr="The World Needs Complexity Thinking | Dr Len Fisher">
            <a:extLst>
              <a:ext uri="{FF2B5EF4-FFF2-40B4-BE49-F238E27FC236}">
                <a16:creationId xmlns:a16="http://schemas.microsoft.com/office/drawing/2014/main" id="{A0F3638E-A967-A3FC-70E7-C0FA1EC389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91362" y="2351914"/>
            <a:ext cx="3482910" cy="3395837"/>
          </a:xfrm>
          <a:prstGeom prst="rect">
            <a:avLst/>
          </a:prstGeom>
          <a:noFill/>
          <a:extLst>
            <a:ext uri="{909E8E84-426E-40DD-AFC4-6F175D3DCCD1}">
              <a14:hiddenFill xmlns:a14="http://schemas.microsoft.com/office/drawing/2010/main">
                <a:solidFill>
                  <a:srgbClr val="FFFFFF"/>
                </a:solidFill>
              </a14:hiddenFill>
            </a:ext>
          </a:extLst>
        </p:spPr>
      </p:pic>
      <p:sp>
        <p:nvSpPr>
          <p:cNvPr id="4134"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96959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2" name="Rectangle 209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61048-10BA-CA27-C5E0-59B8FA4F5F85}"/>
              </a:ext>
            </a:extLst>
          </p:cNvPr>
          <p:cNvSpPr>
            <a:spLocks noGrp="1"/>
          </p:cNvSpPr>
          <p:nvPr>
            <p:ph type="title"/>
          </p:nvPr>
        </p:nvSpPr>
        <p:spPr>
          <a:xfrm>
            <a:off x="572493" y="238539"/>
            <a:ext cx="11018520" cy="1434415"/>
          </a:xfrm>
        </p:spPr>
        <p:txBody>
          <a:bodyPr anchor="b">
            <a:normAutofit/>
          </a:bodyPr>
          <a:lstStyle/>
          <a:p>
            <a:r>
              <a:rPr lang="en-US" sz="4600" dirty="0"/>
              <a:t>The dilemma: shared objectives but conflicting needs</a:t>
            </a:r>
          </a:p>
        </p:txBody>
      </p:sp>
      <p:sp>
        <p:nvSpPr>
          <p:cNvPr id="209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E11B87-3676-A277-FD31-7BB2A7C97316}"/>
              </a:ext>
            </a:extLst>
          </p:cNvPr>
          <p:cNvSpPr>
            <a:spLocks noGrp="1"/>
          </p:cNvSpPr>
          <p:nvPr>
            <p:ph idx="1"/>
          </p:nvPr>
        </p:nvSpPr>
        <p:spPr>
          <a:xfrm>
            <a:off x="572493" y="2071316"/>
            <a:ext cx="6713552" cy="4119172"/>
          </a:xfrm>
        </p:spPr>
        <p:txBody>
          <a:bodyPr anchor="t">
            <a:normAutofit fontScale="92500" lnSpcReduction="10000"/>
          </a:bodyPr>
          <a:lstStyle/>
          <a:p>
            <a:r>
              <a:rPr lang="en-GB" sz="2200" noProof="0" dirty="0"/>
              <a:t>Shared objective: safe, high quality and efficient care</a:t>
            </a:r>
          </a:p>
          <a:p>
            <a:r>
              <a:rPr lang="en-GB" sz="2200" noProof="0" dirty="0"/>
              <a:t>Different priorities and needs often in direct contrast </a:t>
            </a:r>
          </a:p>
          <a:p>
            <a:pPr lvl="1"/>
            <a:r>
              <a:rPr lang="en-GB" sz="2200" noProof="0" dirty="0"/>
              <a:t>Macro - national policy: cost control, efficiency of system, public health</a:t>
            </a:r>
          </a:p>
          <a:p>
            <a:pPr lvl="1"/>
            <a:r>
              <a:rPr lang="en-GB" sz="2200" noProof="0" dirty="0" err="1"/>
              <a:t>Meso</a:t>
            </a:r>
            <a:r>
              <a:rPr lang="en-GB" sz="2200" noProof="0" dirty="0"/>
              <a:t> – organisational: efficiency of organization, local population</a:t>
            </a:r>
          </a:p>
          <a:p>
            <a:pPr lvl="2"/>
            <a:r>
              <a:rPr lang="en-GB" sz="1800" dirty="0"/>
              <a:t>I</a:t>
            </a:r>
            <a:r>
              <a:rPr lang="en-GB" sz="1800" noProof="0" dirty="0" err="1"/>
              <a:t>ndividual</a:t>
            </a:r>
            <a:r>
              <a:rPr lang="en-GB" sz="1800" noProof="0" dirty="0"/>
              <a:t> organisations may be disincentivised from investing in shared data systems (integration effort), even though the whole system benefits if they all do</a:t>
            </a:r>
          </a:p>
          <a:p>
            <a:pPr lvl="1"/>
            <a:r>
              <a:rPr lang="en-GB" sz="2200" noProof="0" dirty="0"/>
              <a:t>Micro – patients and staff: direct care, specific interactions, relationships, quality</a:t>
            </a:r>
          </a:p>
          <a:p>
            <a:pPr lvl="2"/>
            <a:r>
              <a:rPr lang="en-GB" sz="1800" noProof="0" dirty="0"/>
              <a:t>Data input, more work</a:t>
            </a:r>
          </a:p>
          <a:p>
            <a:pPr marL="228600" lvl="1">
              <a:spcBef>
                <a:spcPts val="1000"/>
              </a:spcBef>
            </a:pPr>
            <a:r>
              <a:rPr lang="en-GB" sz="2200" noProof="0" dirty="0"/>
              <a:t>But needs and priorities are interdependent (e.g. </a:t>
            </a:r>
            <a:r>
              <a:rPr lang="en-GB" sz="2200" noProof="0" dirty="0" err="1"/>
              <a:t>NPfIT</a:t>
            </a:r>
            <a:r>
              <a:rPr lang="en-GB" sz="2200" noProof="0" dirty="0"/>
              <a:t> – micro impacted on macro and vice versa)</a:t>
            </a:r>
            <a:endParaRPr lang="en-GB" sz="2200" dirty="0"/>
          </a:p>
        </p:txBody>
      </p:sp>
      <p:pic>
        <p:nvPicPr>
          <p:cNvPr id="2050" name="Picture 2">
            <a:extLst>
              <a:ext uri="{FF2B5EF4-FFF2-40B4-BE49-F238E27FC236}">
                <a16:creationId xmlns:a16="http://schemas.microsoft.com/office/drawing/2014/main" id="{945307FE-355E-A7A9-170F-D319859B64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838" r="14654"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4602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0EA38-8806-8BEA-8B12-B8CACCAA9ACC}"/>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000" kern="1200">
                <a:solidFill>
                  <a:schemeClr val="tx1"/>
                </a:solidFill>
                <a:latin typeface="+mj-lt"/>
                <a:ea typeface="+mj-ea"/>
                <a:cs typeface="+mj-cs"/>
              </a:rPr>
              <a:t>ILIAD Model: </a:t>
            </a:r>
            <a:r>
              <a:rPr lang="en-US" sz="4000" b="1" kern="1200">
                <a:solidFill>
                  <a:schemeClr val="tx1"/>
                </a:solidFill>
                <a:latin typeface="+mj-lt"/>
                <a:ea typeface="+mj-ea"/>
                <a:cs typeface="+mj-cs"/>
              </a:rPr>
              <a:t>I</a:t>
            </a:r>
            <a:r>
              <a:rPr lang="en-US" sz="4000" kern="1200">
                <a:solidFill>
                  <a:schemeClr val="tx1"/>
                </a:solidFill>
                <a:latin typeface="+mj-lt"/>
                <a:ea typeface="+mj-ea"/>
                <a:cs typeface="+mj-cs"/>
              </a:rPr>
              <a:t>nnovation, </a:t>
            </a:r>
            <a:r>
              <a:rPr lang="en-US" sz="4000" b="1" kern="1200">
                <a:solidFill>
                  <a:schemeClr val="tx1"/>
                </a:solidFill>
                <a:latin typeface="+mj-lt"/>
                <a:ea typeface="+mj-ea"/>
                <a:cs typeface="+mj-cs"/>
              </a:rPr>
              <a:t>L</a:t>
            </a:r>
            <a:r>
              <a:rPr lang="en-US" sz="4000" kern="1200">
                <a:solidFill>
                  <a:schemeClr val="tx1"/>
                </a:solidFill>
                <a:latin typeface="+mj-lt"/>
                <a:ea typeface="+mj-ea"/>
                <a:cs typeface="+mj-cs"/>
              </a:rPr>
              <a:t>earning, and </a:t>
            </a:r>
            <a:r>
              <a:rPr lang="en-US" sz="4000" b="1" kern="1200">
                <a:solidFill>
                  <a:schemeClr val="tx1"/>
                </a:solidFill>
                <a:latin typeface="+mj-lt"/>
                <a:ea typeface="+mj-ea"/>
                <a:cs typeface="+mj-cs"/>
              </a:rPr>
              <a:t>I</a:t>
            </a:r>
            <a:r>
              <a:rPr lang="en-US" sz="4000" kern="1200">
                <a:solidFill>
                  <a:schemeClr val="tx1"/>
                </a:solidFill>
                <a:latin typeface="+mj-lt"/>
                <a:ea typeface="+mj-ea"/>
                <a:cs typeface="+mj-cs"/>
              </a:rPr>
              <a:t>nfrastructure for </a:t>
            </a:r>
            <a:r>
              <a:rPr lang="en-US" sz="4000" b="1" kern="1200">
                <a:solidFill>
                  <a:schemeClr val="tx1"/>
                </a:solidFill>
                <a:latin typeface="+mj-lt"/>
                <a:ea typeface="+mj-ea"/>
                <a:cs typeface="+mj-cs"/>
              </a:rPr>
              <a:t>A</a:t>
            </a:r>
            <a:r>
              <a:rPr lang="en-US" sz="4000" kern="1200">
                <a:solidFill>
                  <a:schemeClr val="tx1"/>
                </a:solidFill>
                <a:latin typeface="+mj-lt"/>
                <a:ea typeface="+mj-ea"/>
                <a:cs typeface="+mj-cs"/>
              </a:rPr>
              <a:t>dvancing </a:t>
            </a:r>
            <a:r>
              <a:rPr lang="en-US" sz="4000" b="1" kern="1200">
                <a:solidFill>
                  <a:schemeClr val="tx1"/>
                </a:solidFill>
                <a:latin typeface="+mj-lt"/>
                <a:ea typeface="+mj-ea"/>
                <a:cs typeface="+mj-cs"/>
              </a:rPr>
              <a:t>D</a:t>
            </a:r>
            <a:r>
              <a:rPr lang="en-US" sz="4000" kern="1200">
                <a:solidFill>
                  <a:schemeClr val="tx1"/>
                </a:solidFill>
                <a:latin typeface="+mj-lt"/>
                <a:ea typeface="+mj-ea"/>
                <a:cs typeface="+mj-cs"/>
              </a:rPr>
              <a:t>igital transformation</a:t>
            </a:r>
          </a:p>
        </p:txBody>
      </p:sp>
      <p:pic>
        <p:nvPicPr>
          <p:cNvPr id="26" name="Picture 25">
            <a:extLst>
              <a:ext uri="{FF2B5EF4-FFF2-40B4-BE49-F238E27FC236}">
                <a16:creationId xmlns:a16="http://schemas.microsoft.com/office/drawing/2014/main" id="{D3021463-5CD7-5483-9068-1D41CA728BF4}"/>
              </a:ext>
            </a:extLst>
          </p:cNvPr>
          <p:cNvPicPr>
            <a:picLocks noChangeAspect="1"/>
          </p:cNvPicPr>
          <p:nvPr/>
        </p:nvPicPr>
        <p:blipFill>
          <a:blip r:embed="rId3"/>
          <a:stretch>
            <a:fillRect/>
          </a:stretch>
        </p:blipFill>
        <p:spPr>
          <a:xfrm>
            <a:off x="1784542" y="1845426"/>
            <a:ext cx="8619862" cy="4450303"/>
          </a:xfrm>
          <a:prstGeom prst="rect">
            <a:avLst/>
          </a:prstGeom>
        </p:spPr>
      </p:pic>
    </p:spTree>
    <p:extLst>
      <p:ext uri="{BB962C8B-B14F-4D97-AF65-F5344CB8AC3E}">
        <p14:creationId xmlns:p14="http://schemas.microsoft.com/office/powerpoint/2010/main" val="3131929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0354584-F368-E501-8FD4-CE31A0B627F9}"/>
              </a:ext>
            </a:extLst>
          </p:cNvPr>
          <p:cNvSpPr>
            <a:spLocks noGrp="1"/>
          </p:cNvSpPr>
          <p:nvPr>
            <p:ph type="title"/>
          </p:nvPr>
        </p:nvSpPr>
        <p:spPr>
          <a:xfrm>
            <a:off x="346361" y="349112"/>
            <a:ext cx="10044023" cy="877729"/>
          </a:xfrm>
        </p:spPr>
        <p:txBody>
          <a:bodyPr anchor="ctr">
            <a:normAutofit/>
          </a:bodyPr>
          <a:lstStyle/>
          <a:p>
            <a:r>
              <a:rPr lang="en-US" sz="4000" dirty="0">
                <a:solidFill>
                  <a:srgbClr val="FFFFFF"/>
                </a:solidFill>
              </a:rPr>
              <a:t>Lessons</a:t>
            </a:r>
          </a:p>
        </p:txBody>
      </p:sp>
      <p:graphicFrame>
        <p:nvGraphicFramePr>
          <p:cNvPr id="19" name="Content Placeholder 2">
            <a:extLst>
              <a:ext uri="{FF2B5EF4-FFF2-40B4-BE49-F238E27FC236}">
                <a16:creationId xmlns:a16="http://schemas.microsoft.com/office/drawing/2014/main" id="{84E1E4EA-469B-6AC3-8E98-3FDA064E725E}"/>
              </a:ext>
            </a:extLst>
          </p:cNvPr>
          <p:cNvGraphicFramePr>
            <a:graphicFrameLocks noGrp="1"/>
          </p:cNvGraphicFramePr>
          <p:nvPr>
            <p:ph idx="1"/>
            <p:extLst>
              <p:ext uri="{D42A27DB-BD31-4B8C-83A1-F6EECF244321}">
                <p14:modId xmlns:p14="http://schemas.microsoft.com/office/powerpoint/2010/main" val="2227003816"/>
              </p:ext>
            </p:extLst>
          </p:nvPr>
        </p:nvGraphicFramePr>
        <p:xfrm>
          <a:off x="536479" y="1844021"/>
          <a:ext cx="11350720" cy="47454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91660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76BA1-97C9-ED29-29C0-D798CFD6150B}"/>
              </a:ext>
            </a:extLst>
          </p:cNvPr>
          <p:cNvSpPr>
            <a:spLocks noGrp="1"/>
          </p:cNvSpPr>
          <p:nvPr>
            <p:ph type="title"/>
          </p:nvPr>
        </p:nvSpPr>
        <p:spPr/>
        <p:txBody>
          <a:bodyPr/>
          <a:lstStyle/>
          <a:p>
            <a:r>
              <a:rPr lang="en-US"/>
              <a:t>Conclusions</a:t>
            </a:r>
          </a:p>
        </p:txBody>
      </p:sp>
      <p:graphicFrame>
        <p:nvGraphicFramePr>
          <p:cNvPr id="5" name="Content Placeholder 2">
            <a:extLst>
              <a:ext uri="{FF2B5EF4-FFF2-40B4-BE49-F238E27FC236}">
                <a16:creationId xmlns:a16="http://schemas.microsoft.com/office/drawing/2014/main" id="{3FFD5F0E-9EAA-1EAC-4FF7-B045BA05F7F1}"/>
              </a:ext>
            </a:extLst>
          </p:cNvPr>
          <p:cNvGraphicFramePr>
            <a:graphicFrameLocks noGrp="1"/>
          </p:cNvGraphicFramePr>
          <p:nvPr>
            <p:ph idx="1"/>
            <p:extLst>
              <p:ext uri="{D42A27DB-BD31-4B8C-83A1-F6EECF244321}">
                <p14:modId xmlns:p14="http://schemas.microsoft.com/office/powerpoint/2010/main" val="39885592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3433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Freeform: Shape 1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4C8C761-EF3A-79A8-15E8-40D94BFA7A37}"/>
              </a:ext>
            </a:extLst>
          </p:cNvPr>
          <p:cNvSpPr>
            <a:spLocks noGrp="1"/>
          </p:cNvSpPr>
          <p:nvPr>
            <p:ph type="title"/>
          </p:nvPr>
        </p:nvSpPr>
        <p:spPr>
          <a:xfrm>
            <a:off x="838200" y="365125"/>
            <a:ext cx="10515600" cy="1325563"/>
          </a:xfrm>
        </p:spPr>
        <p:txBody>
          <a:bodyPr>
            <a:normAutofit/>
          </a:bodyPr>
          <a:lstStyle/>
          <a:p>
            <a:r>
              <a:rPr lang="en-US"/>
              <a:t>References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CE3FDBF7-5A77-C58C-FE23-CA76235E61CA}"/>
              </a:ext>
            </a:extLst>
          </p:cNvPr>
          <p:cNvSpPr>
            <a:spLocks noGrp="1"/>
          </p:cNvSpPr>
          <p:nvPr>
            <p:ph idx="1"/>
          </p:nvPr>
        </p:nvSpPr>
        <p:spPr>
          <a:xfrm>
            <a:off x="838200" y="1825625"/>
            <a:ext cx="10515600" cy="4351338"/>
          </a:xfrm>
        </p:spPr>
        <p:txBody>
          <a:bodyPr>
            <a:normAutofit fontScale="47500" lnSpcReduction="20000"/>
          </a:bodyPr>
          <a:lstStyle/>
          <a:p>
            <a:r>
              <a:rPr lang="en-US" sz="2000" dirty="0"/>
              <a:t>Cresswell K, et al. Evaluating Artificial Intelligence in Clinical Settings-Let Us Not Reinvent the Wheel. Journal of Medical Internet Research, 26 (e46407).</a:t>
            </a:r>
          </a:p>
          <a:p>
            <a:r>
              <a:rPr lang="en-US" sz="2000" dirty="0"/>
              <a:t>Cresswell K, et al. The need to strengthen the evaluation of the impact of Artificial Intelligence-based decision support systems on healthcare provision. Health Policy. 2023 Oct;136:104889. </a:t>
            </a:r>
            <a:r>
              <a:rPr lang="en-US" sz="2000" dirty="0" err="1"/>
              <a:t>doi</a:t>
            </a:r>
            <a:r>
              <a:rPr lang="en-US" sz="2000" dirty="0"/>
              <a:t>: 10.1016/j.healthpol.2023.104889. </a:t>
            </a:r>
            <a:r>
              <a:rPr lang="en-US" sz="2000" dirty="0" err="1"/>
              <a:t>Epub</a:t>
            </a:r>
            <a:r>
              <a:rPr lang="en-US" sz="2000" dirty="0"/>
              <a:t> 2023 Aug 12. PMID: 37579545.</a:t>
            </a:r>
          </a:p>
          <a:p>
            <a:r>
              <a:rPr lang="en-US" sz="2000" dirty="0"/>
              <a:t>Cresswell K, Williams R, Sheikh A. Developing and applying a formative evaluation framework for health information technology implementations: qualitative investigation. Journal of medical Internet research. 2020 Jun 10;22(6):e15068.</a:t>
            </a:r>
          </a:p>
          <a:p>
            <a:r>
              <a:rPr lang="en-US" sz="2000" dirty="0" err="1"/>
              <a:t>Farič</a:t>
            </a:r>
            <a:r>
              <a:rPr lang="en-US" sz="2000" dirty="0"/>
              <a:t> N, Hinder S, Williams R, </a:t>
            </a:r>
            <a:r>
              <a:rPr lang="en-US" sz="2000" dirty="0" err="1"/>
              <a:t>Ramaesh</a:t>
            </a:r>
            <a:r>
              <a:rPr lang="en-US" sz="2000" dirty="0"/>
              <a:t> R, Bernabeu MO, van Beek E, Cresswell K. Early experiences of integrating an artificial intelligence-based diagnostic decision support system into radiology settings: a qualitative study. Journal of the American Medical Informatics Association. 2024 Jan 1;31(1):24-34.</a:t>
            </a:r>
          </a:p>
          <a:p>
            <a:r>
              <a:rPr lang="en-US" sz="2000" dirty="0"/>
              <a:t>Sheikh A, Cornford T, Barber N, Avery A, </a:t>
            </a:r>
            <a:r>
              <a:rPr lang="en-US" sz="2000" dirty="0" err="1"/>
              <a:t>Takian</a:t>
            </a:r>
            <a:r>
              <a:rPr lang="en-US" sz="2000" dirty="0"/>
              <a:t> A, Lichtner V, </a:t>
            </a:r>
            <a:r>
              <a:rPr lang="en-US" sz="2000" dirty="0" err="1"/>
              <a:t>Petrakaki</a:t>
            </a:r>
            <a:r>
              <a:rPr lang="en-US" sz="2000" dirty="0"/>
              <a:t> D, Crowe S, Marsden K, Robertson A, Morrison Z. Implementation and adoption of nationwide electronic health records in secondary care in England: final qualitative results from prospective national evaluation in “early adopter” hospitals. </a:t>
            </a:r>
            <a:r>
              <a:rPr lang="en-US" sz="2000" dirty="0" err="1"/>
              <a:t>Bmj</a:t>
            </a:r>
            <a:r>
              <a:rPr lang="en-US" sz="2000" dirty="0"/>
              <a:t>. 2011 Oct 17;343.</a:t>
            </a:r>
          </a:p>
          <a:p>
            <a:r>
              <a:rPr lang="en-US" sz="2000" dirty="0"/>
              <a:t>Robertson A, Cresswell K, </a:t>
            </a:r>
            <a:r>
              <a:rPr lang="en-US" sz="2000" dirty="0" err="1"/>
              <a:t>Takian</a:t>
            </a:r>
            <a:r>
              <a:rPr lang="en-US" sz="2000" dirty="0"/>
              <a:t> A, </a:t>
            </a:r>
            <a:r>
              <a:rPr lang="en-US" sz="2000" dirty="0" err="1"/>
              <a:t>Petrakaki</a:t>
            </a:r>
            <a:r>
              <a:rPr lang="en-US" sz="2000" dirty="0"/>
              <a:t> D, Crowe S, Cornford T, Barber N, Avery A, Fernando B, Jacklin A, Prescott R. Implementation and adoption of nationwide electronic health records in secondary care in England: qualitative analysis of interim results from a prospective national evaluation. </a:t>
            </a:r>
            <a:r>
              <a:rPr lang="en-US" sz="2000" dirty="0" err="1"/>
              <a:t>Bmj</a:t>
            </a:r>
            <a:r>
              <a:rPr lang="en-US" sz="2000" dirty="0"/>
              <a:t>. 2010 Sep 2;341.</a:t>
            </a:r>
          </a:p>
          <a:p>
            <a:r>
              <a:rPr lang="en-US" sz="2000" dirty="0" err="1"/>
              <a:t>Krasuska</a:t>
            </a:r>
            <a:r>
              <a:rPr lang="en-US" sz="2000" dirty="0"/>
              <a:t> M, Williams R, Sheikh A, Franklin B, Hinder S, </a:t>
            </a:r>
            <a:r>
              <a:rPr lang="en-US" sz="2000" dirty="0" err="1"/>
              <a:t>TheNguyen</a:t>
            </a:r>
            <a:r>
              <a:rPr lang="en-US" sz="2000" dirty="0"/>
              <a:t> H, Lane W, Mozaffar H, Mason K, Eason S, Potts H. Driving digital health transformation in hospitals: a formative qualitative evaluation of the English Global Digital Exemplar </a:t>
            </a:r>
            <a:r>
              <a:rPr lang="en-US" sz="2000" dirty="0" err="1"/>
              <a:t>programme</a:t>
            </a:r>
            <a:r>
              <a:rPr lang="en-US" sz="2000" dirty="0"/>
              <a:t>. BMJ Health &amp; Care Informatics. 2021;28(1).</a:t>
            </a:r>
          </a:p>
          <a:p>
            <a:r>
              <a:rPr lang="en-US" sz="2000" dirty="0"/>
              <a:t>Cresswell K, Sheikh A, Franklin BD, Hinder S, Nguyen HT, </a:t>
            </a:r>
            <a:r>
              <a:rPr lang="en-US" sz="2000" dirty="0" err="1"/>
              <a:t>Krasuska</a:t>
            </a:r>
            <a:r>
              <a:rPr lang="en-US" sz="2000" dirty="0"/>
              <a:t> M, Lane W, Mozaffar H, Mason K, Eason S, Potts HW. Benefits realization management in the context of a national digital transformation initiative in English provider organizations. Journal of the American Medical Informatics Association. 2022 Mar;29(3):536-45.</a:t>
            </a:r>
          </a:p>
          <a:p>
            <a:r>
              <a:rPr lang="en-US" sz="2000" dirty="0"/>
              <a:t>Hinder S, Cresswell K, Sheikh A, Franklin BD, </a:t>
            </a:r>
            <a:r>
              <a:rPr lang="en-US" sz="2000" dirty="0" err="1"/>
              <a:t>Krasuska</a:t>
            </a:r>
            <a:r>
              <a:rPr lang="en-US" sz="2000" dirty="0"/>
              <a:t> M, The Nguyen H, Lane W, Mozaffar H, Mason K, Eason S, Potts HW. Promoting inter-</a:t>
            </a:r>
            <a:r>
              <a:rPr lang="en-US" sz="2000" dirty="0" err="1"/>
              <a:t>organisational</a:t>
            </a:r>
            <a:r>
              <a:rPr lang="en-US" sz="2000" dirty="0"/>
              <a:t> knowledge sharing: a qualitative evaluation of England’s Global Digital Exemplar and Fast Follower </a:t>
            </a:r>
            <a:r>
              <a:rPr lang="en-US" sz="2000" dirty="0" err="1"/>
              <a:t>Programme</a:t>
            </a:r>
            <a:r>
              <a:rPr lang="en-US" sz="2000" dirty="0"/>
              <a:t>. </a:t>
            </a:r>
            <a:r>
              <a:rPr lang="en-US" sz="2000" dirty="0" err="1"/>
              <a:t>PloS</a:t>
            </a:r>
            <a:r>
              <a:rPr lang="en-US" sz="2000" dirty="0"/>
              <a:t> one. 2021 Aug 2;16(8):e0255220.</a:t>
            </a:r>
          </a:p>
          <a:p>
            <a:r>
              <a:rPr lang="en-US" sz="2000" dirty="0"/>
              <a:t>Cresswell K, Sheikh A, Franklin BD, </a:t>
            </a:r>
            <a:r>
              <a:rPr lang="en-US" sz="2000" dirty="0" err="1"/>
              <a:t>Krasuska</a:t>
            </a:r>
            <a:r>
              <a:rPr lang="en-US" sz="2000" dirty="0"/>
              <a:t> M, Hinder S, Lane W, Mozaffar H, Mason K, Eason S, Potts H, Williams R. Interorganizational Knowledge Sharing to Establish Digital Health Learning Ecosystems: Qualitative Evaluation of a National Digital Health Transformation Program in England. Journal of medical Internet research. 2021 Aug 19;23(8):e23372.</a:t>
            </a:r>
          </a:p>
          <a:p>
            <a:r>
              <a:rPr lang="en-US" sz="2000" dirty="0"/>
              <a:t>Williams R, Sheikh A, Franklin BD, </a:t>
            </a:r>
            <a:r>
              <a:rPr lang="en-US" sz="2000" dirty="0" err="1"/>
              <a:t>Krasuska</a:t>
            </a:r>
            <a:r>
              <a:rPr lang="en-US" sz="2000" dirty="0"/>
              <a:t> M, Hinder S, Lane W, Mozaffar H, Mason K, Eason S, Potts HW, Cresswell K. Using Blueprints to promote interorganizational knowledge transfer in digital health initiatives—a qualitative exploration of a national change program in English hospitals. Journal of the American Medical Informatics Association. 2021 Mar 11.</a:t>
            </a:r>
          </a:p>
          <a:p>
            <a:r>
              <a:rPr lang="en-US" sz="2000" dirty="0"/>
              <a:t>K. Cresswell, A. Sheikh, B. Dean Franklin, M. </a:t>
            </a:r>
            <a:r>
              <a:rPr lang="en-US" sz="2000" dirty="0" err="1"/>
              <a:t>Krasuska</a:t>
            </a:r>
            <a:r>
              <a:rPr lang="en-US" sz="2000" dirty="0"/>
              <a:t>, H. The Nguyen, S. Hinder, W. Lane, H. Mozaffar, K. Mason, S. Eason, H. W. W. Potts, R. Williams. Theoretical and methodological considerations in evaluating large-scale health information technology change </a:t>
            </a:r>
            <a:r>
              <a:rPr lang="en-US" sz="2000" dirty="0" err="1"/>
              <a:t>programmes</a:t>
            </a:r>
            <a:r>
              <a:rPr lang="en-US" sz="2000" dirty="0"/>
              <a:t>. BMC Health Serv Res 20, 477 (2020)</a:t>
            </a:r>
          </a:p>
          <a:p>
            <a:r>
              <a:rPr lang="en-US" sz="2000" dirty="0"/>
              <a:t>K. Cresswell, A. Sheikh, M. </a:t>
            </a:r>
            <a:r>
              <a:rPr lang="en-US" sz="2000" dirty="0" err="1"/>
              <a:t>Krasuska</a:t>
            </a:r>
            <a:r>
              <a:rPr lang="en-US" sz="2000" dirty="0"/>
              <a:t>, C. Heeney, B. Dean Franklin, W. Lane, H. Mozaffar, K. Mason, S. Eason, S. Hinder, H. Potts, R. Williams. </a:t>
            </a:r>
            <a:r>
              <a:rPr lang="en-US" sz="2000" dirty="0" err="1"/>
              <a:t>Reconceptualising</a:t>
            </a:r>
            <a:r>
              <a:rPr lang="en-US" sz="2000" dirty="0"/>
              <a:t> the digital maturity of health systems. 1(5) The Lancet Digital Health (2019)</a:t>
            </a:r>
          </a:p>
        </p:txBody>
      </p:sp>
      <p:sp>
        <p:nvSpPr>
          <p:cNvPr id="4" name="Date Placeholder 3">
            <a:extLst>
              <a:ext uri="{FF2B5EF4-FFF2-40B4-BE49-F238E27FC236}">
                <a16:creationId xmlns:a16="http://schemas.microsoft.com/office/drawing/2014/main" id="{BE522232-6B08-756E-77A2-98E8DA9164F6}"/>
              </a:ext>
            </a:extLst>
          </p:cNvPr>
          <p:cNvSpPr>
            <a:spLocks noGrp="1"/>
          </p:cNvSpPr>
          <p:nvPr>
            <p:ph type="dt" sz="half" idx="10"/>
          </p:nvPr>
        </p:nvSpPr>
        <p:spPr>
          <a:xfrm>
            <a:off x="838200" y="6356350"/>
            <a:ext cx="274320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579F6069-8263-4296-913A-BC2234E8D32B}" type="datetime1">
              <a:rPr kumimoji="0" lang="en-US"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12/11/25</a:t>
            </a:fld>
            <a:endParaRPr kumimoji="0" lang="en-US" sz="1200" b="0" i="0" u="none" strike="noStrike" kern="1200" cap="none" spc="0" normalizeH="0" baseline="0" noProof="0">
              <a:ln>
                <a:noFill/>
              </a:ln>
              <a:solidFill>
                <a:prstClr val="black">
                  <a:tint val="82000"/>
                </a:prstClr>
              </a:solidFill>
              <a:effectLst/>
              <a:uLnTx/>
              <a:uFillTx/>
              <a:latin typeface="Aptos" panose="02110004020202020204"/>
              <a:ea typeface="+mn-ea"/>
              <a:cs typeface="+mn-cs"/>
            </a:endParaRPr>
          </a:p>
        </p:txBody>
      </p:sp>
      <p:sp>
        <p:nvSpPr>
          <p:cNvPr id="5" name="Footer Placeholder 4">
            <a:extLst>
              <a:ext uri="{FF2B5EF4-FFF2-40B4-BE49-F238E27FC236}">
                <a16:creationId xmlns:a16="http://schemas.microsoft.com/office/drawing/2014/main" id="{5FFC36F8-565E-7043-72BF-A53799DF33C7}"/>
              </a:ext>
            </a:extLst>
          </p:cNvPr>
          <p:cNvSpPr>
            <a:spLocks noGrp="1"/>
          </p:cNvSpPr>
          <p:nvPr>
            <p:ph type="ftr" sz="quarter" idx="11"/>
          </p:nvPr>
        </p:nvSpPr>
        <p:spPr>
          <a:xfrm>
            <a:off x="4038600" y="6356350"/>
            <a:ext cx="4114800" cy="365125"/>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a:ln>
                  <a:noFill/>
                </a:ln>
                <a:solidFill>
                  <a:prstClr val="black">
                    <a:tint val="82000"/>
                  </a:prstClr>
                </a:solidFill>
                <a:effectLst/>
                <a:uLnTx/>
                <a:uFillTx/>
                <a:latin typeface="Aptos" panose="02110004020202020204"/>
                <a:ea typeface="+mn-ea"/>
                <a:cs typeface="+mn-cs"/>
              </a:rPr>
              <a:t>Sample Footer Text</a:t>
            </a:r>
          </a:p>
        </p:txBody>
      </p:sp>
      <p:sp>
        <p:nvSpPr>
          <p:cNvPr id="6" name="Slide Number Placeholder 5">
            <a:extLst>
              <a:ext uri="{FF2B5EF4-FFF2-40B4-BE49-F238E27FC236}">
                <a16:creationId xmlns:a16="http://schemas.microsoft.com/office/drawing/2014/main" id="{628088A3-B3D2-B04D-9CAA-70B52880535B}"/>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68AC1EC-23E2-4F0E-A5A4-674EC8DB954E}" type="slidenum">
              <a:rPr kumimoji="0" lang="en-US" sz="1200" b="0" i="0" u="none" strike="noStrike" kern="1200" cap="none" spc="0" normalizeH="0" baseline="0" noProof="0" smtClean="0">
                <a:ln>
                  <a:noFill/>
                </a:ln>
                <a:solidFill>
                  <a:prstClr val="black">
                    <a:tint val="82000"/>
                  </a:prstClr>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21</a:t>
            </a:fld>
            <a:endParaRPr kumimoji="0" lang="en-US" sz="1200" b="0" i="0" u="none" strike="noStrike" kern="1200" cap="none" spc="0" normalizeH="0" baseline="0" noProof="0">
              <a:ln>
                <a:noFill/>
              </a:ln>
              <a:solidFill>
                <a:prstClr val="black">
                  <a:tint val="82000"/>
                </a:prstClr>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10772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016CB47-C4D4-4332-9ED0-DBB916252F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3" name="Rectangle 1032">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5" name="Rectangle 103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355784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1026" name="Picture 2" descr="A visually striking and futuristic scene centered around expressing gratitude through advanced technology. The focus is on a large, three-dimensional 'Thank You' text, rendered in a sleek, metallic font and floating in the center of a cybernetic space. This space is filled with neon lights, holographic displays, and abstract digital patterns, creating a dynamic and immersive environment. The background is a deep, dark blue, almost black, evoking the vastness of space, with distant stars and digital grids suggesting a high-tech universe. The absence of natural elements like flowers emphasizes the purely technological and futuristic theme, showcasing a world where appreciation is conveyed through the marvels of artificial intelligence and digital artistry.">
            <a:extLst>
              <a:ext uri="{FF2B5EF4-FFF2-40B4-BE49-F238E27FC236}">
                <a16:creationId xmlns:a16="http://schemas.microsoft.com/office/drawing/2014/main" id="{E0DC114D-B008-C16D-AD12-C4009E82B9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0434" y="384463"/>
            <a:ext cx="2811320" cy="281132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NHS Arden &amp; GEM Commissioning Support Unit case study – Microsoft Adoption">
            <a:extLst>
              <a:ext uri="{FF2B5EF4-FFF2-40B4-BE49-F238E27FC236}">
                <a16:creationId xmlns:a16="http://schemas.microsoft.com/office/drawing/2014/main" id="{1162C312-9A5D-B619-26BA-965D7B75473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466396" y="1167285"/>
            <a:ext cx="3336953" cy="124567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Blue text on a black background&#10;&#10;Description automatically generated">
            <a:extLst>
              <a:ext uri="{FF2B5EF4-FFF2-40B4-BE49-F238E27FC236}">
                <a16:creationId xmlns:a16="http://schemas.microsoft.com/office/drawing/2014/main" id="{2038D57C-8F68-8B3D-BCFB-AB92F8A4E19A}"/>
              </a:ext>
            </a:extLst>
          </p:cNvPr>
          <p:cNvPicPr>
            <a:picLocks noChangeAspect="1"/>
          </p:cNvPicPr>
          <p:nvPr/>
        </p:nvPicPr>
        <p:blipFill>
          <a:blip r:embed="rId5"/>
          <a:stretch>
            <a:fillRect/>
          </a:stretch>
        </p:blipFill>
        <p:spPr>
          <a:xfrm>
            <a:off x="8095756" y="1393859"/>
            <a:ext cx="3336953" cy="792526"/>
          </a:xfrm>
          <a:prstGeom prst="rect">
            <a:avLst/>
          </a:prstGeom>
        </p:spPr>
      </p:pic>
      <p:sp>
        <p:nvSpPr>
          <p:cNvPr id="1037" name="Rectangle 1036">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635346" y="5126067"/>
            <a:ext cx="219456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EC91BEBD-64B6-E9E2-642B-C97C80947799}"/>
              </a:ext>
            </a:extLst>
          </p:cNvPr>
          <p:cNvSpPr txBox="1"/>
          <p:nvPr/>
        </p:nvSpPr>
        <p:spPr>
          <a:xfrm>
            <a:off x="5162719" y="3930305"/>
            <a:ext cx="6586915" cy="2437244"/>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ptos" panose="02110004020202020204"/>
                <a:ea typeface="+mn-ea"/>
                <a:cs typeface="+mn-cs"/>
                <a:hlinkClick r:id="rId6"/>
              </a:rPr>
              <a:t>Kathrin.Cresswell@ed.ac.uk</a:t>
            </a:r>
            <a:endParaRPr kumimoji="0" lang="en-US"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ptos" panose="02110004020202020204"/>
                <a:ea typeface="+mn-ea"/>
                <a:cs typeface="+mn-cs"/>
              </a:rPr>
              <a:t>Thank you to NHS England for funding and to all participants for their time</a:t>
            </a:r>
          </a:p>
        </p:txBody>
      </p:sp>
    </p:spTree>
    <p:extLst>
      <p:ext uri="{BB962C8B-B14F-4D97-AF65-F5344CB8AC3E}">
        <p14:creationId xmlns:p14="http://schemas.microsoft.com/office/powerpoint/2010/main" val="2015181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AI_MIE25v3" id="{11A7DDC0-048B-9444-B724-AA535291D02B}" vid="{3FD5CFCC-6E4C-4D4D-8954-82A5D782C5F0}"/>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AI_MIE25v3" id="{11A7DDC0-048B-9444-B724-AA535291D02B}" vid="{59DE4078-0976-0C4C-9F8E-6753F87421B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1811</TotalTime>
  <Words>2232</Words>
  <Application>Microsoft Macintosh PowerPoint</Application>
  <PresentationFormat>Widescreen</PresentationFormat>
  <Paragraphs>214</Paragraphs>
  <Slides>22</Slides>
  <Notes>19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Aptos</vt:lpstr>
      <vt:lpstr>Aptos Display</vt:lpstr>
      <vt:lpstr>Arial</vt:lpstr>
      <vt:lpstr>Calibri</vt:lpstr>
      <vt:lpstr>Office Theme</vt:lpstr>
      <vt:lpstr>1_Office Theme</vt:lpstr>
      <vt:lpstr>Large-Scale System-Level Digitalisation Initiatives in the National Health Service: Insights from Three National Evaluations</vt:lpstr>
      <vt:lpstr>Context – the United Kingdom National Health Service</vt:lpstr>
      <vt:lpstr>Evolving focus of the NHS</vt:lpstr>
      <vt:lpstr>History of national digitalisation programmes in the English NHS</vt:lpstr>
      <vt:lpstr>Three key national digitalisation programme evaluations</vt:lpstr>
      <vt:lpstr>Why programme evaluations?</vt:lpstr>
      <vt:lpstr>TO DATE</vt:lpstr>
      <vt:lpstr>Three Programmes with different foci (mainly hospitals) </vt:lpstr>
      <vt:lpstr>Infrastructural challenges</vt:lpstr>
      <vt:lpstr>Scale matters</vt:lpstr>
      <vt:lpstr>Most challenges were sociotechnical</vt:lpstr>
      <vt:lpstr>Inflated expectations</vt:lpstr>
      <vt:lpstr>Unstable governance, changing objectives and components over time</vt:lpstr>
      <vt:lpstr>Multiple stakeholders with conflicting agendas </vt:lpstr>
      <vt:lpstr>Evaluation and learning</vt:lpstr>
      <vt:lpstr>Orchestrating systemic policy interventions is difficult</vt:lpstr>
      <vt:lpstr>The dilemma: shared objectives but conflicting needs</vt:lpstr>
      <vt:lpstr>ILIAD Model: Innovation, Learning, and Infrastructure for Advancing Digital transformation</vt:lpstr>
      <vt:lpstr>Lessons</vt:lpstr>
      <vt:lpstr>Conclusions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Kathrin Cresswell</dc:creator>
  <cp:lastModifiedBy>Kathrin Cresswell</cp:lastModifiedBy>
  <cp:revision>5</cp:revision>
  <dcterms:created xsi:type="dcterms:W3CDTF">2025-02-06T10:05:41Z</dcterms:created>
  <dcterms:modified xsi:type="dcterms:W3CDTF">2025-12-11T15:10:23Z</dcterms:modified>
</cp:coreProperties>
</file>