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3" r:id="rId6"/>
    <p:sldId id="260" r:id="rId7"/>
    <p:sldId id="264" r:id="rId8"/>
    <p:sldId id="265" r:id="rId9"/>
    <p:sldId id="266" r:id="rId10"/>
    <p:sldId id="268" r:id="rId11"/>
    <p:sldId id="267"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758DF0-4836-446A-8FEA-123D146BF124}" v="115" dt="2021-11-19T14:31:00.0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717" autoAdjust="0"/>
  </p:normalViewPr>
  <p:slideViewPr>
    <p:cSldViewPr snapToGrid="0">
      <p:cViewPr varScale="1">
        <p:scale>
          <a:sx n="59" d="100"/>
          <a:sy n="59" d="100"/>
        </p:scale>
        <p:origin x="9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Alexandru Frunza" userId="be5b21d4a2b6c2a6" providerId="LiveId" clId="{EB758DF0-4836-446A-8FEA-123D146BF124}"/>
    <pc:docChg chg="undo custSel addSld delSld modSld addMainMaster delMainMaster addSection delSection modSection">
      <pc:chgData name="Constantin Alexandru Frunza" userId="be5b21d4a2b6c2a6" providerId="LiveId" clId="{EB758DF0-4836-446A-8FEA-123D146BF124}" dt="2021-11-19T14:32:58.219" v="4554" actId="47"/>
      <pc:docMkLst>
        <pc:docMk/>
      </pc:docMkLst>
      <pc:sldChg chg="addSp modSp new mod setBg modClrScheme chgLayout">
        <pc:chgData name="Constantin Alexandru Frunza" userId="be5b21d4a2b6c2a6" providerId="LiveId" clId="{EB758DF0-4836-446A-8FEA-123D146BF124}" dt="2021-11-18T13:53:34.162" v="109" actId="14100"/>
        <pc:sldMkLst>
          <pc:docMk/>
          <pc:sldMk cId="3955545495" sldId="256"/>
        </pc:sldMkLst>
        <pc:spChg chg="mod">
          <ac:chgData name="Constantin Alexandru Frunza" userId="be5b21d4a2b6c2a6" providerId="LiveId" clId="{EB758DF0-4836-446A-8FEA-123D146BF124}" dt="2021-11-18T13:46:52.506" v="101" actId="26606"/>
          <ac:spMkLst>
            <pc:docMk/>
            <pc:sldMk cId="3955545495" sldId="256"/>
            <ac:spMk id="2" creationId="{D4AAEE7B-18D0-430B-921A-A90893F5E733}"/>
          </ac:spMkLst>
        </pc:spChg>
        <pc:spChg chg="mod">
          <ac:chgData name="Constantin Alexandru Frunza" userId="be5b21d4a2b6c2a6" providerId="LiveId" clId="{EB758DF0-4836-446A-8FEA-123D146BF124}" dt="2021-11-18T13:46:52.506" v="101" actId="26606"/>
          <ac:spMkLst>
            <pc:docMk/>
            <pc:sldMk cId="3955545495" sldId="256"/>
            <ac:spMk id="3" creationId="{CDFD5B8A-7B7B-44B5-B5F1-079969E67D32}"/>
          </ac:spMkLst>
        </pc:spChg>
        <pc:spChg chg="add">
          <ac:chgData name="Constantin Alexandru Frunza" userId="be5b21d4a2b6c2a6" providerId="LiveId" clId="{EB758DF0-4836-446A-8FEA-123D146BF124}" dt="2021-11-18T13:46:52.506" v="101" actId="26606"/>
          <ac:spMkLst>
            <pc:docMk/>
            <pc:sldMk cId="3955545495" sldId="256"/>
            <ac:spMk id="9" creationId="{99B5B3C5-A599-465B-B2B9-866E8B2087CE}"/>
          </ac:spMkLst>
        </pc:spChg>
        <pc:spChg chg="add">
          <ac:chgData name="Constantin Alexandru Frunza" userId="be5b21d4a2b6c2a6" providerId="LiveId" clId="{EB758DF0-4836-446A-8FEA-123D146BF124}" dt="2021-11-18T13:46:52.506" v="101" actId="26606"/>
          <ac:spMkLst>
            <pc:docMk/>
            <pc:sldMk cId="3955545495" sldId="256"/>
            <ac:spMk id="11" creationId="{25C84982-7DD0-43B1-8A2D-BFA4DF1B4E60}"/>
          </ac:spMkLst>
        </pc:spChg>
        <pc:spChg chg="add">
          <ac:chgData name="Constantin Alexandru Frunza" userId="be5b21d4a2b6c2a6" providerId="LiveId" clId="{EB758DF0-4836-446A-8FEA-123D146BF124}" dt="2021-11-18T13:46:52.506" v="101" actId="26606"/>
          <ac:spMkLst>
            <pc:docMk/>
            <pc:sldMk cId="3955545495" sldId="256"/>
            <ac:spMk id="30" creationId="{4F8E18AC-903E-4B46-8CC0-FE20E612CE37}"/>
          </ac:spMkLst>
        </pc:spChg>
        <pc:spChg chg="add">
          <ac:chgData name="Constantin Alexandru Frunza" userId="be5b21d4a2b6c2a6" providerId="LiveId" clId="{EB758DF0-4836-446A-8FEA-123D146BF124}" dt="2021-11-18T13:46:52.506" v="101" actId="26606"/>
          <ac:spMkLst>
            <pc:docMk/>
            <pc:sldMk cId="3955545495" sldId="256"/>
            <ac:spMk id="32" creationId="{3DEE38FB-0763-470C-8A5E-44456B5130D7}"/>
          </ac:spMkLst>
        </pc:spChg>
        <pc:spChg chg="add">
          <ac:chgData name="Constantin Alexandru Frunza" userId="be5b21d4a2b6c2a6" providerId="LiveId" clId="{EB758DF0-4836-446A-8FEA-123D146BF124}" dt="2021-11-18T13:46:52.506" v="101" actId="26606"/>
          <ac:spMkLst>
            <pc:docMk/>
            <pc:sldMk cId="3955545495" sldId="256"/>
            <ac:spMk id="34" creationId="{F1D6E6C0-11C7-4A38-BD12-80741960B53C}"/>
          </ac:spMkLst>
        </pc:spChg>
        <pc:grpChg chg="add">
          <ac:chgData name="Constantin Alexandru Frunza" userId="be5b21d4a2b6c2a6" providerId="LiveId" clId="{EB758DF0-4836-446A-8FEA-123D146BF124}" dt="2021-11-18T13:46:52.506" v="101" actId="26606"/>
          <ac:grpSpMkLst>
            <pc:docMk/>
            <pc:sldMk cId="3955545495" sldId="256"/>
            <ac:grpSpMk id="13" creationId="{1D912E1C-3BBA-42F0-A3EE-FEC382E7230A}"/>
          </ac:grpSpMkLst>
        </pc:grpChg>
        <pc:grpChg chg="add">
          <ac:chgData name="Constantin Alexandru Frunza" userId="be5b21d4a2b6c2a6" providerId="LiveId" clId="{EB758DF0-4836-446A-8FEA-123D146BF124}" dt="2021-11-18T13:46:52.506" v="101" actId="26606"/>
          <ac:grpSpMkLst>
            <pc:docMk/>
            <pc:sldMk cId="3955545495" sldId="256"/>
            <ac:grpSpMk id="36" creationId="{2B16E781-E64A-4007-B0F1-5A50135A4276}"/>
          </ac:grpSpMkLst>
        </pc:grpChg>
        <pc:picChg chg="add mod">
          <ac:chgData name="Constantin Alexandru Frunza" userId="be5b21d4a2b6c2a6" providerId="LiveId" clId="{EB758DF0-4836-446A-8FEA-123D146BF124}" dt="2021-11-18T13:52:42.259" v="102" actId="1076"/>
          <ac:picMkLst>
            <pc:docMk/>
            <pc:sldMk cId="3955545495" sldId="256"/>
            <ac:picMk id="4" creationId="{D282349C-9542-46FB-9CE5-3A8E00031A33}"/>
          </ac:picMkLst>
        </pc:picChg>
        <pc:picChg chg="add mod">
          <ac:chgData name="Constantin Alexandru Frunza" userId="be5b21d4a2b6c2a6" providerId="LiveId" clId="{EB758DF0-4836-446A-8FEA-123D146BF124}" dt="2021-11-18T13:53:34.162" v="109" actId="14100"/>
          <ac:picMkLst>
            <pc:docMk/>
            <pc:sldMk cId="3955545495" sldId="256"/>
            <ac:picMk id="6" creationId="{6949205A-1367-4CE8-85C1-39903ACA1E04}"/>
          </ac:picMkLst>
        </pc:picChg>
      </pc:sldChg>
      <pc:sldChg chg="addSp delSp modSp new mod setBg">
        <pc:chgData name="Constantin Alexandru Frunza" userId="be5b21d4a2b6c2a6" providerId="LiveId" clId="{EB758DF0-4836-446A-8FEA-123D146BF124}" dt="2021-11-18T16:57:20.339" v="2852" actId="20577"/>
        <pc:sldMkLst>
          <pc:docMk/>
          <pc:sldMk cId="2860764958" sldId="257"/>
        </pc:sldMkLst>
        <pc:spChg chg="mod">
          <ac:chgData name="Constantin Alexandru Frunza" userId="be5b21d4a2b6c2a6" providerId="LiveId" clId="{EB758DF0-4836-446A-8FEA-123D146BF124}" dt="2021-11-18T14:03:20.071" v="116" actId="26606"/>
          <ac:spMkLst>
            <pc:docMk/>
            <pc:sldMk cId="2860764958" sldId="257"/>
            <ac:spMk id="2" creationId="{53636DB0-FDD5-4C9E-9A11-18D9B92DB1A0}"/>
          </ac:spMkLst>
        </pc:spChg>
        <pc:spChg chg="del">
          <ac:chgData name="Constantin Alexandru Frunza" userId="be5b21d4a2b6c2a6" providerId="LiveId" clId="{EB758DF0-4836-446A-8FEA-123D146BF124}" dt="2021-11-18T14:03:11.680" v="113"/>
          <ac:spMkLst>
            <pc:docMk/>
            <pc:sldMk cId="2860764958" sldId="257"/>
            <ac:spMk id="3" creationId="{B434027B-AED5-4950-8A23-AC03200A09FB}"/>
          </ac:spMkLst>
        </pc:spChg>
        <pc:spChg chg="add mod">
          <ac:chgData name="Constantin Alexandru Frunza" userId="be5b21d4a2b6c2a6" providerId="LiveId" clId="{EB758DF0-4836-446A-8FEA-123D146BF124}" dt="2021-11-18T16:57:20.339" v="2852" actId="20577"/>
          <ac:spMkLst>
            <pc:docMk/>
            <pc:sldMk cId="2860764958" sldId="257"/>
            <ac:spMk id="9" creationId="{98D88D55-5F21-4D01-9F77-DDAA75081229}"/>
          </ac:spMkLst>
        </pc:spChg>
        <pc:spChg chg="add">
          <ac:chgData name="Constantin Alexandru Frunza" userId="be5b21d4a2b6c2a6" providerId="LiveId" clId="{EB758DF0-4836-446A-8FEA-123D146BF124}" dt="2021-11-18T14:03:20.071" v="116" actId="26606"/>
          <ac:spMkLst>
            <pc:docMk/>
            <pc:sldMk cId="2860764958" sldId="257"/>
            <ac:spMk id="12" creationId="{BB4ECDFC-8958-4B83-B01F-58AEFB867BAF}"/>
          </ac:spMkLst>
        </pc:spChg>
        <pc:spChg chg="add">
          <ac:chgData name="Constantin Alexandru Frunza" userId="be5b21d4a2b6c2a6" providerId="LiveId" clId="{EB758DF0-4836-446A-8FEA-123D146BF124}" dt="2021-11-18T14:03:20.071" v="116" actId="26606"/>
          <ac:spMkLst>
            <pc:docMk/>
            <pc:sldMk cId="2860764958" sldId="257"/>
            <ac:spMk id="14" creationId="{C1D68778-F94A-4C5B-9118-3B992BB975DD}"/>
          </ac:spMkLst>
        </pc:spChg>
        <pc:grpChg chg="add">
          <ac:chgData name="Constantin Alexandru Frunza" userId="be5b21d4a2b6c2a6" providerId="LiveId" clId="{EB758DF0-4836-446A-8FEA-123D146BF124}" dt="2021-11-18T14:03:20.071" v="116" actId="26606"/>
          <ac:grpSpMkLst>
            <pc:docMk/>
            <pc:sldMk cId="2860764958" sldId="257"/>
            <ac:grpSpMk id="16" creationId="{B29252B9-8F48-4CC0-A640-09C8A8C24E31}"/>
          </ac:grpSpMkLst>
        </pc:grpChg>
        <pc:picChg chg="add mod">
          <ac:chgData name="Constantin Alexandru Frunza" userId="be5b21d4a2b6c2a6" providerId="LiveId" clId="{EB758DF0-4836-446A-8FEA-123D146BF124}" dt="2021-11-18T14:03:20.071" v="116" actId="26606"/>
          <ac:picMkLst>
            <pc:docMk/>
            <pc:sldMk cId="2860764958" sldId="257"/>
            <ac:picMk id="5" creationId="{B5341FDF-B286-46AA-A2D4-33CA6B2C29E0}"/>
          </ac:picMkLst>
        </pc:picChg>
      </pc:sldChg>
      <pc:sldChg chg="addSp delSp modSp new del mod setBg">
        <pc:chgData name="Constantin Alexandru Frunza" userId="be5b21d4a2b6c2a6" providerId="LiveId" clId="{EB758DF0-4836-446A-8FEA-123D146BF124}" dt="2021-11-18T14:23:54.906" v="576" actId="47"/>
        <pc:sldMkLst>
          <pc:docMk/>
          <pc:sldMk cId="2341800290" sldId="258"/>
        </pc:sldMkLst>
        <pc:spChg chg="mod">
          <ac:chgData name="Constantin Alexandru Frunza" userId="be5b21d4a2b6c2a6" providerId="LiveId" clId="{EB758DF0-4836-446A-8FEA-123D146BF124}" dt="2021-11-18T14:19:53.917" v="547" actId="26606"/>
          <ac:spMkLst>
            <pc:docMk/>
            <pc:sldMk cId="2341800290" sldId="258"/>
            <ac:spMk id="2" creationId="{46B625BA-4D05-4A6F-96A2-3D7E32BDE68E}"/>
          </ac:spMkLst>
        </pc:spChg>
        <pc:spChg chg="del mod">
          <ac:chgData name="Constantin Alexandru Frunza" userId="be5b21d4a2b6c2a6" providerId="LiveId" clId="{EB758DF0-4836-446A-8FEA-123D146BF124}" dt="2021-11-18T14:19:29.168" v="546" actId="26606"/>
          <ac:spMkLst>
            <pc:docMk/>
            <pc:sldMk cId="2341800290" sldId="258"/>
            <ac:spMk id="3" creationId="{CA532AB6-3FF2-4E97-912F-ED959558125D}"/>
          </ac:spMkLst>
        </pc:spChg>
        <pc:spChg chg="add del">
          <ac:chgData name="Constantin Alexandru Frunza" userId="be5b21d4a2b6c2a6" providerId="LiveId" clId="{EB758DF0-4836-446A-8FEA-123D146BF124}" dt="2021-11-18T14:19:53.917" v="547" actId="26606"/>
          <ac:spMkLst>
            <pc:docMk/>
            <pc:sldMk cId="2341800290" sldId="258"/>
            <ac:spMk id="9" creationId="{57908DE9-5647-483E-B731-49D34A839B3F}"/>
          </ac:spMkLst>
        </pc:spChg>
        <pc:spChg chg="add del">
          <ac:chgData name="Constantin Alexandru Frunza" userId="be5b21d4a2b6c2a6" providerId="LiveId" clId="{EB758DF0-4836-446A-8FEA-123D146BF124}" dt="2021-11-18T14:19:53.917" v="547" actId="26606"/>
          <ac:spMkLst>
            <pc:docMk/>
            <pc:sldMk cId="2341800290" sldId="258"/>
            <ac:spMk id="11" creationId="{926962B4-5DCE-4745-A877-F7237DA68D7F}"/>
          </ac:spMkLst>
        </pc:spChg>
        <pc:spChg chg="add del">
          <ac:chgData name="Constantin Alexandru Frunza" userId="be5b21d4a2b6c2a6" providerId="LiveId" clId="{EB758DF0-4836-446A-8FEA-123D146BF124}" dt="2021-11-18T14:19:53.917" v="547" actId="26606"/>
          <ac:spMkLst>
            <pc:docMk/>
            <pc:sldMk cId="2341800290" sldId="258"/>
            <ac:spMk id="13" creationId="{FFC31C6D-653C-4C57-B226-ED6CE571F611}"/>
          </ac:spMkLst>
        </pc:spChg>
        <pc:spChg chg="add del">
          <ac:chgData name="Constantin Alexandru Frunza" userId="be5b21d4a2b6c2a6" providerId="LiveId" clId="{EB758DF0-4836-446A-8FEA-123D146BF124}" dt="2021-11-18T14:20:44.834" v="574" actId="26606"/>
          <ac:spMkLst>
            <pc:docMk/>
            <pc:sldMk cId="2341800290" sldId="258"/>
            <ac:spMk id="26" creationId="{53B739BF-52FC-4875-B392-4044CC04F091}"/>
          </ac:spMkLst>
        </pc:spChg>
        <pc:spChg chg="add del">
          <ac:chgData name="Constantin Alexandru Frunza" userId="be5b21d4a2b6c2a6" providerId="LiveId" clId="{EB758DF0-4836-446A-8FEA-123D146BF124}" dt="2021-11-18T14:20:44.834" v="574" actId="26606"/>
          <ac:spMkLst>
            <pc:docMk/>
            <pc:sldMk cId="2341800290" sldId="258"/>
            <ac:spMk id="28" creationId="{3AA1CAD8-1CD4-40E6-B88B-9D4FF5C3D072}"/>
          </ac:spMkLst>
        </pc:spChg>
        <pc:spChg chg="add del">
          <ac:chgData name="Constantin Alexandru Frunza" userId="be5b21d4a2b6c2a6" providerId="LiveId" clId="{EB758DF0-4836-446A-8FEA-123D146BF124}" dt="2021-11-18T14:20:44.682" v="573" actId="26606"/>
          <ac:spMkLst>
            <pc:docMk/>
            <pc:sldMk cId="2341800290" sldId="258"/>
            <ac:spMk id="42" creationId="{53B739BF-52FC-4875-B392-4044CC04F091}"/>
          </ac:spMkLst>
        </pc:spChg>
        <pc:spChg chg="add del">
          <ac:chgData name="Constantin Alexandru Frunza" userId="be5b21d4a2b6c2a6" providerId="LiveId" clId="{EB758DF0-4836-446A-8FEA-123D146BF124}" dt="2021-11-18T14:20:44.682" v="573" actId="26606"/>
          <ac:spMkLst>
            <pc:docMk/>
            <pc:sldMk cId="2341800290" sldId="258"/>
            <ac:spMk id="44" creationId="{3AA1CAD8-1CD4-40E6-B88B-9D4FF5C3D072}"/>
          </ac:spMkLst>
        </pc:spChg>
        <pc:spChg chg="add">
          <ac:chgData name="Constantin Alexandru Frunza" userId="be5b21d4a2b6c2a6" providerId="LiveId" clId="{EB758DF0-4836-446A-8FEA-123D146BF124}" dt="2021-11-18T14:20:44.834" v="574" actId="26606"/>
          <ac:spMkLst>
            <pc:docMk/>
            <pc:sldMk cId="2341800290" sldId="258"/>
            <ac:spMk id="55" creationId="{53B739BF-52FC-4875-B392-4044CC04F091}"/>
          </ac:spMkLst>
        </pc:spChg>
        <pc:spChg chg="add">
          <ac:chgData name="Constantin Alexandru Frunza" userId="be5b21d4a2b6c2a6" providerId="LiveId" clId="{EB758DF0-4836-446A-8FEA-123D146BF124}" dt="2021-11-18T14:20:44.834" v="574" actId="26606"/>
          <ac:spMkLst>
            <pc:docMk/>
            <pc:sldMk cId="2341800290" sldId="258"/>
            <ac:spMk id="56" creationId="{3AA1CAD8-1CD4-40E6-B88B-9D4FF5C3D072}"/>
          </ac:spMkLst>
        </pc:spChg>
        <pc:grpChg chg="add del">
          <ac:chgData name="Constantin Alexandru Frunza" userId="be5b21d4a2b6c2a6" providerId="LiveId" clId="{EB758DF0-4836-446A-8FEA-123D146BF124}" dt="2021-11-18T14:19:53.917" v="547" actId="26606"/>
          <ac:grpSpMkLst>
            <pc:docMk/>
            <pc:sldMk cId="2341800290" sldId="258"/>
            <ac:grpSpMk id="15" creationId="{C310B041-3468-403A-926B-E3C1CF4433A2}"/>
          </ac:grpSpMkLst>
        </pc:grpChg>
        <pc:grpChg chg="add del">
          <ac:chgData name="Constantin Alexandru Frunza" userId="be5b21d4a2b6c2a6" providerId="LiveId" clId="{EB758DF0-4836-446A-8FEA-123D146BF124}" dt="2021-11-18T14:20:44.834" v="574" actId="26606"/>
          <ac:grpSpMkLst>
            <pc:docMk/>
            <pc:sldMk cId="2341800290" sldId="258"/>
            <ac:grpSpMk id="30" creationId="{0D65577D-83CF-47FA-954E-60C70AFDBB28}"/>
          </ac:grpSpMkLst>
        </pc:grpChg>
        <pc:grpChg chg="add del">
          <ac:chgData name="Constantin Alexandru Frunza" userId="be5b21d4a2b6c2a6" providerId="LiveId" clId="{EB758DF0-4836-446A-8FEA-123D146BF124}" dt="2021-11-18T14:20:44.682" v="573" actId="26606"/>
          <ac:grpSpMkLst>
            <pc:docMk/>
            <pc:sldMk cId="2341800290" sldId="258"/>
            <ac:grpSpMk id="46" creationId="{0D65577D-83CF-47FA-954E-60C70AFDBB28}"/>
          </ac:grpSpMkLst>
        </pc:grpChg>
        <pc:grpChg chg="add">
          <ac:chgData name="Constantin Alexandru Frunza" userId="be5b21d4a2b6c2a6" providerId="LiveId" clId="{EB758DF0-4836-446A-8FEA-123D146BF124}" dt="2021-11-18T14:20:44.834" v="574" actId="26606"/>
          <ac:grpSpMkLst>
            <pc:docMk/>
            <pc:sldMk cId="2341800290" sldId="258"/>
            <ac:grpSpMk id="57" creationId="{0D65577D-83CF-47FA-954E-60C70AFDBB28}"/>
          </ac:grpSpMkLst>
        </pc:grpChg>
        <pc:graphicFrameChg chg="add mod modGraphic">
          <ac:chgData name="Constantin Alexandru Frunza" userId="be5b21d4a2b6c2a6" providerId="LiveId" clId="{EB758DF0-4836-446A-8FEA-123D146BF124}" dt="2021-11-18T14:23:47.448" v="575" actId="20577"/>
          <ac:graphicFrameMkLst>
            <pc:docMk/>
            <pc:sldMk cId="2341800290" sldId="258"/>
            <ac:graphicFrameMk id="5" creationId="{5C44DD5D-948D-437C-9D3D-34E5068715D5}"/>
          </ac:graphicFrameMkLst>
        </pc:graphicFrameChg>
      </pc:sldChg>
      <pc:sldChg chg="addSp delSp modSp new mod setBg">
        <pc:chgData name="Constantin Alexandru Frunza" userId="be5b21d4a2b6c2a6" providerId="LiveId" clId="{EB758DF0-4836-446A-8FEA-123D146BF124}" dt="2021-11-18T14:25:50.211" v="729" actId="26606"/>
        <pc:sldMkLst>
          <pc:docMk/>
          <pc:sldMk cId="2651884575" sldId="258"/>
        </pc:sldMkLst>
        <pc:spChg chg="mod">
          <ac:chgData name="Constantin Alexandru Frunza" userId="be5b21d4a2b6c2a6" providerId="LiveId" clId="{EB758DF0-4836-446A-8FEA-123D146BF124}" dt="2021-11-18T14:25:50.211" v="729" actId="26606"/>
          <ac:spMkLst>
            <pc:docMk/>
            <pc:sldMk cId="2651884575" sldId="258"/>
            <ac:spMk id="2" creationId="{958C030F-61D0-4EE7-A78A-2C8306C259E8}"/>
          </ac:spMkLst>
        </pc:spChg>
        <pc:spChg chg="add del mod">
          <ac:chgData name="Constantin Alexandru Frunza" userId="be5b21d4a2b6c2a6" providerId="LiveId" clId="{EB758DF0-4836-446A-8FEA-123D146BF124}" dt="2021-11-18T14:25:50.211" v="729" actId="26606"/>
          <ac:spMkLst>
            <pc:docMk/>
            <pc:sldMk cId="2651884575" sldId="258"/>
            <ac:spMk id="3" creationId="{8EB9BB7A-8D92-408E-B46F-BE550B5A3446}"/>
          </ac:spMkLst>
        </pc:spChg>
        <pc:spChg chg="add del">
          <ac:chgData name="Constantin Alexandru Frunza" userId="be5b21d4a2b6c2a6" providerId="LiveId" clId="{EB758DF0-4836-446A-8FEA-123D146BF124}" dt="2021-11-18T14:25:43.055" v="722" actId="26606"/>
          <ac:spMkLst>
            <pc:docMk/>
            <pc:sldMk cId="2651884575" sldId="258"/>
            <ac:spMk id="9" creationId="{458183E0-58D3-4C7F-97F0-2494113B38F6}"/>
          </ac:spMkLst>
        </pc:spChg>
        <pc:spChg chg="add del">
          <ac:chgData name="Constantin Alexandru Frunza" userId="be5b21d4a2b6c2a6" providerId="LiveId" clId="{EB758DF0-4836-446A-8FEA-123D146BF124}" dt="2021-11-18T14:25:50.175" v="728" actId="26606"/>
          <ac:spMkLst>
            <pc:docMk/>
            <pc:sldMk cId="2651884575" sldId="258"/>
            <ac:spMk id="10" creationId="{8427DF8B-AF40-4916-BF81-7B4B1D6A063D}"/>
          </ac:spMkLst>
        </pc:spChg>
        <pc:spChg chg="add del">
          <ac:chgData name="Constantin Alexandru Frunza" userId="be5b21d4a2b6c2a6" providerId="LiveId" clId="{EB758DF0-4836-446A-8FEA-123D146BF124}" dt="2021-11-18T14:25:43.055" v="722" actId="26606"/>
          <ac:spMkLst>
            <pc:docMk/>
            <pc:sldMk cId="2651884575" sldId="258"/>
            <ac:spMk id="11" creationId="{493D7220-9A41-4B89-8A05-2E854925EDA1}"/>
          </ac:spMkLst>
        </pc:spChg>
        <pc:spChg chg="add del">
          <ac:chgData name="Constantin Alexandru Frunza" userId="be5b21d4a2b6c2a6" providerId="LiveId" clId="{EB758DF0-4836-446A-8FEA-123D146BF124}" dt="2021-11-18T14:25:50.175" v="728" actId="26606"/>
          <ac:spMkLst>
            <pc:docMk/>
            <pc:sldMk cId="2651884575" sldId="258"/>
            <ac:spMk id="12" creationId="{6AE0E191-47BD-46BD-846E-E994713F2C91}"/>
          </ac:spMkLst>
        </pc:spChg>
        <pc:spChg chg="add del">
          <ac:chgData name="Constantin Alexandru Frunza" userId="be5b21d4a2b6c2a6" providerId="LiveId" clId="{EB758DF0-4836-446A-8FEA-123D146BF124}" dt="2021-11-18T14:25:45.519" v="724" actId="26606"/>
          <ac:spMkLst>
            <pc:docMk/>
            <pc:sldMk cId="2651884575" sldId="258"/>
            <ac:spMk id="23" creationId="{53B739BF-52FC-4875-B392-4044CC04F091}"/>
          </ac:spMkLst>
        </pc:spChg>
        <pc:spChg chg="add del">
          <ac:chgData name="Constantin Alexandru Frunza" userId="be5b21d4a2b6c2a6" providerId="LiveId" clId="{EB758DF0-4836-446A-8FEA-123D146BF124}" dt="2021-11-18T14:25:45.519" v="724" actId="26606"/>
          <ac:spMkLst>
            <pc:docMk/>
            <pc:sldMk cId="2651884575" sldId="258"/>
            <ac:spMk id="24" creationId="{3AA1CAD8-1CD4-40E6-B88B-9D4FF5C3D072}"/>
          </ac:spMkLst>
        </pc:spChg>
        <pc:spChg chg="add del">
          <ac:chgData name="Constantin Alexandru Frunza" userId="be5b21d4a2b6c2a6" providerId="LiveId" clId="{EB758DF0-4836-446A-8FEA-123D146BF124}" dt="2021-11-18T14:25:47.756" v="726" actId="26606"/>
          <ac:spMkLst>
            <pc:docMk/>
            <pc:sldMk cId="2651884575" sldId="258"/>
            <ac:spMk id="35" creationId="{458183E0-58D3-4C7F-97F0-2494113B38F6}"/>
          </ac:spMkLst>
        </pc:spChg>
        <pc:spChg chg="add del">
          <ac:chgData name="Constantin Alexandru Frunza" userId="be5b21d4a2b6c2a6" providerId="LiveId" clId="{EB758DF0-4836-446A-8FEA-123D146BF124}" dt="2021-11-18T14:25:47.756" v="726" actId="26606"/>
          <ac:spMkLst>
            <pc:docMk/>
            <pc:sldMk cId="2651884575" sldId="258"/>
            <ac:spMk id="36" creationId="{493D7220-9A41-4B89-8A05-2E854925EDA1}"/>
          </ac:spMkLst>
        </pc:spChg>
        <pc:spChg chg="add del">
          <ac:chgData name="Constantin Alexandru Frunza" userId="be5b21d4a2b6c2a6" providerId="LiveId" clId="{EB758DF0-4836-446A-8FEA-123D146BF124}" dt="2021-11-18T14:25:47.756" v="726" actId="26606"/>
          <ac:spMkLst>
            <pc:docMk/>
            <pc:sldMk cId="2651884575" sldId="258"/>
            <ac:spMk id="39" creationId="{8EB9BB7A-8D92-408E-B46F-BE550B5A3446}"/>
          </ac:spMkLst>
        </pc:spChg>
        <pc:spChg chg="add del">
          <ac:chgData name="Constantin Alexandru Frunza" userId="be5b21d4a2b6c2a6" providerId="LiveId" clId="{EB758DF0-4836-446A-8FEA-123D146BF124}" dt="2021-11-18T14:25:50.175" v="728" actId="26606"/>
          <ac:spMkLst>
            <pc:docMk/>
            <pc:sldMk cId="2651884575" sldId="258"/>
            <ac:spMk id="41" creationId="{8EB9BB7A-8D92-408E-B46F-BE550B5A3446}"/>
          </ac:spMkLst>
        </pc:spChg>
        <pc:spChg chg="add del">
          <ac:chgData name="Constantin Alexandru Frunza" userId="be5b21d4a2b6c2a6" providerId="LiveId" clId="{EB758DF0-4836-446A-8FEA-123D146BF124}" dt="2021-11-18T14:25:50.175" v="728" actId="26606"/>
          <ac:spMkLst>
            <pc:docMk/>
            <pc:sldMk cId="2651884575" sldId="258"/>
            <ac:spMk id="42" creationId="{D60DC0FE-B192-4898-9A42-DD3CA1061184}"/>
          </ac:spMkLst>
        </pc:spChg>
        <pc:spChg chg="add">
          <ac:chgData name="Constantin Alexandru Frunza" userId="be5b21d4a2b6c2a6" providerId="LiveId" clId="{EB758DF0-4836-446A-8FEA-123D146BF124}" dt="2021-11-18T14:25:50.211" v="729" actId="26606"/>
          <ac:spMkLst>
            <pc:docMk/>
            <pc:sldMk cId="2651884575" sldId="258"/>
            <ac:spMk id="50" creationId="{458183E0-58D3-4C7F-97F0-2494113B38F6}"/>
          </ac:spMkLst>
        </pc:spChg>
        <pc:spChg chg="add">
          <ac:chgData name="Constantin Alexandru Frunza" userId="be5b21d4a2b6c2a6" providerId="LiveId" clId="{EB758DF0-4836-446A-8FEA-123D146BF124}" dt="2021-11-18T14:25:50.211" v="729" actId="26606"/>
          <ac:spMkLst>
            <pc:docMk/>
            <pc:sldMk cId="2651884575" sldId="258"/>
            <ac:spMk id="51" creationId="{493D7220-9A41-4B89-8A05-2E854925EDA1}"/>
          </ac:spMkLst>
        </pc:spChg>
        <pc:spChg chg="add">
          <ac:chgData name="Constantin Alexandru Frunza" userId="be5b21d4a2b6c2a6" providerId="LiveId" clId="{EB758DF0-4836-446A-8FEA-123D146BF124}" dt="2021-11-18T14:25:50.211" v="729" actId="26606"/>
          <ac:spMkLst>
            <pc:docMk/>
            <pc:sldMk cId="2651884575" sldId="258"/>
            <ac:spMk id="54" creationId="{8EB9BB7A-8D92-408E-B46F-BE550B5A3446}"/>
          </ac:spMkLst>
        </pc:spChg>
        <pc:grpChg chg="add del">
          <ac:chgData name="Constantin Alexandru Frunza" userId="be5b21d4a2b6c2a6" providerId="LiveId" clId="{EB758DF0-4836-446A-8FEA-123D146BF124}" dt="2021-11-18T14:25:43.055" v="722" actId="26606"/>
          <ac:grpSpMkLst>
            <pc:docMk/>
            <pc:sldMk cId="2651884575" sldId="258"/>
            <ac:grpSpMk id="13" creationId="{9215E110-AB5D-437B-9906-4A431F695EDF}"/>
          </ac:grpSpMkLst>
        </pc:grpChg>
        <pc:grpChg chg="add del">
          <ac:chgData name="Constantin Alexandru Frunza" userId="be5b21d4a2b6c2a6" providerId="LiveId" clId="{EB758DF0-4836-446A-8FEA-123D146BF124}" dt="2021-11-18T14:25:45.519" v="724" actId="26606"/>
          <ac:grpSpMkLst>
            <pc:docMk/>
            <pc:sldMk cId="2651884575" sldId="258"/>
            <ac:grpSpMk id="25" creationId="{0D65577D-83CF-47FA-954E-60C70AFDBB28}"/>
          </ac:grpSpMkLst>
        </pc:grpChg>
        <pc:grpChg chg="add del">
          <ac:chgData name="Constantin Alexandru Frunza" userId="be5b21d4a2b6c2a6" providerId="LiveId" clId="{EB758DF0-4836-446A-8FEA-123D146BF124}" dt="2021-11-18T14:25:47.756" v="726" actId="26606"/>
          <ac:grpSpMkLst>
            <pc:docMk/>
            <pc:sldMk cId="2651884575" sldId="258"/>
            <ac:grpSpMk id="38" creationId="{C1F869AB-954B-4EAB-8260-60AE9C8D0C6F}"/>
          </ac:grpSpMkLst>
        </pc:grpChg>
        <pc:grpChg chg="add del">
          <ac:chgData name="Constantin Alexandru Frunza" userId="be5b21d4a2b6c2a6" providerId="LiveId" clId="{EB758DF0-4836-446A-8FEA-123D146BF124}" dt="2021-11-18T14:25:50.175" v="728" actId="26606"/>
          <ac:grpSpMkLst>
            <pc:docMk/>
            <pc:sldMk cId="2651884575" sldId="258"/>
            <ac:grpSpMk id="43" creationId="{47154ABD-A760-4C29-A394-422706C2C032}"/>
          </ac:grpSpMkLst>
        </pc:grpChg>
        <pc:grpChg chg="add">
          <ac:chgData name="Constantin Alexandru Frunza" userId="be5b21d4a2b6c2a6" providerId="LiveId" clId="{EB758DF0-4836-446A-8FEA-123D146BF124}" dt="2021-11-18T14:25:50.211" v="729" actId="26606"/>
          <ac:grpSpMkLst>
            <pc:docMk/>
            <pc:sldMk cId="2651884575" sldId="258"/>
            <ac:grpSpMk id="53" creationId="{C1F869AB-954B-4EAB-8260-60AE9C8D0C6F}"/>
          </ac:grpSpMkLst>
        </pc:grpChg>
        <pc:graphicFrameChg chg="add del">
          <ac:chgData name="Constantin Alexandru Frunza" userId="be5b21d4a2b6c2a6" providerId="LiveId" clId="{EB758DF0-4836-446A-8FEA-123D146BF124}" dt="2021-11-18T14:25:43.055" v="722" actId="26606"/>
          <ac:graphicFrameMkLst>
            <pc:docMk/>
            <pc:sldMk cId="2651884575" sldId="258"/>
            <ac:graphicFrameMk id="5" creationId="{B582BBFD-8C4C-47CC-97E3-A70250352F44}"/>
          </ac:graphicFrameMkLst>
        </pc:graphicFrameChg>
        <pc:graphicFrameChg chg="add del">
          <ac:chgData name="Constantin Alexandru Frunza" userId="be5b21d4a2b6c2a6" providerId="LiveId" clId="{EB758DF0-4836-446A-8FEA-123D146BF124}" dt="2021-11-18T14:25:45.519" v="724" actId="26606"/>
          <ac:graphicFrameMkLst>
            <pc:docMk/>
            <pc:sldMk cId="2651884575" sldId="258"/>
            <ac:graphicFrameMk id="33" creationId="{E7C9756A-A0A9-4681-80F7-24F90045D267}"/>
          </ac:graphicFrameMkLst>
        </pc:graphicFrameChg>
        <pc:picChg chg="add del">
          <ac:chgData name="Constantin Alexandru Frunza" userId="be5b21d4a2b6c2a6" providerId="LiveId" clId="{EB758DF0-4836-446A-8FEA-123D146BF124}" dt="2021-11-18T14:25:50.175" v="728" actId="26606"/>
          <ac:picMkLst>
            <pc:docMk/>
            <pc:sldMk cId="2651884575" sldId="258"/>
            <ac:picMk id="7" creationId="{9EA77A6E-E11F-400E-91D4-EC021562031C}"/>
          </ac:picMkLst>
        </pc:picChg>
        <pc:picChg chg="add del">
          <ac:chgData name="Constantin Alexandru Frunza" userId="be5b21d4a2b6c2a6" providerId="LiveId" clId="{EB758DF0-4836-446A-8FEA-123D146BF124}" dt="2021-11-18T14:25:47.756" v="726" actId="26606"/>
          <ac:picMkLst>
            <pc:docMk/>
            <pc:sldMk cId="2651884575" sldId="258"/>
            <ac:picMk id="37" creationId="{B8E27BA8-9101-4B9F-9B17-33DFE28E321A}"/>
          </ac:picMkLst>
        </pc:picChg>
        <pc:picChg chg="add">
          <ac:chgData name="Constantin Alexandru Frunza" userId="be5b21d4a2b6c2a6" providerId="LiveId" clId="{EB758DF0-4836-446A-8FEA-123D146BF124}" dt="2021-11-18T14:25:50.211" v="729" actId="26606"/>
          <ac:picMkLst>
            <pc:docMk/>
            <pc:sldMk cId="2651884575" sldId="258"/>
            <ac:picMk id="52" creationId="{C7F7662A-E1D8-4186-AA72-DCA55D7E92D4}"/>
          </ac:picMkLst>
        </pc:picChg>
      </pc:sldChg>
      <pc:sldChg chg="addSp delSp modSp new mod setBg">
        <pc:chgData name="Constantin Alexandru Frunza" userId="be5b21d4a2b6c2a6" providerId="LiveId" clId="{EB758DF0-4836-446A-8FEA-123D146BF124}" dt="2021-11-18T16:58:32.540" v="2858" actId="14100"/>
        <pc:sldMkLst>
          <pc:docMk/>
          <pc:sldMk cId="696026732" sldId="259"/>
        </pc:sldMkLst>
        <pc:spChg chg="mod">
          <ac:chgData name="Constantin Alexandru Frunza" userId="be5b21d4a2b6c2a6" providerId="LiveId" clId="{EB758DF0-4836-446A-8FEA-123D146BF124}" dt="2021-11-18T16:58:32.540" v="2858" actId="14100"/>
          <ac:spMkLst>
            <pc:docMk/>
            <pc:sldMk cId="696026732" sldId="259"/>
            <ac:spMk id="2" creationId="{8AE05D3D-9D33-44CF-B3F1-AABB03E9771E}"/>
          </ac:spMkLst>
        </pc:spChg>
        <pc:spChg chg="del">
          <ac:chgData name="Constantin Alexandru Frunza" userId="be5b21d4a2b6c2a6" providerId="LiveId" clId="{EB758DF0-4836-446A-8FEA-123D146BF124}" dt="2021-11-18T14:34:36.759" v="767"/>
          <ac:spMkLst>
            <pc:docMk/>
            <pc:sldMk cId="696026732" sldId="259"/>
            <ac:spMk id="3" creationId="{DB9B96B7-3D86-4A27-B575-2BE66917B1BB}"/>
          </ac:spMkLst>
        </pc:spChg>
        <pc:spChg chg="add mod">
          <ac:chgData name="Constantin Alexandru Frunza" userId="be5b21d4a2b6c2a6" providerId="LiveId" clId="{EB758DF0-4836-446A-8FEA-123D146BF124}" dt="2021-11-18T14:53:13.717" v="1064" actId="20577"/>
          <ac:spMkLst>
            <pc:docMk/>
            <pc:sldMk cId="696026732" sldId="259"/>
            <ac:spMk id="8" creationId="{54C1451B-2E21-4A21-8208-2F81B7B6860D}"/>
          </ac:spMkLst>
        </pc:spChg>
        <pc:spChg chg="add">
          <ac:chgData name="Constantin Alexandru Frunza" userId="be5b21d4a2b6c2a6" providerId="LiveId" clId="{EB758DF0-4836-446A-8FEA-123D146BF124}" dt="2021-11-18T14:34:40.911" v="769" actId="26606"/>
          <ac:spMkLst>
            <pc:docMk/>
            <pc:sldMk cId="696026732" sldId="259"/>
            <ac:spMk id="11" creationId="{BB4ECDFC-8958-4B83-B01F-58AEFB867BAF}"/>
          </ac:spMkLst>
        </pc:spChg>
        <pc:spChg chg="add">
          <ac:chgData name="Constantin Alexandru Frunza" userId="be5b21d4a2b6c2a6" providerId="LiveId" clId="{EB758DF0-4836-446A-8FEA-123D146BF124}" dt="2021-11-18T14:34:40.911" v="769" actId="26606"/>
          <ac:spMkLst>
            <pc:docMk/>
            <pc:sldMk cId="696026732" sldId="259"/>
            <ac:spMk id="13" creationId="{C1D68778-F94A-4C5B-9118-3B992BB975DD}"/>
          </ac:spMkLst>
        </pc:spChg>
        <pc:grpChg chg="add">
          <ac:chgData name="Constantin Alexandru Frunza" userId="be5b21d4a2b6c2a6" providerId="LiveId" clId="{EB758DF0-4836-446A-8FEA-123D146BF124}" dt="2021-11-18T14:34:40.911" v="769" actId="26606"/>
          <ac:grpSpMkLst>
            <pc:docMk/>
            <pc:sldMk cId="696026732" sldId="259"/>
            <ac:grpSpMk id="15" creationId="{B29252B9-8F48-4CC0-A640-09C8A8C24E31}"/>
          </ac:grpSpMkLst>
        </pc:grpChg>
        <pc:picChg chg="add mod">
          <ac:chgData name="Constantin Alexandru Frunza" userId="be5b21d4a2b6c2a6" providerId="LiveId" clId="{EB758DF0-4836-446A-8FEA-123D146BF124}" dt="2021-11-18T14:34:40.911" v="769" actId="26606"/>
          <ac:picMkLst>
            <pc:docMk/>
            <pc:sldMk cId="696026732" sldId="259"/>
            <ac:picMk id="4" creationId="{638925DC-CA8D-49C8-A2C9-D710F26D7C9D}"/>
          </ac:picMkLst>
        </pc:picChg>
      </pc:sldChg>
      <pc:sldChg chg="addSp delSp modSp new mod setBg">
        <pc:chgData name="Constantin Alexandru Frunza" userId="be5b21d4a2b6c2a6" providerId="LiveId" clId="{EB758DF0-4836-446A-8FEA-123D146BF124}" dt="2021-11-18T17:07:17.144" v="2915" actId="403"/>
        <pc:sldMkLst>
          <pc:docMk/>
          <pc:sldMk cId="3371842069" sldId="260"/>
        </pc:sldMkLst>
        <pc:spChg chg="del mod">
          <ac:chgData name="Constantin Alexandru Frunza" userId="be5b21d4a2b6c2a6" providerId="LiveId" clId="{EB758DF0-4836-446A-8FEA-123D146BF124}" dt="2021-11-18T14:56:43.161" v="1093" actId="478"/>
          <ac:spMkLst>
            <pc:docMk/>
            <pc:sldMk cId="3371842069" sldId="260"/>
            <ac:spMk id="2" creationId="{273926E0-FA59-45AE-9A62-A5C490677CBA}"/>
          </ac:spMkLst>
        </pc:spChg>
        <pc:spChg chg="add del mod ord">
          <ac:chgData name="Constantin Alexandru Frunza" userId="be5b21d4a2b6c2a6" providerId="LiveId" clId="{EB758DF0-4836-446A-8FEA-123D146BF124}" dt="2021-11-18T17:07:17.144" v="2915" actId="403"/>
          <ac:spMkLst>
            <pc:docMk/>
            <pc:sldMk cId="3371842069" sldId="260"/>
            <ac:spMk id="3" creationId="{2F19B904-5E7C-4903-8619-D5394B890D64}"/>
          </ac:spMkLst>
        </pc:spChg>
        <pc:spChg chg="add">
          <ac:chgData name="Constantin Alexandru Frunza" userId="be5b21d4a2b6c2a6" providerId="LiveId" clId="{EB758DF0-4836-446A-8FEA-123D146BF124}" dt="2021-11-18T17:02:05.582" v="2875" actId="26606"/>
          <ac:spMkLst>
            <pc:docMk/>
            <pc:sldMk cId="3371842069" sldId="260"/>
            <ac:spMk id="7" creationId="{458183E0-58D3-4C7F-97F0-2494113B38F6}"/>
          </ac:spMkLst>
        </pc:spChg>
        <pc:spChg chg="add del mod">
          <ac:chgData name="Constantin Alexandru Frunza" userId="be5b21d4a2b6c2a6" providerId="LiveId" clId="{EB758DF0-4836-446A-8FEA-123D146BF124}" dt="2021-11-18T15:26:11.744" v="1700" actId="478"/>
          <ac:spMkLst>
            <pc:docMk/>
            <pc:sldMk cId="3371842069" sldId="260"/>
            <ac:spMk id="8" creationId="{CF82A888-634B-4AA2-BA92-1AD3E64B92BA}"/>
          </ac:spMkLst>
        </pc:spChg>
        <pc:spChg chg="add del mod">
          <ac:chgData name="Constantin Alexandru Frunza" userId="be5b21d4a2b6c2a6" providerId="LiveId" clId="{EB758DF0-4836-446A-8FEA-123D146BF124}" dt="2021-11-18T15:31:16.823" v="1739" actId="767"/>
          <ac:spMkLst>
            <pc:docMk/>
            <pc:sldMk cId="3371842069" sldId="260"/>
            <ac:spMk id="9" creationId="{8BB5B011-E27D-422B-B226-A1FE7D192A02}"/>
          </ac:spMkLst>
        </pc:spChg>
        <pc:spChg chg="add del mod">
          <ac:chgData name="Constantin Alexandru Frunza" userId="be5b21d4a2b6c2a6" providerId="LiveId" clId="{EB758DF0-4836-446A-8FEA-123D146BF124}" dt="2021-11-18T15:31:15.861" v="1738" actId="767"/>
          <ac:spMkLst>
            <pc:docMk/>
            <pc:sldMk cId="3371842069" sldId="260"/>
            <ac:spMk id="10" creationId="{6A3263F3-DB60-4A24-8967-A466AEA0D19A}"/>
          </ac:spMkLst>
        </pc:spChg>
        <pc:spChg chg="add del">
          <ac:chgData name="Constantin Alexandru Frunza" userId="be5b21d4a2b6c2a6" providerId="LiveId" clId="{EB758DF0-4836-446A-8FEA-123D146BF124}" dt="2021-11-18T15:16:27.619" v="1527" actId="26606"/>
          <ac:spMkLst>
            <pc:docMk/>
            <pc:sldMk cId="3371842069" sldId="260"/>
            <ac:spMk id="11" creationId="{295DBEFB-AF18-40AC-9D38-C38DDBAF0C1A}"/>
          </ac:spMkLst>
        </pc:spChg>
        <pc:spChg chg="add">
          <ac:chgData name="Constantin Alexandru Frunza" userId="be5b21d4a2b6c2a6" providerId="LiveId" clId="{EB758DF0-4836-446A-8FEA-123D146BF124}" dt="2021-11-18T17:02:05.582" v="2875" actId="26606"/>
          <ac:spMkLst>
            <pc:docMk/>
            <pc:sldMk cId="3371842069" sldId="260"/>
            <ac:spMk id="12" creationId="{493D7220-9A41-4B89-8A05-2E854925EDA1}"/>
          </ac:spMkLst>
        </pc:spChg>
        <pc:spChg chg="add del">
          <ac:chgData name="Constantin Alexandru Frunza" userId="be5b21d4a2b6c2a6" providerId="LiveId" clId="{EB758DF0-4836-446A-8FEA-123D146BF124}" dt="2021-11-18T15:16:27.619" v="1527" actId="26606"/>
          <ac:spMkLst>
            <pc:docMk/>
            <pc:sldMk cId="3371842069" sldId="260"/>
            <ac:spMk id="13" creationId="{2BF149F8-2DEF-47E0-801E-6613E6698DAC}"/>
          </ac:spMkLst>
        </pc:spChg>
        <pc:spChg chg="add del">
          <ac:chgData name="Constantin Alexandru Frunza" userId="be5b21d4a2b6c2a6" providerId="LiveId" clId="{EB758DF0-4836-446A-8FEA-123D146BF124}" dt="2021-11-18T15:16:27.619" v="1527" actId="26606"/>
          <ac:spMkLst>
            <pc:docMk/>
            <pc:sldMk cId="3371842069" sldId="260"/>
            <ac:spMk id="15" creationId="{C8281224-063B-4327-819C-DF82BA103124}"/>
          </ac:spMkLst>
        </pc:spChg>
        <pc:spChg chg="add del mod">
          <ac:chgData name="Constantin Alexandru Frunza" userId="be5b21d4a2b6c2a6" providerId="LiveId" clId="{EB758DF0-4836-446A-8FEA-123D146BF124}" dt="2021-11-18T15:26:19.784" v="1711"/>
          <ac:spMkLst>
            <pc:docMk/>
            <pc:sldMk cId="3371842069" sldId="260"/>
            <ac:spMk id="22" creationId="{928B4313-8104-4A87-8143-AE3DDDA977C6}"/>
          </ac:spMkLst>
        </pc:spChg>
        <pc:spChg chg="add del">
          <ac:chgData name="Constantin Alexandru Frunza" userId="be5b21d4a2b6c2a6" providerId="LiveId" clId="{EB758DF0-4836-446A-8FEA-123D146BF124}" dt="2021-11-18T15:16:27.619" v="1527" actId="26606"/>
          <ac:spMkLst>
            <pc:docMk/>
            <pc:sldMk cId="3371842069" sldId="260"/>
            <ac:spMk id="23" creationId="{7B18CADE-0134-4106-B6F5-4EC8B7751A0E}"/>
          </ac:spMkLst>
        </pc:spChg>
        <pc:spChg chg="add del">
          <ac:chgData name="Constantin Alexandru Frunza" userId="be5b21d4a2b6c2a6" providerId="LiveId" clId="{EB758DF0-4836-446A-8FEA-123D146BF124}" dt="2021-11-18T15:25:17.131" v="1665" actId="26606"/>
          <ac:spMkLst>
            <pc:docMk/>
            <pc:sldMk cId="3371842069" sldId="260"/>
            <ac:spMk id="24" creationId="{295DBEFB-AF18-40AC-9D38-C38DDBAF0C1A}"/>
          </ac:spMkLst>
        </pc:spChg>
        <pc:spChg chg="add del">
          <ac:chgData name="Constantin Alexandru Frunza" userId="be5b21d4a2b6c2a6" providerId="LiveId" clId="{EB758DF0-4836-446A-8FEA-123D146BF124}" dt="2021-11-18T15:25:17.131" v="1665" actId="26606"/>
          <ac:spMkLst>
            <pc:docMk/>
            <pc:sldMk cId="3371842069" sldId="260"/>
            <ac:spMk id="29" creationId="{2BF149F8-2DEF-47E0-801E-6613E6698DAC}"/>
          </ac:spMkLst>
        </pc:spChg>
        <pc:spChg chg="add del">
          <ac:chgData name="Constantin Alexandru Frunza" userId="be5b21d4a2b6c2a6" providerId="LiveId" clId="{EB758DF0-4836-446A-8FEA-123D146BF124}" dt="2021-11-18T15:25:17.131" v="1665" actId="26606"/>
          <ac:spMkLst>
            <pc:docMk/>
            <pc:sldMk cId="3371842069" sldId="260"/>
            <ac:spMk id="31" creationId="{C8281224-063B-4327-819C-DF82BA103124}"/>
          </ac:spMkLst>
        </pc:spChg>
        <pc:spChg chg="add del">
          <ac:chgData name="Constantin Alexandru Frunza" userId="be5b21d4a2b6c2a6" providerId="LiveId" clId="{EB758DF0-4836-446A-8FEA-123D146BF124}" dt="2021-11-18T15:25:17.131" v="1665" actId="26606"/>
          <ac:spMkLst>
            <pc:docMk/>
            <pc:sldMk cId="3371842069" sldId="260"/>
            <ac:spMk id="39" creationId="{7B18CADE-0134-4106-B6F5-4EC8B7751A0E}"/>
          </ac:spMkLst>
        </pc:spChg>
        <pc:spChg chg="add del">
          <ac:chgData name="Constantin Alexandru Frunza" userId="be5b21d4a2b6c2a6" providerId="LiveId" clId="{EB758DF0-4836-446A-8FEA-123D146BF124}" dt="2021-11-18T15:25:17.777" v="1667" actId="26606"/>
          <ac:spMkLst>
            <pc:docMk/>
            <pc:sldMk cId="3371842069" sldId="260"/>
            <ac:spMk id="45" creationId="{4F8E18AC-903E-4B46-8CC0-FE20E612CE37}"/>
          </ac:spMkLst>
        </pc:spChg>
        <pc:spChg chg="add del">
          <ac:chgData name="Constantin Alexandru Frunza" userId="be5b21d4a2b6c2a6" providerId="LiveId" clId="{EB758DF0-4836-446A-8FEA-123D146BF124}" dt="2021-11-18T15:25:17.777" v="1667" actId="26606"/>
          <ac:spMkLst>
            <pc:docMk/>
            <pc:sldMk cId="3371842069" sldId="260"/>
            <ac:spMk id="46" creationId="{3DEE38FB-0763-470C-8A5E-44456B5130D7}"/>
          </ac:spMkLst>
        </pc:spChg>
        <pc:spChg chg="add del">
          <ac:chgData name="Constantin Alexandru Frunza" userId="be5b21d4a2b6c2a6" providerId="LiveId" clId="{EB758DF0-4836-446A-8FEA-123D146BF124}" dt="2021-11-18T15:25:17.777" v="1667" actId="26606"/>
          <ac:spMkLst>
            <pc:docMk/>
            <pc:sldMk cId="3371842069" sldId="260"/>
            <ac:spMk id="47" creationId="{F1D6E6C0-11C7-4A38-BD12-80741960B53C}"/>
          </ac:spMkLst>
        </pc:spChg>
        <pc:spChg chg="add del">
          <ac:chgData name="Constantin Alexandru Frunza" userId="be5b21d4a2b6c2a6" providerId="LiveId" clId="{EB758DF0-4836-446A-8FEA-123D146BF124}" dt="2021-11-18T15:26:12.764" v="1702" actId="26606"/>
          <ac:spMkLst>
            <pc:docMk/>
            <pc:sldMk cId="3371842069" sldId="260"/>
            <ac:spMk id="56" creationId="{8427DF8B-AF40-4916-BF81-7B4B1D6A063D}"/>
          </ac:spMkLst>
        </pc:spChg>
        <pc:spChg chg="add del">
          <ac:chgData name="Constantin Alexandru Frunza" userId="be5b21d4a2b6c2a6" providerId="LiveId" clId="{EB758DF0-4836-446A-8FEA-123D146BF124}" dt="2021-11-18T15:26:12.764" v="1702" actId="26606"/>
          <ac:spMkLst>
            <pc:docMk/>
            <pc:sldMk cId="3371842069" sldId="260"/>
            <ac:spMk id="57" creationId="{6AE0E191-47BD-46BD-846E-E994713F2C91}"/>
          </ac:spMkLst>
        </pc:spChg>
        <pc:spChg chg="add del">
          <ac:chgData name="Constantin Alexandru Frunza" userId="be5b21d4a2b6c2a6" providerId="LiveId" clId="{EB758DF0-4836-446A-8FEA-123D146BF124}" dt="2021-11-18T15:26:12.764" v="1702" actId="26606"/>
          <ac:spMkLst>
            <pc:docMk/>
            <pc:sldMk cId="3371842069" sldId="260"/>
            <ac:spMk id="58" creationId="{D60DC0FE-B192-4898-9A42-DD3CA1061184}"/>
          </ac:spMkLst>
        </pc:spChg>
        <pc:spChg chg="add del">
          <ac:chgData name="Constantin Alexandru Frunza" userId="be5b21d4a2b6c2a6" providerId="LiveId" clId="{EB758DF0-4836-446A-8FEA-123D146BF124}" dt="2021-11-18T15:26:10.387" v="1698" actId="26606"/>
          <ac:spMkLst>
            <pc:docMk/>
            <pc:sldMk cId="3371842069" sldId="260"/>
            <ac:spMk id="65" creationId="{8427DF8B-AF40-4916-BF81-7B4B1D6A063D}"/>
          </ac:spMkLst>
        </pc:spChg>
        <pc:spChg chg="add del">
          <ac:chgData name="Constantin Alexandru Frunza" userId="be5b21d4a2b6c2a6" providerId="LiveId" clId="{EB758DF0-4836-446A-8FEA-123D146BF124}" dt="2021-11-18T15:26:10.387" v="1698" actId="26606"/>
          <ac:spMkLst>
            <pc:docMk/>
            <pc:sldMk cId="3371842069" sldId="260"/>
            <ac:spMk id="67" creationId="{6AE0E191-47BD-46BD-846E-E994713F2C91}"/>
          </ac:spMkLst>
        </pc:spChg>
        <pc:spChg chg="add del">
          <ac:chgData name="Constantin Alexandru Frunza" userId="be5b21d4a2b6c2a6" providerId="LiveId" clId="{EB758DF0-4836-446A-8FEA-123D146BF124}" dt="2021-11-18T15:26:10.387" v="1698" actId="26606"/>
          <ac:spMkLst>
            <pc:docMk/>
            <pc:sldMk cId="3371842069" sldId="260"/>
            <ac:spMk id="69" creationId="{D60DC0FE-B192-4898-9A42-DD3CA1061184}"/>
          </ac:spMkLst>
        </pc:spChg>
        <pc:grpChg chg="add del">
          <ac:chgData name="Constantin Alexandru Frunza" userId="be5b21d4a2b6c2a6" providerId="LiveId" clId="{EB758DF0-4836-446A-8FEA-123D146BF124}" dt="2021-11-18T15:16:27.619" v="1527" actId="26606"/>
          <ac:grpSpMkLst>
            <pc:docMk/>
            <pc:sldMk cId="3371842069" sldId="260"/>
            <ac:grpSpMk id="17" creationId="{074E60FF-2E08-427F-ABDE-24492653C61C}"/>
          </ac:grpSpMkLst>
        </pc:grpChg>
        <pc:grpChg chg="add">
          <ac:chgData name="Constantin Alexandru Frunza" userId="be5b21d4a2b6c2a6" providerId="LiveId" clId="{EB758DF0-4836-446A-8FEA-123D146BF124}" dt="2021-11-18T17:02:05.582" v="2875" actId="26606"/>
          <ac:grpSpMkLst>
            <pc:docMk/>
            <pc:sldMk cId="3371842069" sldId="260"/>
            <ac:grpSpMk id="26" creationId="{C1F869AB-954B-4EAB-8260-60AE9C8D0C6F}"/>
          </ac:grpSpMkLst>
        </pc:grpChg>
        <pc:grpChg chg="add del">
          <ac:chgData name="Constantin Alexandru Frunza" userId="be5b21d4a2b6c2a6" providerId="LiveId" clId="{EB758DF0-4836-446A-8FEA-123D146BF124}" dt="2021-11-18T15:25:17.131" v="1665" actId="26606"/>
          <ac:grpSpMkLst>
            <pc:docMk/>
            <pc:sldMk cId="3371842069" sldId="260"/>
            <ac:grpSpMk id="33" creationId="{074E60FF-2E08-427F-ABDE-24492653C61C}"/>
          </ac:grpSpMkLst>
        </pc:grpChg>
        <pc:grpChg chg="add del">
          <ac:chgData name="Constantin Alexandru Frunza" userId="be5b21d4a2b6c2a6" providerId="LiveId" clId="{EB758DF0-4836-446A-8FEA-123D146BF124}" dt="2021-11-18T15:25:17.777" v="1667" actId="26606"/>
          <ac:grpSpMkLst>
            <pc:docMk/>
            <pc:sldMk cId="3371842069" sldId="260"/>
            <ac:grpSpMk id="48" creationId="{2B16E781-E64A-4007-B0F1-5A50135A4276}"/>
          </ac:grpSpMkLst>
        </pc:grpChg>
        <pc:grpChg chg="add del">
          <ac:chgData name="Constantin Alexandru Frunza" userId="be5b21d4a2b6c2a6" providerId="LiveId" clId="{EB758DF0-4836-446A-8FEA-123D146BF124}" dt="2021-11-18T15:26:12.764" v="1702" actId="26606"/>
          <ac:grpSpMkLst>
            <pc:docMk/>
            <pc:sldMk cId="3371842069" sldId="260"/>
            <ac:grpSpMk id="59" creationId="{47154ABD-A760-4C29-A394-422706C2C032}"/>
          </ac:grpSpMkLst>
        </pc:grpChg>
        <pc:grpChg chg="add del">
          <ac:chgData name="Constantin Alexandru Frunza" userId="be5b21d4a2b6c2a6" providerId="LiveId" clId="{EB758DF0-4836-446A-8FEA-123D146BF124}" dt="2021-11-18T15:26:10.387" v="1698" actId="26606"/>
          <ac:grpSpMkLst>
            <pc:docMk/>
            <pc:sldMk cId="3371842069" sldId="260"/>
            <ac:grpSpMk id="71" creationId="{47154ABD-A760-4C29-A394-422706C2C032}"/>
          </ac:grpSpMkLst>
        </pc:grpChg>
        <pc:graphicFrameChg chg="add del mod modGraphic">
          <ac:chgData name="Constantin Alexandru Frunza" userId="be5b21d4a2b6c2a6" providerId="LiveId" clId="{EB758DF0-4836-446A-8FEA-123D146BF124}" dt="2021-11-18T15:16:28.706" v="1528" actId="26606"/>
          <ac:graphicFrameMkLst>
            <pc:docMk/>
            <pc:sldMk cId="3371842069" sldId="260"/>
            <ac:graphicFrameMk id="6" creationId="{A49661EC-9080-45A6-8B5E-8E1EE03A9904}"/>
          </ac:graphicFrameMkLst>
        </pc:graphicFrameChg>
        <pc:picChg chg="add del mod">
          <ac:chgData name="Constantin Alexandru Frunza" userId="be5b21d4a2b6c2a6" providerId="LiveId" clId="{EB758DF0-4836-446A-8FEA-123D146BF124}" dt="2021-11-18T17:02:05.582" v="2875" actId="26606"/>
          <ac:picMkLst>
            <pc:docMk/>
            <pc:sldMk cId="3371842069" sldId="260"/>
            <ac:picMk id="4" creationId="{6C6E2B9C-0E18-4C44-B170-41FD1D51D3BB}"/>
          </ac:picMkLst>
        </pc:picChg>
        <pc:picChg chg="add del mod">
          <ac:chgData name="Constantin Alexandru Frunza" userId="be5b21d4a2b6c2a6" providerId="LiveId" clId="{EB758DF0-4836-446A-8FEA-123D146BF124}" dt="2021-11-18T15:26:15.380" v="1706"/>
          <ac:picMkLst>
            <pc:docMk/>
            <pc:sldMk cId="3371842069" sldId="260"/>
            <ac:picMk id="5" creationId="{547AF0C6-F807-490D-948E-3F6AA656DC98}"/>
          </ac:picMkLst>
        </pc:picChg>
        <pc:picChg chg="add del">
          <ac:chgData name="Constantin Alexandru Frunza" userId="be5b21d4a2b6c2a6" providerId="LiveId" clId="{EB758DF0-4836-446A-8FEA-123D146BF124}" dt="2021-11-18T15:16:27.619" v="1527" actId="26606"/>
          <ac:picMkLst>
            <pc:docMk/>
            <pc:sldMk cId="3371842069" sldId="260"/>
            <ac:picMk id="25" creationId="{1DAB2FA3-EE10-42B7-BBDB-B701E9DDDF5E}"/>
          </ac:picMkLst>
        </pc:picChg>
        <pc:picChg chg="add del">
          <ac:chgData name="Constantin Alexandru Frunza" userId="be5b21d4a2b6c2a6" providerId="LiveId" clId="{EB758DF0-4836-446A-8FEA-123D146BF124}" dt="2021-11-18T15:16:27.619" v="1527" actId="26606"/>
          <ac:picMkLst>
            <pc:docMk/>
            <pc:sldMk cId="3371842069" sldId="260"/>
            <ac:picMk id="27" creationId="{B7B2B5DA-BB14-4461-ADE0-07DACEEEDAEF}"/>
          </ac:picMkLst>
        </pc:picChg>
        <pc:picChg chg="add del">
          <ac:chgData name="Constantin Alexandru Frunza" userId="be5b21d4a2b6c2a6" providerId="LiveId" clId="{EB758DF0-4836-446A-8FEA-123D146BF124}" dt="2021-11-18T15:25:17.131" v="1665" actId="26606"/>
          <ac:picMkLst>
            <pc:docMk/>
            <pc:sldMk cId="3371842069" sldId="260"/>
            <ac:picMk id="41" creationId="{1DAB2FA3-EE10-42B7-BBDB-B701E9DDDF5E}"/>
          </ac:picMkLst>
        </pc:picChg>
        <pc:picChg chg="add del">
          <ac:chgData name="Constantin Alexandru Frunza" userId="be5b21d4a2b6c2a6" providerId="LiveId" clId="{EB758DF0-4836-446A-8FEA-123D146BF124}" dt="2021-11-18T15:25:17.131" v="1665" actId="26606"/>
          <ac:picMkLst>
            <pc:docMk/>
            <pc:sldMk cId="3371842069" sldId="260"/>
            <ac:picMk id="43" creationId="{B7B2B5DA-BB14-4461-ADE0-07DACEEEDAEF}"/>
          </ac:picMkLst>
        </pc:picChg>
      </pc:sldChg>
      <pc:sldChg chg="addSp delSp modSp new del mod">
        <pc:chgData name="Constantin Alexandru Frunza" userId="be5b21d4a2b6c2a6" providerId="LiveId" clId="{EB758DF0-4836-446A-8FEA-123D146BF124}" dt="2021-11-18T16:52:31.971" v="2834" actId="47"/>
        <pc:sldMkLst>
          <pc:docMk/>
          <pc:sldMk cId="1318983728" sldId="261"/>
        </pc:sldMkLst>
        <pc:spChg chg="del mod">
          <ac:chgData name="Constantin Alexandru Frunza" userId="be5b21d4a2b6c2a6" providerId="LiveId" clId="{EB758DF0-4836-446A-8FEA-123D146BF124}" dt="2021-11-18T15:34:00.313" v="1785" actId="478"/>
          <ac:spMkLst>
            <pc:docMk/>
            <pc:sldMk cId="1318983728" sldId="261"/>
            <ac:spMk id="2" creationId="{58A3A3ED-0618-4040-B263-3AD616752189}"/>
          </ac:spMkLst>
        </pc:spChg>
        <pc:spChg chg="add del mod">
          <ac:chgData name="Constantin Alexandru Frunza" userId="be5b21d4a2b6c2a6" providerId="LiveId" clId="{EB758DF0-4836-446A-8FEA-123D146BF124}" dt="2021-11-18T15:47:45.893" v="1856" actId="20577"/>
          <ac:spMkLst>
            <pc:docMk/>
            <pc:sldMk cId="1318983728" sldId="261"/>
            <ac:spMk id="3" creationId="{C7DF117A-ED3B-4EAF-8AF9-290F9E834D86}"/>
          </ac:spMkLst>
        </pc:spChg>
        <pc:spChg chg="add del mod">
          <ac:chgData name="Constantin Alexandru Frunza" userId="be5b21d4a2b6c2a6" providerId="LiveId" clId="{EB758DF0-4836-446A-8FEA-123D146BF124}" dt="2021-11-18T15:31:10.281" v="1731" actId="478"/>
          <ac:spMkLst>
            <pc:docMk/>
            <pc:sldMk cId="1318983728" sldId="261"/>
            <ac:spMk id="5" creationId="{A1885509-3B9F-46AD-BE5C-BA20B284B6DF}"/>
          </ac:spMkLst>
        </pc:spChg>
        <pc:spChg chg="add del mod">
          <ac:chgData name="Constantin Alexandru Frunza" userId="be5b21d4a2b6c2a6" providerId="LiveId" clId="{EB758DF0-4836-446A-8FEA-123D146BF124}" dt="2021-11-18T15:31:46.798" v="1754"/>
          <ac:spMkLst>
            <pc:docMk/>
            <pc:sldMk cId="1318983728" sldId="261"/>
            <ac:spMk id="6" creationId="{4C97A822-C27E-4717-85A3-BE2E56940F20}"/>
          </ac:spMkLst>
        </pc:spChg>
        <pc:spChg chg="add del mod">
          <ac:chgData name="Constantin Alexandru Frunza" userId="be5b21d4a2b6c2a6" providerId="LiveId" clId="{EB758DF0-4836-446A-8FEA-123D146BF124}" dt="2021-11-18T15:32:24.548" v="1761" actId="478"/>
          <ac:spMkLst>
            <pc:docMk/>
            <pc:sldMk cId="1318983728" sldId="261"/>
            <ac:spMk id="7" creationId="{0A6ED5C4-661F-40C2-BCAD-1B9BE1CEA2F6}"/>
          </ac:spMkLst>
        </pc:spChg>
        <pc:spChg chg="add mod">
          <ac:chgData name="Constantin Alexandru Frunza" userId="be5b21d4a2b6c2a6" providerId="LiveId" clId="{EB758DF0-4836-446A-8FEA-123D146BF124}" dt="2021-11-18T15:48:07.354" v="1870" actId="20577"/>
          <ac:spMkLst>
            <pc:docMk/>
            <pc:sldMk cId="1318983728" sldId="261"/>
            <ac:spMk id="8" creationId="{4D4C8CD4-A46D-4500-80CA-DC1262F681B3}"/>
          </ac:spMkLst>
        </pc:spChg>
        <pc:spChg chg="add del mod">
          <ac:chgData name="Constantin Alexandru Frunza" userId="be5b21d4a2b6c2a6" providerId="LiveId" clId="{EB758DF0-4836-446A-8FEA-123D146BF124}" dt="2021-11-18T15:33:18.435" v="1771" actId="478"/>
          <ac:spMkLst>
            <pc:docMk/>
            <pc:sldMk cId="1318983728" sldId="261"/>
            <ac:spMk id="9" creationId="{013BC0E5-D25A-42E3-99E6-5E062D466D60}"/>
          </ac:spMkLst>
        </pc:spChg>
        <pc:spChg chg="add mod">
          <ac:chgData name="Constantin Alexandru Frunza" userId="be5b21d4a2b6c2a6" providerId="LiveId" clId="{EB758DF0-4836-446A-8FEA-123D146BF124}" dt="2021-11-18T15:48:17.728" v="1876" actId="20577"/>
          <ac:spMkLst>
            <pc:docMk/>
            <pc:sldMk cId="1318983728" sldId="261"/>
            <ac:spMk id="10" creationId="{D1C98F4C-7242-4467-ADD9-AFC315B57CF6}"/>
          </ac:spMkLst>
        </pc:spChg>
        <pc:spChg chg="add mod">
          <ac:chgData name="Constantin Alexandru Frunza" userId="be5b21d4a2b6c2a6" providerId="LiveId" clId="{EB758DF0-4836-446A-8FEA-123D146BF124}" dt="2021-11-18T15:46:20.090" v="1811" actId="1076"/>
          <ac:spMkLst>
            <pc:docMk/>
            <pc:sldMk cId="1318983728" sldId="261"/>
            <ac:spMk id="11" creationId="{85CA719C-302E-469D-9F47-233FE261947E}"/>
          </ac:spMkLst>
        </pc:spChg>
        <pc:spChg chg="add del">
          <ac:chgData name="Constantin Alexandru Frunza" userId="be5b21d4a2b6c2a6" providerId="LiveId" clId="{EB758DF0-4836-446A-8FEA-123D146BF124}" dt="2021-11-18T15:35:32.852" v="1792" actId="478"/>
          <ac:spMkLst>
            <pc:docMk/>
            <pc:sldMk cId="1318983728" sldId="261"/>
            <ac:spMk id="13" creationId="{7D558348-A45D-4652-87EF-716ABD789115}"/>
          </ac:spMkLst>
        </pc:spChg>
        <pc:picChg chg="add mod">
          <ac:chgData name="Constantin Alexandru Frunza" userId="be5b21d4a2b6c2a6" providerId="LiveId" clId="{EB758DF0-4836-446A-8FEA-123D146BF124}" dt="2021-11-18T15:34:06.947" v="1787" actId="1076"/>
          <ac:picMkLst>
            <pc:docMk/>
            <pc:sldMk cId="1318983728" sldId="261"/>
            <ac:picMk id="12" creationId="{FEE1D5D1-F90D-47A1-85CB-2B9B311B64A7}"/>
          </ac:picMkLst>
        </pc:picChg>
      </pc:sldChg>
      <pc:sldChg chg="modSp new add del mod">
        <pc:chgData name="Constantin Alexandru Frunza" userId="be5b21d4a2b6c2a6" providerId="LiveId" clId="{EB758DF0-4836-446A-8FEA-123D146BF124}" dt="2021-11-19T14:32:58.219" v="4554" actId="47"/>
        <pc:sldMkLst>
          <pc:docMk/>
          <pc:sldMk cId="4113750654" sldId="262"/>
        </pc:sldMkLst>
        <pc:spChg chg="mod">
          <ac:chgData name="Constantin Alexandru Frunza" userId="be5b21d4a2b6c2a6" providerId="LiveId" clId="{EB758DF0-4836-446A-8FEA-123D146BF124}" dt="2021-11-18T17:08:00.778" v="2924" actId="14100"/>
          <ac:spMkLst>
            <pc:docMk/>
            <pc:sldMk cId="4113750654" sldId="262"/>
            <ac:spMk id="2" creationId="{9D854365-76FF-407F-944E-2A79294823A1}"/>
          </ac:spMkLst>
        </pc:spChg>
        <pc:spChg chg="mod">
          <ac:chgData name="Constantin Alexandru Frunza" userId="be5b21d4a2b6c2a6" providerId="LiveId" clId="{EB758DF0-4836-446A-8FEA-123D146BF124}" dt="2021-11-19T12:44:16.798" v="3008" actId="20577"/>
          <ac:spMkLst>
            <pc:docMk/>
            <pc:sldMk cId="4113750654" sldId="262"/>
            <ac:spMk id="3" creationId="{D69EC5AD-79B0-48D7-A476-756C90BDA179}"/>
          </ac:spMkLst>
        </pc:spChg>
      </pc:sldChg>
      <pc:sldChg chg="addSp delSp modSp new del mod">
        <pc:chgData name="Constantin Alexandru Frunza" userId="be5b21d4a2b6c2a6" providerId="LiveId" clId="{EB758DF0-4836-446A-8FEA-123D146BF124}" dt="2021-11-18T15:54:58.393" v="1911" actId="47"/>
        <pc:sldMkLst>
          <pc:docMk/>
          <pc:sldMk cId="2488126894" sldId="263"/>
        </pc:sldMkLst>
        <pc:spChg chg="mod">
          <ac:chgData name="Constantin Alexandru Frunza" userId="be5b21d4a2b6c2a6" providerId="LiveId" clId="{EB758DF0-4836-446A-8FEA-123D146BF124}" dt="2021-11-18T15:53:10.079" v="1908"/>
          <ac:spMkLst>
            <pc:docMk/>
            <pc:sldMk cId="2488126894" sldId="263"/>
            <ac:spMk id="2" creationId="{04C407A8-A81C-4123-9883-701AF8188D94}"/>
          </ac:spMkLst>
        </pc:spChg>
        <pc:spChg chg="del">
          <ac:chgData name="Constantin Alexandru Frunza" userId="be5b21d4a2b6c2a6" providerId="LiveId" clId="{EB758DF0-4836-446A-8FEA-123D146BF124}" dt="2021-11-18T15:54:20.526" v="1909"/>
          <ac:spMkLst>
            <pc:docMk/>
            <pc:sldMk cId="2488126894" sldId="263"/>
            <ac:spMk id="3" creationId="{660A2666-4020-4003-BA21-FC0D40E86A2E}"/>
          </ac:spMkLst>
        </pc:spChg>
        <pc:graphicFrameChg chg="add modGraphic">
          <ac:chgData name="Constantin Alexandru Frunza" userId="be5b21d4a2b6c2a6" providerId="LiveId" clId="{EB758DF0-4836-446A-8FEA-123D146BF124}" dt="2021-11-18T15:54:53.415" v="1910"/>
          <ac:graphicFrameMkLst>
            <pc:docMk/>
            <pc:sldMk cId="2488126894" sldId="263"/>
            <ac:graphicFrameMk id="6" creationId="{6983AB64-0F02-4985-A132-538196A85A57}"/>
          </ac:graphicFrameMkLst>
        </pc:graphicFrameChg>
      </pc:sldChg>
      <pc:sldChg chg="modSp new del mod">
        <pc:chgData name="Constantin Alexandru Frunza" userId="be5b21d4a2b6c2a6" providerId="LiveId" clId="{EB758DF0-4836-446A-8FEA-123D146BF124}" dt="2021-11-18T15:52:52.020" v="1906" actId="47"/>
        <pc:sldMkLst>
          <pc:docMk/>
          <pc:sldMk cId="3034730423" sldId="263"/>
        </pc:sldMkLst>
        <pc:spChg chg="mod">
          <ac:chgData name="Constantin Alexandru Frunza" userId="be5b21d4a2b6c2a6" providerId="LiveId" clId="{EB758DF0-4836-446A-8FEA-123D146BF124}" dt="2021-11-18T15:49:32.574" v="1879"/>
          <ac:spMkLst>
            <pc:docMk/>
            <pc:sldMk cId="3034730423" sldId="263"/>
            <ac:spMk id="2" creationId="{9E8DCD9A-4D6E-4612-A7D2-73839B9E3CE7}"/>
          </ac:spMkLst>
        </pc:spChg>
      </pc:sldChg>
      <pc:sldChg chg="addSp delSp modSp new mod setBg">
        <pc:chgData name="Constantin Alexandru Frunza" userId="be5b21d4a2b6c2a6" providerId="LiveId" clId="{EB758DF0-4836-446A-8FEA-123D146BF124}" dt="2021-11-18T17:05:01.624" v="2902" actId="5793"/>
        <pc:sldMkLst>
          <pc:docMk/>
          <pc:sldMk cId="3115362956" sldId="263"/>
        </pc:sldMkLst>
        <pc:spChg chg="mod">
          <ac:chgData name="Constantin Alexandru Frunza" userId="be5b21d4a2b6c2a6" providerId="LiveId" clId="{EB758DF0-4836-446A-8FEA-123D146BF124}" dt="2021-11-18T16:59:15.990" v="2861" actId="1076"/>
          <ac:spMkLst>
            <pc:docMk/>
            <pc:sldMk cId="3115362956" sldId="263"/>
            <ac:spMk id="2" creationId="{B7B949ED-7A9C-4617-BAC8-3E2F7A9C0744}"/>
          </ac:spMkLst>
        </pc:spChg>
        <pc:spChg chg="del">
          <ac:chgData name="Constantin Alexandru Frunza" userId="be5b21d4a2b6c2a6" providerId="LiveId" clId="{EB758DF0-4836-446A-8FEA-123D146BF124}" dt="2021-11-18T15:55:18.172" v="1914"/>
          <ac:spMkLst>
            <pc:docMk/>
            <pc:sldMk cId="3115362956" sldId="263"/>
            <ac:spMk id="3" creationId="{907EFDF3-0A7B-4F75-828B-075ED8E69A20}"/>
          </ac:spMkLst>
        </pc:spChg>
        <pc:spChg chg="add del mod">
          <ac:chgData name="Constantin Alexandru Frunza" userId="be5b21d4a2b6c2a6" providerId="LiveId" clId="{EB758DF0-4836-446A-8FEA-123D146BF124}" dt="2021-11-18T15:57:13.996" v="1919" actId="1957"/>
          <ac:spMkLst>
            <pc:docMk/>
            <pc:sldMk cId="3115362956" sldId="263"/>
            <ac:spMk id="8" creationId="{71FF119B-53D9-48AE-8418-1A6AB8FB041F}"/>
          </ac:spMkLst>
        </pc:spChg>
        <pc:spChg chg="add mod">
          <ac:chgData name="Constantin Alexandru Frunza" userId="be5b21d4a2b6c2a6" providerId="LiveId" clId="{EB758DF0-4836-446A-8FEA-123D146BF124}" dt="2021-11-18T17:05:01.624" v="2902" actId="5793"/>
          <ac:spMkLst>
            <pc:docMk/>
            <pc:sldMk cId="3115362956" sldId="263"/>
            <ac:spMk id="12" creationId="{596E4FD1-DB61-4D2A-BFD7-C7F37074D984}"/>
          </ac:spMkLst>
        </pc:spChg>
        <pc:spChg chg="add del">
          <ac:chgData name="Constantin Alexandru Frunza" userId="be5b21d4a2b6c2a6" providerId="LiveId" clId="{EB758DF0-4836-446A-8FEA-123D146BF124}" dt="2021-11-18T16:23:04.320" v="2060" actId="26606"/>
          <ac:spMkLst>
            <pc:docMk/>
            <pc:sldMk cId="3115362956" sldId="263"/>
            <ac:spMk id="17" creationId="{4F8E18AC-903E-4B46-8CC0-FE20E612CE37}"/>
          </ac:spMkLst>
        </pc:spChg>
        <pc:spChg chg="add del">
          <ac:chgData name="Constantin Alexandru Frunza" userId="be5b21d4a2b6c2a6" providerId="LiveId" clId="{EB758DF0-4836-446A-8FEA-123D146BF124}" dt="2021-11-18T16:23:04.320" v="2060" actId="26606"/>
          <ac:spMkLst>
            <pc:docMk/>
            <pc:sldMk cId="3115362956" sldId="263"/>
            <ac:spMk id="19" creationId="{3DEE38FB-0763-470C-8A5E-44456B5130D7}"/>
          </ac:spMkLst>
        </pc:spChg>
        <pc:spChg chg="add del">
          <ac:chgData name="Constantin Alexandru Frunza" userId="be5b21d4a2b6c2a6" providerId="LiveId" clId="{EB758DF0-4836-446A-8FEA-123D146BF124}" dt="2021-11-18T16:23:04.320" v="2060" actId="26606"/>
          <ac:spMkLst>
            <pc:docMk/>
            <pc:sldMk cId="3115362956" sldId="263"/>
            <ac:spMk id="21" creationId="{F1D6E6C0-11C7-4A38-BD12-80741960B53C}"/>
          </ac:spMkLst>
        </pc:spChg>
        <pc:spChg chg="add">
          <ac:chgData name="Constantin Alexandru Frunza" userId="be5b21d4a2b6c2a6" providerId="LiveId" clId="{EB758DF0-4836-446A-8FEA-123D146BF124}" dt="2021-11-18T16:23:04.320" v="2060" actId="26606"/>
          <ac:spMkLst>
            <pc:docMk/>
            <pc:sldMk cId="3115362956" sldId="263"/>
            <ac:spMk id="36" creationId="{4F8E18AC-903E-4B46-8CC0-FE20E612CE37}"/>
          </ac:spMkLst>
        </pc:spChg>
        <pc:spChg chg="add">
          <ac:chgData name="Constantin Alexandru Frunza" userId="be5b21d4a2b6c2a6" providerId="LiveId" clId="{EB758DF0-4836-446A-8FEA-123D146BF124}" dt="2021-11-18T16:23:04.320" v="2060" actId="26606"/>
          <ac:spMkLst>
            <pc:docMk/>
            <pc:sldMk cId="3115362956" sldId="263"/>
            <ac:spMk id="38" creationId="{3DEE38FB-0763-470C-8A5E-44456B5130D7}"/>
          </ac:spMkLst>
        </pc:spChg>
        <pc:spChg chg="add">
          <ac:chgData name="Constantin Alexandru Frunza" userId="be5b21d4a2b6c2a6" providerId="LiveId" clId="{EB758DF0-4836-446A-8FEA-123D146BF124}" dt="2021-11-18T16:23:04.320" v="2060" actId="26606"/>
          <ac:spMkLst>
            <pc:docMk/>
            <pc:sldMk cId="3115362956" sldId="263"/>
            <ac:spMk id="40" creationId="{F1D6E6C0-11C7-4A38-BD12-80741960B53C}"/>
          </ac:spMkLst>
        </pc:spChg>
        <pc:grpChg chg="add del">
          <ac:chgData name="Constantin Alexandru Frunza" userId="be5b21d4a2b6c2a6" providerId="LiveId" clId="{EB758DF0-4836-446A-8FEA-123D146BF124}" dt="2021-11-18T16:23:04.320" v="2060" actId="26606"/>
          <ac:grpSpMkLst>
            <pc:docMk/>
            <pc:sldMk cId="3115362956" sldId="263"/>
            <ac:grpSpMk id="23" creationId="{2B16E781-E64A-4007-B0F1-5A50135A4276}"/>
          </ac:grpSpMkLst>
        </pc:grpChg>
        <pc:grpChg chg="add">
          <ac:chgData name="Constantin Alexandru Frunza" userId="be5b21d4a2b6c2a6" providerId="LiveId" clId="{EB758DF0-4836-446A-8FEA-123D146BF124}" dt="2021-11-18T16:23:04.320" v="2060" actId="26606"/>
          <ac:grpSpMkLst>
            <pc:docMk/>
            <pc:sldMk cId="3115362956" sldId="263"/>
            <ac:grpSpMk id="42" creationId="{2B16E781-E64A-4007-B0F1-5A50135A4276}"/>
          </ac:grpSpMkLst>
        </pc:grpChg>
        <pc:graphicFrameChg chg="add del">
          <ac:chgData name="Constantin Alexandru Frunza" userId="be5b21d4a2b6c2a6" providerId="LiveId" clId="{EB758DF0-4836-446A-8FEA-123D146BF124}" dt="2021-11-18T15:57:03.235" v="1917" actId="478"/>
          <ac:graphicFrameMkLst>
            <pc:docMk/>
            <pc:sldMk cId="3115362956" sldId="263"/>
            <ac:graphicFrameMk id="6" creationId="{8E96CCE2-A7F5-4513-84C7-CAA537B3CC14}"/>
          </ac:graphicFrameMkLst>
        </pc:graphicFrameChg>
        <pc:graphicFrameChg chg="add mod ord">
          <ac:chgData name="Constantin Alexandru Frunza" userId="be5b21d4a2b6c2a6" providerId="LiveId" clId="{EB758DF0-4836-446A-8FEA-123D146BF124}" dt="2021-11-18T17:04:23.322" v="2895" actId="1076"/>
          <ac:graphicFrameMkLst>
            <pc:docMk/>
            <pc:sldMk cId="3115362956" sldId="263"/>
            <ac:graphicFrameMk id="11" creationId="{FB6A6828-AEF7-4DFF-AA28-A7C1CB079160}"/>
          </ac:graphicFrameMkLst>
        </pc:graphicFrameChg>
        <pc:graphicFrameChg chg="add mod">
          <ac:chgData name="Constantin Alexandru Frunza" userId="be5b21d4a2b6c2a6" providerId="LiveId" clId="{EB758DF0-4836-446A-8FEA-123D146BF124}" dt="2021-11-18T17:04:17.688" v="2894" actId="1076"/>
          <ac:graphicFrameMkLst>
            <pc:docMk/>
            <pc:sldMk cId="3115362956" sldId="263"/>
            <ac:graphicFrameMk id="17" creationId="{2CB5F491-CD25-4E3E-B844-7083F9FAB75B}"/>
          </ac:graphicFrameMkLst>
        </pc:graphicFrameChg>
      </pc:sldChg>
      <pc:sldChg chg="addSp delSp modSp new del mod setBg">
        <pc:chgData name="Constantin Alexandru Frunza" userId="be5b21d4a2b6c2a6" providerId="LiveId" clId="{EB758DF0-4836-446A-8FEA-123D146BF124}" dt="2021-11-18T17:04:55.095" v="2899" actId="47"/>
        <pc:sldMkLst>
          <pc:docMk/>
          <pc:sldMk cId="939082854" sldId="264"/>
        </pc:sldMkLst>
        <pc:spChg chg="del">
          <ac:chgData name="Constantin Alexandru Frunza" userId="be5b21d4a2b6c2a6" providerId="LiveId" clId="{EB758DF0-4836-446A-8FEA-123D146BF124}" dt="2021-11-18T16:24:08.502" v="2120" actId="478"/>
          <ac:spMkLst>
            <pc:docMk/>
            <pc:sldMk cId="939082854" sldId="264"/>
            <ac:spMk id="2" creationId="{97B056A1-F729-4BEC-B2F7-92FAF340FD9E}"/>
          </ac:spMkLst>
        </pc:spChg>
        <pc:spChg chg="del">
          <ac:chgData name="Constantin Alexandru Frunza" userId="be5b21d4a2b6c2a6" providerId="LiveId" clId="{EB758DF0-4836-446A-8FEA-123D146BF124}" dt="2021-11-18T16:24:22.890" v="2122" actId="1957"/>
          <ac:spMkLst>
            <pc:docMk/>
            <pc:sldMk cId="939082854" sldId="264"/>
            <ac:spMk id="3" creationId="{890EA392-301C-4C90-BDA5-510200E4EA5B}"/>
          </ac:spMkLst>
        </pc:spChg>
        <pc:spChg chg="add mod">
          <ac:chgData name="Constantin Alexandru Frunza" userId="be5b21d4a2b6c2a6" providerId="LiveId" clId="{EB758DF0-4836-446A-8FEA-123D146BF124}" dt="2021-11-18T17:00:10.879" v="2869" actId="5793"/>
          <ac:spMkLst>
            <pc:docMk/>
            <pc:sldMk cId="939082854" sldId="264"/>
            <ac:spMk id="7" creationId="{B0E93EAA-18B6-45D3-9E70-8639421D1FD5}"/>
          </ac:spMkLst>
        </pc:spChg>
        <pc:spChg chg="add del">
          <ac:chgData name="Constantin Alexandru Frunza" userId="be5b21d4a2b6c2a6" providerId="LiveId" clId="{EB758DF0-4836-446A-8FEA-123D146BF124}" dt="2021-11-18T16:31:27.372" v="2303" actId="26606"/>
          <ac:spMkLst>
            <pc:docMk/>
            <pc:sldMk cId="939082854" sldId="264"/>
            <ac:spMk id="12" creationId="{8427DF8B-AF40-4916-BF81-7B4B1D6A063D}"/>
          </ac:spMkLst>
        </pc:spChg>
        <pc:spChg chg="add del">
          <ac:chgData name="Constantin Alexandru Frunza" userId="be5b21d4a2b6c2a6" providerId="LiveId" clId="{EB758DF0-4836-446A-8FEA-123D146BF124}" dt="2021-11-18T16:31:27.372" v="2303" actId="26606"/>
          <ac:spMkLst>
            <pc:docMk/>
            <pc:sldMk cId="939082854" sldId="264"/>
            <ac:spMk id="14" creationId="{6AE0E191-47BD-46BD-846E-E994713F2C91}"/>
          </ac:spMkLst>
        </pc:spChg>
        <pc:spChg chg="add del">
          <ac:chgData name="Constantin Alexandru Frunza" userId="be5b21d4a2b6c2a6" providerId="LiveId" clId="{EB758DF0-4836-446A-8FEA-123D146BF124}" dt="2021-11-18T16:31:27.372" v="2303" actId="26606"/>
          <ac:spMkLst>
            <pc:docMk/>
            <pc:sldMk cId="939082854" sldId="264"/>
            <ac:spMk id="16" creationId="{D60DC0FE-B192-4898-9A42-DD3CA1061184}"/>
          </ac:spMkLst>
        </pc:spChg>
        <pc:spChg chg="add del">
          <ac:chgData name="Constantin Alexandru Frunza" userId="be5b21d4a2b6c2a6" providerId="LiveId" clId="{EB758DF0-4836-446A-8FEA-123D146BF124}" dt="2021-11-18T16:32:10.204" v="2310" actId="26606"/>
          <ac:spMkLst>
            <pc:docMk/>
            <pc:sldMk cId="939082854" sldId="264"/>
            <ac:spMk id="27" creationId="{4F8E18AC-903E-4B46-8CC0-FE20E612CE37}"/>
          </ac:spMkLst>
        </pc:spChg>
        <pc:spChg chg="add del">
          <ac:chgData name="Constantin Alexandru Frunza" userId="be5b21d4a2b6c2a6" providerId="LiveId" clId="{EB758DF0-4836-446A-8FEA-123D146BF124}" dt="2021-11-18T16:32:10.204" v="2310" actId="26606"/>
          <ac:spMkLst>
            <pc:docMk/>
            <pc:sldMk cId="939082854" sldId="264"/>
            <ac:spMk id="28" creationId="{3DEE38FB-0763-470C-8A5E-44456B5130D7}"/>
          </ac:spMkLst>
        </pc:spChg>
        <pc:spChg chg="add del">
          <ac:chgData name="Constantin Alexandru Frunza" userId="be5b21d4a2b6c2a6" providerId="LiveId" clId="{EB758DF0-4836-446A-8FEA-123D146BF124}" dt="2021-11-18T16:32:10.204" v="2310" actId="26606"/>
          <ac:spMkLst>
            <pc:docMk/>
            <pc:sldMk cId="939082854" sldId="264"/>
            <ac:spMk id="29" creationId="{F1D6E6C0-11C7-4A38-BD12-80741960B53C}"/>
          </ac:spMkLst>
        </pc:spChg>
        <pc:spChg chg="add del">
          <ac:chgData name="Constantin Alexandru Frunza" userId="be5b21d4a2b6c2a6" providerId="LiveId" clId="{EB758DF0-4836-446A-8FEA-123D146BF124}" dt="2021-11-18T16:32:10.159" v="2309" actId="26606"/>
          <ac:spMkLst>
            <pc:docMk/>
            <pc:sldMk cId="939082854" sldId="264"/>
            <ac:spMk id="40" creationId="{41ECC456-8D05-4418-8374-34EE15C5738B}"/>
          </ac:spMkLst>
        </pc:spChg>
        <pc:spChg chg="add del">
          <ac:chgData name="Constantin Alexandru Frunza" userId="be5b21d4a2b6c2a6" providerId="LiveId" clId="{EB758DF0-4836-446A-8FEA-123D146BF124}" dt="2021-11-18T16:32:10.159" v="2309" actId="26606"/>
          <ac:spMkLst>
            <pc:docMk/>
            <pc:sldMk cId="939082854" sldId="264"/>
            <ac:spMk id="42" creationId="{BCBA53BE-813B-487A-9E9C-A75F5CD4859D}"/>
          </ac:spMkLst>
        </pc:spChg>
        <pc:spChg chg="add del">
          <ac:chgData name="Constantin Alexandru Frunza" userId="be5b21d4a2b6c2a6" providerId="LiveId" clId="{EB758DF0-4836-446A-8FEA-123D146BF124}" dt="2021-11-18T16:32:10.159" v="2309" actId="26606"/>
          <ac:spMkLst>
            <pc:docMk/>
            <pc:sldMk cId="939082854" sldId="264"/>
            <ac:spMk id="44" creationId="{D84D8844-B6CA-42E2-9D09-280B8D2C3679}"/>
          </ac:spMkLst>
        </pc:spChg>
        <pc:spChg chg="add del">
          <ac:chgData name="Constantin Alexandru Frunza" userId="be5b21d4a2b6c2a6" providerId="LiveId" clId="{EB758DF0-4836-446A-8FEA-123D146BF124}" dt="2021-11-18T16:32:10.159" v="2309" actId="26606"/>
          <ac:spMkLst>
            <pc:docMk/>
            <pc:sldMk cId="939082854" sldId="264"/>
            <ac:spMk id="46" creationId="{9ED44E6B-54B5-4305-8D51-ED14DB5A3EF4}"/>
          </ac:spMkLst>
        </pc:spChg>
        <pc:spChg chg="add del">
          <ac:chgData name="Constantin Alexandru Frunza" userId="be5b21d4a2b6c2a6" providerId="LiveId" clId="{EB758DF0-4836-446A-8FEA-123D146BF124}" dt="2021-11-18T16:32:10.159" v="2309" actId="26606"/>
          <ac:spMkLst>
            <pc:docMk/>
            <pc:sldMk cId="939082854" sldId="264"/>
            <ac:spMk id="56" creationId="{F7D23E4C-BB5C-4A97-B5BE-18C6B6A55797}"/>
          </ac:spMkLst>
        </pc:spChg>
        <pc:spChg chg="add">
          <ac:chgData name="Constantin Alexandru Frunza" userId="be5b21d4a2b6c2a6" providerId="LiveId" clId="{EB758DF0-4836-446A-8FEA-123D146BF124}" dt="2021-11-18T16:32:10.204" v="2310" actId="26606"/>
          <ac:spMkLst>
            <pc:docMk/>
            <pc:sldMk cId="939082854" sldId="264"/>
            <ac:spMk id="60" creationId="{4F8E18AC-903E-4B46-8CC0-FE20E612CE37}"/>
          </ac:spMkLst>
        </pc:spChg>
        <pc:spChg chg="add">
          <ac:chgData name="Constantin Alexandru Frunza" userId="be5b21d4a2b6c2a6" providerId="LiveId" clId="{EB758DF0-4836-446A-8FEA-123D146BF124}" dt="2021-11-18T16:32:10.204" v="2310" actId="26606"/>
          <ac:spMkLst>
            <pc:docMk/>
            <pc:sldMk cId="939082854" sldId="264"/>
            <ac:spMk id="61" creationId="{3DEE38FB-0763-470C-8A5E-44456B5130D7}"/>
          </ac:spMkLst>
        </pc:spChg>
        <pc:spChg chg="add">
          <ac:chgData name="Constantin Alexandru Frunza" userId="be5b21d4a2b6c2a6" providerId="LiveId" clId="{EB758DF0-4836-446A-8FEA-123D146BF124}" dt="2021-11-18T16:32:10.204" v="2310" actId="26606"/>
          <ac:spMkLst>
            <pc:docMk/>
            <pc:sldMk cId="939082854" sldId="264"/>
            <ac:spMk id="62" creationId="{F1D6E6C0-11C7-4A38-BD12-80741960B53C}"/>
          </ac:spMkLst>
        </pc:spChg>
        <pc:grpChg chg="add del">
          <ac:chgData name="Constantin Alexandru Frunza" userId="be5b21d4a2b6c2a6" providerId="LiveId" clId="{EB758DF0-4836-446A-8FEA-123D146BF124}" dt="2021-11-18T16:31:27.372" v="2303" actId="26606"/>
          <ac:grpSpMkLst>
            <pc:docMk/>
            <pc:sldMk cId="939082854" sldId="264"/>
            <ac:grpSpMk id="18" creationId="{47154ABD-A760-4C29-A394-422706C2C032}"/>
          </ac:grpSpMkLst>
        </pc:grpChg>
        <pc:grpChg chg="add del">
          <ac:chgData name="Constantin Alexandru Frunza" userId="be5b21d4a2b6c2a6" providerId="LiveId" clId="{EB758DF0-4836-446A-8FEA-123D146BF124}" dt="2021-11-18T16:32:10.204" v="2310" actId="26606"/>
          <ac:grpSpMkLst>
            <pc:docMk/>
            <pc:sldMk cId="939082854" sldId="264"/>
            <ac:grpSpMk id="30" creationId="{2B16E781-E64A-4007-B0F1-5A50135A4276}"/>
          </ac:grpSpMkLst>
        </pc:grpChg>
        <pc:grpChg chg="add del">
          <ac:chgData name="Constantin Alexandru Frunza" userId="be5b21d4a2b6c2a6" providerId="LiveId" clId="{EB758DF0-4836-446A-8FEA-123D146BF124}" dt="2021-11-18T16:32:10.159" v="2309" actId="26606"/>
          <ac:grpSpMkLst>
            <pc:docMk/>
            <pc:sldMk cId="939082854" sldId="264"/>
            <ac:grpSpMk id="50" creationId="{3385484B-742B-4787-9431-A2DDB1C13CA5}"/>
          </ac:grpSpMkLst>
        </pc:grpChg>
        <pc:grpChg chg="add">
          <ac:chgData name="Constantin Alexandru Frunza" userId="be5b21d4a2b6c2a6" providerId="LiveId" clId="{EB758DF0-4836-446A-8FEA-123D146BF124}" dt="2021-11-18T16:32:10.204" v="2310" actId="26606"/>
          <ac:grpSpMkLst>
            <pc:docMk/>
            <pc:sldMk cId="939082854" sldId="264"/>
            <ac:grpSpMk id="63" creationId="{2B16E781-E64A-4007-B0F1-5A50135A4276}"/>
          </ac:grpSpMkLst>
        </pc:grpChg>
        <pc:graphicFrameChg chg="add mod ord">
          <ac:chgData name="Constantin Alexandru Frunza" userId="be5b21d4a2b6c2a6" providerId="LiveId" clId="{EB758DF0-4836-446A-8FEA-123D146BF124}" dt="2021-11-18T16:32:25.636" v="2313" actId="14100"/>
          <ac:graphicFrameMkLst>
            <pc:docMk/>
            <pc:sldMk cId="939082854" sldId="264"/>
            <ac:graphicFrameMk id="6" creationId="{A36EB48D-935C-409B-92C5-4704EC1D186F}"/>
          </ac:graphicFrameMkLst>
        </pc:graphicFrameChg>
        <pc:picChg chg="add del">
          <ac:chgData name="Constantin Alexandru Frunza" userId="be5b21d4a2b6c2a6" providerId="LiveId" clId="{EB758DF0-4836-446A-8FEA-123D146BF124}" dt="2021-11-18T16:32:10.159" v="2309" actId="26606"/>
          <ac:picMkLst>
            <pc:docMk/>
            <pc:sldMk cId="939082854" sldId="264"/>
            <ac:picMk id="48" creationId="{33B836EB-A5EB-420E-BA1D-F14C24699A63}"/>
          </ac:picMkLst>
        </pc:picChg>
        <pc:picChg chg="add del">
          <ac:chgData name="Constantin Alexandru Frunza" userId="be5b21d4a2b6c2a6" providerId="LiveId" clId="{EB758DF0-4836-446A-8FEA-123D146BF124}" dt="2021-11-18T16:32:10.159" v="2309" actId="26606"/>
          <ac:picMkLst>
            <pc:docMk/>
            <pc:sldMk cId="939082854" sldId="264"/>
            <ac:picMk id="58" creationId="{E5DCD441-4343-4494-AEB1-1420FC18ED83}"/>
          </ac:picMkLst>
        </pc:picChg>
      </pc:sldChg>
      <pc:sldChg chg="addSp delSp modSp new mod setBg">
        <pc:chgData name="Constantin Alexandru Frunza" userId="be5b21d4a2b6c2a6" providerId="LiveId" clId="{EB758DF0-4836-446A-8FEA-123D146BF124}" dt="2021-11-19T14:32:51.401" v="4553" actId="120"/>
        <pc:sldMkLst>
          <pc:docMk/>
          <pc:sldMk cId="1750689993" sldId="264"/>
        </pc:sldMkLst>
        <pc:spChg chg="mod">
          <ac:chgData name="Constantin Alexandru Frunza" userId="be5b21d4a2b6c2a6" providerId="LiveId" clId="{EB758DF0-4836-446A-8FEA-123D146BF124}" dt="2021-11-19T14:32:09.752" v="4547" actId="1076"/>
          <ac:spMkLst>
            <pc:docMk/>
            <pc:sldMk cId="1750689993" sldId="264"/>
            <ac:spMk id="2" creationId="{690C4ADD-4CF5-4A38-9B8E-ACD9C6B0D40C}"/>
          </ac:spMkLst>
        </pc:spChg>
        <pc:spChg chg="del">
          <ac:chgData name="Constantin Alexandru Frunza" userId="be5b21d4a2b6c2a6" providerId="LiveId" clId="{EB758DF0-4836-446A-8FEA-123D146BF124}" dt="2021-11-18T17:08:26.905" v="2926" actId="478"/>
          <ac:spMkLst>
            <pc:docMk/>
            <pc:sldMk cId="1750689993" sldId="264"/>
            <ac:spMk id="3" creationId="{E2835F07-F798-4866-9BDD-7C42BE9E1E55}"/>
          </ac:spMkLst>
        </pc:spChg>
        <pc:spChg chg="add mod ord">
          <ac:chgData name="Constantin Alexandru Frunza" userId="be5b21d4a2b6c2a6" providerId="LiveId" clId="{EB758DF0-4836-446A-8FEA-123D146BF124}" dt="2021-11-19T14:32:46.574" v="4552" actId="20577"/>
          <ac:spMkLst>
            <pc:docMk/>
            <pc:sldMk cId="1750689993" sldId="264"/>
            <ac:spMk id="4" creationId="{7334477C-A7EE-44F7-B963-2FC1CCF9DD0F}"/>
          </ac:spMkLst>
        </pc:spChg>
        <pc:spChg chg="add mod">
          <ac:chgData name="Constantin Alexandru Frunza" userId="be5b21d4a2b6c2a6" providerId="LiveId" clId="{EB758DF0-4836-446A-8FEA-123D146BF124}" dt="2021-11-19T14:32:51.401" v="4553" actId="120"/>
          <ac:spMkLst>
            <pc:docMk/>
            <pc:sldMk cId="1750689993" sldId="264"/>
            <ac:spMk id="5" creationId="{7B8D9135-E6DB-42BC-BA45-2FC1AEE4E01B}"/>
          </ac:spMkLst>
        </pc:spChg>
        <pc:spChg chg="add mod">
          <ac:chgData name="Constantin Alexandru Frunza" userId="be5b21d4a2b6c2a6" providerId="LiveId" clId="{EB758DF0-4836-446A-8FEA-123D146BF124}" dt="2021-11-19T12:49:57.141" v="3019" actId="26606"/>
          <ac:spMkLst>
            <pc:docMk/>
            <pc:sldMk cId="1750689993" sldId="264"/>
            <ac:spMk id="6" creationId="{CB890AB2-9CF1-4248-9A22-1ED1B31AB1D8}"/>
          </ac:spMkLst>
        </pc:spChg>
        <pc:spChg chg="add mod">
          <ac:chgData name="Constantin Alexandru Frunza" userId="be5b21d4a2b6c2a6" providerId="LiveId" clId="{EB758DF0-4836-446A-8FEA-123D146BF124}" dt="2021-11-19T14:32:35.381" v="4550" actId="14100"/>
          <ac:spMkLst>
            <pc:docMk/>
            <pc:sldMk cId="1750689993" sldId="264"/>
            <ac:spMk id="7" creationId="{FCB30608-3714-4122-985F-9ECE2A6B2F12}"/>
          </ac:spMkLst>
        </pc:spChg>
        <pc:spChg chg="add del">
          <ac:chgData name="Constantin Alexandru Frunza" userId="be5b21d4a2b6c2a6" providerId="LiveId" clId="{EB758DF0-4836-446A-8FEA-123D146BF124}" dt="2021-11-19T12:49:01.240" v="3018" actId="26606"/>
          <ac:spMkLst>
            <pc:docMk/>
            <pc:sldMk cId="1750689993" sldId="264"/>
            <ac:spMk id="9" creationId="{9FCB4AC3-F4ED-4887-A5EB-97FE59F25A90}"/>
          </ac:spMkLst>
        </pc:spChg>
        <pc:spChg chg="add del">
          <ac:chgData name="Constantin Alexandru Frunza" userId="be5b21d4a2b6c2a6" providerId="LiveId" clId="{EB758DF0-4836-446A-8FEA-123D146BF124}" dt="2021-11-19T12:49:01.240" v="3018" actId="26606"/>
          <ac:spMkLst>
            <pc:docMk/>
            <pc:sldMk cId="1750689993" sldId="264"/>
            <ac:spMk id="10" creationId="{D7698A5C-64E1-42B4-BBEA-95A9F4CB9B0A}"/>
          </ac:spMkLst>
        </pc:spChg>
        <pc:spChg chg="add del">
          <ac:chgData name="Constantin Alexandru Frunza" userId="be5b21d4a2b6c2a6" providerId="LiveId" clId="{EB758DF0-4836-446A-8FEA-123D146BF124}" dt="2021-11-18T17:19:51.426" v="2997" actId="26606"/>
          <ac:spMkLst>
            <pc:docMk/>
            <pc:sldMk cId="1750689993" sldId="264"/>
            <ac:spMk id="12" creationId="{6B8BBBFA-2079-4CB0-A06D-BE15A6700A8E}"/>
          </ac:spMkLst>
        </pc:spChg>
        <pc:spChg chg="add">
          <ac:chgData name="Constantin Alexandru Frunza" userId="be5b21d4a2b6c2a6" providerId="LiveId" clId="{EB758DF0-4836-446A-8FEA-123D146BF124}" dt="2021-11-19T12:49:57.141" v="3019" actId="26606"/>
          <ac:spMkLst>
            <pc:docMk/>
            <pc:sldMk cId="1750689993" sldId="264"/>
            <ac:spMk id="13" creationId="{6B8BBBFA-2079-4CB0-A06D-BE15A6700A8E}"/>
          </ac:spMkLst>
        </pc:spChg>
        <pc:spChg chg="add del">
          <ac:chgData name="Constantin Alexandru Frunza" userId="be5b21d4a2b6c2a6" providerId="LiveId" clId="{EB758DF0-4836-446A-8FEA-123D146BF124}" dt="2021-11-18T17:19:51.426" v="2997" actId="26606"/>
          <ac:spMkLst>
            <pc:docMk/>
            <pc:sldMk cId="1750689993" sldId="264"/>
            <ac:spMk id="14" creationId="{9B91C16A-AC90-49F0-8019-43D1160C5EAA}"/>
          </ac:spMkLst>
        </pc:spChg>
        <pc:spChg chg="add">
          <ac:chgData name="Constantin Alexandru Frunza" userId="be5b21d4a2b6c2a6" providerId="LiveId" clId="{EB758DF0-4836-446A-8FEA-123D146BF124}" dt="2021-11-19T12:49:57.141" v="3019" actId="26606"/>
          <ac:spMkLst>
            <pc:docMk/>
            <pc:sldMk cId="1750689993" sldId="264"/>
            <ac:spMk id="15" creationId="{9B91C16A-AC90-49F0-8019-43D1160C5EAA}"/>
          </ac:spMkLst>
        </pc:spChg>
        <pc:spChg chg="add del">
          <ac:chgData name="Constantin Alexandru Frunza" userId="be5b21d4a2b6c2a6" providerId="LiveId" clId="{EB758DF0-4836-446A-8FEA-123D146BF124}" dt="2021-11-18T17:19:53.435" v="2999" actId="26606"/>
          <ac:spMkLst>
            <pc:docMk/>
            <pc:sldMk cId="1750689993" sldId="264"/>
            <ac:spMk id="32" creationId="{99B5B3C5-A599-465B-B2B9-866E8B2087CE}"/>
          </ac:spMkLst>
        </pc:spChg>
        <pc:spChg chg="add del">
          <ac:chgData name="Constantin Alexandru Frunza" userId="be5b21d4a2b6c2a6" providerId="LiveId" clId="{EB758DF0-4836-446A-8FEA-123D146BF124}" dt="2021-11-18T17:19:53.435" v="2999" actId="26606"/>
          <ac:spMkLst>
            <pc:docMk/>
            <pc:sldMk cId="1750689993" sldId="264"/>
            <ac:spMk id="33" creationId="{64C432F0-6CC7-4E0D-B3C1-16A5DA041E22}"/>
          </ac:spMkLst>
        </pc:spChg>
        <pc:spChg chg="add del">
          <ac:chgData name="Constantin Alexandru Frunza" userId="be5b21d4a2b6c2a6" providerId="LiveId" clId="{EB758DF0-4836-446A-8FEA-123D146BF124}" dt="2021-11-18T17:19:53.435" v="2999" actId="26606"/>
          <ac:spMkLst>
            <pc:docMk/>
            <pc:sldMk cId="1750689993" sldId="264"/>
            <ac:spMk id="34" creationId="{25C84982-7DD0-43B1-8A2D-BFA4DF1B4E60}"/>
          </ac:spMkLst>
        </pc:spChg>
        <pc:spChg chg="add del">
          <ac:chgData name="Constantin Alexandru Frunza" userId="be5b21d4a2b6c2a6" providerId="LiveId" clId="{EB758DF0-4836-446A-8FEA-123D146BF124}" dt="2021-11-18T17:19:53.435" v="2999" actId="26606"/>
          <ac:spMkLst>
            <pc:docMk/>
            <pc:sldMk cId="1750689993" sldId="264"/>
            <ac:spMk id="35" creationId="{3E7C55E8-05B9-4845-89C6-534070477593}"/>
          </ac:spMkLst>
        </pc:spChg>
        <pc:spChg chg="add del">
          <ac:chgData name="Constantin Alexandru Frunza" userId="be5b21d4a2b6c2a6" providerId="LiveId" clId="{EB758DF0-4836-446A-8FEA-123D146BF124}" dt="2021-11-18T17:19:59.690" v="3001" actId="26606"/>
          <ac:spMkLst>
            <pc:docMk/>
            <pc:sldMk cId="1750689993" sldId="264"/>
            <ac:spMk id="54" creationId="{9FCB4AC3-F4ED-4887-A5EB-97FE59F25A90}"/>
          </ac:spMkLst>
        </pc:spChg>
        <pc:spChg chg="add del">
          <ac:chgData name="Constantin Alexandru Frunza" userId="be5b21d4a2b6c2a6" providerId="LiveId" clId="{EB758DF0-4836-446A-8FEA-123D146BF124}" dt="2021-11-18T17:19:59.690" v="3001" actId="26606"/>
          <ac:spMkLst>
            <pc:docMk/>
            <pc:sldMk cId="1750689993" sldId="264"/>
            <ac:spMk id="55" creationId="{D7698A5C-64E1-42B4-BBEA-95A9F4CB9B0A}"/>
          </ac:spMkLst>
        </pc:spChg>
        <pc:grpChg chg="add del">
          <ac:chgData name="Constantin Alexandru Frunza" userId="be5b21d4a2b6c2a6" providerId="LiveId" clId="{EB758DF0-4836-446A-8FEA-123D146BF124}" dt="2021-11-19T12:49:01.240" v="3018" actId="26606"/>
          <ac:grpSpMkLst>
            <pc:docMk/>
            <pc:sldMk cId="1750689993" sldId="264"/>
            <ac:grpSpMk id="11" creationId="{0ABDF36B-F32E-4661-ADB9-24EB6C10E1A1}"/>
          </ac:grpSpMkLst>
        </pc:grpChg>
        <pc:grpChg chg="add del">
          <ac:chgData name="Constantin Alexandru Frunza" userId="be5b21d4a2b6c2a6" providerId="LiveId" clId="{EB758DF0-4836-446A-8FEA-123D146BF124}" dt="2021-11-18T17:19:51.426" v="2997" actId="26606"/>
          <ac:grpSpMkLst>
            <pc:docMk/>
            <pc:sldMk cId="1750689993" sldId="264"/>
            <ac:grpSpMk id="16" creationId="{E953E528-EAB6-437D-AD50-A26F10D45976}"/>
          </ac:grpSpMkLst>
        </pc:grpChg>
        <pc:grpChg chg="add">
          <ac:chgData name="Constantin Alexandru Frunza" userId="be5b21d4a2b6c2a6" providerId="LiveId" clId="{EB758DF0-4836-446A-8FEA-123D146BF124}" dt="2021-11-19T12:49:57.141" v="3019" actId="26606"/>
          <ac:grpSpMkLst>
            <pc:docMk/>
            <pc:sldMk cId="1750689993" sldId="264"/>
            <ac:grpSpMk id="25" creationId="{E953E528-EAB6-437D-AD50-A26F10D45976}"/>
          </ac:grpSpMkLst>
        </pc:grpChg>
        <pc:grpChg chg="add del">
          <ac:chgData name="Constantin Alexandru Frunza" userId="be5b21d4a2b6c2a6" providerId="LiveId" clId="{EB758DF0-4836-446A-8FEA-123D146BF124}" dt="2021-11-18T17:19:53.435" v="2999" actId="26606"/>
          <ac:grpSpMkLst>
            <pc:docMk/>
            <pc:sldMk cId="1750689993" sldId="264"/>
            <ac:grpSpMk id="36" creationId="{1D912E1C-3BBA-42F0-A3EE-FEC382E7230A}"/>
          </ac:grpSpMkLst>
        </pc:grpChg>
        <pc:grpChg chg="add del">
          <ac:chgData name="Constantin Alexandru Frunza" userId="be5b21d4a2b6c2a6" providerId="LiveId" clId="{EB758DF0-4836-446A-8FEA-123D146BF124}" dt="2021-11-18T17:19:53.435" v="2999" actId="26606"/>
          <ac:grpSpMkLst>
            <pc:docMk/>
            <pc:sldMk cId="1750689993" sldId="264"/>
            <ac:grpSpMk id="37" creationId="{C5847F90-F965-420E-8DF9-A279BE0AEE48}"/>
          </ac:grpSpMkLst>
        </pc:grpChg>
        <pc:grpChg chg="add del">
          <ac:chgData name="Constantin Alexandru Frunza" userId="be5b21d4a2b6c2a6" providerId="LiveId" clId="{EB758DF0-4836-446A-8FEA-123D146BF124}" dt="2021-11-18T17:19:59.690" v="3001" actId="26606"/>
          <ac:grpSpMkLst>
            <pc:docMk/>
            <pc:sldMk cId="1750689993" sldId="264"/>
            <ac:grpSpMk id="56" creationId="{0ABDF36B-F32E-4661-ADB9-24EB6C10E1A1}"/>
          </ac:grpSpMkLst>
        </pc:grpChg>
        <pc:picChg chg="add del mod">
          <ac:chgData name="Constantin Alexandru Frunza" userId="be5b21d4a2b6c2a6" providerId="LiveId" clId="{EB758DF0-4836-446A-8FEA-123D146BF124}" dt="2021-11-19T12:48:38.946" v="3016" actId="478"/>
          <ac:picMkLst>
            <pc:docMk/>
            <pc:sldMk cId="1750689993" sldId="264"/>
            <ac:picMk id="8" creationId="{8ABE219D-BD31-4E40-A67B-6E86EA250E3A}"/>
          </ac:picMkLst>
        </pc:picChg>
      </pc:sldChg>
      <pc:sldChg chg="addSp delSp modSp new mod">
        <pc:chgData name="Constantin Alexandru Frunza" userId="be5b21d4a2b6c2a6" providerId="LiveId" clId="{EB758DF0-4836-446A-8FEA-123D146BF124}" dt="2021-11-19T13:38:32.357" v="3602" actId="20577"/>
        <pc:sldMkLst>
          <pc:docMk/>
          <pc:sldMk cId="2592014285" sldId="265"/>
        </pc:sldMkLst>
        <pc:spChg chg="del">
          <ac:chgData name="Constantin Alexandru Frunza" userId="be5b21d4a2b6c2a6" providerId="LiveId" clId="{EB758DF0-4836-446A-8FEA-123D146BF124}" dt="2021-11-19T12:52:05.016" v="3039" actId="478"/>
          <ac:spMkLst>
            <pc:docMk/>
            <pc:sldMk cId="2592014285" sldId="265"/>
            <ac:spMk id="2" creationId="{D49F66DB-A7A9-42AB-BC2E-4B35BADBB676}"/>
          </ac:spMkLst>
        </pc:spChg>
        <pc:spChg chg="del">
          <ac:chgData name="Constantin Alexandru Frunza" userId="be5b21d4a2b6c2a6" providerId="LiveId" clId="{EB758DF0-4836-446A-8FEA-123D146BF124}" dt="2021-11-19T12:52:25.897" v="3040" actId="478"/>
          <ac:spMkLst>
            <pc:docMk/>
            <pc:sldMk cId="2592014285" sldId="265"/>
            <ac:spMk id="3" creationId="{DA8EAC86-D87E-490C-8D80-2E0059FC9370}"/>
          </ac:spMkLst>
        </pc:spChg>
        <pc:spChg chg="add del mod">
          <ac:chgData name="Constantin Alexandru Frunza" userId="be5b21d4a2b6c2a6" providerId="LiveId" clId="{EB758DF0-4836-446A-8FEA-123D146BF124}" dt="2021-11-19T12:53:13.462" v="3044" actId="478"/>
          <ac:spMkLst>
            <pc:docMk/>
            <pc:sldMk cId="2592014285" sldId="265"/>
            <ac:spMk id="5" creationId="{40756FB3-15F7-4B25-A546-A4A200BA3321}"/>
          </ac:spMkLst>
        </pc:spChg>
        <pc:spChg chg="add mod">
          <ac:chgData name="Constantin Alexandru Frunza" userId="be5b21d4a2b6c2a6" providerId="LiveId" clId="{EB758DF0-4836-446A-8FEA-123D146BF124}" dt="2021-11-19T13:38:32.357" v="3602" actId="20577"/>
          <ac:spMkLst>
            <pc:docMk/>
            <pc:sldMk cId="2592014285" sldId="265"/>
            <ac:spMk id="6" creationId="{A6A84C65-8000-4D15-BAA5-86562E3534F0}"/>
          </ac:spMkLst>
        </pc:spChg>
        <pc:spChg chg="add mod">
          <ac:chgData name="Constantin Alexandru Frunza" userId="be5b21d4a2b6c2a6" providerId="LiveId" clId="{EB758DF0-4836-446A-8FEA-123D146BF124}" dt="2021-11-19T13:38:30.209" v="3600" actId="20577"/>
          <ac:spMkLst>
            <pc:docMk/>
            <pc:sldMk cId="2592014285" sldId="265"/>
            <ac:spMk id="7" creationId="{CA7C5B60-CB41-41D0-9BF8-CB90CBE52B6A}"/>
          </ac:spMkLst>
        </pc:spChg>
        <pc:spChg chg="add mod">
          <ac:chgData name="Constantin Alexandru Frunza" userId="be5b21d4a2b6c2a6" providerId="LiveId" clId="{EB758DF0-4836-446A-8FEA-123D146BF124}" dt="2021-11-19T13:37:13.880" v="3581" actId="207"/>
          <ac:spMkLst>
            <pc:docMk/>
            <pc:sldMk cId="2592014285" sldId="265"/>
            <ac:spMk id="8" creationId="{75E39924-DCF7-4589-87FB-7C753660602A}"/>
          </ac:spMkLst>
        </pc:spChg>
        <pc:spChg chg="add mod">
          <ac:chgData name="Constantin Alexandru Frunza" userId="be5b21d4a2b6c2a6" providerId="LiveId" clId="{EB758DF0-4836-446A-8FEA-123D146BF124}" dt="2021-11-19T13:38:22.942" v="3591" actId="20577"/>
          <ac:spMkLst>
            <pc:docMk/>
            <pc:sldMk cId="2592014285" sldId="265"/>
            <ac:spMk id="9" creationId="{DD4AF6DB-67F8-4C97-B651-B1E182817D4C}"/>
          </ac:spMkLst>
        </pc:spChg>
        <pc:spChg chg="add mod">
          <ac:chgData name="Constantin Alexandru Frunza" userId="be5b21d4a2b6c2a6" providerId="LiveId" clId="{EB758DF0-4836-446A-8FEA-123D146BF124}" dt="2021-11-19T13:38:25.349" v="3594" actId="20577"/>
          <ac:spMkLst>
            <pc:docMk/>
            <pc:sldMk cId="2592014285" sldId="265"/>
            <ac:spMk id="10" creationId="{8BB04FC0-592C-4A38-AE9F-2EB3A5EE96A4}"/>
          </ac:spMkLst>
        </pc:spChg>
        <pc:spChg chg="add mod">
          <ac:chgData name="Constantin Alexandru Frunza" userId="be5b21d4a2b6c2a6" providerId="LiveId" clId="{EB758DF0-4836-446A-8FEA-123D146BF124}" dt="2021-11-19T13:38:27.102" v="3597" actId="20577"/>
          <ac:spMkLst>
            <pc:docMk/>
            <pc:sldMk cId="2592014285" sldId="265"/>
            <ac:spMk id="11" creationId="{0FF14FE5-F2B7-4D43-B400-E5D9750E6F48}"/>
          </ac:spMkLst>
        </pc:spChg>
        <pc:picChg chg="add mod">
          <ac:chgData name="Constantin Alexandru Frunza" userId="be5b21d4a2b6c2a6" providerId="LiveId" clId="{EB758DF0-4836-446A-8FEA-123D146BF124}" dt="2021-11-19T12:51:55.347" v="3038" actId="1076"/>
          <ac:picMkLst>
            <pc:docMk/>
            <pc:sldMk cId="2592014285" sldId="265"/>
            <ac:picMk id="4" creationId="{80A19E22-6217-42B3-AA65-BCD884F8DA3D}"/>
          </ac:picMkLst>
        </pc:picChg>
      </pc:sldChg>
      <pc:sldChg chg="addSp delSp modSp new mod setBg">
        <pc:chgData name="Constantin Alexandru Frunza" userId="be5b21d4a2b6c2a6" providerId="LiveId" clId="{EB758DF0-4836-446A-8FEA-123D146BF124}" dt="2021-11-19T13:47:50.204" v="3787" actId="14100"/>
        <pc:sldMkLst>
          <pc:docMk/>
          <pc:sldMk cId="818032991" sldId="266"/>
        </pc:sldMkLst>
        <pc:spChg chg="mod">
          <ac:chgData name="Constantin Alexandru Frunza" userId="be5b21d4a2b6c2a6" providerId="LiveId" clId="{EB758DF0-4836-446A-8FEA-123D146BF124}" dt="2021-11-19T13:42:22.170" v="3606" actId="26606"/>
          <ac:spMkLst>
            <pc:docMk/>
            <pc:sldMk cId="818032991" sldId="266"/>
            <ac:spMk id="2" creationId="{64D28F8C-93AE-46E2-8FF0-B607451C3A78}"/>
          </ac:spMkLst>
        </pc:spChg>
        <pc:spChg chg="del">
          <ac:chgData name="Constantin Alexandru Frunza" userId="be5b21d4a2b6c2a6" providerId="LiveId" clId="{EB758DF0-4836-446A-8FEA-123D146BF124}" dt="2021-11-19T13:42:17.013" v="3605"/>
          <ac:spMkLst>
            <pc:docMk/>
            <pc:sldMk cId="818032991" sldId="266"/>
            <ac:spMk id="3" creationId="{CA2B65FF-0FB6-495C-9483-355B90952B28}"/>
          </ac:spMkLst>
        </pc:spChg>
        <pc:spChg chg="add mod">
          <ac:chgData name="Constantin Alexandru Frunza" userId="be5b21d4a2b6c2a6" providerId="LiveId" clId="{EB758DF0-4836-446A-8FEA-123D146BF124}" dt="2021-11-19T13:47:50.204" v="3787" actId="14100"/>
          <ac:spMkLst>
            <pc:docMk/>
            <pc:sldMk cId="818032991" sldId="266"/>
            <ac:spMk id="5" creationId="{16893621-AADD-4AC8-B1CF-DF4C8DB44487}"/>
          </ac:spMkLst>
        </pc:spChg>
        <pc:spChg chg="add">
          <ac:chgData name="Constantin Alexandru Frunza" userId="be5b21d4a2b6c2a6" providerId="LiveId" clId="{EB758DF0-4836-446A-8FEA-123D146BF124}" dt="2021-11-19T13:42:22.170" v="3606" actId="26606"/>
          <ac:spMkLst>
            <pc:docMk/>
            <pc:sldMk cId="818032991" sldId="266"/>
            <ac:spMk id="9" creationId="{99B5B3C5-A599-465B-B2B9-866E8B2087CE}"/>
          </ac:spMkLst>
        </pc:spChg>
        <pc:spChg chg="add">
          <ac:chgData name="Constantin Alexandru Frunza" userId="be5b21d4a2b6c2a6" providerId="LiveId" clId="{EB758DF0-4836-446A-8FEA-123D146BF124}" dt="2021-11-19T13:42:22.170" v="3606" actId="26606"/>
          <ac:spMkLst>
            <pc:docMk/>
            <pc:sldMk cId="818032991" sldId="266"/>
            <ac:spMk id="11" creationId="{25C84982-7DD0-43B1-8A2D-BFA4DF1B4E60}"/>
          </ac:spMkLst>
        </pc:spChg>
        <pc:spChg chg="add">
          <ac:chgData name="Constantin Alexandru Frunza" userId="be5b21d4a2b6c2a6" providerId="LiveId" clId="{EB758DF0-4836-446A-8FEA-123D146BF124}" dt="2021-11-19T13:42:22.170" v="3606" actId="26606"/>
          <ac:spMkLst>
            <pc:docMk/>
            <pc:sldMk cId="818032991" sldId="266"/>
            <ac:spMk id="30" creationId="{1D7050A3-B1DE-4865-BAE7-B35015408F00}"/>
          </ac:spMkLst>
        </pc:spChg>
        <pc:spChg chg="add">
          <ac:chgData name="Constantin Alexandru Frunza" userId="be5b21d4a2b6c2a6" providerId="LiveId" clId="{EB758DF0-4836-446A-8FEA-123D146BF124}" dt="2021-11-19T13:42:22.170" v="3606" actId="26606"/>
          <ac:spMkLst>
            <pc:docMk/>
            <pc:sldMk cId="818032991" sldId="266"/>
            <ac:spMk id="32" creationId="{50401EF1-C054-4118-87E7-1621168ADBF1}"/>
          </ac:spMkLst>
        </pc:spChg>
        <pc:grpChg chg="add">
          <ac:chgData name="Constantin Alexandru Frunza" userId="be5b21d4a2b6c2a6" providerId="LiveId" clId="{EB758DF0-4836-446A-8FEA-123D146BF124}" dt="2021-11-19T13:42:22.170" v="3606" actId="26606"/>
          <ac:grpSpMkLst>
            <pc:docMk/>
            <pc:sldMk cId="818032991" sldId="266"/>
            <ac:grpSpMk id="13" creationId="{1D912E1C-3BBA-42F0-A3EE-FEC382E7230A}"/>
          </ac:grpSpMkLst>
        </pc:grpChg>
        <pc:grpChg chg="add">
          <ac:chgData name="Constantin Alexandru Frunza" userId="be5b21d4a2b6c2a6" providerId="LiveId" clId="{EB758DF0-4836-446A-8FEA-123D146BF124}" dt="2021-11-19T13:42:22.170" v="3606" actId="26606"/>
          <ac:grpSpMkLst>
            <pc:docMk/>
            <pc:sldMk cId="818032991" sldId="266"/>
            <ac:grpSpMk id="34" creationId="{499E7689-E646-4066-9AD0-62F46B462A37}"/>
          </ac:grpSpMkLst>
        </pc:grpChg>
        <pc:picChg chg="add mod">
          <ac:chgData name="Constantin Alexandru Frunza" userId="be5b21d4a2b6c2a6" providerId="LiveId" clId="{EB758DF0-4836-446A-8FEA-123D146BF124}" dt="2021-11-19T13:42:22.170" v="3606" actId="26606"/>
          <ac:picMkLst>
            <pc:docMk/>
            <pc:sldMk cId="818032991" sldId="266"/>
            <ac:picMk id="4" creationId="{E6E10D0E-AC22-4D82-B4D2-D3B903AC45B7}"/>
          </ac:picMkLst>
        </pc:picChg>
      </pc:sldChg>
      <pc:sldChg chg="addSp delSp modSp new mod">
        <pc:chgData name="Constantin Alexandru Frunza" userId="be5b21d4a2b6c2a6" providerId="LiveId" clId="{EB758DF0-4836-446A-8FEA-123D146BF124}" dt="2021-11-19T14:20:55.988" v="4181" actId="12385"/>
        <pc:sldMkLst>
          <pc:docMk/>
          <pc:sldMk cId="1083346304" sldId="267"/>
        </pc:sldMkLst>
        <pc:spChg chg="mod">
          <ac:chgData name="Constantin Alexandru Frunza" userId="be5b21d4a2b6c2a6" providerId="LiveId" clId="{EB758DF0-4836-446A-8FEA-123D146BF124}" dt="2021-11-19T14:01:31.564" v="3793" actId="1076"/>
          <ac:spMkLst>
            <pc:docMk/>
            <pc:sldMk cId="1083346304" sldId="267"/>
            <ac:spMk id="2" creationId="{CD083E78-9532-4B7F-97B5-268EC961ED68}"/>
          </ac:spMkLst>
        </pc:spChg>
        <pc:spChg chg="del">
          <ac:chgData name="Constantin Alexandru Frunza" userId="be5b21d4a2b6c2a6" providerId="LiveId" clId="{EB758DF0-4836-446A-8FEA-123D146BF124}" dt="2021-11-19T14:01:19.960" v="3791" actId="3680"/>
          <ac:spMkLst>
            <pc:docMk/>
            <pc:sldMk cId="1083346304" sldId="267"/>
            <ac:spMk id="3" creationId="{1BC44F08-A7A9-4A37-B84C-98219CA51CC9}"/>
          </ac:spMkLst>
        </pc:spChg>
        <pc:spChg chg="add mod">
          <ac:chgData name="Constantin Alexandru Frunza" userId="be5b21d4a2b6c2a6" providerId="LiveId" clId="{EB758DF0-4836-446A-8FEA-123D146BF124}" dt="2021-11-19T14:17:05.304" v="4158" actId="1076"/>
          <ac:spMkLst>
            <pc:docMk/>
            <pc:sldMk cId="1083346304" sldId="267"/>
            <ac:spMk id="7" creationId="{C0966091-2089-4C2F-A06C-5D6F1436089B}"/>
          </ac:spMkLst>
        </pc:spChg>
        <pc:spChg chg="add mod">
          <ac:chgData name="Constantin Alexandru Frunza" userId="be5b21d4a2b6c2a6" providerId="LiveId" clId="{EB758DF0-4836-446A-8FEA-123D146BF124}" dt="2021-11-19T14:18:41.294" v="4173" actId="1076"/>
          <ac:spMkLst>
            <pc:docMk/>
            <pc:sldMk cId="1083346304" sldId="267"/>
            <ac:spMk id="9" creationId="{F1D3B1CC-ECC7-4852-B728-97D92970D51A}"/>
          </ac:spMkLst>
        </pc:spChg>
        <pc:graphicFrameChg chg="add mod ord modGraphic">
          <ac:chgData name="Constantin Alexandru Frunza" userId="be5b21d4a2b6c2a6" providerId="LiveId" clId="{EB758DF0-4836-446A-8FEA-123D146BF124}" dt="2021-11-19T14:20:55.988" v="4181" actId="12385"/>
          <ac:graphicFrameMkLst>
            <pc:docMk/>
            <pc:sldMk cId="1083346304" sldId="267"/>
            <ac:graphicFrameMk id="4" creationId="{77F8CAB5-14AB-438F-9424-77E90A2CCE7E}"/>
          </ac:graphicFrameMkLst>
        </pc:graphicFrameChg>
        <pc:graphicFrameChg chg="add mod modGraphic">
          <ac:chgData name="Constantin Alexandru Frunza" userId="be5b21d4a2b6c2a6" providerId="LiveId" clId="{EB758DF0-4836-446A-8FEA-123D146BF124}" dt="2021-11-19T14:20:54.423" v="4180" actId="12385"/>
          <ac:graphicFrameMkLst>
            <pc:docMk/>
            <pc:sldMk cId="1083346304" sldId="267"/>
            <ac:graphicFrameMk id="5" creationId="{2A31A186-1484-4787-9B07-BA562EB36712}"/>
          </ac:graphicFrameMkLst>
        </pc:graphicFrameChg>
        <pc:graphicFrameChg chg="add mod modGraphic">
          <ac:chgData name="Constantin Alexandru Frunza" userId="be5b21d4a2b6c2a6" providerId="LiveId" clId="{EB758DF0-4836-446A-8FEA-123D146BF124}" dt="2021-11-19T14:20:46.193" v="4178" actId="12385"/>
          <ac:graphicFrameMkLst>
            <pc:docMk/>
            <pc:sldMk cId="1083346304" sldId="267"/>
            <ac:graphicFrameMk id="6" creationId="{7DEC443E-88E3-4E15-874A-C5B6C4AAD78F}"/>
          </ac:graphicFrameMkLst>
        </pc:graphicFrameChg>
        <pc:graphicFrameChg chg="add mod modGraphic">
          <ac:chgData name="Constantin Alexandru Frunza" userId="be5b21d4a2b6c2a6" providerId="LiveId" clId="{EB758DF0-4836-446A-8FEA-123D146BF124}" dt="2021-11-19T14:20:43.765" v="4177" actId="12385"/>
          <ac:graphicFrameMkLst>
            <pc:docMk/>
            <pc:sldMk cId="1083346304" sldId="267"/>
            <ac:graphicFrameMk id="8" creationId="{EADE9805-2C9F-4E24-936D-93EB0D4C5FFB}"/>
          </ac:graphicFrameMkLst>
        </pc:graphicFrameChg>
        <pc:picChg chg="add del mod">
          <ac:chgData name="Constantin Alexandru Frunza" userId="be5b21d4a2b6c2a6" providerId="LiveId" clId="{EB758DF0-4836-446A-8FEA-123D146BF124}" dt="2021-11-19T14:17:54.997" v="4166" actId="478"/>
          <ac:picMkLst>
            <pc:docMk/>
            <pc:sldMk cId="1083346304" sldId="267"/>
            <ac:picMk id="10" creationId="{BF51B987-6742-4E92-8C98-E5B5E66AF30B}"/>
          </ac:picMkLst>
        </pc:picChg>
      </pc:sldChg>
      <pc:sldChg chg="addSp delSp modSp new mod setBg">
        <pc:chgData name="Constantin Alexandru Frunza" userId="be5b21d4a2b6c2a6" providerId="LiveId" clId="{EB758DF0-4836-446A-8FEA-123D146BF124}" dt="2021-11-19T14:23:11.301" v="4188" actId="14100"/>
        <pc:sldMkLst>
          <pc:docMk/>
          <pc:sldMk cId="2994111070" sldId="268"/>
        </pc:sldMkLst>
        <pc:spChg chg="mod">
          <ac:chgData name="Constantin Alexandru Frunza" userId="be5b21d4a2b6c2a6" providerId="LiveId" clId="{EB758DF0-4836-446A-8FEA-123D146BF124}" dt="2021-11-19T14:22:25.381" v="4183" actId="26606"/>
          <ac:spMkLst>
            <pc:docMk/>
            <pc:sldMk cId="2994111070" sldId="268"/>
            <ac:spMk id="2" creationId="{F2D500ED-3E9B-44BE-A3B8-0BD1E0B12B48}"/>
          </ac:spMkLst>
        </pc:spChg>
        <pc:spChg chg="del">
          <ac:chgData name="Constantin Alexandru Frunza" userId="be5b21d4a2b6c2a6" providerId="LiveId" clId="{EB758DF0-4836-446A-8FEA-123D146BF124}" dt="2021-11-19T14:22:25.381" v="4183" actId="26606"/>
          <ac:spMkLst>
            <pc:docMk/>
            <pc:sldMk cId="2994111070" sldId="268"/>
            <ac:spMk id="3" creationId="{68EFE64E-E1A1-4D35-AE9D-710263A96AA7}"/>
          </ac:spMkLst>
        </pc:spChg>
        <pc:spChg chg="add mod">
          <ac:chgData name="Constantin Alexandru Frunza" userId="be5b21d4a2b6c2a6" providerId="LiveId" clId="{EB758DF0-4836-446A-8FEA-123D146BF124}" dt="2021-11-19T14:23:11.301" v="4188" actId="14100"/>
          <ac:spMkLst>
            <pc:docMk/>
            <pc:sldMk cId="2994111070" sldId="268"/>
            <ac:spMk id="5" creationId="{F36D7903-2716-418D-915E-25DA0ABACCE3}"/>
          </ac:spMkLst>
        </pc:spChg>
        <pc:spChg chg="add">
          <ac:chgData name="Constantin Alexandru Frunza" userId="be5b21d4a2b6c2a6" providerId="LiveId" clId="{EB758DF0-4836-446A-8FEA-123D146BF124}" dt="2021-11-19T14:22:25.381" v="4183" actId="26606"/>
          <ac:spMkLst>
            <pc:docMk/>
            <pc:sldMk cId="2994111070" sldId="268"/>
            <ac:spMk id="9" creationId="{99B5B3C5-A599-465B-B2B9-866E8B2087CE}"/>
          </ac:spMkLst>
        </pc:spChg>
        <pc:spChg chg="add">
          <ac:chgData name="Constantin Alexandru Frunza" userId="be5b21d4a2b6c2a6" providerId="LiveId" clId="{EB758DF0-4836-446A-8FEA-123D146BF124}" dt="2021-11-19T14:22:25.381" v="4183" actId="26606"/>
          <ac:spMkLst>
            <pc:docMk/>
            <pc:sldMk cId="2994111070" sldId="268"/>
            <ac:spMk id="11" creationId="{25C84982-7DD0-43B1-8A2D-BFA4DF1B4E60}"/>
          </ac:spMkLst>
        </pc:spChg>
        <pc:spChg chg="add">
          <ac:chgData name="Constantin Alexandru Frunza" userId="be5b21d4a2b6c2a6" providerId="LiveId" clId="{EB758DF0-4836-446A-8FEA-123D146BF124}" dt="2021-11-19T14:22:25.381" v="4183" actId="26606"/>
          <ac:spMkLst>
            <pc:docMk/>
            <pc:sldMk cId="2994111070" sldId="268"/>
            <ac:spMk id="30" creationId="{1D7050A3-B1DE-4865-BAE7-B35015408F00}"/>
          </ac:spMkLst>
        </pc:spChg>
        <pc:spChg chg="add">
          <ac:chgData name="Constantin Alexandru Frunza" userId="be5b21d4a2b6c2a6" providerId="LiveId" clId="{EB758DF0-4836-446A-8FEA-123D146BF124}" dt="2021-11-19T14:22:25.381" v="4183" actId="26606"/>
          <ac:spMkLst>
            <pc:docMk/>
            <pc:sldMk cId="2994111070" sldId="268"/>
            <ac:spMk id="32" creationId="{50401EF1-C054-4118-87E7-1621168ADBF1}"/>
          </ac:spMkLst>
        </pc:spChg>
        <pc:grpChg chg="add">
          <ac:chgData name="Constantin Alexandru Frunza" userId="be5b21d4a2b6c2a6" providerId="LiveId" clId="{EB758DF0-4836-446A-8FEA-123D146BF124}" dt="2021-11-19T14:22:25.381" v="4183" actId="26606"/>
          <ac:grpSpMkLst>
            <pc:docMk/>
            <pc:sldMk cId="2994111070" sldId="268"/>
            <ac:grpSpMk id="13" creationId="{1D912E1C-3BBA-42F0-A3EE-FEC382E7230A}"/>
          </ac:grpSpMkLst>
        </pc:grpChg>
        <pc:grpChg chg="add">
          <ac:chgData name="Constantin Alexandru Frunza" userId="be5b21d4a2b6c2a6" providerId="LiveId" clId="{EB758DF0-4836-446A-8FEA-123D146BF124}" dt="2021-11-19T14:22:25.381" v="4183" actId="26606"/>
          <ac:grpSpMkLst>
            <pc:docMk/>
            <pc:sldMk cId="2994111070" sldId="268"/>
            <ac:grpSpMk id="34" creationId="{499E7689-E646-4066-9AD0-62F46B462A37}"/>
          </ac:grpSpMkLst>
        </pc:grpChg>
        <pc:picChg chg="add mod">
          <ac:chgData name="Constantin Alexandru Frunza" userId="be5b21d4a2b6c2a6" providerId="LiveId" clId="{EB758DF0-4836-446A-8FEA-123D146BF124}" dt="2021-11-19T14:22:25.381" v="4183" actId="26606"/>
          <ac:picMkLst>
            <pc:docMk/>
            <pc:sldMk cId="2994111070" sldId="268"/>
            <ac:picMk id="4" creationId="{CA735C4B-D82F-4CFF-9FD2-7B28795E994A}"/>
          </ac:picMkLst>
        </pc:picChg>
      </pc:sldChg>
      <pc:sldChg chg="addSp delSp modSp new mod setBg">
        <pc:chgData name="Constantin Alexandru Frunza" userId="be5b21d4a2b6c2a6" providerId="LiveId" clId="{EB758DF0-4836-446A-8FEA-123D146BF124}" dt="2021-11-19T14:29:24.764" v="4531" actId="1076"/>
        <pc:sldMkLst>
          <pc:docMk/>
          <pc:sldMk cId="2159548059" sldId="269"/>
        </pc:sldMkLst>
        <pc:spChg chg="del mod">
          <ac:chgData name="Constantin Alexandru Frunza" userId="be5b21d4a2b6c2a6" providerId="LiveId" clId="{EB758DF0-4836-446A-8FEA-123D146BF124}" dt="2021-11-19T14:29:12.260" v="4529" actId="478"/>
          <ac:spMkLst>
            <pc:docMk/>
            <pc:sldMk cId="2159548059" sldId="269"/>
            <ac:spMk id="2" creationId="{EC54C8F4-27DD-4946-A590-2BC3E93CEB7A}"/>
          </ac:spMkLst>
        </pc:spChg>
        <pc:spChg chg="mod">
          <ac:chgData name="Constantin Alexandru Frunza" userId="be5b21d4a2b6c2a6" providerId="LiveId" clId="{EB758DF0-4836-446A-8FEA-123D146BF124}" dt="2021-11-19T14:29:24.764" v="4531" actId="1076"/>
          <ac:spMkLst>
            <pc:docMk/>
            <pc:sldMk cId="2159548059" sldId="269"/>
            <ac:spMk id="3" creationId="{B2B11E7A-2568-4FC0-8BD3-37702A525611}"/>
          </ac:spMkLst>
        </pc:spChg>
        <pc:spChg chg="add del">
          <ac:chgData name="Constantin Alexandru Frunza" userId="be5b21d4a2b6c2a6" providerId="LiveId" clId="{EB758DF0-4836-446A-8FEA-123D146BF124}" dt="2021-11-19T14:28:41.035" v="4509" actId="26606"/>
          <ac:spMkLst>
            <pc:docMk/>
            <pc:sldMk cId="2159548059" sldId="269"/>
            <ac:spMk id="9" creationId="{4D47D7CD-06A5-4710-B816-F23F56C52C16}"/>
          </ac:spMkLst>
        </pc:spChg>
        <pc:spChg chg="add del">
          <ac:chgData name="Constantin Alexandru Frunza" userId="be5b21d4a2b6c2a6" providerId="LiveId" clId="{EB758DF0-4836-446A-8FEA-123D146BF124}" dt="2021-11-19T14:28:41.035" v="4509" actId="26606"/>
          <ac:spMkLst>
            <pc:docMk/>
            <pc:sldMk cId="2159548059" sldId="269"/>
            <ac:spMk id="11" creationId="{8058D9C7-7C50-4582-9A60-0569A536A190}"/>
          </ac:spMkLst>
        </pc:spChg>
        <pc:spChg chg="add del">
          <ac:chgData name="Constantin Alexandru Frunza" userId="be5b21d4a2b6c2a6" providerId="LiveId" clId="{EB758DF0-4836-446A-8FEA-123D146BF124}" dt="2021-11-19T14:28:57.722" v="4516" actId="26606"/>
          <ac:spMkLst>
            <pc:docMk/>
            <pc:sldMk cId="2159548059" sldId="269"/>
            <ac:spMk id="21" creationId="{8427DF8B-AF40-4916-BF81-7B4B1D6A063D}"/>
          </ac:spMkLst>
        </pc:spChg>
        <pc:spChg chg="add del">
          <ac:chgData name="Constantin Alexandru Frunza" userId="be5b21d4a2b6c2a6" providerId="LiveId" clId="{EB758DF0-4836-446A-8FEA-123D146BF124}" dt="2021-11-19T14:28:57.722" v="4516" actId="26606"/>
          <ac:spMkLst>
            <pc:docMk/>
            <pc:sldMk cId="2159548059" sldId="269"/>
            <ac:spMk id="22" creationId="{6AE0E191-47BD-46BD-846E-E994713F2C91}"/>
          </ac:spMkLst>
        </pc:spChg>
        <pc:spChg chg="add del">
          <ac:chgData name="Constantin Alexandru Frunza" userId="be5b21d4a2b6c2a6" providerId="LiveId" clId="{EB758DF0-4836-446A-8FEA-123D146BF124}" dt="2021-11-19T14:28:57.722" v="4516" actId="26606"/>
          <ac:spMkLst>
            <pc:docMk/>
            <pc:sldMk cId="2159548059" sldId="269"/>
            <ac:spMk id="23" creationId="{D60DC0FE-B192-4898-9A42-DD3CA1061184}"/>
          </ac:spMkLst>
        </pc:spChg>
        <pc:spChg chg="add del">
          <ac:chgData name="Constantin Alexandru Frunza" userId="be5b21d4a2b6c2a6" providerId="LiveId" clId="{EB758DF0-4836-446A-8FEA-123D146BF124}" dt="2021-11-19T14:28:57.636" v="4515" actId="26606"/>
          <ac:spMkLst>
            <pc:docMk/>
            <pc:sldMk cId="2159548059" sldId="269"/>
            <ac:spMk id="32" creationId="{4F8E18AC-903E-4B46-8CC0-FE20E612CE37}"/>
          </ac:spMkLst>
        </pc:spChg>
        <pc:spChg chg="add del">
          <ac:chgData name="Constantin Alexandru Frunza" userId="be5b21d4a2b6c2a6" providerId="LiveId" clId="{EB758DF0-4836-446A-8FEA-123D146BF124}" dt="2021-11-19T14:28:57.636" v="4515" actId="26606"/>
          <ac:spMkLst>
            <pc:docMk/>
            <pc:sldMk cId="2159548059" sldId="269"/>
            <ac:spMk id="34" creationId="{3DEE38FB-0763-470C-8A5E-44456B5130D7}"/>
          </ac:spMkLst>
        </pc:spChg>
        <pc:spChg chg="add del">
          <ac:chgData name="Constantin Alexandru Frunza" userId="be5b21d4a2b6c2a6" providerId="LiveId" clId="{EB758DF0-4836-446A-8FEA-123D146BF124}" dt="2021-11-19T14:28:57.636" v="4515" actId="26606"/>
          <ac:spMkLst>
            <pc:docMk/>
            <pc:sldMk cId="2159548059" sldId="269"/>
            <ac:spMk id="36" creationId="{F1D6E6C0-11C7-4A38-BD12-80741960B53C}"/>
          </ac:spMkLst>
        </pc:spChg>
        <pc:spChg chg="add">
          <ac:chgData name="Constantin Alexandru Frunza" userId="be5b21d4a2b6c2a6" providerId="LiveId" clId="{EB758DF0-4836-446A-8FEA-123D146BF124}" dt="2021-11-19T14:28:57.722" v="4516" actId="26606"/>
          <ac:spMkLst>
            <pc:docMk/>
            <pc:sldMk cId="2159548059" sldId="269"/>
            <ac:spMk id="48" creationId="{458183E0-58D3-4C7F-97F0-2494113B38F6}"/>
          </ac:spMkLst>
        </pc:spChg>
        <pc:spChg chg="add">
          <ac:chgData name="Constantin Alexandru Frunza" userId="be5b21d4a2b6c2a6" providerId="LiveId" clId="{EB758DF0-4836-446A-8FEA-123D146BF124}" dt="2021-11-19T14:28:57.722" v="4516" actId="26606"/>
          <ac:spMkLst>
            <pc:docMk/>
            <pc:sldMk cId="2159548059" sldId="269"/>
            <ac:spMk id="49" creationId="{493D7220-9A41-4B89-8A05-2E854925EDA1}"/>
          </ac:spMkLst>
        </pc:spChg>
        <pc:grpChg chg="add del">
          <ac:chgData name="Constantin Alexandru Frunza" userId="be5b21d4a2b6c2a6" providerId="LiveId" clId="{EB758DF0-4836-446A-8FEA-123D146BF124}" dt="2021-11-19T14:28:41.035" v="4509" actId="26606"/>
          <ac:grpSpMkLst>
            <pc:docMk/>
            <pc:sldMk cId="2159548059" sldId="269"/>
            <ac:grpSpMk id="13" creationId="{A5A42520-81F5-4CA6-A7DA-9CD71733ABEC}"/>
          </ac:grpSpMkLst>
        </pc:grpChg>
        <pc:grpChg chg="add del">
          <ac:chgData name="Constantin Alexandru Frunza" userId="be5b21d4a2b6c2a6" providerId="LiveId" clId="{EB758DF0-4836-446A-8FEA-123D146BF124}" dt="2021-11-19T14:28:57.722" v="4516" actId="26606"/>
          <ac:grpSpMkLst>
            <pc:docMk/>
            <pc:sldMk cId="2159548059" sldId="269"/>
            <ac:grpSpMk id="24" creationId="{47154ABD-A760-4C29-A394-422706C2C032}"/>
          </ac:grpSpMkLst>
        </pc:grpChg>
        <pc:grpChg chg="add del">
          <ac:chgData name="Constantin Alexandru Frunza" userId="be5b21d4a2b6c2a6" providerId="LiveId" clId="{EB758DF0-4836-446A-8FEA-123D146BF124}" dt="2021-11-19T14:28:57.636" v="4515" actId="26606"/>
          <ac:grpSpMkLst>
            <pc:docMk/>
            <pc:sldMk cId="2159548059" sldId="269"/>
            <ac:grpSpMk id="38" creationId="{2B16E781-E64A-4007-B0F1-5A50135A4276}"/>
          </ac:grpSpMkLst>
        </pc:grpChg>
        <pc:grpChg chg="add">
          <ac:chgData name="Constantin Alexandru Frunza" userId="be5b21d4a2b6c2a6" providerId="LiveId" clId="{EB758DF0-4836-446A-8FEA-123D146BF124}" dt="2021-11-19T14:28:57.722" v="4516" actId="26606"/>
          <ac:grpSpMkLst>
            <pc:docMk/>
            <pc:sldMk cId="2159548059" sldId="269"/>
            <ac:grpSpMk id="50" creationId="{C1F869AB-954B-4EAB-8260-60AE9C8D0C6F}"/>
          </ac:grpSpMkLst>
        </pc:grpChg>
        <pc:picChg chg="add mod ord">
          <ac:chgData name="Constantin Alexandru Frunza" userId="be5b21d4a2b6c2a6" providerId="LiveId" clId="{EB758DF0-4836-446A-8FEA-123D146BF124}" dt="2021-11-19T14:29:05.710" v="4528" actId="1076"/>
          <ac:picMkLst>
            <pc:docMk/>
            <pc:sldMk cId="2159548059" sldId="269"/>
            <ac:picMk id="4" creationId="{B34648AD-EF6F-4E2F-9060-24F1685A8E2E}"/>
          </ac:picMkLst>
        </pc:picChg>
      </pc:sldChg>
      <pc:sldChg chg="addSp delSp modSp new mod">
        <pc:chgData name="Constantin Alexandru Frunza" userId="be5b21d4a2b6c2a6" providerId="LiveId" clId="{EB758DF0-4836-446A-8FEA-123D146BF124}" dt="2021-11-19T14:31:18.731" v="4545" actId="14100"/>
        <pc:sldMkLst>
          <pc:docMk/>
          <pc:sldMk cId="4263292605" sldId="270"/>
        </pc:sldMkLst>
        <pc:spChg chg="del">
          <ac:chgData name="Constantin Alexandru Frunza" userId="be5b21d4a2b6c2a6" providerId="LiveId" clId="{EB758DF0-4836-446A-8FEA-123D146BF124}" dt="2021-11-19T14:30:07.644" v="4533" actId="478"/>
          <ac:spMkLst>
            <pc:docMk/>
            <pc:sldMk cId="4263292605" sldId="270"/>
            <ac:spMk id="2" creationId="{A6302078-8088-4A8E-A8B0-08E176EF1DBA}"/>
          </ac:spMkLst>
        </pc:spChg>
        <pc:spChg chg="del mod">
          <ac:chgData name="Constantin Alexandru Frunza" userId="be5b21d4a2b6c2a6" providerId="LiveId" clId="{EB758DF0-4836-446A-8FEA-123D146BF124}" dt="2021-11-19T14:30:10.718" v="4535" actId="478"/>
          <ac:spMkLst>
            <pc:docMk/>
            <pc:sldMk cId="4263292605" sldId="270"/>
            <ac:spMk id="3" creationId="{6F237758-6FA4-451D-9551-AA6E9FD923D7}"/>
          </ac:spMkLst>
        </pc:spChg>
        <pc:picChg chg="add mod">
          <ac:chgData name="Constantin Alexandru Frunza" userId="be5b21d4a2b6c2a6" providerId="LiveId" clId="{EB758DF0-4836-446A-8FEA-123D146BF124}" dt="2021-11-19T14:31:18.731" v="4545" actId="14100"/>
          <ac:picMkLst>
            <pc:docMk/>
            <pc:sldMk cId="4263292605" sldId="270"/>
            <ac:picMk id="4" creationId="{51F0F7B7-2E2D-4121-8063-73E8213D700F}"/>
          </ac:picMkLst>
        </pc:picChg>
        <pc:picChg chg="add mod">
          <ac:chgData name="Constantin Alexandru Frunza" userId="be5b21d4a2b6c2a6" providerId="LiveId" clId="{EB758DF0-4836-446A-8FEA-123D146BF124}" dt="2021-11-19T14:31:07.877" v="4543" actId="14100"/>
          <ac:picMkLst>
            <pc:docMk/>
            <pc:sldMk cId="4263292605" sldId="270"/>
            <ac:picMk id="5" creationId="{A7D3BDA3-656E-4671-8D4C-BEF53F6E4FAB}"/>
          </ac:picMkLst>
        </pc:picChg>
      </pc:sldChg>
      <pc:sldMasterChg chg="del delSldLayout">
        <pc:chgData name="Constantin Alexandru Frunza" userId="be5b21d4a2b6c2a6" providerId="LiveId" clId="{EB758DF0-4836-446A-8FEA-123D146BF124}" dt="2021-11-18T13:46:52.506" v="101" actId="26606"/>
        <pc:sldMasterMkLst>
          <pc:docMk/>
          <pc:sldMasterMk cId="356241905" sldId="2147483648"/>
        </pc:sldMasterMkLst>
        <pc:sldLayoutChg chg="del">
          <pc:chgData name="Constantin Alexandru Frunza" userId="be5b21d4a2b6c2a6" providerId="LiveId" clId="{EB758DF0-4836-446A-8FEA-123D146BF124}" dt="2021-11-18T13:46:52.506" v="101" actId="26606"/>
          <pc:sldLayoutMkLst>
            <pc:docMk/>
            <pc:sldMasterMk cId="356241905" sldId="2147483648"/>
            <pc:sldLayoutMk cId="3632953047" sldId="2147483649"/>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342123902" sldId="2147483650"/>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71822163" sldId="2147483651"/>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3181245938" sldId="2147483652"/>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2955516403" sldId="2147483653"/>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1156451706" sldId="2147483654"/>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2541524380" sldId="2147483655"/>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3091392349" sldId="2147483656"/>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2087228148" sldId="2147483657"/>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4117160898" sldId="2147483658"/>
          </pc:sldLayoutMkLst>
        </pc:sldLayoutChg>
        <pc:sldLayoutChg chg="del">
          <pc:chgData name="Constantin Alexandru Frunza" userId="be5b21d4a2b6c2a6" providerId="LiveId" clId="{EB758DF0-4836-446A-8FEA-123D146BF124}" dt="2021-11-18T13:46:52.506" v="101" actId="26606"/>
          <pc:sldLayoutMkLst>
            <pc:docMk/>
            <pc:sldMasterMk cId="356241905" sldId="2147483648"/>
            <pc:sldLayoutMk cId="1351014306" sldId="2147483659"/>
          </pc:sldLayoutMkLst>
        </pc:sldLayoutChg>
      </pc:sldMasterChg>
      <pc:sldMasterChg chg="add addSldLayout">
        <pc:chgData name="Constantin Alexandru Frunza" userId="be5b21d4a2b6c2a6" providerId="LiveId" clId="{EB758DF0-4836-446A-8FEA-123D146BF124}" dt="2021-11-18T13:46:52.506" v="101" actId="26606"/>
        <pc:sldMasterMkLst>
          <pc:docMk/>
          <pc:sldMasterMk cId="2994567246" sldId="2147483699"/>
        </pc:sldMasterMkLst>
        <pc:sldLayoutChg chg="add">
          <pc:chgData name="Constantin Alexandru Frunza" userId="be5b21d4a2b6c2a6" providerId="LiveId" clId="{EB758DF0-4836-446A-8FEA-123D146BF124}" dt="2021-11-18T13:46:52.506" v="101" actId="26606"/>
          <pc:sldLayoutMkLst>
            <pc:docMk/>
            <pc:sldMasterMk cId="2994567246" sldId="2147483699"/>
            <pc:sldLayoutMk cId="3917571927" sldId="2147483688"/>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3680953211" sldId="2147483689"/>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1536213160" sldId="2147483690"/>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2920169275" sldId="2147483691"/>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7744867" sldId="2147483692"/>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1615557544" sldId="2147483693"/>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3605098222" sldId="2147483694"/>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510439824" sldId="2147483695"/>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1481129826" sldId="2147483696"/>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938100230" sldId="2147483697"/>
          </pc:sldLayoutMkLst>
        </pc:sldLayoutChg>
        <pc:sldLayoutChg chg="add">
          <pc:chgData name="Constantin Alexandru Frunza" userId="be5b21d4a2b6c2a6" providerId="LiveId" clId="{EB758DF0-4836-446A-8FEA-123D146BF124}" dt="2021-11-18T13:46:52.506" v="101" actId="26606"/>
          <pc:sldLayoutMkLst>
            <pc:docMk/>
            <pc:sldMasterMk cId="2994567246" sldId="2147483699"/>
            <pc:sldLayoutMk cId="4052025908" sldId="2147483698"/>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Iasi</a:t>
            </a:r>
            <a:r>
              <a:rPr lang="en-US" baseline="0"/>
              <a:t> Population </a:t>
            </a:r>
            <a:endParaRPr lang="en-GB"/>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2019</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856230</c:v>
                </c:pt>
              </c:numCache>
            </c:numRef>
          </c:val>
          <c:extLst>
            <c:ext xmlns:c16="http://schemas.microsoft.com/office/drawing/2014/chart" uri="{C3380CC4-5D6E-409C-BE32-E72D297353CC}">
              <c16:uniqueId val="{00000000-1E47-4822-9A9E-23874EDB684F}"/>
            </c:ext>
          </c:extLst>
        </c:ser>
        <c:ser>
          <c:idx val="1"/>
          <c:order val="1"/>
          <c:tx>
            <c:strRef>
              <c:f>Sheet1!$C$1</c:f>
              <c:strCache>
                <c:ptCount val="1"/>
                <c:pt idx="0">
                  <c:v>2020</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965634</c:v>
                </c:pt>
              </c:numCache>
            </c:numRef>
          </c:val>
          <c:extLst>
            <c:ext xmlns:c16="http://schemas.microsoft.com/office/drawing/2014/chart" uri="{C3380CC4-5D6E-409C-BE32-E72D297353CC}">
              <c16:uniqueId val="{00000001-1E47-4822-9A9E-23874EDB684F}"/>
            </c:ext>
          </c:extLst>
        </c:ser>
        <c:ser>
          <c:idx val="2"/>
          <c:order val="2"/>
          <c:tx>
            <c:strRef>
              <c:f>Sheet1!$D$1</c:f>
              <c:strCache>
                <c:ptCount val="1"/>
                <c:pt idx="0">
                  <c:v>2021</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1008254</c:v>
                </c:pt>
              </c:numCache>
            </c:numRef>
          </c:val>
          <c:extLst>
            <c:ext xmlns:c16="http://schemas.microsoft.com/office/drawing/2014/chart" uri="{C3380CC4-5D6E-409C-BE32-E72D297353CC}">
              <c16:uniqueId val="{00000002-1E47-4822-9A9E-23874EDB684F}"/>
            </c:ext>
          </c:extLst>
        </c:ser>
        <c:dLbls>
          <c:showLegendKey val="0"/>
          <c:showVal val="0"/>
          <c:showCatName val="0"/>
          <c:showSerName val="0"/>
          <c:showPercent val="0"/>
          <c:showBubbleSize val="0"/>
        </c:dLbls>
        <c:gapWidth val="219"/>
        <c:overlap val="-27"/>
        <c:axId val="278458927"/>
        <c:axId val="278460591"/>
      </c:barChart>
      <c:catAx>
        <c:axId val="27845892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8460591"/>
        <c:crosses val="autoZero"/>
        <c:auto val="1"/>
        <c:lblAlgn val="ctr"/>
        <c:lblOffset val="100"/>
        <c:noMultiLvlLbl val="0"/>
      </c:catAx>
      <c:valAx>
        <c:axId val="27846059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845892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House number </a:t>
            </a:r>
          </a:p>
        </c:rich>
      </c:tx>
      <c:layout>
        <c:manualLayout>
          <c:xMode val="edge"/>
          <c:yMode val="edge"/>
          <c:x val="0.39168214229155185"/>
          <c:y val="0"/>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2019</c:v>
                </c:pt>
              </c:strCache>
            </c:strRef>
          </c:tx>
          <c:spPr>
            <a:solidFill>
              <a:schemeClr val="accent1"/>
            </a:solidFill>
            <a:ln>
              <a:noFill/>
            </a:ln>
            <a:effectLst/>
          </c:spPr>
          <c:invertIfNegative val="0"/>
          <c:cat>
            <c:numRef>
              <c:f>Sheet1!$A$2</c:f>
              <c:numCache>
                <c:formatCode>General</c:formatCode>
                <c:ptCount val="1"/>
              </c:numCache>
            </c:numRef>
          </c:cat>
          <c:val>
            <c:numRef>
              <c:f>Sheet1!$B$2</c:f>
              <c:numCache>
                <c:formatCode>General</c:formatCode>
                <c:ptCount val="1"/>
                <c:pt idx="0">
                  <c:v>324905</c:v>
                </c:pt>
              </c:numCache>
            </c:numRef>
          </c:val>
          <c:extLst>
            <c:ext xmlns:c16="http://schemas.microsoft.com/office/drawing/2014/chart" uri="{C3380CC4-5D6E-409C-BE32-E72D297353CC}">
              <c16:uniqueId val="{00000000-4EAF-4346-83CD-E93BC3D77267}"/>
            </c:ext>
          </c:extLst>
        </c:ser>
        <c:ser>
          <c:idx val="1"/>
          <c:order val="1"/>
          <c:tx>
            <c:strRef>
              <c:f>Sheet1!$C$1</c:f>
              <c:strCache>
                <c:ptCount val="1"/>
                <c:pt idx="0">
                  <c:v>2020</c:v>
                </c:pt>
              </c:strCache>
            </c:strRef>
          </c:tx>
          <c:spPr>
            <a:solidFill>
              <a:schemeClr val="accent2"/>
            </a:solidFill>
            <a:ln>
              <a:noFill/>
            </a:ln>
            <a:effectLst/>
          </c:spPr>
          <c:invertIfNegative val="0"/>
          <c:cat>
            <c:numRef>
              <c:f>Sheet1!$A$2</c:f>
              <c:numCache>
                <c:formatCode>General</c:formatCode>
                <c:ptCount val="1"/>
              </c:numCache>
            </c:numRef>
          </c:cat>
          <c:val>
            <c:numRef>
              <c:f>Sheet1!$C$2</c:f>
              <c:numCache>
                <c:formatCode>General</c:formatCode>
                <c:ptCount val="1"/>
                <c:pt idx="0">
                  <c:v>364721</c:v>
                </c:pt>
              </c:numCache>
            </c:numRef>
          </c:val>
          <c:extLst>
            <c:ext xmlns:c16="http://schemas.microsoft.com/office/drawing/2014/chart" uri="{C3380CC4-5D6E-409C-BE32-E72D297353CC}">
              <c16:uniqueId val="{00000001-4EAF-4346-83CD-E93BC3D77267}"/>
            </c:ext>
          </c:extLst>
        </c:ser>
        <c:ser>
          <c:idx val="2"/>
          <c:order val="2"/>
          <c:tx>
            <c:strRef>
              <c:f>Sheet1!$D$1</c:f>
              <c:strCache>
                <c:ptCount val="1"/>
                <c:pt idx="0">
                  <c:v>2021</c:v>
                </c:pt>
              </c:strCache>
            </c:strRef>
          </c:tx>
          <c:spPr>
            <a:solidFill>
              <a:schemeClr val="accent3"/>
            </a:solidFill>
            <a:ln>
              <a:noFill/>
            </a:ln>
            <a:effectLst/>
          </c:spPr>
          <c:invertIfNegative val="0"/>
          <c:cat>
            <c:numRef>
              <c:f>Sheet1!$A$2</c:f>
              <c:numCache>
                <c:formatCode>General</c:formatCode>
                <c:ptCount val="1"/>
              </c:numCache>
            </c:numRef>
          </c:cat>
          <c:val>
            <c:numRef>
              <c:f>Sheet1!$D$2</c:f>
              <c:numCache>
                <c:formatCode>General</c:formatCode>
                <c:ptCount val="1"/>
                <c:pt idx="0">
                  <c:v>381063</c:v>
                </c:pt>
              </c:numCache>
            </c:numRef>
          </c:val>
          <c:extLst>
            <c:ext xmlns:c16="http://schemas.microsoft.com/office/drawing/2014/chart" uri="{C3380CC4-5D6E-409C-BE32-E72D297353CC}">
              <c16:uniqueId val="{00000002-4EAF-4346-83CD-E93BC3D77267}"/>
            </c:ext>
          </c:extLst>
        </c:ser>
        <c:dLbls>
          <c:showLegendKey val="0"/>
          <c:showVal val="0"/>
          <c:showCatName val="0"/>
          <c:showSerName val="0"/>
          <c:showPercent val="0"/>
          <c:showBubbleSize val="0"/>
        </c:dLbls>
        <c:gapWidth val="219"/>
        <c:overlap val="-27"/>
        <c:axId val="298037103"/>
        <c:axId val="298039599"/>
      </c:barChart>
      <c:catAx>
        <c:axId val="2980371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98039599"/>
        <c:crosses val="autoZero"/>
        <c:auto val="1"/>
        <c:lblAlgn val="ctr"/>
        <c:lblOffset val="100"/>
        <c:noMultiLvlLbl val="0"/>
      </c:catAx>
      <c:valAx>
        <c:axId val="2980395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980371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11/18/2021</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605098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11/18/2021</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1043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11/18/2021</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81129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11/18/2021</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3810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11/18/2021</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52025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11/18/2021</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744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11/18/2021</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17571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11/18/2021</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80953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11/18/2021</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36213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11/18/2021</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20169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11/18/2021</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15557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11/18/2021</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9456724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0" name="Rectangle 29">
            <a:extLst>
              <a:ext uri="{FF2B5EF4-FFF2-40B4-BE49-F238E27FC236}">
                <a16:creationId xmlns:a16="http://schemas.microsoft.com/office/drawing/2014/main" id="{4F8E18AC-903E-4B46-8CC0-FE20E612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3DEE38FB-0763-470C-8A5E-44456B513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4AAEE7B-18D0-430B-921A-A90893F5E733}"/>
              </a:ext>
            </a:extLst>
          </p:cNvPr>
          <p:cNvSpPr>
            <a:spLocks noGrp="1"/>
          </p:cNvSpPr>
          <p:nvPr>
            <p:ph type="ctrTitle"/>
          </p:nvPr>
        </p:nvSpPr>
        <p:spPr>
          <a:xfrm>
            <a:off x="777240" y="777240"/>
            <a:ext cx="4606280" cy="2493876"/>
          </a:xfrm>
        </p:spPr>
        <p:txBody>
          <a:bodyPr vert="horz" lIns="91440" tIns="45720" rIns="91440" bIns="45720" rtlCol="0" anchor="b">
            <a:normAutofit/>
          </a:bodyPr>
          <a:lstStyle/>
          <a:p>
            <a:pPr algn="l"/>
            <a:r>
              <a:rPr lang="en-US" sz="4400" kern="1200">
                <a:latin typeface="+mj-lt"/>
                <a:ea typeface="+mj-ea"/>
                <a:cs typeface="+mj-cs"/>
              </a:rPr>
              <a:t>Alicos Electrics</a:t>
            </a:r>
          </a:p>
        </p:txBody>
      </p:sp>
      <p:sp>
        <p:nvSpPr>
          <p:cNvPr id="3" name="Subtitle 2">
            <a:extLst>
              <a:ext uri="{FF2B5EF4-FFF2-40B4-BE49-F238E27FC236}">
                <a16:creationId xmlns:a16="http://schemas.microsoft.com/office/drawing/2014/main" id="{CDFD5B8A-7B7B-44B5-B5F1-079969E67D32}"/>
              </a:ext>
            </a:extLst>
          </p:cNvPr>
          <p:cNvSpPr>
            <a:spLocks noGrp="1"/>
          </p:cNvSpPr>
          <p:nvPr>
            <p:ph type="subTitle" idx="1"/>
          </p:nvPr>
        </p:nvSpPr>
        <p:spPr>
          <a:xfrm>
            <a:off x="777240" y="3428999"/>
            <a:ext cx="4606280" cy="2747963"/>
          </a:xfrm>
        </p:spPr>
        <p:txBody>
          <a:bodyPr vert="horz" lIns="91440" tIns="45720" rIns="91440" bIns="45720" rtlCol="0" anchor="t">
            <a:normAutofit/>
          </a:bodyPr>
          <a:lstStyle/>
          <a:p>
            <a:pPr indent="-228600" algn="l">
              <a:buFont typeface="Arial" panose="020B0604020202020204" pitchFamily="34" charset="0"/>
              <a:buChar char="•"/>
            </a:pPr>
            <a:r>
              <a:rPr lang="en-US" sz="1800" dirty="0"/>
              <a:t>Student Name: Constantin Alexandru Frunza</a:t>
            </a:r>
          </a:p>
          <a:p>
            <a:pPr indent="-228600" algn="l">
              <a:buFont typeface="Arial" panose="020B0604020202020204" pitchFamily="34" charset="0"/>
              <a:buChar char="•"/>
            </a:pPr>
            <a:r>
              <a:rPr lang="en-US" sz="1800" dirty="0"/>
              <a:t>Student ID: 2008383</a:t>
            </a:r>
          </a:p>
          <a:p>
            <a:pPr indent="-228600" algn="l">
              <a:buFont typeface="Arial" panose="020B0604020202020204" pitchFamily="34" charset="0"/>
              <a:buChar char="•"/>
            </a:pPr>
            <a:r>
              <a:rPr lang="en-US" sz="1800" dirty="0"/>
              <a:t>University of Wales Trinity Saint David</a:t>
            </a:r>
          </a:p>
          <a:p>
            <a:pPr indent="-228600" algn="l">
              <a:buFont typeface="Arial" panose="020B0604020202020204" pitchFamily="34" charset="0"/>
              <a:buChar char="•"/>
            </a:pPr>
            <a:r>
              <a:rPr lang="en-US" sz="1800" dirty="0"/>
              <a:t>Module Number:: LCBB5001</a:t>
            </a:r>
          </a:p>
          <a:p>
            <a:pPr indent="-228600" algn="l">
              <a:buFont typeface="Arial" panose="020B0604020202020204" pitchFamily="34" charset="0"/>
              <a:buChar char="•"/>
            </a:pPr>
            <a:r>
              <a:rPr lang="en-US" sz="1800" dirty="0"/>
              <a:t>Module Name: Entrepreneurship </a:t>
            </a:r>
          </a:p>
          <a:p>
            <a:pPr indent="-228600" algn="l">
              <a:buFont typeface="Arial" panose="020B0604020202020204" pitchFamily="34" charset="0"/>
              <a:buChar char="•"/>
            </a:pPr>
            <a:r>
              <a:rPr lang="en-US" sz="1800" dirty="0"/>
              <a:t>Module Tutor: Vasilios </a:t>
            </a:r>
            <a:r>
              <a:rPr lang="en-US" sz="1800" dirty="0" err="1"/>
              <a:t>Tavlaridis</a:t>
            </a:r>
            <a:endParaRPr lang="en-US" sz="1800" dirty="0"/>
          </a:p>
          <a:p>
            <a:pPr indent="-228600" algn="l">
              <a:buFont typeface="Arial" panose="020B0604020202020204" pitchFamily="34" charset="0"/>
              <a:buChar char="•"/>
            </a:pPr>
            <a:endParaRPr lang="en-US" sz="1800" dirty="0"/>
          </a:p>
          <a:p>
            <a:pPr indent="-228600" algn="l">
              <a:buFont typeface="Arial" panose="020B0604020202020204" pitchFamily="34" charset="0"/>
              <a:buChar char="•"/>
            </a:pPr>
            <a:endParaRPr lang="en-US" sz="1800" dirty="0"/>
          </a:p>
        </p:txBody>
      </p:sp>
      <p:sp>
        <p:nvSpPr>
          <p:cNvPr id="34" name="Oval 1">
            <a:extLst>
              <a:ext uri="{FF2B5EF4-FFF2-40B4-BE49-F238E27FC236}">
                <a16:creationId xmlns:a16="http://schemas.microsoft.com/office/drawing/2014/main" id="{F1D6E6C0-11C7-4A38-BD12-80741960B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decorative circles">
            <a:extLst>
              <a:ext uri="{FF2B5EF4-FFF2-40B4-BE49-F238E27FC236}">
                <a16:creationId xmlns:a16="http://schemas.microsoft.com/office/drawing/2014/main" id="{2B16E781-E64A-4007-B0F1-5A50135A42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37" name="Oval 36">
              <a:extLst>
                <a:ext uri="{FF2B5EF4-FFF2-40B4-BE49-F238E27FC236}">
                  <a16:creationId xmlns:a16="http://schemas.microsoft.com/office/drawing/2014/main" id="{6F5849D6-7C1F-435A-8BEB-2A37173B6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C6C5D90-0568-4F1C-9392-536D4E32E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E069E425-421F-469A-9C32-9FB5C16E5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4C31A526-345A-4A63-BA59-FF91204E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F27432B5-3C17-4415-B09A-67FCBD636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90E4DDCC-A5A9-4365-876A-7992F2CF4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A5DB42D-36BB-41F6-A512-3AFDD33ADA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03F45BD-67A0-4732-B626-9ECB4B18E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D282349C-9542-46FB-9CE5-3A8E00031A33}"/>
              </a:ext>
            </a:extLst>
          </p:cNvPr>
          <p:cNvPicPr>
            <a:picLocks noChangeAspect="1"/>
          </p:cNvPicPr>
          <p:nvPr/>
        </p:nvPicPr>
        <p:blipFill>
          <a:blip r:embed="rId2"/>
          <a:stretch>
            <a:fillRect/>
          </a:stretch>
        </p:blipFill>
        <p:spPr>
          <a:xfrm>
            <a:off x="224237" y="0"/>
            <a:ext cx="3475314" cy="1876669"/>
          </a:xfrm>
          <a:prstGeom prst="rect">
            <a:avLst/>
          </a:prstGeom>
        </p:spPr>
      </p:pic>
      <p:pic>
        <p:nvPicPr>
          <p:cNvPr id="6" name="Picture 5" descr="Logo, company name&#10;&#10;Description automatically generated">
            <a:extLst>
              <a:ext uri="{FF2B5EF4-FFF2-40B4-BE49-F238E27FC236}">
                <a16:creationId xmlns:a16="http://schemas.microsoft.com/office/drawing/2014/main" id="{6949205A-1367-4CE8-85C1-39903ACA1E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7341" y="1773854"/>
            <a:ext cx="3806888" cy="3806888"/>
          </a:xfrm>
          <a:prstGeom prst="rect">
            <a:avLst/>
          </a:prstGeom>
        </p:spPr>
      </p:pic>
    </p:spTree>
    <p:extLst>
      <p:ext uri="{BB962C8B-B14F-4D97-AF65-F5344CB8AC3E}">
        <p14:creationId xmlns:p14="http://schemas.microsoft.com/office/powerpoint/2010/main" val="3955545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3636DB0-FDD5-4C9E-9A11-18D9B92DB1A0}"/>
              </a:ext>
            </a:extLst>
          </p:cNvPr>
          <p:cNvSpPr>
            <a:spLocks noGrp="1"/>
          </p:cNvSpPr>
          <p:nvPr>
            <p:ph type="title"/>
          </p:nvPr>
        </p:nvSpPr>
        <p:spPr>
          <a:xfrm>
            <a:off x="777240" y="777240"/>
            <a:ext cx="4606280" cy="2493876"/>
          </a:xfrm>
        </p:spPr>
        <p:txBody>
          <a:bodyPr anchor="b">
            <a:normAutofit/>
          </a:bodyPr>
          <a:lstStyle/>
          <a:p>
            <a:r>
              <a:rPr lang="en-GB" sz="4400"/>
              <a:t>FONDATOUR</a:t>
            </a:r>
            <a:br>
              <a:rPr lang="en-GB" sz="4400"/>
            </a:br>
            <a:endParaRPr lang="en-GB" sz="4400"/>
          </a:p>
        </p:txBody>
      </p:sp>
      <p:sp>
        <p:nvSpPr>
          <p:cNvPr id="9" name="Content Placeholder 8">
            <a:extLst>
              <a:ext uri="{FF2B5EF4-FFF2-40B4-BE49-F238E27FC236}">
                <a16:creationId xmlns:a16="http://schemas.microsoft.com/office/drawing/2014/main" id="{98D88D55-5F21-4D01-9F77-DDAA75081229}"/>
              </a:ext>
            </a:extLst>
          </p:cNvPr>
          <p:cNvSpPr>
            <a:spLocks noGrp="1"/>
          </p:cNvSpPr>
          <p:nvPr>
            <p:ph idx="1"/>
          </p:nvPr>
        </p:nvSpPr>
        <p:spPr>
          <a:xfrm>
            <a:off x="777240" y="3428999"/>
            <a:ext cx="4606280" cy="3067494"/>
          </a:xfrm>
        </p:spPr>
        <p:txBody>
          <a:bodyPr anchor="t">
            <a:normAutofit lnSpcReduction="10000"/>
          </a:bodyPr>
          <a:lstStyle/>
          <a:p>
            <a:r>
              <a:rPr lang="en-US" sz="1800" dirty="0"/>
              <a:t>Constantin Alexandru Frunza	</a:t>
            </a:r>
          </a:p>
          <a:p>
            <a:r>
              <a:rPr lang="en-US" sz="1800" dirty="0"/>
              <a:t>Born in Iasi, Romania </a:t>
            </a:r>
          </a:p>
          <a:p>
            <a:r>
              <a:rPr lang="en-US" sz="1800" dirty="0"/>
              <a:t>1996</a:t>
            </a:r>
          </a:p>
          <a:p>
            <a:r>
              <a:rPr lang="en-US" sz="1800" dirty="0"/>
              <a:t>Familiarized with the electrical domain since childhood </a:t>
            </a:r>
          </a:p>
          <a:p>
            <a:r>
              <a:rPr lang="en-US" sz="1800" dirty="0"/>
              <a:t>Working with  father on the electrical services since 2010</a:t>
            </a:r>
          </a:p>
          <a:p>
            <a:r>
              <a:rPr lang="en-US" sz="1800" dirty="0"/>
              <a:t>Currently studying at University of Wales Trinity Saint David for improving the managemental and financial skills </a:t>
            </a:r>
          </a:p>
          <a:p>
            <a:endParaRPr lang="en-US" sz="1800" dirty="0"/>
          </a:p>
        </p:txBody>
      </p:sp>
      <p:grpSp>
        <p:nvGrpSpPr>
          <p:cNvPr id="16"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17" name="Oval 16">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person taking a selfie&#10;&#10;Description automatically generated">
            <a:extLst>
              <a:ext uri="{FF2B5EF4-FFF2-40B4-BE49-F238E27FC236}">
                <a16:creationId xmlns:a16="http://schemas.microsoft.com/office/drawing/2014/main" id="{B5341FDF-B286-46AA-A2D4-33CA6B2C29E0}"/>
              </a:ext>
            </a:extLst>
          </p:cNvPr>
          <p:cNvPicPr>
            <a:picLocks noChangeAspect="1"/>
          </p:cNvPicPr>
          <p:nvPr/>
        </p:nvPicPr>
        <p:blipFill rotWithShape="1">
          <a:blip r:embed="rId2">
            <a:extLst>
              <a:ext uri="{28A0092B-C50C-407E-A947-70E740481C1C}">
                <a14:useLocalDpi xmlns:a14="http://schemas.microsoft.com/office/drawing/2010/main" val="0"/>
              </a:ext>
            </a:extLst>
          </a:blip>
          <a:srcRect t="22125" b="2876"/>
          <a:stretch/>
        </p:blipFill>
        <p:spPr>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2860764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2" name="Picture 4" descr="White bulbs with a yellow one standing out">
            <a:extLst>
              <a:ext uri="{FF2B5EF4-FFF2-40B4-BE49-F238E27FC236}">
                <a16:creationId xmlns:a16="http://schemas.microsoft.com/office/drawing/2014/main" id="{C7F7662A-E1D8-4186-AA72-DCA55D7E92D4}"/>
              </a:ext>
            </a:extLst>
          </p:cNvPr>
          <p:cNvPicPr>
            <a:picLocks noChangeAspect="1"/>
          </p:cNvPicPr>
          <p:nvPr/>
        </p:nvPicPr>
        <p:blipFill rotWithShape="1">
          <a:blip r:embed="rId2">
            <a:alphaModFix amt="35000"/>
          </a:blip>
          <a:srcRect r="-1" b="15708"/>
          <a:stretch/>
        </p:blipFill>
        <p:spPr>
          <a:xfrm>
            <a:off x="1525" y="10"/>
            <a:ext cx="12188951" cy="6857990"/>
          </a:xfrm>
          <a:prstGeom prst="rect">
            <a:avLst/>
          </a:prstGeom>
        </p:spPr>
      </p:pic>
      <p:grpSp>
        <p:nvGrpSpPr>
          <p:cNvPr id="5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58C030F-61D0-4EE7-A78A-2C8306C259E8}"/>
              </a:ext>
            </a:extLst>
          </p:cNvPr>
          <p:cNvSpPr>
            <a:spLocks noGrp="1"/>
          </p:cNvSpPr>
          <p:nvPr>
            <p:ph type="title"/>
          </p:nvPr>
        </p:nvSpPr>
        <p:spPr>
          <a:xfrm>
            <a:off x="3327722" y="777240"/>
            <a:ext cx="5782804" cy="2493876"/>
          </a:xfrm>
        </p:spPr>
        <p:txBody>
          <a:bodyPr anchor="b">
            <a:normAutofit/>
          </a:bodyPr>
          <a:lstStyle/>
          <a:p>
            <a:pPr algn="ctr"/>
            <a:r>
              <a:rPr lang="en-GB" sz="4400">
                <a:solidFill>
                  <a:srgbClr val="FFFFFF"/>
                </a:solidFill>
              </a:rPr>
              <a:t>FUNDAMENTAL SKILLS FOR ENTREPRENEURSHIP </a:t>
            </a:r>
          </a:p>
        </p:txBody>
      </p:sp>
      <p:sp>
        <p:nvSpPr>
          <p:cNvPr id="54" name="Content Placeholder 2">
            <a:extLst>
              <a:ext uri="{FF2B5EF4-FFF2-40B4-BE49-F238E27FC236}">
                <a16:creationId xmlns:a16="http://schemas.microsoft.com/office/drawing/2014/main" id="{8EB9BB7A-8D92-408E-B46F-BE550B5A3446}"/>
              </a:ext>
            </a:extLst>
          </p:cNvPr>
          <p:cNvSpPr>
            <a:spLocks noGrp="1"/>
          </p:cNvSpPr>
          <p:nvPr>
            <p:ph idx="1"/>
          </p:nvPr>
        </p:nvSpPr>
        <p:spPr>
          <a:xfrm>
            <a:off x="3327722" y="3429000"/>
            <a:ext cx="5782804" cy="2333562"/>
          </a:xfrm>
        </p:spPr>
        <p:txBody>
          <a:bodyPr anchor="t">
            <a:normAutofit/>
          </a:bodyPr>
          <a:lstStyle/>
          <a:p>
            <a:pPr algn="ctr"/>
            <a:r>
              <a:rPr lang="en-US" sz="1800">
                <a:solidFill>
                  <a:srgbClr val="FFFFFF"/>
                </a:solidFill>
              </a:rPr>
              <a:t>Comunication skills </a:t>
            </a:r>
          </a:p>
          <a:p>
            <a:pPr algn="ctr"/>
            <a:r>
              <a:rPr lang="en-US" sz="1800">
                <a:solidFill>
                  <a:srgbClr val="FFFFFF"/>
                </a:solidFill>
              </a:rPr>
              <a:t>Tehnological skills </a:t>
            </a:r>
          </a:p>
          <a:p>
            <a:pPr algn="ctr"/>
            <a:r>
              <a:rPr lang="en-US" sz="1800">
                <a:solidFill>
                  <a:srgbClr val="FFFFFF"/>
                </a:solidFill>
              </a:rPr>
              <a:t>Analitical skills </a:t>
            </a:r>
          </a:p>
          <a:p>
            <a:pPr algn="ctr"/>
            <a:r>
              <a:rPr lang="en-US" sz="1800">
                <a:solidFill>
                  <a:srgbClr val="FFFFFF"/>
                </a:solidFill>
              </a:rPr>
              <a:t>Business management skills </a:t>
            </a:r>
          </a:p>
          <a:p>
            <a:pPr algn="ctr"/>
            <a:r>
              <a:rPr lang="en-US" sz="1800">
                <a:solidFill>
                  <a:srgbClr val="FFFFFF"/>
                </a:solidFill>
              </a:rPr>
              <a:t>Creative skills </a:t>
            </a:r>
          </a:p>
          <a:p>
            <a:pPr algn="ctr"/>
            <a:r>
              <a:rPr lang="en-US" sz="1800">
                <a:solidFill>
                  <a:srgbClr val="FFFFFF"/>
                </a:solidFill>
              </a:rPr>
              <a:t>Fast learning skills </a:t>
            </a:r>
            <a:endParaRPr lang="en-GB" sz="1800">
              <a:solidFill>
                <a:srgbClr val="FFFFFF"/>
              </a:solidFill>
            </a:endParaRPr>
          </a:p>
        </p:txBody>
      </p:sp>
    </p:spTree>
    <p:extLst>
      <p:ext uri="{BB962C8B-B14F-4D97-AF65-F5344CB8AC3E}">
        <p14:creationId xmlns:p14="http://schemas.microsoft.com/office/powerpoint/2010/main" val="2651884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8AE05D3D-9D33-44CF-B3F1-AABB03E9771E}"/>
              </a:ext>
            </a:extLst>
          </p:cNvPr>
          <p:cNvSpPr>
            <a:spLocks noGrp="1"/>
          </p:cNvSpPr>
          <p:nvPr>
            <p:ph type="title"/>
          </p:nvPr>
        </p:nvSpPr>
        <p:spPr>
          <a:xfrm>
            <a:off x="393405" y="777240"/>
            <a:ext cx="5615221" cy="2493876"/>
          </a:xfrm>
        </p:spPr>
        <p:txBody>
          <a:bodyPr anchor="b">
            <a:normAutofit/>
          </a:bodyPr>
          <a:lstStyle/>
          <a:p>
            <a:r>
              <a:rPr lang="en-US" sz="4400" dirty="0" err="1"/>
              <a:t>Alicos</a:t>
            </a:r>
            <a:r>
              <a:rPr lang="en-US" sz="4400" dirty="0"/>
              <a:t> electrics services </a:t>
            </a:r>
            <a:br>
              <a:rPr lang="en-US" sz="4400" dirty="0"/>
            </a:br>
            <a:endParaRPr lang="en-GB" sz="4400" dirty="0"/>
          </a:p>
        </p:txBody>
      </p:sp>
      <p:sp>
        <p:nvSpPr>
          <p:cNvPr id="8" name="Content Placeholder 7">
            <a:extLst>
              <a:ext uri="{FF2B5EF4-FFF2-40B4-BE49-F238E27FC236}">
                <a16:creationId xmlns:a16="http://schemas.microsoft.com/office/drawing/2014/main" id="{54C1451B-2E21-4A21-8208-2F81B7B6860D}"/>
              </a:ext>
            </a:extLst>
          </p:cNvPr>
          <p:cNvSpPr>
            <a:spLocks noGrp="1"/>
          </p:cNvSpPr>
          <p:nvPr>
            <p:ph idx="1"/>
          </p:nvPr>
        </p:nvSpPr>
        <p:spPr>
          <a:xfrm>
            <a:off x="777240" y="3428999"/>
            <a:ext cx="4606280" cy="2747963"/>
          </a:xfrm>
        </p:spPr>
        <p:txBody>
          <a:bodyPr anchor="t">
            <a:normAutofit/>
          </a:bodyPr>
          <a:lstStyle/>
          <a:p>
            <a:r>
              <a:rPr lang="en-US" sz="1800" dirty="0"/>
              <a:t>Maintenance </a:t>
            </a:r>
          </a:p>
          <a:p>
            <a:r>
              <a:rPr lang="en-US" sz="1800" dirty="0"/>
              <a:t>Installation of electrical circuits for domestic and industrial buildings(220v-380V)</a:t>
            </a:r>
          </a:p>
          <a:p>
            <a:r>
              <a:rPr lang="en-US" sz="1800" dirty="0"/>
              <a:t>Installation of the fuse panel.</a:t>
            </a:r>
          </a:p>
          <a:p>
            <a:r>
              <a:rPr lang="en-US" sz="1800" dirty="0"/>
              <a:t>Renewal existing electrical circuits </a:t>
            </a:r>
          </a:p>
          <a:p>
            <a:r>
              <a:rPr lang="en-US" sz="1800" dirty="0"/>
              <a:t>Plugging domestic and industrial buildings to the main electrical network. </a:t>
            </a:r>
          </a:p>
          <a:p>
            <a:endParaRPr lang="en-US" sz="1800" dirty="0"/>
          </a:p>
        </p:txBody>
      </p:sp>
      <p:grpSp>
        <p:nvGrpSpPr>
          <p:cNvPr id="15"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16" name="Oval 15">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a:extLst>
              <a:ext uri="{FF2B5EF4-FFF2-40B4-BE49-F238E27FC236}">
                <a16:creationId xmlns:a16="http://schemas.microsoft.com/office/drawing/2014/main" id="{638925DC-CA8D-49C8-A2C9-D710F26D7C9D}"/>
              </a:ext>
            </a:extLst>
          </p:cNvPr>
          <p:cNvPicPr>
            <a:picLocks noChangeAspect="1"/>
          </p:cNvPicPr>
          <p:nvPr/>
        </p:nvPicPr>
        <p:blipFill rotWithShape="1">
          <a:blip r:embed="rId2"/>
          <a:srcRect l="24832" r="8418" b="1"/>
          <a:stretch/>
        </p:blipFill>
        <p:spPr>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696026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F8E18AC-903E-4B46-8CC0-FE20E612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3DEE38FB-0763-470C-8A5E-44456B513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7B949ED-7A9C-4617-BAC8-3E2F7A9C0744}"/>
              </a:ext>
            </a:extLst>
          </p:cNvPr>
          <p:cNvSpPr>
            <a:spLocks noGrp="1"/>
          </p:cNvSpPr>
          <p:nvPr>
            <p:ph type="title"/>
          </p:nvPr>
        </p:nvSpPr>
        <p:spPr>
          <a:xfrm>
            <a:off x="610058" y="-434872"/>
            <a:ext cx="4606280" cy="2493876"/>
          </a:xfrm>
        </p:spPr>
        <p:txBody>
          <a:bodyPr vert="horz" lIns="91440" tIns="45720" rIns="91440" bIns="45720" rtlCol="0" anchor="b">
            <a:normAutofit/>
          </a:bodyPr>
          <a:lstStyle/>
          <a:p>
            <a:r>
              <a:rPr lang="en-US" sz="4400" kern="1200" dirty="0">
                <a:latin typeface="+mj-lt"/>
                <a:ea typeface="+mj-ea"/>
                <a:cs typeface="+mj-cs"/>
              </a:rPr>
              <a:t>Target Market</a:t>
            </a:r>
          </a:p>
        </p:txBody>
      </p:sp>
      <p:sp>
        <p:nvSpPr>
          <p:cNvPr id="12" name="TextBox 11">
            <a:extLst>
              <a:ext uri="{FF2B5EF4-FFF2-40B4-BE49-F238E27FC236}">
                <a16:creationId xmlns:a16="http://schemas.microsoft.com/office/drawing/2014/main" id="{596E4FD1-DB61-4D2A-BFD7-C7F37074D984}"/>
              </a:ext>
            </a:extLst>
          </p:cNvPr>
          <p:cNvSpPr txBox="1"/>
          <p:nvPr/>
        </p:nvSpPr>
        <p:spPr>
          <a:xfrm>
            <a:off x="777240" y="3428999"/>
            <a:ext cx="4606280" cy="2747963"/>
          </a:xfrm>
          <a:prstGeom prst="rect">
            <a:avLst/>
          </a:prstGeom>
        </p:spPr>
        <p:txBody>
          <a:bodyPr vert="horz" lIns="91440" tIns="45720" rIns="91440" bIns="45720" rtlCol="0" anchor="t">
            <a:normAutofit fontScale="85000" lnSpcReduction="20000"/>
          </a:bodyPr>
          <a:lstStyle/>
          <a:p>
            <a:pPr marL="285750" indent="-228600">
              <a:lnSpc>
                <a:spcPct val="90000"/>
              </a:lnSpc>
              <a:spcAft>
                <a:spcPts val="600"/>
              </a:spcAft>
              <a:buClr>
                <a:schemeClr val="tx2">
                  <a:lumMod val="75000"/>
                  <a:lumOff val="25000"/>
                </a:schemeClr>
              </a:buClr>
              <a:buFont typeface="Arial" panose="020B0604020202020204" pitchFamily="34" charset="0"/>
              <a:buChar char="•"/>
            </a:pPr>
            <a:r>
              <a:rPr lang="en-US" sz="2400" dirty="0">
                <a:solidFill>
                  <a:schemeClr val="tx2"/>
                </a:solidFill>
              </a:rPr>
              <a:t>Adult customers </a:t>
            </a:r>
          </a:p>
          <a:p>
            <a:pPr marL="57150">
              <a:lnSpc>
                <a:spcPct val="90000"/>
              </a:lnSpc>
              <a:spcAft>
                <a:spcPts val="600"/>
              </a:spcAft>
              <a:buClr>
                <a:schemeClr val="tx2">
                  <a:lumMod val="75000"/>
                  <a:lumOff val="25000"/>
                </a:schemeClr>
              </a:buClr>
            </a:pPr>
            <a:endParaRPr lang="en-US" sz="2400" dirty="0">
              <a:solidFill>
                <a:schemeClr val="tx2"/>
              </a:solidFill>
            </a:endParaRPr>
          </a:p>
          <a:p>
            <a:pPr marL="285750" indent="-228600">
              <a:lnSpc>
                <a:spcPct val="90000"/>
              </a:lnSpc>
              <a:spcAft>
                <a:spcPts val="600"/>
              </a:spcAft>
              <a:buClr>
                <a:schemeClr val="tx2">
                  <a:lumMod val="75000"/>
                  <a:lumOff val="25000"/>
                </a:schemeClr>
              </a:buClr>
              <a:buFont typeface="Arial" panose="020B0604020202020204" pitchFamily="34" charset="0"/>
              <a:buChar char="•"/>
            </a:pPr>
            <a:r>
              <a:rPr lang="en-US" sz="2400" dirty="0">
                <a:solidFill>
                  <a:schemeClr val="tx2"/>
                </a:solidFill>
              </a:rPr>
              <a:t>Customers who want to improve or to make new electrical circuits</a:t>
            </a:r>
          </a:p>
          <a:p>
            <a:pPr marL="57150">
              <a:lnSpc>
                <a:spcPct val="90000"/>
              </a:lnSpc>
              <a:spcAft>
                <a:spcPts val="600"/>
              </a:spcAft>
              <a:buClr>
                <a:schemeClr val="tx2">
                  <a:lumMod val="75000"/>
                  <a:lumOff val="25000"/>
                </a:schemeClr>
              </a:buClr>
            </a:pPr>
            <a:endParaRPr lang="en-US" sz="2400" dirty="0">
              <a:solidFill>
                <a:schemeClr val="tx2"/>
              </a:solidFill>
            </a:endParaRPr>
          </a:p>
          <a:p>
            <a:pPr marL="285750" indent="-228600">
              <a:lnSpc>
                <a:spcPct val="90000"/>
              </a:lnSpc>
              <a:spcAft>
                <a:spcPts val="600"/>
              </a:spcAft>
              <a:buClr>
                <a:schemeClr val="tx2">
                  <a:lumMod val="75000"/>
                  <a:lumOff val="25000"/>
                </a:schemeClr>
              </a:buClr>
              <a:buFont typeface="Arial" panose="020B0604020202020204" pitchFamily="34" charset="0"/>
              <a:buChar char="•"/>
            </a:pPr>
            <a:r>
              <a:rPr lang="en-US" sz="2400" dirty="0">
                <a:solidFill>
                  <a:schemeClr val="tx2"/>
                </a:solidFill>
              </a:rPr>
              <a:t>Customers who want new technology </a:t>
            </a:r>
          </a:p>
          <a:p>
            <a:pPr marL="57150">
              <a:lnSpc>
                <a:spcPct val="90000"/>
              </a:lnSpc>
              <a:spcAft>
                <a:spcPts val="600"/>
              </a:spcAft>
              <a:buClr>
                <a:schemeClr val="tx2">
                  <a:lumMod val="75000"/>
                  <a:lumOff val="25000"/>
                </a:schemeClr>
              </a:buClr>
            </a:pPr>
            <a:endParaRPr lang="en-US" sz="2400" dirty="0">
              <a:solidFill>
                <a:schemeClr val="tx2"/>
              </a:solidFill>
            </a:endParaRPr>
          </a:p>
          <a:p>
            <a:pPr marL="285750" indent="-228600">
              <a:lnSpc>
                <a:spcPct val="90000"/>
              </a:lnSpc>
              <a:spcAft>
                <a:spcPts val="600"/>
              </a:spcAft>
              <a:buClr>
                <a:schemeClr val="tx2">
                  <a:lumMod val="75000"/>
                  <a:lumOff val="25000"/>
                </a:schemeClr>
              </a:buClr>
              <a:buFont typeface="Arial" panose="020B0604020202020204" pitchFamily="34" charset="0"/>
              <a:buChar char="•"/>
            </a:pPr>
            <a:r>
              <a:rPr lang="en-US" sz="2400" dirty="0">
                <a:solidFill>
                  <a:schemeClr val="tx2"/>
                </a:solidFill>
              </a:rPr>
              <a:t>The city of Iasi have a growth in the construction sector</a:t>
            </a:r>
          </a:p>
          <a:p>
            <a:pPr marL="285750" indent="-228600">
              <a:lnSpc>
                <a:spcPct val="90000"/>
              </a:lnSpc>
              <a:spcAft>
                <a:spcPts val="600"/>
              </a:spcAft>
              <a:buClr>
                <a:schemeClr val="tx2">
                  <a:lumMod val="75000"/>
                  <a:lumOff val="25000"/>
                </a:schemeClr>
              </a:buClr>
              <a:buFont typeface="Arial" panose="020B0604020202020204" pitchFamily="34" charset="0"/>
              <a:buChar char="•"/>
            </a:pPr>
            <a:endParaRPr lang="en-US" sz="2400" dirty="0">
              <a:solidFill>
                <a:schemeClr val="tx2"/>
              </a:solidFill>
            </a:endParaRPr>
          </a:p>
          <a:p>
            <a:pPr marL="285750" indent="-228600">
              <a:lnSpc>
                <a:spcPct val="90000"/>
              </a:lnSpc>
              <a:spcAft>
                <a:spcPts val="600"/>
              </a:spcAft>
              <a:buClr>
                <a:schemeClr val="tx2">
                  <a:lumMod val="75000"/>
                  <a:lumOff val="25000"/>
                </a:schemeClr>
              </a:buClr>
              <a:buFont typeface="Arial" panose="020B0604020202020204" pitchFamily="34" charset="0"/>
              <a:buChar char="•"/>
            </a:pPr>
            <a:endParaRPr lang="en-US" dirty="0">
              <a:solidFill>
                <a:schemeClr val="tx2"/>
              </a:solidFill>
            </a:endParaRPr>
          </a:p>
        </p:txBody>
      </p:sp>
      <p:sp>
        <p:nvSpPr>
          <p:cNvPr id="40" name="Oval 1">
            <a:extLst>
              <a:ext uri="{FF2B5EF4-FFF2-40B4-BE49-F238E27FC236}">
                <a16:creationId xmlns:a16="http://schemas.microsoft.com/office/drawing/2014/main" id="{F1D6E6C0-11C7-4A38-BD12-80741960B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decorative circles">
            <a:extLst>
              <a:ext uri="{FF2B5EF4-FFF2-40B4-BE49-F238E27FC236}">
                <a16:creationId xmlns:a16="http://schemas.microsoft.com/office/drawing/2014/main" id="{2B16E781-E64A-4007-B0F1-5A50135A42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43" name="Oval 42">
              <a:extLst>
                <a:ext uri="{FF2B5EF4-FFF2-40B4-BE49-F238E27FC236}">
                  <a16:creationId xmlns:a16="http://schemas.microsoft.com/office/drawing/2014/main" id="{6F5849D6-7C1F-435A-8BEB-2A37173B6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9C6C5D90-0568-4F1C-9392-536D4E32E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E069E425-421F-469A-9C32-9FB5C16E5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4C31A526-345A-4A63-BA59-FF91204E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F27432B5-3C17-4415-B09A-67FCBD636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90E4DDCC-A5A9-4365-876A-7992F2CF4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BA5DB42D-36BB-41F6-A512-3AFDD33ADA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E03F45BD-67A0-4732-B626-9ECB4B18E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1" name="Content Placeholder 10">
            <a:extLst>
              <a:ext uri="{FF2B5EF4-FFF2-40B4-BE49-F238E27FC236}">
                <a16:creationId xmlns:a16="http://schemas.microsoft.com/office/drawing/2014/main" id="{FB6A6828-AEF7-4DFF-AA28-A7C1CB079160}"/>
              </a:ext>
            </a:extLst>
          </p:cNvPr>
          <p:cNvGraphicFramePr>
            <a:graphicFrameLocks noGrp="1"/>
          </p:cNvGraphicFramePr>
          <p:nvPr>
            <p:ph idx="1"/>
            <p:extLst>
              <p:ext uri="{D42A27DB-BD31-4B8C-83A1-F6EECF244321}">
                <p14:modId xmlns:p14="http://schemas.microsoft.com/office/powerpoint/2010/main" val="2165879390"/>
              </p:ext>
            </p:extLst>
          </p:nvPr>
        </p:nvGraphicFramePr>
        <p:xfrm>
          <a:off x="5751512" y="3537996"/>
          <a:ext cx="3475314" cy="347531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7" name="Content Placeholder 5">
            <a:extLst>
              <a:ext uri="{FF2B5EF4-FFF2-40B4-BE49-F238E27FC236}">
                <a16:creationId xmlns:a16="http://schemas.microsoft.com/office/drawing/2014/main" id="{2CB5F491-CD25-4E3E-B844-7083F9FAB75B}"/>
              </a:ext>
            </a:extLst>
          </p:cNvPr>
          <p:cNvGraphicFramePr>
            <a:graphicFrameLocks/>
          </p:cNvGraphicFramePr>
          <p:nvPr>
            <p:extLst>
              <p:ext uri="{D42A27DB-BD31-4B8C-83A1-F6EECF244321}">
                <p14:modId xmlns:p14="http://schemas.microsoft.com/office/powerpoint/2010/main" val="234054716"/>
              </p:ext>
            </p:extLst>
          </p:nvPr>
        </p:nvGraphicFramePr>
        <p:xfrm>
          <a:off x="8623332" y="709472"/>
          <a:ext cx="3024649" cy="347531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15362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6C6E2B9C-0E18-4C44-B170-41FD1D51D3BB}"/>
              </a:ext>
            </a:extLst>
          </p:cNvPr>
          <p:cNvPicPr>
            <a:picLocks noChangeAspect="1"/>
          </p:cNvPicPr>
          <p:nvPr/>
        </p:nvPicPr>
        <p:blipFill rotWithShape="1">
          <a:blip r:embed="rId2">
            <a:alphaModFix amt="35000"/>
          </a:blip>
          <a:srcRect l="9800" r="-1" b="-1"/>
          <a:stretch/>
        </p:blipFill>
        <p:spPr>
          <a:xfrm>
            <a:off x="1525" y="10"/>
            <a:ext cx="12188951" cy="6857990"/>
          </a:xfrm>
          <a:prstGeom prst="rect">
            <a:avLst/>
          </a:prstGeom>
        </p:spPr>
      </p:pic>
      <p:grpSp>
        <p:nvGrpSpPr>
          <p:cNvPr id="26"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F19B904-5E7C-4903-8619-D5394B890D64}"/>
              </a:ext>
            </a:extLst>
          </p:cNvPr>
          <p:cNvSpPr>
            <a:spLocks noGrp="1"/>
          </p:cNvSpPr>
          <p:nvPr>
            <p:ph idx="1"/>
          </p:nvPr>
        </p:nvSpPr>
        <p:spPr>
          <a:xfrm>
            <a:off x="750009" y="2749891"/>
            <a:ext cx="10478607" cy="3072525"/>
          </a:xfrm>
        </p:spPr>
        <p:txBody>
          <a:bodyPr numCol="4" anchor="t">
            <a:noAutofit/>
          </a:bodyPr>
          <a:lstStyle/>
          <a:p>
            <a:pPr marL="0" indent="0" algn="ctr">
              <a:buNone/>
            </a:pPr>
            <a:endParaRPr lang="en-GB" sz="1800" dirty="0">
              <a:solidFill>
                <a:srgbClr val="FFFFFF"/>
              </a:solidFill>
            </a:endParaRPr>
          </a:p>
          <a:p>
            <a:pPr marL="0" indent="0" algn="ctr">
              <a:buNone/>
            </a:pPr>
            <a:r>
              <a:rPr lang="en-GB" dirty="0">
                <a:solidFill>
                  <a:srgbClr val="FFFFFF"/>
                </a:solidFill>
              </a:rPr>
              <a:t> </a:t>
            </a:r>
            <a:r>
              <a:rPr lang="en-GB" sz="2400" dirty="0">
                <a:solidFill>
                  <a:srgbClr val="FFFFFF"/>
                </a:solidFill>
              </a:rPr>
              <a:t>Strengths </a:t>
            </a:r>
          </a:p>
          <a:p>
            <a:r>
              <a:rPr lang="en-GB" sz="1800" dirty="0">
                <a:solidFill>
                  <a:srgbClr val="FFFFFF"/>
                </a:solidFill>
              </a:rPr>
              <a:t>Family business </a:t>
            </a:r>
          </a:p>
          <a:p>
            <a:r>
              <a:rPr lang="en-GB" sz="1800" dirty="0">
                <a:solidFill>
                  <a:srgbClr val="FFFFFF"/>
                </a:solidFill>
              </a:rPr>
              <a:t>Experience of leading people and manage the flow of money </a:t>
            </a:r>
          </a:p>
          <a:p>
            <a:r>
              <a:rPr lang="en-GB" sz="1800" dirty="0">
                <a:solidFill>
                  <a:srgbClr val="FFFFFF"/>
                </a:solidFill>
              </a:rPr>
              <a:t>Professional and cheap services </a:t>
            </a:r>
          </a:p>
          <a:p>
            <a:pPr marL="0" indent="0" algn="ctr">
              <a:buNone/>
            </a:pPr>
            <a:endParaRPr lang="en-GB" sz="1800" dirty="0">
              <a:solidFill>
                <a:srgbClr val="FFFFFF"/>
              </a:solidFill>
            </a:endParaRPr>
          </a:p>
          <a:p>
            <a:pPr marL="0" indent="0" algn="ctr">
              <a:buNone/>
            </a:pPr>
            <a:endParaRPr lang="en-GB" sz="1800" dirty="0">
              <a:solidFill>
                <a:srgbClr val="FFFFFF"/>
              </a:solidFill>
            </a:endParaRPr>
          </a:p>
          <a:p>
            <a:pPr marL="0" indent="0">
              <a:buNone/>
            </a:pPr>
            <a:r>
              <a:rPr lang="en-GB" sz="2400" dirty="0">
                <a:solidFill>
                  <a:srgbClr val="FFFFFF"/>
                </a:solidFill>
              </a:rPr>
              <a:t>Weaknesses</a:t>
            </a:r>
          </a:p>
          <a:p>
            <a:r>
              <a:rPr lang="en-GB" sz="1800" dirty="0">
                <a:solidFill>
                  <a:srgbClr val="FFFFFF"/>
                </a:solidFill>
              </a:rPr>
              <a:t>The initial year of establishment</a:t>
            </a:r>
          </a:p>
          <a:p>
            <a:r>
              <a:rPr lang="en-GB" sz="1800" dirty="0">
                <a:solidFill>
                  <a:srgbClr val="FFFFFF"/>
                </a:solidFill>
              </a:rPr>
              <a:t>Human resources </a:t>
            </a:r>
          </a:p>
          <a:p>
            <a:r>
              <a:rPr lang="en-GB" sz="1800" dirty="0">
                <a:solidFill>
                  <a:srgbClr val="FFFFFF"/>
                </a:solidFill>
              </a:rPr>
              <a:t>The capital resources </a:t>
            </a:r>
          </a:p>
          <a:p>
            <a:pPr marL="0" indent="0" algn="ctr">
              <a:buNone/>
            </a:pPr>
            <a:endParaRPr lang="en-GB" sz="1800" dirty="0">
              <a:solidFill>
                <a:srgbClr val="FFFFFF"/>
              </a:solidFill>
            </a:endParaRPr>
          </a:p>
          <a:p>
            <a:pPr marL="0" indent="0" algn="ctr">
              <a:buNone/>
            </a:pPr>
            <a:endParaRPr lang="en-GB" sz="1800" dirty="0">
              <a:solidFill>
                <a:srgbClr val="FFFFFF"/>
              </a:solidFill>
            </a:endParaRPr>
          </a:p>
          <a:p>
            <a:pPr marL="0" indent="0" algn="ctr">
              <a:buNone/>
            </a:pPr>
            <a:endParaRPr lang="en-GB" sz="1800" dirty="0">
              <a:solidFill>
                <a:srgbClr val="FFFFFF"/>
              </a:solidFill>
            </a:endParaRPr>
          </a:p>
          <a:p>
            <a:pPr marL="0" indent="0" algn="ctr">
              <a:buNone/>
            </a:pPr>
            <a:r>
              <a:rPr lang="en-GB" sz="2400" dirty="0">
                <a:solidFill>
                  <a:srgbClr val="FFFFFF"/>
                </a:solidFill>
              </a:rPr>
              <a:t>    Opportunities   </a:t>
            </a:r>
          </a:p>
          <a:p>
            <a:r>
              <a:rPr lang="en-GB" sz="1800" dirty="0">
                <a:solidFill>
                  <a:srgbClr val="FFFFFF"/>
                </a:solidFill>
              </a:rPr>
              <a:t>The expanding of the construction sector</a:t>
            </a:r>
          </a:p>
          <a:p>
            <a:r>
              <a:rPr lang="en-GB" sz="1800" dirty="0">
                <a:solidFill>
                  <a:srgbClr val="FFFFFF"/>
                </a:solidFill>
              </a:rPr>
              <a:t>Need for electrical services </a:t>
            </a:r>
          </a:p>
          <a:p>
            <a:r>
              <a:rPr lang="en-GB" sz="1800" dirty="0">
                <a:solidFill>
                  <a:srgbClr val="FFFFFF"/>
                </a:solidFill>
              </a:rPr>
              <a:t>Can expand quick on the market</a:t>
            </a:r>
          </a:p>
          <a:p>
            <a:pPr marL="0" indent="0" algn="ctr">
              <a:buNone/>
            </a:pPr>
            <a:endParaRPr lang="en-GB" sz="1800" dirty="0">
              <a:solidFill>
                <a:srgbClr val="FFFFFF"/>
              </a:solidFill>
            </a:endParaRPr>
          </a:p>
          <a:p>
            <a:pPr marL="0" indent="0" algn="ctr">
              <a:buNone/>
            </a:pPr>
            <a:endParaRPr lang="en-GB" sz="1800" dirty="0">
              <a:solidFill>
                <a:srgbClr val="FFFFFF"/>
              </a:solidFill>
            </a:endParaRPr>
          </a:p>
          <a:p>
            <a:pPr marL="0" indent="0" algn="ctr">
              <a:buNone/>
            </a:pPr>
            <a:r>
              <a:rPr lang="en-GB" sz="2400" dirty="0">
                <a:solidFill>
                  <a:srgbClr val="FFFFFF"/>
                </a:solidFill>
              </a:rPr>
              <a:t>       Threats</a:t>
            </a:r>
          </a:p>
          <a:p>
            <a:r>
              <a:rPr lang="en-GB" sz="1800" dirty="0">
                <a:solidFill>
                  <a:srgbClr val="FFFFFF"/>
                </a:solidFill>
              </a:rPr>
              <a:t>Existing businesses </a:t>
            </a:r>
          </a:p>
          <a:p>
            <a:r>
              <a:rPr lang="en-GB" sz="1800" dirty="0">
                <a:solidFill>
                  <a:srgbClr val="FFFFFF"/>
                </a:solidFill>
              </a:rPr>
              <a:t>Economical changes </a:t>
            </a:r>
          </a:p>
          <a:p>
            <a:r>
              <a:rPr lang="en-GB" sz="1800" dirty="0">
                <a:solidFill>
                  <a:srgbClr val="FFFFFF"/>
                </a:solidFill>
              </a:rPr>
              <a:t>Thrust of the people</a:t>
            </a:r>
          </a:p>
        </p:txBody>
      </p:sp>
    </p:spTree>
    <p:extLst>
      <p:ext uri="{BB962C8B-B14F-4D97-AF65-F5344CB8AC3E}">
        <p14:creationId xmlns:p14="http://schemas.microsoft.com/office/powerpoint/2010/main" val="3371842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1">
            <a:extLst>
              <a:ext uri="{FF2B5EF4-FFF2-40B4-BE49-F238E27FC236}">
                <a16:creationId xmlns:a16="http://schemas.microsoft.com/office/drawing/2014/main" id="{6B8BBBFA-2079-4CB0-A06D-BE15A6700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3">
            <a:extLst>
              <a:ext uri="{FF2B5EF4-FFF2-40B4-BE49-F238E27FC236}">
                <a16:creationId xmlns:a16="http://schemas.microsoft.com/office/drawing/2014/main" id="{9B91C16A-AC90-49F0-8019-43D1160C5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90C4ADD-4CF5-4A38-9B8E-ACD9C6B0D40C}"/>
              </a:ext>
            </a:extLst>
          </p:cNvPr>
          <p:cNvSpPr>
            <a:spLocks noGrp="1"/>
          </p:cNvSpPr>
          <p:nvPr>
            <p:ph type="title"/>
          </p:nvPr>
        </p:nvSpPr>
        <p:spPr>
          <a:xfrm>
            <a:off x="373692" y="405421"/>
            <a:ext cx="4606280" cy="1298577"/>
          </a:xfrm>
        </p:spPr>
        <p:txBody>
          <a:bodyPr vert="horz" lIns="91440" tIns="45720" rIns="91440" bIns="45720" rtlCol="0" anchor="b">
            <a:normAutofit/>
          </a:bodyPr>
          <a:lstStyle/>
          <a:p>
            <a:r>
              <a:rPr lang="en-US" sz="4400" kern="1200" dirty="0">
                <a:latin typeface="+mj-lt"/>
                <a:ea typeface="+mj-ea"/>
                <a:cs typeface="+mj-cs"/>
              </a:rPr>
              <a:t>Marketing mix</a:t>
            </a:r>
          </a:p>
        </p:txBody>
      </p:sp>
      <p:sp>
        <p:nvSpPr>
          <p:cNvPr id="4" name="TextBox 3">
            <a:extLst>
              <a:ext uri="{FF2B5EF4-FFF2-40B4-BE49-F238E27FC236}">
                <a16:creationId xmlns:a16="http://schemas.microsoft.com/office/drawing/2014/main" id="{7334477C-A7EE-44F7-B963-2FC1CCF9DD0F}"/>
              </a:ext>
            </a:extLst>
          </p:cNvPr>
          <p:cNvSpPr txBox="1"/>
          <p:nvPr/>
        </p:nvSpPr>
        <p:spPr>
          <a:xfrm>
            <a:off x="1396285" y="2189184"/>
            <a:ext cx="3151590" cy="3602016"/>
          </a:xfrm>
          <a:prstGeom prst="rect">
            <a:avLst/>
          </a:prstGeom>
        </p:spPr>
        <p:txBody>
          <a:bodyPr vert="horz" lIns="91440" tIns="45720" rIns="91440" bIns="45720" rtlCol="0" anchor="t">
            <a:normAutofit/>
          </a:bodyPr>
          <a:lstStyle/>
          <a:p>
            <a:pPr>
              <a:lnSpc>
                <a:spcPct val="90000"/>
              </a:lnSpc>
              <a:spcAft>
                <a:spcPts val="600"/>
              </a:spcAft>
              <a:buClr>
                <a:schemeClr val="tx2">
                  <a:lumMod val="75000"/>
                  <a:lumOff val="25000"/>
                </a:schemeClr>
              </a:buClr>
            </a:pPr>
            <a:r>
              <a:rPr lang="en-US" sz="2400" dirty="0">
                <a:solidFill>
                  <a:schemeClr val="tx2"/>
                </a:solidFill>
              </a:rPr>
              <a:t>Product</a:t>
            </a:r>
          </a:p>
          <a:p>
            <a:pPr>
              <a:lnSpc>
                <a:spcPct val="90000"/>
              </a:lnSpc>
              <a:spcAft>
                <a:spcPts val="600"/>
              </a:spcAft>
              <a:buClr>
                <a:schemeClr val="tx2">
                  <a:lumMod val="75000"/>
                  <a:lumOff val="25000"/>
                </a:schemeClr>
              </a:buClr>
            </a:pPr>
            <a:endParaRPr lang="en-US" sz="2400" dirty="0">
              <a:solidFill>
                <a:schemeClr val="tx2"/>
              </a:solidFill>
            </a:endParaRPr>
          </a:p>
          <a:p>
            <a:pPr>
              <a:lnSpc>
                <a:spcPct val="90000"/>
              </a:lnSpc>
              <a:spcAft>
                <a:spcPts val="600"/>
              </a:spcAft>
              <a:buClr>
                <a:schemeClr val="tx2">
                  <a:lumMod val="75000"/>
                  <a:lumOff val="25000"/>
                </a:schemeClr>
              </a:buClr>
            </a:pPr>
            <a:r>
              <a:rPr lang="en-US" sz="2400" dirty="0">
                <a:solidFill>
                  <a:schemeClr val="tx2"/>
                </a:solidFill>
              </a:rPr>
              <a:t>The services Offred by </a:t>
            </a:r>
            <a:r>
              <a:rPr lang="en-US" sz="2400" dirty="0" err="1">
                <a:solidFill>
                  <a:schemeClr val="tx2"/>
                </a:solidFill>
              </a:rPr>
              <a:t>Alicos</a:t>
            </a:r>
            <a:r>
              <a:rPr lang="en-US" sz="2400" dirty="0">
                <a:solidFill>
                  <a:schemeClr val="tx2"/>
                </a:solidFill>
              </a:rPr>
              <a:t> electrics are the installation, renew and maintenance of the electrical circuits with professionalism. </a:t>
            </a:r>
          </a:p>
          <a:p>
            <a:pPr indent="-228600">
              <a:lnSpc>
                <a:spcPct val="90000"/>
              </a:lnSpc>
              <a:spcAft>
                <a:spcPts val="600"/>
              </a:spcAft>
              <a:buClr>
                <a:schemeClr val="tx2">
                  <a:lumMod val="75000"/>
                  <a:lumOff val="25000"/>
                </a:schemeClr>
              </a:buClr>
              <a:buFont typeface="Arial" panose="020B0604020202020204" pitchFamily="34" charset="0"/>
              <a:buChar char="•"/>
            </a:pPr>
            <a:endParaRPr lang="en-US" dirty="0">
              <a:solidFill>
                <a:schemeClr val="tx2"/>
              </a:solidFill>
            </a:endParaRPr>
          </a:p>
        </p:txBody>
      </p:sp>
      <p:grpSp>
        <p:nvGrpSpPr>
          <p:cNvPr id="25" name="decorative circles">
            <a:extLst>
              <a:ext uri="{FF2B5EF4-FFF2-40B4-BE49-F238E27FC236}">
                <a16:creationId xmlns:a16="http://schemas.microsoft.com/office/drawing/2014/main" id="{E953E528-EAB6-437D-AD50-A26F10D459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12029" y="491188"/>
            <a:ext cx="4676619" cy="5685774"/>
            <a:chOff x="7212029" y="491188"/>
            <a:chExt cx="4676619" cy="5685774"/>
          </a:xfrm>
        </p:grpSpPr>
        <p:sp>
          <p:nvSpPr>
            <p:cNvPr id="26" name="Oval 16">
              <a:extLst>
                <a:ext uri="{FF2B5EF4-FFF2-40B4-BE49-F238E27FC236}">
                  <a16:creationId xmlns:a16="http://schemas.microsoft.com/office/drawing/2014/main" id="{DD5D8037-6F4B-4AD3-9BF5-E0DC05E06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1679" y="5320510"/>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17">
              <a:extLst>
                <a:ext uri="{FF2B5EF4-FFF2-40B4-BE49-F238E27FC236}">
                  <a16:creationId xmlns:a16="http://schemas.microsoft.com/office/drawing/2014/main" id="{4763A8F4-5234-44B4-9969-46DDCBC07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12029" y="49118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8">
              <a:extLst>
                <a:ext uri="{FF2B5EF4-FFF2-40B4-BE49-F238E27FC236}">
                  <a16:creationId xmlns:a16="http://schemas.microsoft.com/office/drawing/2014/main" id="{A15FF753-B598-45C0-93A6-CFE7249F0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75281" y="329463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9">
              <a:extLst>
                <a:ext uri="{FF2B5EF4-FFF2-40B4-BE49-F238E27FC236}">
                  <a16:creationId xmlns:a16="http://schemas.microsoft.com/office/drawing/2014/main" id="{606EBA7D-499A-4220-95A9-6314BC3BF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2099078"/>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0">
              <a:extLst>
                <a:ext uri="{FF2B5EF4-FFF2-40B4-BE49-F238E27FC236}">
                  <a16:creationId xmlns:a16="http://schemas.microsoft.com/office/drawing/2014/main" id="{3AB7129D-7184-4F5B-85C4-A941BDA59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3853" y="3118092"/>
              <a:ext cx="310907" cy="31090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21">
              <a:extLst>
                <a:ext uri="{FF2B5EF4-FFF2-40B4-BE49-F238E27FC236}">
                  <a16:creationId xmlns:a16="http://schemas.microsoft.com/office/drawing/2014/main" id="{41EDA411-E8F8-437C-9D11-5D6230B39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4608" y="117552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22">
              <a:extLst>
                <a:ext uri="{FF2B5EF4-FFF2-40B4-BE49-F238E27FC236}">
                  <a16:creationId xmlns:a16="http://schemas.microsoft.com/office/drawing/2014/main" id="{1019418A-4B59-4B66-AF58-7714C293D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9267" y="5871182"/>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327C0EC-1F26-4C43-91A4-D38DD31E1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7221" y="777373"/>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B8D9135-E6DB-42BC-BA45-2FC1AEE4E01B}"/>
              </a:ext>
            </a:extLst>
          </p:cNvPr>
          <p:cNvSpPr txBox="1"/>
          <p:nvPr/>
        </p:nvSpPr>
        <p:spPr>
          <a:xfrm>
            <a:off x="4593266" y="2189184"/>
            <a:ext cx="1977655" cy="3908762"/>
          </a:xfrm>
          <a:prstGeom prst="rect">
            <a:avLst/>
          </a:prstGeom>
          <a:noFill/>
        </p:spPr>
        <p:txBody>
          <a:bodyPr wrap="square" rtlCol="0">
            <a:spAutoFit/>
          </a:bodyPr>
          <a:lstStyle/>
          <a:p>
            <a:pPr marL="0" indent="0" algn="ctr">
              <a:spcAft>
                <a:spcPts val="600"/>
              </a:spcAft>
              <a:buNone/>
            </a:pPr>
            <a:r>
              <a:rPr lang="en-GB" sz="2800" dirty="0"/>
              <a:t>Price</a:t>
            </a:r>
          </a:p>
          <a:p>
            <a:pPr>
              <a:spcAft>
                <a:spcPts val="600"/>
              </a:spcAft>
            </a:pPr>
            <a:r>
              <a:rPr lang="en-GB" sz="2400" dirty="0" err="1"/>
              <a:t>Alicos</a:t>
            </a:r>
            <a:r>
              <a:rPr lang="en-GB" sz="2400" dirty="0"/>
              <a:t> Electrics deliver one of the best quality price from the existing market.</a:t>
            </a:r>
          </a:p>
          <a:p>
            <a:pPr marL="0" indent="0">
              <a:spcAft>
                <a:spcPts val="600"/>
              </a:spcAft>
              <a:buNone/>
            </a:pPr>
            <a:endParaRPr lang="en-GB" dirty="0"/>
          </a:p>
        </p:txBody>
      </p:sp>
      <p:sp>
        <p:nvSpPr>
          <p:cNvPr id="6" name="TextBox 5">
            <a:extLst>
              <a:ext uri="{FF2B5EF4-FFF2-40B4-BE49-F238E27FC236}">
                <a16:creationId xmlns:a16="http://schemas.microsoft.com/office/drawing/2014/main" id="{CB890AB2-9CF1-4248-9A22-1ED1B31AB1D8}"/>
              </a:ext>
            </a:extLst>
          </p:cNvPr>
          <p:cNvSpPr txBox="1"/>
          <p:nvPr/>
        </p:nvSpPr>
        <p:spPr>
          <a:xfrm>
            <a:off x="6655984" y="2189184"/>
            <a:ext cx="2190304" cy="4632037"/>
          </a:xfrm>
          <a:prstGeom prst="rect">
            <a:avLst/>
          </a:prstGeom>
          <a:noFill/>
        </p:spPr>
        <p:txBody>
          <a:bodyPr wrap="square" rtlCol="0">
            <a:spAutoFit/>
          </a:bodyPr>
          <a:lstStyle/>
          <a:p>
            <a:pPr algn="ctr">
              <a:spcAft>
                <a:spcPts val="600"/>
              </a:spcAft>
            </a:pPr>
            <a:r>
              <a:rPr lang="en-GB" sz="2800" dirty="0"/>
              <a:t>Place</a:t>
            </a:r>
          </a:p>
          <a:p>
            <a:pPr marL="0" indent="0">
              <a:spcAft>
                <a:spcPts val="600"/>
              </a:spcAft>
              <a:buNone/>
            </a:pPr>
            <a:endParaRPr lang="en-GB" dirty="0"/>
          </a:p>
          <a:p>
            <a:pPr>
              <a:spcAft>
                <a:spcPts val="600"/>
              </a:spcAft>
            </a:pPr>
            <a:r>
              <a:rPr lang="en-GB" sz="2400" dirty="0"/>
              <a:t>The selected location for </a:t>
            </a:r>
            <a:r>
              <a:rPr lang="en-GB" sz="2400" dirty="0" err="1"/>
              <a:t>Alicos</a:t>
            </a:r>
            <a:r>
              <a:rPr lang="en-GB" sz="2400" dirty="0"/>
              <a:t> Electrics is the city of Iasi because its an increase in the population and the number of houses .</a:t>
            </a:r>
          </a:p>
          <a:p>
            <a:pPr marL="0" indent="0">
              <a:spcAft>
                <a:spcPts val="600"/>
              </a:spcAft>
              <a:buNone/>
            </a:pPr>
            <a:endParaRPr lang="en-GB" dirty="0"/>
          </a:p>
        </p:txBody>
      </p:sp>
      <p:sp>
        <p:nvSpPr>
          <p:cNvPr id="7" name="TextBox 6">
            <a:extLst>
              <a:ext uri="{FF2B5EF4-FFF2-40B4-BE49-F238E27FC236}">
                <a16:creationId xmlns:a16="http://schemas.microsoft.com/office/drawing/2014/main" id="{FCB30608-3714-4122-985F-9ECE2A6B2F12}"/>
              </a:ext>
            </a:extLst>
          </p:cNvPr>
          <p:cNvSpPr txBox="1"/>
          <p:nvPr/>
        </p:nvSpPr>
        <p:spPr>
          <a:xfrm>
            <a:off x="8846287" y="2189184"/>
            <a:ext cx="2317899" cy="3924151"/>
          </a:xfrm>
          <a:prstGeom prst="rect">
            <a:avLst/>
          </a:prstGeom>
          <a:noFill/>
        </p:spPr>
        <p:txBody>
          <a:bodyPr wrap="square" rtlCol="0">
            <a:spAutoFit/>
          </a:bodyPr>
          <a:lstStyle/>
          <a:p>
            <a:pPr marL="0" indent="0" algn="ctr">
              <a:spcAft>
                <a:spcPts val="600"/>
              </a:spcAft>
              <a:buNone/>
            </a:pPr>
            <a:r>
              <a:rPr lang="en-GB" sz="2800" dirty="0"/>
              <a:t>Promotion</a:t>
            </a:r>
          </a:p>
          <a:p>
            <a:pPr marL="0" indent="0">
              <a:spcAft>
                <a:spcPts val="600"/>
              </a:spcAft>
              <a:buNone/>
            </a:pPr>
            <a:r>
              <a:rPr lang="en-US" sz="2400" dirty="0" err="1"/>
              <a:t>Alicos</a:t>
            </a:r>
            <a:r>
              <a:rPr lang="en-US" sz="2400" dirty="0"/>
              <a:t> Electrics will be promoted in the local newspapers, sharing flayers by post office,          social media and services findings apps</a:t>
            </a:r>
            <a:endParaRPr lang="en-GB" sz="2400" dirty="0"/>
          </a:p>
        </p:txBody>
      </p:sp>
    </p:spTree>
    <p:extLst>
      <p:ext uri="{BB962C8B-B14F-4D97-AF65-F5344CB8AC3E}">
        <p14:creationId xmlns:p14="http://schemas.microsoft.com/office/powerpoint/2010/main" val="1750689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0A19E22-6217-42B3-AA65-BCD884F8DA3D}"/>
              </a:ext>
            </a:extLst>
          </p:cNvPr>
          <p:cNvPicPr>
            <a:picLocks noChangeAspect="1"/>
          </p:cNvPicPr>
          <p:nvPr/>
        </p:nvPicPr>
        <p:blipFill>
          <a:blip r:embed="rId2"/>
          <a:stretch>
            <a:fillRect/>
          </a:stretch>
        </p:blipFill>
        <p:spPr>
          <a:xfrm>
            <a:off x="557212" y="-19844"/>
            <a:ext cx="11077575" cy="2095500"/>
          </a:xfrm>
          <a:prstGeom prst="rect">
            <a:avLst/>
          </a:prstGeom>
        </p:spPr>
      </p:pic>
      <p:sp>
        <p:nvSpPr>
          <p:cNvPr id="6" name="TextBox 5">
            <a:extLst>
              <a:ext uri="{FF2B5EF4-FFF2-40B4-BE49-F238E27FC236}">
                <a16:creationId xmlns:a16="http://schemas.microsoft.com/office/drawing/2014/main" id="{A6A84C65-8000-4D15-BAA5-86562E3534F0}"/>
              </a:ext>
            </a:extLst>
          </p:cNvPr>
          <p:cNvSpPr txBox="1"/>
          <p:nvPr/>
        </p:nvSpPr>
        <p:spPr>
          <a:xfrm>
            <a:off x="363983" y="2870791"/>
            <a:ext cx="1549877" cy="3693319"/>
          </a:xfrm>
          <a:prstGeom prst="rect">
            <a:avLst/>
          </a:prstGeom>
          <a:solidFill>
            <a:srgbClr val="92D050"/>
          </a:solidFill>
        </p:spPr>
        <p:txBody>
          <a:bodyPr wrap="square" rtlCol="0">
            <a:spAutoFit/>
          </a:bodyPr>
          <a:lstStyle/>
          <a:p>
            <a:r>
              <a:rPr lang="en-GB" dirty="0"/>
              <a:t>Political :</a:t>
            </a:r>
          </a:p>
          <a:p>
            <a:endParaRPr lang="en-GB" dirty="0"/>
          </a:p>
          <a:p>
            <a:pPr marL="285750" indent="-285750">
              <a:buFont typeface="Arial" panose="020B0604020202020204" pitchFamily="34" charset="0"/>
              <a:buChar char="•"/>
            </a:pPr>
            <a:r>
              <a:rPr lang="en-GB" dirty="0"/>
              <a:t>Governmental stability</a:t>
            </a:r>
          </a:p>
          <a:p>
            <a:endParaRPr lang="en-GB" dirty="0"/>
          </a:p>
          <a:p>
            <a:pPr marL="285750" indent="-285750">
              <a:buFont typeface="Arial" panose="020B0604020202020204" pitchFamily="34" charset="0"/>
              <a:buChar char="•"/>
            </a:pPr>
            <a:r>
              <a:rPr lang="en-GB" dirty="0"/>
              <a:t>The taxation system</a:t>
            </a:r>
          </a:p>
          <a:p>
            <a:endParaRPr lang="en-GB" dirty="0"/>
          </a:p>
          <a:p>
            <a:pPr marL="285750" indent="-285750">
              <a:buFont typeface="Arial" panose="020B0604020202020204" pitchFamily="34" charset="0"/>
              <a:buChar char="•"/>
            </a:pPr>
            <a:r>
              <a:rPr lang="en-GB" dirty="0"/>
              <a:t>Labour law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a:t>
            </a:r>
          </a:p>
        </p:txBody>
      </p:sp>
      <p:sp>
        <p:nvSpPr>
          <p:cNvPr id="7" name="TextBox 6">
            <a:extLst>
              <a:ext uri="{FF2B5EF4-FFF2-40B4-BE49-F238E27FC236}">
                <a16:creationId xmlns:a16="http://schemas.microsoft.com/office/drawing/2014/main" id="{CA7C5B60-CB41-41D0-9BF8-CB90CBE52B6A}"/>
              </a:ext>
            </a:extLst>
          </p:cNvPr>
          <p:cNvSpPr txBox="1"/>
          <p:nvPr/>
        </p:nvSpPr>
        <p:spPr>
          <a:xfrm>
            <a:off x="1913859" y="2870791"/>
            <a:ext cx="1549877" cy="3693319"/>
          </a:xfrm>
          <a:prstGeom prst="rect">
            <a:avLst/>
          </a:prstGeom>
          <a:solidFill>
            <a:srgbClr val="0070C0"/>
          </a:solidFill>
        </p:spPr>
        <p:txBody>
          <a:bodyPr wrap="square" rtlCol="0">
            <a:spAutoFit/>
          </a:bodyPr>
          <a:lstStyle/>
          <a:p>
            <a:r>
              <a:rPr lang="en-GB" dirty="0"/>
              <a:t>ECONOMICAL:</a:t>
            </a:r>
          </a:p>
          <a:p>
            <a:endParaRPr lang="en-GB" dirty="0"/>
          </a:p>
          <a:p>
            <a:pPr marL="285750" indent="-285750">
              <a:buFont typeface="Arial" panose="020B0604020202020204" pitchFamily="34" charset="0"/>
              <a:buChar char="•"/>
            </a:pPr>
            <a:r>
              <a:rPr lang="en-GB" dirty="0"/>
              <a:t>Economic growth</a:t>
            </a:r>
          </a:p>
          <a:p>
            <a:endParaRPr lang="en-GB" dirty="0"/>
          </a:p>
          <a:p>
            <a:pPr marL="285750" indent="-285750">
              <a:buFont typeface="Arial" panose="020B0604020202020204" pitchFamily="34" charset="0"/>
              <a:buChar char="•"/>
            </a:pPr>
            <a:r>
              <a:rPr lang="en-GB" dirty="0"/>
              <a:t>Inflation rates </a:t>
            </a:r>
          </a:p>
          <a:p>
            <a:endParaRPr lang="en-GB" dirty="0"/>
          </a:p>
          <a:p>
            <a:pPr marL="285750" indent="-285750">
              <a:buFont typeface="Arial" panose="020B0604020202020204" pitchFamily="34" charset="0"/>
              <a:buChar char="•"/>
            </a:pPr>
            <a:r>
              <a:rPr lang="en-GB" dirty="0"/>
              <a:t>Unemployment rates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75E39924-DCF7-4589-87FB-7C753660602A}"/>
              </a:ext>
            </a:extLst>
          </p:cNvPr>
          <p:cNvSpPr txBox="1"/>
          <p:nvPr/>
        </p:nvSpPr>
        <p:spPr>
          <a:xfrm>
            <a:off x="3463736" y="2870791"/>
            <a:ext cx="1549876" cy="3693319"/>
          </a:xfrm>
          <a:prstGeom prst="rect">
            <a:avLst/>
          </a:prstGeom>
          <a:solidFill>
            <a:schemeClr val="accent5">
              <a:lumMod val="75000"/>
            </a:schemeClr>
          </a:solidFill>
        </p:spPr>
        <p:txBody>
          <a:bodyPr wrap="square" rtlCol="0">
            <a:spAutoFit/>
          </a:bodyPr>
          <a:lstStyle/>
          <a:p>
            <a:r>
              <a:rPr lang="en-GB" dirty="0"/>
              <a:t>SOCIAL:</a:t>
            </a:r>
          </a:p>
          <a:p>
            <a:endParaRPr lang="en-GB" dirty="0"/>
          </a:p>
          <a:p>
            <a:pPr marL="285750" indent="-285750">
              <a:buFont typeface="Arial" panose="020B0604020202020204" pitchFamily="34" charset="0"/>
              <a:buChar char="•"/>
            </a:pPr>
            <a:r>
              <a:rPr lang="en-GB" dirty="0"/>
              <a:t>Population growth rate</a:t>
            </a:r>
          </a:p>
          <a:p>
            <a:endParaRPr lang="en-GB" dirty="0"/>
          </a:p>
          <a:p>
            <a:pPr marL="285750" indent="-285750">
              <a:buFont typeface="Arial" panose="020B0604020202020204" pitchFamily="34" charset="0"/>
              <a:buChar char="•"/>
            </a:pPr>
            <a:r>
              <a:rPr lang="en-GB" dirty="0"/>
              <a:t>Lifestyle attitudes</a:t>
            </a:r>
          </a:p>
          <a:p>
            <a:endParaRPr lang="en-GB" dirty="0"/>
          </a:p>
          <a:p>
            <a:pPr marL="285750" indent="-285750">
              <a:buFont typeface="Arial" panose="020B0604020202020204" pitchFamily="34" charset="0"/>
              <a:buChar char="•"/>
            </a:pPr>
            <a:r>
              <a:rPr lang="en-GB" dirty="0"/>
              <a:t>Health consciousness    </a:t>
            </a:r>
          </a:p>
          <a:p>
            <a:endParaRPr lang="en-GB" dirty="0"/>
          </a:p>
        </p:txBody>
      </p:sp>
      <p:sp>
        <p:nvSpPr>
          <p:cNvPr id="9" name="TextBox 8">
            <a:extLst>
              <a:ext uri="{FF2B5EF4-FFF2-40B4-BE49-F238E27FC236}">
                <a16:creationId xmlns:a16="http://schemas.microsoft.com/office/drawing/2014/main" id="{DD4AF6DB-67F8-4C97-B651-B1E182817D4C}"/>
              </a:ext>
            </a:extLst>
          </p:cNvPr>
          <p:cNvSpPr txBox="1"/>
          <p:nvPr/>
        </p:nvSpPr>
        <p:spPr>
          <a:xfrm>
            <a:off x="5013612" y="2870791"/>
            <a:ext cx="1897551" cy="3693319"/>
          </a:xfrm>
          <a:prstGeom prst="rect">
            <a:avLst/>
          </a:prstGeom>
          <a:solidFill>
            <a:srgbClr val="7030A0"/>
          </a:solidFill>
        </p:spPr>
        <p:txBody>
          <a:bodyPr wrap="square" rtlCol="0">
            <a:spAutoFit/>
          </a:bodyPr>
          <a:lstStyle/>
          <a:p>
            <a:r>
              <a:rPr lang="en-GB" dirty="0"/>
              <a:t>TECHNOLOGICAL:</a:t>
            </a:r>
          </a:p>
          <a:p>
            <a:endParaRPr lang="en-GB" dirty="0"/>
          </a:p>
          <a:p>
            <a:pPr marL="285750" indent="-285750">
              <a:buFont typeface="Arial" panose="020B0604020202020204" pitchFamily="34" charset="0"/>
              <a:buChar char="•"/>
            </a:pPr>
            <a:r>
              <a:rPr lang="en-GB" dirty="0"/>
              <a:t>Technological awareness</a:t>
            </a:r>
          </a:p>
          <a:p>
            <a:pPr marL="285750" indent="-285750">
              <a:buFont typeface="Arial" panose="020B0604020202020204" pitchFamily="34" charset="0"/>
              <a:buChar char="•"/>
            </a:pPr>
            <a:r>
              <a:rPr lang="en-GB" dirty="0"/>
              <a:t> </a:t>
            </a:r>
          </a:p>
          <a:p>
            <a:pPr marL="285750" indent="-285750">
              <a:buFont typeface="Arial" panose="020B0604020202020204" pitchFamily="34" charset="0"/>
              <a:buChar char="•"/>
            </a:pPr>
            <a:r>
              <a:rPr lang="en-GB" dirty="0"/>
              <a:t>Technological changes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Level of innovation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8BB04FC0-592C-4A38-AE9F-2EB3A5EE96A4}"/>
              </a:ext>
            </a:extLst>
          </p:cNvPr>
          <p:cNvSpPr txBox="1"/>
          <p:nvPr/>
        </p:nvSpPr>
        <p:spPr>
          <a:xfrm>
            <a:off x="6911163" y="2870791"/>
            <a:ext cx="2179674" cy="3693319"/>
          </a:xfrm>
          <a:prstGeom prst="rect">
            <a:avLst/>
          </a:prstGeom>
          <a:solidFill>
            <a:srgbClr val="00B0F0"/>
          </a:solidFill>
        </p:spPr>
        <p:txBody>
          <a:bodyPr wrap="square" rtlCol="0">
            <a:spAutoFit/>
          </a:bodyPr>
          <a:lstStyle/>
          <a:p>
            <a:r>
              <a:rPr lang="en-GB" dirty="0"/>
              <a:t>LEGAL:</a:t>
            </a:r>
          </a:p>
          <a:p>
            <a:endParaRPr lang="en-GB" dirty="0"/>
          </a:p>
          <a:p>
            <a:pPr marL="285750" indent="-285750">
              <a:buFont typeface="Arial" panose="020B0604020202020204" pitchFamily="34" charset="0"/>
              <a:buChar char="•"/>
            </a:pPr>
            <a:r>
              <a:rPr lang="en-GB" dirty="0"/>
              <a:t>Health and safety law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Employment law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Consumer protection law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1" name="TextBox 10">
            <a:extLst>
              <a:ext uri="{FF2B5EF4-FFF2-40B4-BE49-F238E27FC236}">
                <a16:creationId xmlns:a16="http://schemas.microsoft.com/office/drawing/2014/main" id="{0FF14FE5-F2B7-4D43-B400-E5D9750E6F48}"/>
              </a:ext>
            </a:extLst>
          </p:cNvPr>
          <p:cNvSpPr txBox="1"/>
          <p:nvPr/>
        </p:nvSpPr>
        <p:spPr>
          <a:xfrm>
            <a:off x="9090837" y="2870791"/>
            <a:ext cx="2499946" cy="3693319"/>
          </a:xfrm>
          <a:prstGeom prst="rect">
            <a:avLst/>
          </a:prstGeom>
          <a:solidFill>
            <a:srgbClr val="92D050"/>
          </a:solidFill>
        </p:spPr>
        <p:txBody>
          <a:bodyPr wrap="square" rtlCol="0">
            <a:spAutoFit/>
          </a:bodyPr>
          <a:lstStyle/>
          <a:p>
            <a:r>
              <a:rPr lang="en-GB" dirty="0"/>
              <a:t>ENVIRONMENTAL:</a:t>
            </a:r>
          </a:p>
          <a:p>
            <a:endParaRPr lang="en-GB" dirty="0"/>
          </a:p>
          <a:p>
            <a:pPr marL="285750" indent="-285750">
              <a:buFont typeface="Arial" panose="020B0604020202020204" pitchFamily="34" charset="0"/>
              <a:buChar char="•"/>
            </a:pPr>
            <a:r>
              <a:rPr lang="en-GB" dirty="0"/>
              <a:t>Weather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Environmental policies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Climate change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92014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0" name="Rectangle 29">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64D28F8C-93AE-46E2-8FF0-B607451C3A78}"/>
              </a:ext>
            </a:extLst>
          </p:cNvPr>
          <p:cNvSpPr>
            <a:spLocks noGrp="1"/>
          </p:cNvSpPr>
          <p:nvPr>
            <p:ph type="title"/>
          </p:nvPr>
        </p:nvSpPr>
        <p:spPr>
          <a:xfrm>
            <a:off x="777239" y="1122363"/>
            <a:ext cx="5047488" cy="2387600"/>
          </a:xfrm>
        </p:spPr>
        <p:txBody>
          <a:bodyPr vert="horz" lIns="91440" tIns="45720" rIns="91440" bIns="45720" rtlCol="0" anchor="b">
            <a:normAutofit/>
          </a:bodyPr>
          <a:lstStyle/>
          <a:p>
            <a:r>
              <a:rPr lang="en-US"/>
              <a:t>Target Market</a:t>
            </a:r>
          </a:p>
        </p:txBody>
      </p:sp>
      <p:grpSp>
        <p:nvGrpSpPr>
          <p:cNvPr id="34"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5" name="Oval 34">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a:extLst>
              <a:ext uri="{FF2B5EF4-FFF2-40B4-BE49-F238E27FC236}">
                <a16:creationId xmlns:a16="http://schemas.microsoft.com/office/drawing/2014/main" id="{E6E10D0E-AC22-4D82-B4D2-D3B903AC45B7}"/>
              </a:ext>
            </a:extLst>
          </p:cNvPr>
          <p:cNvPicPr>
            <a:picLocks noGrp="1" noChangeAspect="1"/>
          </p:cNvPicPr>
          <p:nvPr>
            <p:ph idx="1"/>
          </p:nvPr>
        </p:nvPicPr>
        <p:blipFill rotWithShape="1">
          <a:blip r:embed="rId2"/>
          <a:srcRect l="32376"/>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
        <p:nvSpPr>
          <p:cNvPr id="5" name="TextBox 4">
            <a:extLst>
              <a:ext uri="{FF2B5EF4-FFF2-40B4-BE49-F238E27FC236}">
                <a16:creationId xmlns:a16="http://schemas.microsoft.com/office/drawing/2014/main" id="{16893621-AADD-4AC8-B1CF-DF4C8DB44487}"/>
              </a:ext>
            </a:extLst>
          </p:cNvPr>
          <p:cNvSpPr txBox="1"/>
          <p:nvPr/>
        </p:nvSpPr>
        <p:spPr>
          <a:xfrm>
            <a:off x="1297172" y="4348716"/>
            <a:ext cx="4358381" cy="2031325"/>
          </a:xfrm>
          <a:prstGeom prst="rect">
            <a:avLst/>
          </a:prstGeom>
          <a:noFill/>
        </p:spPr>
        <p:txBody>
          <a:bodyPr wrap="square" rtlCol="0">
            <a:spAutoFit/>
          </a:bodyPr>
          <a:lstStyle/>
          <a:p>
            <a:pPr marL="285750" indent="-285750">
              <a:buFont typeface="Arial" panose="020B0604020202020204" pitchFamily="34" charset="0"/>
              <a:buChar char="•"/>
            </a:pPr>
            <a:r>
              <a:rPr lang="en-US" dirty="0"/>
              <a:t>Adult customers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People who live in the city and outside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Customers who want to keep up with the changing in technology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1803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0" name="Rectangle 29">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F2D500ED-3E9B-44BE-A3B8-0BD1E0B12B48}"/>
              </a:ext>
            </a:extLst>
          </p:cNvPr>
          <p:cNvSpPr>
            <a:spLocks noGrp="1"/>
          </p:cNvSpPr>
          <p:nvPr>
            <p:ph type="title"/>
          </p:nvPr>
        </p:nvSpPr>
        <p:spPr>
          <a:xfrm>
            <a:off x="777239" y="1122363"/>
            <a:ext cx="5047488" cy="2387600"/>
          </a:xfrm>
        </p:spPr>
        <p:txBody>
          <a:bodyPr vert="horz" lIns="91440" tIns="45720" rIns="91440" bIns="45720" rtlCol="0" anchor="b">
            <a:normAutofit/>
          </a:bodyPr>
          <a:lstStyle/>
          <a:p>
            <a:r>
              <a:rPr lang="en-US"/>
              <a:t>MARKETING PLAN</a:t>
            </a:r>
            <a:br>
              <a:rPr lang="en-US"/>
            </a:br>
            <a:endParaRPr lang="en-US"/>
          </a:p>
        </p:txBody>
      </p:sp>
      <p:grpSp>
        <p:nvGrpSpPr>
          <p:cNvPr id="34"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5" name="Oval 34">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a:extLst>
              <a:ext uri="{FF2B5EF4-FFF2-40B4-BE49-F238E27FC236}">
                <a16:creationId xmlns:a16="http://schemas.microsoft.com/office/drawing/2014/main" id="{CA735C4B-D82F-4CFF-9FD2-7B28795E994A}"/>
              </a:ext>
            </a:extLst>
          </p:cNvPr>
          <p:cNvPicPr>
            <a:picLocks noGrp="1" noChangeAspect="1"/>
          </p:cNvPicPr>
          <p:nvPr>
            <p:ph idx="1"/>
          </p:nvPr>
        </p:nvPicPr>
        <p:blipFill rotWithShape="1">
          <a:blip r:embed="rId2"/>
          <a:srcRect l="28302" r="13193" b="1"/>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
        <p:nvSpPr>
          <p:cNvPr id="5" name="TextBox 4">
            <a:extLst>
              <a:ext uri="{FF2B5EF4-FFF2-40B4-BE49-F238E27FC236}">
                <a16:creationId xmlns:a16="http://schemas.microsoft.com/office/drawing/2014/main" id="{F36D7903-2716-418D-915E-25DA0ABACCE3}"/>
              </a:ext>
            </a:extLst>
          </p:cNvPr>
          <p:cNvSpPr txBox="1"/>
          <p:nvPr/>
        </p:nvSpPr>
        <p:spPr>
          <a:xfrm>
            <a:off x="588821" y="3429001"/>
            <a:ext cx="4953366" cy="2308324"/>
          </a:xfrm>
          <a:prstGeom prst="rect">
            <a:avLst/>
          </a:prstGeom>
          <a:noFill/>
        </p:spPr>
        <p:txBody>
          <a:bodyPr wrap="square" rtlCol="0">
            <a:spAutoFit/>
          </a:bodyPr>
          <a:lstStyle/>
          <a:p>
            <a:r>
              <a:rPr lang="en-US"/>
              <a:t>Our market plan is to outmatch the price-quality report existing on the present market, providing the best professional services with the professional tools, offering to the customers an electrical diagram of the job and not in the last place promoting the business in social media, local newspapers, finding services apps, plus all sort of discounts if you recommend us to a new customer.</a:t>
            </a:r>
            <a:endParaRPr lang="en-GB" dirty="0"/>
          </a:p>
        </p:txBody>
      </p:sp>
    </p:spTree>
    <p:extLst>
      <p:ext uri="{BB962C8B-B14F-4D97-AF65-F5344CB8AC3E}">
        <p14:creationId xmlns:p14="http://schemas.microsoft.com/office/powerpoint/2010/main" val="2994111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83E78-9532-4B7F-97B5-268EC961ED68}"/>
              </a:ext>
            </a:extLst>
          </p:cNvPr>
          <p:cNvSpPr>
            <a:spLocks noGrp="1"/>
          </p:cNvSpPr>
          <p:nvPr>
            <p:ph type="title"/>
          </p:nvPr>
        </p:nvSpPr>
        <p:spPr>
          <a:xfrm>
            <a:off x="766445" y="322594"/>
            <a:ext cx="10659110" cy="1325563"/>
          </a:xfrm>
        </p:spPr>
        <p:txBody>
          <a:bodyPr>
            <a:normAutofit fontScale="90000"/>
          </a:bodyPr>
          <a:lstStyle/>
          <a:p>
            <a:r>
              <a:rPr lang="en-GB" dirty="0"/>
              <a:t>FINANCIAL PLAN</a:t>
            </a:r>
            <a:br>
              <a:rPr lang="en-GB" dirty="0"/>
            </a:br>
            <a:endParaRPr lang="en-GB" dirty="0"/>
          </a:p>
        </p:txBody>
      </p:sp>
      <p:graphicFrame>
        <p:nvGraphicFramePr>
          <p:cNvPr id="4" name="Table 4">
            <a:extLst>
              <a:ext uri="{FF2B5EF4-FFF2-40B4-BE49-F238E27FC236}">
                <a16:creationId xmlns:a16="http://schemas.microsoft.com/office/drawing/2014/main" id="{77F8CAB5-14AB-438F-9424-77E90A2CCE7E}"/>
              </a:ext>
            </a:extLst>
          </p:cNvPr>
          <p:cNvGraphicFramePr>
            <a:graphicFrameLocks noGrp="1"/>
          </p:cNvGraphicFramePr>
          <p:nvPr>
            <p:ph idx="1"/>
            <p:extLst>
              <p:ext uri="{D42A27DB-BD31-4B8C-83A1-F6EECF244321}">
                <p14:modId xmlns:p14="http://schemas.microsoft.com/office/powerpoint/2010/main" val="4024825037"/>
              </p:ext>
            </p:extLst>
          </p:nvPr>
        </p:nvGraphicFramePr>
        <p:xfrm>
          <a:off x="200563" y="2607370"/>
          <a:ext cx="4495874" cy="741680"/>
        </p:xfrm>
        <a:graphic>
          <a:graphicData uri="http://schemas.openxmlformats.org/drawingml/2006/table">
            <a:tbl>
              <a:tblPr firstRow="1" bandRow="1">
                <a:tableStyleId>{F5AB1C69-6EDB-4FF4-983F-18BD219EF322}</a:tableStyleId>
              </a:tblPr>
              <a:tblGrid>
                <a:gridCol w="2247937">
                  <a:extLst>
                    <a:ext uri="{9D8B030D-6E8A-4147-A177-3AD203B41FA5}">
                      <a16:colId xmlns:a16="http://schemas.microsoft.com/office/drawing/2014/main" val="3410849145"/>
                    </a:ext>
                  </a:extLst>
                </a:gridCol>
                <a:gridCol w="2247937">
                  <a:extLst>
                    <a:ext uri="{9D8B030D-6E8A-4147-A177-3AD203B41FA5}">
                      <a16:colId xmlns:a16="http://schemas.microsoft.com/office/drawing/2014/main" val="2007749469"/>
                    </a:ext>
                  </a:extLst>
                </a:gridCol>
              </a:tblGrid>
              <a:tr h="370840">
                <a:tc>
                  <a:txBody>
                    <a:bodyPr/>
                    <a:lstStyle/>
                    <a:p>
                      <a:r>
                        <a:rPr lang="en-US" dirty="0"/>
                        <a:t>Purchase of van </a:t>
                      </a:r>
                      <a:endParaRPr lang="en-GB" dirty="0"/>
                    </a:p>
                  </a:txBody>
                  <a:tcPr/>
                </a:tc>
                <a:tc>
                  <a:txBody>
                    <a:bodyPr/>
                    <a:lstStyle/>
                    <a:p>
                      <a:r>
                        <a:rPr lang="en-US" dirty="0"/>
                        <a:t>10000</a:t>
                      </a:r>
                      <a:endParaRPr lang="en-GB" dirty="0"/>
                    </a:p>
                  </a:txBody>
                  <a:tcPr/>
                </a:tc>
                <a:extLst>
                  <a:ext uri="{0D108BD9-81ED-4DB2-BD59-A6C34878D82A}">
                    <a16:rowId xmlns:a16="http://schemas.microsoft.com/office/drawing/2014/main" val="2937925287"/>
                  </a:ext>
                </a:extLst>
              </a:tr>
              <a:tr h="370840">
                <a:tc>
                  <a:txBody>
                    <a:bodyPr/>
                    <a:lstStyle/>
                    <a:p>
                      <a:r>
                        <a:rPr lang="en-US" dirty="0"/>
                        <a:t>Purchase of tools </a:t>
                      </a:r>
                      <a:endParaRPr lang="en-GB" dirty="0"/>
                    </a:p>
                  </a:txBody>
                  <a:tcPr/>
                </a:tc>
                <a:tc>
                  <a:txBody>
                    <a:bodyPr/>
                    <a:lstStyle/>
                    <a:p>
                      <a:r>
                        <a:rPr lang="en-US" dirty="0"/>
                        <a:t>5000</a:t>
                      </a:r>
                    </a:p>
                  </a:txBody>
                  <a:tcPr/>
                </a:tc>
                <a:extLst>
                  <a:ext uri="{0D108BD9-81ED-4DB2-BD59-A6C34878D82A}">
                    <a16:rowId xmlns:a16="http://schemas.microsoft.com/office/drawing/2014/main" val="1772698780"/>
                  </a:ext>
                </a:extLst>
              </a:tr>
            </a:tbl>
          </a:graphicData>
        </a:graphic>
      </p:graphicFrame>
      <p:graphicFrame>
        <p:nvGraphicFramePr>
          <p:cNvPr id="5" name="Table 5">
            <a:extLst>
              <a:ext uri="{FF2B5EF4-FFF2-40B4-BE49-F238E27FC236}">
                <a16:creationId xmlns:a16="http://schemas.microsoft.com/office/drawing/2014/main" id="{2A31A186-1484-4787-9B07-BA562EB36712}"/>
              </a:ext>
            </a:extLst>
          </p:cNvPr>
          <p:cNvGraphicFramePr>
            <a:graphicFrameLocks noGrp="1"/>
          </p:cNvGraphicFramePr>
          <p:nvPr>
            <p:extLst>
              <p:ext uri="{D42A27DB-BD31-4B8C-83A1-F6EECF244321}">
                <p14:modId xmlns:p14="http://schemas.microsoft.com/office/powerpoint/2010/main" val="3210207014"/>
              </p:ext>
            </p:extLst>
          </p:nvPr>
        </p:nvGraphicFramePr>
        <p:xfrm>
          <a:off x="200563" y="3349050"/>
          <a:ext cx="4495874" cy="1371600"/>
        </p:xfrm>
        <a:graphic>
          <a:graphicData uri="http://schemas.openxmlformats.org/drawingml/2006/table">
            <a:tbl>
              <a:tblPr firstRow="1" bandRow="1">
                <a:tableStyleId>{F5AB1C69-6EDB-4FF4-983F-18BD219EF322}</a:tableStyleId>
              </a:tblPr>
              <a:tblGrid>
                <a:gridCol w="2255558">
                  <a:extLst>
                    <a:ext uri="{9D8B030D-6E8A-4147-A177-3AD203B41FA5}">
                      <a16:colId xmlns:a16="http://schemas.microsoft.com/office/drawing/2014/main" val="2963026366"/>
                    </a:ext>
                  </a:extLst>
                </a:gridCol>
                <a:gridCol w="2240316">
                  <a:extLst>
                    <a:ext uri="{9D8B030D-6E8A-4147-A177-3AD203B41FA5}">
                      <a16:colId xmlns:a16="http://schemas.microsoft.com/office/drawing/2014/main" val="2668409328"/>
                    </a:ext>
                  </a:extLst>
                </a:gridCol>
              </a:tblGrid>
              <a:tr h="365315">
                <a:tc>
                  <a:txBody>
                    <a:bodyPr/>
                    <a:lstStyle/>
                    <a:p>
                      <a:r>
                        <a:rPr lang="en-US" dirty="0"/>
                        <a:t>Advertisement </a:t>
                      </a:r>
                      <a:endParaRPr lang="en-GB" dirty="0"/>
                    </a:p>
                  </a:txBody>
                  <a:tcPr/>
                </a:tc>
                <a:tc>
                  <a:txBody>
                    <a:bodyPr/>
                    <a:lstStyle/>
                    <a:p>
                      <a:r>
                        <a:rPr lang="en-US" dirty="0"/>
                        <a:t>200</a:t>
                      </a:r>
                      <a:endParaRPr lang="en-GB" dirty="0"/>
                    </a:p>
                  </a:txBody>
                  <a:tcPr/>
                </a:tc>
                <a:extLst>
                  <a:ext uri="{0D108BD9-81ED-4DB2-BD59-A6C34878D82A}">
                    <a16:rowId xmlns:a16="http://schemas.microsoft.com/office/drawing/2014/main" val="1968896414"/>
                  </a:ext>
                </a:extLst>
              </a:tr>
              <a:tr h="365315">
                <a:tc>
                  <a:txBody>
                    <a:bodyPr/>
                    <a:lstStyle/>
                    <a:p>
                      <a:r>
                        <a:rPr lang="en-US" dirty="0"/>
                        <a:t>Legal cost </a:t>
                      </a:r>
                      <a:endParaRPr lang="en-GB" dirty="0"/>
                    </a:p>
                  </a:txBody>
                  <a:tcPr/>
                </a:tc>
                <a:tc>
                  <a:txBody>
                    <a:bodyPr/>
                    <a:lstStyle/>
                    <a:p>
                      <a:r>
                        <a:rPr lang="en-US" dirty="0"/>
                        <a:t>100</a:t>
                      </a:r>
                      <a:endParaRPr lang="en-GB" dirty="0"/>
                    </a:p>
                  </a:txBody>
                  <a:tcPr/>
                </a:tc>
                <a:extLst>
                  <a:ext uri="{0D108BD9-81ED-4DB2-BD59-A6C34878D82A}">
                    <a16:rowId xmlns:a16="http://schemas.microsoft.com/office/drawing/2014/main" val="1476540985"/>
                  </a:ext>
                </a:extLst>
              </a:tr>
              <a:tr h="630543">
                <a:tc>
                  <a:txBody>
                    <a:bodyPr/>
                    <a:lstStyle/>
                    <a:p>
                      <a:r>
                        <a:rPr lang="en-US" dirty="0"/>
                        <a:t>Internet and theologies </a:t>
                      </a:r>
                      <a:endParaRPr lang="en-GB" dirty="0"/>
                    </a:p>
                  </a:txBody>
                  <a:tcPr/>
                </a:tc>
                <a:tc>
                  <a:txBody>
                    <a:bodyPr/>
                    <a:lstStyle/>
                    <a:p>
                      <a:r>
                        <a:rPr lang="en-US" dirty="0"/>
                        <a:t>50</a:t>
                      </a:r>
                      <a:endParaRPr lang="en-GB" dirty="0"/>
                    </a:p>
                  </a:txBody>
                  <a:tcPr/>
                </a:tc>
                <a:extLst>
                  <a:ext uri="{0D108BD9-81ED-4DB2-BD59-A6C34878D82A}">
                    <a16:rowId xmlns:a16="http://schemas.microsoft.com/office/drawing/2014/main" val="3441414811"/>
                  </a:ext>
                </a:extLst>
              </a:tr>
            </a:tbl>
          </a:graphicData>
        </a:graphic>
      </p:graphicFrame>
      <p:graphicFrame>
        <p:nvGraphicFramePr>
          <p:cNvPr id="6" name="Table 6">
            <a:extLst>
              <a:ext uri="{FF2B5EF4-FFF2-40B4-BE49-F238E27FC236}">
                <a16:creationId xmlns:a16="http://schemas.microsoft.com/office/drawing/2014/main" id="{7DEC443E-88E3-4E15-874A-C5B6C4AAD78F}"/>
              </a:ext>
            </a:extLst>
          </p:cNvPr>
          <p:cNvGraphicFramePr>
            <a:graphicFrameLocks noGrp="1"/>
          </p:cNvGraphicFramePr>
          <p:nvPr>
            <p:extLst>
              <p:ext uri="{D42A27DB-BD31-4B8C-83A1-F6EECF244321}">
                <p14:modId xmlns:p14="http://schemas.microsoft.com/office/powerpoint/2010/main" val="1637091565"/>
              </p:ext>
            </p:extLst>
          </p:nvPr>
        </p:nvGraphicFramePr>
        <p:xfrm>
          <a:off x="200563" y="2292218"/>
          <a:ext cx="4495874" cy="370840"/>
        </p:xfrm>
        <a:graphic>
          <a:graphicData uri="http://schemas.openxmlformats.org/drawingml/2006/table">
            <a:tbl>
              <a:tblPr firstRow="1" bandRow="1">
                <a:tableStyleId>{F5AB1C69-6EDB-4FF4-983F-18BD219EF322}</a:tableStyleId>
              </a:tblPr>
              <a:tblGrid>
                <a:gridCol w="2247937">
                  <a:extLst>
                    <a:ext uri="{9D8B030D-6E8A-4147-A177-3AD203B41FA5}">
                      <a16:colId xmlns:a16="http://schemas.microsoft.com/office/drawing/2014/main" val="1228813482"/>
                    </a:ext>
                  </a:extLst>
                </a:gridCol>
                <a:gridCol w="2247937">
                  <a:extLst>
                    <a:ext uri="{9D8B030D-6E8A-4147-A177-3AD203B41FA5}">
                      <a16:colId xmlns:a16="http://schemas.microsoft.com/office/drawing/2014/main" val="3468908184"/>
                    </a:ext>
                  </a:extLst>
                </a:gridCol>
              </a:tblGrid>
              <a:tr h="370840">
                <a:tc>
                  <a:txBody>
                    <a:bodyPr/>
                    <a:lstStyle/>
                    <a:p>
                      <a:r>
                        <a:rPr lang="en-US" dirty="0" err="1"/>
                        <a:t>Particularls</a:t>
                      </a:r>
                      <a:r>
                        <a:rPr lang="en-US" dirty="0"/>
                        <a:t> </a:t>
                      </a:r>
                      <a:endParaRPr lang="en-GB" dirty="0"/>
                    </a:p>
                  </a:txBody>
                  <a:tcPr/>
                </a:tc>
                <a:tc>
                  <a:txBody>
                    <a:bodyPr/>
                    <a:lstStyle/>
                    <a:p>
                      <a:r>
                        <a:rPr lang="en-US" dirty="0"/>
                        <a:t>£</a:t>
                      </a:r>
                      <a:endParaRPr lang="en-GB" dirty="0"/>
                    </a:p>
                  </a:txBody>
                  <a:tcPr/>
                </a:tc>
                <a:extLst>
                  <a:ext uri="{0D108BD9-81ED-4DB2-BD59-A6C34878D82A}">
                    <a16:rowId xmlns:a16="http://schemas.microsoft.com/office/drawing/2014/main" val="3376282989"/>
                  </a:ext>
                </a:extLst>
              </a:tr>
            </a:tbl>
          </a:graphicData>
        </a:graphic>
      </p:graphicFrame>
      <p:sp>
        <p:nvSpPr>
          <p:cNvPr id="7" name="TextBox 6">
            <a:extLst>
              <a:ext uri="{FF2B5EF4-FFF2-40B4-BE49-F238E27FC236}">
                <a16:creationId xmlns:a16="http://schemas.microsoft.com/office/drawing/2014/main" id="{C0966091-2089-4C2F-A06C-5D6F1436089B}"/>
              </a:ext>
            </a:extLst>
          </p:cNvPr>
          <p:cNvSpPr txBox="1"/>
          <p:nvPr/>
        </p:nvSpPr>
        <p:spPr>
          <a:xfrm>
            <a:off x="1584251" y="1922886"/>
            <a:ext cx="1453347" cy="369332"/>
          </a:xfrm>
          <a:prstGeom prst="rect">
            <a:avLst/>
          </a:prstGeom>
          <a:noFill/>
        </p:spPr>
        <p:txBody>
          <a:bodyPr wrap="none" rtlCol="0">
            <a:spAutoFit/>
          </a:bodyPr>
          <a:lstStyle/>
          <a:p>
            <a:r>
              <a:rPr lang="en-US" dirty="0"/>
              <a:t>Start up costs</a:t>
            </a:r>
            <a:endParaRPr lang="en-GB" dirty="0"/>
          </a:p>
        </p:txBody>
      </p:sp>
      <p:graphicFrame>
        <p:nvGraphicFramePr>
          <p:cNvPr id="8" name="Table 8">
            <a:extLst>
              <a:ext uri="{FF2B5EF4-FFF2-40B4-BE49-F238E27FC236}">
                <a16:creationId xmlns:a16="http://schemas.microsoft.com/office/drawing/2014/main" id="{EADE9805-2C9F-4E24-936D-93EB0D4C5FFB}"/>
              </a:ext>
            </a:extLst>
          </p:cNvPr>
          <p:cNvGraphicFramePr>
            <a:graphicFrameLocks noGrp="1"/>
          </p:cNvGraphicFramePr>
          <p:nvPr>
            <p:extLst>
              <p:ext uri="{D42A27DB-BD31-4B8C-83A1-F6EECF244321}">
                <p14:modId xmlns:p14="http://schemas.microsoft.com/office/powerpoint/2010/main" val="3631404305"/>
              </p:ext>
            </p:extLst>
          </p:nvPr>
        </p:nvGraphicFramePr>
        <p:xfrm>
          <a:off x="4954772" y="2292218"/>
          <a:ext cx="6518040" cy="4243188"/>
        </p:xfrm>
        <a:graphic>
          <a:graphicData uri="http://schemas.openxmlformats.org/drawingml/2006/table">
            <a:tbl>
              <a:tblPr firstRow="1" bandRow="1">
                <a:tableStyleId>{F5AB1C69-6EDB-4FF4-983F-18BD219EF322}</a:tableStyleId>
              </a:tblPr>
              <a:tblGrid>
                <a:gridCol w="3259020">
                  <a:extLst>
                    <a:ext uri="{9D8B030D-6E8A-4147-A177-3AD203B41FA5}">
                      <a16:colId xmlns:a16="http://schemas.microsoft.com/office/drawing/2014/main" val="1542909222"/>
                    </a:ext>
                  </a:extLst>
                </a:gridCol>
                <a:gridCol w="3259020">
                  <a:extLst>
                    <a:ext uri="{9D8B030D-6E8A-4147-A177-3AD203B41FA5}">
                      <a16:colId xmlns:a16="http://schemas.microsoft.com/office/drawing/2014/main" val="1674039527"/>
                    </a:ext>
                  </a:extLst>
                </a:gridCol>
              </a:tblGrid>
              <a:tr h="685082">
                <a:tc>
                  <a:txBody>
                    <a:bodyPr/>
                    <a:lstStyle/>
                    <a:p>
                      <a:r>
                        <a:rPr lang="en-US" dirty="0"/>
                        <a:t>Particulars </a:t>
                      </a:r>
                      <a:endParaRPr lang="en-GB" dirty="0"/>
                    </a:p>
                  </a:txBody>
                  <a:tcPr/>
                </a:tc>
                <a:tc>
                  <a:txBody>
                    <a:bodyPr/>
                    <a:lstStyle/>
                    <a:p>
                      <a:r>
                        <a:rPr lang="en-US" dirty="0"/>
                        <a:t>£</a:t>
                      </a:r>
                      <a:endParaRPr lang="en-GB" dirty="0"/>
                    </a:p>
                  </a:txBody>
                  <a:tcPr/>
                </a:tc>
                <a:extLst>
                  <a:ext uri="{0D108BD9-81ED-4DB2-BD59-A6C34878D82A}">
                    <a16:rowId xmlns:a16="http://schemas.microsoft.com/office/drawing/2014/main" val="394806071"/>
                  </a:ext>
                </a:extLst>
              </a:tr>
              <a:tr h="685082">
                <a:tc>
                  <a:txBody>
                    <a:bodyPr/>
                    <a:lstStyle/>
                    <a:p>
                      <a:r>
                        <a:rPr lang="en-US" dirty="0"/>
                        <a:t>Total income (cash in)</a:t>
                      </a:r>
                      <a:endParaRPr lang="en-GB" dirty="0"/>
                    </a:p>
                  </a:txBody>
                  <a:tcPr/>
                </a:tc>
                <a:tc>
                  <a:txBody>
                    <a:bodyPr/>
                    <a:lstStyle/>
                    <a:p>
                      <a:r>
                        <a:rPr lang="en-US" dirty="0"/>
                        <a:t>51000</a:t>
                      </a:r>
                      <a:endParaRPr lang="en-GB" dirty="0"/>
                    </a:p>
                  </a:txBody>
                  <a:tcPr/>
                </a:tc>
                <a:extLst>
                  <a:ext uri="{0D108BD9-81ED-4DB2-BD59-A6C34878D82A}">
                    <a16:rowId xmlns:a16="http://schemas.microsoft.com/office/drawing/2014/main" val="3873299635"/>
                  </a:ext>
                </a:extLst>
              </a:tr>
              <a:tr h="685082">
                <a:tc>
                  <a:txBody>
                    <a:bodyPr/>
                    <a:lstStyle/>
                    <a:p>
                      <a:r>
                        <a:rPr lang="en-US" dirty="0"/>
                        <a:t>Total expenditure</a:t>
                      </a:r>
                      <a:endParaRPr lang="en-GB" dirty="0"/>
                    </a:p>
                  </a:txBody>
                  <a:tcPr/>
                </a:tc>
                <a:tc>
                  <a:txBody>
                    <a:bodyPr/>
                    <a:lstStyle/>
                    <a:p>
                      <a:r>
                        <a:rPr lang="en-US" dirty="0"/>
                        <a:t>21820</a:t>
                      </a:r>
                      <a:endParaRPr lang="en-GB" dirty="0"/>
                    </a:p>
                  </a:txBody>
                  <a:tcPr/>
                </a:tc>
                <a:extLst>
                  <a:ext uri="{0D108BD9-81ED-4DB2-BD59-A6C34878D82A}">
                    <a16:rowId xmlns:a16="http://schemas.microsoft.com/office/drawing/2014/main" val="3544463547"/>
                  </a:ext>
                </a:extLst>
              </a:tr>
              <a:tr h="817778">
                <a:tc>
                  <a:txBody>
                    <a:bodyPr/>
                    <a:lstStyle/>
                    <a:p>
                      <a:r>
                        <a:rPr lang="en-US" dirty="0"/>
                        <a:t>Net cash flow </a:t>
                      </a:r>
                      <a:endParaRPr lang="en-GB" dirty="0"/>
                    </a:p>
                  </a:txBody>
                  <a:tcPr/>
                </a:tc>
                <a:tc>
                  <a:txBody>
                    <a:bodyPr/>
                    <a:lstStyle/>
                    <a:p>
                      <a:r>
                        <a:rPr lang="en-US" dirty="0"/>
                        <a:t>29180</a:t>
                      </a:r>
                      <a:endParaRPr lang="en-GB" dirty="0"/>
                    </a:p>
                  </a:txBody>
                  <a:tcPr/>
                </a:tc>
                <a:extLst>
                  <a:ext uri="{0D108BD9-81ED-4DB2-BD59-A6C34878D82A}">
                    <a16:rowId xmlns:a16="http://schemas.microsoft.com/office/drawing/2014/main" val="2635939362"/>
                  </a:ext>
                </a:extLst>
              </a:tr>
              <a:tr h="685082">
                <a:tc>
                  <a:txBody>
                    <a:bodyPr/>
                    <a:lstStyle/>
                    <a:p>
                      <a:r>
                        <a:rPr lang="en-US" dirty="0"/>
                        <a:t>Gross profit </a:t>
                      </a:r>
                      <a:endParaRPr lang="en-GB" dirty="0"/>
                    </a:p>
                  </a:txBody>
                  <a:tcPr/>
                </a:tc>
                <a:tc>
                  <a:txBody>
                    <a:bodyPr/>
                    <a:lstStyle/>
                    <a:p>
                      <a:r>
                        <a:rPr lang="en-US" dirty="0"/>
                        <a:t>25000</a:t>
                      </a:r>
                      <a:endParaRPr lang="en-GB" dirty="0"/>
                    </a:p>
                  </a:txBody>
                  <a:tcPr/>
                </a:tc>
                <a:extLst>
                  <a:ext uri="{0D108BD9-81ED-4DB2-BD59-A6C34878D82A}">
                    <a16:rowId xmlns:a16="http://schemas.microsoft.com/office/drawing/2014/main" val="1977334826"/>
                  </a:ext>
                </a:extLst>
              </a:tr>
              <a:tr h="685082">
                <a:tc>
                  <a:txBody>
                    <a:bodyPr/>
                    <a:lstStyle/>
                    <a:p>
                      <a:r>
                        <a:rPr lang="en-US" dirty="0"/>
                        <a:t>Net profit </a:t>
                      </a:r>
                      <a:endParaRPr lang="en-GB" dirty="0"/>
                    </a:p>
                  </a:txBody>
                  <a:tcPr/>
                </a:tc>
                <a:tc>
                  <a:txBody>
                    <a:bodyPr/>
                    <a:lstStyle/>
                    <a:p>
                      <a:r>
                        <a:rPr lang="en-US" dirty="0"/>
                        <a:t>19930</a:t>
                      </a:r>
                      <a:endParaRPr lang="en-GB" dirty="0"/>
                    </a:p>
                  </a:txBody>
                  <a:tcPr/>
                </a:tc>
                <a:extLst>
                  <a:ext uri="{0D108BD9-81ED-4DB2-BD59-A6C34878D82A}">
                    <a16:rowId xmlns:a16="http://schemas.microsoft.com/office/drawing/2014/main" val="3472866269"/>
                  </a:ext>
                </a:extLst>
              </a:tr>
            </a:tbl>
          </a:graphicData>
        </a:graphic>
      </p:graphicFrame>
      <p:sp>
        <p:nvSpPr>
          <p:cNvPr id="9" name="TextBox 8">
            <a:extLst>
              <a:ext uri="{FF2B5EF4-FFF2-40B4-BE49-F238E27FC236}">
                <a16:creationId xmlns:a16="http://schemas.microsoft.com/office/drawing/2014/main" id="{F1D3B1CC-ECC7-4852-B728-97D92970D51A}"/>
              </a:ext>
            </a:extLst>
          </p:cNvPr>
          <p:cNvSpPr txBox="1"/>
          <p:nvPr/>
        </p:nvSpPr>
        <p:spPr>
          <a:xfrm>
            <a:off x="7128540" y="1722068"/>
            <a:ext cx="1649619" cy="369332"/>
          </a:xfrm>
          <a:prstGeom prst="rect">
            <a:avLst/>
          </a:prstGeom>
          <a:noFill/>
        </p:spPr>
        <p:txBody>
          <a:bodyPr wrap="none" rtlCol="0">
            <a:spAutoFit/>
          </a:bodyPr>
          <a:lstStyle/>
          <a:p>
            <a:r>
              <a:rPr lang="en-US" dirty="0"/>
              <a:t>Total Cash flow </a:t>
            </a:r>
            <a:endParaRPr lang="en-GB" dirty="0"/>
          </a:p>
        </p:txBody>
      </p:sp>
    </p:spTree>
    <p:extLst>
      <p:ext uri="{BB962C8B-B14F-4D97-AF65-F5344CB8AC3E}">
        <p14:creationId xmlns:p14="http://schemas.microsoft.com/office/powerpoint/2010/main" val="1083346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1">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3">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B34648AD-EF6F-4E2F-9060-24F1685A8E2E}"/>
              </a:ext>
            </a:extLst>
          </p:cNvPr>
          <p:cNvPicPr>
            <a:picLocks noChangeAspect="1"/>
          </p:cNvPicPr>
          <p:nvPr/>
        </p:nvPicPr>
        <p:blipFill rotWithShape="1">
          <a:blip r:embed="rId2">
            <a:alphaModFix amt="35000"/>
          </a:blip>
          <a:srcRect t="3410" r="-1" b="-1"/>
          <a:stretch/>
        </p:blipFill>
        <p:spPr>
          <a:xfrm>
            <a:off x="3049" y="-3839"/>
            <a:ext cx="12188951" cy="6857990"/>
          </a:xfrm>
          <a:prstGeom prst="rect">
            <a:avLst/>
          </a:prstGeom>
        </p:spPr>
      </p:pic>
      <p:grpSp>
        <p:nvGrpSpPr>
          <p:cNvPr id="50"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37" name="Oval 36">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37">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38">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39">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40">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41">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42">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43">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2B11E7A-2568-4FC0-8BD3-37702A525611}"/>
              </a:ext>
            </a:extLst>
          </p:cNvPr>
          <p:cNvSpPr>
            <a:spLocks noGrp="1"/>
          </p:cNvSpPr>
          <p:nvPr>
            <p:ph idx="1"/>
          </p:nvPr>
        </p:nvSpPr>
        <p:spPr>
          <a:xfrm>
            <a:off x="3203073" y="3299929"/>
            <a:ext cx="5782804" cy="2333562"/>
          </a:xfrm>
        </p:spPr>
        <p:txBody>
          <a:bodyPr anchor="t">
            <a:normAutofit/>
          </a:bodyPr>
          <a:lstStyle/>
          <a:p>
            <a:pPr algn="ctr"/>
            <a:r>
              <a:rPr lang="en-US" dirty="0">
                <a:solidFill>
                  <a:srgbClr val="FFFFFF"/>
                </a:solidFill>
              </a:rPr>
              <a:t>In conclusion the business plan concludes that the main aim for </a:t>
            </a:r>
            <a:r>
              <a:rPr lang="en-US" dirty="0" err="1">
                <a:solidFill>
                  <a:srgbClr val="FFFFFF"/>
                </a:solidFill>
              </a:rPr>
              <a:t>Alicos</a:t>
            </a:r>
            <a:r>
              <a:rPr lang="en-US" dirty="0">
                <a:solidFill>
                  <a:srgbClr val="FFFFFF"/>
                </a:solidFill>
              </a:rPr>
              <a:t> </a:t>
            </a:r>
            <a:r>
              <a:rPr lang="en-US" dirty="0" err="1">
                <a:solidFill>
                  <a:srgbClr val="FFFFFF"/>
                </a:solidFill>
              </a:rPr>
              <a:t>Electriccs</a:t>
            </a:r>
            <a:r>
              <a:rPr lang="en-US" dirty="0">
                <a:solidFill>
                  <a:srgbClr val="FFFFFF"/>
                </a:solidFill>
              </a:rPr>
              <a:t> is to deliver the best professional services in electricity with an advantageous price for the customers. </a:t>
            </a:r>
            <a:endParaRPr lang="en-GB" dirty="0">
              <a:solidFill>
                <a:srgbClr val="FFFFFF"/>
              </a:solidFill>
            </a:endParaRPr>
          </a:p>
        </p:txBody>
      </p:sp>
    </p:spTree>
    <p:extLst>
      <p:ext uri="{BB962C8B-B14F-4D97-AF65-F5344CB8AC3E}">
        <p14:creationId xmlns:p14="http://schemas.microsoft.com/office/powerpoint/2010/main" val="2159548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F0F7B7-2E2D-4121-8063-73E8213D700F}"/>
              </a:ext>
            </a:extLst>
          </p:cNvPr>
          <p:cNvPicPr>
            <a:picLocks noChangeAspect="1"/>
          </p:cNvPicPr>
          <p:nvPr/>
        </p:nvPicPr>
        <p:blipFill>
          <a:blip r:embed="rId2"/>
          <a:stretch>
            <a:fillRect/>
          </a:stretch>
        </p:blipFill>
        <p:spPr>
          <a:xfrm>
            <a:off x="0" y="0"/>
            <a:ext cx="6825343" cy="6858000"/>
          </a:xfrm>
          <a:prstGeom prst="rect">
            <a:avLst/>
          </a:prstGeom>
        </p:spPr>
      </p:pic>
      <p:pic>
        <p:nvPicPr>
          <p:cNvPr id="5" name="Picture 4">
            <a:extLst>
              <a:ext uri="{FF2B5EF4-FFF2-40B4-BE49-F238E27FC236}">
                <a16:creationId xmlns:a16="http://schemas.microsoft.com/office/drawing/2014/main" id="{A7D3BDA3-656E-4671-8D4C-BEF53F6E4FAB}"/>
              </a:ext>
            </a:extLst>
          </p:cNvPr>
          <p:cNvPicPr>
            <a:picLocks noChangeAspect="1"/>
          </p:cNvPicPr>
          <p:nvPr/>
        </p:nvPicPr>
        <p:blipFill>
          <a:blip r:embed="rId3"/>
          <a:stretch>
            <a:fillRect/>
          </a:stretch>
        </p:blipFill>
        <p:spPr>
          <a:xfrm>
            <a:off x="6825342" y="0"/>
            <a:ext cx="5366657" cy="6858000"/>
          </a:xfrm>
          <a:prstGeom prst="rect">
            <a:avLst/>
          </a:prstGeom>
        </p:spPr>
      </p:pic>
    </p:spTree>
    <p:extLst>
      <p:ext uri="{BB962C8B-B14F-4D97-AF65-F5344CB8AC3E}">
        <p14:creationId xmlns:p14="http://schemas.microsoft.com/office/powerpoint/2010/main" val="4263292605"/>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1487</TotalTime>
  <Words>539</Words>
  <Application>Microsoft Office PowerPoint</Application>
  <PresentationFormat>Widescreen</PresentationFormat>
  <Paragraphs>159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Nova</vt:lpstr>
      <vt:lpstr>ConfettiVTI</vt:lpstr>
      <vt:lpstr>Alicos Electrics</vt:lpstr>
      <vt:lpstr>FONDATOUR </vt:lpstr>
      <vt:lpstr>FUNDAMENTAL SKILLS FOR ENTREPRENEURSHIP </vt:lpstr>
      <vt:lpstr>Alicos electrics services  </vt:lpstr>
      <vt:lpstr>Target Market</vt:lpstr>
      <vt:lpstr>PowerPoint Presentation</vt:lpstr>
      <vt:lpstr>Marketing mix</vt:lpstr>
      <vt:lpstr>PowerPoint Presentation</vt:lpstr>
      <vt:lpstr>Target Market</vt:lpstr>
      <vt:lpstr>MARKETING PLAN </vt:lpstr>
      <vt:lpstr>FINANCIAL PLAN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Alicos Electrics</dc:title>
  <dc:creator>Constantin Alexandru Frunza</dc:creator>
  <cp:lastModifiedBy>Constantin Alexandru Frunza</cp:lastModifiedBy>
  <cp:revision>1</cp:revision>
  <dcterms:created xsi:type="dcterms:W3CDTF">2021-11-18T13:40:59Z</dcterms:created>
  <dcterms:modified xsi:type="dcterms:W3CDTF">2021-11-19T14:32:59Z</dcterms:modified>
</cp:coreProperties>
</file>