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5" r:id="rId7"/>
    <p:sldId id="264" r:id="rId8"/>
    <p:sldId id="260"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E18F78-930E-333B-64A0-AAAB478C5014}" v="2498" dt="2025-07-18T01:31:58.5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cia Jones (2201136)" userId="S::2201136@student.uwtsd.ac.uk::b95c8942-3b1f-4304-9eaa-625799acac1a" providerId="AD" clId="Web-{8C438A51-8E16-EC59-A984-377EAC828948}"/>
    <pc:docChg chg="addSld modSld">
      <pc:chgData name="Alicia Jones (2201136)" userId="S::2201136@student.uwtsd.ac.uk::b95c8942-3b1f-4304-9eaa-625799acac1a" providerId="AD" clId="Web-{8C438A51-8E16-EC59-A984-377EAC828948}" dt="2025-07-14T17:50:28.772" v="237" actId="20577"/>
      <pc:docMkLst>
        <pc:docMk/>
      </pc:docMkLst>
      <pc:sldChg chg="modSp">
        <pc:chgData name="Alicia Jones (2201136)" userId="S::2201136@student.uwtsd.ac.uk::b95c8942-3b1f-4304-9eaa-625799acac1a" providerId="AD" clId="Web-{8C438A51-8E16-EC59-A984-377EAC828948}" dt="2025-07-14T17:11:24.851" v="92" actId="20577"/>
        <pc:sldMkLst>
          <pc:docMk/>
          <pc:sldMk cId="109857222" sldId="256"/>
        </pc:sldMkLst>
        <pc:spChg chg="mod">
          <ac:chgData name="Alicia Jones (2201136)" userId="S::2201136@student.uwtsd.ac.uk::b95c8942-3b1f-4304-9eaa-625799acac1a" providerId="AD" clId="Web-{8C438A51-8E16-EC59-A984-377EAC828948}" dt="2025-07-14T17:11:24.851" v="92" actId="20577"/>
          <ac:spMkLst>
            <pc:docMk/>
            <pc:sldMk cId="109857222" sldId="256"/>
            <ac:spMk id="3" creationId="{00000000-0000-0000-0000-000000000000}"/>
          </ac:spMkLst>
        </pc:spChg>
      </pc:sldChg>
      <pc:sldChg chg="modSp">
        <pc:chgData name="Alicia Jones (2201136)" userId="S::2201136@student.uwtsd.ac.uk::b95c8942-3b1f-4304-9eaa-625799acac1a" providerId="AD" clId="Web-{8C438A51-8E16-EC59-A984-377EAC828948}" dt="2025-07-14T17:11:02.210" v="90" actId="20577"/>
        <pc:sldMkLst>
          <pc:docMk/>
          <pc:sldMk cId="970936390" sldId="257"/>
        </pc:sldMkLst>
        <pc:spChg chg="mod">
          <ac:chgData name="Alicia Jones (2201136)" userId="S::2201136@student.uwtsd.ac.uk::b95c8942-3b1f-4304-9eaa-625799acac1a" providerId="AD" clId="Web-{8C438A51-8E16-EC59-A984-377EAC828948}" dt="2025-07-14T17:10:52.866" v="89" actId="20577"/>
          <ac:spMkLst>
            <pc:docMk/>
            <pc:sldMk cId="970936390" sldId="257"/>
            <ac:spMk id="2" creationId="{A4F7AA9A-D6E2-A14A-5104-A75B05F707AD}"/>
          </ac:spMkLst>
        </pc:spChg>
        <pc:spChg chg="mod">
          <ac:chgData name="Alicia Jones (2201136)" userId="S::2201136@student.uwtsd.ac.uk::b95c8942-3b1f-4304-9eaa-625799acac1a" providerId="AD" clId="Web-{8C438A51-8E16-EC59-A984-377EAC828948}" dt="2025-07-14T17:11:02.210" v="90" actId="20577"/>
          <ac:spMkLst>
            <pc:docMk/>
            <pc:sldMk cId="970936390" sldId="257"/>
            <ac:spMk id="3" creationId="{DA8D9155-59A6-508B-0B7C-8014FFA677FE}"/>
          </ac:spMkLst>
        </pc:spChg>
      </pc:sldChg>
      <pc:sldChg chg="modSp">
        <pc:chgData name="Alicia Jones (2201136)" userId="S::2201136@student.uwtsd.ac.uk::b95c8942-3b1f-4304-9eaa-625799acac1a" providerId="AD" clId="Web-{8C438A51-8E16-EC59-A984-377EAC828948}" dt="2025-07-14T17:10:37.319" v="88" actId="20577"/>
        <pc:sldMkLst>
          <pc:docMk/>
          <pc:sldMk cId="78030922" sldId="258"/>
        </pc:sldMkLst>
        <pc:spChg chg="mod">
          <ac:chgData name="Alicia Jones (2201136)" userId="S::2201136@student.uwtsd.ac.uk::b95c8942-3b1f-4304-9eaa-625799acac1a" providerId="AD" clId="Web-{8C438A51-8E16-EC59-A984-377EAC828948}" dt="2025-07-14T17:10:37.319" v="88" actId="20577"/>
          <ac:spMkLst>
            <pc:docMk/>
            <pc:sldMk cId="78030922" sldId="258"/>
            <ac:spMk id="2" creationId="{2784E3B4-10AE-1A9A-873B-AE5C3C59F08E}"/>
          </ac:spMkLst>
        </pc:spChg>
        <pc:spChg chg="mod">
          <ac:chgData name="Alicia Jones (2201136)" userId="S::2201136@student.uwtsd.ac.uk::b95c8942-3b1f-4304-9eaa-625799acac1a" providerId="AD" clId="Web-{8C438A51-8E16-EC59-A984-377EAC828948}" dt="2025-07-14T16:59:19.638" v="2" actId="20577"/>
          <ac:spMkLst>
            <pc:docMk/>
            <pc:sldMk cId="78030922" sldId="258"/>
            <ac:spMk id="3" creationId="{6F0B463A-DD74-0E85-6391-45261AD06959}"/>
          </ac:spMkLst>
        </pc:spChg>
      </pc:sldChg>
      <pc:sldChg chg="addSp delSp modSp new mod setBg">
        <pc:chgData name="Alicia Jones (2201136)" userId="S::2201136@student.uwtsd.ac.uk::b95c8942-3b1f-4304-9eaa-625799acac1a" providerId="AD" clId="Web-{8C438A51-8E16-EC59-A984-377EAC828948}" dt="2025-07-14T17:50:28.772" v="237" actId="20577"/>
        <pc:sldMkLst>
          <pc:docMk/>
          <pc:sldMk cId="4189879179" sldId="259"/>
        </pc:sldMkLst>
        <pc:spChg chg="mod">
          <ac:chgData name="Alicia Jones (2201136)" userId="S::2201136@student.uwtsd.ac.uk::b95c8942-3b1f-4304-9eaa-625799acac1a" providerId="AD" clId="Web-{8C438A51-8E16-EC59-A984-377EAC828948}" dt="2025-07-14T17:49:28.285" v="235" actId="14100"/>
          <ac:spMkLst>
            <pc:docMk/>
            <pc:sldMk cId="4189879179" sldId="259"/>
            <ac:spMk id="2" creationId="{4EEC6838-9AC1-8989-C7A9-6DD8962DE1E5}"/>
          </ac:spMkLst>
        </pc:spChg>
        <pc:spChg chg="mod">
          <ac:chgData name="Alicia Jones (2201136)" userId="S::2201136@student.uwtsd.ac.uk::b95c8942-3b1f-4304-9eaa-625799acac1a" providerId="AD" clId="Web-{8C438A51-8E16-EC59-A984-377EAC828948}" dt="2025-07-14T17:50:28.772" v="237" actId="20577"/>
          <ac:spMkLst>
            <pc:docMk/>
            <pc:sldMk cId="4189879179" sldId="259"/>
            <ac:spMk id="3" creationId="{816B6206-B997-6E37-A3DE-AB43E6883BE7}"/>
          </ac:spMkLst>
        </pc:spChg>
        <pc:spChg chg="add">
          <ac:chgData name="Alicia Jones (2201136)" userId="S::2201136@student.uwtsd.ac.uk::b95c8942-3b1f-4304-9eaa-625799acac1a" providerId="AD" clId="Web-{8C438A51-8E16-EC59-A984-377EAC828948}" dt="2025-07-14T17:48:28.877" v="228"/>
          <ac:spMkLst>
            <pc:docMk/>
            <pc:sldMk cId="4189879179" sldId="259"/>
            <ac:spMk id="9" creationId="{9AA72BD9-2C5A-4EDC-931F-5AA08EACA0F3}"/>
          </ac:spMkLst>
        </pc:spChg>
        <pc:spChg chg="add">
          <ac:chgData name="Alicia Jones (2201136)" userId="S::2201136@student.uwtsd.ac.uk::b95c8942-3b1f-4304-9eaa-625799acac1a" providerId="AD" clId="Web-{8C438A51-8E16-EC59-A984-377EAC828948}" dt="2025-07-14T17:48:28.877" v="228"/>
          <ac:spMkLst>
            <pc:docMk/>
            <pc:sldMk cId="4189879179" sldId="259"/>
            <ac:spMk id="11" creationId="{DD3981AC-7B61-4947-BCF3-F7AA7FA385B9}"/>
          </ac:spMkLst>
        </pc:spChg>
        <pc:picChg chg="add mod ord">
          <ac:chgData name="Alicia Jones (2201136)" userId="S::2201136@student.uwtsd.ac.uk::b95c8942-3b1f-4304-9eaa-625799acac1a" providerId="AD" clId="Web-{8C438A51-8E16-EC59-A984-377EAC828948}" dt="2025-07-14T17:48:28.877" v="228"/>
          <ac:picMkLst>
            <pc:docMk/>
            <pc:sldMk cId="4189879179" sldId="259"/>
            <ac:picMk id="4" creationId="{38A19254-C23D-9D81-DC22-378B35473CFC}"/>
          </ac:picMkLst>
        </pc:picChg>
      </pc:sldChg>
      <pc:sldChg chg="modSp new">
        <pc:chgData name="Alicia Jones (2201136)" userId="S::2201136@student.uwtsd.ac.uk::b95c8942-3b1f-4304-9eaa-625799acac1a" providerId="AD" clId="Web-{8C438A51-8E16-EC59-A984-377EAC828948}" dt="2025-07-14T17:43:37.509" v="225" actId="14100"/>
        <pc:sldMkLst>
          <pc:docMk/>
          <pc:sldMk cId="2769516542" sldId="260"/>
        </pc:sldMkLst>
        <pc:spChg chg="mod">
          <ac:chgData name="Alicia Jones (2201136)" userId="S::2201136@student.uwtsd.ac.uk::b95c8942-3b1f-4304-9eaa-625799acac1a" providerId="AD" clId="Web-{8C438A51-8E16-EC59-A984-377EAC828948}" dt="2025-07-14T17:20:37.263" v="150" actId="20577"/>
          <ac:spMkLst>
            <pc:docMk/>
            <pc:sldMk cId="2769516542" sldId="260"/>
            <ac:spMk id="2" creationId="{A1CD48D4-B826-1A1A-2F2A-4A747127FCF4}"/>
          </ac:spMkLst>
        </pc:spChg>
        <pc:spChg chg="mod">
          <ac:chgData name="Alicia Jones (2201136)" userId="S::2201136@student.uwtsd.ac.uk::b95c8942-3b1f-4304-9eaa-625799acac1a" providerId="AD" clId="Web-{8C438A51-8E16-EC59-A984-377EAC828948}" dt="2025-07-14T17:43:37.509" v="225" actId="14100"/>
          <ac:spMkLst>
            <pc:docMk/>
            <pc:sldMk cId="2769516542" sldId="260"/>
            <ac:spMk id="3" creationId="{4455DA0A-EB1C-2D58-248B-289FCF7191E4}"/>
          </ac:spMkLst>
        </pc:spChg>
      </pc:sldChg>
    </pc:docChg>
  </pc:docChgLst>
  <pc:docChgLst>
    <pc:chgData name="Alicia Jones (2201136)" userId="S::2201136@student.uwtsd.ac.uk::b95c8942-3b1f-4304-9eaa-625799acac1a" providerId="AD" clId="Web-{BDAE08B5-DC47-2E79-0A5D-D335BB49985E}"/>
    <pc:docChg chg="addSld delSld modSld">
      <pc:chgData name="Alicia Jones (2201136)" userId="S::2201136@student.uwtsd.ac.uk::b95c8942-3b1f-4304-9eaa-625799acac1a" providerId="AD" clId="Web-{BDAE08B5-DC47-2E79-0A5D-D335BB49985E}" dt="2025-07-14T16:37:22.371" v="775" actId="20577"/>
      <pc:docMkLst>
        <pc:docMk/>
      </pc:docMkLst>
      <pc:sldChg chg="addSp delSp modSp mod setBg setClrOvrMap">
        <pc:chgData name="Alicia Jones (2201136)" userId="S::2201136@student.uwtsd.ac.uk::b95c8942-3b1f-4304-9eaa-625799acac1a" providerId="AD" clId="Web-{BDAE08B5-DC47-2E79-0A5D-D335BB49985E}" dt="2025-07-14T15:57:15.964" v="97" actId="20577"/>
        <pc:sldMkLst>
          <pc:docMk/>
          <pc:sldMk cId="109857222" sldId="256"/>
        </pc:sldMkLst>
        <pc:spChg chg="mod">
          <ac:chgData name="Alicia Jones (2201136)" userId="S::2201136@student.uwtsd.ac.uk::b95c8942-3b1f-4304-9eaa-625799acac1a" providerId="AD" clId="Web-{BDAE08B5-DC47-2E79-0A5D-D335BB49985E}" dt="2025-07-14T15:57:15.964" v="97" actId="20577"/>
          <ac:spMkLst>
            <pc:docMk/>
            <pc:sldMk cId="109857222" sldId="256"/>
            <ac:spMk id="2" creationId="{00000000-0000-0000-0000-000000000000}"/>
          </ac:spMkLst>
        </pc:spChg>
        <pc:spChg chg="mod">
          <ac:chgData name="Alicia Jones (2201136)" userId="S::2201136@student.uwtsd.ac.uk::b95c8942-3b1f-4304-9eaa-625799acac1a" providerId="AD" clId="Web-{BDAE08B5-DC47-2E79-0A5D-D335BB49985E}" dt="2025-07-14T15:56:57.979" v="96" actId="20577"/>
          <ac:spMkLst>
            <pc:docMk/>
            <pc:sldMk cId="109857222" sldId="256"/>
            <ac:spMk id="3" creationId="{00000000-0000-0000-0000-000000000000}"/>
          </ac:spMkLst>
        </pc:spChg>
        <pc:spChg chg="add">
          <ac:chgData name="Alicia Jones (2201136)" userId="S::2201136@student.uwtsd.ac.uk::b95c8942-3b1f-4304-9eaa-625799acac1a" providerId="AD" clId="Web-{BDAE08B5-DC47-2E79-0A5D-D335BB49985E}" dt="2025-07-14T15:56:08.931" v="92"/>
          <ac:spMkLst>
            <pc:docMk/>
            <pc:sldMk cId="109857222" sldId="256"/>
            <ac:spMk id="11" creationId="{D5B012D8-7F27-4758-9AC6-C889B154BD73}"/>
          </ac:spMkLst>
        </pc:spChg>
        <pc:spChg chg="add">
          <ac:chgData name="Alicia Jones (2201136)" userId="S::2201136@student.uwtsd.ac.uk::b95c8942-3b1f-4304-9eaa-625799acac1a" providerId="AD" clId="Web-{BDAE08B5-DC47-2E79-0A5D-D335BB49985E}" dt="2025-07-14T15:56:08.931" v="92"/>
          <ac:spMkLst>
            <pc:docMk/>
            <pc:sldMk cId="109857222" sldId="256"/>
            <ac:spMk id="12" creationId="{6F828D28-8E09-41CC-8229-3070B5467A96}"/>
          </ac:spMkLst>
        </pc:spChg>
        <pc:spChg chg="add">
          <ac:chgData name="Alicia Jones (2201136)" userId="S::2201136@student.uwtsd.ac.uk::b95c8942-3b1f-4304-9eaa-625799acac1a" providerId="AD" clId="Web-{BDAE08B5-DC47-2E79-0A5D-D335BB49985E}" dt="2025-07-14T15:56:08.931" v="92"/>
          <ac:spMkLst>
            <pc:docMk/>
            <pc:sldMk cId="109857222" sldId="256"/>
            <ac:spMk id="13" creationId="{4063B759-00FC-46D1-9898-8E8625268FAF}"/>
          </ac:spMkLst>
        </pc:spChg>
        <pc:picChg chg="add mod ord">
          <ac:chgData name="Alicia Jones (2201136)" userId="S::2201136@student.uwtsd.ac.uk::b95c8942-3b1f-4304-9eaa-625799acac1a" providerId="AD" clId="Web-{BDAE08B5-DC47-2E79-0A5D-D335BB49985E}" dt="2025-07-14T15:56:08.931" v="92"/>
          <ac:picMkLst>
            <pc:docMk/>
            <pc:sldMk cId="109857222" sldId="256"/>
            <ac:picMk id="4" creationId="{E431F782-3771-4CC5-263D-1201D4BD26AD}"/>
          </ac:picMkLst>
        </pc:picChg>
      </pc:sldChg>
      <pc:sldChg chg="addSp delSp modSp new">
        <pc:chgData name="Alicia Jones (2201136)" userId="S::2201136@student.uwtsd.ac.uk::b95c8942-3b1f-4304-9eaa-625799acac1a" providerId="AD" clId="Web-{BDAE08B5-DC47-2E79-0A5D-D335BB49985E}" dt="2025-07-14T16:13:50.505" v="316"/>
        <pc:sldMkLst>
          <pc:docMk/>
          <pc:sldMk cId="970936390" sldId="257"/>
        </pc:sldMkLst>
        <pc:spChg chg="mod">
          <ac:chgData name="Alicia Jones (2201136)" userId="S::2201136@student.uwtsd.ac.uk::b95c8942-3b1f-4304-9eaa-625799acac1a" providerId="AD" clId="Web-{BDAE08B5-DC47-2E79-0A5D-D335BB49985E}" dt="2025-07-14T16:02:25.159" v="131" actId="20577"/>
          <ac:spMkLst>
            <pc:docMk/>
            <pc:sldMk cId="970936390" sldId="257"/>
            <ac:spMk id="2" creationId="{A4F7AA9A-D6E2-A14A-5104-A75B05F707AD}"/>
          </ac:spMkLst>
        </pc:spChg>
        <pc:spChg chg="add del mod">
          <ac:chgData name="Alicia Jones (2201136)" userId="S::2201136@student.uwtsd.ac.uk::b95c8942-3b1f-4304-9eaa-625799acac1a" providerId="AD" clId="Web-{BDAE08B5-DC47-2E79-0A5D-D335BB49985E}" dt="2025-07-14T16:13:50.505" v="316"/>
          <ac:spMkLst>
            <pc:docMk/>
            <pc:sldMk cId="970936390" sldId="257"/>
            <ac:spMk id="3" creationId="{DA8D9155-59A6-508B-0B7C-8014FFA677FE}"/>
          </ac:spMkLst>
        </pc:spChg>
      </pc:sldChg>
      <pc:sldChg chg="addSp modSp new mod setBg">
        <pc:chgData name="Alicia Jones (2201136)" userId="S::2201136@student.uwtsd.ac.uk::b95c8942-3b1f-4304-9eaa-625799acac1a" providerId="AD" clId="Web-{BDAE08B5-DC47-2E79-0A5D-D335BB49985E}" dt="2025-07-14T16:37:22.371" v="775" actId="20577"/>
        <pc:sldMkLst>
          <pc:docMk/>
          <pc:sldMk cId="78030922" sldId="258"/>
        </pc:sldMkLst>
        <pc:spChg chg="mod">
          <ac:chgData name="Alicia Jones (2201136)" userId="S::2201136@student.uwtsd.ac.uk::b95c8942-3b1f-4304-9eaa-625799acac1a" providerId="AD" clId="Web-{BDAE08B5-DC47-2E79-0A5D-D335BB49985E}" dt="2025-07-14T16:37:22.371" v="775" actId="20577"/>
          <ac:spMkLst>
            <pc:docMk/>
            <pc:sldMk cId="78030922" sldId="258"/>
            <ac:spMk id="2" creationId="{2784E3B4-10AE-1A9A-873B-AE5C3C59F08E}"/>
          </ac:spMkLst>
        </pc:spChg>
        <pc:spChg chg="mod">
          <ac:chgData name="Alicia Jones (2201136)" userId="S::2201136@student.uwtsd.ac.uk::b95c8942-3b1f-4304-9eaa-625799acac1a" providerId="AD" clId="Web-{BDAE08B5-DC47-2E79-0A5D-D335BB49985E}" dt="2025-07-14T16:37:07.636" v="773" actId="14100"/>
          <ac:spMkLst>
            <pc:docMk/>
            <pc:sldMk cId="78030922" sldId="258"/>
            <ac:spMk id="3" creationId="{6F0B463A-DD74-0E85-6391-45261AD06959}"/>
          </ac:spMkLst>
        </pc:spChg>
        <pc:spChg chg="add">
          <ac:chgData name="Alicia Jones (2201136)" userId="S::2201136@student.uwtsd.ac.uk::b95c8942-3b1f-4304-9eaa-625799acac1a" providerId="AD" clId="Web-{BDAE08B5-DC47-2E79-0A5D-D335BB49985E}" dt="2025-07-14T16:36:48.651" v="768"/>
          <ac:spMkLst>
            <pc:docMk/>
            <pc:sldMk cId="78030922" sldId="258"/>
            <ac:spMk id="9" creationId="{04812C46-200A-4DEB-A05E-3ED6C68C2387}"/>
          </ac:spMkLst>
        </pc:spChg>
        <pc:spChg chg="add">
          <ac:chgData name="Alicia Jones (2201136)" userId="S::2201136@student.uwtsd.ac.uk::b95c8942-3b1f-4304-9eaa-625799acac1a" providerId="AD" clId="Web-{BDAE08B5-DC47-2E79-0A5D-D335BB49985E}" dt="2025-07-14T16:36:48.651" v="768"/>
          <ac:spMkLst>
            <pc:docMk/>
            <pc:sldMk cId="78030922" sldId="258"/>
            <ac:spMk id="11" creationId="{D1EA859B-E555-4109-94F3-6700E046E008}"/>
          </ac:spMkLst>
        </pc:spChg>
        <pc:picChg chg="add mod ord">
          <ac:chgData name="Alicia Jones (2201136)" userId="S::2201136@student.uwtsd.ac.uk::b95c8942-3b1f-4304-9eaa-625799acac1a" providerId="AD" clId="Web-{BDAE08B5-DC47-2E79-0A5D-D335BB49985E}" dt="2025-07-14T16:36:48.651" v="768"/>
          <ac:picMkLst>
            <pc:docMk/>
            <pc:sldMk cId="78030922" sldId="258"/>
            <ac:picMk id="4" creationId="{298DB696-A3A1-0A3C-773B-EF85A4FEC5C4}"/>
          </ac:picMkLst>
        </pc:picChg>
      </pc:sldChg>
      <pc:sldChg chg="new del">
        <pc:chgData name="Alicia Jones (2201136)" userId="S::2201136@student.uwtsd.ac.uk::b95c8942-3b1f-4304-9eaa-625799acac1a" providerId="AD" clId="Web-{BDAE08B5-DC47-2E79-0A5D-D335BB49985E}" dt="2025-07-14T16:01:30.752" v="124"/>
        <pc:sldMkLst>
          <pc:docMk/>
          <pc:sldMk cId="885601350" sldId="258"/>
        </pc:sldMkLst>
      </pc:sldChg>
      <pc:sldChg chg="new del">
        <pc:chgData name="Alicia Jones (2201136)" userId="S::2201136@student.uwtsd.ac.uk::b95c8942-3b1f-4304-9eaa-625799acac1a" providerId="AD" clId="Web-{BDAE08B5-DC47-2E79-0A5D-D335BB49985E}" dt="2025-07-14T16:01:32.486" v="125"/>
        <pc:sldMkLst>
          <pc:docMk/>
          <pc:sldMk cId="4109859795" sldId="259"/>
        </pc:sldMkLst>
      </pc:sldChg>
    </pc:docChg>
  </pc:docChgLst>
  <pc:docChgLst>
    <pc:chgData name="Alicia Jones (2201136)" userId="S::2201136@student.uwtsd.ac.uk::b95c8942-3b1f-4304-9eaa-625799acac1a" providerId="AD" clId="Web-{F7E18F78-930E-333B-64A0-AAAB478C5014}"/>
    <pc:docChg chg="addSld delSld modSld">
      <pc:chgData name="Alicia Jones (2201136)" userId="S::2201136@student.uwtsd.ac.uk::b95c8942-3b1f-4304-9eaa-625799acac1a" providerId="AD" clId="Web-{F7E18F78-930E-333B-64A0-AAAB478C5014}" dt="2025-07-18T01:31:57.813" v="2054" actId="20577"/>
      <pc:docMkLst>
        <pc:docMk/>
      </pc:docMkLst>
      <pc:sldChg chg="modSp">
        <pc:chgData name="Alicia Jones (2201136)" userId="S::2201136@student.uwtsd.ac.uk::b95c8942-3b1f-4304-9eaa-625799acac1a" providerId="AD" clId="Web-{F7E18F78-930E-333B-64A0-AAAB478C5014}" dt="2025-07-17T23:21:09.341" v="314" actId="20577"/>
        <pc:sldMkLst>
          <pc:docMk/>
          <pc:sldMk cId="970936390" sldId="257"/>
        </pc:sldMkLst>
        <pc:spChg chg="mod">
          <ac:chgData name="Alicia Jones (2201136)" userId="S::2201136@student.uwtsd.ac.uk::b95c8942-3b1f-4304-9eaa-625799acac1a" providerId="AD" clId="Web-{F7E18F78-930E-333B-64A0-AAAB478C5014}" dt="2025-07-17T23:21:09.341" v="314" actId="20577"/>
          <ac:spMkLst>
            <pc:docMk/>
            <pc:sldMk cId="970936390" sldId="257"/>
            <ac:spMk id="3" creationId="{DA8D9155-59A6-508B-0B7C-8014FFA677FE}"/>
          </ac:spMkLst>
        </pc:spChg>
      </pc:sldChg>
      <pc:sldChg chg="modSp">
        <pc:chgData name="Alicia Jones (2201136)" userId="S::2201136@student.uwtsd.ac.uk::b95c8942-3b1f-4304-9eaa-625799acac1a" providerId="AD" clId="Web-{F7E18F78-930E-333B-64A0-AAAB478C5014}" dt="2025-07-17T23:13:36.027" v="224" actId="20577"/>
        <pc:sldMkLst>
          <pc:docMk/>
          <pc:sldMk cId="4189879179" sldId="259"/>
        </pc:sldMkLst>
        <pc:spChg chg="mod">
          <ac:chgData name="Alicia Jones (2201136)" userId="S::2201136@student.uwtsd.ac.uk::b95c8942-3b1f-4304-9eaa-625799acac1a" providerId="AD" clId="Web-{F7E18F78-930E-333B-64A0-AAAB478C5014}" dt="2025-07-17T23:13:36.027" v="224" actId="20577"/>
          <ac:spMkLst>
            <pc:docMk/>
            <pc:sldMk cId="4189879179" sldId="259"/>
            <ac:spMk id="3" creationId="{816B6206-B997-6E37-A3DE-AB43E6883BE7}"/>
          </ac:spMkLst>
        </pc:spChg>
      </pc:sldChg>
      <pc:sldChg chg="modSp">
        <pc:chgData name="Alicia Jones (2201136)" userId="S::2201136@student.uwtsd.ac.uk::b95c8942-3b1f-4304-9eaa-625799acac1a" providerId="AD" clId="Web-{F7E18F78-930E-333B-64A0-AAAB478C5014}" dt="2025-07-18T01:31:30.734" v="2052" actId="14100"/>
        <pc:sldMkLst>
          <pc:docMk/>
          <pc:sldMk cId="2769516542" sldId="260"/>
        </pc:sldMkLst>
        <pc:spChg chg="mod">
          <ac:chgData name="Alicia Jones (2201136)" userId="S::2201136@student.uwtsd.ac.uk::b95c8942-3b1f-4304-9eaa-625799acac1a" providerId="AD" clId="Web-{F7E18F78-930E-333B-64A0-AAAB478C5014}" dt="2025-07-18T01:31:30.734" v="2052" actId="14100"/>
          <ac:spMkLst>
            <pc:docMk/>
            <pc:sldMk cId="2769516542" sldId="260"/>
            <ac:spMk id="2" creationId="{A1CD48D4-B826-1A1A-2F2A-4A747127FCF4}"/>
          </ac:spMkLst>
        </pc:spChg>
        <pc:spChg chg="mod">
          <ac:chgData name="Alicia Jones (2201136)" userId="S::2201136@student.uwtsd.ac.uk::b95c8942-3b1f-4304-9eaa-625799acac1a" providerId="AD" clId="Web-{F7E18F78-930E-333B-64A0-AAAB478C5014}" dt="2025-07-18T01:31:20.437" v="2050" actId="14100"/>
          <ac:spMkLst>
            <pc:docMk/>
            <pc:sldMk cId="2769516542" sldId="260"/>
            <ac:spMk id="3" creationId="{4455DA0A-EB1C-2D58-248B-289FCF7191E4}"/>
          </ac:spMkLst>
        </pc:spChg>
      </pc:sldChg>
      <pc:sldChg chg="addSp delSp modSp new mod setBg">
        <pc:chgData name="Alicia Jones (2201136)" userId="S::2201136@student.uwtsd.ac.uk::b95c8942-3b1f-4304-9eaa-625799acac1a" providerId="AD" clId="Web-{F7E18F78-930E-333B-64A0-AAAB478C5014}" dt="2025-07-18T00:16:24.760" v="907" actId="20577"/>
        <pc:sldMkLst>
          <pc:docMk/>
          <pc:sldMk cId="1058745729" sldId="261"/>
        </pc:sldMkLst>
        <pc:spChg chg="mod ord">
          <ac:chgData name="Alicia Jones (2201136)" userId="S::2201136@student.uwtsd.ac.uk::b95c8942-3b1f-4304-9eaa-625799acac1a" providerId="AD" clId="Web-{F7E18F78-930E-333B-64A0-AAAB478C5014}" dt="2025-07-17T23:25:21.117" v="325" actId="20577"/>
          <ac:spMkLst>
            <pc:docMk/>
            <pc:sldMk cId="1058745729" sldId="261"/>
            <ac:spMk id="2" creationId="{B9B218CF-15E3-C021-A1A6-E4A72D019361}"/>
          </ac:spMkLst>
        </pc:spChg>
        <pc:spChg chg="del">
          <ac:chgData name="Alicia Jones (2201136)" userId="S::2201136@student.uwtsd.ac.uk::b95c8942-3b1f-4304-9eaa-625799acac1a" providerId="AD" clId="Web-{F7E18F78-930E-333B-64A0-AAAB478C5014}" dt="2025-07-17T23:24:14.989" v="320"/>
          <ac:spMkLst>
            <pc:docMk/>
            <pc:sldMk cId="1058745729" sldId="261"/>
            <ac:spMk id="3" creationId="{8F794354-8B23-1695-01B3-1427556F1164}"/>
          </ac:spMkLst>
        </pc:spChg>
        <pc:spChg chg="add del">
          <ac:chgData name="Alicia Jones (2201136)" userId="S::2201136@student.uwtsd.ac.uk::b95c8942-3b1f-4304-9eaa-625799acac1a" providerId="AD" clId="Web-{F7E18F78-930E-333B-64A0-AAAB478C5014}" dt="2025-07-17T23:24:55.741" v="322"/>
          <ac:spMkLst>
            <pc:docMk/>
            <pc:sldMk cId="1058745729" sldId="261"/>
            <ac:spMk id="8" creationId="{CD589839-6A48-1784-4D4F-58E136291D87}"/>
          </ac:spMkLst>
        </pc:spChg>
        <pc:spChg chg="add del">
          <ac:chgData name="Alicia Jones (2201136)" userId="S::2201136@student.uwtsd.ac.uk::b95c8942-3b1f-4304-9eaa-625799acac1a" providerId="AD" clId="Web-{F7E18F78-930E-333B-64A0-AAAB478C5014}" dt="2025-07-17T23:24:55.741" v="322"/>
          <ac:spMkLst>
            <pc:docMk/>
            <pc:sldMk cId="1058745729" sldId="261"/>
            <ac:spMk id="11" creationId="{D7A453D2-15D8-4403-815F-291FA16340D9}"/>
          </ac:spMkLst>
        </pc:spChg>
        <pc:spChg chg="add del">
          <ac:chgData name="Alicia Jones (2201136)" userId="S::2201136@student.uwtsd.ac.uk::b95c8942-3b1f-4304-9eaa-625799acac1a" providerId="AD" clId="Web-{F7E18F78-930E-333B-64A0-AAAB478C5014}" dt="2025-07-17T23:24:55.741" v="322"/>
          <ac:spMkLst>
            <pc:docMk/>
            <pc:sldMk cId="1058745729" sldId="261"/>
            <ac:spMk id="13" creationId="{8161EA6B-09CA-445B-AB0D-8DF76FA92DEF}"/>
          </ac:spMkLst>
        </pc:spChg>
        <pc:spChg chg="add">
          <ac:chgData name="Alicia Jones (2201136)" userId="S::2201136@student.uwtsd.ac.uk::b95c8942-3b1f-4304-9eaa-625799acac1a" providerId="AD" clId="Web-{F7E18F78-930E-333B-64A0-AAAB478C5014}" dt="2025-07-17T23:24:55.757" v="323"/>
          <ac:spMkLst>
            <pc:docMk/>
            <pc:sldMk cId="1058745729" sldId="261"/>
            <ac:spMk id="17" creationId="{7A5F0580-5EE9-419F-96EE-B6529EF6E7D0}"/>
          </ac:spMkLst>
        </pc:spChg>
        <pc:spChg chg="add del">
          <ac:chgData name="Alicia Jones (2201136)" userId="S::2201136@student.uwtsd.ac.uk::b95c8942-3b1f-4304-9eaa-625799acac1a" providerId="AD" clId="Web-{F7E18F78-930E-333B-64A0-AAAB478C5014}" dt="2025-07-17T23:24:55.741" v="322"/>
          <ac:spMkLst>
            <pc:docMk/>
            <pc:sldMk cId="1058745729" sldId="261"/>
            <ac:spMk id="23" creationId="{B8114C98-A349-4111-A123-E8EAB86ABE30}"/>
          </ac:spMkLst>
        </pc:spChg>
        <pc:spChg chg="add del">
          <ac:chgData name="Alicia Jones (2201136)" userId="S::2201136@student.uwtsd.ac.uk::b95c8942-3b1f-4304-9eaa-625799acac1a" providerId="AD" clId="Web-{F7E18F78-930E-333B-64A0-AAAB478C5014}" dt="2025-07-17T23:24:55.741" v="322"/>
          <ac:spMkLst>
            <pc:docMk/>
            <pc:sldMk cId="1058745729" sldId="261"/>
            <ac:spMk id="37" creationId="{E2D3D3F2-ABBB-4453-B1C5-1BEBF7E4DD56}"/>
          </ac:spMkLst>
        </pc:spChg>
        <pc:spChg chg="add">
          <ac:chgData name="Alicia Jones (2201136)" userId="S::2201136@student.uwtsd.ac.uk::b95c8942-3b1f-4304-9eaa-625799acac1a" providerId="AD" clId="Web-{F7E18F78-930E-333B-64A0-AAAB478C5014}" dt="2025-07-17T23:24:55.757" v="323"/>
          <ac:spMkLst>
            <pc:docMk/>
            <pc:sldMk cId="1058745729" sldId="261"/>
            <ac:spMk id="45" creationId="{9AA72BD9-2C5A-4EDC-931F-5AA08EACA0F3}"/>
          </ac:spMkLst>
        </pc:spChg>
        <pc:spChg chg="add">
          <ac:chgData name="Alicia Jones (2201136)" userId="S::2201136@student.uwtsd.ac.uk::b95c8942-3b1f-4304-9eaa-625799acac1a" providerId="AD" clId="Web-{F7E18F78-930E-333B-64A0-AAAB478C5014}" dt="2025-07-17T23:24:55.757" v="323"/>
          <ac:spMkLst>
            <pc:docMk/>
            <pc:sldMk cId="1058745729" sldId="261"/>
            <ac:spMk id="46" creationId="{DD3981AC-7B61-4947-BCF3-F7AA7FA385B9}"/>
          </ac:spMkLst>
        </pc:spChg>
        <pc:spChg chg="add del">
          <ac:chgData name="Alicia Jones (2201136)" userId="S::2201136@student.uwtsd.ac.uk::b95c8942-3b1f-4304-9eaa-625799acac1a" providerId="AD" clId="Web-{F7E18F78-930E-333B-64A0-AAAB478C5014}" dt="2025-07-17T23:25:05.929" v="324"/>
          <ac:spMkLst>
            <pc:docMk/>
            <pc:sldMk cId="1058745729" sldId="261"/>
            <ac:spMk id="47" creationId="{55D4142C-5077-457F-A6AD-3FECFDB39685}"/>
          </ac:spMkLst>
        </pc:spChg>
        <pc:spChg chg="add mod">
          <ac:chgData name="Alicia Jones (2201136)" userId="S::2201136@student.uwtsd.ac.uk::b95c8942-3b1f-4304-9eaa-625799acac1a" providerId="AD" clId="Web-{F7E18F78-930E-333B-64A0-AAAB478C5014}" dt="2025-07-18T00:16:24.760" v="907" actId="20577"/>
          <ac:spMkLst>
            <pc:docMk/>
            <pc:sldMk cId="1058745729" sldId="261"/>
            <ac:spMk id="48" creationId="{F3223257-A192-8E8C-41CD-0F071FBE4D23}"/>
          </ac:spMkLst>
        </pc:spChg>
        <pc:grpChg chg="add del">
          <ac:chgData name="Alicia Jones (2201136)" userId="S::2201136@student.uwtsd.ac.uk::b95c8942-3b1f-4304-9eaa-625799acac1a" providerId="AD" clId="Web-{F7E18F78-930E-333B-64A0-AAAB478C5014}" dt="2025-07-17T23:24:55.741" v="322"/>
          <ac:grpSpMkLst>
            <pc:docMk/>
            <pc:sldMk cId="1058745729" sldId="261"/>
            <ac:grpSpMk id="25" creationId="{670FB431-AE18-414D-92F4-1D12D1991152}"/>
          </ac:grpSpMkLst>
        </pc:grpChg>
        <pc:grpChg chg="add del">
          <ac:chgData name="Alicia Jones (2201136)" userId="S::2201136@student.uwtsd.ac.uk::b95c8942-3b1f-4304-9eaa-625799acac1a" providerId="AD" clId="Web-{F7E18F78-930E-333B-64A0-AAAB478C5014}" dt="2025-07-17T23:24:55.741" v="322"/>
          <ac:grpSpMkLst>
            <pc:docMk/>
            <pc:sldMk cId="1058745729" sldId="261"/>
            <ac:grpSpMk id="31" creationId="{AF19A774-30A5-488B-9BAF-629C6440294E}"/>
          </ac:grpSpMkLst>
        </pc:grpChg>
        <pc:grpChg chg="add del">
          <ac:chgData name="Alicia Jones (2201136)" userId="S::2201136@student.uwtsd.ac.uk::b95c8942-3b1f-4304-9eaa-625799acac1a" providerId="AD" clId="Web-{F7E18F78-930E-333B-64A0-AAAB478C5014}" dt="2025-07-17T23:24:55.741" v="322"/>
          <ac:grpSpMkLst>
            <pc:docMk/>
            <pc:sldMk cId="1058745729" sldId="261"/>
            <ac:grpSpMk id="39" creationId="{8214E4A5-A0D2-42C4-8D14-D2A7E495F041}"/>
          </ac:grpSpMkLst>
        </pc:grpChg>
        <pc:picChg chg="add mod ord">
          <ac:chgData name="Alicia Jones (2201136)" userId="S::2201136@student.uwtsd.ac.uk::b95c8942-3b1f-4304-9eaa-625799acac1a" providerId="AD" clId="Web-{F7E18F78-930E-333B-64A0-AAAB478C5014}" dt="2025-07-17T23:24:55.757" v="323"/>
          <ac:picMkLst>
            <pc:docMk/>
            <pc:sldMk cId="1058745729" sldId="261"/>
            <ac:picMk id="4" creationId="{7A148ADD-B63C-6D67-7C15-5B6E15262931}"/>
          </ac:picMkLst>
        </pc:picChg>
      </pc:sldChg>
      <pc:sldChg chg="modSp new del">
        <pc:chgData name="Alicia Jones (2201136)" userId="S::2201136@student.uwtsd.ac.uk::b95c8942-3b1f-4304-9eaa-625799acac1a" providerId="AD" clId="Web-{F7E18F78-930E-333B-64A0-AAAB478C5014}" dt="2025-07-18T00:27:52.297" v="1012"/>
        <pc:sldMkLst>
          <pc:docMk/>
          <pc:sldMk cId="3113877671" sldId="262"/>
        </pc:sldMkLst>
        <pc:spChg chg="mod">
          <ac:chgData name="Alicia Jones (2201136)" userId="S::2201136@student.uwtsd.ac.uk::b95c8942-3b1f-4304-9eaa-625799acac1a" providerId="AD" clId="Web-{F7E18F78-930E-333B-64A0-AAAB478C5014}" dt="2025-07-18T00:25:25.901" v="1007" actId="20577"/>
          <ac:spMkLst>
            <pc:docMk/>
            <pc:sldMk cId="3113877671" sldId="262"/>
            <ac:spMk id="2" creationId="{FF839F3E-4D79-C657-D382-E32A2452DB4C}"/>
          </ac:spMkLst>
        </pc:spChg>
        <pc:spChg chg="mod">
          <ac:chgData name="Alicia Jones (2201136)" userId="S::2201136@student.uwtsd.ac.uk::b95c8942-3b1f-4304-9eaa-625799acac1a" providerId="AD" clId="Web-{F7E18F78-930E-333B-64A0-AAAB478C5014}" dt="2025-07-18T00:26:21.919" v="1008" actId="20577"/>
          <ac:spMkLst>
            <pc:docMk/>
            <pc:sldMk cId="3113877671" sldId="262"/>
            <ac:spMk id="3" creationId="{85608B69-6400-1EAC-21B3-77D132E44BC8}"/>
          </ac:spMkLst>
        </pc:spChg>
      </pc:sldChg>
      <pc:sldChg chg="addSp delSp modSp new del mod setBg">
        <pc:chgData name="Alicia Jones (2201136)" userId="S::2201136@student.uwtsd.ac.uk::b95c8942-3b1f-4304-9eaa-625799acac1a" providerId="AD" clId="Web-{F7E18F78-930E-333B-64A0-AAAB478C5014}" dt="2025-07-18T00:39:56.093" v="1055"/>
        <pc:sldMkLst>
          <pc:docMk/>
          <pc:sldMk cId="604790115" sldId="263"/>
        </pc:sldMkLst>
        <pc:spChg chg="mod">
          <ac:chgData name="Alicia Jones (2201136)" userId="S::2201136@student.uwtsd.ac.uk::b95c8942-3b1f-4304-9eaa-625799acac1a" providerId="AD" clId="Web-{F7E18F78-930E-333B-64A0-AAAB478C5014}" dt="2025-07-18T00:39:23.248" v="1054" actId="14100"/>
          <ac:spMkLst>
            <pc:docMk/>
            <pc:sldMk cId="604790115" sldId="263"/>
            <ac:spMk id="2" creationId="{50AF22D7-2813-983A-5815-EBF49D177F55}"/>
          </ac:spMkLst>
        </pc:spChg>
        <pc:spChg chg="del">
          <ac:chgData name="Alicia Jones (2201136)" userId="S::2201136@student.uwtsd.ac.uk::b95c8942-3b1f-4304-9eaa-625799acac1a" providerId="AD" clId="Web-{F7E18F78-930E-333B-64A0-AAAB478C5014}" dt="2025-07-18T00:38:55.887" v="1052"/>
          <ac:spMkLst>
            <pc:docMk/>
            <pc:sldMk cId="604790115" sldId="263"/>
            <ac:spMk id="3" creationId="{AA130607-8D45-EB01-941E-FC688FA7FB18}"/>
          </ac:spMkLst>
        </pc:spChg>
        <pc:spChg chg="add">
          <ac:chgData name="Alicia Jones (2201136)" userId="S::2201136@student.uwtsd.ac.uk::b95c8942-3b1f-4304-9eaa-625799acac1a" providerId="AD" clId="Web-{F7E18F78-930E-333B-64A0-AAAB478C5014}" dt="2025-07-18T00:39:03.544" v="1053"/>
          <ac:spMkLst>
            <pc:docMk/>
            <pc:sldMk cId="604790115" sldId="263"/>
            <ac:spMk id="8" creationId="{3148A899-0761-505B-DAD9-2156821877FE}"/>
          </ac:spMkLst>
        </pc:spChg>
        <pc:spChg chg="add">
          <ac:chgData name="Alicia Jones (2201136)" userId="S::2201136@student.uwtsd.ac.uk::b95c8942-3b1f-4304-9eaa-625799acac1a" providerId="AD" clId="Web-{F7E18F78-930E-333B-64A0-AAAB478C5014}" dt="2025-07-18T00:39:03.544" v="1053"/>
          <ac:spMkLst>
            <pc:docMk/>
            <pc:sldMk cId="604790115" sldId="263"/>
            <ac:spMk id="11" creationId="{45D37F4E-DDB4-456B-97E0-9937730A039F}"/>
          </ac:spMkLst>
        </pc:spChg>
        <pc:spChg chg="add">
          <ac:chgData name="Alicia Jones (2201136)" userId="S::2201136@student.uwtsd.ac.uk::b95c8942-3b1f-4304-9eaa-625799acac1a" providerId="AD" clId="Web-{F7E18F78-930E-333B-64A0-AAAB478C5014}" dt="2025-07-18T00:39:03.544" v="1053"/>
          <ac:spMkLst>
            <pc:docMk/>
            <pc:sldMk cId="604790115" sldId="263"/>
            <ac:spMk id="13" creationId="{B2DD41CD-8F47-4F56-AD12-4E2FF7696987}"/>
          </ac:spMkLst>
        </pc:spChg>
        <pc:picChg chg="add mod ord">
          <ac:chgData name="Alicia Jones (2201136)" userId="S::2201136@student.uwtsd.ac.uk::b95c8942-3b1f-4304-9eaa-625799acac1a" providerId="AD" clId="Web-{F7E18F78-930E-333B-64A0-AAAB478C5014}" dt="2025-07-18T00:39:03.544" v="1053"/>
          <ac:picMkLst>
            <pc:docMk/>
            <pc:sldMk cId="604790115" sldId="263"/>
            <ac:picMk id="4" creationId="{9787C863-894D-BAAD-FE67-62631F420519}"/>
          </ac:picMkLst>
        </pc:picChg>
      </pc:sldChg>
      <pc:sldChg chg="addSp delSp modSp new mod setBg">
        <pc:chgData name="Alicia Jones (2201136)" userId="S::2201136@student.uwtsd.ac.uk::b95c8942-3b1f-4304-9eaa-625799acac1a" providerId="AD" clId="Web-{F7E18F78-930E-333B-64A0-AAAB478C5014}" dt="2025-07-18T01:31:57.813" v="2054" actId="20577"/>
        <pc:sldMkLst>
          <pc:docMk/>
          <pc:sldMk cId="3192161773" sldId="264"/>
        </pc:sldMkLst>
        <pc:spChg chg="mod">
          <ac:chgData name="Alicia Jones (2201136)" userId="S::2201136@student.uwtsd.ac.uk::b95c8942-3b1f-4304-9eaa-625799acac1a" providerId="AD" clId="Web-{F7E18F78-930E-333B-64A0-AAAB478C5014}" dt="2025-07-18T01:31:57.813" v="2054" actId="20577"/>
          <ac:spMkLst>
            <pc:docMk/>
            <pc:sldMk cId="3192161773" sldId="264"/>
            <ac:spMk id="2" creationId="{9E967D72-2499-692B-CD0B-39835C9FA098}"/>
          </ac:spMkLst>
        </pc:spChg>
        <pc:spChg chg="del">
          <ac:chgData name="Alicia Jones (2201136)" userId="S::2201136@student.uwtsd.ac.uk::b95c8942-3b1f-4304-9eaa-625799acac1a" providerId="AD" clId="Web-{F7E18F78-930E-333B-64A0-AAAB478C5014}" dt="2025-07-18T01:14:55.368" v="1853"/>
          <ac:spMkLst>
            <pc:docMk/>
            <pc:sldMk cId="3192161773" sldId="264"/>
            <ac:spMk id="3" creationId="{BF018AEF-50DC-7238-7462-0A15E4D90424}"/>
          </ac:spMkLst>
        </pc:spChg>
        <pc:spChg chg="add del">
          <ac:chgData name="Alicia Jones (2201136)" userId="S::2201136@student.uwtsd.ac.uk::b95c8942-3b1f-4304-9eaa-625799acac1a" providerId="AD" clId="Web-{F7E18F78-930E-333B-64A0-AAAB478C5014}" dt="2025-07-18T01:15:32.276" v="1855"/>
          <ac:spMkLst>
            <pc:docMk/>
            <pc:sldMk cId="3192161773" sldId="264"/>
            <ac:spMk id="8" creationId="{7BC6F36E-613C-DFC9-889C-2DEC364D95BC}"/>
          </ac:spMkLst>
        </pc:spChg>
        <pc:spChg chg="add del">
          <ac:chgData name="Alicia Jones (2201136)" userId="S::2201136@student.uwtsd.ac.uk::b95c8942-3b1f-4304-9eaa-625799acac1a" providerId="AD" clId="Web-{F7E18F78-930E-333B-64A0-AAAB478C5014}" dt="2025-07-18T01:15:32.276" v="1855"/>
          <ac:spMkLst>
            <pc:docMk/>
            <pc:sldMk cId="3192161773" sldId="264"/>
            <ac:spMk id="11" creationId="{B95B9BA8-1D69-4796-85F5-B6D0BD52354B}"/>
          </ac:spMkLst>
        </pc:spChg>
        <pc:spChg chg="add">
          <ac:chgData name="Alicia Jones (2201136)" userId="S::2201136@student.uwtsd.ac.uk::b95c8942-3b1f-4304-9eaa-625799acac1a" providerId="AD" clId="Web-{F7E18F78-930E-333B-64A0-AAAB478C5014}" dt="2025-07-18T01:15:32.276" v="1856"/>
          <ac:spMkLst>
            <pc:docMk/>
            <pc:sldMk cId="3192161773" sldId="264"/>
            <ac:spMk id="17" creationId="{9CE0A68D-28EF-49D9-B84B-5DAB38714976}"/>
          </ac:spMkLst>
        </pc:spChg>
        <pc:spChg chg="add">
          <ac:chgData name="Alicia Jones (2201136)" userId="S::2201136@student.uwtsd.ac.uk::b95c8942-3b1f-4304-9eaa-625799acac1a" providerId="AD" clId="Web-{F7E18F78-930E-333B-64A0-AAAB478C5014}" dt="2025-07-18T01:15:32.276" v="1856"/>
          <ac:spMkLst>
            <pc:docMk/>
            <pc:sldMk cId="3192161773" sldId="264"/>
            <ac:spMk id="18" creationId="{1FA0C3DC-24DE-44E3-9D41-CAA5F3B20751}"/>
          </ac:spMkLst>
        </pc:spChg>
        <pc:spChg chg="add del">
          <ac:chgData name="Alicia Jones (2201136)" userId="S::2201136@student.uwtsd.ac.uk::b95c8942-3b1f-4304-9eaa-625799acac1a" providerId="AD" clId="Web-{F7E18F78-930E-333B-64A0-AAAB478C5014}" dt="2025-07-18T01:17:39.312" v="1863"/>
          <ac:spMkLst>
            <pc:docMk/>
            <pc:sldMk cId="3192161773" sldId="264"/>
            <ac:spMk id="19" creationId="{9928766E-A845-E49E-77C8-A82E8E4A35D3}"/>
          </ac:spMkLst>
        </pc:spChg>
        <pc:grpChg chg="add del">
          <ac:chgData name="Alicia Jones (2201136)" userId="S::2201136@student.uwtsd.ac.uk::b95c8942-3b1f-4304-9eaa-625799acac1a" providerId="AD" clId="Web-{F7E18F78-930E-333B-64A0-AAAB478C5014}" dt="2025-07-18T01:15:32.276" v="1855"/>
          <ac:grpSpMkLst>
            <pc:docMk/>
            <pc:sldMk cId="3192161773" sldId="264"/>
            <ac:grpSpMk id="13" creationId="{0EAC7AFE-68C0-41EB-A1C7-108E60D7C338}"/>
          </ac:grpSpMkLst>
        </pc:grpChg>
        <pc:picChg chg="add mod ord">
          <ac:chgData name="Alicia Jones (2201136)" userId="S::2201136@student.uwtsd.ac.uk::b95c8942-3b1f-4304-9eaa-625799acac1a" providerId="AD" clId="Web-{F7E18F78-930E-333B-64A0-AAAB478C5014}" dt="2025-07-18T01:17:53.578" v="1865" actId="14100"/>
          <ac:picMkLst>
            <pc:docMk/>
            <pc:sldMk cId="3192161773" sldId="264"/>
            <ac:picMk id="4" creationId="{B56DEE15-FE88-24F8-A6CF-302EF65E276C}"/>
          </ac:picMkLst>
        </pc:picChg>
      </pc:sldChg>
      <pc:sldChg chg="addSp delSp modSp new">
        <pc:chgData name="Alicia Jones (2201136)" userId="S::2201136@student.uwtsd.ac.uk::b95c8942-3b1f-4304-9eaa-625799acac1a" providerId="AD" clId="Web-{F7E18F78-930E-333B-64A0-AAAB478C5014}" dt="2025-07-18T01:12:18.223" v="1852" actId="14100"/>
        <pc:sldMkLst>
          <pc:docMk/>
          <pc:sldMk cId="1953111309" sldId="265"/>
        </pc:sldMkLst>
        <pc:spChg chg="mod">
          <ac:chgData name="Alicia Jones (2201136)" userId="S::2201136@student.uwtsd.ac.uk::b95c8942-3b1f-4304-9eaa-625799acac1a" providerId="AD" clId="Web-{F7E18F78-930E-333B-64A0-AAAB478C5014}" dt="2025-07-18T00:41:12.674" v="1070" actId="14100"/>
          <ac:spMkLst>
            <pc:docMk/>
            <pc:sldMk cId="1953111309" sldId="265"/>
            <ac:spMk id="2" creationId="{E394A56B-1407-2AA6-F02C-12A92511BFE8}"/>
          </ac:spMkLst>
        </pc:spChg>
        <pc:spChg chg="del">
          <ac:chgData name="Alicia Jones (2201136)" userId="S::2201136@student.uwtsd.ac.uk::b95c8942-3b1f-4304-9eaa-625799acac1a" providerId="AD" clId="Web-{F7E18F78-930E-333B-64A0-AAAB478C5014}" dt="2025-07-18T00:40:30.829" v="1063"/>
          <ac:spMkLst>
            <pc:docMk/>
            <pc:sldMk cId="1953111309" sldId="265"/>
            <ac:spMk id="3" creationId="{8C5109BA-2F1D-C950-6481-00E48C68C9E5}"/>
          </ac:spMkLst>
        </pc:spChg>
        <pc:spChg chg="add mod">
          <ac:chgData name="Alicia Jones (2201136)" userId="S::2201136@student.uwtsd.ac.uk::b95c8942-3b1f-4304-9eaa-625799acac1a" providerId="AD" clId="Web-{F7E18F78-930E-333B-64A0-AAAB478C5014}" dt="2025-07-18T01:12:18.223" v="1852" actId="14100"/>
          <ac:spMkLst>
            <pc:docMk/>
            <pc:sldMk cId="1953111309" sldId="265"/>
            <ac:spMk id="5" creationId="{B2C87B5C-8721-6272-988F-2E86DE65CE38}"/>
          </ac:spMkLst>
        </pc:spChg>
        <pc:picChg chg="add mod ord">
          <ac:chgData name="Alicia Jones (2201136)" userId="S::2201136@student.uwtsd.ac.uk::b95c8942-3b1f-4304-9eaa-625799acac1a" providerId="AD" clId="Web-{F7E18F78-930E-333B-64A0-AAAB478C5014}" dt="2025-07-18T00:40:46.142" v="1066" actId="14100"/>
          <ac:picMkLst>
            <pc:docMk/>
            <pc:sldMk cId="1953111309" sldId="265"/>
            <ac:picMk id="4" creationId="{D966AA79-611E-8398-CBC6-25DC4D1975D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17/07/2025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17/07/2025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17/07/2025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17/07/2025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17/07/2025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theguardian.com/uk-news/2024/oct/01/met-settles-1m-civil-case-after-wrongful-arrest-of-black-bank-manager-in-2017" TargetMode="External"/><Relationship Id="rId3" Type="http://schemas.openxmlformats.org/officeDocument/2006/relationships/hyperlink" Target="https://www.legislation.gov.uk/ukpga/1984/60/contents" TargetMode="External"/><Relationship Id="rId7" Type="http://schemas.openxmlformats.org/officeDocument/2006/relationships/hyperlink" Target="https://assets.publishing.service.gov.uk/media/5a7aedcb40f0b66eab99da3b/pace-code-g_2006.pdf" TargetMode="External"/><Relationship Id="rId2" Type="http://schemas.openxmlformats.org/officeDocument/2006/relationships/hyperlink" Target="https://www.gov.uk/guidance/police-and-criminal-evidence-act-1984-pace-codes-of-practice" TargetMode="External"/><Relationship Id="rId1" Type="http://schemas.openxmlformats.org/officeDocument/2006/relationships/slideLayout" Target="../slideLayouts/slideLayout2.xml"/><Relationship Id="rId6" Type="http://schemas.openxmlformats.org/officeDocument/2006/relationships/hyperlink" Target="https://www.legislation.gov.uk/ukpga/2010/15/contents" TargetMode="External"/><Relationship Id="rId11" Type="http://schemas.openxmlformats.org/officeDocument/2006/relationships/hyperlink" Target="https://www.gov.uk/government/statistics/police-powers-and-procedures-in-england-and-wales-201112/police-powers-and-procedures-in-england-and-wales-2011-12" TargetMode="External"/><Relationship Id="rId5" Type="http://schemas.openxmlformats.org/officeDocument/2006/relationships/hyperlink" Target="https://www.gov.uk/government/publications/pace-code-g-2012/pace-code-g-2012-accessible" TargetMode="External"/><Relationship Id="rId10" Type="http://schemas.openxmlformats.org/officeDocument/2006/relationships/hyperlink" Target="https://www.youtube.com/watch?v=omWu2F0XkwY" TargetMode="External"/><Relationship Id="rId4" Type="http://schemas.openxmlformats.org/officeDocument/2006/relationships/hyperlink" Target="https://researchbriefings.files.parliament.uk/documents/CBP-8637/CBP-8637.pdf" TargetMode="External"/><Relationship Id="rId9" Type="http://schemas.openxmlformats.org/officeDocument/2006/relationships/hyperlink" Target="https://www.itv.com/news/london/2024-10-03/police-apologise-after-man-wrongfully-arrested-for-gun-cri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in handcuffs on their hands&#10;&#10;AI-generated content may be incorrect.">
            <a:extLst>
              <a:ext uri="{FF2B5EF4-FFF2-40B4-BE49-F238E27FC236}">
                <a16:creationId xmlns:a16="http://schemas.microsoft.com/office/drawing/2014/main" id="{E431F782-3771-4CC5-263D-1201D4BD26AD}"/>
              </a:ext>
            </a:extLst>
          </p:cNvPr>
          <p:cNvPicPr>
            <a:picLocks noChangeAspect="1"/>
          </p:cNvPicPr>
          <p:nvPr/>
        </p:nvPicPr>
        <p:blipFill>
          <a:blip r:embed="rId2"/>
          <a:srcRect l="1"/>
          <a:stretch>
            <a:fillRect/>
          </a:stretch>
        </p:blipFill>
        <p:spPr>
          <a:xfrm>
            <a:off x="20" y="-22"/>
            <a:ext cx="12191977" cy="6858022"/>
          </a:xfrm>
          <a:prstGeom prst="rect">
            <a:avLst/>
          </a:prstGeom>
        </p:spPr>
      </p:pic>
      <p:sp>
        <p:nvSpPr>
          <p:cNvPr id="11" name="Rectangle 10">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6" y="1367367"/>
            <a:ext cx="7014629" cy="2845342"/>
          </a:xfrm>
        </p:spPr>
        <p:txBody>
          <a:bodyPr anchor="t">
            <a:normAutofit/>
          </a:bodyPr>
          <a:lstStyle/>
          <a:p>
            <a:pPr algn="l"/>
            <a:r>
              <a:rPr lang="en-GB" sz="2200" dirty="0">
                <a:solidFill>
                  <a:srgbClr val="FFFFFF"/>
                </a:solidFill>
              </a:rPr>
              <a:t>Discuss the effect of the introduction of Code G of the Police and Criminal Evidence Act 1984 codes of practice on arrest and the investigation of offences.</a:t>
            </a:r>
          </a:p>
        </p:txBody>
      </p:sp>
      <p:sp>
        <p:nvSpPr>
          <p:cNvPr id="3" name="Subtitle 2"/>
          <p:cNvSpPr>
            <a:spLocks noGrp="1"/>
          </p:cNvSpPr>
          <p:nvPr>
            <p:ph type="subTitle" idx="1"/>
          </p:nvPr>
        </p:nvSpPr>
        <p:spPr>
          <a:xfrm>
            <a:off x="643466" y="4551037"/>
            <a:ext cx="5449479" cy="1578054"/>
          </a:xfrm>
        </p:spPr>
        <p:txBody>
          <a:bodyPr vert="horz" lIns="91440" tIns="45720" rIns="91440" bIns="45720" rtlCol="0" anchor="b">
            <a:normAutofit/>
          </a:bodyPr>
          <a:lstStyle/>
          <a:p>
            <a:pPr algn="l"/>
            <a:r>
              <a:rPr lang="en-GB" sz="1800" dirty="0">
                <a:solidFill>
                  <a:srgbClr val="FFFFFF"/>
                </a:solidFill>
              </a:rPr>
              <a:t>Alicia Jones</a:t>
            </a:r>
          </a:p>
          <a:p>
            <a:pPr algn="l"/>
            <a:r>
              <a:rPr lang="en-GB" sz="1800" dirty="0">
                <a:solidFill>
                  <a:srgbClr val="FFFFFF"/>
                </a:solidFill>
              </a:rPr>
              <a:t>2201136</a:t>
            </a:r>
          </a:p>
        </p:txBody>
      </p:sp>
      <p:sp>
        <p:nvSpPr>
          <p:cNvPr id="13" name="Rectangle 12">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7AA9A-D6E2-A14A-5104-A75B05F707AD}"/>
              </a:ext>
            </a:extLst>
          </p:cNvPr>
          <p:cNvSpPr>
            <a:spLocks noGrp="1"/>
          </p:cNvSpPr>
          <p:nvPr>
            <p:ph type="title"/>
          </p:nvPr>
        </p:nvSpPr>
        <p:spPr/>
        <p:txBody>
          <a:bodyPr>
            <a:normAutofit/>
          </a:bodyPr>
          <a:lstStyle/>
          <a:p>
            <a:r>
              <a:rPr lang="en-GB" sz="2000" u="sng" dirty="0"/>
              <a:t>Aims and Objectives</a:t>
            </a:r>
          </a:p>
        </p:txBody>
      </p:sp>
      <p:sp>
        <p:nvSpPr>
          <p:cNvPr id="3" name="Content Placeholder 2">
            <a:extLst>
              <a:ext uri="{FF2B5EF4-FFF2-40B4-BE49-F238E27FC236}">
                <a16:creationId xmlns:a16="http://schemas.microsoft.com/office/drawing/2014/main" id="{DA8D9155-59A6-508B-0B7C-8014FFA677FE}"/>
              </a:ext>
            </a:extLst>
          </p:cNvPr>
          <p:cNvSpPr>
            <a:spLocks noGrp="1"/>
          </p:cNvSpPr>
          <p:nvPr>
            <p:ph idx="1"/>
          </p:nvPr>
        </p:nvSpPr>
        <p:spPr/>
        <p:txBody>
          <a:bodyPr vert="horz" lIns="91440" tIns="45720" rIns="91440" bIns="45720" rtlCol="0" anchor="t">
            <a:normAutofit/>
          </a:bodyPr>
          <a:lstStyle/>
          <a:p>
            <a:pPr marL="0" indent="0">
              <a:buNone/>
            </a:pPr>
            <a:endParaRPr lang="en-GB" sz="1600" dirty="0"/>
          </a:p>
          <a:p>
            <a:pPr>
              <a:buFont typeface="Wingdings" panose="020B0604020202020204" pitchFamily="34" charset="0"/>
              <a:buChar char="ü"/>
            </a:pPr>
            <a:r>
              <a:rPr lang="en-GB" sz="1600" dirty="0"/>
              <a:t>What is PACE 1984?</a:t>
            </a:r>
            <a:endParaRPr lang="en-GB" dirty="0"/>
          </a:p>
          <a:p>
            <a:pPr>
              <a:buFont typeface="Wingdings" panose="020B0604020202020204" pitchFamily="34" charset="0"/>
              <a:buChar char="ü"/>
            </a:pPr>
            <a:r>
              <a:rPr lang="en-GB" sz="1600" dirty="0"/>
              <a:t>Why was PACE invented?</a:t>
            </a:r>
          </a:p>
          <a:p>
            <a:pPr>
              <a:buFont typeface="Wingdings" panose="020B0604020202020204" pitchFamily="34" charset="0"/>
              <a:buChar char="ü"/>
            </a:pPr>
            <a:r>
              <a:rPr lang="en-GB" sz="1600" dirty="0"/>
              <a:t>What is Code G?</a:t>
            </a:r>
          </a:p>
          <a:p>
            <a:pPr>
              <a:buFont typeface="Wingdings" panose="020B0604020202020204" pitchFamily="34" charset="0"/>
              <a:buChar char="ü"/>
            </a:pPr>
            <a:r>
              <a:rPr lang="en-GB" sz="1600" dirty="0"/>
              <a:t>Why was Code G invented?</a:t>
            </a:r>
          </a:p>
          <a:p>
            <a:pPr>
              <a:buFont typeface="Wingdings" panose="020B0604020202020204" pitchFamily="34" charset="0"/>
              <a:buChar char="ü"/>
            </a:pPr>
            <a:r>
              <a:rPr lang="en-GB" sz="1600" dirty="0"/>
              <a:t>How has the introduction of Code G effected arrest and investigations into offences?</a:t>
            </a:r>
          </a:p>
          <a:p>
            <a:pPr>
              <a:buFont typeface="Wingdings" panose="020B0604020202020204" pitchFamily="34" charset="0"/>
              <a:buChar char="ü"/>
            </a:pPr>
            <a:r>
              <a:rPr lang="en-GB" sz="1600" dirty="0"/>
              <a:t>Before and after Code G</a:t>
            </a:r>
          </a:p>
          <a:p>
            <a:pPr>
              <a:buFont typeface="Wingdings" panose="020B0604020202020204" pitchFamily="34" charset="0"/>
              <a:buChar char="ü"/>
            </a:pPr>
            <a:r>
              <a:rPr lang="en-GB" sz="1600" dirty="0"/>
              <a:t>Case Study</a:t>
            </a:r>
          </a:p>
          <a:p>
            <a:pPr>
              <a:buFont typeface="Wingdings" panose="020B0604020202020204" pitchFamily="34" charset="0"/>
              <a:buChar char="ü"/>
            </a:pPr>
            <a:r>
              <a:rPr lang="en-GB" sz="1600" dirty="0"/>
              <a:t>Statistics</a:t>
            </a:r>
          </a:p>
          <a:p>
            <a:pPr>
              <a:buFont typeface="Wingdings" panose="020B0604020202020204" pitchFamily="34" charset="0"/>
              <a:buChar char="ü"/>
            </a:pPr>
            <a:endParaRPr lang="en-GB" sz="1800" dirty="0"/>
          </a:p>
          <a:p>
            <a:pPr>
              <a:buFont typeface="Wingdings" panose="020B0604020202020204" pitchFamily="34" charset="0"/>
              <a:buChar char="ü"/>
            </a:pPr>
            <a:endParaRPr lang="en-GB" sz="1800" dirty="0"/>
          </a:p>
          <a:p>
            <a:pPr>
              <a:buFont typeface="Wingdings" panose="020B0604020202020204" pitchFamily="34" charset="0"/>
              <a:buChar char="ü"/>
            </a:pPr>
            <a:endParaRPr lang="en-GB" sz="1800" dirty="0"/>
          </a:p>
        </p:txBody>
      </p:sp>
    </p:spTree>
    <p:extLst>
      <p:ext uri="{BB962C8B-B14F-4D97-AF65-F5344CB8AC3E}">
        <p14:creationId xmlns:p14="http://schemas.microsoft.com/office/powerpoint/2010/main" val="9709363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olice car with blue lights on&#10;&#10;AI-generated content may be incorrect.">
            <a:extLst>
              <a:ext uri="{FF2B5EF4-FFF2-40B4-BE49-F238E27FC236}">
                <a16:creationId xmlns:a16="http://schemas.microsoft.com/office/drawing/2014/main" id="{298DB696-A3A1-0A3C-773B-EF85A4FEC5C4}"/>
              </a:ext>
            </a:extLst>
          </p:cNvPr>
          <p:cNvPicPr>
            <a:picLocks noChangeAspect="1"/>
          </p:cNvPicPr>
          <p:nvPr/>
        </p:nvPicPr>
        <p:blipFill>
          <a:blip r:embed="rId2"/>
          <a:srcRect l="5360" r="877"/>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784E3B4-10AE-1A9A-873B-AE5C3C59F08E}"/>
              </a:ext>
            </a:extLst>
          </p:cNvPr>
          <p:cNvSpPr>
            <a:spLocks noGrp="1"/>
          </p:cNvSpPr>
          <p:nvPr>
            <p:ph type="title"/>
          </p:nvPr>
        </p:nvSpPr>
        <p:spPr>
          <a:xfrm>
            <a:off x="7531610" y="365125"/>
            <a:ext cx="3822189" cy="1899912"/>
          </a:xfrm>
        </p:spPr>
        <p:txBody>
          <a:bodyPr>
            <a:normAutofit/>
          </a:bodyPr>
          <a:lstStyle/>
          <a:p>
            <a:r>
              <a:rPr lang="en-GB" sz="2000" u="sng" dirty="0"/>
              <a:t>Introduction</a:t>
            </a:r>
          </a:p>
        </p:txBody>
      </p:sp>
      <p:sp>
        <p:nvSpPr>
          <p:cNvPr id="3" name="Content Placeholder 2">
            <a:extLst>
              <a:ext uri="{FF2B5EF4-FFF2-40B4-BE49-F238E27FC236}">
                <a16:creationId xmlns:a16="http://schemas.microsoft.com/office/drawing/2014/main" id="{6F0B463A-DD74-0E85-6391-45261AD06959}"/>
              </a:ext>
            </a:extLst>
          </p:cNvPr>
          <p:cNvSpPr>
            <a:spLocks noGrp="1"/>
          </p:cNvSpPr>
          <p:nvPr>
            <p:ph idx="1"/>
          </p:nvPr>
        </p:nvSpPr>
        <p:spPr>
          <a:xfrm>
            <a:off x="7531610" y="2027801"/>
            <a:ext cx="4355589" cy="4149162"/>
          </a:xfrm>
        </p:spPr>
        <p:txBody>
          <a:bodyPr vert="horz" lIns="91440" tIns="45720" rIns="91440" bIns="45720" rtlCol="0" anchor="t">
            <a:noAutofit/>
          </a:bodyPr>
          <a:lstStyle/>
          <a:p>
            <a:pPr marL="0" indent="0">
              <a:buNone/>
            </a:pPr>
            <a:r>
              <a:rPr lang="en-GB" sz="1600" dirty="0"/>
              <a:t>During this PowerPoint there will be a discussion regarding the Police and Criminal Evidence Act 1984 and its set of codes of practice designed to regulate how officers operate in the investigation of offences. As well as this we will delve into one of the frameworks most remarkable updates, widely known as Code G, which specifically addresses Arrest.</a:t>
            </a:r>
          </a:p>
          <a:p>
            <a:pPr marL="0" indent="0">
              <a:buNone/>
            </a:pPr>
            <a:r>
              <a:rPr lang="en-GB" sz="1600" dirty="0"/>
              <a:t>During this presentation I will include statistics before vs. after Code G was established in order to highlight either the positive or negative impact it has had.</a:t>
            </a:r>
          </a:p>
          <a:p>
            <a:pPr marL="0" indent="0">
              <a:buNone/>
            </a:pPr>
            <a:r>
              <a:rPr lang="en-GB" sz="1600" dirty="0"/>
              <a:t>I will also include a case study to support any further findings.</a:t>
            </a:r>
          </a:p>
          <a:p>
            <a:pPr marL="0" indent="0">
              <a:buNone/>
            </a:pPr>
            <a:endParaRPr lang="en-GB" sz="1400"/>
          </a:p>
          <a:p>
            <a:pPr marL="0" indent="0">
              <a:buNone/>
            </a:pPr>
            <a:endParaRPr lang="en-GB" sz="1400"/>
          </a:p>
          <a:p>
            <a:pPr marL="0" indent="0">
              <a:buNone/>
            </a:pPr>
            <a:endParaRPr lang="en-GB" sz="1400"/>
          </a:p>
        </p:txBody>
      </p:sp>
    </p:spTree>
    <p:extLst>
      <p:ext uri="{BB962C8B-B14F-4D97-AF65-F5344CB8AC3E}">
        <p14:creationId xmlns:p14="http://schemas.microsoft.com/office/powerpoint/2010/main" val="780309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olice officers standing in a crowd&#10;&#10;AI-generated content may be incorrect.">
            <a:extLst>
              <a:ext uri="{FF2B5EF4-FFF2-40B4-BE49-F238E27FC236}">
                <a16:creationId xmlns:a16="http://schemas.microsoft.com/office/drawing/2014/main" id="{38A19254-C23D-9D81-DC22-378B35473CFC}"/>
              </a:ext>
            </a:extLst>
          </p:cNvPr>
          <p:cNvPicPr>
            <a:picLocks noChangeAspect="1"/>
          </p:cNvPicPr>
          <p:nvPr/>
        </p:nvPicPr>
        <p:blipFill>
          <a:blip r:embed="rId2"/>
          <a:srcRect l="11598" r="23758" b="9091"/>
          <a:stretch>
            <a:fillRect/>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EC6838-9AC1-8989-C7A9-6DD8962DE1E5}"/>
              </a:ext>
            </a:extLst>
          </p:cNvPr>
          <p:cNvSpPr>
            <a:spLocks noGrp="1"/>
          </p:cNvSpPr>
          <p:nvPr>
            <p:ph type="title"/>
          </p:nvPr>
        </p:nvSpPr>
        <p:spPr>
          <a:xfrm>
            <a:off x="371094" y="508146"/>
            <a:ext cx="3438144" cy="1215426"/>
          </a:xfrm>
        </p:spPr>
        <p:txBody>
          <a:bodyPr anchor="b">
            <a:normAutofit/>
          </a:bodyPr>
          <a:lstStyle/>
          <a:p>
            <a:r>
              <a:rPr lang="en-GB" sz="2000" u="sng" dirty="0">
                <a:solidFill>
                  <a:schemeClr val="bg1"/>
                </a:solidFill>
              </a:rPr>
              <a:t>Police and Criminal Evidence Act 1984</a:t>
            </a:r>
          </a:p>
        </p:txBody>
      </p:sp>
      <p:sp>
        <p:nvSpPr>
          <p:cNvPr id="3" name="Content Placeholder 2">
            <a:extLst>
              <a:ext uri="{FF2B5EF4-FFF2-40B4-BE49-F238E27FC236}">
                <a16:creationId xmlns:a16="http://schemas.microsoft.com/office/drawing/2014/main" id="{816B6206-B997-6E37-A3DE-AB43E6883BE7}"/>
              </a:ext>
            </a:extLst>
          </p:cNvPr>
          <p:cNvSpPr>
            <a:spLocks noGrp="1"/>
          </p:cNvSpPr>
          <p:nvPr>
            <p:ph idx="1"/>
          </p:nvPr>
        </p:nvSpPr>
        <p:spPr>
          <a:xfrm>
            <a:off x="371094" y="1883483"/>
            <a:ext cx="3438906" cy="4259543"/>
          </a:xfrm>
        </p:spPr>
        <p:txBody>
          <a:bodyPr vert="horz" lIns="91440" tIns="45720" rIns="91440" bIns="45720" rtlCol="0" anchor="t">
            <a:normAutofit/>
          </a:bodyPr>
          <a:lstStyle/>
          <a:p>
            <a:r>
              <a:rPr lang="en-GB" sz="1600" dirty="0">
                <a:solidFill>
                  <a:schemeClr val="bg1"/>
                </a:solidFill>
              </a:rPr>
              <a:t>Ensures an appropriate balance between individual rights and the exercise of police powers and procedures (GOV,2013).</a:t>
            </a:r>
          </a:p>
          <a:p>
            <a:r>
              <a:rPr lang="en-GB" sz="1600" dirty="0">
                <a:solidFill>
                  <a:schemeClr val="bg1"/>
                </a:solidFill>
              </a:rPr>
              <a:t>PACE covers Stop and Search, Arrest, Detention, Investigation, Identification and Interviewing  (Legislation,2025).</a:t>
            </a:r>
          </a:p>
          <a:p>
            <a:r>
              <a:rPr lang="en-GB" sz="1600" dirty="0">
                <a:solidFill>
                  <a:schemeClr val="bg1"/>
                </a:solidFill>
              </a:rPr>
              <a:t>PACE was an act of the united kingdom parliament.</a:t>
            </a:r>
          </a:p>
          <a:p>
            <a:r>
              <a:rPr lang="en-GB" sz="1600" dirty="0">
                <a:solidFill>
                  <a:schemeClr val="bg1"/>
                </a:solidFill>
              </a:rPr>
              <a:t>Allows the public to feel a sense of security and safety (Brown, J 2021).</a:t>
            </a:r>
          </a:p>
          <a:p>
            <a:endParaRPr lang="en-GB" sz="1600" dirty="0">
              <a:solidFill>
                <a:schemeClr val="bg1"/>
              </a:solidFill>
            </a:endParaRPr>
          </a:p>
          <a:p>
            <a:endParaRPr lang="en-GB" sz="1600" dirty="0">
              <a:solidFill>
                <a:schemeClr val="bg1"/>
              </a:solidFill>
            </a:endParaRPr>
          </a:p>
          <a:p>
            <a:endParaRPr lang="en-GB" sz="1600" dirty="0">
              <a:solidFill>
                <a:schemeClr val="bg1"/>
              </a:solidFill>
            </a:endParaRPr>
          </a:p>
          <a:p>
            <a:endParaRPr lang="en-GB" sz="1700">
              <a:solidFill>
                <a:schemeClr val="bg1"/>
              </a:solidFill>
            </a:endParaRPr>
          </a:p>
          <a:p>
            <a:endParaRPr lang="en-GB" sz="1700">
              <a:solidFill>
                <a:schemeClr val="bg1"/>
              </a:solidFill>
            </a:endParaRPr>
          </a:p>
          <a:p>
            <a:endParaRPr lang="en-GB" sz="1700">
              <a:solidFill>
                <a:schemeClr val="bg1"/>
              </a:solidFill>
            </a:endParaRPr>
          </a:p>
          <a:p>
            <a:endParaRPr lang="en-GB" sz="1700">
              <a:solidFill>
                <a:schemeClr val="bg1"/>
              </a:solidFill>
            </a:endParaRPr>
          </a:p>
          <a:p>
            <a:endParaRPr lang="en-GB" sz="1700">
              <a:solidFill>
                <a:schemeClr val="bg1"/>
              </a:solidFill>
            </a:endParaRPr>
          </a:p>
          <a:p>
            <a:endParaRPr lang="en-GB" sz="1700">
              <a:solidFill>
                <a:schemeClr val="bg1"/>
              </a:solidFill>
            </a:endParaRPr>
          </a:p>
          <a:p>
            <a:endParaRPr lang="en-GB" sz="1700">
              <a:solidFill>
                <a:schemeClr val="bg1"/>
              </a:solidFill>
            </a:endParaRPr>
          </a:p>
        </p:txBody>
      </p:sp>
    </p:spTree>
    <p:extLst>
      <p:ext uri="{BB962C8B-B14F-4D97-AF65-F5344CB8AC3E}">
        <p14:creationId xmlns:p14="http://schemas.microsoft.com/office/powerpoint/2010/main" val="41898791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oup of people sitting in a courtroom&#10;&#10;AI-generated content may be incorrect.">
            <a:extLst>
              <a:ext uri="{FF2B5EF4-FFF2-40B4-BE49-F238E27FC236}">
                <a16:creationId xmlns:a16="http://schemas.microsoft.com/office/drawing/2014/main" id="{7A148ADD-B63C-6D67-7C15-5B6E15262931}"/>
              </a:ext>
            </a:extLst>
          </p:cNvPr>
          <p:cNvPicPr>
            <a:picLocks noChangeAspect="1"/>
          </p:cNvPicPr>
          <p:nvPr/>
        </p:nvPicPr>
        <p:blipFill>
          <a:blip r:embed="rId2"/>
          <a:srcRect l="19093" t="9091" r="30053" b="-1"/>
          <a:stretch>
            <a:fillRect/>
          </a:stretch>
        </p:blipFill>
        <p:spPr>
          <a:xfrm>
            <a:off x="3522468" y="10"/>
            <a:ext cx="8669532" cy="6857990"/>
          </a:xfrm>
          <a:prstGeom prst="rect">
            <a:avLst/>
          </a:prstGeom>
        </p:spPr>
      </p:pic>
      <p:sp>
        <p:nvSpPr>
          <p:cNvPr id="46" name="Rectangle 45">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9B218CF-15E3-C021-A1A6-E4A72D019361}"/>
              </a:ext>
            </a:extLst>
          </p:cNvPr>
          <p:cNvSpPr>
            <a:spLocks noGrp="1"/>
          </p:cNvSpPr>
          <p:nvPr>
            <p:ph type="title"/>
          </p:nvPr>
        </p:nvSpPr>
        <p:spPr>
          <a:xfrm>
            <a:off x="371094" y="1161288"/>
            <a:ext cx="3438144" cy="1124712"/>
          </a:xfrm>
        </p:spPr>
        <p:txBody>
          <a:bodyPr anchor="b">
            <a:normAutofit/>
          </a:bodyPr>
          <a:lstStyle/>
          <a:p>
            <a:r>
              <a:rPr lang="en-GB" sz="2000" dirty="0">
                <a:solidFill>
                  <a:schemeClr val="bg1"/>
                </a:solidFill>
              </a:rPr>
              <a:t>Code G</a:t>
            </a: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 name="Content Placeholder 7">
            <a:extLst>
              <a:ext uri="{FF2B5EF4-FFF2-40B4-BE49-F238E27FC236}">
                <a16:creationId xmlns:a16="http://schemas.microsoft.com/office/drawing/2014/main" id="{F3223257-A192-8E8C-41CD-0F071FBE4D23}"/>
              </a:ext>
            </a:extLst>
          </p:cNvPr>
          <p:cNvSpPr>
            <a:spLocks noGrp="1"/>
          </p:cNvSpPr>
          <p:nvPr>
            <p:ph idx="1"/>
          </p:nvPr>
        </p:nvSpPr>
        <p:spPr>
          <a:xfrm>
            <a:off x="401332" y="2718054"/>
            <a:ext cx="4013429" cy="3207258"/>
          </a:xfrm>
        </p:spPr>
        <p:txBody>
          <a:bodyPr anchor="t">
            <a:normAutofit/>
          </a:bodyPr>
          <a:lstStyle/>
          <a:p>
            <a:r>
              <a:rPr lang="en-US" sz="1600" dirty="0">
                <a:solidFill>
                  <a:schemeClr val="bg1"/>
                </a:solidFill>
              </a:rPr>
              <a:t>One of the most recent amendments to PACE, focusing on the statutory power of arrest (Home Office, 2022).</a:t>
            </a:r>
          </a:p>
          <a:p>
            <a:r>
              <a:rPr lang="en-US" sz="1600" dirty="0">
                <a:solidFill>
                  <a:schemeClr val="bg1"/>
                </a:solidFill>
              </a:rPr>
              <a:t>Came into force in 2006.</a:t>
            </a:r>
          </a:p>
          <a:p>
            <a:r>
              <a:rPr lang="en-US" sz="1600" dirty="0">
                <a:solidFill>
                  <a:schemeClr val="bg1"/>
                </a:solidFill>
              </a:rPr>
              <a:t>Ensures that officers act within the boundaries of the law and do not make arrests based on personal bias or prejudice (GOV, </a:t>
            </a:r>
            <a:r>
              <a:rPr lang="en-US" sz="1600" dirty="0" err="1">
                <a:solidFill>
                  <a:schemeClr val="bg1"/>
                </a:solidFill>
              </a:rPr>
              <a:t>n.d</a:t>
            </a:r>
            <a:r>
              <a:rPr lang="en-US" sz="1600" dirty="0">
                <a:solidFill>
                  <a:schemeClr val="bg1"/>
                </a:solidFill>
              </a:rPr>
              <a:t>).</a:t>
            </a:r>
          </a:p>
          <a:p>
            <a:r>
              <a:rPr lang="en-US" sz="1600" dirty="0">
                <a:solidFill>
                  <a:schemeClr val="bg1"/>
                </a:solidFill>
              </a:rPr>
              <a:t>Ensures a transparent and just process.</a:t>
            </a:r>
          </a:p>
          <a:p>
            <a:r>
              <a:rPr lang="en-US" sz="1600" dirty="0">
                <a:solidFill>
                  <a:schemeClr val="bg1"/>
                </a:solidFill>
              </a:rPr>
              <a:t>Safeguards the publics rights.</a:t>
            </a:r>
          </a:p>
          <a:p>
            <a:r>
              <a:rPr lang="en-US" sz="1600" dirty="0">
                <a:solidFill>
                  <a:schemeClr val="bg1"/>
                </a:solidFill>
              </a:rPr>
              <a:t>The Equality Act 2010 (Legislation, 2025).</a:t>
            </a:r>
          </a:p>
          <a:p>
            <a:endParaRPr lang="en-US" sz="1600" dirty="0">
              <a:solidFill>
                <a:schemeClr val="bg1"/>
              </a:solidFill>
            </a:endParaRPr>
          </a:p>
          <a:p>
            <a:endParaRPr lang="en-US" sz="1600" dirty="0">
              <a:solidFill>
                <a:schemeClr val="bg1"/>
              </a:solidFill>
            </a:endParaRPr>
          </a:p>
          <a:p>
            <a:endParaRPr lang="en-US" sz="1600" dirty="0">
              <a:solidFill>
                <a:schemeClr val="bg1"/>
              </a:solidFill>
            </a:endParaRPr>
          </a:p>
          <a:p>
            <a:endParaRPr lang="en-US" sz="1600" dirty="0">
              <a:solidFill>
                <a:schemeClr val="bg1"/>
              </a:solidFill>
            </a:endParaRPr>
          </a:p>
          <a:p>
            <a:endParaRPr lang="en-US" sz="1600" dirty="0">
              <a:solidFill>
                <a:schemeClr val="bg1"/>
              </a:solidFill>
            </a:endParaRPr>
          </a:p>
          <a:p>
            <a:endParaRPr lang="en-US" sz="1700" dirty="0">
              <a:solidFill>
                <a:schemeClr val="bg1"/>
              </a:solidFill>
            </a:endParaRPr>
          </a:p>
          <a:p>
            <a:endParaRPr lang="en-US" sz="1700" dirty="0">
              <a:solidFill>
                <a:schemeClr val="bg1"/>
              </a:solidFill>
            </a:endParaRPr>
          </a:p>
        </p:txBody>
      </p:sp>
    </p:spTree>
    <p:extLst>
      <p:ext uri="{BB962C8B-B14F-4D97-AF65-F5344CB8AC3E}">
        <p14:creationId xmlns:p14="http://schemas.microsoft.com/office/powerpoint/2010/main" val="10587457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4A56B-1407-2AA6-F02C-12A92511BFE8}"/>
              </a:ext>
            </a:extLst>
          </p:cNvPr>
          <p:cNvSpPr>
            <a:spLocks noGrp="1"/>
          </p:cNvSpPr>
          <p:nvPr>
            <p:ph type="title"/>
          </p:nvPr>
        </p:nvSpPr>
        <p:spPr>
          <a:xfrm>
            <a:off x="838200" y="365125"/>
            <a:ext cx="10515600" cy="1079260"/>
          </a:xfrm>
        </p:spPr>
        <p:txBody>
          <a:bodyPr/>
          <a:lstStyle/>
          <a:p>
            <a:r>
              <a:rPr lang="en-GB" sz="2000" dirty="0"/>
              <a:t>Dale </a:t>
            </a:r>
            <a:r>
              <a:rPr lang="en-GB" sz="2000" dirty="0" err="1"/>
              <a:t>Sempler</a:t>
            </a:r>
            <a:br>
              <a:rPr lang="en-GB" sz="2000" dirty="0"/>
            </a:br>
            <a:br>
              <a:rPr lang="en-GB" sz="2000" dirty="0"/>
            </a:br>
            <a:endParaRPr lang="en-GB" sz="2000"/>
          </a:p>
        </p:txBody>
      </p:sp>
      <p:pic>
        <p:nvPicPr>
          <p:cNvPr id="4" name="Content Placeholder 3" descr="A person with a beard&#10;&#10;AI-generated content may be incorrect.">
            <a:extLst>
              <a:ext uri="{FF2B5EF4-FFF2-40B4-BE49-F238E27FC236}">
                <a16:creationId xmlns:a16="http://schemas.microsoft.com/office/drawing/2014/main" id="{D966AA79-611E-8398-CBC6-25DC4D1975D2}"/>
              </a:ext>
            </a:extLst>
          </p:cNvPr>
          <p:cNvPicPr>
            <a:picLocks noGrp="1" noChangeAspect="1"/>
          </p:cNvPicPr>
          <p:nvPr>
            <p:ph idx="1"/>
          </p:nvPr>
        </p:nvPicPr>
        <p:blipFill>
          <a:blip r:embed="rId2"/>
          <a:stretch>
            <a:fillRect/>
          </a:stretch>
        </p:blipFill>
        <p:spPr>
          <a:xfrm>
            <a:off x="8867424" y="3470720"/>
            <a:ext cx="2866640" cy="2905124"/>
          </a:xfrm>
          <a:prstGeom prst="rect">
            <a:avLst/>
          </a:prstGeom>
        </p:spPr>
      </p:pic>
      <p:sp>
        <p:nvSpPr>
          <p:cNvPr id="5" name="TextBox 4">
            <a:extLst>
              <a:ext uri="{FF2B5EF4-FFF2-40B4-BE49-F238E27FC236}">
                <a16:creationId xmlns:a16="http://schemas.microsoft.com/office/drawing/2014/main" id="{B2C87B5C-8721-6272-988F-2E86DE65CE38}"/>
              </a:ext>
            </a:extLst>
          </p:cNvPr>
          <p:cNvSpPr txBox="1"/>
          <p:nvPr/>
        </p:nvSpPr>
        <p:spPr>
          <a:xfrm>
            <a:off x="680163" y="1716651"/>
            <a:ext cx="7084289" cy="29238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GB" sz="1400" dirty="0"/>
              <a:t>Pulled over in August, 2017 after being racially profiled and arrested in connection to an involvement with gun crime.</a:t>
            </a:r>
            <a:endParaRPr lang="en-US" sz="1400"/>
          </a:p>
          <a:p>
            <a:pPr marL="285750" indent="-285750">
              <a:buFont typeface="Calibri"/>
              <a:buChar char="-"/>
            </a:pPr>
            <a:r>
              <a:rPr lang="en-GB" sz="1400" dirty="0"/>
              <a:t>He was denied the right to a lawyer, despite it being his right as a citizen.</a:t>
            </a:r>
          </a:p>
          <a:p>
            <a:pPr marL="285750" indent="-285750">
              <a:buFont typeface="Calibri"/>
              <a:buChar char="-"/>
            </a:pPr>
            <a:r>
              <a:rPr lang="en-GB" sz="1400" dirty="0"/>
              <a:t>The arresting force stated 'some elements of this case were not handled as well as they could have been' an admission of guilt.</a:t>
            </a:r>
          </a:p>
          <a:p>
            <a:pPr marL="285750" indent="-285750">
              <a:buFont typeface="Calibri"/>
              <a:buChar char="-"/>
            </a:pPr>
            <a:r>
              <a:rPr lang="en-GB" sz="1400" dirty="0" err="1"/>
              <a:t>Sempler</a:t>
            </a:r>
            <a:r>
              <a:rPr lang="en-GB" sz="1400" dirty="0"/>
              <a:t> was handcuffed in front of his neighbourhood as well as his home, his moms' home and his partners home being searched without reasonable grounds.</a:t>
            </a:r>
          </a:p>
          <a:p>
            <a:pPr marL="285750" indent="-285750">
              <a:buFont typeface="Calibri"/>
              <a:buChar char="-"/>
            </a:pPr>
            <a:r>
              <a:rPr lang="en-GB" sz="1400" dirty="0"/>
              <a:t>He was later suspended from his extremely high paid employment at Lloyds Bank.</a:t>
            </a:r>
          </a:p>
          <a:p>
            <a:pPr marL="285750" indent="-285750">
              <a:buFont typeface="Calibri"/>
              <a:buChar char="-"/>
            </a:pPr>
            <a:r>
              <a:rPr lang="en-GB" sz="1400" dirty="0" err="1"/>
              <a:t>Sempler</a:t>
            </a:r>
            <a:r>
              <a:rPr lang="en-GB" sz="1400" dirty="0"/>
              <a:t> was awarded a £1Million civil case payout after the injustice despite the 7 year delays in response to his complaints.</a:t>
            </a:r>
          </a:p>
          <a:p>
            <a:pPr marL="285750" indent="-285750">
              <a:buFont typeface="Calibri"/>
              <a:buChar char="-"/>
            </a:pPr>
            <a:endParaRPr lang="en-GB" sz="1400" dirty="0"/>
          </a:p>
          <a:p>
            <a:r>
              <a:rPr lang="en-GB" sz="1400" dirty="0"/>
              <a:t>(The Guardian, 2024) ( Good Morning, 2024) (ITVX, 2024) </a:t>
            </a:r>
            <a:endParaRPr lang="en-US" sz="1400"/>
          </a:p>
          <a:p>
            <a:pPr marL="285750" indent="-285750">
              <a:buFont typeface="Calibri"/>
              <a:buChar char="-"/>
            </a:pPr>
            <a:endParaRPr lang="en-GB" sz="1600" dirty="0"/>
          </a:p>
        </p:txBody>
      </p:sp>
    </p:spTree>
    <p:extLst>
      <p:ext uri="{BB962C8B-B14F-4D97-AF65-F5344CB8AC3E}">
        <p14:creationId xmlns:p14="http://schemas.microsoft.com/office/powerpoint/2010/main" val="19531113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9CE0A68D-28EF-49D9-B84B-5DAB38714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967D72-2499-692B-CD0B-39835C9FA098}"/>
              </a:ext>
            </a:extLst>
          </p:cNvPr>
          <p:cNvSpPr>
            <a:spLocks noGrp="1"/>
          </p:cNvSpPr>
          <p:nvPr>
            <p:ph type="title"/>
          </p:nvPr>
        </p:nvSpPr>
        <p:spPr>
          <a:xfrm>
            <a:off x="370832" y="1693115"/>
            <a:ext cx="5725168" cy="4436554"/>
          </a:xfrm>
        </p:spPr>
        <p:txBody>
          <a:bodyPr anchor="t">
            <a:normAutofit/>
          </a:bodyPr>
          <a:lstStyle/>
          <a:p>
            <a:pPr algn="ctr"/>
            <a:r>
              <a:rPr lang="en-GB" sz="2000" dirty="0">
                <a:solidFill>
                  <a:schemeClr val="bg1"/>
                </a:solidFill>
              </a:rPr>
              <a:t>Statistic before and after Code G was initiated.</a:t>
            </a:r>
            <a:br>
              <a:rPr lang="en-GB" sz="2000" dirty="0">
                <a:solidFill>
                  <a:schemeClr val="bg1"/>
                </a:solidFill>
              </a:rPr>
            </a:br>
            <a:br>
              <a:rPr lang="en-GB" sz="2000" dirty="0"/>
            </a:br>
            <a:br>
              <a:rPr lang="en-GB" sz="2000" dirty="0"/>
            </a:br>
            <a:r>
              <a:rPr lang="en-GB" sz="1600" dirty="0">
                <a:solidFill>
                  <a:schemeClr val="bg1"/>
                </a:solidFill>
              </a:rPr>
              <a:t>'In 2011/12, there were approximately 1,225,000 arrests in England and Wales. Following the introduction of Code G, by 2016/17, this had fallen to around 780,000 arrests, representing a 27% decline over five years.' (GOV, 2025).</a:t>
            </a:r>
            <a:br>
              <a:rPr lang="en-GB" sz="1600" dirty="0"/>
            </a:br>
            <a:endParaRPr lang="en-GB" sz="2000" dirty="0">
              <a:solidFill>
                <a:schemeClr val="bg1"/>
              </a:solidFill>
            </a:endParaRPr>
          </a:p>
        </p:txBody>
      </p:sp>
      <p:pic>
        <p:nvPicPr>
          <p:cNvPr id="4" name="Content Placeholder 3" descr="A close-up of a graph&#10;&#10;AI-generated content may be incorrect.">
            <a:extLst>
              <a:ext uri="{FF2B5EF4-FFF2-40B4-BE49-F238E27FC236}">
                <a16:creationId xmlns:a16="http://schemas.microsoft.com/office/drawing/2014/main" id="{B56DEE15-FE88-24F8-A6CF-302EF65E276C}"/>
              </a:ext>
            </a:extLst>
          </p:cNvPr>
          <p:cNvPicPr>
            <a:picLocks noChangeAspect="1"/>
          </p:cNvPicPr>
          <p:nvPr/>
        </p:nvPicPr>
        <p:blipFill>
          <a:blip r:embed="rId2"/>
          <a:stretch>
            <a:fillRect/>
          </a:stretch>
        </p:blipFill>
        <p:spPr>
          <a:xfrm>
            <a:off x="6985180" y="2202"/>
            <a:ext cx="5191425" cy="6853896"/>
          </a:xfrm>
          <a:prstGeom prst="rect">
            <a:avLst/>
          </a:prstGeom>
        </p:spPr>
      </p:pic>
      <p:sp>
        <p:nvSpPr>
          <p:cNvPr id="18" name="Rectangle 17">
            <a:extLst>
              <a:ext uri="{FF2B5EF4-FFF2-40B4-BE49-F238E27FC236}">
                <a16:creationId xmlns:a16="http://schemas.microsoft.com/office/drawing/2014/main" id="{1FA0C3DC-24DE-44E3-9D41-CAA5F3B20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16208" y="0"/>
            <a:ext cx="4775791" cy="6857999"/>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921617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D48D4-B826-1A1A-2F2A-4A747127FCF4}"/>
              </a:ext>
            </a:extLst>
          </p:cNvPr>
          <p:cNvSpPr>
            <a:spLocks noGrp="1"/>
          </p:cNvSpPr>
          <p:nvPr>
            <p:ph type="title"/>
          </p:nvPr>
        </p:nvSpPr>
        <p:spPr>
          <a:xfrm>
            <a:off x="838200" y="99031"/>
            <a:ext cx="10515600" cy="702656"/>
          </a:xfrm>
        </p:spPr>
        <p:txBody>
          <a:bodyPr>
            <a:normAutofit/>
          </a:bodyPr>
          <a:lstStyle/>
          <a:p>
            <a:r>
              <a:rPr lang="en-GB" sz="2000" u="sng" dirty="0"/>
              <a:t>Reference List</a:t>
            </a:r>
          </a:p>
        </p:txBody>
      </p:sp>
      <p:sp>
        <p:nvSpPr>
          <p:cNvPr id="3" name="Content Placeholder 2">
            <a:extLst>
              <a:ext uri="{FF2B5EF4-FFF2-40B4-BE49-F238E27FC236}">
                <a16:creationId xmlns:a16="http://schemas.microsoft.com/office/drawing/2014/main" id="{4455DA0A-EB1C-2D58-248B-289FCF7191E4}"/>
              </a:ext>
            </a:extLst>
          </p:cNvPr>
          <p:cNvSpPr>
            <a:spLocks noGrp="1"/>
          </p:cNvSpPr>
          <p:nvPr>
            <p:ph idx="1"/>
          </p:nvPr>
        </p:nvSpPr>
        <p:spPr>
          <a:xfrm>
            <a:off x="838200" y="820742"/>
            <a:ext cx="10515600" cy="5356221"/>
          </a:xfrm>
        </p:spPr>
        <p:txBody>
          <a:bodyPr vert="horz" lIns="91440" tIns="45720" rIns="91440" bIns="45720" rtlCol="0" anchor="t">
            <a:normAutofit/>
          </a:bodyPr>
          <a:lstStyle/>
          <a:p>
            <a:pPr marL="0" indent="0">
              <a:buNone/>
            </a:pPr>
            <a:r>
              <a:rPr lang="en-GB" sz="1400" dirty="0"/>
              <a:t>Gov, 2013. Police and Criminal Evidence Act 1984. Available at: </a:t>
            </a:r>
            <a:r>
              <a:rPr lang="en-GB" sz="1400" dirty="0">
                <a:ea typeface="+mn-lt"/>
                <a:cs typeface="+mn-lt"/>
                <a:hlinkClick r:id="rId2"/>
              </a:rPr>
              <a:t>https://www.gov.uk/guidance/police-and-criminal-evidence-act-1984-pace-codes-of-practice</a:t>
            </a:r>
            <a:r>
              <a:rPr lang="en-US" sz="1400" dirty="0">
                <a:ea typeface="+mn-lt"/>
                <a:cs typeface="+mn-lt"/>
              </a:rPr>
              <a:t> (Accessed 9/7/2025)</a:t>
            </a:r>
          </a:p>
          <a:p>
            <a:pPr marL="0" indent="0">
              <a:buNone/>
            </a:pPr>
            <a:r>
              <a:rPr lang="en-US" sz="1400" dirty="0"/>
              <a:t>Legislation, 2025. Police and Criminal Evidence Act 1984. Available at: </a:t>
            </a:r>
            <a:r>
              <a:rPr lang="en-US" sz="1400" dirty="0">
                <a:ea typeface="+mn-lt"/>
                <a:cs typeface="+mn-lt"/>
                <a:hlinkClick r:id="rId3"/>
              </a:rPr>
              <a:t>https://www.legislation.gov.uk/ukpga/1984/60/contents</a:t>
            </a:r>
            <a:r>
              <a:rPr lang="en-US" sz="1400" dirty="0">
                <a:ea typeface="+mn-lt"/>
                <a:cs typeface="+mn-lt"/>
              </a:rPr>
              <a:t> (Accessed 9/7/2025)</a:t>
            </a:r>
          </a:p>
          <a:p>
            <a:pPr marL="0" indent="0">
              <a:buNone/>
            </a:pPr>
            <a:r>
              <a:rPr lang="en-US" sz="1400" dirty="0">
                <a:ea typeface="+mn-lt"/>
                <a:cs typeface="+mn-lt"/>
              </a:rPr>
              <a:t>Brown, J. Police Powers: an introduction. (1.3, 2.1)  Available at: </a:t>
            </a:r>
            <a:r>
              <a:rPr lang="en-US" sz="1400" dirty="0">
                <a:ea typeface="+mn-lt"/>
                <a:cs typeface="+mn-lt"/>
                <a:hlinkClick r:id="rId4"/>
              </a:rPr>
              <a:t>https://researchbriefings.files.parliament.uk/documents/CBP-8637/CBP-8637.pdf</a:t>
            </a:r>
            <a:r>
              <a:rPr lang="en-US" sz="1400" dirty="0">
                <a:ea typeface="+mn-lt"/>
                <a:cs typeface="+mn-lt"/>
              </a:rPr>
              <a:t> (Accessed 9/7/2025)</a:t>
            </a:r>
          </a:p>
          <a:p>
            <a:pPr marL="0" indent="0">
              <a:buNone/>
            </a:pPr>
            <a:r>
              <a:rPr lang="en-US" sz="1400" dirty="0">
                <a:ea typeface="+mn-lt"/>
                <a:cs typeface="+mn-lt"/>
              </a:rPr>
              <a:t>Home Office, 2022. PACE Code G 2012. Available at: </a:t>
            </a:r>
            <a:r>
              <a:rPr lang="en-US" sz="1400" dirty="0">
                <a:ea typeface="+mn-lt"/>
                <a:cs typeface="+mn-lt"/>
                <a:hlinkClick r:id="rId5"/>
              </a:rPr>
              <a:t>https://www.gov.uk/government/publications/pace-code-g-2012/pace-code-g-2012-accessible</a:t>
            </a:r>
            <a:r>
              <a:rPr lang="en-US" sz="1400" dirty="0">
                <a:ea typeface="+mn-lt"/>
                <a:cs typeface="+mn-lt"/>
              </a:rPr>
              <a:t> (Accessed 9/7/2025)</a:t>
            </a:r>
          </a:p>
          <a:p>
            <a:pPr marL="0" indent="0">
              <a:buNone/>
            </a:pPr>
            <a:r>
              <a:rPr lang="en-US" sz="1400" dirty="0">
                <a:ea typeface="+mn-lt"/>
                <a:cs typeface="+mn-lt"/>
              </a:rPr>
              <a:t>Legislation, 2025. Equality Act 2010. Available at: </a:t>
            </a:r>
            <a:r>
              <a:rPr lang="en-US" sz="1400" dirty="0">
                <a:ea typeface="+mn-lt"/>
                <a:cs typeface="+mn-lt"/>
                <a:hlinkClick r:id="rId6"/>
              </a:rPr>
              <a:t>https://www.legislation.gov.uk/ukpga/2010/15/contents</a:t>
            </a:r>
            <a:r>
              <a:rPr lang="en-US" sz="1400" dirty="0">
                <a:ea typeface="+mn-lt"/>
                <a:cs typeface="+mn-lt"/>
              </a:rPr>
              <a:t> (Accessed 9/7/2025)</a:t>
            </a:r>
          </a:p>
          <a:p>
            <a:pPr marL="0" indent="0">
              <a:buNone/>
            </a:pPr>
            <a:r>
              <a:rPr lang="en-US" sz="1400" dirty="0">
                <a:ea typeface="+mn-lt"/>
                <a:cs typeface="+mn-lt"/>
              </a:rPr>
              <a:t>GOV, n.d. POLICE AND CRIMINAL EVIDENCE ACT1984 CODE G, STATUTORY POWER OF ARREST. Available at: </a:t>
            </a:r>
            <a:r>
              <a:rPr lang="en-US" sz="1400" dirty="0">
                <a:ea typeface="+mn-lt"/>
                <a:cs typeface="+mn-lt"/>
                <a:hlinkClick r:id="rId7"/>
              </a:rPr>
              <a:t>https://assets.publishing.service.gov.uk/media/5a7aedcb40f0b66eab99da3b/pace-code-g_2006.pdf</a:t>
            </a:r>
            <a:r>
              <a:rPr lang="en-US" sz="1400" dirty="0">
                <a:ea typeface="+mn-lt"/>
                <a:cs typeface="+mn-lt"/>
              </a:rPr>
              <a:t> (Accessed 10/7/2025)</a:t>
            </a:r>
          </a:p>
          <a:p>
            <a:pPr marL="0" indent="0">
              <a:buNone/>
            </a:pPr>
            <a:r>
              <a:rPr lang="en-US" sz="1400" dirty="0">
                <a:ea typeface="+mn-lt"/>
                <a:cs typeface="+mn-lt"/>
              </a:rPr>
              <a:t>Guardian, 2024. Met settles £1M case after wrongful arrest of black bank manager in 2017. Available at: </a:t>
            </a:r>
            <a:r>
              <a:rPr lang="en-US" sz="1400" dirty="0">
                <a:ea typeface="+mn-lt"/>
                <a:cs typeface="+mn-lt"/>
                <a:hlinkClick r:id="rId8"/>
              </a:rPr>
              <a:t>https://www.theguardian.com/uk-news/2024/oct/01/met-settles-1m-civil-case-after-wrongful-arrest-of-black-bank-manager-in-2017</a:t>
            </a:r>
            <a:r>
              <a:rPr lang="en-US" sz="1400" dirty="0">
                <a:ea typeface="+mn-lt"/>
                <a:cs typeface="+mn-lt"/>
              </a:rPr>
              <a:t> (Accessed 10/7/2025).</a:t>
            </a:r>
          </a:p>
          <a:p>
            <a:pPr marL="0" indent="0">
              <a:buNone/>
            </a:pPr>
            <a:r>
              <a:rPr lang="en-US" sz="1400" dirty="0">
                <a:ea typeface="+mn-lt"/>
                <a:cs typeface="+mn-lt"/>
              </a:rPr>
              <a:t>ITV X, 2024. Dale </a:t>
            </a:r>
            <a:r>
              <a:rPr lang="en-US" sz="1400" err="1">
                <a:ea typeface="+mn-lt"/>
                <a:cs typeface="+mn-lt"/>
              </a:rPr>
              <a:t>Sempler</a:t>
            </a:r>
            <a:r>
              <a:rPr lang="en-US" sz="1400" dirty="0">
                <a:ea typeface="+mn-lt"/>
                <a:cs typeface="+mn-lt"/>
              </a:rPr>
              <a:t> settles civil claim against Metropolitan Police after wrongful arrest for gun crime. Available at: v</a:t>
            </a:r>
            <a:r>
              <a:rPr lang="en-US" sz="1400" dirty="0">
                <a:ea typeface="+mn-lt"/>
                <a:cs typeface="+mn-lt"/>
                <a:hlinkClick r:id="rId9"/>
              </a:rPr>
              <a:t>https://www.itv.com/news/london/2024-10-03/police-apologise-after-man-wrongfully-arrested-for-gun-crime</a:t>
            </a:r>
            <a:r>
              <a:rPr lang="en-US" sz="1400" dirty="0">
                <a:ea typeface="+mn-lt"/>
                <a:cs typeface="+mn-lt"/>
              </a:rPr>
              <a:t> (Accessed 10/7/2025)</a:t>
            </a:r>
          </a:p>
          <a:p>
            <a:pPr marL="0" indent="0">
              <a:buNone/>
            </a:pPr>
            <a:r>
              <a:rPr lang="en-US" sz="1400" dirty="0">
                <a:ea typeface="+mn-lt"/>
                <a:cs typeface="+mn-lt"/>
              </a:rPr>
              <a:t>Good Morning Britain, 2024 (</a:t>
            </a:r>
            <a:r>
              <a:rPr lang="en-US" sz="1400" dirty="0" err="1">
                <a:ea typeface="+mn-lt"/>
                <a:cs typeface="+mn-lt"/>
              </a:rPr>
              <a:t>Youtube</a:t>
            </a:r>
            <a:r>
              <a:rPr lang="en-US" sz="1400" dirty="0">
                <a:ea typeface="+mn-lt"/>
                <a:cs typeface="+mn-lt"/>
              </a:rPr>
              <a:t> video) Bank manager says Met Police's racial profiling cost him 7 years of his life. Available at:</a:t>
            </a:r>
            <a:r>
              <a:rPr lang="en-US" sz="1400" dirty="0">
                <a:ea typeface="+mn-lt"/>
                <a:cs typeface="+mn-lt"/>
                <a:hlinkClick r:id="rId10"/>
              </a:rPr>
              <a:t>https://www.youtube.com/watch?v=omWu2F0XkwY</a:t>
            </a:r>
            <a:r>
              <a:rPr lang="en-US" sz="1400" dirty="0">
                <a:ea typeface="+mn-lt"/>
                <a:cs typeface="+mn-lt"/>
              </a:rPr>
              <a:t> (Accessed 10/7/2025)</a:t>
            </a:r>
          </a:p>
          <a:p>
            <a:pPr marL="0" indent="0">
              <a:buNone/>
            </a:pPr>
            <a:r>
              <a:rPr lang="en-US" sz="1400" dirty="0">
                <a:ea typeface="+mn-lt"/>
                <a:cs typeface="+mn-lt"/>
              </a:rPr>
              <a:t>GOV, 2025. Police powers and procedures England and Wales. Available at: </a:t>
            </a:r>
            <a:r>
              <a:rPr lang="en-US" sz="1400" dirty="0">
                <a:ea typeface="+mn-lt"/>
                <a:cs typeface="+mn-lt"/>
                <a:hlinkClick r:id="rId11"/>
              </a:rPr>
              <a:t>https://www.gov.uk/government/statistics/police-powers-and-procedures-in-england-and-wales-201112/police-powers-and-procedures-in-england-and-wales-2011-12</a:t>
            </a:r>
            <a:r>
              <a:rPr lang="en-US" sz="1400" dirty="0">
                <a:ea typeface="+mn-lt"/>
                <a:cs typeface="+mn-lt"/>
              </a:rPr>
              <a:t> (Accessed 11/7/2025)</a:t>
            </a:r>
          </a:p>
          <a:p>
            <a:pPr marL="0" indent="0">
              <a:buNone/>
            </a:pPr>
            <a:endParaRPr lang="en-US" sz="1400" dirty="0">
              <a:ea typeface="+mn-lt"/>
              <a:cs typeface="+mn-lt"/>
            </a:endParaRPr>
          </a:p>
          <a:p>
            <a:pPr marL="0" indent="0">
              <a:buNone/>
            </a:pPr>
            <a:endParaRPr lang="en-US" sz="1400" dirty="0">
              <a:ea typeface="+mn-lt"/>
              <a:cs typeface="+mn-lt"/>
            </a:endParaRPr>
          </a:p>
          <a:p>
            <a:pPr marL="0" indent="0">
              <a:buNone/>
            </a:pPr>
            <a:endParaRPr lang="en-US" sz="1400" dirty="0">
              <a:ea typeface="+mn-lt"/>
              <a:cs typeface="+mn-lt"/>
            </a:endParaRPr>
          </a:p>
          <a:p>
            <a:pPr marL="0" indent="0">
              <a:buNone/>
            </a:pPr>
            <a:endParaRPr lang="en-US" sz="1400" dirty="0">
              <a:ea typeface="+mn-lt"/>
              <a:cs typeface="+mn-lt"/>
            </a:endParaRPr>
          </a:p>
          <a:p>
            <a:pPr marL="0" indent="0">
              <a:buNone/>
            </a:pPr>
            <a:endParaRPr lang="en-US" sz="1400" dirty="0">
              <a:ea typeface="+mn-lt"/>
              <a:cs typeface="+mn-lt"/>
            </a:endParaRPr>
          </a:p>
          <a:p>
            <a:pPr marL="0" indent="0">
              <a:buNone/>
            </a:pPr>
            <a:endParaRPr lang="en-US" sz="1400" dirty="0">
              <a:ea typeface="+mn-lt"/>
              <a:cs typeface="+mn-lt"/>
            </a:endParaRPr>
          </a:p>
        </p:txBody>
      </p:sp>
    </p:spTree>
    <p:extLst>
      <p:ext uri="{BB962C8B-B14F-4D97-AF65-F5344CB8AC3E}">
        <p14:creationId xmlns:p14="http://schemas.microsoft.com/office/powerpoint/2010/main" val="27695165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Discuss the effect of the introduction of Code G of the Police and Criminal Evidence Act 1984 codes of practice on arrest and the investigation of offences.</vt:lpstr>
      <vt:lpstr>Aims and Objectives</vt:lpstr>
      <vt:lpstr>Introduction</vt:lpstr>
      <vt:lpstr>Police and Criminal Evidence Act 1984</vt:lpstr>
      <vt:lpstr>Code G</vt:lpstr>
      <vt:lpstr>Dale Sempler  </vt:lpstr>
      <vt:lpstr>Statistic before and after Code G was initiated.   'In 2011/12, there were approximately 1,225,000 arrests in England and Wales. Following the introduction of Code G, by 2016/17, this had fallen to around 780,000 arrests, representing a 27% decline over five years.' (GOV, 2025).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755</cp:revision>
  <dcterms:created xsi:type="dcterms:W3CDTF">2025-07-14T15:14:32Z</dcterms:created>
  <dcterms:modified xsi:type="dcterms:W3CDTF">2025-07-18T01:32:01Z</dcterms:modified>
</cp:coreProperties>
</file>