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656" y="-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01ED34-D1E2-4A63-ADEF-1FD8BF31499D}" type="datetimeFigureOut">
              <a:rPr lang="en-GB" smtClean="0"/>
              <a:pPr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Loi’oih’oih’ioh’p’po’popphpipih’phkujcoc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131840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endParaRPr lang="en-GB" sz="2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/ Nag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endParaRPr lang="en-GB" sz="14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843808" y="836712"/>
            <a:ext cx="1728192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brawd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, does dim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chwaer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blociau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silff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164288" y="2636912"/>
            <a:ext cx="986408" cy="115212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, does dim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mochyn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fferm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653136"/>
            <a:ext cx="1152128" cy="129614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, does dim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het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491880" y="4941168"/>
            <a:ext cx="1296144" cy="98640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afal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4941168"/>
            <a:ext cx="1296144" cy="98640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, does dim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plant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yr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588224" y="5013176"/>
            <a:ext cx="1512168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broga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pwll</a:t>
            </a:r>
            <a:endParaRPr lang="en-GB" sz="14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71600" y="2564904"/>
            <a:ext cx="2088232" cy="187220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6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8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endParaRPr lang="en-GB" sz="1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brawd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does dim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chwaer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afal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banana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en-GB" sz="1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8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771800" y="2348880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348880"/>
            <a:ext cx="432048" cy="410344"/>
          </a:xfrm>
          <a:prstGeom prst="star5">
            <a:avLst>
              <a:gd name="adj" fmla="val 2152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771800" y="4077072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27584" y="4077072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car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coch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440160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brawd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72000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chwaer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60232" y="1844824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blociau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silff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6012160" y="2636912"/>
            <a:ext cx="1008112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mochyn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fferm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660232" y="3861048"/>
            <a:ext cx="1296144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broga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pwll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48064" y="3861048"/>
            <a:ext cx="1224136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plant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yr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ysgol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275856" y="3861048"/>
            <a:ext cx="1512168" cy="9864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afal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224136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het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556792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563888" y="1628800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4860032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6732240" y="1700808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804248" y="3284984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835696" y="5373216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572000" y="4365104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596336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084168" y="4509120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66" name="Picture 42" descr="CSC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3840" y="6113184"/>
            <a:ext cx="1440160" cy="744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daviee5\AppData\Local\Microsoft\Windows\Temporary Internet Files\Content.IE5\EIMT1X4O\dglxasse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6093296"/>
            <a:ext cx="2088232" cy="764704"/>
          </a:xfrm>
          <a:prstGeom prst="rect">
            <a:avLst/>
          </a:prstGeom>
          <a:noFill/>
        </p:spPr>
      </p:pic>
      <p:pic>
        <p:nvPicPr>
          <p:cNvPr id="5" name="Picture 3" descr="C:\Users\daviee5\AppData\Local\Microsoft\Windows\Temporary Internet Files\Content.IE5\137MIUFX\dglxasset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4408" y="2636912"/>
            <a:ext cx="899592" cy="1848608"/>
          </a:xfrm>
          <a:prstGeom prst="rect">
            <a:avLst/>
          </a:prstGeom>
          <a:noFill/>
        </p:spPr>
      </p:pic>
      <p:pic>
        <p:nvPicPr>
          <p:cNvPr id="1028" name="Picture 4" descr="C:\Users\daviee5\AppData\Local\Microsoft\Windows\Temporary Internet Files\Content.IE5\30UVLV2V\dglxasset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89240"/>
            <a:ext cx="755576" cy="1268760"/>
          </a:xfrm>
          <a:prstGeom prst="rect">
            <a:avLst/>
          </a:prstGeom>
          <a:noFill/>
        </p:spPr>
      </p:pic>
      <p:pic>
        <p:nvPicPr>
          <p:cNvPr id="6" name="Picture 5" descr="C:\Users\daviee5\AppData\Local\Microsoft\Windows\Temporary Internet Files\Content.IE5\Q3FF0LC0\dglxasset[3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44408" y="-1"/>
            <a:ext cx="899592" cy="1405137"/>
          </a:xfrm>
          <a:prstGeom prst="rect">
            <a:avLst/>
          </a:prstGeom>
          <a:noFill/>
        </p:spPr>
      </p:pic>
      <p:pic>
        <p:nvPicPr>
          <p:cNvPr id="7" name="Picture 6" descr="C:\Users\daviee5\AppData\Local\Microsoft\Windows\Temporary Internet Files\Content.IE5\VLPGA22F\MP90018506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755575" cy="1484784"/>
          </a:xfrm>
          <a:prstGeom prst="rect">
            <a:avLst/>
          </a:prstGeom>
          <a:noFill/>
        </p:spPr>
      </p:pic>
      <p:pic>
        <p:nvPicPr>
          <p:cNvPr id="8" name="Picture 7" descr="C:\Users\daviee5\AppData\Local\Microsoft\Windows\Temporary Internet Files\Content.IE5\EIMT1X4O\MP900439292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708920"/>
            <a:ext cx="755576" cy="1494672"/>
          </a:xfrm>
          <a:prstGeom prst="rect">
            <a:avLst/>
          </a:prstGeom>
          <a:noFill/>
        </p:spPr>
      </p:pic>
      <p:pic>
        <p:nvPicPr>
          <p:cNvPr id="1034" name="Picture 10" descr="C:\Users\daviee5\AppData\Local\Microsoft\Windows\Temporary Internet Files\Content.IE5\137MIUFX\MP900341480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872" y="0"/>
            <a:ext cx="2448272" cy="692696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2667</TotalTime>
  <Words>149</Words>
  <Application>Microsoft Office PowerPoint</Application>
  <PresentationFormat>On-screen Show (4:3)</PresentationFormat>
  <Paragraphs>30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Module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daviee5</dc:creator>
  <cp:lastModifiedBy>Windows User</cp:lastModifiedBy>
  <cp:revision>68</cp:revision>
  <dcterms:created xsi:type="dcterms:W3CDTF">2013-08-31T15:45:17Z</dcterms:created>
  <dcterms:modified xsi:type="dcterms:W3CDTF">2014-05-06T14:15:59Z</dcterms:modified>
</cp:coreProperties>
</file>