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Facility Layout &amp; Location: Student Activities Deck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Discussion Questions + Case Studies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section provides questions to promote critical thinking and student engagement about facility layout and location.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FLP – 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Why is FLP an NP-hard problem?</a:t>
            </a:r>
          </a:p>
          <a:p>
            <a:r>
              <a:t>• Differences between static and dynamic FLP?</a:t>
            </a:r>
          </a:p>
          <a:p>
            <a:r>
              <a:t>• How does Industry 4.0 change FLP?</a:t>
            </a:r>
          </a:p>
          <a:p>
            <a:r>
              <a:t>• What KPIs measure layout quality?</a:t>
            </a:r>
          </a:p>
          <a:p>
            <a:r>
              <a:t>• Which metaheuristic would you choose and why?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Facility Location – 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Why are location decisions long-term?</a:t>
            </a:r>
          </a:p>
          <a:p>
            <a:r>
              <a:t>• How does reverse logistics alter SC networks?</a:t>
            </a:r>
          </a:p>
          <a:p>
            <a:r>
              <a:t>• How does global risk influence location?</a:t>
            </a:r>
          </a:p>
          <a:p>
            <a:r>
              <a:t>• Should companies close non-optimal facilities?</a:t>
            </a:r>
          </a:p>
          <a:p>
            <a:r>
              <a:t>• Cost vs resilience vs sustainability — which matters most?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Integrated Layout &amp; Location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How do layout and location influence each other?</a:t>
            </a:r>
          </a:p>
          <a:p>
            <a:r>
              <a:t>• Which should come first?</a:t>
            </a:r>
          </a:p>
          <a:p>
            <a:r>
              <a:t>• Can a good layout in a poor location still fail?</a:t>
            </a:r>
          </a:p>
          <a:p>
            <a:r>
              <a:t>• How can AI/IoT support integration?</a:t>
            </a:r>
          </a:p>
          <a:p>
            <a:r>
              <a:t>• What skills help future planners?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1: Amazon Fulfilment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Tasks:</a:t>
            </a:r>
          </a:p>
          <a:p>
            <a:r>
              <a:t>• Propose layout for high vs low velocity items</a:t>
            </a:r>
          </a:p>
          <a:p>
            <a:r>
              <a:t>• Compare location options (e.g. cities)</a:t>
            </a:r>
          </a:p>
          <a:p>
            <a:r>
              <a:t>• Discuss layout-location interaction</a:t>
            </a:r>
          </a:p>
          <a:p>
            <a:r>
              <a:t>Learning: Layout &amp; location jointly affect speed.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2: EV Battery Plant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Tasks:</a:t>
            </a:r>
          </a:p>
          <a:p>
            <a:r>
              <a:t>• Choose optimal city based on logistics &amp; sustainability</a:t>
            </a:r>
          </a:p>
          <a:p>
            <a:r>
              <a:t>• Design hazardous vs non-hazardous zones</a:t>
            </a:r>
          </a:p>
          <a:p>
            <a:r>
              <a:t>• Identify where dynamic layouts help</a:t>
            </a:r>
          </a:p>
          <a:p>
            <a:r>
              <a:t>Learning: Safety + environmental constraints shape decisions.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3: Hospital Emergency Dept.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Tasks:</a:t>
            </a:r>
          </a:p>
          <a:p>
            <a:r>
              <a:t>• Redesign triage &amp; treatment flow</a:t>
            </a:r>
          </a:p>
          <a:p>
            <a:r>
              <a:t>• Evaluate opening satellite ED</a:t>
            </a:r>
          </a:p>
          <a:p>
            <a:r>
              <a:t>• Assess KPIs: safety, waiting time, patient flow</a:t>
            </a:r>
          </a:p>
          <a:p>
            <a:r>
              <a:t>Learning: Internal layout must match external capacity.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4: Electronics Recycling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Tasks:</a:t>
            </a:r>
          </a:p>
          <a:p>
            <a:r>
              <a:t>• Select facility locations for collection &amp; remanufacturing</a:t>
            </a:r>
          </a:p>
          <a:p>
            <a:r>
              <a:t>• Propose layout for recycling stages</a:t>
            </a:r>
          </a:p>
          <a:p>
            <a:r>
              <a:t>• Compare cost &amp; environmental impact</a:t>
            </a:r>
          </a:p>
          <a:p>
            <a:r>
              <a:t>Learning: Closed-loop SC requires both micro &amp; macro design.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Layout + Location = interconnected decisions</a:t>
            </a:r>
          </a:p>
          <a:p>
            <a:r>
              <a:t>• Real-world systems combine both</a:t>
            </a:r>
          </a:p>
          <a:p>
            <a:r>
              <a:t>• Students should practice modelling, evaluation &amp; case-based thinking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357</Words>
  <Application>Microsoft Office PowerPoint</Application>
  <PresentationFormat>On-screen Show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Facility Layout &amp; Location: Student Activities Deck</vt:lpstr>
      <vt:lpstr>Discussion Overview</vt:lpstr>
      <vt:lpstr>FLP – Discussion Questions</vt:lpstr>
      <vt:lpstr>Facility Location – Discussion Questions</vt:lpstr>
      <vt:lpstr>Integrated Layout &amp; Location Questions</vt:lpstr>
      <vt:lpstr>Case Study 1: Amazon Fulfilment Centre</vt:lpstr>
      <vt:lpstr>Case Study 2: EV Battery Plant</vt:lpstr>
      <vt:lpstr>Case Study 3: Hospital Emergency Dept.</vt:lpstr>
      <vt:lpstr>Case Study 4: Electronics Recycling Network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1</cp:revision>
  <dcterms:created xsi:type="dcterms:W3CDTF">2013-01-27T09:14:16Z</dcterms:created>
  <dcterms:modified xsi:type="dcterms:W3CDTF">2026-03-25T19:05:21Z</dcterms:modified>
  <cp:category/>
</cp:coreProperties>
</file>