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60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13" Type="http://schemas.openxmlformats.org/officeDocument/2006/relationships/image" Target="../media/image14.JPG"/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12" Type="http://schemas.openxmlformats.org/officeDocument/2006/relationships/image" Target="../media/image13.JPG"/><Relationship Id="rId17" Type="http://schemas.openxmlformats.org/officeDocument/2006/relationships/image" Target="../media/image18.JPG"/><Relationship Id="rId2" Type="http://schemas.openxmlformats.org/officeDocument/2006/relationships/image" Target="../media/image3.JPG"/><Relationship Id="rId16" Type="http://schemas.openxmlformats.org/officeDocument/2006/relationships/image" Target="../media/image1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G"/><Relationship Id="rId11" Type="http://schemas.openxmlformats.org/officeDocument/2006/relationships/image" Target="../media/image12.JPG"/><Relationship Id="rId5" Type="http://schemas.openxmlformats.org/officeDocument/2006/relationships/image" Target="../media/image6.JPG"/><Relationship Id="rId15" Type="http://schemas.openxmlformats.org/officeDocument/2006/relationships/image" Target="../media/image16.JPG"/><Relationship Id="rId10" Type="http://schemas.openxmlformats.org/officeDocument/2006/relationships/image" Target="../media/image11.JPG"/><Relationship Id="rId4" Type="http://schemas.openxmlformats.org/officeDocument/2006/relationships/image" Target="../media/image5.JPG"/><Relationship Id="rId9" Type="http://schemas.openxmlformats.org/officeDocument/2006/relationships/image" Target="../media/image10.JPG"/><Relationship Id="rId14" Type="http://schemas.openxmlformats.org/officeDocument/2006/relationships/image" Target="../media/image1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19519">
            <a:off x="6841019" y="321554"/>
            <a:ext cx="2606802" cy="195510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53915">
            <a:off x="4555529" y="122749"/>
            <a:ext cx="2628063" cy="197104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490284">
            <a:off x="-447414" y="209500"/>
            <a:ext cx="2830145" cy="21226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31359">
            <a:off x="1646632" y="387946"/>
            <a:ext cx="2873667" cy="21552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120096">
            <a:off x="753501" y="2417336"/>
            <a:ext cx="2741667" cy="20562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047495" y="2399762"/>
            <a:ext cx="2982035" cy="22365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92554" y="2176418"/>
            <a:ext cx="2570180" cy="192763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24241">
            <a:off x="3410962" y="4437220"/>
            <a:ext cx="2692880" cy="201966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57860">
            <a:off x="5424501" y="4569882"/>
            <a:ext cx="2556284" cy="191721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587642">
            <a:off x="7365630" y="2456220"/>
            <a:ext cx="2720047" cy="204003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39056">
            <a:off x="8803191" y="505384"/>
            <a:ext cx="2642558" cy="198191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09554">
            <a:off x="9956968" y="1994150"/>
            <a:ext cx="2582952" cy="193721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V="1">
            <a:off x="10139052" y="4753184"/>
            <a:ext cx="2346226" cy="175967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661953">
            <a:off x="7919446" y="4779031"/>
            <a:ext cx="2410704" cy="1808028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518286">
            <a:off x="1901347" y="4549311"/>
            <a:ext cx="2432674" cy="182450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72236">
            <a:off x="-459123" y="3937138"/>
            <a:ext cx="2645436" cy="1984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61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1" ma:contentTypeDescription="Create a new document." ma:contentTypeScope="" ma:versionID="6ef7e53f373b8946349d3d57b7aafbe4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41def346d64abab1939ea5dd64d96984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A88ECB0-96C4-40C4-82C9-A8F9DCDFAD8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9076365-3278-473A-BE43-DE4F6D98B9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2C60A55-EA77-4198-ADE8-3825F3060507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a3276f14-397d-4ed7-b8c7-ece791485ff1"/>
    <ds:schemaRef ds:uri="http://purl.org/dc/elements/1.1/"/>
    <ds:schemaRef ds:uri="http://schemas.microsoft.com/office/2006/metadata/properties"/>
    <ds:schemaRef ds:uri="http://schemas.microsoft.com/office/2006/documentManagement/types"/>
    <ds:schemaRef ds:uri="bf13d2f1-3fb4-4d24-806f-713eb38c1b0e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17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Tw Cen MT</vt:lpstr>
      <vt:lpstr>Circuit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Hancox</dc:creator>
  <cp:lastModifiedBy>Catherine Hancox</cp:lastModifiedBy>
  <cp:revision>2</cp:revision>
  <dcterms:created xsi:type="dcterms:W3CDTF">2019-10-25T13:38:25Z</dcterms:created>
  <dcterms:modified xsi:type="dcterms:W3CDTF">2019-10-25T13:55:39Z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