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18" r:id="rId1"/>
  </p:sldMasterIdLst>
  <p:notesMasterIdLst>
    <p:notesMasterId r:id="rId11"/>
  </p:notesMasterIdLst>
  <p:sldIdLst>
    <p:sldId id="316" r:id="rId2"/>
    <p:sldId id="258" r:id="rId3"/>
    <p:sldId id="259" r:id="rId4"/>
    <p:sldId id="260" r:id="rId5"/>
    <p:sldId id="261" r:id="rId6"/>
    <p:sldId id="265" r:id="rId7"/>
    <p:sldId id="266" r:id="rId8"/>
    <p:sldId id="267" r:id="rId9"/>
    <p:sldId id="268" r:id="rId10"/>
  </p:sldIdLst>
  <p:sldSz cx="9144000" cy="5143500" type="screen16x9"/>
  <p:notesSz cx="6858000" cy="9144000"/>
  <p:embeddedFontLst>
    <p:embeddedFont>
      <p:font typeface="Calibri" panose="020F0502020204030204" pitchFamily="34" charset="0"/>
      <p:regular r:id="rId12"/>
      <p:bold r:id="rId13"/>
      <p:italic r:id="rId14"/>
      <p:boldItalic r:id="rId15"/>
    </p:embeddedFont>
    <p:embeddedFont>
      <p:font typeface="Calibri Light" panose="020F0302020204030204" pitchFamily="34" charset="0"/>
      <p:regular r:id="rId16"/>
      <p:italic r:id="rId17"/>
    </p:embeddedFont>
    <p:embeddedFont>
      <p:font typeface="Fira Sans" panose="020B0503050000020004" pitchFamily="34" charset="0"/>
      <p:regular r:id="rId18"/>
      <p:bold r:id="rId19"/>
      <p:italic r:id="rId20"/>
      <p:boldItalic r:id="rId21"/>
    </p:embeddedFont>
    <p:embeddedFont>
      <p:font typeface="Roboto" panose="02000000000000000000" pitchFamily="2" charset="0"/>
      <p:regular r:id="rId22"/>
      <p:bold r:id="rId23"/>
      <p:italic r:id="rId24"/>
      <p:boldItalic r:id="rId2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
          <p15:clr>
            <a:srgbClr val="A4A3A4"/>
          </p15:clr>
        </p15:guide>
        <p15:guide id="2" orient="horz" pos="2984">
          <p15:clr>
            <a:srgbClr val="A4A3A4"/>
          </p15:clr>
        </p15:guide>
        <p15:guide id="3" orient="horz" pos="485">
          <p15:clr>
            <a:srgbClr val="A4A3A4"/>
          </p15:clr>
        </p15:guide>
        <p15:guide id="4" pos="288">
          <p15:clr>
            <a:srgbClr val="A4A3A4"/>
          </p15:clr>
        </p15:guide>
        <p15:guide id="5" pos="547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3AE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C89EF96-8CEA-46FF-86C4-4CE0E7609803}" styleName="Light Style 3 - Accent 1">
    <a:wholeTbl>
      <a:tcTxStyle>
        <a:fontRef idx="minor">
          <a:srgbClr val="000000"/>
        </a:fontRef>
      </a:tcTxStyle>
      <a:tcStyle>
        <a:tcBdr>
          <a:left>
            <a:ln w="12700" cmpd="sng">
              <a:solidFill>
                <a:srgbClr val="5B9BD5"/>
              </a:solidFill>
            </a:ln>
          </a:left>
          <a:right>
            <a:ln w="12700" cmpd="sng">
              <a:solidFill>
                <a:srgbClr val="5B9BD5"/>
              </a:solidFill>
            </a:ln>
          </a:right>
          <a:top>
            <a:ln w="12700" cmpd="sng">
              <a:solidFill>
                <a:srgbClr val="5B9BD5"/>
              </a:solidFill>
            </a:ln>
          </a:top>
          <a:bottom>
            <a:ln w="12700" cmpd="sng">
              <a:solidFill>
                <a:srgbClr val="5B9BD5"/>
              </a:solidFill>
            </a:ln>
          </a:bottom>
          <a:insideH>
            <a:ln w="12700" cmpd="sng">
              <a:solidFill>
                <a:srgbClr val="5B9BD5"/>
              </a:solidFill>
            </a:ln>
          </a:insideH>
          <a:insideV>
            <a:ln w="12700" cmpd="sng">
              <a:solidFill>
                <a:srgbClr val="5B9BD5"/>
              </a:solidFill>
            </a:ln>
          </a:insideV>
        </a:tcBdr>
        <a:fill>
          <a:noFill/>
        </a:fill>
      </a:tcStyle>
    </a:wholeTbl>
    <a:band1H>
      <a:tcStyle>
        <a:tcBdr/>
        <a:fill>
          <a:solidFill>
            <a:srgbClr val="5B9BD5">
              <a:alpha val="20000"/>
            </a:srgbClr>
          </a:solidFill>
        </a:fill>
      </a:tcStyle>
    </a:band1H>
    <a:band1V>
      <a:tcStyle>
        <a:tcBdr/>
        <a:fill>
          <a:solidFill>
            <a:srgbClr val="5B9BD5">
              <a:alpha val="20000"/>
            </a:srgbClr>
          </a:solidFill>
        </a:fill>
      </a:tcStyle>
    </a:band1V>
    <a:lastCol>
      <a:tcTxStyle b="on"/>
      <a:tcStyle>
        <a:tcBdr/>
      </a:tcStyle>
    </a:lastCol>
    <a:firstCol>
      <a:tcTxStyle b="on"/>
      <a:tcStyle>
        <a:tcBdr/>
      </a:tcStyle>
    </a:firstCol>
    <a:lastRow>
      <a:tcTxStyle b="on"/>
      <a:tcStyle>
        <a:tcBdr>
          <a:top>
            <a:ln w="50800" cmpd="dbl">
              <a:solidFill>
                <a:srgbClr val="5B9BD5"/>
              </a:solidFill>
            </a:ln>
          </a:top>
        </a:tcBdr>
        <a:fill>
          <a:noFill/>
        </a:fill>
      </a:tcStyle>
    </a:lastRow>
    <a:firstRow>
      <a:tcTxStyle b="on"/>
      <a:tcStyle>
        <a:tcBdr>
          <a:top>
            <a:ln w="25400" cmpd="sng">
              <a:solidFill>
                <a:srgbClr val="5B9BD5"/>
              </a:solidFill>
            </a:ln>
          </a:top>
        </a:tcBdr>
        <a:fill>
          <a:noFill/>
        </a:fill>
      </a:tcStyle>
    </a:firstRow>
  </a:tblStyle>
  <a:tblStyle styleId="{5940675A-B579-460E-94D1-54222C63F5DA}" styleName="No Style, Table Grid">
    <a:wholeTbl>
      <a:tcTxStyle>
        <a:fontRef idx="minor">
          <a:srgbClr val="000000"/>
        </a:fontRef>
        <a:srgbClr val="000000"/>
      </a:tcTxStyle>
      <a:tcStyle>
        <a:tcBdr>
          <a:left>
            <a:ln w="12700" cmpd="sng">
              <a:solidFill>
                <a:srgbClr val="000000"/>
              </a:solidFill>
            </a:ln>
          </a:left>
          <a:right>
            <a:ln w="12700" cmpd="sng">
              <a:solidFill>
                <a:srgbClr val="000000"/>
              </a:solidFill>
            </a:ln>
          </a:right>
          <a:top>
            <a:ln w="12700" cmpd="sng">
              <a:solidFill>
                <a:srgbClr val="000000"/>
              </a:solidFill>
            </a:ln>
          </a:top>
          <a:bottom>
            <a:ln w="12700" cmpd="sng">
              <a:solidFill>
                <a:srgbClr val="000000"/>
              </a:solidFill>
            </a:ln>
          </a:bottom>
          <a:insideH>
            <a:ln w="12700" cmpd="sng">
              <a:solidFill>
                <a:srgbClr val="000000"/>
              </a:solidFill>
            </a:ln>
          </a:insideH>
          <a:insideV>
            <a:ln w="12700" cmpd="sng">
              <a:solidFill>
                <a:srgbClr val="000000"/>
              </a:solidFill>
            </a:ln>
          </a:insideV>
        </a:tcBdr>
        <a:fill>
          <a:noFill/>
        </a:fill>
      </a:tcStyle>
    </a:wholeTbl>
  </a:tblStyle>
  <a:tblStyle styleId="{F5AB1C69-6EDB-4FF4-983F-18BD219EF323}" styleName="Medium Style 2 - Accent 3">
    <a:wholeTbl>
      <a:tcTxStyle>
        <a:fontRef idx="minor">
          <a:srgbClr val="000000"/>
        </a:fontRef>
        <a:srgbClr val="000000"/>
      </a:tcTxStyle>
      <a:tcStyle>
        <a:tcBdr>
          <a:left>
            <a:ln w="12700" cmpd="sng">
              <a:solidFill>
                <a:srgbClr val="FFFFFF"/>
              </a:solidFill>
            </a:ln>
          </a:left>
          <a:right>
            <a:ln w="12700" cmpd="sng">
              <a:solidFill>
                <a:srgbClr val="FFFFFF"/>
              </a:solidFill>
            </a:ln>
          </a:right>
          <a:top>
            <a:ln w="12700" cmpd="sng">
              <a:solidFill>
                <a:srgbClr val="FFFFFF"/>
              </a:solidFill>
            </a:ln>
          </a:top>
          <a:bottom>
            <a:ln w="12700" cmpd="sng">
              <a:solidFill>
                <a:srgbClr val="FFFFFF"/>
              </a:solidFill>
            </a:ln>
          </a:bottom>
          <a:insideH>
            <a:ln w="12700" cmpd="sng">
              <a:solidFill>
                <a:srgbClr val="FFFFFF"/>
              </a:solidFill>
            </a:ln>
          </a:insideH>
          <a:insideV>
            <a:ln w="12700" cmpd="sng">
              <a:solidFill>
                <a:srgbClr val="FFFFFF"/>
              </a:solidFill>
            </a:ln>
          </a:insideV>
        </a:tcBdr>
        <a:fill>
          <a:solidFill>
            <a:srgbClr val="A5A5A5">
              <a:tint val="20000"/>
            </a:srgbClr>
          </a:solidFill>
        </a:fill>
      </a:tcStyle>
    </a:wholeTbl>
    <a:band1H>
      <a:tcStyle>
        <a:tcBdr/>
        <a:fill>
          <a:solidFill>
            <a:srgbClr val="A5A5A5">
              <a:tint val="40000"/>
            </a:srgbClr>
          </a:solidFill>
        </a:fill>
      </a:tcStyle>
    </a:band1H>
    <a:band2H>
      <a:tcStyle>
        <a:tcBdr/>
      </a:tcStyle>
    </a:band2H>
    <a:band1V>
      <a:tcStyle>
        <a:tcBdr/>
        <a:fill>
          <a:solidFill>
            <a:srgbClr val="A5A5A5">
              <a:tint val="40000"/>
            </a:srgbClr>
          </a:solidFill>
        </a:fill>
      </a:tcStyle>
    </a:band1V>
    <a:band2V>
      <a:tcStyle>
        <a:tcBdr/>
      </a:tcStyle>
    </a:band2V>
    <a:lastCol>
      <a:tcTxStyle b="on">
        <a:fontRef idx="minor">
          <a:srgbClr val="000000"/>
        </a:fontRef>
        <a:srgbClr val="000000"/>
      </a:tcTxStyle>
      <a:tcStyle>
        <a:tcBdr/>
        <a:fill>
          <a:solidFill>
            <a:srgbClr val="A5A5A5"/>
          </a:solidFill>
        </a:fill>
      </a:tcStyle>
    </a:lastCol>
    <a:firstCol>
      <a:tcTxStyle b="on">
        <a:fontRef idx="minor">
          <a:srgbClr val="000000"/>
        </a:fontRef>
        <a:srgbClr val="000000"/>
      </a:tcTxStyle>
      <a:tcStyle>
        <a:tcBdr/>
        <a:fill>
          <a:solidFill>
            <a:srgbClr val="A5A5A5"/>
          </a:solidFill>
        </a:fill>
      </a:tcStyle>
    </a:firstCol>
    <a:lastRow>
      <a:tcTxStyle b="on">
        <a:fontRef idx="minor">
          <a:srgbClr val="000000"/>
        </a:fontRef>
        <a:srgbClr val="000000"/>
      </a:tcTxStyle>
      <a:tcStyle>
        <a:tcBdr>
          <a:top>
            <a:ln w="38100" cmpd="sng">
              <a:solidFill>
                <a:srgbClr val="FFFFFF"/>
              </a:solidFill>
            </a:ln>
          </a:top>
        </a:tcBdr>
        <a:fill>
          <a:solidFill>
            <a:srgbClr val="A5A5A5"/>
          </a:solidFill>
        </a:fill>
      </a:tcStyle>
    </a:lastRow>
    <a:firstRow>
      <a:tcTxStyle b="on">
        <a:fontRef idx="minor">
          <a:srgbClr val="000000"/>
        </a:fontRef>
        <a:srgbClr val="000000"/>
      </a:tcTxStyle>
      <a:tcStyle>
        <a:tcBdr>
          <a:top>
            <a:ln w="38100" cmpd="sng">
              <a:solidFill>
                <a:srgbClr val="FFFFFF"/>
              </a:solidFill>
            </a:ln>
          </a:top>
        </a:tcBdr>
        <a:fill>
          <a:solidFill>
            <a:srgbClr val="A5A5A5"/>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85648" autoAdjust="0"/>
  </p:normalViewPr>
  <p:slideViewPr>
    <p:cSldViewPr snapToGrid="0">
      <p:cViewPr>
        <p:scale>
          <a:sx n="70" d="100"/>
          <a:sy n="70" d="100"/>
        </p:scale>
        <p:origin x="1204" y="356"/>
      </p:cViewPr>
      <p:guideLst>
        <p:guide orient="horz" pos="288"/>
        <p:guide orient="horz" pos="2984"/>
        <p:guide orient="horz" pos="485"/>
        <p:guide pos="288"/>
        <p:guide pos="547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font" Target="fonts/font13.fntdata"/><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29ACCD-1A80-4506-A0D3-43D41F3389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3E31AC7-D848-4B5E-8DE9-3A9779618D79}">
      <dgm:prSet phldrT="[Text]"/>
      <dgm:spPr>
        <a:solidFill>
          <a:srgbClr val="43AED9"/>
        </a:solidFill>
      </dgm:spPr>
      <dgm:t>
        <a:bodyPr/>
        <a:lstStyle/>
        <a:p>
          <a:r>
            <a:rPr lang="en-GB" dirty="0">
              <a:latin typeface="Arial" panose="020B0604020202020204" pitchFamily="34" charset="0"/>
              <a:cs typeface="Arial" panose="020B0604020202020204" pitchFamily="34" charset="0"/>
            </a:rPr>
            <a:t>Alcohol</a:t>
          </a:r>
        </a:p>
      </dgm:t>
    </dgm:pt>
    <dgm:pt modelId="{94845C00-756B-4453-B8EE-633C33A0105E}" type="parTrans" cxnId="{8C4A1810-C9D5-4748-A7F3-E4A2E4C72DBA}">
      <dgm:prSet/>
      <dgm:spPr/>
      <dgm:t>
        <a:bodyPr/>
        <a:lstStyle/>
        <a:p>
          <a:endParaRPr lang="en-GB"/>
        </a:p>
      </dgm:t>
    </dgm:pt>
    <dgm:pt modelId="{654CCB24-1777-4FA4-9022-5B9AAED631A4}" type="sibTrans" cxnId="{8C4A1810-C9D5-4748-A7F3-E4A2E4C72DBA}">
      <dgm:prSet/>
      <dgm:spPr/>
      <dgm:t>
        <a:bodyPr/>
        <a:lstStyle/>
        <a:p>
          <a:endParaRPr lang="en-GB"/>
        </a:p>
      </dgm:t>
    </dgm:pt>
    <dgm:pt modelId="{AAC981A1-9763-4134-97C5-11DD4C85D815}">
      <dgm:prSet phldrT="[Text]"/>
      <dgm:spPr>
        <a:solidFill>
          <a:srgbClr val="43AED9"/>
        </a:solidFill>
      </dgm:spPr>
      <dgm:t>
        <a:bodyPr/>
        <a:lstStyle/>
        <a:p>
          <a:r>
            <a:rPr lang="en-GB" dirty="0">
              <a:latin typeface="Arial" panose="020B0604020202020204" pitchFamily="34" charset="0"/>
              <a:cs typeface="Arial" panose="020B0604020202020204" pitchFamily="34" charset="0"/>
            </a:rPr>
            <a:t>Family History</a:t>
          </a:r>
        </a:p>
      </dgm:t>
    </dgm:pt>
    <dgm:pt modelId="{09E25316-17CE-4B4C-82AF-BF5B5F6D1EEA}" type="parTrans" cxnId="{2DD5D7B3-C1D8-4786-9B09-04DC11A09A16}">
      <dgm:prSet/>
      <dgm:spPr/>
      <dgm:t>
        <a:bodyPr/>
        <a:lstStyle/>
        <a:p>
          <a:endParaRPr lang="en-GB"/>
        </a:p>
      </dgm:t>
    </dgm:pt>
    <dgm:pt modelId="{6F5B6163-BC1D-4DC8-A03D-9A72AC72B0DC}" type="sibTrans" cxnId="{2DD5D7B3-C1D8-4786-9B09-04DC11A09A16}">
      <dgm:prSet/>
      <dgm:spPr/>
      <dgm:t>
        <a:bodyPr/>
        <a:lstStyle/>
        <a:p>
          <a:endParaRPr lang="en-GB"/>
        </a:p>
      </dgm:t>
    </dgm:pt>
    <dgm:pt modelId="{191D68C3-8AF7-4192-993D-6C10767AAF62}">
      <dgm:prSet phldrT="[Text]"/>
      <dgm:spPr>
        <a:solidFill>
          <a:srgbClr val="43AED9"/>
        </a:solidFill>
      </dgm:spPr>
      <dgm:t>
        <a:bodyPr/>
        <a:lstStyle/>
        <a:p>
          <a:r>
            <a:rPr lang="en-GB" dirty="0">
              <a:latin typeface="Arial" panose="020B0604020202020204" pitchFamily="34" charset="0"/>
              <a:cs typeface="Arial" panose="020B0604020202020204" pitchFamily="34" charset="0"/>
            </a:rPr>
            <a:t>Medical History</a:t>
          </a:r>
        </a:p>
      </dgm:t>
    </dgm:pt>
    <dgm:pt modelId="{73AD5FF6-7DCF-44FE-B6DE-25B4EE91F84D}" type="parTrans" cxnId="{A346BDF3-6396-4ABF-875A-DB0AE4613AF7}">
      <dgm:prSet/>
      <dgm:spPr/>
      <dgm:t>
        <a:bodyPr/>
        <a:lstStyle/>
        <a:p>
          <a:endParaRPr lang="en-GB"/>
        </a:p>
      </dgm:t>
    </dgm:pt>
    <dgm:pt modelId="{23B454D6-3687-47BE-83DC-34E16338427E}" type="sibTrans" cxnId="{A346BDF3-6396-4ABF-875A-DB0AE4613AF7}">
      <dgm:prSet/>
      <dgm:spPr/>
      <dgm:t>
        <a:bodyPr/>
        <a:lstStyle/>
        <a:p>
          <a:endParaRPr lang="en-GB"/>
        </a:p>
      </dgm:t>
    </dgm:pt>
    <dgm:pt modelId="{8979CE5A-6CF6-4A39-81D1-1A070A8F48BC}">
      <dgm:prSet phldrT="[Text]"/>
      <dgm:spPr>
        <a:solidFill>
          <a:srgbClr val="43AED9"/>
        </a:solidFill>
      </dgm:spPr>
      <dgm:t>
        <a:bodyPr/>
        <a:lstStyle/>
        <a:p>
          <a:r>
            <a:rPr lang="en-GB" dirty="0">
              <a:latin typeface="Arial" panose="020B0604020202020204" pitchFamily="34" charset="0"/>
              <a:cs typeface="Arial" panose="020B0604020202020204" pitchFamily="34" charset="0"/>
            </a:rPr>
            <a:t>Ethnicity</a:t>
          </a:r>
        </a:p>
      </dgm:t>
    </dgm:pt>
    <dgm:pt modelId="{5F7AAE6B-EFC7-4FD2-B393-04E469CF3E61}" type="parTrans" cxnId="{2A719720-9652-4BA8-A682-5692AE67A700}">
      <dgm:prSet/>
      <dgm:spPr/>
      <dgm:t>
        <a:bodyPr/>
        <a:lstStyle/>
        <a:p>
          <a:endParaRPr lang="en-GB"/>
        </a:p>
      </dgm:t>
    </dgm:pt>
    <dgm:pt modelId="{609CA246-267F-4F8E-91EC-33687C7D52D6}" type="sibTrans" cxnId="{2A719720-9652-4BA8-A682-5692AE67A700}">
      <dgm:prSet/>
      <dgm:spPr/>
      <dgm:t>
        <a:bodyPr/>
        <a:lstStyle/>
        <a:p>
          <a:endParaRPr lang="en-GB"/>
        </a:p>
      </dgm:t>
    </dgm:pt>
    <dgm:pt modelId="{41050633-1D0D-4B36-99AF-7BEC314E58E8}">
      <dgm:prSet phldrT="[Text]"/>
      <dgm:spPr>
        <a:solidFill>
          <a:srgbClr val="43AED9"/>
        </a:solidFill>
      </dgm:spPr>
      <dgm:t>
        <a:bodyPr/>
        <a:lstStyle/>
        <a:p>
          <a:r>
            <a:rPr lang="en-GB" dirty="0">
              <a:latin typeface="Arial" panose="020B0604020202020204" pitchFamily="34" charset="0"/>
              <a:cs typeface="Arial" panose="020B0604020202020204" pitchFamily="34" charset="0"/>
            </a:rPr>
            <a:t>Smoking</a:t>
          </a:r>
        </a:p>
      </dgm:t>
    </dgm:pt>
    <dgm:pt modelId="{44015E40-C36D-488B-8C36-B9D860D644F8}" type="sibTrans" cxnId="{BFDD4957-EFAB-4D3E-9D2F-81488F522480}">
      <dgm:prSet/>
      <dgm:spPr/>
      <dgm:t>
        <a:bodyPr/>
        <a:lstStyle/>
        <a:p>
          <a:endParaRPr lang="en-GB"/>
        </a:p>
      </dgm:t>
    </dgm:pt>
    <dgm:pt modelId="{0AE41BE8-C199-421F-A6A3-3CB9509A7183}" type="parTrans" cxnId="{BFDD4957-EFAB-4D3E-9D2F-81488F522480}">
      <dgm:prSet/>
      <dgm:spPr/>
      <dgm:t>
        <a:bodyPr/>
        <a:lstStyle/>
        <a:p>
          <a:endParaRPr lang="en-GB"/>
        </a:p>
      </dgm:t>
    </dgm:pt>
    <dgm:pt modelId="{876C5CDE-ACEA-42B1-987E-DA449C96BE35}" type="pres">
      <dgm:prSet presAssocID="{7729ACCD-1A80-4506-A0D3-43D41F338946}" presName="diagram" presStyleCnt="0">
        <dgm:presLayoutVars>
          <dgm:dir/>
          <dgm:resizeHandles val="exact"/>
        </dgm:presLayoutVars>
      </dgm:prSet>
      <dgm:spPr/>
    </dgm:pt>
    <dgm:pt modelId="{4688A322-23DC-453A-A9DF-60B0C038EEE2}" type="pres">
      <dgm:prSet presAssocID="{41050633-1D0D-4B36-99AF-7BEC314E58E8}" presName="node" presStyleLbl="node1" presStyleIdx="0" presStyleCnt="5" custLinFactNeighborY="4670">
        <dgm:presLayoutVars>
          <dgm:bulletEnabled val="1"/>
        </dgm:presLayoutVars>
      </dgm:prSet>
      <dgm:spPr/>
    </dgm:pt>
    <dgm:pt modelId="{EC8C2688-B9EF-476B-8F45-09048E0BAA35}" type="pres">
      <dgm:prSet presAssocID="{44015E40-C36D-488B-8C36-B9D860D644F8}" presName="sibTrans" presStyleCnt="0"/>
      <dgm:spPr/>
    </dgm:pt>
    <dgm:pt modelId="{CC416374-57A4-4373-A634-BA5DF6EA890E}" type="pres">
      <dgm:prSet presAssocID="{73E31AC7-D848-4B5E-8DE9-3A9779618D79}" presName="node" presStyleLbl="node1" presStyleIdx="1" presStyleCnt="5">
        <dgm:presLayoutVars>
          <dgm:bulletEnabled val="1"/>
        </dgm:presLayoutVars>
      </dgm:prSet>
      <dgm:spPr/>
    </dgm:pt>
    <dgm:pt modelId="{2DCCD1CC-50DA-43F0-B534-DC27BBC1A126}" type="pres">
      <dgm:prSet presAssocID="{654CCB24-1777-4FA4-9022-5B9AAED631A4}" presName="sibTrans" presStyleCnt="0"/>
      <dgm:spPr/>
    </dgm:pt>
    <dgm:pt modelId="{CC04852B-680C-4296-8E6C-BE2EF744955F}" type="pres">
      <dgm:prSet presAssocID="{AAC981A1-9763-4134-97C5-11DD4C85D815}" presName="node" presStyleLbl="node1" presStyleIdx="2" presStyleCnt="5">
        <dgm:presLayoutVars>
          <dgm:bulletEnabled val="1"/>
        </dgm:presLayoutVars>
      </dgm:prSet>
      <dgm:spPr/>
    </dgm:pt>
    <dgm:pt modelId="{7FE0E10C-4937-4BF2-9175-A6A697D9B2C9}" type="pres">
      <dgm:prSet presAssocID="{6F5B6163-BC1D-4DC8-A03D-9A72AC72B0DC}" presName="sibTrans" presStyleCnt="0"/>
      <dgm:spPr/>
    </dgm:pt>
    <dgm:pt modelId="{81D6B1D9-ACFB-484B-90AC-CEE4646860B2}" type="pres">
      <dgm:prSet presAssocID="{191D68C3-8AF7-4192-993D-6C10767AAF62}" presName="node" presStyleLbl="node1" presStyleIdx="3" presStyleCnt="5">
        <dgm:presLayoutVars>
          <dgm:bulletEnabled val="1"/>
        </dgm:presLayoutVars>
      </dgm:prSet>
      <dgm:spPr/>
    </dgm:pt>
    <dgm:pt modelId="{1A2D2071-E034-4629-A919-0A3C3F1E1BE3}" type="pres">
      <dgm:prSet presAssocID="{23B454D6-3687-47BE-83DC-34E16338427E}" presName="sibTrans" presStyleCnt="0"/>
      <dgm:spPr/>
    </dgm:pt>
    <dgm:pt modelId="{3E826234-0F00-40DA-8CCC-52B1E7E75D9B}" type="pres">
      <dgm:prSet presAssocID="{8979CE5A-6CF6-4A39-81D1-1A070A8F48BC}" presName="node" presStyleLbl="node1" presStyleIdx="4" presStyleCnt="5">
        <dgm:presLayoutVars>
          <dgm:bulletEnabled val="1"/>
        </dgm:presLayoutVars>
      </dgm:prSet>
      <dgm:spPr/>
    </dgm:pt>
  </dgm:ptLst>
  <dgm:cxnLst>
    <dgm:cxn modelId="{D8F1950F-7DC4-4ABF-B205-12CCAEF0D0F3}" type="presOf" srcId="{191D68C3-8AF7-4192-993D-6C10767AAF62}" destId="{81D6B1D9-ACFB-484B-90AC-CEE4646860B2}" srcOrd="0" destOrd="0" presId="urn:microsoft.com/office/officeart/2005/8/layout/default"/>
    <dgm:cxn modelId="{8C4A1810-C9D5-4748-A7F3-E4A2E4C72DBA}" srcId="{7729ACCD-1A80-4506-A0D3-43D41F338946}" destId="{73E31AC7-D848-4B5E-8DE9-3A9779618D79}" srcOrd="1" destOrd="0" parTransId="{94845C00-756B-4453-B8EE-633C33A0105E}" sibTransId="{654CCB24-1777-4FA4-9022-5B9AAED631A4}"/>
    <dgm:cxn modelId="{2A719720-9652-4BA8-A682-5692AE67A700}" srcId="{7729ACCD-1A80-4506-A0D3-43D41F338946}" destId="{8979CE5A-6CF6-4A39-81D1-1A070A8F48BC}" srcOrd="4" destOrd="0" parTransId="{5F7AAE6B-EFC7-4FD2-B393-04E469CF3E61}" sibTransId="{609CA246-267F-4F8E-91EC-33687C7D52D6}"/>
    <dgm:cxn modelId="{48BED632-7CAA-458C-BE7B-EDD039C1E0F1}" type="presOf" srcId="{7729ACCD-1A80-4506-A0D3-43D41F338946}" destId="{876C5CDE-ACEA-42B1-987E-DA449C96BE35}" srcOrd="0" destOrd="0" presId="urn:microsoft.com/office/officeart/2005/8/layout/default"/>
    <dgm:cxn modelId="{BFDD4957-EFAB-4D3E-9D2F-81488F522480}" srcId="{7729ACCD-1A80-4506-A0D3-43D41F338946}" destId="{41050633-1D0D-4B36-99AF-7BEC314E58E8}" srcOrd="0" destOrd="0" parTransId="{0AE41BE8-C199-421F-A6A3-3CB9509A7183}" sibTransId="{44015E40-C36D-488B-8C36-B9D860D644F8}"/>
    <dgm:cxn modelId="{BE24BD77-2FB5-414E-AED0-7B833B3598E8}" type="presOf" srcId="{41050633-1D0D-4B36-99AF-7BEC314E58E8}" destId="{4688A322-23DC-453A-A9DF-60B0C038EEE2}" srcOrd="0" destOrd="0" presId="urn:microsoft.com/office/officeart/2005/8/layout/default"/>
    <dgm:cxn modelId="{4FEAF49D-A290-40AF-990E-1BCA573655A3}" type="presOf" srcId="{73E31AC7-D848-4B5E-8DE9-3A9779618D79}" destId="{CC416374-57A4-4373-A634-BA5DF6EA890E}" srcOrd="0" destOrd="0" presId="urn:microsoft.com/office/officeart/2005/8/layout/default"/>
    <dgm:cxn modelId="{2DD5D7B3-C1D8-4786-9B09-04DC11A09A16}" srcId="{7729ACCD-1A80-4506-A0D3-43D41F338946}" destId="{AAC981A1-9763-4134-97C5-11DD4C85D815}" srcOrd="2" destOrd="0" parTransId="{09E25316-17CE-4B4C-82AF-BF5B5F6D1EEA}" sibTransId="{6F5B6163-BC1D-4DC8-A03D-9A72AC72B0DC}"/>
    <dgm:cxn modelId="{5B89EFCB-E7AB-4F9C-B68C-0820D44D6CA4}" type="presOf" srcId="{8979CE5A-6CF6-4A39-81D1-1A070A8F48BC}" destId="{3E826234-0F00-40DA-8CCC-52B1E7E75D9B}" srcOrd="0" destOrd="0" presId="urn:microsoft.com/office/officeart/2005/8/layout/default"/>
    <dgm:cxn modelId="{7C26D0CD-C750-47E6-8CD5-979A738D4486}" type="presOf" srcId="{AAC981A1-9763-4134-97C5-11DD4C85D815}" destId="{CC04852B-680C-4296-8E6C-BE2EF744955F}" srcOrd="0" destOrd="0" presId="urn:microsoft.com/office/officeart/2005/8/layout/default"/>
    <dgm:cxn modelId="{A346BDF3-6396-4ABF-875A-DB0AE4613AF7}" srcId="{7729ACCD-1A80-4506-A0D3-43D41F338946}" destId="{191D68C3-8AF7-4192-993D-6C10767AAF62}" srcOrd="3" destOrd="0" parTransId="{73AD5FF6-7DCF-44FE-B6DE-25B4EE91F84D}" sibTransId="{23B454D6-3687-47BE-83DC-34E16338427E}"/>
    <dgm:cxn modelId="{866DA26F-54BD-4897-9E4B-BC6355A2C6BA}" type="presParOf" srcId="{876C5CDE-ACEA-42B1-987E-DA449C96BE35}" destId="{4688A322-23DC-453A-A9DF-60B0C038EEE2}" srcOrd="0" destOrd="0" presId="urn:microsoft.com/office/officeart/2005/8/layout/default"/>
    <dgm:cxn modelId="{2881B5D5-2BC7-49A0-A76F-EAD4F4F376E0}" type="presParOf" srcId="{876C5CDE-ACEA-42B1-987E-DA449C96BE35}" destId="{EC8C2688-B9EF-476B-8F45-09048E0BAA35}" srcOrd="1" destOrd="0" presId="urn:microsoft.com/office/officeart/2005/8/layout/default"/>
    <dgm:cxn modelId="{25763693-D20E-4057-9F86-9E4C5CA486E9}" type="presParOf" srcId="{876C5CDE-ACEA-42B1-987E-DA449C96BE35}" destId="{CC416374-57A4-4373-A634-BA5DF6EA890E}" srcOrd="2" destOrd="0" presId="urn:microsoft.com/office/officeart/2005/8/layout/default"/>
    <dgm:cxn modelId="{0AE7CA9E-DF15-436A-A276-A7CA79C61810}" type="presParOf" srcId="{876C5CDE-ACEA-42B1-987E-DA449C96BE35}" destId="{2DCCD1CC-50DA-43F0-B534-DC27BBC1A126}" srcOrd="3" destOrd="0" presId="urn:microsoft.com/office/officeart/2005/8/layout/default"/>
    <dgm:cxn modelId="{6036B50F-0312-407D-9546-437BB8492C61}" type="presParOf" srcId="{876C5CDE-ACEA-42B1-987E-DA449C96BE35}" destId="{CC04852B-680C-4296-8E6C-BE2EF744955F}" srcOrd="4" destOrd="0" presId="urn:microsoft.com/office/officeart/2005/8/layout/default"/>
    <dgm:cxn modelId="{3F2E858E-2BA0-4F7C-99D7-06DDB76BA5EC}" type="presParOf" srcId="{876C5CDE-ACEA-42B1-987E-DA449C96BE35}" destId="{7FE0E10C-4937-4BF2-9175-A6A697D9B2C9}" srcOrd="5" destOrd="0" presId="urn:microsoft.com/office/officeart/2005/8/layout/default"/>
    <dgm:cxn modelId="{981A7093-0370-44E0-AA4C-2EDE2C757056}" type="presParOf" srcId="{876C5CDE-ACEA-42B1-987E-DA449C96BE35}" destId="{81D6B1D9-ACFB-484B-90AC-CEE4646860B2}" srcOrd="6" destOrd="0" presId="urn:microsoft.com/office/officeart/2005/8/layout/default"/>
    <dgm:cxn modelId="{906E6BE6-B55B-4C8A-B563-A9D5C90FEB39}" type="presParOf" srcId="{876C5CDE-ACEA-42B1-987E-DA449C96BE35}" destId="{1A2D2071-E034-4629-A919-0A3C3F1E1BE3}" srcOrd="7" destOrd="0" presId="urn:microsoft.com/office/officeart/2005/8/layout/default"/>
    <dgm:cxn modelId="{EA4292B3-8933-4967-A272-C7D986AD64E5}" type="presParOf" srcId="{876C5CDE-ACEA-42B1-987E-DA449C96BE35}" destId="{3E826234-0F00-40DA-8CCC-52B1E7E75D9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AE879A-A677-47C0-B84D-B1DF351BD32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5C402BF-91F6-407D-AD68-DF2D756136B7}">
      <dgm:prSet custT="1"/>
      <dgm:spPr/>
      <dgm:t>
        <a:bodyPr/>
        <a:lstStyle/>
        <a:p>
          <a:pPr>
            <a:lnSpc>
              <a:spcPct val="100000"/>
            </a:lnSpc>
          </a:pPr>
          <a:r>
            <a:rPr lang="en-GB" sz="1400" dirty="0">
              <a:latin typeface="Arial" panose="020B0604020202020204" pitchFamily="34" charset="0"/>
              <a:cs typeface="Arial" panose="020B0604020202020204" pitchFamily="34" charset="0"/>
            </a:rPr>
            <a:t>From the result, it is imperative to explore the correlation between lifestyle choices and health conditions developed now and in the future.</a:t>
          </a:r>
          <a:endParaRPr lang="en-US" sz="1400" dirty="0">
            <a:latin typeface="Arial" panose="020B0604020202020204" pitchFamily="34" charset="0"/>
            <a:cs typeface="Arial" panose="020B0604020202020204" pitchFamily="34" charset="0"/>
          </a:endParaRPr>
        </a:p>
      </dgm:t>
    </dgm:pt>
    <dgm:pt modelId="{7EEB42BB-7869-447C-95E8-7A0B048DAFB4}" type="parTrans" cxnId="{5817E68A-66B3-443C-97B7-3940C479B777}">
      <dgm:prSet/>
      <dgm:spPr/>
      <dgm:t>
        <a:bodyPr/>
        <a:lstStyle/>
        <a:p>
          <a:endParaRPr lang="en-US"/>
        </a:p>
      </dgm:t>
    </dgm:pt>
    <dgm:pt modelId="{4AB20854-2DF4-4F39-8823-4B2D935F6BBB}" type="sibTrans" cxnId="{5817E68A-66B3-443C-97B7-3940C479B777}">
      <dgm:prSet/>
      <dgm:spPr/>
      <dgm:t>
        <a:bodyPr/>
        <a:lstStyle/>
        <a:p>
          <a:endParaRPr lang="en-US"/>
        </a:p>
      </dgm:t>
    </dgm:pt>
    <dgm:pt modelId="{C2B60A85-FCD5-40A9-AC01-199C98B25080}">
      <dgm:prSet custT="1"/>
      <dgm:spPr/>
      <dgm:t>
        <a:bodyPr/>
        <a:lstStyle/>
        <a:p>
          <a:pPr>
            <a:lnSpc>
              <a:spcPct val="100000"/>
            </a:lnSpc>
          </a:pPr>
          <a:r>
            <a:rPr lang="en-GB" sz="1400" dirty="0">
              <a:latin typeface="Arial" panose="020B0604020202020204" pitchFamily="34" charset="0"/>
              <a:cs typeface="Arial" panose="020B0604020202020204" pitchFamily="34" charset="0"/>
            </a:rPr>
            <a:t>The questionnaire highlights that certain lifestyle choices could trigger underlying health conditions. </a:t>
          </a:r>
          <a:endParaRPr lang="en-US" sz="1400" dirty="0">
            <a:latin typeface="Arial" panose="020B0604020202020204" pitchFamily="34" charset="0"/>
            <a:cs typeface="Arial" panose="020B0604020202020204" pitchFamily="34" charset="0"/>
          </a:endParaRPr>
        </a:p>
      </dgm:t>
    </dgm:pt>
    <dgm:pt modelId="{BA590D76-1792-4DD1-BD68-90BC5E978D44}" type="parTrans" cxnId="{1859994A-C307-430E-ACEC-9BB0C9472FB0}">
      <dgm:prSet/>
      <dgm:spPr/>
      <dgm:t>
        <a:bodyPr/>
        <a:lstStyle/>
        <a:p>
          <a:endParaRPr lang="en-US"/>
        </a:p>
      </dgm:t>
    </dgm:pt>
    <dgm:pt modelId="{A85DDA0A-0A0E-431A-B6A3-958F5D89F81A}" type="sibTrans" cxnId="{1859994A-C307-430E-ACEC-9BB0C9472FB0}">
      <dgm:prSet/>
      <dgm:spPr/>
      <dgm:t>
        <a:bodyPr/>
        <a:lstStyle/>
        <a:p>
          <a:endParaRPr lang="en-US"/>
        </a:p>
      </dgm:t>
    </dgm:pt>
    <dgm:pt modelId="{D75D14FF-477C-44A3-8A62-764A59E35895}">
      <dgm:prSet custT="1"/>
      <dgm:spPr/>
      <dgm:t>
        <a:bodyPr/>
        <a:lstStyle/>
        <a:p>
          <a:pPr>
            <a:lnSpc>
              <a:spcPct val="100000"/>
            </a:lnSpc>
          </a:pPr>
          <a:r>
            <a:rPr lang="en-GB" sz="1400" dirty="0">
              <a:latin typeface="Arial" panose="020B0604020202020204" pitchFamily="34" charset="0"/>
              <a:cs typeface="Arial" panose="020B0604020202020204" pitchFamily="34" charset="0"/>
            </a:rPr>
            <a:t>Having lifestyle-related health conditions could change the functionality of the body’s organs. </a:t>
          </a:r>
          <a:endParaRPr lang="en-US" sz="1400" dirty="0">
            <a:latin typeface="Arial" panose="020B0604020202020204" pitchFamily="34" charset="0"/>
            <a:cs typeface="Arial" panose="020B0604020202020204" pitchFamily="34" charset="0"/>
          </a:endParaRPr>
        </a:p>
      </dgm:t>
    </dgm:pt>
    <dgm:pt modelId="{8D62DF76-8273-4D7C-BB47-D38714E8FEC9}" type="parTrans" cxnId="{CBA043DD-EC00-4752-947E-9B884C3DE18A}">
      <dgm:prSet/>
      <dgm:spPr/>
      <dgm:t>
        <a:bodyPr/>
        <a:lstStyle/>
        <a:p>
          <a:endParaRPr lang="en-US"/>
        </a:p>
      </dgm:t>
    </dgm:pt>
    <dgm:pt modelId="{E397DFC2-ED5C-4E20-BEF2-4822CDD518FA}" type="sibTrans" cxnId="{CBA043DD-EC00-4752-947E-9B884C3DE18A}">
      <dgm:prSet/>
      <dgm:spPr/>
      <dgm:t>
        <a:bodyPr/>
        <a:lstStyle/>
        <a:p>
          <a:endParaRPr lang="en-US"/>
        </a:p>
      </dgm:t>
    </dgm:pt>
    <dgm:pt modelId="{308C9DDB-BBF9-4BFB-AF6E-4147AC42F5B7}" type="pres">
      <dgm:prSet presAssocID="{E9AE879A-A677-47C0-B84D-B1DF351BD324}" presName="root" presStyleCnt="0">
        <dgm:presLayoutVars>
          <dgm:dir/>
          <dgm:resizeHandles val="exact"/>
        </dgm:presLayoutVars>
      </dgm:prSet>
      <dgm:spPr/>
    </dgm:pt>
    <dgm:pt modelId="{8EA42CFE-8B37-468E-816F-9C12D1D50AD6}" type="pres">
      <dgm:prSet presAssocID="{45C402BF-91F6-407D-AD68-DF2D756136B7}" presName="compNode" presStyleCnt="0"/>
      <dgm:spPr/>
    </dgm:pt>
    <dgm:pt modelId="{C14F3DE4-C952-4415-8A51-67EEE153F99F}" type="pres">
      <dgm:prSet presAssocID="{45C402BF-91F6-407D-AD68-DF2D756136B7}" presName="iconRect" presStyleLbl="node1" presStyleIdx="0" presStyleCnt="3" custLinFactNeighborX="-5886" custLinFactNeighborY="252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785EE420-6CFF-4FED-9004-F7F6964A09E0}" type="pres">
      <dgm:prSet presAssocID="{45C402BF-91F6-407D-AD68-DF2D756136B7}" presName="spaceRect" presStyleCnt="0"/>
      <dgm:spPr/>
    </dgm:pt>
    <dgm:pt modelId="{570D6D44-D5A6-4DBE-B06C-3E5E0351AE63}" type="pres">
      <dgm:prSet presAssocID="{45C402BF-91F6-407D-AD68-DF2D756136B7}" presName="textRect" presStyleLbl="revTx" presStyleIdx="0" presStyleCnt="3" custLinFactNeighborY="-3793">
        <dgm:presLayoutVars>
          <dgm:chMax val="1"/>
          <dgm:chPref val="1"/>
        </dgm:presLayoutVars>
      </dgm:prSet>
      <dgm:spPr/>
    </dgm:pt>
    <dgm:pt modelId="{DDBBEC27-028E-4F9B-866E-709E7BD4C5B0}" type="pres">
      <dgm:prSet presAssocID="{4AB20854-2DF4-4F39-8823-4B2D935F6BBB}" presName="sibTrans" presStyleCnt="0"/>
      <dgm:spPr/>
    </dgm:pt>
    <dgm:pt modelId="{B16400BA-AF39-42F0-8E5E-138BB3CC4087}" type="pres">
      <dgm:prSet presAssocID="{C2B60A85-FCD5-40A9-AC01-199C98B25080}" presName="compNode" presStyleCnt="0"/>
      <dgm:spPr/>
    </dgm:pt>
    <dgm:pt modelId="{7B388BD6-9DEA-42A6-9300-E2A2ACB607E7}" type="pres">
      <dgm:prSet presAssocID="{C2B60A85-FCD5-40A9-AC01-199C98B2508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59632D5F-FB3F-4E2D-ADE8-0713068B9678}" type="pres">
      <dgm:prSet presAssocID="{C2B60A85-FCD5-40A9-AC01-199C98B25080}" presName="spaceRect" presStyleCnt="0"/>
      <dgm:spPr/>
    </dgm:pt>
    <dgm:pt modelId="{0BB96687-AC73-420A-BAF2-871967E79DF9}" type="pres">
      <dgm:prSet presAssocID="{C2B60A85-FCD5-40A9-AC01-199C98B25080}" presName="textRect" presStyleLbl="revTx" presStyleIdx="1" presStyleCnt="3" custLinFactNeighborX="1941" custLinFactNeighborY="-7056">
        <dgm:presLayoutVars>
          <dgm:chMax val="1"/>
          <dgm:chPref val="1"/>
        </dgm:presLayoutVars>
      </dgm:prSet>
      <dgm:spPr/>
    </dgm:pt>
    <dgm:pt modelId="{B3CC6C89-601B-4BA2-9377-E8929FB2363E}" type="pres">
      <dgm:prSet presAssocID="{A85DDA0A-0A0E-431A-B6A3-958F5D89F81A}" presName="sibTrans" presStyleCnt="0"/>
      <dgm:spPr/>
    </dgm:pt>
    <dgm:pt modelId="{EC23B22E-008E-49A7-9E42-485E05B86514}" type="pres">
      <dgm:prSet presAssocID="{D75D14FF-477C-44A3-8A62-764A59E35895}" presName="compNode" presStyleCnt="0"/>
      <dgm:spPr/>
    </dgm:pt>
    <dgm:pt modelId="{A300698A-480A-45A6-94E3-FBE12B88B072}" type="pres">
      <dgm:prSet presAssocID="{D75D14FF-477C-44A3-8A62-764A59E3589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mach"/>
        </a:ext>
      </dgm:extLst>
    </dgm:pt>
    <dgm:pt modelId="{C70CCDEC-6ABD-4B12-9FFA-E859924E178D}" type="pres">
      <dgm:prSet presAssocID="{D75D14FF-477C-44A3-8A62-764A59E35895}" presName="spaceRect" presStyleCnt="0"/>
      <dgm:spPr/>
    </dgm:pt>
    <dgm:pt modelId="{2DC19B82-9088-4661-8195-02D309C82090}" type="pres">
      <dgm:prSet presAssocID="{D75D14FF-477C-44A3-8A62-764A59E35895}" presName="textRect" presStyleLbl="revTx" presStyleIdx="2" presStyleCnt="3">
        <dgm:presLayoutVars>
          <dgm:chMax val="1"/>
          <dgm:chPref val="1"/>
        </dgm:presLayoutVars>
      </dgm:prSet>
      <dgm:spPr/>
    </dgm:pt>
  </dgm:ptLst>
  <dgm:cxnLst>
    <dgm:cxn modelId="{6D786816-0019-4CDC-825B-20DD6CB7BC6C}" type="presOf" srcId="{E9AE879A-A677-47C0-B84D-B1DF351BD324}" destId="{308C9DDB-BBF9-4BFB-AF6E-4147AC42F5B7}" srcOrd="0" destOrd="0" presId="urn:microsoft.com/office/officeart/2018/2/layout/IconLabelList"/>
    <dgm:cxn modelId="{33A64B46-63AB-4B1B-9299-070D6DDDC265}" type="presOf" srcId="{D75D14FF-477C-44A3-8A62-764A59E35895}" destId="{2DC19B82-9088-4661-8195-02D309C82090}" srcOrd="0" destOrd="0" presId="urn:microsoft.com/office/officeart/2018/2/layout/IconLabelList"/>
    <dgm:cxn modelId="{1859994A-C307-430E-ACEC-9BB0C9472FB0}" srcId="{E9AE879A-A677-47C0-B84D-B1DF351BD324}" destId="{C2B60A85-FCD5-40A9-AC01-199C98B25080}" srcOrd="1" destOrd="0" parTransId="{BA590D76-1792-4DD1-BD68-90BC5E978D44}" sibTransId="{A85DDA0A-0A0E-431A-B6A3-958F5D89F81A}"/>
    <dgm:cxn modelId="{2E098586-14C8-4596-819F-DA086652C9A9}" type="presOf" srcId="{45C402BF-91F6-407D-AD68-DF2D756136B7}" destId="{570D6D44-D5A6-4DBE-B06C-3E5E0351AE63}" srcOrd="0" destOrd="0" presId="urn:microsoft.com/office/officeart/2018/2/layout/IconLabelList"/>
    <dgm:cxn modelId="{5817E68A-66B3-443C-97B7-3940C479B777}" srcId="{E9AE879A-A677-47C0-B84D-B1DF351BD324}" destId="{45C402BF-91F6-407D-AD68-DF2D756136B7}" srcOrd="0" destOrd="0" parTransId="{7EEB42BB-7869-447C-95E8-7A0B048DAFB4}" sibTransId="{4AB20854-2DF4-4F39-8823-4B2D935F6BBB}"/>
    <dgm:cxn modelId="{CBA043DD-EC00-4752-947E-9B884C3DE18A}" srcId="{E9AE879A-A677-47C0-B84D-B1DF351BD324}" destId="{D75D14FF-477C-44A3-8A62-764A59E35895}" srcOrd="2" destOrd="0" parTransId="{8D62DF76-8273-4D7C-BB47-D38714E8FEC9}" sibTransId="{E397DFC2-ED5C-4E20-BEF2-4822CDD518FA}"/>
    <dgm:cxn modelId="{B25665FA-792C-4F6A-B717-F285FF2B0037}" type="presOf" srcId="{C2B60A85-FCD5-40A9-AC01-199C98B25080}" destId="{0BB96687-AC73-420A-BAF2-871967E79DF9}" srcOrd="0" destOrd="0" presId="urn:microsoft.com/office/officeart/2018/2/layout/IconLabelList"/>
    <dgm:cxn modelId="{49CA77A6-E528-4446-8F8E-C3240F04F920}" type="presParOf" srcId="{308C9DDB-BBF9-4BFB-AF6E-4147AC42F5B7}" destId="{8EA42CFE-8B37-468E-816F-9C12D1D50AD6}" srcOrd="0" destOrd="0" presId="urn:microsoft.com/office/officeart/2018/2/layout/IconLabelList"/>
    <dgm:cxn modelId="{C914F060-BDD8-43B8-8EAF-5FABDE3FC7C1}" type="presParOf" srcId="{8EA42CFE-8B37-468E-816F-9C12D1D50AD6}" destId="{C14F3DE4-C952-4415-8A51-67EEE153F99F}" srcOrd="0" destOrd="0" presId="urn:microsoft.com/office/officeart/2018/2/layout/IconLabelList"/>
    <dgm:cxn modelId="{B97EB253-BFD6-4954-9981-1ADE5F5FDD09}" type="presParOf" srcId="{8EA42CFE-8B37-468E-816F-9C12D1D50AD6}" destId="{785EE420-6CFF-4FED-9004-F7F6964A09E0}" srcOrd="1" destOrd="0" presId="urn:microsoft.com/office/officeart/2018/2/layout/IconLabelList"/>
    <dgm:cxn modelId="{1CAD71B9-7418-4F42-98C5-556723816630}" type="presParOf" srcId="{8EA42CFE-8B37-468E-816F-9C12D1D50AD6}" destId="{570D6D44-D5A6-4DBE-B06C-3E5E0351AE63}" srcOrd="2" destOrd="0" presId="urn:microsoft.com/office/officeart/2018/2/layout/IconLabelList"/>
    <dgm:cxn modelId="{C2CF60E2-C9C9-4999-81AC-F57A43187287}" type="presParOf" srcId="{308C9DDB-BBF9-4BFB-AF6E-4147AC42F5B7}" destId="{DDBBEC27-028E-4F9B-866E-709E7BD4C5B0}" srcOrd="1" destOrd="0" presId="urn:microsoft.com/office/officeart/2018/2/layout/IconLabelList"/>
    <dgm:cxn modelId="{83E3173C-6B41-42DC-8A4C-C296380A6B78}" type="presParOf" srcId="{308C9DDB-BBF9-4BFB-AF6E-4147AC42F5B7}" destId="{B16400BA-AF39-42F0-8E5E-138BB3CC4087}" srcOrd="2" destOrd="0" presId="urn:microsoft.com/office/officeart/2018/2/layout/IconLabelList"/>
    <dgm:cxn modelId="{BB57F46F-706A-40CF-B44A-D0D848EC2237}" type="presParOf" srcId="{B16400BA-AF39-42F0-8E5E-138BB3CC4087}" destId="{7B388BD6-9DEA-42A6-9300-E2A2ACB607E7}" srcOrd="0" destOrd="0" presId="urn:microsoft.com/office/officeart/2018/2/layout/IconLabelList"/>
    <dgm:cxn modelId="{11EDE5FB-B143-4667-BA41-B5815560D559}" type="presParOf" srcId="{B16400BA-AF39-42F0-8E5E-138BB3CC4087}" destId="{59632D5F-FB3F-4E2D-ADE8-0713068B9678}" srcOrd="1" destOrd="0" presId="urn:microsoft.com/office/officeart/2018/2/layout/IconLabelList"/>
    <dgm:cxn modelId="{750C8F78-FCF1-48E5-96D5-E0F9975C449E}" type="presParOf" srcId="{B16400BA-AF39-42F0-8E5E-138BB3CC4087}" destId="{0BB96687-AC73-420A-BAF2-871967E79DF9}" srcOrd="2" destOrd="0" presId="urn:microsoft.com/office/officeart/2018/2/layout/IconLabelList"/>
    <dgm:cxn modelId="{47820D10-96B0-4F91-B472-19BCBB5AE72F}" type="presParOf" srcId="{308C9DDB-BBF9-4BFB-AF6E-4147AC42F5B7}" destId="{B3CC6C89-601B-4BA2-9377-E8929FB2363E}" srcOrd="3" destOrd="0" presId="urn:microsoft.com/office/officeart/2018/2/layout/IconLabelList"/>
    <dgm:cxn modelId="{F5435B6C-5047-4B29-B1BB-7CF92D6716C7}" type="presParOf" srcId="{308C9DDB-BBF9-4BFB-AF6E-4147AC42F5B7}" destId="{EC23B22E-008E-49A7-9E42-485E05B86514}" srcOrd="4" destOrd="0" presId="urn:microsoft.com/office/officeart/2018/2/layout/IconLabelList"/>
    <dgm:cxn modelId="{8F1F0BE3-82E7-495E-A6AC-83DFADCB75A4}" type="presParOf" srcId="{EC23B22E-008E-49A7-9E42-485E05B86514}" destId="{A300698A-480A-45A6-94E3-FBE12B88B072}" srcOrd="0" destOrd="0" presId="urn:microsoft.com/office/officeart/2018/2/layout/IconLabelList"/>
    <dgm:cxn modelId="{20D992CA-6562-4E13-8ADA-FEC58C498766}" type="presParOf" srcId="{EC23B22E-008E-49A7-9E42-485E05B86514}" destId="{C70CCDEC-6ABD-4B12-9FFA-E859924E178D}" srcOrd="1" destOrd="0" presId="urn:microsoft.com/office/officeart/2018/2/layout/IconLabelList"/>
    <dgm:cxn modelId="{07258EF0-B0FB-4DC3-BE26-88A99C2091DB}" type="presParOf" srcId="{EC23B22E-008E-49A7-9E42-485E05B86514}" destId="{2DC19B82-9088-4661-8195-02D309C8209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8A322-23DC-453A-A9DF-60B0C038EEE2}">
      <dsp:nvSpPr>
        <dsp:cNvPr id="0" name=""/>
        <dsp:cNvSpPr/>
      </dsp:nvSpPr>
      <dsp:spPr>
        <a:xfrm>
          <a:off x="544709" y="48887"/>
          <a:ext cx="1707640" cy="1024584"/>
        </a:xfrm>
        <a:prstGeom prst="rect">
          <a:avLst/>
        </a:prstGeom>
        <a:solidFill>
          <a:srgbClr val="43AED9"/>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Smoking</a:t>
          </a:r>
        </a:p>
      </dsp:txBody>
      <dsp:txXfrm>
        <a:off x="544709" y="48887"/>
        <a:ext cx="1707640" cy="1024584"/>
      </dsp:txXfrm>
    </dsp:sp>
    <dsp:sp modelId="{CC416374-57A4-4373-A634-BA5DF6EA890E}">
      <dsp:nvSpPr>
        <dsp:cNvPr id="0" name=""/>
        <dsp:cNvSpPr/>
      </dsp:nvSpPr>
      <dsp:spPr>
        <a:xfrm>
          <a:off x="2423114" y="1039"/>
          <a:ext cx="1707640" cy="1024584"/>
        </a:xfrm>
        <a:prstGeom prst="rect">
          <a:avLst/>
        </a:prstGeom>
        <a:solidFill>
          <a:srgbClr val="43AED9"/>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Alcohol</a:t>
          </a:r>
        </a:p>
      </dsp:txBody>
      <dsp:txXfrm>
        <a:off x="2423114" y="1039"/>
        <a:ext cx="1707640" cy="1024584"/>
      </dsp:txXfrm>
    </dsp:sp>
    <dsp:sp modelId="{CC04852B-680C-4296-8E6C-BE2EF744955F}">
      <dsp:nvSpPr>
        <dsp:cNvPr id="0" name=""/>
        <dsp:cNvSpPr/>
      </dsp:nvSpPr>
      <dsp:spPr>
        <a:xfrm>
          <a:off x="544709" y="1196387"/>
          <a:ext cx="1707640" cy="1024584"/>
        </a:xfrm>
        <a:prstGeom prst="rect">
          <a:avLst/>
        </a:prstGeom>
        <a:solidFill>
          <a:srgbClr val="43AED9"/>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Family History</a:t>
          </a:r>
        </a:p>
      </dsp:txBody>
      <dsp:txXfrm>
        <a:off x="544709" y="1196387"/>
        <a:ext cx="1707640" cy="1024584"/>
      </dsp:txXfrm>
    </dsp:sp>
    <dsp:sp modelId="{81D6B1D9-ACFB-484B-90AC-CEE4646860B2}">
      <dsp:nvSpPr>
        <dsp:cNvPr id="0" name=""/>
        <dsp:cNvSpPr/>
      </dsp:nvSpPr>
      <dsp:spPr>
        <a:xfrm>
          <a:off x="2423114" y="1196387"/>
          <a:ext cx="1707640" cy="1024584"/>
        </a:xfrm>
        <a:prstGeom prst="rect">
          <a:avLst/>
        </a:prstGeom>
        <a:solidFill>
          <a:srgbClr val="43AED9"/>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Medical History</a:t>
          </a:r>
        </a:p>
      </dsp:txBody>
      <dsp:txXfrm>
        <a:off x="2423114" y="1196387"/>
        <a:ext cx="1707640" cy="1024584"/>
      </dsp:txXfrm>
    </dsp:sp>
    <dsp:sp modelId="{3E826234-0F00-40DA-8CCC-52B1E7E75D9B}">
      <dsp:nvSpPr>
        <dsp:cNvPr id="0" name=""/>
        <dsp:cNvSpPr/>
      </dsp:nvSpPr>
      <dsp:spPr>
        <a:xfrm>
          <a:off x="1483911" y="2391735"/>
          <a:ext cx="1707640" cy="1024584"/>
        </a:xfrm>
        <a:prstGeom prst="rect">
          <a:avLst/>
        </a:prstGeom>
        <a:solidFill>
          <a:srgbClr val="43AED9"/>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Ethnicity</a:t>
          </a:r>
        </a:p>
      </dsp:txBody>
      <dsp:txXfrm>
        <a:off x="1483911" y="2391735"/>
        <a:ext cx="1707640" cy="10245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F3DE4-C952-4415-8A51-67EEE153F99F}">
      <dsp:nvSpPr>
        <dsp:cNvPr id="0" name=""/>
        <dsp:cNvSpPr/>
      </dsp:nvSpPr>
      <dsp:spPr>
        <a:xfrm>
          <a:off x="683842" y="288817"/>
          <a:ext cx="970976" cy="9709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0D6D44-D5A6-4DBE-B06C-3E5E0351AE63}">
      <dsp:nvSpPr>
        <dsp:cNvPr id="0" name=""/>
        <dsp:cNvSpPr/>
      </dsp:nvSpPr>
      <dsp:spPr>
        <a:xfrm>
          <a:off x="147619" y="1578257"/>
          <a:ext cx="2157726"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From the result, it is imperative to explore the correlation between lifestyle choices and health conditions developed now and in the future.</a:t>
          </a:r>
          <a:endParaRPr lang="en-US" sz="1400" kern="1200" dirty="0">
            <a:latin typeface="Arial" panose="020B0604020202020204" pitchFamily="34" charset="0"/>
            <a:cs typeface="Arial" panose="020B0604020202020204" pitchFamily="34" charset="0"/>
          </a:endParaRPr>
        </a:p>
      </dsp:txBody>
      <dsp:txXfrm>
        <a:off x="147619" y="1578257"/>
        <a:ext cx="2157726" cy="1237500"/>
      </dsp:txXfrm>
    </dsp:sp>
    <dsp:sp modelId="{7B388BD6-9DEA-42A6-9300-E2A2ACB607E7}">
      <dsp:nvSpPr>
        <dsp:cNvPr id="0" name=""/>
        <dsp:cNvSpPr/>
      </dsp:nvSpPr>
      <dsp:spPr>
        <a:xfrm>
          <a:off x="3276323" y="264319"/>
          <a:ext cx="970976" cy="9709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B96687-AC73-420A-BAF2-871967E79DF9}">
      <dsp:nvSpPr>
        <dsp:cNvPr id="0" name=""/>
        <dsp:cNvSpPr/>
      </dsp:nvSpPr>
      <dsp:spPr>
        <a:xfrm>
          <a:off x="2724829" y="1537878"/>
          <a:ext cx="2157726"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The questionnaire highlights that certain lifestyle choices could trigger underlying health conditions. </a:t>
          </a:r>
          <a:endParaRPr lang="en-US" sz="1400" kern="1200" dirty="0">
            <a:latin typeface="Arial" panose="020B0604020202020204" pitchFamily="34" charset="0"/>
            <a:cs typeface="Arial" panose="020B0604020202020204" pitchFamily="34" charset="0"/>
          </a:endParaRPr>
        </a:p>
      </dsp:txBody>
      <dsp:txXfrm>
        <a:off x="2724829" y="1537878"/>
        <a:ext cx="2157726" cy="1237500"/>
      </dsp:txXfrm>
    </dsp:sp>
    <dsp:sp modelId="{A300698A-480A-45A6-94E3-FBE12B88B072}">
      <dsp:nvSpPr>
        <dsp:cNvPr id="0" name=""/>
        <dsp:cNvSpPr/>
      </dsp:nvSpPr>
      <dsp:spPr>
        <a:xfrm>
          <a:off x="5811651" y="264319"/>
          <a:ext cx="970976" cy="9709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C19B82-9088-4661-8195-02D309C82090}">
      <dsp:nvSpPr>
        <dsp:cNvPr id="0" name=""/>
        <dsp:cNvSpPr/>
      </dsp:nvSpPr>
      <dsp:spPr>
        <a:xfrm>
          <a:off x="5218276" y="1625196"/>
          <a:ext cx="2157726"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Having lifestyle-related health conditions could change the functionality of the body’s organs. </a:t>
          </a:r>
          <a:endParaRPr lang="en-US" sz="1400" kern="1200" dirty="0">
            <a:latin typeface="Arial" panose="020B0604020202020204" pitchFamily="34" charset="0"/>
            <a:cs typeface="Arial" panose="020B0604020202020204" pitchFamily="34" charset="0"/>
          </a:endParaRPr>
        </a:p>
      </dsp:txBody>
      <dsp:txXfrm>
        <a:off x="5218276" y="1625196"/>
        <a:ext cx="2157726" cy="12375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1049476"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9477"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60382424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275321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1048752" name="Google Shape;341;g93d42c1dd5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753" name="Google Shape;342;g93d42c1dd5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1048781" name="Google Shape;516;g53f915da92_0_4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782" name="Google Shape;517;g53f915da92_0_4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indent="-285750">
              <a:buFont typeface="Arial" panose="020B0604020202020204" pitchFamily="34" charset="0"/>
              <a:buChar char="•"/>
            </a:pPr>
            <a:r>
              <a:rPr lang="en-GB" sz="1100" dirty="0">
                <a:solidFill>
                  <a:srgbClr val="202124"/>
                </a:solidFill>
                <a:latin typeface="Arial" panose="020B0604020202020204" pitchFamily="34" charset="0"/>
                <a:cs typeface="Arial" panose="020B0604020202020204" pitchFamily="34" charset="0"/>
              </a:rPr>
              <a:t>A</a:t>
            </a:r>
            <a:r>
              <a:rPr lang="en-GB" sz="1100" i="0" dirty="0">
                <a:solidFill>
                  <a:srgbClr val="202124"/>
                </a:solidFill>
                <a:effectLst/>
                <a:latin typeface="Arial" panose="020B0604020202020204" pitchFamily="34" charset="0"/>
                <a:cs typeface="Arial" panose="020B0604020202020204" pitchFamily="34" charset="0"/>
              </a:rPr>
              <a:t>natomy is the study of the body's structures. </a:t>
            </a:r>
          </a:p>
          <a:p>
            <a:pPr marL="285750" indent="-285750">
              <a:buFont typeface="Arial" panose="020B0604020202020204" pitchFamily="34" charset="0"/>
              <a:buChar char="•"/>
            </a:pPr>
            <a:r>
              <a:rPr lang="en-GB" sz="1100" i="0" dirty="0">
                <a:solidFill>
                  <a:srgbClr val="202124"/>
                </a:solidFill>
                <a:effectLst/>
                <a:latin typeface="Arial" panose="020B0604020202020204" pitchFamily="34" charset="0"/>
                <a:cs typeface="Arial" panose="020B0604020202020204" pitchFamily="34" charset="0"/>
              </a:rPr>
              <a:t>Physiology is the study of how the body structures work.</a:t>
            </a:r>
          </a:p>
          <a:p>
            <a:endParaRPr lang="en-GB" sz="1100" i="0" dirty="0">
              <a:solidFill>
                <a:srgbClr val="202124"/>
              </a:solidFill>
              <a:effectLst/>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10000"/>
              </a:lnSpc>
              <a:spcAft>
                <a:spcPts val="600"/>
              </a:spcAft>
              <a:buNone/>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Diabetes </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200" dirty="0">
                <a:effectLst/>
                <a:latin typeface="Arial" panose="020B0604020202020204" pitchFamily="34" charset="0"/>
                <a:ea typeface="Times New Roman" panose="02020603050405020304" pitchFamily="18" charset="0"/>
              </a:rPr>
              <a:t>Diabetes is a chronic metabolic disorder characterised by impaired ability of the body to produce or respond to insulin and consequent increase in blood glucose. WHO,2020</a:t>
            </a:r>
            <a:endParaRPr lang="en-GB" sz="1200" dirty="0">
              <a:effectLst/>
              <a:latin typeface="Times New Roman" panose="02020603050405020304" pitchFamily="18" charset="0"/>
              <a:ea typeface="Times New Roman" panose="02020603050405020304" pitchFamily="18" charset="0"/>
            </a:endParaRPr>
          </a:p>
          <a:p>
            <a:pPr marL="0" lvl="0" indent="0" algn="just">
              <a:buFont typeface="Arial" panose="020B0604020202020204" pitchFamily="34" charset="0"/>
              <a:buNone/>
            </a:pPr>
            <a:endParaRPr lang="en-GB" sz="1200" dirty="0">
              <a:effectLst/>
              <a:latin typeface="Times New Roman" panose="02020603050405020304" pitchFamily="18" charset="0"/>
              <a:ea typeface="Times New Roman" panose="02020603050405020304" pitchFamily="18" charset="0"/>
            </a:endParaRPr>
          </a:p>
          <a:p>
            <a:pPr marL="342900" lvl="0" indent="-342900" algn="just">
              <a:lnSpc>
                <a:spcPct val="110000"/>
              </a:lnSpc>
              <a:spcAft>
                <a:spcPts val="600"/>
              </a:spcAft>
              <a:buFont typeface="Arial" panose="020B0604020202020204" pitchFamily="34" charset="0"/>
              <a:buChar char="•"/>
              <a:tabLst>
                <a:tab pos="45720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The Pancreas (ANATOMY)</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0000"/>
              </a:lnSpc>
              <a:spcAft>
                <a:spcPts val="600"/>
              </a:spcAft>
              <a:buFont typeface="Times New Roman" panose="02020603050405020304" pitchFamily="18" charset="0"/>
              <a:buChar char="-"/>
              <a:tabLst>
                <a:tab pos="45720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The pancreas is an organ located in front of the stomach and behind the spine. It is playing a major role in regulating blood sugar.  It is the site of insulin and glucagon </a:t>
            </a:r>
            <a:r>
              <a:rPr lang="en-GB" sz="1200" dirty="0">
                <a:solidFill>
                  <a:srgbClr val="5B9BD5"/>
                </a:solidFill>
                <a:effectLst/>
                <a:latin typeface="Arial" panose="020B0604020202020204" pitchFamily="34" charset="0"/>
                <a:ea typeface="Times New Roman" panose="02020603050405020304" pitchFamily="18" charset="0"/>
                <a:cs typeface="Times New Roman" panose="02020603050405020304" pitchFamily="18" charset="0"/>
              </a:rPr>
              <a:t>(hormones that regulate the blood sugar concentration)</a:t>
            </a:r>
            <a:r>
              <a:rPr lang="en-GB" sz="1200" dirty="0">
                <a:effectLst/>
                <a:latin typeface="Arial" panose="020B0604020202020204" pitchFamily="34" charset="0"/>
                <a:ea typeface="Times New Roman" panose="02020603050405020304" pitchFamily="18" charset="0"/>
                <a:cs typeface="Times New Roman" panose="02020603050405020304" pitchFamily="18" charset="0"/>
              </a:rPr>
              <a:t> secretion. The function of this organ contributes to the reduced risk of diabetes.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0000"/>
              </a:lnSpc>
              <a:spcAft>
                <a:spcPts val="600"/>
              </a:spcAft>
              <a:buFont typeface="Times New Roman" panose="02020603050405020304" pitchFamily="18" charset="0"/>
              <a:buChar char="-"/>
              <a:tabLst>
                <a:tab pos="45720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Glucose is needed for cell respiration which in turn produces energy that organisms use to carry out living processes.  Although it is important that the body regulates the blood sugar and maintains it at a constant level.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0000"/>
              </a:lnSpc>
              <a:spcAft>
                <a:spcPts val="600"/>
              </a:spcAft>
              <a:buNone/>
            </a:pP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0000"/>
              </a:lnSpc>
              <a:spcAft>
                <a:spcPts val="600"/>
              </a:spcAft>
              <a:buFont typeface="Arial" panose="020B0604020202020204" pitchFamily="34" charset="0"/>
              <a:buChar char="•"/>
              <a:tabLst>
                <a:tab pos="45720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Process (PHYSIOLOGY)</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0000"/>
              </a:lnSpc>
              <a:spcAft>
                <a:spcPts val="600"/>
              </a:spcAft>
              <a:buFont typeface="Times New Roman" panose="02020603050405020304" pitchFamily="18" charset="0"/>
              <a:buChar char="-"/>
              <a:tabLst>
                <a:tab pos="45720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When the blood glucose concentration in the body increases (hyperglycaemia), this leads to the secretion of insulin into the bloodstream, which causes the liver to convert glucose into glucagon (which is stored in the muscle cells). This in turn reduces the blood sugar level to normal. When the blood glucose concentration in the body decreases below normal levels (hypoglycaemia), this in turn leads to the secretion of glucagon, which converts the glycogen into glucose, increasing the blood sugar level to normal levels.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8344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3"/>
        <p:cNvGrpSpPr/>
        <p:nvPr/>
      </p:nvGrpSpPr>
      <p:grpSpPr>
        <a:xfrm>
          <a:off x="0" y="0"/>
          <a:ext cx="0" cy="0"/>
          <a:chOff x="0" y="0"/>
          <a:chExt cx="0" cy="0"/>
        </a:xfrm>
      </p:grpSpPr>
      <p:sp>
        <p:nvSpPr>
          <p:cNvPr id="1048932" name="Google Shape;2844;ga8aa522aa2_0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933" name="Google Shape;2845;ga8aa522aa2_0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Smoking – There are chemicals in smoking agents that affect the functionality of the organs which could lead to things such as cancer.</a:t>
            </a:r>
          </a:p>
          <a:p>
            <a:pPr marL="0" lvl="0" indent="0" algn="l" rtl="0">
              <a:spcBef>
                <a:spcPts val="0"/>
              </a:spcBef>
              <a:spcAft>
                <a:spcPts val="0"/>
              </a:spcAft>
              <a:buNone/>
            </a:pPr>
            <a:r>
              <a:rPr lang="en-GB" dirty="0"/>
              <a:t>Alcohol – This is not a controlled drug so it is easily abused, thus affecting major organs such as the liver.</a:t>
            </a:r>
          </a:p>
          <a:p>
            <a:pPr marL="0" lvl="0" indent="0" algn="l" rtl="0">
              <a:spcBef>
                <a:spcPts val="0"/>
              </a:spcBef>
              <a:spcAft>
                <a:spcPts val="0"/>
              </a:spcAft>
              <a:buNone/>
            </a:pPr>
            <a:r>
              <a:rPr lang="en-GB" dirty="0"/>
              <a:t>Family History – This factor helps highlight what hereditary illnesses run in the family.</a:t>
            </a:r>
          </a:p>
          <a:p>
            <a:pPr marL="0" lvl="0" indent="0" algn="l" rtl="0">
              <a:spcBef>
                <a:spcPts val="0"/>
              </a:spcBef>
              <a:spcAft>
                <a:spcPts val="0"/>
              </a:spcAft>
              <a:buNone/>
            </a:pPr>
            <a:r>
              <a:rPr lang="en-GB" dirty="0"/>
              <a:t>Medical History – This shows what conditions a person has previously suffered.</a:t>
            </a:r>
          </a:p>
          <a:p>
            <a:pPr marL="0" lvl="0" indent="0" algn="l" rtl="0">
              <a:spcBef>
                <a:spcPts val="0"/>
              </a:spcBef>
              <a:spcAft>
                <a:spcPts val="0"/>
              </a:spcAft>
              <a:buNone/>
            </a:pPr>
            <a:r>
              <a:rPr lang="en-GB" dirty="0"/>
              <a:t>Ethnicity – This highlights conditions that are common in certain groups of people.</a:t>
            </a:r>
          </a:p>
          <a:p>
            <a:pPr marL="0" lvl="0" indent="0" algn="l" rtl="0">
              <a:spcBef>
                <a:spcPts val="0"/>
              </a:spcBef>
              <a:spcAft>
                <a:spcPts val="0"/>
              </a:spcAft>
              <a:buNone/>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Gathering all this information, Patient A is at risk of becoming Diabetic due to it being hereditary and her drinking habits.</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57"/>
        <p:cNvGrpSpPr/>
        <p:nvPr/>
      </p:nvGrpSpPr>
      <p:grpSpPr>
        <a:xfrm>
          <a:off x="0" y="0"/>
          <a:ext cx="0" cy="0"/>
          <a:chOff x="0" y="0"/>
          <a:chExt cx="0" cy="0"/>
        </a:xfrm>
      </p:grpSpPr>
      <p:sp>
        <p:nvSpPr>
          <p:cNvPr id="1049265" name="Google Shape;4358;ga8aa522aa2_0_3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9266" name="Google Shape;4359;ga8aa522aa2_0_3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This shows without good proper care that diabetes can affect:</a:t>
            </a:r>
          </a:p>
          <a:p>
            <a:pPr marL="0" lvl="0" indent="0" algn="l" rtl="0">
              <a:spcBef>
                <a:spcPts val="0"/>
              </a:spcBef>
              <a:spcAft>
                <a:spcPts val="0"/>
              </a:spcAft>
              <a:buNone/>
            </a:pPr>
            <a:endParaRPr lang="en-GB" dirty="0"/>
          </a:p>
          <a:p>
            <a:pPr marL="171450" lvl="0" indent="-171450" algn="l" rtl="0">
              <a:spcBef>
                <a:spcPts val="0"/>
              </a:spcBef>
              <a:spcAft>
                <a:spcPts val="0"/>
              </a:spcAft>
              <a:buFontTx/>
              <a:buChar char="-"/>
            </a:pPr>
            <a:r>
              <a:rPr lang="en-GB" dirty="0"/>
              <a:t>Eyes</a:t>
            </a:r>
          </a:p>
          <a:p>
            <a:pPr marL="171450" lvl="0" indent="-171450" algn="l" rtl="0">
              <a:spcBef>
                <a:spcPts val="0"/>
              </a:spcBef>
              <a:spcAft>
                <a:spcPts val="0"/>
              </a:spcAft>
              <a:buFontTx/>
              <a:buChar char="-"/>
            </a:pPr>
            <a:r>
              <a:rPr lang="en-GB" dirty="0"/>
              <a:t>Kidneys</a:t>
            </a:r>
          </a:p>
          <a:p>
            <a:pPr marL="171450" lvl="0" indent="-171450" algn="l" rtl="0">
              <a:spcBef>
                <a:spcPts val="0"/>
              </a:spcBef>
              <a:spcAft>
                <a:spcPts val="0"/>
              </a:spcAft>
              <a:buFontTx/>
              <a:buChar char="-"/>
            </a:pPr>
            <a:r>
              <a:rPr lang="en-GB" dirty="0"/>
              <a:t>Heart</a:t>
            </a:r>
          </a:p>
          <a:p>
            <a:pPr marL="171450" lvl="0" indent="-171450" algn="l" rtl="0">
              <a:spcBef>
                <a:spcPts val="0"/>
              </a:spcBef>
              <a:spcAft>
                <a:spcPts val="0"/>
              </a:spcAft>
              <a:buFontTx/>
              <a:buChar char="-"/>
            </a:pPr>
            <a:r>
              <a:rPr lang="en-GB" dirty="0"/>
              <a:t>Nerve system</a:t>
            </a:r>
          </a:p>
          <a:p>
            <a:pPr marL="171450" lvl="0" indent="-171450" algn="l" rtl="0">
              <a:spcBef>
                <a:spcPts val="0"/>
              </a:spcBef>
              <a:spcAft>
                <a:spcPts val="0"/>
              </a:spcAft>
              <a:buFontTx/>
              <a:buChar char="-"/>
            </a:pPr>
            <a:r>
              <a:rPr lang="en-GB" dirty="0"/>
              <a:t>Feet damage </a:t>
            </a:r>
          </a:p>
          <a:p>
            <a:pPr marL="171450" lvl="0" indent="-171450" algn="l" rtl="0">
              <a:spcBef>
                <a:spcPts val="0"/>
              </a:spcBef>
              <a:spcAft>
                <a:spcPts val="0"/>
              </a:spcAft>
              <a:buFontTx/>
              <a:buChar char="-"/>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61963" indent="-457200">
              <a:buFont typeface="Arial"/>
              <a:buChar char="•"/>
            </a:pPr>
            <a:r>
              <a:rPr lang="en-US" dirty="0">
                <a:solidFill>
                  <a:srgbClr val="000000"/>
                </a:solidFill>
                <a:latin typeface="Arial" panose="020B0604020202020204" pitchFamily="34" charset="0"/>
                <a:cs typeface="Arial" panose="020B0604020202020204" pitchFamily="34" charset="0"/>
              </a:rPr>
              <a:t>Exercise (moderate intensity) is vital in the prevention and management of type 2 diabetes and its complications.</a:t>
            </a:r>
          </a:p>
          <a:p>
            <a:pPr marL="4763" indent="0">
              <a:buNone/>
            </a:pPr>
            <a:endParaRPr lang="en-US" dirty="0">
              <a:solidFill>
                <a:srgbClr val="000000"/>
              </a:solidFill>
              <a:latin typeface="Arial" panose="020B0604020202020204" pitchFamily="34" charset="0"/>
              <a:cs typeface="Arial" panose="020B0604020202020204" pitchFamily="34" charset="0"/>
            </a:endParaRPr>
          </a:p>
          <a:p>
            <a:pPr marL="461963" indent="-457200">
              <a:buFont typeface="Arial"/>
              <a:buChar char="•"/>
            </a:pPr>
            <a:r>
              <a:rPr lang="en-US" dirty="0">
                <a:solidFill>
                  <a:srgbClr val="000000"/>
                </a:solidFill>
                <a:latin typeface="Arial" panose="020B0604020202020204" pitchFamily="34" charset="0"/>
                <a:cs typeface="Arial" panose="020B0604020202020204" pitchFamily="34" charset="0"/>
              </a:rPr>
              <a:t>Three brisk walking sessions per week for 30 minutes each have been shown to be a beneficial impact on parameters in the reduction of cardiovascular risk in patients with type 2 diabetes of both genders.</a:t>
            </a:r>
          </a:p>
          <a:p>
            <a:pPr marL="158750" indent="0">
              <a:buNone/>
            </a:pPr>
            <a:endParaRPr lang="en-GB" dirty="0"/>
          </a:p>
          <a:p>
            <a:pPr marL="158750" indent="0">
              <a:buNone/>
            </a:pPr>
            <a:endParaRPr lang="en-GB" dirty="0"/>
          </a:p>
        </p:txBody>
      </p:sp>
    </p:spTree>
    <p:extLst>
      <p:ext uri="{BB962C8B-B14F-4D97-AF65-F5344CB8AC3E}">
        <p14:creationId xmlns:p14="http://schemas.microsoft.com/office/powerpoint/2010/main" val="83504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361330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9761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577850"/>
            <a:ext cx="8086725" cy="2514600"/>
          </a:xfrm>
        </p:spPr>
        <p:txBody>
          <a:bodyPr anchor="b">
            <a:noAutofit/>
          </a:bodyPr>
          <a:lstStyle>
            <a:lvl1pPr algn="l">
              <a:lnSpc>
                <a:spcPct val="80000"/>
              </a:lnSpc>
              <a:defRPr sz="6600" spc="-9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3155157"/>
            <a:ext cx="6921151" cy="1234440"/>
          </a:xfrm>
        </p:spPr>
        <p:txBody>
          <a:bodyPr>
            <a:normAutofit/>
          </a:bodyPr>
          <a:lstStyle>
            <a:lvl1pPr marL="0" indent="0" algn="l">
              <a:buNone/>
              <a:defRPr sz="2400">
                <a:solidFill>
                  <a:schemeClr val="bg1"/>
                </a:solidFill>
                <a:latin typeface="+mj-lt"/>
              </a:defRPr>
            </a:lvl1pPr>
            <a:lvl2pPr marL="342900" indent="0" algn="ctr">
              <a:buNone/>
              <a:defRPr sz="21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48A87A34-81AB-432B-8DAE-1953F412C126}" type="datetimeFigureOut">
              <a:rPr lang="en-US" smtClean="0"/>
              <a:t>4/5/2022</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14647194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4/5/2022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9650504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575564"/>
            <a:ext cx="8085582" cy="2516886"/>
          </a:xfrm>
        </p:spPr>
        <p:txBody>
          <a:bodyPr anchor="b">
            <a:normAutofit/>
          </a:bodyPr>
          <a:lstStyle>
            <a:lvl1pPr>
              <a:lnSpc>
                <a:spcPct val="80000"/>
              </a:lnSpc>
              <a:defRPr sz="66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3153157"/>
            <a:ext cx="6919722" cy="1234440"/>
          </a:xfrm>
        </p:spPr>
        <p:txBody>
          <a:bodyPr anchor="t">
            <a:normAutofit/>
          </a:bodyPr>
          <a:lstStyle>
            <a:lvl1pPr marL="0" indent="0">
              <a:buNone/>
              <a:defRPr sz="2400">
                <a:solidFill>
                  <a:schemeClr val="tx1"/>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4/5/2022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73455673"/>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498601"/>
            <a:ext cx="3497580" cy="282549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08498" y="1498601"/>
            <a:ext cx="3497580" cy="282549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4/5/2022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7492767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1530350"/>
            <a:ext cx="3497580" cy="542550"/>
          </a:xfrm>
        </p:spPr>
        <p:txBody>
          <a:bodyPr anchor="ctr">
            <a:normAutofit/>
          </a:bodyPr>
          <a:lstStyle>
            <a:lvl1pPr marL="0" indent="0">
              <a:buNone/>
              <a:defRPr sz="165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7492" y="2064813"/>
            <a:ext cx="3497580" cy="2400300"/>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05706" y="1528826"/>
            <a:ext cx="3497580" cy="541782"/>
          </a:xfrm>
        </p:spPr>
        <p:txBody>
          <a:bodyPr anchor="ctr">
            <a:normAutofit/>
          </a:bodyPr>
          <a:lstStyle>
            <a:lvl1pPr marL="0" indent="0">
              <a:buNone/>
              <a:defRPr sz="165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505706" y="2063243"/>
            <a:ext cx="3497580" cy="2400300"/>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4/5/2022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02320194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4/5/2022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57596954"/>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4/5/2022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45106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406712"/>
            <a:ext cx="2537460" cy="1440180"/>
          </a:xfrm>
        </p:spPr>
        <p:txBody>
          <a:bodyPr anchor="b">
            <a:noAutofit/>
          </a:bodyPr>
          <a:lstStyle>
            <a:lvl1pPr>
              <a:lnSpc>
                <a:spcPct val="85000"/>
              </a:lnSpc>
              <a:defRPr sz="3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571500"/>
            <a:ext cx="4572000" cy="342900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1883860"/>
            <a:ext cx="2548890" cy="2345240"/>
          </a:xfrm>
        </p:spPr>
        <p:txBody>
          <a:bodyPr>
            <a:normAutofit/>
          </a:bodyPr>
          <a:lstStyle>
            <a:lvl1pPr marL="0" marR="0" indent="0" algn="l" defTabSz="685800" rtl="0" eaLnBrk="1" fontAlgn="auto" latinLnBrk="0" hangingPunct="1">
              <a:lnSpc>
                <a:spcPct val="100000"/>
              </a:lnSpc>
              <a:spcBef>
                <a:spcPts val="900"/>
              </a:spcBef>
              <a:spcAft>
                <a:spcPts val="0"/>
              </a:spcAft>
              <a:buClrTx/>
              <a:buSzTx/>
              <a:buFontTx/>
              <a:buNone/>
              <a:tabLst/>
              <a:defRPr sz="13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marR="0" lvl="0" indent="0" algn="l" defTabSz="685800" rtl="0" eaLnBrk="1" fontAlgn="auto" latinLnBrk="0" hangingPunct="1">
              <a:lnSpc>
                <a:spcPct val="100000"/>
              </a:lnSpc>
              <a:spcBef>
                <a:spcPts val="105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4/5/2022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640851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4064001"/>
            <a:ext cx="8085582" cy="459962"/>
          </a:xfrm>
        </p:spPr>
        <p:txBody>
          <a:bodyPr anchor="b">
            <a:normAutofit/>
          </a:bodyPr>
          <a:lstStyle>
            <a:lvl1pPr>
              <a:defRPr sz="24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3998214"/>
          </a:xfrm>
          <a:solidFill>
            <a:schemeClr val="accent1">
              <a:lumMod val="40000"/>
              <a:lumOff val="60000"/>
            </a:schemeClr>
          </a:solidFill>
        </p:spPr>
        <p:txBody>
          <a:bodyPr anchor="t"/>
          <a:lstStyle>
            <a:lvl1pPr marL="0" indent="0" algn="ctr">
              <a:spcBef>
                <a:spcPts val="600"/>
              </a:spcBef>
              <a:buNone/>
              <a:defRPr sz="2400">
                <a:solidFill>
                  <a:schemeClr val="tx1">
                    <a:lumMod val="75000"/>
                    <a:lumOff val="2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07492" y="4432301"/>
            <a:ext cx="6922008" cy="400050"/>
          </a:xfrm>
        </p:spPr>
        <p:txBody>
          <a:bodyPr>
            <a:normAutofit/>
          </a:bodyPr>
          <a:lstStyle>
            <a:lvl1pPr marL="0" indent="0">
              <a:lnSpc>
                <a:spcPct val="90000"/>
              </a:lnSpc>
              <a:buNone/>
              <a:defRPr sz="10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48A87A34-81AB-432B-8DAE-1953F412C126}" type="datetimeFigureOut">
              <a:rPr lang="en-US" smtClean="0"/>
              <a:pPr/>
              <a:t>4/5/2022</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35253386"/>
      </p:ext>
    </p:extLst>
  </p:cSld>
  <p:clrMapOvr>
    <a:overrideClrMapping bg1="lt1" tx1="dk1" bg2="lt2" tx2="dk2" accent1="accent1" accent2="accent2" accent3="accent3" accent4="accent4" accent5="accent5" accent6="accent6" hlink="hlink" folHlink="folHlink"/>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4/5/2022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2299901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521494"/>
            <a:ext cx="1971675" cy="36004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535782"/>
            <a:ext cx="5800725" cy="40505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4/5/2022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83528216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1049472"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1049473"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049474"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lvl1pPr>
            <a:lvl2pPr marL="914400" lvl="1" indent="-317500">
              <a:spcBef>
                <a:spcPts val="1600"/>
              </a:spcBef>
              <a:spcAft>
                <a:spcPts val="0"/>
              </a:spcAft>
              <a:buSzPts val="1400"/>
              <a:buChar char="○"/>
            </a:lvl2pPr>
            <a:lvl3pPr marL="1371600" lvl="2" indent="-317500">
              <a:spcBef>
                <a:spcPts val="1600"/>
              </a:spcBef>
              <a:spcAft>
                <a:spcPts val="0"/>
              </a:spcAft>
              <a:buSzPts val="1400"/>
              <a:buChar char="■"/>
            </a:lvl3pPr>
            <a:lvl4pPr marL="1828800" lvl="3" indent="-317500">
              <a:spcBef>
                <a:spcPts val="1600"/>
              </a:spcBef>
              <a:spcAft>
                <a:spcPts val="0"/>
              </a:spcAft>
              <a:buSzPts val="1400"/>
              <a:buChar char="●"/>
            </a:lvl4pPr>
            <a:lvl5pPr marL="2286000" lvl="4" indent="-317500">
              <a:spcBef>
                <a:spcPts val="1600"/>
              </a:spcBef>
              <a:spcAft>
                <a:spcPts val="0"/>
              </a:spcAft>
              <a:buSzPts val="1400"/>
              <a:buChar char="○"/>
            </a:lvl5pPr>
            <a:lvl6pPr marL="2743200" lvl="5" indent="-317500">
              <a:spcBef>
                <a:spcPts val="1600"/>
              </a:spcBef>
              <a:spcAft>
                <a:spcPts val="0"/>
              </a:spcAft>
              <a:buSzPts val="1400"/>
              <a:buChar char="■"/>
            </a:lvl6pPr>
            <a:lvl7pPr marL="3200400" lvl="6" indent="-317500">
              <a:spcBef>
                <a:spcPts val="1600"/>
              </a:spcBef>
              <a:spcAft>
                <a:spcPts val="0"/>
              </a:spcAft>
              <a:buSzPts val="1400"/>
              <a:buChar char="●"/>
            </a:lvl7pPr>
            <a:lvl8pPr marL="3657600" lvl="7" indent="-317500">
              <a:spcBef>
                <a:spcPts val="1600"/>
              </a:spcBef>
              <a:spcAft>
                <a:spcPts val="0"/>
              </a:spcAft>
              <a:buSzPts val="1400"/>
              <a:buChar char="○"/>
            </a:lvl8pPr>
            <a:lvl9pPr marL="4114800" lvl="8" indent="-317500">
              <a:spcBef>
                <a:spcPts val="1600"/>
              </a:spcBef>
              <a:spcAft>
                <a:spcPts val="1600"/>
              </a:spcAft>
              <a:buSzPts val="1400"/>
              <a:buChar char="■"/>
            </a:lvl9pPr>
          </a:lstStyle>
          <a:p>
            <a:endParaRPr/>
          </a:p>
        </p:txBody>
      </p:sp>
      <p:sp>
        <p:nvSpPr>
          <p:cNvPr id="1049475"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extLst>
      <p:ext uri="{BB962C8B-B14F-4D97-AF65-F5344CB8AC3E}">
        <p14:creationId xmlns:p14="http://schemas.microsoft.com/office/powerpoint/2010/main" val="1030884659"/>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374650"/>
            <a:ext cx="8079581" cy="124364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492" y="1508760"/>
            <a:ext cx="8065294" cy="28246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4809335"/>
            <a:ext cx="3086100" cy="171450"/>
          </a:xfrm>
          <a:prstGeom prst="rect">
            <a:avLst/>
          </a:prstGeom>
        </p:spPr>
        <p:txBody>
          <a:bodyPr vert="horz" lIns="91440" tIns="45720" rIns="91440" bIns="45720" rtlCol="0" anchor="ctr"/>
          <a:lstStyle>
            <a:lvl1pPr algn="l">
              <a:defRPr sz="713">
                <a:solidFill>
                  <a:schemeClr val="tx1">
                    <a:alpha val="80000"/>
                  </a:schemeClr>
                </a:solidFill>
              </a:defRPr>
            </a:lvl1pPr>
          </a:lstStyle>
          <a:p>
            <a:fld id="{48A87A34-81AB-432B-8DAE-1953F412C126}" type="datetimeFigureOut">
              <a:rPr lang="en-US" smtClean="0"/>
              <a:pPr/>
              <a:t>4/5/2022</a:t>
            </a:fld>
            <a:endParaRPr lang="en-US" dirty="0"/>
          </a:p>
        </p:txBody>
      </p:sp>
      <p:sp>
        <p:nvSpPr>
          <p:cNvPr id="5" name="Footer Placeholder 4"/>
          <p:cNvSpPr>
            <a:spLocks noGrp="1"/>
          </p:cNvSpPr>
          <p:nvPr>
            <p:ph type="ftr" sz="quarter" idx="3"/>
          </p:nvPr>
        </p:nvSpPr>
        <p:spPr>
          <a:xfrm>
            <a:off x="514350" y="4916023"/>
            <a:ext cx="3771900" cy="171450"/>
          </a:xfrm>
          <a:prstGeom prst="rect">
            <a:avLst/>
          </a:prstGeom>
        </p:spPr>
        <p:txBody>
          <a:bodyPr vert="horz" lIns="91440" tIns="45720" rIns="91440" bIns="45720" rtlCol="0" anchor="ctr"/>
          <a:lstStyle>
            <a:lvl1pPr algn="l">
              <a:defRPr sz="713"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6572945" y="4407310"/>
            <a:ext cx="2194560" cy="1047779"/>
          </a:xfrm>
          <a:prstGeom prst="rect">
            <a:avLst/>
          </a:prstGeom>
        </p:spPr>
        <p:txBody>
          <a:bodyPr vert="horz" lIns="91440" tIns="45720" rIns="91440" bIns="45720" rtlCol="0" anchor="b"/>
          <a:lstStyle>
            <a:lvl1pPr algn="r">
              <a:defRPr sz="7725" b="0">
                <a:ln>
                  <a:noFill/>
                </a:ln>
                <a:solidFill>
                  <a:schemeClr val="accent1">
                    <a:alpha val="25000"/>
                  </a:schemeClr>
                </a:solidFill>
                <a:latin typeface="+mj-lt"/>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77780016"/>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Lst>
  <p:hf hdr="0" ftr="0" dt="0"/>
  <p:txStyles>
    <p:titleStyle>
      <a:lvl1pPr algn="l" defTabSz="685800" rtl="0" eaLnBrk="1" latinLnBrk="0" hangingPunct="1">
        <a:lnSpc>
          <a:spcPct val="85000"/>
        </a:lnSpc>
        <a:spcBef>
          <a:spcPct val="0"/>
        </a:spcBef>
        <a:buNone/>
        <a:defRPr sz="4050" kern="1200" spc="-90" baseline="0">
          <a:solidFill>
            <a:schemeClr val="accent1"/>
          </a:solidFill>
          <a:latin typeface="+mj-lt"/>
          <a:ea typeface="+mj-ea"/>
          <a:cs typeface="+mj-cs"/>
        </a:defRPr>
      </a:lvl1pPr>
    </p:titleStyle>
    <p:bodyStyle>
      <a:lvl1pPr marL="68580" indent="-68580" algn="l" defTabSz="685800" rtl="0" eaLnBrk="1" latinLnBrk="0" hangingPunct="1">
        <a:lnSpc>
          <a:spcPct val="85000"/>
        </a:lnSpc>
        <a:spcBef>
          <a:spcPts val="975"/>
        </a:spcBef>
        <a:buFont typeface="Arial" pitchFamily="34" charset="0"/>
        <a:buChar char=" "/>
        <a:defRPr sz="1800" kern="1200">
          <a:solidFill>
            <a:schemeClr val="tx1">
              <a:lumMod val="85000"/>
              <a:lumOff val="15000"/>
            </a:schemeClr>
          </a:solidFill>
          <a:latin typeface="+mn-lt"/>
          <a:ea typeface="+mn-ea"/>
          <a:cs typeface="+mn-cs"/>
        </a:defRPr>
      </a:lvl1pPr>
      <a:lvl2pPr marL="260604" indent="-257175" algn="l" defTabSz="685800" rtl="0" eaLnBrk="1" latinLnBrk="0" hangingPunct="1">
        <a:lnSpc>
          <a:spcPct val="85000"/>
        </a:lnSpc>
        <a:spcBef>
          <a:spcPts val="450"/>
        </a:spcBef>
        <a:buFont typeface="Arial" pitchFamily="34" charset="0"/>
        <a:buChar char=" "/>
        <a:defRPr sz="1800" kern="1200">
          <a:solidFill>
            <a:schemeClr val="tx1">
              <a:lumMod val="85000"/>
              <a:lumOff val="15000"/>
            </a:schemeClr>
          </a:solidFill>
          <a:latin typeface="+mn-lt"/>
          <a:ea typeface="+mn-ea"/>
          <a:cs typeface="+mn-cs"/>
        </a:defRPr>
      </a:lvl2pPr>
      <a:lvl3pPr marL="411480" indent="-411480" algn="l" defTabSz="685800" rtl="0" eaLnBrk="1" latinLnBrk="0" hangingPunct="1">
        <a:lnSpc>
          <a:spcPct val="85000"/>
        </a:lnSpc>
        <a:spcBef>
          <a:spcPts val="450"/>
        </a:spcBef>
        <a:buFont typeface="Arial" pitchFamily="34" charset="0"/>
        <a:buChar char=" "/>
        <a:defRPr sz="1500" i="1" kern="1200">
          <a:solidFill>
            <a:schemeClr val="tx1">
              <a:lumMod val="85000"/>
              <a:lumOff val="15000"/>
            </a:schemeClr>
          </a:solidFill>
          <a:latin typeface="+mn-lt"/>
          <a:ea typeface="+mn-ea"/>
          <a:cs typeface="+mn-cs"/>
        </a:defRPr>
      </a:lvl3pPr>
      <a:lvl4pPr marL="617220" indent="-61722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4pPr>
      <a:lvl5pPr marL="822960" indent="-82296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5pPr>
      <a:lvl6pPr marL="9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6pPr>
      <a:lvl7pPr marL="10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7pPr>
      <a:lvl8pPr marL="12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8pPr>
      <a:lvl9pPr marL="13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8"/>
        <p:cNvGrpSpPr/>
        <p:nvPr/>
      </p:nvGrpSpPr>
      <p:grpSpPr>
        <a:xfrm>
          <a:off x="0" y="0"/>
          <a:ext cx="0" cy="0"/>
          <a:chOff x="0" y="0"/>
          <a:chExt cx="0" cy="0"/>
        </a:xfrm>
      </p:grpSpPr>
      <p:pic>
        <p:nvPicPr>
          <p:cNvPr id="3" name="Picture 2">
            <a:extLst>
              <a:ext uri="{FF2B5EF4-FFF2-40B4-BE49-F238E27FC236}">
                <a16:creationId xmlns:a16="http://schemas.microsoft.com/office/drawing/2014/main" id="{6BBFC3FA-E4E0-45F1-9D1A-C6A413A56956}"/>
              </a:ext>
            </a:extLst>
          </p:cNvPr>
          <p:cNvPicPr>
            <a:picLocks noChangeAspect="1"/>
          </p:cNvPicPr>
          <p:nvPr/>
        </p:nvPicPr>
        <p:blipFill>
          <a:blip r:embed="rId3"/>
          <a:stretch>
            <a:fillRect/>
          </a:stretch>
        </p:blipFill>
        <p:spPr>
          <a:xfrm>
            <a:off x="1893604" y="482601"/>
            <a:ext cx="5356792" cy="4178299"/>
          </a:xfrm>
          <a:prstGeom prst="rect">
            <a:avLst/>
          </a:prstGeom>
          <a:ln>
            <a:solidFill>
              <a:srgbClr val="43AED9"/>
            </a:solidFill>
          </a:ln>
        </p:spPr>
      </p:pic>
      <p:sp>
        <p:nvSpPr>
          <p:cNvPr id="2" name="TextBox"/>
          <p:cNvSpPr txBox="1"/>
          <p:nvPr/>
        </p:nvSpPr>
        <p:spPr>
          <a:xfrm>
            <a:off x="4165217" y="328407"/>
            <a:ext cx="4143540" cy="4332492"/>
          </a:xfrm>
          <a:prstGeom prst="rect">
            <a:avLst/>
          </a:prstGeom>
          <a:noFill/>
          <a:ln>
            <a:noFill/>
          </a:ln>
        </p:spPr>
        <p:txBody>
          <a:bodyPr spcFirstLastPara="1" wrap="square" lIns="91425" tIns="91425" rIns="91425" bIns="91425" rtlCol="0" anchor="ctr" anchorCtr="0">
            <a:normAutofit/>
          </a:bodyPr>
          <a:lstStyle/>
          <a:p>
            <a:pPr marL="457200" indent="-342900">
              <a:lnSpc>
                <a:spcPct val="105000"/>
              </a:lnSpc>
              <a:spcAft>
                <a:spcPts val="600"/>
              </a:spcAft>
              <a:buClr>
                <a:schemeClr val="dk2"/>
              </a:buClr>
              <a:buSzPts val="1800"/>
              <a:buFont typeface="Arial"/>
              <a:buChar char="●"/>
            </a:pPr>
            <a:endParaRPr lang="en-GB" sz="1500" b="0" i="0" u="none" strike="noStrike" cap="none" dirty="0">
              <a:solidFill>
                <a:schemeClr val="dk2"/>
              </a:solidFill>
              <a:latin typeface="Arial"/>
              <a:ea typeface="Arial"/>
              <a:cs typeface="Arial"/>
              <a:sym typeface="Aria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grpSp>
        <p:nvGrpSpPr>
          <p:cNvPr id="73" name="Google Shape;405;p15"/>
          <p:cNvGrpSpPr/>
          <p:nvPr/>
        </p:nvGrpSpPr>
        <p:grpSpPr>
          <a:xfrm>
            <a:off x="5481892" y="1060144"/>
            <a:ext cx="3207586" cy="1018447"/>
            <a:chOff x="5777536" y="1593720"/>
            <a:chExt cx="2636300" cy="920505"/>
          </a:xfrm>
        </p:grpSpPr>
        <p:sp>
          <p:nvSpPr>
            <p:cNvPr id="1048657" name="Google Shape;406;p15"/>
            <p:cNvSpPr/>
            <p:nvPr/>
          </p:nvSpPr>
          <p:spPr>
            <a:xfrm>
              <a:off x="5833736" y="1662735"/>
              <a:ext cx="2580100" cy="851490"/>
            </a:xfrm>
            <a:custGeom>
              <a:avLst/>
              <a:gdLst/>
              <a:ahLst/>
              <a:cxnLst/>
              <a:rect l="l" t="t" r="r" b="b"/>
              <a:pathLst>
                <a:path w="84152" h="27772" extrusionOk="0">
                  <a:moveTo>
                    <a:pt x="52231" y="0"/>
                  </a:moveTo>
                  <a:cubicBezTo>
                    <a:pt x="50411" y="0"/>
                    <a:pt x="48488" y="21"/>
                    <a:pt x="46455" y="65"/>
                  </a:cubicBezTo>
                  <a:cubicBezTo>
                    <a:pt x="44114" y="118"/>
                    <a:pt x="41681" y="129"/>
                    <a:pt x="39213" y="129"/>
                  </a:cubicBezTo>
                  <a:cubicBezTo>
                    <a:pt x="37443" y="129"/>
                    <a:pt x="35655" y="123"/>
                    <a:pt x="33871" y="123"/>
                  </a:cubicBezTo>
                  <a:cubicBezTo>
                    <a:pt x="18793" y="123"/>
                    <a:pt x="3965" y="529"/>
                    <a:pt x="2213" y="8204"/>
                  </a:cubicBezTo>
                  <a:cubicBezTo>
                    <a:pt x="0" y="17793"/>
                    <a:pt x="5156" y="27771"/>
                    <a:pt x="27669" y="27771"/>
                  </a:cubicBezTo>
                  <a:cubicBezTo>
                    <a:pt x="28352" y="27771"/>
                    <a:pt x="29050" y="27762"/>
                    <a:pt x="29765" y="27743"/>
                  </a:cubicBezTo>
                  <a:cubicBezTo>
                    <a:pt x="54087" y="27142"/>
                    <a:pt x="83223" y="23405"/>
                    <a:pt x="83793" y="12637"/>
                  </a:cubicBezTo>
                  <a:cubicBezTo>
                    <a:pt x="84151" y="5798"/>
                    <a:pt x="82397" y="0"/>
                    <a:pt x="52231" y="0"/>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58" name="Google Shape;407;p15"/>
            <p:cNvSpPr/>
            <p:nvPr/>
          </p:nvSpPr>
          <p:spPr>
            <a:xfrm>
              <a:off x="5777536" y="1593720"/>
              <a:ext cx="2524330" cy="851490"/>
            </a:xfrm>
            <a:custGeom>
              <a:avLst/>
              <a:gdLst/>
              <a:ahLst/>
              <a:cxnLst/>
              <a:rect l="l" t="t" r="r" b="b"/>
              <a:pathLst>
                <a:path w="82333" h="27772" extrusionOk="0">
                  <a:moveTo>
                    <a:pt x="50855" y="0"/>
                  </a:moveTo>
                  <a:cubicBezTo>
                    <a:pt x="49001" y="0"/>
                    <a:pt x="47039" y="22"/>
                    <a:pt x="44963" y="67"/>
                  </a:cubicBezTo>
                  <a:cubicBezTo>
                    <a:pt x="42705" y="118"/>
                    <a:pt x="40361" y="130"/>
                    <a:pt x="37984" y="130"/>
                  </a:cubicBezTo>
                  <a:cubicBezTo>
                    <a:pt x="36002" y="130"/>
                    <a:pt x="33997" y="122"/>
                    <a:pt x="31998" y="122"/>
                  </a:cubicBezTo>
                  <a:cubicBezTo>
                    <a:pt x="17061" y="122"/>
                    <a:pt x="2483" y="572"/>
                    <a:pt x="721" y="8206"/>
                  </a:cubicBezTo>
                  <a:cubicBezTo>
                    <a:pt x="436" y="9378"/>
                    <a:pt x="278" y="10550"/>
                    <a:pt x="246" y="11721"/>
                  </a:cubicBezTo>
                  <a:cubicBezTo>
                    <a:pt x="1" y="20088"/>
                    <a:pt x="6399" y="27772"/>
                    <a:pt x="26240" y="27772"/>
                  </a:cubicBezTo>
                  <a:cubicBezTo>
                    <a:pt x="26903" y="27772"/>
                    <a:pt x="27580" y="27763"/>
                    <a:pt x="28273" y="27746"/>
                  </a:cubicBezTo>
                  <a:cubicBezTo>
                    <a:pt x="52595" y="27144"/>
                    <a:pt x="81731" y="23407"/>
                    <a:pt x="82301" y="12640"/>
                  </a:cubicBezTo>
                  <a:cubicBezTo>
                    <a:pt x="82332" y="11880"/>
                    <a:pt x="82332" y="11151"/>
                    <a:pt x="82301" y="10423"/>
                  </a:cubicBezTo>
                  <a:cubicBezTo>
                    <a:pt x="81945" y="4588"/>
                    <a:pt x="77629" y="0"/>
                    <a:pt x="50855" y="0"/>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59" name="Google Shape;408;p15"/>
            <p:cNvSpPr/>
            <p:nvPr/>
          </p:nvSpPr>
          <p:spPr>
            <a:xfrm>
              <a:off x="5777536" y="1913258"/>
              <a:ext cx="2524330" cy="531951"/>
            </a:xfrm>
            <a:custGeom>
              <a:avLst/>
              <a:gdLst/>
              <a:ahLst/>
              <a:cxnLst/>
              <a:rect l="l" t="t" r="r" b="b"/>
              <a:pathLst>
                <a:path w="82333" h="17350" extrusionOk="0">
                  <a:moveTo>
                    <a:pt x="82301" y="1"/>
                  </a:moveTo>
                  <a:cubicBezTo>
                    <a:pt x="73351" y="6784"/>
                    <a:pt x="54696" y="9479"/>
                    <a:pt x="37431" y="9479"/>
                  </a:cubicBezTo>
                  <a:cubicBezTo>
                    <a:pt x="18101" y="9479"/>
                    <a:pt x="514" y="6100"/>
                    <a:pt x="246" y="1299"/>
                  </a:cubicBezTo>
                  <a:lnTo>
                    <a:pt x="246" y="1299"/>
                  </a:lnTo>
                  <a:cubicBezTo>
                    <a:pt x="1" y="9666"/>
                    <a:pt x="6399" y="17350"/>
                    <a:pt x="26240" y="17350"/>
                  </a:cubicBezTo>
                  <a:cubicBezTo>
                    <a:pt x="26903" y="17350"/>
                    <a:pt x="27580" y="17341"/>
                    <a:pt x="28273" y="17324"/>
                  </a:cubicBezTo>
                  <a:cubicBezTo>
                    <a:pt x="52595" y="16722"/>
                    <a:pt x="81731" y="12985"/>
                    <a:pt x="82301" y="2218"/>
                  </a:cubicBezTo>
                  <a:cubicBezTo>
                    <a:pt x="82332" y="1458"/>
                    <a:pt x="82332" y="729"/>
                    <a:pt x="82301" y="1"/>
                  </a:cubicBezTo>
                  <a:close/>
                </a:path>
              </a:pathLst>
            </a:custGeom>
            <a:solidFill>
              <a:srgbClr val="E5A8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69" name="Google Shape;344;p15"/>
          <p:cNvGrpSpPr/>
          <p:nvPr/>
        </p:nvGrpSpPr>
        <p:grpSpPr>
          <a:xfrm>
            <a:off x="2043362" y="2377946"/>
            <a:ext cx="3217994" cy="1018474"/>
            <a:chOff x="2546984" y="2973818"/>
            <a:chExt cx="2644854" cy="837079"/>
          </a:xfrm>
        </p:grpSpPr>
        <p:sp>
          <p:nvSpPr>
            <p:cNvPr id="1048604" name="Google Shape;345;p15"/>
            <p:cNvSpPr/>
            <p:nvPr/>
          </p:nvSpPr>
          <p:spPr>
            <a:xfrm>
              <a:off x="2617716" y="3039400"/>
              <a:ext cx="2574122" cy="771498"/>
            </a:xfrm>
            <a:custGeom>
              <a:avLst/>
              <a:gdLst/>
              <a:ahLst/>
              <a:cxnLst/>
              <a:rect l="l" t="t" r="r" b="b"/>
              <a:pathLst>
                <a:path w="83957" h="25163" extrusionOk="0">
                  <a:moveTo>
                    <a:pt x="35310" y="1"/>
                  </a:moveTo>
                  <a:cubicBezTo>
                    <a:pt x="19153" y="1"/>
                    <a:pt x="3487" y="1188"/>
                    <a:pt x="1933" y="9824"/>
                  </a:cubicBezTo>
                  <a:cubicBezTo>
                    <a:pt x="1" y="20545"/>
                    <a:pt x="10651" y="25163"/>
                    <a:pt x="30403" y="25163"/>
                  </a:cubicBezTo>
                  <a:cubicBezTo>
                    <a:pt x="34923" y="25163"/>
                    <a:pt x="39920" y="24921"/>
                    <a:pt x="45352" y="24455"/>
                  </a:cubicBezTo>
                  <a:cubicBezTo>
                    <a:pt x="74551" y="21953"/>
                    <a:pt x="83956" y="16253"/>
                    <a:pt x="82816" y="10806"/>
                  </a:cubicBezTo>
                  <a:cubicBezTo>
                    <a:pt x="81698" y="5606"/>
                    <a:pt x="74346" y="32"/>
                    <a:pt x="61257" y="32"/>
                  </a:cubicBezTo>
                  <a:cubicBezTo>
                    <a:pt x="60634" y="32"/>
                    <a:pt x="59998" y="44"/>
                    <a:pt x="59349" y="70"/>
                  </a:cubicBezTo>
                  <a:cubicBezTo>
                    <a:pt x="57420" y="145"/>
                    <a:pt x="55340" y="171"/>
                    <a:pt x="53154" y="171"/>
                  </a:cubicBezTo>
                  <a:cubicBezTo>
                    <a:pt x="47630" y="171"/>
                    <a:pt x="41435" y="1"/>
                    <a:pt x="35310" y="1"/>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05" name="Google Shape;346;p15"/>
            <p:cNvSpPr/>
            <p:nvPr/>
          </p:nvSpPr>
          <p:spPr>
            <a:xfrm>
              <a:off x="2546984" y="2973818"/>
              <a:ext cx="2556492" cy="771896"/>
            </a:xfrm>
            <a:custGeom>
              <a:avLst/>
              <a:gdLst/>
              <a:ahLst/>
              <a:cxnLst/>
              <a:rect l="l" t="t" r="r" b="b"/>
              <a:pathLst>
                <a:path w="83382" h="25176" extrusionOk="0">
                  <a:moveTo>
                    <a:pt x="34724" y="0"/>
                  </a:moveTo>
                  <a:cubicBezTo>
                    <a:pt x="18571" y="0"/>
                    <a:pt x="2911" y="1175"/>
                    <a:pt x="1358" y="9810"/>
                  </a:cubicBezTo>
                  <a:cubicBezTo>
                    <a:pt x="1295" y="10095"/>
                    <a:pt x="1263" y="10348"/>
                    <a:pt x="1232" y="10633"/>
                  </a:cubicBezTo>
                  <a:cubicBezTo>
                    <a:pt x="1232" y="10633"/>
                    <a:pt x="1232" y="10633"/>
                    <a:pt x="1232" y="10665"/>
                  </a:cubicBezTo>
                  <a:cubicBezTo>
                    <a:pt x="0" y="20799"/>
                    <a:pt x="10596" y="25176"/>
                    <a:pt x="29852" y="25176"/>
                  </a:cubicBezTo>
                  <a:cubicBezTo>
                    <a:pt x="34365" y="25176"/>
                    <a:pt x="39353" y="24935"/>
                    <a:pt x="44777" y="24472"/>
                  </a:cubicBezTo>
                  <a:cubicBezTo>
                    <a:pt x="73944" y="21971"/>
                    <a:pt x="83381" y="16270"/>
                    <a:pt x="82210" y="10791"/>
                  </a:cubicBezTo>
                  <a:cubicBezTo>
                    <a:pt x="81119" y="5580"/>
                    <a:pt x="73738" y="21"/>
                    <a:pt x="60594" y="21"/>
                  </a:cubicBezTo>
                  <a:cubicBezTo>
                    <a:pt x="59999" y="21"/>
                    <a:pt x="59393" y="32"/>
                    <a:pt x="58775" y="56"/>
                  </a:cubicBezTo>
                  <a:cubicBezTo>
                    <a:pt x="56774" y="136"/>
                    <a:pt x="54611" y="165"/>
                    <a:pt x="52337" y="165"/>
                  </a:cubicBezTo>
                  <a:cubicBezTo>
                    <a:pt x="46871" y="165"/>
                    <a:pt x="40763" y="0"/>
                    <a:pt x="34724" y="0"/>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06" name="Google Shape;347;p15"/>
            <p:cNvSpPr/>
            <p:nvPr/>
          </p:nvSpPr>
          <p:spPr>
            <a:xfrm>
              <a:off x="2546984" y="3300777"/>
              <a:ext cx="2556492" cy="444938"/>
            </a:xfrm>
            <a:custGeom>
              <a:avLst/>
              <a:gdLst/>
              <a:ahLst/>
              <a:cxnLst/>
              <a:rect l="l" t="t" r="r" b="b"/>
              <a:pathLst>
                <a:path w="83382" h="14512" extrusionOk="0">
                  <a:moveTo>
                    <a:pt x="1232" y="1"/>
                  </a:moveTo>
                  <a:lnTo>
                    <a:pt x="1232" y="1"/>
                  </a:lnTo>
                  <a:cubicBezTo>
                    <a:pt x="0" y="10135"/>
                    <a:pt x="10596" y="14512"/>
                    <a:pt x="29852" y="14512"/>
                  </a:cubicBezTo>
                  <a:cubicBezTo>
                    <a:pt x="34365" y="14512"/>
                    <a:pt x="39353" y="14271"/>
                    <a:pt x="44777" y="13808"/>
                  </a:cubicBezTo>
                  <a:cubicBezTo>
                    <a:pt x="73944" y="11307"/>
                    <a:pt x="83381" y="5606"/>
                    <a:pt x="82210" y="127"/>
                  </a:cubicBezTo>
                  <a:lnTo>
                    <a:pt x="82210" y="127"/>
                  </a:lnTo>
                  <a:cubicBezTo>
                    <a:pt x="62599" y="5371"/>
                    <a:pt x="45523" y="7235"/>
                    <a:pt x="32173" y="7235"/>
                  </a:cubicBezTo>
                  <a:cubicBezTo>
                    <a:pt x="12623" y="7235"/>
                    <a:pt x="1062" y="3237"/>
                    <a:pt x="1232" y="1"/>
                  </a:cubicBezTo>
                  <a:close/>
                </a:path>
              </a:pathLst>
            </a:custGeom>
            <a:solidFill>
              <a:srgbClr val="E5A8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71" name="Google Shape;368;p15"/>
          <p:cNvGrpSpPr/>
          <p:nvPr/>
        </p:nvGrpSpPr>
        <p:grpSpPr>
          <a:xfrm>
            <a:off x="2080496" y="1045887"/>
            <a:ext cx="3144654" cy="1034552"/>
            <a:chOff x="2577153" y="2077105"/>
            <a:chExt cx="2584577" cy="850294"/>
          </a:xfrm>
        </p:grpSpPr>
        <p:sp>
          <p:nvSpPr>
            <p:cNvPr id="1048626" name="Google Shape;369;p15"/>
            <p:cNvSpPr/>
            <p:nvPr/>
          </p:nvSpPr>
          <p:spPr>
            <a:xfrm>
              <a:off x="2657544" y="2147991"/>
              <a:ext cx="2504186" cy="779408"/>
            </a:xfrm>
            <a:custGeom>
              <a:avLst/>
              <a:gdLst/>
              <a:ahLst/>
              <a:cxnLst/>
              <a:rect l="l" t="t" r="r" b="b"/>
              <a:pathLst>
                <a:path w="81676" h="25421" extrusionOk="0">
                  <a:moveTo>
                    <a:pt x="57071" y="1"/>
                  </a:moveTo>
                  <a:cubicBezTo>
                    <a:pt x="52307" y="1"/>
                    <a:pt x="48740" y="325"/>
                    <a:pt x="48740" y="325"/>
                  </a:cubicBezTo>
                  <a:cubicBezTo>
                    <a:pt x="19699" y="864"/>
                    <a:pt x="1" y="2447"/>
                    <a:pt x="634" y="13373"/>
                  </a:cubicBezTo>
                  <a:cubicBezTo>
                    <a:pt x="1171" y="22193"/>
                    <a:pt x="16217" y="25420"/>
                    <a:pt x="34891" y="25420"/>
                  </a:cubicBezTo>
                  <a:cubicBezTo>
                    <a:pt x="39350" y="25420"/>
                    <a:pt x="44015" y="25236"/>
                    <a:pt x="48740" y="24901"/>
                  </a:cubicBezTo>
                  <a:cubicBezTo>
                    <a:pt x="73283" y="23159"/>
                    <a:pt x="81676" y="20245"/>
                    <a:pt x="81042" y="8844"/>
                  </a:cubicBezTo>
                  <a:cubicBezTo>
                    <a:pt x="80600" y="1272"/>
                    <a:pt x="66495" y="1"/>
                    <a:pt x="57071" y="1"/>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27" name="Google Shape;370;p15"/>
            <p:cNvSpPr/>
            <p:nvPr/>
          </p:nvSpPr>
          <p:spPr>
            <a:xfrm>
              <a:off x="2579882" y="2077105"/>
              <a:ext cx="2486679" cy="779500"/>
            </a:xfrm>
            <a:custGeom>
              <a:avLst/>
              <a:gdLst/>
              <a:ahLst/>
              <a:cxnLst/>
              <a:rect l="l" t="t" r="r" b="b"/>
              <a:pathLst>
                <a:path w="81105" h="25424" extrusionOk="0">
                  <a:moveTo>
                    <a:pt x="56501" y="1"/>
                  </a:moveTo>
                  <a:cubicBezTo>
                    <a:pt x="51736" y="1"/>
                    <a:pt x="48169" y="326"/>
                    <a:pt x="48169" y="326"/>
                  </a:cubicBezTo>
                  <a:cubicBezTo>
                    <a:pt x="22359" y="801"/>
                    <a:pt x="3959" y="2131"/>
                    <a:pt x="602" y="10048"/>
                  </a:cubicBezTo>
                  <a:cubicBezTo>
                    <a:pt x="190" y="11061"/>
                    <a:pt x="0" y="12170"/>
                    <a:pt x="64" y="13405"/>
                  </a:cubicBezTo>
                  <a:cubicBezTo>
                    <a:pt x="600" y="22214"/>
                    <a:pt x="15609" y="25423"/>
                    <a:pt x="34252" y="25423"/>
                  </a:cubicBezTo>
                  <a:cubicBezTo>
                    <a:pt x="38731" y="25423"/>
                    <a:pt x="43420" y="25238"/>
                    <a:pt x="48169" y="24901"/>
                  </a:cubicBezTo>
                  <a:cubicBezTo>
                    <a:pt x="72713" y="23191"/>
                    <a:pt x="81105" y="20277"/>
                    <a:pt x="80472" y="8845"/>
                  </a:cubicBezTo>
                  <a:cubicBezTo>
                    <a:pt x="80030" y="1272"/>
                    <a:pt x="65924" y="1"/>
                    <a:pt x="56501" y="1"/>
                  </a:cubicBez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28" name="Google Shape;371;p15"/>
            <p:cNvSpPr/>
            <p:nvPr/>
          </p:nvSpPr>
          <p:spPr>
            <a:xfrm>
              <a:off x="2577153" y="2349243"/>
              <a:ext cx="2489408" cy="507362"/>
            </a:xfrm>
            <a:custGeom>
              <a:avLst/>
              <a:gdLst/>
              <a:ahLst/>
              <a:cxnLst/>
              <a:rect l="l" t="t" r="r" b="b"/>
              <a:pathLst>
                <a:path w="81194" h="16548" extrusionOk="0">
                  <a:moveTo>
                    <a:pt x="80561" y="0"/>
                  </a:moveTo>
                  <a:lnTo>
                    <a:pt x="80561" y="0"/>
                  </a:lnTo>
                  <a:cubicBezTo>
                    <a:pt x="79325" y="3452"/>
                    <a:pt x="68685" y="7981"/>
                    <a:pt x="49113" y="8393"/>
                  </a:cubicBezTo>
                  <a:cubicBezTo>
                    <a:pt x="47337" y="8430"/>
                    <a:pt x="45478" y="8449"/>
                    <a:pt x="43567" y="8449"/>
                  </a:cubicBezTo>
                  <a:cubicBezTo>
                    <a:pt x="24398" y="8449"/>
                    <a:pt x="0" y="6500"/>
                    <a:pt x="691" y="1172"/>
                  </a:cubicBezTo>
                  <a:lnTo>
                    <a:pt x="691" y="1172"/>
                  </a:lnTo>
                  <a:cubicBezTo>
                    <a:pt x="279" y="2185"/>
                    <a:pt x="89" y="3294"/>
                    <a:pt x="153" y="4529"/>
                  </a:cubicBezTo>
                  <a:cubicBezTo>
                    <a:pt x="689" y="13338"/>
                    <a:pt x="15698" y="16547"/>
                    <a:pt x="34341" y="16547"/>
                  </a:cubicBezTo>
                  <a:cubicBezTo>
                    <a:pt x="38820" y="16547"/>
                    <a:pt x="43509" y="16362"/>
                    <a:pt x="48258" y="16025"/>
                  </a:cubicBezTo>
                  <a:cubicBezTo>
                    <a:pt x="72802" y="14315"/>
                    <a:pt x="81194" y="11401"/>
                    <a:pt x="80561" y="0"/>
                  </a:cubicBezTo>
                  <a:close/>
                </a:path>
              </a:pathLst>
            </a:custGeom>
            <a:solidFill>
              <a:srgbClr val="3DA8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72" name="Google Shape;372;p15"/>
          <p:cNvGrpSpPr/>
          <p:nvPr/>
        </p:nvGrpSpPr>
        <p:grpSpPr>
          <a:xfrm>
            <a:off x="7206095" y="1150247"/>
            <a:ext cx="1422675" cy="811025"/>
            <a:chOff x="2707090" y="2216056"/>
            <a:chExt cx="544736" cy="552677"/>
          </a:xfrm>
        </p:grpSpPr>
        <p:sp>
          <p:nvSpPr>
            <p:cNvPr id="1048629" name="Google Shape;373;p15"/>
            <p:cNvSpPr/>
            <p:nvPr/>
          </p:nvSpPr>
          <p:spPr>
            <a:xfrm>
              <a:off x="2707090" y="2216056"/>
              <a:ext cx="543755" cy="552677"/>
            </a:xfrm>
            <a:custGeom>
              <a:avLst/>
              <a:gdLst/>
              <a:ahLst/>
              <a:cxnLst/>
              <a:rect l="l" t="t" r="r" b="b"/>
              <a:pathLst>
                <a:path w="17735" h="18026" extrusionOk="0">
                  <a:moveTo>
                    <a:pt x="13213" y="0"/>
                  </a:moveTo>
                  <a:cubicBezTo>
                    <a:pt x="12022" y="0"/>
                    <a:pt x="8683" y="4728"/>
                    <a:pt x="7828" y="4728"/>
                  </a:cubicBezTo>
                  <a:cubicBezTo>
                    <a:pt x="7815" y="4728"/>
                    <a:pt x="7802" y="4726"/>
                    <a:pt x="7791" y="4724"/>
                  </a:cubicBezTo>
                  <a:cubicBezTo>
                    <a:pt x="7539" y="4693"/>
                    <a:pt x="8541" y="1399"/>
                    <a:pt x="7552" y="1399"/>
                  </a:cubicBezTo>
                  <a:cubicBezTo>
                    <a:pt x="7547" y="1399"/>
                    <a:pt x="7542" y="1399"/>
                    <a:pt x="7537" y="1399"/>
                  </a:cubicBezTo>
                  <a:cubicBezTo>
                    <a:pt x="6524" y="1399"/>
                    <a:pt x="5606" y="4249"/>
                    <a:pt x="4750" y="7606"/>
                  </a:cubicBezTo>
                  <a:cubicBezTo>
                    <a:pt x="3927" y="10931"/>
                    <a:pt x="0" y="14098"/>
                    <a:pt x="0" y="14098"/>
                  </a:cubicBezTo>
                  <a:cubicBezTo>
                    <a:pt x="127" y="15112"/>
                    <a:pt x="538" y="15840"/>
                    <a:pt x="1109" y="16410"/>
                  </a:cubicBezTo>
                  <a:cubicBezTo>
                    <a:pt x="2565" y="17835"/>
                    <a:pt x="4909" y="18025"/>
                    <a:pt x="4909" y="18025"/>
                  </a:cubicBezTo>
                  <a:cubicBezTo>
                    <a:pt x="4909" y="18025"/>
                    <a:pt x="8139" y="13687"/>
                    <a:pt x="8804" y="12800"/>
                  </a:cubicBezTo>
                  <a:cubicBezTo>
                    <a:pt x="9469" y="11881"/>
                    <a:pt x="11369" y="12040"/>
                    <a:pt x="13649" y="9981"/>
                  </a:cubicBezTo>
                  <a:cubicBezTo>
                    <a:pt x="15961" y="7923"/>
                    <a:pt x="17006" y="6909"/>
                    <a:pt x="16721" y="6529"/>
                  </a:cubicBezTo>
                  <a:cubicBezTo>
                    <a:pt x="16690" y="6466"/>
                    <a:pt x="16658" y="6403"/>
                    <a:pt x="16595" y="6371"/>
                  </a:cubicBezTo>
                  <a:cubicBezTo>
                    <a:pt x="16492" y="6285"/>
                    <a:pt x="16374" y="6247"/>
                    <a:pt x="16245" y="6247"/>
                  </a:cubicBezTo>
                  <a:cubicBezTo>
                    <a:pt x="15371" y="6247"/>
                    <a:pt x="13995" y="7965"/>
                    <a:pt x="13684" y="7965"/>
                  </a:cubicBezTo>
                  <a:cubicBezTo>
                    <a:pt x="13671" y="7965"/>
                    <a:pt x="13659" y="7962"/>
                    <a:pt x="13649" y="7955"/>
                  </a:cubicBezTo>
                  <a:cubicBezTo>
                    <a:pt x="13428" y="7733"/>
                    <a:pt x="17735" y="3996"/>
                    <a:pt x="17006" y="3109"/>
                  </a:cubicBezTo>
                  <a:cubicBezTo>
                    <a:pt x="17006" y="3109"/>
                    <a:pt x="16975" y="3109"/>
                    <a:pt x="16975" y="3077"/>
                  </a:cubicBezTo>
                  <a:cubicBezTo>
                    <a:pt x="16901" y="3001"/>
                    <a:pt x="16809" y="2966"/>
                    <a:pt x="16703" y="2966"/>
                  </a:cubicBezTo>
                  <a:cubicBezTo>
                    <a:pt x="15653" y="2966"/>
                    <a:pt x="13187" y="6350"/>
                    <a:pt x="12852" y="6350"/>
                  </a:cubicBezTo>
                  <a:cubicBezTo>
                    <a:pt x="12841" y="6350"/>
                    <a:pt x="12832" y="6347"/>
                    <a:pt x="12826" y="6339"/>
                  </a:cubicBezTo>
                  <a:cubicBezTo>
                    <a:pt x="12604" y="6054"/>
                    <a:pt x="17355" y="1367"/>
                    <a:pt x="16246" y="417"/>
                  </a:cubicBezTo>
                  <a:cubicBezTo>
                    <a:pt x="16167" y="349"/>
                    <a:pt x="16072" y="318"/>
                    <a:pt x="15964" y="318"/>
                  </a:cubicBezTo>
                  <a:cubicBezTo>
                    <a:pt x="14664" y="318"/>
                    <a:pt x="11517" y="4901"/>
                    <a:pt x="11117" y="4901"/>
                  </a:cubicBezTo>
                  <a:cubicBezTo>
                    <a:pt x="11102" y="4901"/>
                    <a:pt x="11091" y="4895"/>
                    <a:pt x="11084" y="4883"/>
                  </a:cubicBezTo>
                  <a:cubicBezTo>
                    <a:pt x="10863" y="4503"/>
                    <a:pt x="14156" y="1146"/>
                    <a:pt x="13523" y="164"/>
                  </a:cubicBezTo>
                  <a:cubicBezTo>
                    <a:pt x="13523" y="132"/>
                    <a:pt x="13491" y="132"/>
                    <a:pt x="13459" y="101"/>
                  </a:cubicBezTo>
                  <a:cubicBezTo>
                    <a:pt x="13393" y="32"/>
                    <a:pt x="13310" y="0"/>
                    <a:pt x="13213" y="0"/>
                  </a:cubicBezTo>
                  <a:close/>
                </a:path>
              </a:pathLst>
            </a:custGeom>
            <a:solidFill>
              <a:srgbClr val="FCE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0" name="Google Shape;374;p15"/>
            <p:cNvSpPr/>
            <p:nvPr/>
          </p:nvSpPr>
          <p:spPr>
            <a:xfrm>
              <a:off x="2741061" y="2411391"/>
              <a:ext cx="487463" cy="357342"/>
            </a:xfrm>
            <a:custGeom>
              <a:avLst/>
              <a:gdLst/>
              <a:ahLst/>
              <a:cxnLst/>
              <a:rect l="l" t="t" r="r" b="b"/>
              <a:pathLst>
                <a:path w="15899" h="11655" extrusionOk="0">
                  <a:moveTo>
                    <a:pt x="15487" y="0"/>
                  </a:moveTo>
                  <a:lnTo>
                    <a:pt x="15487" y="0"/>
                  </a:lnTo>
                  <a:cubicBezTo>
                    <a:pt x="15645" y="253"/>
                    <a:pt x="14632" y="1362"/>
                    <a:pt x="12731" y="2850"/>
                  </a:cubicBezTo>
                  <a:cubicBezTo>
                    <a:pt x="10800" y="4339"/>
                    <a:pt x="6873" y="5004"/>
                    <a:pt x="6873" y="5004"/>
                  </a:cubicBezTo>
                  <a:cubicBezTo>
                    <a:pt x="6873" y="5004"/>
                    <a:pt x="3066" y="10088"/>
                    <a:pt x="430" y="10088"/>
                  </a:cubicBezTo>
                  <a:cubicBezTo>
                    <a:pt x="283" y="10088"/>
                    <a:pt x="140" y="10073"/>
                    <a:pt x="1" y="10039"/>
                  </a:cubicBezTo>
                  <a:lnTo>
                    <a:pt x="1" y="10039"/>
                  </a:lnTo>
                  <a:cubicBezTo>
                    <a:pt x="1457" y="11464"/>
                    <a:pt x="3801" y="11654"/>
                    <a:pt x="3801" y="11654"/>
                  </a:cubicBezTo>
                  <a:cubicBezTo>
                    <a:pt x="3801" y="11654"/>
                    <a:pt x="7031" y="7316"/>
                    <a:pt x="7696" y="6429"/>
                  </a:cubicBezTo>
                  <a:cubicBezTo>
                    <a:pt x="8361" y="5510"/>
                    <a:pt x="10261" y="5669"/>
                    <a:pt x="12541" y="3610"/>
                  </a:cubicBezTo>
                  <a:cubicBezTo>
                    <a:pt x="14853" y="1552"/>
                    <a:pt x="15898" y="538"/>
                    <a:pt x="15613" y="158"/>
                  </a:cubicBezTo>
                  <a:cubicBezTo>
                    <a:pt x="15582" y="95"/>
                    <a:pt x="15550" y="32"/>
                    <a:pt x="15487" y="0"/>
                  </a:cubicBezTo>
                  <a:close/>
                </a:path>
              </a:pathLst>
            </a:custGeom>
            <a:solidFill>
              <a:srgbClr val="F7C9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1" name="Google Shape;375;p15"/>
            <p:cNvSpPr/>
            <p:nvPr/>
          </p:nvSpPr>
          <p:spPr>
            <a:xfrm>
              <a:off x="3028468" y="2221054"/>
              <a:ext cx="112676" cy="144715"/>
            </a:xfrm>
            <a:custGeom>
              <a:avLst/>
              <a:gdLst/>
              <a:ahLst/>
              <a:cxnLst/>
              <a:rect l="l" t="t" r="r" b="b"/>
              <a:pathLst>
                <a:path w="3675" h="4720" extrusionOk="0">
                  <a:moveTo>
                    <a:pt x="3041" y="1"/>
                  </a:moveTo>
                  <a:cubicBezTo>
                    <a:pt x="3421" y="729"/>
                    <a:pt x="1" y="4150"/>
                    <a:pt x="602" y="4720"/>
                  </a:cubicBezTo>
                  <a:cubicBezTo>
                    <a:pt x="381" y="4340"/>
                    <a:pt x="3674" y="951"/>
                    <a:pt x="3041" y="1"/>
                  </a:cubicBez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2" name="Google Shape;376;p15"/>
            <p:cNvSpPr/>
            <p:nvPr/>
          </p:nvSpPr>
          <p:spPr>
            <a:xfrm>
              <a:off x="3083810" y="2228842"/>
              <a:ext cx="155385" cy="180618"/>
            </a:xfrm>
            <a:custGeom>
              <a:avLst/>
              <a:gdLst/>
              <a:ahLst/>
              <a:cxnLst/>
              <a:rect l="l" t="t" r="r" b="b"/>
              <a:pathLst>
                <a:path w="5068" h="5891" extrusionOk="0">
                  <a:moveTo>
                    <a:pt x="3959" y="0"/>
                  </a:moveTo>
                  <a:lnTo>
                    <a:pt x="3959" y="0"/>
                  </a:lnTo>
                  <a:cubicBezTo>
                    <a:pt x="4624" y="760"/>
                    <a:pt x="1" y="5447"/>
                    <a:pt x="539" y="5891"/>
                  </a:cubicBezTo>
                  <a:cubicBezTo>
                    <a:pt x="317" y="5637"/>
                    <a:pt x="5068" y="950"/>
                    <a:pt x="3959" y="0"/>
                  </a:cubicBez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3" name="Google Shape;377;p15"/>
            <p:cNvSpPr/>
            <p:nvPr/>
          </p:nvSpPr>
          <p:spPr>
            <a:xfrm>
              <a:off x="3104198" y="2311378"/>
              <a:ext cx="147628" cy="148578"/>
            </a:xfrm>
            <a:custGeom>
              <a:avLst/>
              <a:gdLst/>
              <a:ahLst/>
              <a:cxnLst/>
              <a:rect l="l" t="t" r="r" b="b"/>
              <a:pathLst>
                <a:path w="4815" h="4846" extrusionOk="0">
                  <a:moveTo>
                    <a:pt x="4054" y="0"/>
                  </a:moveTo>
                  <a:cubicBezTo>
                    <a:pt x="4403" y="507"/>
                    <a:pt x="1" y="4370"/>
                    <a:pt x="729" y="4846"/>
                  </a:cubicBezTo>
                  <a:cubicBezTo>
                    <a:pt x="476" y="4624"/>
                    <a:pt x="4814" y="887"/>
                    <a:pt x="4054" y="0"/>
                  </a:cubicBez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4" name="Google Shape;378;p15"/>
            <p:cNvSpPr/>
            <p:nvPr/>
          </p:nvSpPr>
          <p:spPr>
            <a:xfrm>
              <a:off x="2770188" y="2632389"/>
              <a:ext cx="10700" cy="9505"/>
            </a:xfrm>
            <a:custGeom>
              <a:avLst/>
              <a:gdLst/>
              <a:ahLst/>
              <a:cxnLst/>
              <a:rect l="l" t="t" r="r" b="b"/>
              <a:pathLst>
                <a:path w="349" h="310" extrusionOk="0">
                  <a:moveTo>
                    <a:pt x="184" y="1"/>
                  </a:moveTo>
                  <a:cubicBezTo>
                    <a:pt x="115" y="1"/>
                    <a:pt x="56" y="36"/>
                    <a:pt x="32" y="108"/>
                  </a:cubicBezTo>
                  <a:cubicBezTo>
                    <a:pt x="1" y="171"/>
                    <a:pt x="32" y="266"/>
                    <a:pt x="127" y="298"/>
                  </a:cubicBezTo>
                  <a:cubicBezTo>
                    <a:pt x="143" y="306"/>
                    <a:pt x="161" y="309"/>
                    <a:pt x="179" y="309"/>
                  </a:cubicBezTo>
                  <a:cubicBezTo>
                    <a:pt x="234" y="309"/>
                    <a:pt x="294" y="274"/>
                    <a:pt x="317" y="203"/>
                  </a:cubicBezTo>
                  <a:cubicBezTo>
                    <a:pt x="349" y="139"/>
                    <a:pt x="317" y="44"/>
                    <a:pt x="254" y="13"/>
                  </a:cubicBezTo>
                  <a:cubicBezTo>
                    <a:pt x="230" y="5"/>
                    <a:pt x="206" y="1"/>
                    <a:pt x="184"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5" name="Google Shape;379;p15"/>
            <p:cNvSpPr/>
            <p:nvPr/>
          </p:nvSpPr>
          <p:spPr>
            <a:xfrm>
              <a:off x="2978952" y="2545008"/>
              <a:ext cx="11681" cy="9934"/>
            </a:xfrm>
            <a:custGeom>
              <a:avLst/>
              <a:gdLst/>
              <a:ahLst/>
              <a:cxnLst/>
              <a:rect l="l" t="t" r="r" b="b"/>
              <a:pathLst>
                <a:path w="381" h="324" extrusionOk="0">
                  <a:moveTo>
                    <a:pt x="188" y="0"/>
                  </a:moveTo>
                  <a:cubicBezTo>
                    <a:pt x="127" y="0"/>
                    <a:pt x="80" y="36"/>
                    <a:pt x="32" y="107"/>
                  </a:cubicBezTo>
                  <a:cubicBezTo>
                    <a:pt x="0" y="171"/>
                    <a:pt x="64" y="266"/>
                    <a:pt x="127" y="297"/>
                  </a:cubicBezTo>
                  <a:cubicBezTo>
                    <a:pt x="155" y="316"/>
                    <a:pt x="183" y="324"/>
                    <a:pt x="209" y="324"/>
                  </a:cubicBezTo>
                  <a:cubicBezTo>
                    <a:pt x="272" y="324"/>
                    <a:pt x="326" y="279"/>
                    <a:pt x="349" y="234"/>
                  </a:cubicBezTo>
                  <a:cubicBezTo>
                    <a:pt x="380" y="139"/>
                    <a:pt x="349" y="44"/>
                    <a:pt x="254" y="12"/>
                  </a:cubicBezTo>
                  <a:cubicBezTo>
                    <a:pt x="230" y="4"/>
                    <a:pt x="208" y="0"/>
                    <a:pt x="188"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6" name="Google Shape;380;p15"/>
            <p:cNvSpPr/>
            <p:nvPr/>
          </p:nvSpPr>
          <p:spPr>
            <a:xfrm>
              <a:off x="3045944" y="2474858"/>
              <a:ext cx="19438" cy="17384"/>
            </a:xfrm>
            <a:custGeom>
              <a:avLst/>
              <a:gdLst/>
              <a:ahLst/>
              <a:cxnLst/>
              <a:rect l="l" t="t" r="r" b="b"/>
              <a:pathLst>
                <a:path w="634" h="567" extrusionOk="0">
                  <a:moveTo>
                    <a:pt x="294" y="0"/>
                  </a:moveTo>
                  <a:cubicBezTo>
                    <a:pt x="260" y="0"/>
                    <a:pt x="225" y="6"/>
                    <a:pt x="191" y="20"/>
                  </a:cubicBezTo>
                  <a:cubicBezTo>
                    <a:pt x="64" y="84"/>
                    <a:pt x="1" y="242"/>
                    <a:pt x="64" y="400"/>
                  </a:cubicBezTo>
                  <a:cubicBezTo>
                    <a:pt x="116" y="505"/>
                    <a:pt x="234" y="567"/>
                    <a:pt x="345" y="567"/>
                  </a:cubicBezTo>
                  <a:cubicBezTo>
                    <a:pt x="368" y="567"/>
                    <a:pt x="391" y="564"/>
                    <a:pt x="412" y="559"/>
                  </a:cubicBezTo>
                  <a:cubicBezTo>
                    <a:pt x="571" y="495"/>
                    <a:pt x="634" y="337"/>
                    <a:pt x="571" y="179"/>
                  </a:cubicBezTo>
                  <a:cubicBezTo>
                    <a:pt x="521" y="80"/>
                    <a:pt x="414" y="0"/>
                    <a:pt x="294"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7" name="Google Shape;381;p15"/>
            <p:cNvSpPr/>
            <p:nvPr/>
          </p:nvSpPr>
          <p:spPr>
            <a:xfrm>
              <a:off x="2896416" y="2470964"/>
              <a:ext cx="19438" cy="17384"/>
            </a:xfrm>
            <a:custGeom>
              <a:avLst/>
              <a:gdLst/>
              <a:ahLst/>
              <a:cxnLst/>
              <a:rect l="l" t="t" r="r" b="b"/>
              <a:pathLst>
                <a:path w="634" h="567" extrusionOk="0">
                  <a:moveTo>
                    <a:pt x="309" y="0"/>
                  </a:moveTo>
                  <a:cubicBezTo>
                    <a:pt x="279" y="0"/>
                    <a:pt x="250" y="7"/>
                    <a:pt x="222" y="21"/>
                  </a:cubicBezTo>
                  <a:cubicBezTo>
                    <a:pt x="64" y="84"/>
                    <a:pt x="1" y="242"/>
                    <a:pt x="64" y="401"/>
                  </a:cubicBezTo>
                  <a:cubicBezTo>
                    <a:pt x="116" y="506"/>
                    <a:pt x="234" y="567"/>
                    <a:pt x="363" y="567"/>
                  </a:cubicBezTo>
                  <a:cubicBezTo>
                    <a:pt x="390" y="567"/>
                    <a:pt x="417" y="564"/>
                    <a:pt x="444" y="559"/>
                  </a:cubicBezTo>
                  <a:cubicBezTo>
                    <a:pt x="571" y="496"/>
                    <a:pt x="634" y="337"/>
                    <a:pt x="571" y="179"/>
                  </a:cubicBezTo>
                  <a:cubicBezTo>
                    <a:pt x="521" y="80"/>
                    <a:pt x="414" y="0"/>
                    <a:pt x="309"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8" name="Google Shape;382;p15"/>
            <p:cNvSpPr/>
            <p:nvPr/>
          </p:nvSpPr>
          <p:spPr>
            <a:xfrm>
              <a:off x="2856619" y="2527501"/>
              <a:ext cx="6807" cy="5672"/>
            </a:xfrm>
            <a:custGeom>
              <a:avLst/>
              <a:gdLst/>
              <a:ahLst/>
              <a:cxnLst/>
              <a:rect l="l" t="t" r="r" b="b"/>
              <a:pathLst>
                <a:path w="222" h="185" extrusionOk="0">
                  <a:moveTo>
                    <a:pt x="118" y="0"/>
                  </a:moveTo>
                  <a:cubicBezTo>
                    <a:pt x="101" y="0"/>
                    <a:pt x="82" y="4"/>
                    <a:pt x="63" y="13"/>
                  </a:cubicBezTo>
                  <a:cubicBezTo>
                    <a:pt x="32" y="13"/>
                    <a:pt x="0" y="77"/>
                    <a:pt x="32" y="140"/>
                  </a:cubicBezTo>
                  <a:cubicBezTo>
                    <a:pt x="32" y="162"/>
                    <a:pt x="63" y="185"/>
                    <a:pt x="104" y="185"/>
                  </a:cubicBezTo>
                  <a:cubicBezTo>
                    <a:pt x="121" y="185"/>
                    <a:pt x="140" y="181"/>
                    <a:pt x="158" y="172"/>
                  </a:cubicBezTo>
                  <a:cubicBezTo>
                    <a:pt x="190" y="172"/>
                    <a:pt x="222" y="108"/>
                    <a:pt x="190" y="45"/>
                  </a:cubicBezTo>
                  <a:cubicBezTo>
                    <a:pt x="190" y="23"/>
                    <a:pt x="158" y="0"/>
                    <a:pt x="118"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39" name="Google Shape;383;p15"/>
            <p:cNvSpPr/>
            <p:nvPr/>
          </p:nvSpPr>
          <p:spPr>
            <a:xfrm>
              <a:off x="2907085" y="2420129"/>
              <a:ext cx="6837" cy="6224"/>
            </a:xfrm>
            <a:custGeom>
              <a:avLst/>
              <a:gdLst/>
              <a:ahLst/>
              <a:cxnLst/>
              <a:rect l="l" t="t" r="r" b="b"/>
              <a:pathLst>
                <a:path w="223" h="203" extrusionOk="0">
                  <a:moveTo>
                    <a:pt x="64" y="0"/>
                  </a:moveTo>
                  <a:cubicBezTo>
                    <a:pt x="1" y="32"/>
                    <a:pt x="1" y="95"/>
                    <a:pt x="1" y="127"/>
                  </a:cubicBezTo>
                  <a:cubicBezTo>
                    <a:pt x="24" y="173"/>
                    <a:pt x="64" y="203"/>
                    <a:pt x="97" y="203"/>
                  </a:cubicBezTo>
                  <a:cubicBezTo>
                    <a:pt x="108" y="203"/>
                    <a:pt x="119" y="199"/>
                    <a:pt x="128" y="190"/>
                  </a:cubicBezTo>
                  <a:cubicBezTo>
                    <a:pt x="191" y="158"/>
                    <a:pt x="223" y="127"/>
                    <a:pt x="191" y="63"/>
                  </a:cubicBezTo>
                  <a:cubicBezTo>
                    <a:pt x="159" y="32"/>
                    <a:pt x="96" y="0"/>
                    <a:pt x="64"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0" name="Google Shape;384;p15"/>
            <p:cNvSpPr/>
            <p:nvPr/>
          </p:nvSpPr>
          <p:spPr>
            <a:xfrm>
              <a:off x="2829424" y="2646002"/>
              <a:ext cx="11681" cy="10363"/>
            </a:xfrm>
            <a:custGeom>
              <a:avLst/>
              <a:gdLst/>
              <a:ahLst/>
              <a:cxnLst/>
              <a:rect l="l" t="t" r="r" b="b"/>
              <a:pathLst>
                <a:path w="381" h="338" extrusionOk="0">
                  <a:moveTo>
                    <a:pt x="184" y="0"/>
                  </a:moveTo>
                  <a:cubicBezTo>
                    <a:pt x="115" y="0"/>
                    <a:pt x="56" y="36"/>
                    <a:pt x="32" y="107"/>
                  </a:cubicBezTo>
                  <a:cubicBezTo>
                    <a:pt x="0" y="202"/>
                    <a:pt x="32" y="265"/>
                    <a:pt x="127" y="329"/>
                  </a:cubicBezTo>
                  <a:cubicBezTo>
                    <a:pt x="145" y="334"/>
                    <a:pt x="161" y="337"/>
                    <a:pt x="176" y="337"/>
                  </a:cubicBezTo>
                  <a:cubicBezTo>
                    <a:pt x="245" y="337"/>
                    <a:pt x="297" y="285"/>
                    <a:pt x="349" y="234"/>
                  </a:cubicBezTo>
                  <a:cubicBezTo>
                    <a:pt x="380" y="139"/>
                    <a:pt x="317" y="44"/>
                    <a:pt x="254" y="12"/>
                  </a:cubicBezTo>
                  <a:cubicBezTo>
                    <a:pt x="230" y="4"/>
                    <a:pt x="206" y="0"/>
                    <a:pt x="184"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1" name="Google Shape;385;p15"/>
            <p:cNvSpPr/>
            <p:nvPr/>
          </p:nvSpPr>
          <p:spPr>
            <a:xfrm>
              <a:off x="2918736" y="2569290"/>
              <a:ext cx="10731" cy="10455"/>
            </a:xfrm>
            <a:custGeom>
              <a:avLst/>
              <a:gdLst/>
              <a:ahLst/>
              <a:cxnLst/>
              <a:rect l="l" t="t" r="r" b="b"/>
              <a:pathLst>
                <a:path w="350" h="341" extrusionOk="0">
                  <a:moveTo>
                    <a:pt x="171" y="0"/>
                  </a:moveTo>
                  <a:cubicBezTo>
                    <a:pt x="116" y="0"/>
                    <a:pt x="56" y="36"/>
                    <a:pt x="33" y="107"/>
                  </a:cubicBezTo>
                  <a:cubicBezTo>
                    <a:pt x="1" y="202"/>
                    <a:pt x="33" y="297"/>
                    <a:pt x="96" y="329"/>
                  </a:cubicBezTo>
                  <a:cubicBezTo>
                    <a:pt x="120" y="337"/>
                    <a:pt x="143" y="341"/>
                    <a:pt x="166" y="341"/>
                  </a:cubicBezTo>
                  <a:cubicBezTo>
                    <a:pt x="235" y="341"/>
                    <a:pt x="294" y="305"/>
                    <a:pt x="318" y="234"/>
                  </a:cubicBezTo>
                  <a:cubicBezTo>
                    <a:pt x="349" y="139"/>
                    <a:pt x="318" y="44"/>
                    <a:pt x="223" y="12"/>
                  </a:cubicBezTo>
                  <a:cubicBezTo>
                    <a:pt x="207" y="4"/>
                    <a:pt x="189" y="0"/>
                    <a:pt x="171"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2" name="Google Shape;386;p15"/>
            <p:cNvSpPr/>
            <p:nvPr/>
          </p:nvSpPr>
          <p:spPr>
            <a:xfrm>
              <a:off x="2923611" y="2624632"/>
              <a:ext cx="10700" cy="9505"/>
            </a:xfrm>
            <a:custGeom>
              <a:avLst/>
              <a:gdLst/>
              <a:ahLst/>
              <a:cxnLst/>
              <a:rect l="l" t="t" r="r" b="b"/>
              <a:pathLst>
                <a:path w="349" h="310" extrusionOk="0">
                  <a:moveTo>
                    <a:pt x="170" y="0"/>
                  </a:moveTo>
                  <a:cubicBezTo>
                    <a:pt x="115" y="0"/>
                    <a:pt x="56" y="36"/>
                    <a:pt x="32" y="107"/>
                  </a:cubicBezTo>
                  <a:cubicBezTo>
                    <a:pt x="0" y="171"/>
                    <a:pt x="32" y="266"/>
                    <a:pt x="127" y="297"/>
                  </a:cubicBezTo>
                  <a:cubicBezTo>
                    <a:pt x="144" y="306"/>
                    <a:pt x="163" y="310"/>
                    <a:pt x="183" y="310"/>
                  </a:cubicBezTo>
                  <a:cubicBezTo>
                    <a:pt x="237" y="310"/>
                    <a:pt x="294" y="280"/>
                    <a:pt x="317" y="234"/>
                  </a:cubicBezTo>
                  <a:cubicBezTo>
                    <a:pt x="349" y="139"/>
                    <a:pt x="317" y="44"/>
                    <a:pt x="222" y="12"/>
                  </a:cubicBezTo>
                  <a:cubicBezTo>
                    <a:pt x="206" y="4"/>
                    <a:pt x="188" y="0"/>
                    <a:pt x="170" y="0"/>
                  </a:cubicBezTo>
                  <a:close/>
                </a:path>
              </a:pathLst>
            </a:custGeom>
            <a:solidFill>
              <a:srgbClr val="F28B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3" name="Google Shape;387;p15"/>
            <p:cNvSpPr/>
            <p:nvPr/>
          </p:nvSpPr>
          <p:spPr>
            <a:xfrm>
              <a:off x="2949825" y="2460539"/>
              <a:ext cx="10700" cy="9934"/>
            </a:xfrm>
            <a:custGeom>
              <a:avLst/>
              <a:gdLst/>
              <a:ahLst/>
              <a:cxnLst/>
              <a:rect l="l" t="t" r="r" b="b"/>
              <a:pathLst>
                <a:path w="349" h="324" extrusionOk="0">
                  <a:moveTo>
                    <a:pt x="170" y="0"/>
                  </a:moveTo>
                  <a:cubicBezTo>
                    <a:pt x="115" y="0"/>
                    <a:pt x="56" y="36"/>
                    <a:pt x="32" y="107"/>
                  </a:cubicBezTo>
                  <a:cubicBezTo>
                    <a:pt x="0" y="171"/>
                    <a:pt x="32" y="266"/>
                    <a:pt x="127" y="297"/>
                  </a:cubicBezTo>
                  <a:cubicBezTo>
                    <a:pt x="146" y="316"/>
                    <a:pt x="167" y="323"/>
                    <a:pt x="188" y="323"/>
                  </a:cubicBezTo>
                  <a:cubicBezTo>
                    <a:pt x="241" y="323"/>
                    <a:pt x="295" y="279"/>
                    <a:pt x="317" y="234"/>
                  </a:cubicBezTo>
                  <a:cubicBezTo>
                    <a:pt x="349" y="139"/>
                    <a:pt x="317" y="44"/>
                    <a:pt x="222" y="12"/>
                  </a:cubicBezTo>
                  <a:cubicBezTo>
                    <a:pt x="206" y="4"/>
                    <a:pt x="188" y="0"/>
                    <a:pt x="170"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4" name="Google Shape;388;p15"/>
            <p:cNvSpPr/>
            <p:nvPr/>
          </p:nvSpPr>
          <p:spPr>
            <a:xfrm>
              <a:off x="2959545" y="2577998"/>
              <a:ext cx="11681" cy="9505"/>
            </a:xfrm>
            <a:custGeom>
              <a:avLst/>
              <a:gdLst/>
              <a:ahLst/>
              <a:cxnLst/>
              <a:rect l="l" t="t" r="r" b="b"/>
              <a:pathLst>
                <a:path w="381" h="310" extrusionOk="0">
                  <a:moveTo>
                    <a:pt x="178" y="1"/>
                  </a:moveTo>
                  <a:cubicBezTo>
                    <a:pt x="112" y="1"/>
                    <a:pt x="55" y="30"/>
                    <a:pt x="32" y="76"/>
                  </a:cubicBezTo>
                  <a:cubicBezTo>
                    <a:pt x="0" y="171"/>
                    <a:pt x="32" y="266"/>
                    <a:pt x="127" y="298"/>
                  </a:cubicBezTo>
                  <a:cubicBezTo>
                    <a:pt x="143" y="306"/>
                    <a:pt x="160" y="310"/>
                    <a:pt x="179" y="310"/>
                  </a:cubicBezTo>
                  <a:cubicBezTo>
                    <a:pt x="234" y="310"/>
                    <a:pt x="293" y="274"/>
                    <a:pt x="317" y="203"/>
                  </a:cubicBezTo>
                  <a:cubicBezTo>
                    <a:pt x="380" y="140"/>
                    <a:pt x="317" y="45"/>
                    <a:pt x="253" y="13"/>
                  </a:cubicBezTo>
                  <a:cubicBezTo>
                    <a:pt x="228" y="5"/>
                    <a:pt x="203" y="1"/>
                    <a:pt x="178" y="1"/>
                  </a:cubicBezTo>
                  <a:close/>
                </a:path>
              </a:pathLst>
            </a:custGeom>
            <a:solidFill>
              <a:srgbClr val="F28B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5" name="Google Shape;389;p15"/>
            <p:cNvSpPr/>
            <p:nvPr/>
          </p:nvSpPr>
          <p:spPr>
            <a:xfrm>
              <a:off x="3104198" y="2429450"/>
              <a:ext cx="11681" cy="10486"/>
            </a:xfrm>
            <a:custGeom>
              <a:avLst/>
              <a:gdLst/>
              <a:ahLst/>
              <a:cxnLst/>
              <a:rect l="l" t="t" r="r" b="b"/>
              <a:pathLst>
                <a:path w="381" h="342" extrusionOk="0">
                  <a:moveTo>
                    <a:pt x="184" y="1"/>
                  </a:moveTo>
                  <a:cubicBezTo>
                    <a:pt x="116" y="1"/>
                    <a:pt x="56" y="37"/>
                    <a:pt x="32" y="108"/>
                  </a:cubicBezTo>
                  <a:cubicBezTo>
                    <a:pt x="1" y="203"/>
                    <a:pt x="32" y="298"/>
                    <a:pt x="127" y="329"/>
                  </a:cubicBezTo>
                  <a:cubicBezTo>
                    <a:pt x="151" y="337"/>
                    <a:pt x="175" y="341"/>
                    <a:pt x="198" y="341"/>
                  </a:cubicBezTo>
                  <a:cubicBezTo>
                    <a:pt x="266" y="341"/>
                    <a:pt x="325" y="306"/>
                    <a:pt x="349" y="234"/>
                  </a:cubicBezTo>
                  <a:cubicBezTo>
                    <a:pt x="381" y="139"/>
                    <a:pt x="349" y="44"/>
                    <a:pt x="254" y="13"/>
                  </a:cubicBezTo>
                  <a:cubicBezTo>
                    <a:pt x="230" y="5"/>
                    <a:pt x="207" y="1"/>
                    <a:pt x="184"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6" name="Google Shape;390;p15"/>
            <p:cNvSpPr/>
            <p:nvPr/>
          </p:nvSpPr>
          <p:spPr>
            <a:xfrm>
              <a:off x="2837181" y="2531977"/>
              <a:ext cx="16556" cy="14655"/>
            </a:xfrm>
            <a:custGeom>
              <a:avLst/>
              <a:gdLst/>
              <a:ahLst/>
              <a:cxnLst/>
              <a:rect l="l" t="t" r="r" b="b"/>
              <a:pathLst>
                <a:path w="540" h="478" extrusionOk="0">
                  <a:moveTo>
                    <a:pt x="249" y="1"/>
                  </a:moveTo>
                  <a:cubicBezTo>
                    <a:pt x="161" y="1"/>
                    <a:pt x="87" y="60"/>
                    <a:pt x="64" y="152"/>
                  </a:cubicBezTo>
                  <a:cubicBezTo>
                    <a:pt x="1" y="279"/>
                    <a:pt x="64" y="406"/>
                    <a:pt x="191" y="469"/>
                  </a:cubicBezTo>
                  <a:cubicBezTo>
                    <a:pt x="213" y="474"/>
                    <a:pt x="234" y="477"/>
                    <a:pt x="256" y="477"/>
                  </a:cubicBezTo>
                  <a:cubicBezTo>
                    <a:pt x="359" y="477"/>
                    <a:pt x="455" y="416"/>
                    <a:pt x="507" y="311"/>
                  </a:cubicBezTo>
                  <a:cubicBezTo>
                    <a:pt x="539" y="216"/>
                    <a:pt x="476" y="57"/>
                    <a:pt x="349" y="26"/>
                  </a:cubicBezTo>
                  <a:cubicBezTo>
                    <a:pt x="315" y="9"/>
                    <a:pt x="281" y="1"/>
                    <a:pt x="249"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7" name="Google Shape;391;p15"/>
            <p:cNvSpPr/>
            <p:nvPr/>
          </p:nvSpPr>
          <p:spPr>
            <a:xfrm>
              <a:off x="2821667" y="2696100"/>
              <a:ext cx="20420" cy="18028"/>
            </a:xfrm>
            <a:custGeom>
              <a:avLst/>
              <a:gdLst/>
              <a:ahLst/>
              <a:cxnLst/>
              <a:rect l="l" t="t" r="r" b="b"/>
              <a:pathLst>
                <a:path w="666" h="588" extrusionOk="0">
                  <a:moveTo>
                    <a:pt x="322" y="0"/>
                  </a:moveTo>
                  <a:cubicBezTo>
                    <a:pt x="210" y="0"/>
                    <a:pt x="110" y="66"/>
                    <a:pt x="63" y="183"/>
                  </a:cubicBezTo>
                  <a:cubicBezTo>
                    <a:pt x="0" y="310"/>
                    <a:pt x="63" y="500"/>
                    <a:pt x="222" y="563"/>
                  </a:cubicBezTo>
                  <a:cubicBezTo>
                    <a:pt x="254" y="579"/>
                    <a:pt x="291" y="587"/>
                    <a:pt x="329" y="587"/>
                  </a:cubicBezTo>
                  <a:cubicBezTo>
                    <a:pt x="438" y="587"/>
                    <a:pt x="555" y="522"/>
                    <a:pt x="602" y="405"/>
                  </a:cubicBezTo>
                  <a:cubicBezTo>
                    <a:pt x="665" y="246"/>
                    <a:pt x="602" y="88"/>
                    <a:pt x="443" y="25"/>
                  </a:cubicBezTo>
                  <a:cubicBezTo>
                    <a:pt x="403" y="8"/>
                    <a:pt x="362" y="0"/>
                    <a:pt x="322" y="0"/>
                  </a:cubicBezTo>
                  <a:close/>
                </a:path>
              </a:pathLst>
            </a:custGeom>
            <a:solidFill>
              <a:srgbClr val="F28B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8" name="Google Shape;392;p15"/>
            <p:cNvSpPr/>
            <p:nvPr/>
          </p:nvSpPr>
          <p:spPr>
            <a:xfrm>
              <a:off x="2966320" y="2451403"/>
              <a:ext cx="20420" cy="18887"/>
            </a:xfrm>
            <a:custGeom>
              <a:avLst/>
              <a:gdLst/>
              <a:ahLst/>
              <a:cxnLst/>
              <a:rect l="l" t="t" r="r" b="b"/>
              <a:pathLst>
                <a:path w="666" h="616" extrusionOk="0">
                  <a:moveTo>
                    <a:pt x="344" y="1"/>
                  </a:moveTo>
                  <a:cubicBezTo>
                    <a:pt x="304" y="1"/>
                    <a:pt x="263" y="9"/>
                    <a:pt x="222" y="25"/>
                  </a:cubicBezTo>
                  <a:cubicBezTo>
                    <a:pt x="64" y="88"/>
                    <a:pt x="1" y="279"/>
                    <a:pt x="64" y="437"/>
                  </a:cubicBezTo>
                  <a:cubicBezTo>
                    <a:pt x="114" y="536"/>
                    <a:pt x="221" y="615"/>
                    <a:pt x="341" y="615"/>
                  </a:cubicBezTo>
                  <a:cubicBezTo>
                    <a:pt x="375" y="615"/>
                    <a:pt x="409" y="609"/>
                    <a:pt x="444" y="595"/>
                  </a:cubicBezTo>
                  <a:cubicBezTo>
                    <a:pt x="602" y="532"/>
                    <a:pt x="666" y="342"/>
                    <a:pt x="602" y="184"/>
                  </a:cubicBezTo>
                  <a:cubicBezTo>
                    <a:pt x="555" y="66"/>
                    <a:pt x="456" y="1"/>
                    <a:pt x="344"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49" name="Google Shape;393;p15"/>
            <p:cNvSpPr/>
            <p:nvPr/>
          </p:nvSpPr>
          <p:spPr>
            <a:xfrm>
              <a:off x="2902241" y="2360526"/>
              <a:ext cx="14594" cy="12295"/>
            </a:xfrm>
            <a:custGeom>
              <a:avLst/>
              <a:gdLst/>
              <a:ahLst/>
              <a:cxnLst/>
              <a:rect l="l" t="t" r="r" b="b"/>
              <a:pathLst>
                <a:path w="476" h="401" extrusionOk="0">
                  <a:moveTo>
                    <a:pt x="234" y="0"/>
                  </a:moveTo>
                  <a:cubicBezTo>
                    <a:pt x="208" y="0"/>
                    <a:pt x="183" y="4"/>
                    <a:pt x="159" y="12"/>
                  </a:cubicBezTo>
                  <a:cubicBezTo>
                    <a:pt x="64" y="44"/>
                    <a:pt x="1" y="171"/>
                    <a:pt x="32" y="266"/>
                  </a:cubicBezTo>
                  <a:cubicBezTo>
                    <a:pt x="84" y="344"/>
                    <a:pt x="158" y="401"/>
                    <a:pt x="253" y="401"/>
                  </a:cubicBezTo>
                  <a:cubicBezTo>
                    <a:pt x="273" y="401"/>
                    <a:pt x="295" y="398"/>
                    <a:pt x="317" y="392"/>
                  </a:cubicBezTo>
                  <a:cubicBezTo>
                    <a:pt x="412" y="329"/>
                    <a:pt x="476" y="234"/>
                    <a:pt x="412" y="107"/>
                  </a:cubicBezTo>
                  <a:cubicBezTo>
                    <a:pt x="389" y="36"/>
                    <a:pt x="311" y="0"/>
                    <a:pt x="234"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50" name="Google Shape;394;p15"/>
            <p:cNvSpPr/>
            <p:nvPr/>
          </p:nvSpPr>
          <p:spPr>
            <a:xfrm>
              <a:off x="2965370" y="2398759"/>
              <a:ext cx="7788" cy="7205"/>
            </a:xfrm>
            <a:custGeom>
              <a:avLst/>
              <a:gdLst/>
              <a:ahLst/>
              <a:cxnLst/>
              <a:rect l="l" t="t" r="r" b="b"/>
              <a:pathLst>
                <a:path w="254" h="235" extrusionOk="0">
                  <a:moveTo>
                    <a:pt x="63" y="0"/>
                  </a:moveTo>
                  <a:cubicBezTo>
                    <a:pt x="32" y="32"/>
                    <a:pt x="0" y="95"/>
                    <a:pt x="0" y="159"/>
                  </a:cubicBezTo>
                  <a:cubicBezTo>
                    <a:pt x="23" y="205"/>
                    <a:pt x="63" y="234"/>
                    <a:pt x="108" y="234"/>
                  </a:cubicBezTo>
                  <a:cubicBezTo>
                    <a:pt x="124" y="234"/>
                    <a:pt x="141" y="231"/>
                    <a:pt x="158" y="222"/>
                  </a:cubicBezTo>
                  <a:cubicBezTo>
                    <a:pt x="222" y="190"/>
                    <a:pt x="253" y="127"/>
                    <a:pt x="222" y="64"/>
                  </a:cubicBezTo>
                  <a:cubicBezTo>
                    <a:pt x="190" y="0"/>
                    <a:pt x="127" y="0"/>
                    <a:pt x="63"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51" name="Google Shape;395;p15"/>
            <p:cNvSpPr/>
            <p:nvPr/>
          </p:nvSpPr>
          <p:spPr>
            <a:xfrm>
              <a:off x="3058576" y="2277990"/>
              <a:ext cx="7788" cy="7205"/>
            </a:xfrm>
            <a:custGeom>
              <a:avLst/>
              <a:gdLst/>
              <a:ahLst/>
              <a:cxnLst/>
              <a:rect l="l" t="t" r="r" b="b"/>
              <a:pathLst>
                <a:path w="254" h="235" extrusionOk="0">
                  <a:moveTo>
                    <a:pt x="114" y="0"/>
                  </a:moveTo>
                  <a:cubicBezTo>
                    <a:pt x="98" y="0"/>
                    <a:pt x="81" y="4"/>
                    <a:pt x="64" y="12"/>
                  </a:cubicBezTo>
                  <a:cubicBezTo>
                    <a:pt x="0" y="44"/>
                    <a:pt x="0" y="107"/>
                    <a:pt x="0" y="171"/>
                  </a:cubicBezTo>
                  <a:cubicBezTo>
                    <a:pt x="32" y="234"/>
                    <a:pt x="95" y="234"/>
                    <a:pt x="159" y="234"/>
                  </a:cubicBezTo>
                  <a:cubicBezTo>
                    <a:pt x="222" y="202"/>
                    <a:pt x="254" y="139"/>
                    <a:pt x="222" y="76"/>
                  </a:cubicBezTo>
                  <a:cubicBezTo>
                    <a:pt x="199" y="29"/>
                    <a:pt x="159" y="0"/>
                    <a:pt x="114"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52" name="Google Shape;396;p15"/>
            <p:cNvSpPr/>
            <p:nvPr/>
          </p:nvSpPr>
          <p:spPr>
            <a:xfrm>
              <a:off x="3120724" y="2318154"/>
              <a:ext cx="8769" cy="7205"/>
            </a:xfrm>
            <a:custGeom>
              <a:avLst/>
              <a:gdLst/>
              <a:ahLst/>
              <a:cxnLst/>
              <a:rect l="l" t="t" r="r" b="b"/>
              <a:pathLst>
                <a:path w="286" h="235" extrusionOk="0">
                  <a:moveTo>
                    <a:pt x="95" y="1"/>
                  </a:moveTo>
                  <a:cubicBezTo>
                    <a:pt x="32" y="33"/>
                    <a:pt x="0" y="96"/>
                    <a:pt x="32" y="159"/>
                  </a:cubicBezTo>
                  <a:cubicBezTo>
                    <a:pt x="55" y="206"/>
                    <a:pt x="95" y="235"/>
                    <a:pt x="140" y="235"/>
                  </a:cubicBezTo>
                  <a:cubicBezTo>
                    <a:pt x="156" y="235"/>
                    <a:pt x="173" y="231"/>
                    <a:pt x="190" y="223"/>
                  </a:cubicBezTo>
                  <a:cubicBezTo>
                    <a:pt x="253" y="191"/>
                    <a:pt x="285" y="128"/>
                    <a:pt x="253" y="64"/>
                  </a:cubicBezTo>
                  <a:cubicBezTo>
                    <a:pt x="222" y="1"/>
                    <a:pt x="158" y="1"/>
                    <a:pt x="95"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53" name="Google Shape;397;p15"/>
            <p:cNvSpPr/>
            <p:nvPr/>
          </p:nvSpPr>
          <p:spPr>
            <a:xfrm>
              <a:off x="2983797" y="2510025"/>
              <a:ext cx="6837" cy="6623"/>
            </a:xfrm>
            <a:custGeom>
              <a:avLst/>
              <a:gdLst/>
              <a:ahLst/>
              <a:cxnLst/>
              <a:rect l="l" t="t" r="r" b="b"/>
              <a:pathLst>
                <a:path w="223" h="216" extrusionOk="0">
                  <a:moveTo>
                    <a:pt x="114" y="1"/>
                  </a:moveTo>
                  <a:cubicBezTo>
                    <a:pt x="98" y="1"/>
                    <a:pt x="81" y="5"/>
                    <a:pt x="64" y="13"/>
                  </a:cubicBezTo>
                  <a:cubicBezTo>
                    <a:pt x="1" y="45"/>
                    <a:pt x="1" y="108"/>
                    <a:pt x="1" y="140"/>
                  </a:cubicBezTo>
                  <a:cubicBezTo>
                    <a:pt x="24" y="186"/>
                    <a:pt x="64" y="216"/>
                    <a:pt x="109" y="216"/>
                  </a:cubicBezTo>
                  <a:cubicBezTo>
                    <a:pt x="125" y="216"/>
                    <a:pt x="142" y="212"/>
                    <a:pt x="159" y="203"/>
                  </a:cubicBezTo>
                  <a:cubicBezTo>
                    <a:pt x="191" y="172"/>
                    <a:pt x="222" y="108"/>
                    <a:pt x="191" y="77"/>
                  </a:cubicBezTo>
                  <a:cubicBezTo>
                    <a:pt x="191" y="30"/>
                    <a:pt x="157" y="1"/>
                    <a:pt x="114"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54" name="Google Shape;398;p15"/>
            <p:cNvSpPr/>
            <p:nvPr/>
          </p:nvSpPr>
          <p:spPr>
            <a:xfrm>
              <a:off x="3047876" y="2494878"/>
              <a:ext cx="4906" cy="4323"/>
            </a:xfrm>
            <a:custGeom>
              <a:avLst/>
              <a:gdLst/>
              <a:ahLst/>
              <a:cxnLst/>
              <a:rect l="l" t="t" r="r" b="b"/>
              <a:pathLst>
                <a:path w="160" h="141" extrusionOk="0">
                  <a:moveTo>
                    <a:pt x="96" y="1"/>
                  </a:moveTo>
                  <a:cubicBezTo>
                    <a:pt x="64" y="1"/>
                    <a:pt x="33" y="1"/>
                    <a:pt x="1" y="64"/>
                  </a:cubicBezTo>
                  <a:cubicBezTo>
                    <a:pt x="1" y="96"/>
                    <a:pt x="1" y="127"/>
                    <a:pt x="33" y="127"/>
                  </a:cubicBezTo>
                  <a:cubicBezTo>
                    <a:pt x="42" y="137"/>
                    <a:pt x="54" y="140"/>
                    <a:pt x="66" y="140"/>
                  </a:cubicBezTo>
                  <a:cubicBezTo>
                    <a:pt x="96" y="140"/>
                    <a:pt x="128" y="118"/>
                    <a:pt x="128" y="96"/>
                  </a:cubicBezTo>
                  <a:cubicBezTo>
                    <a:pt x="159" y="64"/>
                    <a:pt x="128" y="32"/>
                    <a:pt x="96"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55" name="Google Shape;399;p15"/>
            <p:cNvSpPr/>
            <p:nvPr/>
          </p:nvSpPr>
          <p:spPr>
            <a:xfrm>
              <a:off x="3048857" y="2400292"/>
              <a:ext cx="4875" cy="4323"/>
            </a:xfrm>
            <a:custGeom>
              <a:avLst/>
              <a:gdLst/>
              <a:ahLst/>
              <a:cxnLst/>
              <a:rect l="l" t="t" r="r" b="b"/>
              <a:pathLst>
                <a:path w="159" h="141" extrusionOk="0">
                  <a:moveTo>
                    <a:pt x="69" y="1"/>
                  </a:moveTo>
                  <a:cubicBezTo>
                    <a:pt x="48" y="1"/>
                    <a:pt x="32" y="23"/>
                    <a:pt x="32" y="45"/>
                  </a:cubicBezTo>
                  <a:cubicBezTo>
                    <a:pt x="1" y="77"/>
                    <a:pt x="32" y="140"/>
                    <a:pt x="64" y="140"/>
                  </a:cubicBezTo>
                  <a:cubicBezTo>
                    <a:pt x="96" y="140"/>
                    <a:pt x="127" y="140"/>
                    <a:pt x="159" y="109"/>
                  </a:cubicBezTo>
                  <a:cubicBezTo>
                    <a:pt x="159" y="77"/>
                    <a:pt x="159" y="14"/>
                    <a:pt x="96" y="14"/>
                  </a:cubicBezTo>
                  <a:cubicBezTo>
                    <a:pt x="86" y="4"/>
                    <a:pt x="77" y="1"/>
                    <a:pt x="69"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56" name="Google Shape;400;p15"/>
            <p:cNvSpPr/>
            <p:nvPr/>
          </p:nvSpPr>
          <p:spPr>
            <a:xfrm>
              <a:off x="3066333" y="2547890"/>
              <a:ext cx="4906" cy="4323"/>
            </a:xfrm>
            <a:custGeom>
              <a:avLst/>
              <a:gdLst/>
              <a:ahLst/>
              <a:cxnLst/>
              <a:rect l="l" t="t" r="r" b="b"/>
              <a:pathLst>
                <a:path w="160" h="141" extrusionOk="0">
                  <a:moveTo>
                    <a:pt x="68" y="0"/>
                  </a:moveTo>
                  <a:cubicBezTo>
                    <a:pt x="45" y="0"/>
                    <a:pt x="23" y="23"/>
                    <a:pt x="1" y="45"/>
                  </a:cubicBezTo>
                  <a:cubicBezTo>
                    <a:pt x="1" y="77"/>
                    <a:pt x="32" y="108"/>
                    <a:pt x="64" y="140"/>
                  </a:cubicBezTo>
                  <a:cubicBezTo>
                    <a:pt x="96" y="140"/>
                    <a:pt x="127" y="140"/>
                    <a:pt x="159" y="108"/>
                  </a:cubicBezTo>
                  <a:cubicBezTo>
                    <a:pt x="159" y="45"/>
                    <a:pt x="127" y="13"/>
                    <a:pt x="96" y="13"/>
                  </a:cubicBezTo>
                  <a:cubicBezTo>
                    <a:pt x="86" y="4"/>
                    <a:pt x="77" y="0"/>
                    <a:pt x="68" y="0"/>
                  </a:cubicBezTo>
                  <a:close/>
                </a:path>
              </a:pathLst>
            </a:custGeom>
            <a:solidFill>
              <a:srgbClr val="F28B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74" name="Google Shape;409;p15"/>
          <p:cNvGrpSpPr/>
          <p:nvPr/>
        </p:nvGrpSpPr>
        <p:grpSpPr>
          <a:xfrm>
            <a:off x="2808328" y="3538449"/>
            <a:ext cx="5119783" cy="1048318"/>
            <a:chOff x="2572646" y="3858451"/>
            <a:chExt cx="2417480" cy="878593"/>
          </a:xfrm>
        </p:grpSpPr>
        <p:sp>
          <p:nvSpPr>
            <p:cNvPr id="1048660" name="Google Shape;410;p15"/>
            <p:cNvSpPr/>
            <p:nvPr/>
          </p:nvSpPr>
          <p:spPr>
            <a:xfrm>
              <a:off x="2632862" y="3928509"/>
              <a:ext cx="2357263" cy="808535"/>
            </a:xfrm>
            <a:custGeom>
              <a:avLst/>
              <a:gdLst/>
              <a:ahLst/>
              <a:cxnLst/>
              <a:rect l="l" t="t" r="r" b="b"/>
              <a:pathLst>
                <a:path w="76884" h="26371" extrusionOk="0">
                  <a:moveTo>
                    <a:pt x="43980" y="1"/>
                  </a:moveTo>
                  <a:cubicBezTo>
                    <a:pt x="42071" y="1"/>
                    <a:pt x="40063" y="27"/>
                    <a:pt x="37954" y="80"/>
                  </a:cubicBezTo>
                  <a:cubicBezTo>
                    <a:pt x="8628" y="840"/>
                    <a:pt x="679" y="587"/>
                    <a:pt x="331" y="11702"/>
                  </a:cubicBezTo>
                  <a:cubicBezTo>
                    <a:pt x="1" y="22236"/>
                    <a:pt x="6695" y="26371"/>
                    <a:pt x="35236" y="26371"/>
                  </a:cubicBezTo>
                  <a:cubicBezTo>
                    <a:pt x="36813" y="26371"/>
                    <a:pt x="38457" y="26358"/>
                    <a:pt x="40171" y="26333"/>
                  </a:cubicBezTo>
                  <a:cubicBezTo>
                    <a:pt x="72885" y="25827"/>
                    <a:pt x="76432" y="21963"/>
                    <a:pt x="76590" y="15344"/>
                  </a:cubicBezTo>
                  <a:cubicBezTo>
                    <a:pt x="76884" y="4440"/>
                    <a:pt x="68613" y="1"/>
                    <a:pt x="43980" y="1"/>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61" name="Google Shape;411;p15"/>
            <p:cNvSpPr/>
            <p:nvPr/>
          </p:nvSpPr>
          <p:spPr>
            <a:xfrm>
              <a:off x="2572646" y="3858451"/>
              <a:ext cx="2348280" cy="807860"/>
            </a:xfrm>
            <a:custGeom>
              <a:avLst/>
              <a:gdLst/>
              <a:ahLst/>
              <a:cxnLst/>
              <a:rect l="l" t="t" r="r" b="b"/>
              <a:pathLst>
                <a:path w="76591" h="26349" extrusionOk="0">
                  <a:moveTo>
                    <a:pt x="44121" y="1"/>
                  </a:moveTo>
                  <a:cubicBezTo>
                    <a:pt x="42160" y="1"/>
                    <a:pt x="40095" y="29"/>
                    <a:pt x="37923" y="85"/>
                  </a:cubicBezTo>
                  <a:cubicBezTo>
                    <a:pt x="10751" y="750"/>
                    <a:pt x="1915" y="591"/>
                    <a:pt x="521" y="9427"/>
                  </a:cubicBezTo>
                  <a:lnTo>
                    <a:pt x="521" y="9459"/>
                  </a:lnTo>
                  <a:cubicBezTo>
                    <a:pt x="395" y="10155"/>
                    <a:pt x="331" y="10884"/>
                    <a:pt x="300" y="11676"/>
                  </a:cubicBezTo>
                  <a:cubicBezTo>
                    <a:pt x="1" y="22205"/>
                    <a:pt x="6624" y="26349"/>
                    <a:pt x="34929" y="26349"/>
                  </a:cubicBezTo>
                  <a:cubicBezTo>
                    <a:pt x="36590" y="26349"/>
                    <a:pt x="38326" y="26335"/>
                    <a:pt x="40139" y="26307"/>
                  </a:cubicBezTo>
                  <a:cubicBezTo>
                    <a:pt x="72854" y="25800"/>
                    <a:pt x="76401" y="21936"/>
                    <a:pt x="76559" y="15317"/>
                  </a:cubicBezTo>
                  <a:cubicBezTo>
                    <a:pt x="76591" y="14431"/>
                    <a:pt x="76559" y="13607"/>
                    <a:pt x="76464" y="12847"/>
                  </a:cubicBezTo>
                  <a:cubicBezTo>
                    <a:pt x="75444" y="3757"/>
                    <a:pt x="66677" y="1"/>
                    <a:pt x="44121" y="1"/>
                  </a:cubicBez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62" name="Google Shape;412;p15"/>
            <p:cNvSpPr/>
            <p:nvPr/>
          </p:nvSpPr>
          <p:spPr>
            <a:xfrm>
              <a:off x="2572646" y="4148434"/>
              <a:ext cx="2348280" cy="517878"/>
            </a:xfrm>
            <a:custGeom>
              <a:avLst/>
              <a:gdLst/>
              <a:ahLst/>
              <a:cxnLst/>
              <a:rect l="l" t="t" r="r" b="b"/>
              <a:pathLst>
                <a:path w="76591" h="16891" extrusionOk="0">
                  <a:moveTo>
                    <a:pt x="521" y="1"/>
                  </a:moveTo>
                  <a:lnTo>
                    <a:pt x="521" y="1"/>
                  </a:lnTo>
                  <a:cubicBezTo>
                    <a:pt x="395" y="697"/>
                    <a:pt x="331" y="1426"/>
                    <a:pt x="300" y="2218"/>
                  </a:cubicBezTo>
                  <a:cubicBezTo>
                    <a:pt x="1" y="12747"/>
                    <a:pt x="6624" y="16891"/>
                    <a:pt x="34929" y="16891"/>
                  </a:cubicBezTo>
                  <a:cubicBezTo>
                    <a:pt x="36590" y="16891"/>
                    <a:pt x="38326" y="16877"/>
                    <a:pt x="40139" y="16849"/>
                  </a:cubicBezTo>
                  <a:cubicBezTo>
                    <a:pt x="72854" y="16342"/>
                    <a:pt x="76401" y="12478"/>
                    <a:pt x="76559" y="5859"/>
                  </a:cubicBezTo>
                  <a:cubicBezTo>
                    <a:pt x="76591" y="4973"/>
                    <a:pt x="76559" y="4149"/>
                    <a:pt x="76464" y="3358"/>
                  </a:cubicBezTo>
                  <a:cubicBezTo>
                    <a:pt x="76306" y="3453"/>
                    <a:pt x="76116" y="3579"/>
                    <a:pt x="75957" y="3706"/>
                  </a:cubicBezTo>
                  <a:cubicBezTo>
                    <a:pt x="71270" y="7760"/>
                    <a:pt x="68515" y="10008"/>
                    <a:pt x="44415" y="10483"/>
                  </a:cubicBezTo>
                  <a:cubicBezTo>
                    <a:pt x="42906" y="10512"/>
                    <a:pt x="41413" y="10526"/>
                    <a:pt x="39939" y="10526"/>
                  </a:cubicBezTo>
                  <a:cubicBezTo>
                    <a:pt x="18454" y="10526"/>
                    <a:pt x="1085" y="7474"/>
                    <a:pt x="521" y="539"/>
                  </a:cubicBezTo>
                  <a:cubicBezTo>
                    <a:pt x="490" y="349"/>
                    <a:pt x="490" y="191"/>
                    <a:pt x="521" y="1"/>
                  </a:cubicBezTo>
                  <a:close/>
                </a:path>
              </a:pathLst>
            </a:custGeom>
            <a:solidFill>
              <a:srgbClr val="3DA8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75" name="Google Shape;413;p15"/>
          <p:cNvGrpSpPr/>
          <p:nvPr/>
        </p:nvGrpSpPr>
        <p:grpSpPr>
          <a:xfrm>
            <a:off x="6800267" y="3728129"/>
            <a:ext cx="635623" cy="655655"/>
            <a:chOff x="2708041" y="3972721"/>
            <a:chExt cx="522416" cy="538880"/>
          </a:xfrm>
        </p:grpSpPr>
        <p:sp>
          <p:nvSpPr>
            <p:cNvPr id="1048663" name="Google Shape;414;p15"/>
            <p:cNvSpPr/>
            <p:nvPr/>
          </p:nvSpPr>
          <p:spPr>
            <a:xfrm>
              <a:off x="2708041" y="4066142"/>
              <a:ext cx="522416" cy="445459"/>
            </a:xfrm>
            <a:custGeom>
              <a:avLst/>
              <a:gdLst/>
              <a:ahLst/>
              <a:cxnLst/>
              <a:rect l="l" t="t" r="r" b="b"/>
              <a:pathLst>
                <a:path w="17039" h="14529" extrusionOk="0">
                  <a:moveTo>
                    <a:pt x="8520" y="1"/>
                  </a:moveTo>
                  <a:cubicBezTo>
                    <a:pt x="6335" y="1"/>
                    <a:pt x="4149" y="325"/>
                    <a:pt x="2028" y="975"/>
                  </a:cubicBezTo>
                  <a:cubicBezTo>
                    <a:pt x="729" y="1386"/>
                    <a:pt x="1" y="3128"/>
                    <a:pt x="317" y="4648"/>
                  </a:cubicBezTo>
                  <a:cubicBezTo>
                    <a:pt x="919" y="7213"/>
                    <a:pt x="1489" y="9937"/>
                    <a:pt x="2091" y="12787"/>
                  </a:cubicBezTo>
                  <a:cubicBezTo>
                    <a:pt x="2154" y="13104"/>
                    <a:pt x="2281" y="13389"/>
                    <a:pt x="2471" y="13642"/>
                  </a:cubicBezTo>
                  <a:cubicBezTo>
                    <a:pt x="2883" y="14181"/>
                    <a:pt x="3484" y="14529"/>
                    <a:pt x="4118" y="14529"/>
                  </a:cubicBezTo>
                  <a:lnTo>
                    <a:pt x="12953" y="14529"/>
                  </a:lnTo>
                  <a:cubicBezTo>
                    <a:pt x="13840" y="14529"/>
                    <a:pt x="14727" y="13769"/>
                    <a:pt x="14949" y="12787"/>
                  </a:cubicBezTo>
                  <a:cubicBezTo>
                    <a:pt x="15550" y="9937"/>
                    <a:pt x="16120" y="7213"/>
                    <a:pt x="16722" y="4648"/>
                  </a:cubicBezTo>
                  <a:cubicBezTo>
                    <a:pt x="17039" y="3128"/>
                    <a:pt x="16310" y="1386"/>
                    <a:pt x="15012" y="975"/>
                  </a:cubicBezTo>
                  <a:cubicBezTo>
                    <a:pt x="12890" y="325"/>
                    <a:pt x="10705" y="1"/>
                    <a:pt x="8520" y="1"/>
                  </a:cubicBezTo>
                  <a:close/>
                </a:path>
              </a:pathLst>
            </a:custGeom>
            <a:solidFill>
              <a:srgbClr val="FAB5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64" name="Google Shape;415;p15"/>
            <p:cNvSpPr/>
            <p:nvPr/>
          </p:nvSpPr>
          <p:spPr>
            <a:xfrm>
              <a:off x="2981865" y="4259791"/>
              <a:ext cx="142753" cy="225228"/>
            </a:xfrm>
            <a:custGeom>
              <a:avLst/>
              <a:gdLst/>
              <a:ahLst/>
              <a:cxnLst/>
              <a:rect l="l" t="t" r="r" b="b"/>
              <a:pathLst>
                <a:path w="4656" h="7346" extrusionOk="0">
                  <a:moveTo>
                    <a:pt x="2339" y="1"/>
                  </a:moveTo>
                  <a:cubicBezTo>
                    <a:pt x="1608" y="1"/>
                    <a:pt x="962" y="637"/>
                    <a:pt x="824" y="1467"/>
                  </a:cubicBezTo>
                  <a:lnTo>
                    <a:pt x="95" y="6123"/>
                  </a:lnTo>
                  <a:cubicBezTo>
                    <a:pt x="0" y="6566"/>
                    <a:pt x="380" y="7041"/>
                    <a:pt x="919" y="7168"/>
                  </a:cubicBezTo>
                  <a:lnTo>
                    <a:pt x="1362" y="7294"/>
                  </a:lnTo>
                  <a:cubicBezTo>
                    <a:pt x="1480" y="7329"/>
                    <a:pt x="1597" y="7345"/>
                    <a:pt x="1711" y="7345"/>
                  </a:cubicBezTo>
                  <a:cubicBezTo>
                    <a:pt x="2119" y="7345"/>
                    <a:pt x="2480" y="7134"/>
                    <a:pt x="2629" y="6788"/>
                  </a:cubicBezTo>
                  <a:lnTo>
                    <a:pt x="4307" y="2386"/>
                  </a:lnTo>
                  <a:cubicBezTo>
                    <a:pt x="4656" y="1499"/>
                    <a:pt x="4276" y="486"/>
                    <a:pt x="3421" y="264"/>
                  </a:cubicBezTo>
                  <a:lnTo>
                    <a:pt x="2661" y="42"/>
                  </a:lnTo>
                  <a:cubicBezTo>
                    <a:pt x="2553" y="14"/>
                    <a:pt x="2445" y="1"/>
                    <a:pt x="2339" y="1"/>
                  </a:cubicBezTo>
                  <a:close/>
                </a:path>
              </a:pathLst>
            </a:custGeom>
            <a:solidFill>
              <a:srgbClr val="F6A0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65" name="Google Shape;416;p15"/>
            <p:cNvSpPr/>
            <p:nvPr/>
          </p:nvSpPr>
          <p:spPr>
            <a:xfrm>
              <a:off x="2813879" y="4259791"/>
              <a:ext cx="142784" cy="225228"/>
            </a:xfrm>
            <a:custGeom>
              <a:avLst/>
              <a:gdLst/>
              <a:ahLst/>
              <a:cxnLst/>
              <a:rect l="l" t="t" r="r" b="b"/>
              <a:pathLst>
                <a:path w="4657" h="7346" extrusionOk="0">
                  <a:moveTo>
                    <a:pt x="2318" y="1"/>
                  </a:moveTo>
                  <a:cubicBezTo>
                    <a:pt x="2212" y="1"/>
                    <a:pt x="2104" y="14"/>
                    <a:pt x="1996" y="42"/>
                  </a:cubicBezTo>
                  <a:lnTo>
                    <a:pt x="1236" y="264"/>
                  </a:lnTo>
                  <a:cubicBezTo>
                    <a:pt x="381" y="486"/>
                    <a:pt x="1" y="1499"/>
                    <a:pt x="349" y="2386"/>
                  </a:cubicBezTo>
                  <a:lnTo>
                    <a:pt x="2028" y="6788"/>
                  </a:lnTo>
                  <a:cubicBezTo>
                    <a:pt x="2176" y="7134"/>
                    <a:pt x="2538" y="7345"/>
                    <a:pt x="2945" y="7345"/>
                  </a:cubicBezTo>
                  <a:cubicBezTo>
                    <a:pt x="3059" y="7345"/>
                    <a:pt x="3177" y="7329"/>
                    <a:pt x="3294" y="7294"/>
                  </a:cubicBezTo>
                  <a:lnTo>
                    <a:pt x="3738" y="7168"/>
                  </a:lnTo>
                  <a:cubicBezTo>
                    <a:pt x="4276" y="7041"/>
                    <a:pt x="4656" y="6566"/>
                    <a:pt x="4561" y="6123"/>
                  </a:cubicBezTo>
                  <a:lnTo>
                    <a:pt x="3833" y="1467"/>
                  </a:lnTo>
                  <a:cubicBezTo>
                    <a:pt x="3694" y="637"/>
                    <a:pt x="3049" y="1"/>
                    <a:pt x="2318" y="1"/>
                  </a:cubicBezTo>
                  <a:close/>
                </a:path>
              </a:pathLst>
            </a:custGeom>
            <a:solidFill>
              <a:srgbClr val="F6A0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66" name="Google Shape;417;p15"/>
            <p:cNvSpPr/>
            <p:nvPr/>
          </p:nvSpPr>
          <p:spPr>
            <a:xfrm>
              <a:off x="2798365" y="4102076"/>
              <a:ext cx="341798" cy="126994"/>
            </a:xfrm>
            <a:custGeom>
              <a:avLst/>
              <a:gdLst/>
              <a:ahLst/>
              <a:cxnLst/>
              <a:rect l="l" t="t" r="r" b="b"/>
              <a:pathLst>
                <a:path w="11148" h="4142" extrusionOk="0">
                  <a:moveTo>
                    <a:pt x="5570" y="1"/>
                  </a:moveTo>
                  <a:cubicBezTo>
                    <a:pt x="3967" y="1"/>
                    <a:pt x="2359" y="230"/>
                    <a:pt x="792" y="689"/>
                  </a:cubicBezTo>
                  <a:cubicBezTo>
                    <a:pt x="285" y="816"/>
                    <a:pt x="0" y="1386"/>
                    <a:pt x="190" y="1893"/>
                  </a:cubicBezTo>
                  <a:cubicBezTo>
                    <a:pt x="380" y="2431"/>
                    <a:pt x="570" y="2969"/>
                    <a:pt x="760" y="3508"/>
                  </a:cubicBezTo>
                  <a:cubicBezTo>
                    <a:pt x="917" y="3901"/>
                    <a:pt x="1269" y="4142"/>
                    <a:pt x="1655" y="4142"/>
                  </a:cubicBezTo>
                  <a:cubicBezTo>
                    <a:pt x="1736" y="4142"/>
                    <a:pt x="1818" y="4131"/>
                    <a:pt x="1900" y="4110"/>
                  </a:cubicBezTo>
                  <a:cubicBezTo>
                    <a:pt x="2787" y="3825"/>
                    <a:pt x="3705" y="3666"/>
                    <a:pt x="4655" y="3603"/>
                  </a:cubicBezTo>
                  <a:cubicBezTo>
                    <a:pt x="4940" y="3603"/>
                    <a:pt x="5257" y="3571"/>
                    <a:pt x="5574" y="3571"/>
                  </a:cubicBezTo>
                  <a:cubicBezTo>
                    <a:pt x="6809" y="3571"/>
                    <a:pt x="8044" y="3761"/>
                    <a:pt x="9247" y="4110"/>
                  </a:cubicBezTo>
                  <a:cubicBezTo>
                    <a:pt x="9324" y="4131"/>
                    <a:pt x="9403" y="4142"/>
                    <a:pt x="9481" y="4142"/>
                  </a:cubicBezTo>
                  <a:cubicBezTo>
                    <a:pt x="9856" y="4142"/>
                    <a:pt x="10225" y="3901"/>
                    <a:pt x="10356" y="3508"/>
                  </a:cubicBezTo>
                  <a:cubicBezTo>
                    <a:pt x="10577" y="2969"/>
                    <a:pt x="10767" y="2431"/>
                    <a:pt x="10958" y="1893"/>
                  </a:cubicBezTo>
                  <a:cubicBezTo>
                    <a:pt x="11148" y="1386"/>
                    <a:pt x="10862" y="816"/>
                    <a:pt x="10324" y="689"/>
                  </a:cubicBezTo>
                  <a:cubicBezTo>
                    <a:pt x="8772" y="230"/>
                    <a:pt x="7173" y="1"/>
                    <a:pt x="5570" y="1"/>
                  </a:cubicBezTo>
                  <a:close/>
                </a:path>
              </a:pathLst>
            </a:custGeom>
            <a:solidFill>
              <a:srgbClr val="F3F4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67" name="Google Shape;418;p15"/>
            <p:cNvSpPr/>
            <p:nvPr/>
          </p:nvSpPr>
          <p:spPr>
            <a:xfrm>
              <a:off x="2857569" y="4147483"/>
              <a:ext cx="111694" cy="65061"/>
            </a:xfrm>
            <a:custGeom>
              <a:avLst/>
              <a:gdLst/>
              <a:ahLst/>
              <a:cxnLst/>
              <a:rect l="l" t="t" r="r" b="b"/>
              <a:pathLst>
                <a:path w="3643" h="2122" extrusionOk="0">
                  <a:moveTo>
                    <a:pt x="1" y="0"/>
                  </a:moveTo>
                  <a:lnTo>
                    <a:pt x="2724" y="2122"/>
                  </a:lnTo>
                  <a:cubicBezTo>
                    <a:pt x="3009" y="2122"/>
                    <a:pt x="3326" y="2090"/>
                    <a:pt x="3643" y="2090"/>
                  </a:cubicBezTo>
                  <a:lnTo>
                    <a:pt x="1" y="0"/>
                  </a:lnTo>
                  <a:close/>
                </a:path>
              </a:pathLst>
            </a:custGeom>
            <a:solidFill>
              <a:srgbClr val="F27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68" name="Google Shape;419;p15"/>
            <p:cNvSpPr/>
            <p:nvPr/>
          </p:nvSpPr>
          <p:spPr>
            <a:xfrm>
              <a:off x="2868270" y="3995992"/>
              <a:ext cx="26245" cy="28207"/>
            </a:xfrm>
            <a:custGeom>
              <a:avLst/>
              <a:gdLst/>
              <a:ahLst/>
              <a:cxnLst/>
              <a:rect l="l" t="t" r="r" b="b"/>
              <a:pathLst>
                <a:path w="856" h="920" extrusionOk="0">
                  <a:moveTo>
                    <a:pt x="95" y="1"/>
                  </a:moveTo>
                  <a:lnTo>
                    <a:pt x="0" y="824"/>
                  </a:lnTo>
                  <a:lnTo>
                    <a:pt x="855" y="919"/>
                  </a:lnTo>
                  <a:lnTo>
                    <a:pt x="9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69" name="Google Shape;420;p15"/>
            <p:cNvSpPr/>
            <p:nvPr/>
          </p:nvSpPr>
          <p:spPr>
            <a:xfrm>
              <a:off x="2877958" y="3972721"/>
              <a:ext cx="193250" cy="43690"/>
            </a:xfrm>
            <a:custGeom>
              <a:avLst/>
              <a:gdLst/>
              <a:ahLst/>
              <a:cxnLst/>
              <a:rect l="l" t="t" r="r" b="b"/>
              <a:pathLst>
                <a:path w="6303" h="1425" extrusionOk="0">
                  <a:moveTo>
                    <a:pt x="3132" y="1"/>
                  </a:moveTo>
                  <a:cubicBezTo>
                    <a:pt x="2200" y="1"/>
                    <a:pt x="1121" y="258"/>
                    <a:pt x="1" y="1045"/>
                  </a:cubicBezTo>
                  <a:lnTo>
                    <a:pt x="128" y="1425"/>
                  </a:lnTo>
                  <a:lnTo>
                    <a:pt x="349" y="1425"/>
                  </a:lnTo>
                  <a:cubicBezTo>
                    <a:pt x="1506" y="618"/>
                    <a:pt x="2585" y="364"/>
                    <a:pt x="3487" y="364"/>
                  </a:cubicBezTo>
                  <a:cubicBezTo>
                    <a:pt x="5028" y="364"/>
                    <a:pt x="6050" y="1108"/>
                    <a:pt x="6050" y="1108"/>
                  </a:cubicBezTo>
                  <a:cubicBezTo>
                    <a:pt x="6116" y="1152"/>
                    <a:pt x="6183" y="1177"/>
                    <a:pt x="6225" y="1177"/>
                  </a:cubicBezTo>
                  <a:cubicBezTo>
                    <a:pt x="6303" y="1177"/>
                    <a:pt x="6296" y="1092"/>
                    <a:pt x="6050" y="886"/>
                  </a:cubicBezTo>
                  <a:cubicBezTo>
                    <a:pt x="5813" y="709"/>
                    <a:pt x="4676" y="1"/>
                    <a:pt x="3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70" name="Google Shape;421;p15"/>
            <p:cNvSpPr/>
            <p:nvPr/>
          </p:nvSpPr>
          <p:spPr>
            <a:xfrm>
              <a:off x="2783771" y="4096005"/>
              <a:ext cx="446686" cy="415596"/>
            </a:xfrm>
            <a:custGeom>
              <a:avLst/>
              <a:gdLst/>
              <a:ahLst/>
              <a:cxnLst/>
              <a:rect l="l" t="t" r="r" b="b"/>
              <a:pathLst>
                <a:path w="14569" h="13555" extrusionOk="0">
                  <a:moveTo>
                    <a:pt x="12542" y="1"/>
                  </a:moveTo>
                  <a:lnTo>
                    <a:pt x="12542" y="1"/>
                  </a:lnTo>
                  <a:cubicBezTo>
                    <a:pt x="13460" y="1711"/>
                    <a:pt x="11465" y="12193"/>
                    <a:pt x="7380" y="12193"/>
                  </a:cubicBezTo>
                  <a:cubicBezTo>
                    <a:pt x="2313" y="12193"/>
                    <a:pt x="571" y="12605"/>
                    <a:pt x="1" y="12668"/>
                  </a:cubicBezTo>
                  <a:cubicBezTo>
                    <a:pt x="413" y="13207"/>
                    <a:pt x="1014" y="13555"/>
                    <a:pt x="1648" y="13555"/>
                  </a:cubicBezTo>
                  <a:lnTo>
                    <a:pt x="10483" y="13555"/>
                  </a:lnTo>
                  <a:cubicBezTo>
                    <a:pt x="11370" y="13555"/>
                    <a:pt x="12257" y="12795"/>
                    <a:pt x="12479" y="11813"/>
                  </a:cubicBezTo>
                  <a:cubicBezTo>
                    <a:pt x="13080" y="8963"/>
                    <a:pt x="13650" y="6239"/>
                    <a:pt x="14252" y="3674"/>
                  </a:cubicBezTo>
                  <a:cubicBezTo>
                    <a:pt x="14569" y="2154"/>
                    <a:pt x="13840" y="412"/>
                    <a:pt x="12542" y="1"/>
                  </a:cubicBezTo>
                  <a:close/>
                </a:path>
              </a:pathLst>
            </a:custGeom>
            <a:solidFill>
              <a:srgbClr val="F6A0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76" name="Google Shape;422;p15"/>
          <p:cNvGrpSpPr/>
          <p:nvPr/>
        </p:nvGrpSpPr>
        <p:grpSpPr>
          <a:xfrm>
            <a:off x="730164" y="1077283"/>
            <a:ext cx="1162290" cy="3634344"/>
            <a:chOff x="730164" y="1077283"/>
            <a:chExt cx="1162290" cy="3634344"/>
          </a:xfrm>
        </p:grpSpPr>
        <p:sp>
          <p:nvSpPr>
            <p:cNvPr id="1048671" name="Google Shape;423;p15"/>
            <p:cNvSpPr/>
            <p:nvPr/>
          </p:nvSpPr>
          <p:spPr>
            <a:xfrm>
              <a:off x="730164" y="4402820"/>
              <a:ext cx="1162290" cy="308808"/>
            </a:xfrm>
            <a:custGeom>
              <a:avLst/>
              <a:gdLst/>
              <a:ahLst/>
              <a:cxnLst/>
              <a:rect l="l" t="t" r="r" b="b"/>
              <a:pathLst>
                <a:path w="37909" h="10072" extrusionOk="0">
                  <a:moveTo>
                    <a:pt x="18971" y="1"/>
                  </a:moveTo>
                  <a:cubicBezTo>
                    <a:pt x="8488" y="1"/>
                    <a:pt x="1" y="2249"/>
                    <a:pt x="1" y="5036"/>
                  </a:cubicBezTo>
                  <a:cubicBezTo>
                    <a:pt x="1" y="7823"/>
                    <a:pt x="8488" y="10072"/>
                    <a:pt x="18971" y="10072"/>
                  </a:cubicBezTo>
                  <a:cubicBezTo>
                    <a:pt x="29421" y="10072"/>
                    <a:pt x="37909" y="7823"/>
                    <a:pt x="37909" y="5036"/>
                  </a:cubicBezTo>
                  <a:cubicBezTo>
                    <a:pt x="37909" y="2249"/>
                    <a:pt x="29421" y="1"/>
                    <a:pt x="18971" y="1"/>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72" name="Google Shape;424;p15"/>
            <p:cNvSpPr/>
            <p:nvPr/>
          </p:nvSpPr>
          <p:spPr>
            <a:xfrm>
              <a:off x="1432186" y="4405610"/>
              <a:ext cx="292312" cy="152074"/>
            </a:xfrm>
            <a:custGeom>
              <a:avLst/>
              <a:gdLst/>
              <a:ahLst/>
              <a:cxnLst/>
              <a:rect l="l" t="t" r="r" b="b"/>
              <a:pathLst>
                <a:path w="9534" h="4960" extrusionOk="0">
                  <a:moveTo>
                    <a:pt x="1658" y="1"/>
                  </a:moveTo>
                  <a:cubicBezTo>
                    <a:pt x="1653" y="1"/>
                    <a:pt x="1649" y="2"/>
                    <a:pt x="1647" y="5"/>
                  </a:cubicBezTo>
                  <a:cubicBezTo>
                    <a:pt x="1616" y="100"/>
                    <a:pt x="951" y="1462"/>
                    <a:pt x="951" y="1462"/>
                  </a:cubicBezTo>
                  <a:cubicBezTo>
                    <a:pt x="951" y="1462"/>
                    <a:pt x="1" y="4027"/>
                    <a:pt x="761" y="4565"/>
                  </a:cubicBezTo>
                  <a:cubicBezTo>
                    <a:pt x="1246" y="4903"/>
                    <a:pt x="4857" y="4959"/>
                    <a:pt x="7209" y="4959"/>
                  </a:cubicBezTo>
                  <a:cubicBezTo>
                    <a:pt x="8386" y="4959"/>
                    <a:pt x="9248" y="4945"/>
                    <a:pt x="9248" y="4945"/>
                  </a:cubicBezTo>
                  <a:cubicBezTo>
                    <a:pt x="9248" y="4945"/>
                    <a:pt x="9533" y="3045"/>
                    <a:pt x="8108" y="2919"/>
                  </a:cubicBezTo>
                  <a:cubicBezTo>
                    <a:pt x="7475" y="2887"/>
                    <a:pt x="6524" y="2760"/>
                    <a:pt x="5638" y="2602"/>
                  </a:cubicBezTo>
                  <a:cubicBezTo>
                    <a:pt x="4656" y="2412"/>
                    <a:pt x="3769" y="2190"/>
                    <a:pt x="3674" y="1905"/>
                  </a:cubicBezTo>
                  <a:cubicBezTo>
                    <a:pt x="3459" y="1444"/>
                    <a:pt x="1814" y="1"/>
                    <a:pt x="1658"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73" name="Google Shape;425;p15"/>
            <p:cNvSpPr/>
            <p:nvPr/>
          </p:nvSpPr>
          <p:spPr>
            <a:xfrm>
              <a:off x="918539" y="4405610"/>
              <a:ext cx="291331" cy="152074"/>
            </a:xfrm>
            <a:custGeom>
              <a:avLst/>
              <a:gdLst/>
              <a:ahLst/>
              <a:cxnLst/>
              <a:rect l="l" t="t" r="r" b="b"/>
              <a:pathLst>
                <a:path w="9502" h="4960" extrusionOk="0">
                  <a:moveTo>
                    <a:pt x="7847" y="1"/>
                  </a:moveTo>
                  <a:cubicBezTo>
                    <a:pt x="7717" y="1"/>
                    <a:pt x="6044" y="1444"/>
                    <a:pt x="5859" y="1905"/>
                  </a:cubicBezTo>
                  <a:cubicBezTo>
                    <a:pt x="5733" y="2190"/>
                    <a:pt x="4846" y="2412"/>
                    <a:pt x="3864" y="2602"/>
                  </a:cubicBezTo>
                  <a:cubicBezTo>
                    <a:pt x="3009" y="2760"/>
                    <a:pt x="2028" y="2887"/>
                    <a:pt x="1394" y="2919"/>
                  </a:cubicBezTo>
                  <a:cubicBezTo>
                    <a:pt x="1" y="3045"/>
                    <a:pt x="254" y="4945"/>
                    <a:pt x="254" y="4945"/>
                  </a:cubicBezTo>
                  <a:cubicBezTo>
                    <a:pt x="254" y="4945"/>
                    <a:pt x="1116" y="4959"/>
                    <a:pt x="2294" y="4959"/>
                  </a:cubicBezTo>
                  <a:cubicBezTo>
                    <a:pt x="4649" y="4959"/>
                    <a:pt x="8266" y="4903"/>
                    <a:pt x="8773" y="4565"/>
                  </a:cubicBezTo>
                  <a:cubicBezTo>
                    <a:pt x="9501" y="4027"/>
                    <a:pt x="8551" y="1462"/>
                    <a:pt x="8551" y="1462"/>
                  </a:cubicBezTo>
                  <a:cubicBezTo>
                    <a:pt x="8551" y="1462"/>
                    <a:pt x="7886" y="100"/>
                    <a:pt x="7855" y="5"/>
                  </a:cubicBezTo>
                  <a:cubicBezTo>
                    <a:pt x="7854" y="2"/>
                    <a:pt x="7851" y="1"/>
                    <a:pt x="7847"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74" name="Google Shape;426;p15"/>
            <p:cNvSpPr/>
            <p:nvPr/>
          </p:nvSpPr>
          <p:spPr>
            <a:xfrm>
              <a:off x="965142" y="2584774"/>
              <a:ext cx="720510" cy="1877312"/>
            </a:xfrm>
            <a:custGeom>
              <a:avLst/>
              <a:gdLst/>
              <a:ahLst/>
              <a:cxnLst/>
              <a:rect l="l" t="t" r="r" b="b"/>
              <a:pathLst>
                <a:path w="23500" h="61230" extrusionOk="0">
                  <a:moveTo>
                    <a:pt x="15110" y="1"/>
                  </a:moveTo>
                  <a:cubicBezTo>
                    <a:pt x="8587" y="1"/>
                    <a:pt x="1" y="6823"/>
                    <a:pt x="1" y="6823"/>
                  </a:cubicBezTo>
                  <a:cubicBezTo>
                    <a:pt x="1" y="6823"/>
                    <a:pt x="413" y="44382"/>
                    <a:pt x="3484" y="61230"/>
                  </a:cubicBezTo>
                  <a:lnTo>
                    <a:pt x="7570" y="61230"/>
                  </a:lnTo>
                  <a:cubicBezTo>
                    <a:pt x="7570" y="61230"/>
                    <a:pt x="10768" y="34375"/>
                    <a:pt x="11528" y="21802"/>
                  </a:cubicBezTo>
                  <a:cubicBezTo>
                    <a:pt x="11528" y="21770"/>
                    <a:pt x="11528" y="21770"/>
                    <a:pt x="11528" y="21770"/>
                  </a:cubicBezTo>
                  <a:cubicBezTo>
                    <a:pt x="11528" y="21770"/>
                    <a:pt x="12415" y="34343"/>
                    <a:pt x="13777" y="46535"/>
                  </a:cubicBezTo>
                  <a:cubicBezTo>
                    <a:pt x="14379" y="51887"/>
                    <a:pt x="15075" y="57144"/>
                    <a:pt x="15835" y="61230"/>
                  </a:cubicBezTo>
                  <a:lnTo>
                    <a:pt x="19192" y="61230"/>
                  </a:lnTo>
                  <a:cubicBezTo>
                    <a:pt x="19192" y="61230"/>
                    <a:pt x="23499" y="28199"/>
                    <a:pt x="22296" y="9388"/>
                  </a:cubicBezTo>
                  <a:cubicBezTo>
                    <a:pt x="22296" y="9229"/>
                    <a:pt x="22264" y="9071"/>
                    <a:pt x="22264" y="8913"/>
                  </a:cubicBezTo>
                  <a:cubicBezTo>
                    <a:pt x="22169" y="7773"/>
                    <a:pt x="22042" y="6759"/>
                    <a:pt x="21821" y="5873"/>
                  </a:cubicBezTo>
                  <a:cubicBezTo>
                    <a:pt x="20761" y="1493"/>
                    <a:pt x="18161" y="1"/>
                    <a:pt x="15110" y="1"/>
                  </a:cubicBez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75" name="Google Shape;427;p15"/>
            <p:cNvSpPr/>
            <p:nvPr/>
          </p:nvSpPr>
          <p:spPr>
            <a:xfrm>
              <a:off x="1450643" y="2872579"/>
              <a:ext cx="235009" cy="1589506"/>
            </a:xfrm>
            <a:custGeom>
              <a:avLst/>
              <a:gdLst/>
              <a:ahLst/>
              <a:cxnLst/>
              <a:rect l="l" t="t" r="r" b="b"/>
              <a:pathLst>
                <a:path w="7665" h="51843" extrusionOk="0">
                  <a:moveTo>
                    <a:pt x="6461" y="1"/>
                  </a:moveTo>
                  <a:lnTo>
                    <a:pt x="4276" y="1679"/>
                  </a:lnTo>
                  <a:cubicBezTo>
                    <a:pt x="4276" y="1679"/>
                    <a:pt x="4276" y="1964"/>
                    <a:pt x="4307" y="2471"/>
                  </a:cubicBezTo>
                  <a:cubicBezTo>
                    <a:pt x="4497" y="7855"/>
                    <a:pt x="5352" y="39397"/>
                    <a:pt x="0" y="51843"/>
                  </a:cubicBezTo>
                  <a:lnTo>
                    <a:pt x="3357" y="51843"/>
                  </a:lnTo>
                  <a:cubicBezTo>
                    <a:pt x="3357" y="51843"/>
                    <a:pt x="7664" y="18812"/>
                    <a:pt x="6461" y="1"/>
                  </a:cubicBezTo>
                  <a:close/>
                </a:path>
              </a:pathLst>
            </a:custGeom>
            <a:solidFill>
              <a:srgbClr val="3DA8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76" name="Google Shape;428;p15"/>
            <p:cNvSpPr/>
            <p:nvPr/>
          </p:nvSpPr>
          <p:spPr>
            <a:xfrm>
              <a:off x="1071962" y="3253192"/>
              <a:ext cx="246660" cy="1208893"/>
            </a:xfrm>
            <a:custGeom>
              <a:avLst/>
              <a:gdLst/>
              <a:ahLst/>
              <a:cxnLst/>
              <a:rect l="l" t="t" r="r" b="b"/>
              <a:pathLst>
                <a:path w="8045" h="39429" extrusionOk="0">
                  <a:moveTo>
                    <a:pt x="8044" y="1"/>
                  </a:moveTo>
                  <a:lnTo>
                    <a:pt x="8044" y="1"/>
                  </a:lnTo>
                  <a:cubicBezTo>
                    <a:pt x="7854" y="1584"/>
                    <a:pt x="4022" y="35217"/>
                    <a:pt x="0" y="39429"/>
                  </a:cubicBezTo>
                  <a:lnTo>
                    <a:pt x="4086" y="39429"/>
                  </a:lnTo>
                  <a:cubicBezTo>
                    <a:pt x="4086" y="39429"/>
                    <a:pt x="7284" y="12574"/>
                    <a:pt x="8044" y="1"/>
                  </a:cubicBezTo>
                  <a:close/>
                </a:path>
              </a:pathLst>
            </a:custGeom>
            <a:solidFill>
              <a:srgbClr val="3DA8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77" name="Google Shape;429;p15"/>
            <p:cNvSpPr/>
            <p:nvPr/>
          </p:nvSpPr>
          <p:spPr>
            <a:xfrm>
              <a:off x="791361" y="2456400"/>
              <a:ext cx="185125" cy="708461"/>
            </a:xfrm>
            <a:custGeom>
              <a:avLst/>
              <a:gdLst/>
              <a:ahLst/>
              <a:cxnLst/>
              <a:rect l="l" t="t" r="r" b="b"/>
              <a:pathLst>
                <a:path w="6038" h="23107" extrusionOk="0">
                  <a:moveTo>
                    <a:pt x="4840" y="1"/>
                  </a:moveTo>
                  <a:cubicBezTo>
                    <a:pt x="3599" y="1"/>
                    <a:pt x="1425" y="939"/>
                    <a:pt x="1425" y="939"/>
                  </a:cubicBezTo>
                  <a:cubicBezTo>
                    <a:pt x="1425" y="939"/>
                    <a:pt x="0" y="8476"/>
                    <a:pt x="823" y="15570"/>
                  </a:cubicBezTo>
                  <a:cubicBezTo>
                    <a:pt x="728" y="17375"/>
                    <a:pt x="285" y="19085"/>
                    <a:pt x="570" y="20479"/>
                  </a:cubicBezTo>
                  <a:cubicBezTo>
                    <a:pt x="855" y="21872"/>
                    <a:pt x="2090" y="22822"/>
                    <a:pt x="2755" y="23044"/>
                  </a:cubicBezTo>
                  <a:cubicBezTo>
                    <a:pt x="2863" y="23087"/>
                    <a:pt x="2961" y="23106"/>
                    <a:pt x="3048" y="23106"/>
                  </a:cubicBezTo>
                  <a:cubicBezTo>
                    <a:pt x="3467" y="23106"/>
                    <a:pt x="3614" y="22651"/>
                    <a:pt x="3325" y="22284"/>
                  </a:cubicBezTo>
                  <a:cubicBezTo>
                    <a:pt x="3009" y="21840"/>
                    <a:pt x="2090" y="20669"/>
                    <a:pt x="2534" y="19212"/>
                  </a:cubicBezTo>
                  <a:lnTo>
                    <a:pt x="2534" y="19212"/>
                  </a:lnTo>
                  <a:cubicBezTo>
                    <a:pt x="2534" y="19212"/>
                    <a:pt x="2952" y="20221"/>
                    <a:pt x="3464" y="20221"/>
                  </a:cubicBezTo>
                  <a:cubicBezTo>
                    <a:pt x="3532" y="20221"/>
                    <a:pt x="3602" y="20203"/>
                    <a:pt x="3674" y="20162"/>
                  </a:cubicBezTo>
                  <a:cubicBezTo>
                    <a:pt x="4117" y="19877"/>
                    <a:pt x="3040" y="16805"/>
                    <a:pt x="2819" y="15982"/>
                  </a:cubicBezTo>
                  <a:cubicBezTo>
                    <a:pt x="2597" y="15158"/>
                    <a:pt x="3357" y="4803"/>
                    <a:pt x="5289" y="1604"/>
                  </a:cubicBezTo>
                  <a:cubicBezTo>
                    <a:pt x="6038" y="376"/>
                    <a:pt x="5625" y="1"/>
                    <a:pt x="4840" y="1"/>
                  </a:cubicBezTo>
                  <a:close/>
                </a:path>
              </a:pathLst>
            </a:custGeom>
            <a:solidFill>
              <a:srgbClr val="FCE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78" name="Google Shape;430;p15"/>
            <p:cNvSpPr/>
            <p:nvPr/>
          </p:nvSpPr>
          <p:spPr>
            <a:xfrm>
              <a:off x="1636443" y="2456400"/>
              <a:ext cx="185125" cy="708461"/>
            </a:xfrm>
            <a:custGeom>
              <a:avLst/>
              <a:gdLst/>
              <a:ahLst/>
              <a:cxnLst/>
              <a:rect l="l" t="t" r="r" b="b"/>
              <a:pathLst>
                <a:path w="6038" h="23107" extrusionOk="0">
                  <a:moveTo>
                    <a:pt x="1209" y="1"/>
                  </a:moveTo>
                  <a:cubicBezTo>
                    <a:pt x="417" y="1"/>
                    <a:pt x="0" y="376"/>
                    <a:pt x="749" y="1604"/>
                  </a:cubicBezTo>
                  <a:cubicBezTo>
                    <a:pt x="2713" y="4803"/>
                    <a:pt x="3441" y="15158"/>
                    <a:pt x="3219" y="15982"/>
                  </a:cubicBezTo>
                  <a:cubicBezTo>
                    <a:pt x="3029" y="16805"/>
                    <a:pt x="1921" y="19877"/>
                    <a:pt x="2396" y="20162"/>
                  </a:cubicBezTo>
                  <a:cubicBezTo>
                    <a:pt x="2463" y="20203"/>
                    <a:pt x="2530" y="20221"/>
                    <a:pt x="2596" y="20221"/>
                  </a:cubicBezTo>
                  <a:cubicBezTo>
                    <a:pt x="3086" y="20221"/>
                    <a:pt x="3504" y="19212"/>
                    <a:pt x="3504" y="19212"/>
                  </a:cubicBezTo>
                  <a:lnTo>
                    <a:pt x="3504" y="19212"/>
                  </a:lnTo>
                  <a:cubicBezTo>
                    <a:pt x="3979" y="20669"/>
                    <a:pt x="3029" y="21840"/>
                    <a:pt x="2713" y="22284"/>
                  </a:cubicBezTo>
                  <a:cubicBezTo>
                    <a:pt x="2450" y="22651"/>
                    <a:pt x="2601" y="23106"/>
                    <a:pt x="3022" y="23106"/>
                  </a:cubicBezTo>
                  <a:cubicBezTo>
                    <a:pt x="3108" y="23106"/>
                    <a:pt x="3206" y="23087"/>
                    <a:pt x="3314" y="23044"/>
                  </a:cubicBezTo>
                  <a:cubicBezTo>
                    <a:pt x="3948" y="22822"/>
                    <a:pt x="5183" y="21872"/>
                    <a:pt x="5500" y="20479"/>
                  </a:cubicBezTo>
                  <a:cubicBezTo>
                    <a:pt x="5785" y="19085"/>
                    <a:pt x="5310" y="17375"/>
                    <a:pt x="5246" y="15570"/>
                  </a:cubicBezTo>
                  <a:cubicBezTo>
                    <a:pt x="6038" y="8476"/>
                    <a:pt x="4644" y="939"/>
                    <a:pt x="4644" y="939"/>
                  </a:cubicBezTo>
                  <a:cubicBezTo>
                    <a:pt x="4644" y="939"/>
                    <a:pt x="2459" y="1"/>
                    <a:pt x="1209" y="1"/>
                  </a:cubicBezTo>
                  <a:close/>
                </a:path>
              </a:pathLst>
            </a:custGeom>
            <a:solidFill>
              <a:srgbClr val="FCE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79" name="Google Shape;431;p15"/>
            <p:cNvSpPr/>
            <p:nvPr/>
          </p:nvSpPr>
          <p:spPr>
            <a:xfrm>
              <a:off x="1183625" y="1803557"/>
              <a:ext cx="246660" cy="233108"/>
            </a:xfrm>
            <a:custGeom>
              <a:avLst/>
              <a:gdLst/>
              <a:ahLst/>
              <a:cxnLst/>
              <a:rect l="l" t="t" r="r" b="b"/>
              <a:pathLst>
                <a:path w="8045" h="7603" extrusionOk="0">
                  <a:moveTo>
                    <a:pt x="4022" y="0"/>
                  </a:moveTo>
                  <a:lnTo>
                    <a:pt x="919" y="824"/>
                  </a:lnTo>
                  <a:cubicBezTo>
                    <a:pt x="1964" y="2312"/>
                    <a:pt x="0" y="5669"/>
                    <a:pt x="0" y="5669"/>
                  </a:cubicBezTo>
                  <a:cubicBezTo>
                    <a:pt x="0" y="5669"/>
                    <a:pt x="1780" y="7602"/>
                    <a:pt x="3920" y="7602"/>
                  </a:cubicBezTo>
                  <a:cubicBezTo>
                    <a:pt x="3954" y="7602"/>
                    <a:pt x="3988" y="7602"/>
                    <a:pt x="4022" y="7601"/>
                  </a:cubicBezTo>
                  <a:cubicBezTo>
                    <a:pt x="4056" y="7602"/>
                    <a:pt x="4090" y="7602"/>
                    <a:pt x="4123" y="7602"/>
                  </a:cubicBezTo>
                  <a:cubicBezTo>
                    <a:pt x="6234" y="7602"/>
                    <a:pt x="8044" y="5669"/>
                    <a:pt x="8044" y="5669"/>
                  </a:cubicBezTo>
                  <a:cubicBezTo>
                    <a:pt x="8044" y="5669"/>
                    <a:pt x="6081" y="2312"/>
                    <a:pt x="7126" y="824"/>
                  </a:cubicBezTo>
                  <a:lnTo>
                    <a:pt x="4022" y="0"/>
                  </a:ln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0" name="Google Shape;432;p15"/>
            <p:cNvSpPr/>
            <p:nvPr/>
          </p:nvSpPr>
          <p:spPr>
            <a:xfrm>
              <a:off x="997182" y="1275346"/>
              <a:ext cx="622429" cy="569019"/>
            </a:xfrm>
            <a:custGeom>
              <a:avLst/>
              <a:gdLst/>
              <a:ahLst/>
              <a:cxnLst/>
              <a:rect l="l" t="t" r="r" b="b"/>
              <a:pathLst>
                <a:path w="20301" h="18559" extrusionOk="0">
                  <a:moveTo>
                    <a:pt x="6715" y="0"/>
                  </a:moveTo>
                  <a:lnTo>
                    <a:pt x="1553" y="2851"/>
                  </a:lnTo>
                  <a:cubicBezTo>
                    <a:pt x="1553" y="2851"/>
                    <a:pt x="1" y="14251"/>
                    <a:pt x="6176" y="17608"/>
                  </a:cubicBezTo>
                  <a:lnTo>
                    <a:pt x="6208" y="17608"/>
                  </a:lnTo>
                  <a:cubicBezTo>
                    <a:pt x="7253" y="18210"/>
                    <a:pt x="8552" y="18558"/>
                    <a:pt x="10135" y="18558"/>
                  </a:cubicBezTo>
                  <a:cubicBezTo>
                    <a:pt x="20301" y="18558"/>
                    <a:pt x="18907" y="4371"/>
                    <a:pt x="18749" y="2977"/>
                  </a:cubicBezTo>
                  <a:cubicBezTo>
                    <a:pt x="18717" y="2882"/>
                    <a:pt x="18717" y="2851"/>
                    <a:pt x="18717" y="2851"/>
                  </a:cubicBezTo>
                  <a:lnTo>
                    <a:pt x="18654" y="2787"/>
                  </a:lnTo>
                  <a:lnTo>
                    <a:pt x="16374" y="1299"/>
                  </a:lnTo>
                  <a:lnTo>
                    <a:pt x="14379" y="0"/>
                  </a:lnTo>
                  <a:close/>
                </a:path>
              </a:pathLst>
            </a:custGeom>
            <a:solidFill>
              <a:srgbClr val="FCE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1" name="Google Shape;433;p15"/>
            <p:cNvSpPr/>
            <p:nvPr/>
          </p:nvSpPr>
          <p:spPr>
            <a:xfrm>
              <a:off x="1187519" y="1315143"/>
              <a:ext cx="432091" cy="529222"/>
            </a:xfrm>
            <a:custGeom>
              <a:avLst/>
              <a:gdLst/>
              <a:ahLst/>
              <a:cxnLst/>
              <a:rect l="l" t="t" r="r" b="b"/>
              <a:pathLst>
                <a:path w="14093" h="17261" extrusionOk="0">
                  <a:moveTo>
                    <a:pt x="10166" y="1"/>
                  </a:moveTo>
                  <a:lnTo>
                    <a:pt x="9722" y="824"/>
                  </a:lnTo>
                  <a:cubicBezTo>
                    <a:pt x="9722" y="824"/>
                    <a:pt x="11401" y="11275"/>
                    <a:pt x="8234" y="14094"/>
                  </a:cubicBezTo>
                  <a:cubicBezTo>
                    <a:pt x="6093" y="16018"/>
                    <a:pt x="4189" y="16673"/>
                    <a:pt x="2410" y="16673"/>
                  </a:cubicBezTo>
                  <a:cubicBezTo>
                    <a:pt x="1583" y="16673"/>
                    <a:pt x="784" y="16531"/>
                    <a:pt x="0" y="16310"/>
                  </a:cubicBezTo>
                  <a:lnTo>
                    <a:pt x="0" y="16310"/>
                  </a:lnTo>
                  <a:cubicBezTo>
                    <a:pt x="1045" y="16912"/>
                    <a:pt x="2344" y="17260"/>
                    <a:pt x="3927" y="17260"/>
                  </a:cubicBezTo>
                  <a:cubicBezTo>
                    <a:pt x="14093" y="17260"/>
                    <a:pt x="12699" y="3073"/>
                    <a:pt x="12541" y="1648"/>
                  </a:cubicBezTo>
                  <a:lnTo>
                    <a:pt x="12446" y="1489"/>
                  </a:lnTo>
                  <a:lnTo>
                    <a:pt x="10166" y="1"/>
                  </a:ln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2" name="Google Shape;434;p15"/>
            <p:cNvSpPr/>
            <p:nvPr/>
          </p:nvSpPr>
          <p:spPr>
            <a:xfrm>
              <a:off x="968055" y="1264677"/>
              <a:ext cx="151522" cy="288388"/>
            </a:xfrm>
            <a:custGeom>
              <a:avLst/>
              <a:gdLst/>
              <a:ahLst/>
              <a:cxnLst/>
              <a:rect l="l" t="t" r="r" b="b"/>
              <a:pathLst>
                <a:path w="4942" h="9406" extrusionOk="0">
                  <a:moveTo>
                    <a:pt x="3421" y="0"/>
                  </a:moveTo>
                  <a:lnTo>
                    <a:pt x="2059" y="507"/>
                  </a:lnTo>
                  <a:cubicBezTo>
                    <a:pt x="2059" y="507"/>
                    <a:pt x="1" y="2185"/>
                    <a:pt x="2503" y="9406"/>
                  </a:cubicBezTo>
                  <a:cubicBezTo>
                    <a:pt x="2503" y="9406"/>
                    <a:pt x="2756" y="6492"/>
                    <a:pt x="3199" y="5827"/>
                  </a:cubicBezTo>
                  <a:cubicBezTo>
                    <a:pt x="3674" y="5194"/>
                    <a:pt x="4941" y="3230"/>
                    <a:pt x="4941" y="3230"/>
                  </a:cubicBezTo>
                  <a:lnTo>
                    <a:pt x="3421" y="0"/>
                  </a:ln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3" name="Google Shape;435;p15"/>
            <p:cNvSpPr/>
            <p:nvPr/>
          </p:nvSpPr>
          <p:spPr>
            <a:xfrm>
              <a:off x="1338980" y="1474360"/>
              <a:ext cx="164123" cy="154496"/>
            </a:xfrm>
            <a:custGeom>
              <a:avLst/>
              <a:gdLst/>
              <a:ahLst/>
              <a:cxnLst/>
              <a:rect l="l" t="t" r="r" b="b"/>
              <a:pathLst>
                <a:path w="5353" h="5039" extrusionOk="0">
                  <a:moveTo>
                    <a:pt x="2682" y="0"/>
                  </a:moveTo>
                  <a:cubicBezTo>
                    <a:pt x="1873" y="0"/>
                    <a:pt x="904" y="506"/>
                    <a:pt x="412" y="1458"/>
                  </a:cubicBezTo>
                  <a:cubicBezTo>
                    <a:pt x="254" y="1775"/>
                    <a:pt x="127" y="2187"/>
                    <a:pt x="95" y="2662"/>
                  </a:cubicBezTo>
                  <a:cubicBezTo>
                    <a:pt x="0" y="4404"/>
                    <a:pt x="1299" y="4974"/>
                    <a:pt x="2756" y="5037"/>
                  </a:cubicBezTo>
                  <a:cubicBezTo>
                    <a:pt x="2779" y="5038"/>
                    <a:pt x="2803" y="5038"/>
                    <a:pt x="2826" y="5038"/>
                  </a:cubicBezTo>
                  <a:cubicBezTo>
                    <a:pt x="3777" y="5038"/>
                    <a:pt x="4571" y="4415"/>
                    <a:pt x="5004" y="3612"/>
                  </a:cubicBezTo>
                  <a:cubicBezTo>
                    <a:pt x="5226" y="3168"/>
                    <a:pt x="5352" y="2725"/>
                    <a:pt x="5352" y="2250"/>
                  </a:cubicBezTo>
                  <a:cubicBezTo>
                    <a:pt x="5352" y="888"/>
                    <a:pt x="3832" y="65"/>
                    <a:pt x="2756" y="2"/>
                  </a:cubicBezTo>
                  <a:cubicBezTo>
                    <a:pt x="2731" y="1"/>
                    <a:pt x="2707" y="0"/>
                    <a:pt x="26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4" name="Google Shape;436;p15"/>
            <p:cNvSpPr/>
            <p:nvPr/>
          </p:nvSpPr>
          <p:spPr>
            <a:xfrm>
              <a:off x="1351612" y="1474360"/>
              <a:ext cx="151491" cy="110744"/>
            </a:xfrm>
            <a:custGeom>
              <a:avLst/>
              <a:gdLst/>
              <a:ahLst/>
              <a:cxnLst/>
              <a:rect l="l" t="t" r="r" b="b"/>
              <a:pathLst>
                <a:path w="4941" h="3612" extrusionOk="0">
                  <a:moveTo>
                    <a:pt x="2266" y="0"/>
                  </a:moveTo>
                  <a:cubicBezTo>
                    <a:pt x="1457" y="0"/>
                    <a:pt x="491" y="477"/>
                    <a:pt x="0" y="1458"/>
                  </a:cubicBezTo>
                  <a:cubicBezTo>
                    <a:pt x="602" y="1490"/>
                    <a:pt x="3484" y="1838"/>
                    <a:pt x="4592" y="3612"/>
                  </a:cubicBezTo>
                  <a:cubicBezTo>
                    <a:pt x="4814" y="3168"/>
                    <a:pt x="4940" y="2693"/>
                    <a:pt x="4940" y="2250"/>
                  </a:cubicBezTo>
                  <a:cubicBezTo>
                    <a:pt x="4940" y="888"/>
                    <a:pt x="3420" y="65"/>
                    <a:pt x="2344" y="2"/>
                  </a:cubicBezTo>
                  <a:cubicBezTo>
                    <a:pt x="2318" y="1"/>
                    <a:pt x="2292" y="0"/>
                    <a:pt x="2266"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5" name="Google Shape;437;p15"/>
            <p:cNvSpPr/>
            <p:nvPr/>
          </p:nvSpPr>
          <p:spPr>
            <a:xfrm>
              <a:off x="1396253" y="1569560"/>
              <a:ext cx="31120" cy="31089"/>
            </a:xfrm>
            <a:custGeom>
              <a:avLst/>
              <a:gdLst/>
              <a:ahLst/>
              <a:cxnLst/>
              <a:rect l="l" t="t" r="r" b="b"/>
              <a:pathLst>
                <a:path w="1015" h="1014" extrusionOk="0">
                  <a:moveTo>
                    <a:pt x="508" y="0"/>
                  </a:moveTo>
                  <a:cubicBezTo>
                    <a:pt x="223" y="0"/>
                    <a:pt x="1" y="222"/>
                    <a:pt x="1" y="507"/>
                  </a:cubicBezTo>
                  <a:cubicBezTo>
                    <a:pt x="1" y="760"/>
                    <a:pt x="223" y="1014"/>
                    <a:pt x="508" y="1014"/>
                  </a:cubicBezTo>
                  <a:cubicBezTo>
                    <a:pt x="793" y="1014"/>
                    <a:pt x="1014" y="760"/>
                    <a:pt x="1014" y="507"/>
                  </a:cubicBezTo>
                  <a:cubicBezTo>
                    <a:pt x="1014" y="222"/>
                    <a:pt x="793" y="0"/>
                    <a:pt x="508" y="0"/>
                  </a:cubicBezTo>
                  <a:close/>
                </a:path>
              </a:pathLst>
            </a:custGeom>
            <a:solidFill>
              <a:srgbClr val="231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6" name="Google Shape;438;p15"/>
            <p:cNvSpPr/>
            <p:nvPr/>
          </p:nvSpPr>
          <p:spPr>
            <a:xfrm>
              <a:off x="1348699" y="1591880"/>
              <a:ext cx="139840" cy="53440"/>
            </a:xfrm>
            <a:custGeom>
              <a:avLst/>
              <a:gdLst/>
              <a:ahLst/>
              <a:cxnLst/>
              <a:rect l="l" t="t" r="r" b="b"/>
              <a:pathLst>
                <a:path w="4561" h="1743" extrusionOk="0">
                  <a:moveTo>
                    <a:pt x="0" y="1"/>
                  </a:moveTo>
                  <a:lnTo>
                    <a:pt x="0" y="1"/>
                  </a:lnTo>
                  <a:cubicBezTo>
                    <a:pt x="0" y="1"/>
                    <a:pt x="405" y="1743"/>
                    <a:pt x="2138" y="1743"/>
                  </a:cubicBezTo>
                  <a:cubicBezTo>
                    <a:pt x="2154" y="1743"/>
                    <a:pt x="2170" y="1743"/>
                    <a:pt x="2185" y="1742"/>
                  </a:cubicBezTo>
                  <a:cubicBezTo>
                    <a:pt x="3959" y="1679"/>
                    <a:pt x="4560" y="1"/>
                    <a:pt x="4560" y="1"/>
                  </a:cubicBezTo>
                  <a:lnTo>
                    <a:pt x="4560" y="1"/>
                  </a:lnTo>
                  <a:cubicBezTo>
                    <a:pt x="4099" y="707"/>
                    <a:pt x="3370" y="1205"/>
                    <a:pt x="2517" y="1205"/>
                  </a:cubicBezTo>
                  <a:cubicBezTo>
                    <a:pt x="2491" y="1205"/>
                    <a:pt x="2465" y="1205"/>
                    <a:pt x="2439" y="1204"/>
                  </a:cubicBezTo>
                  <a:cubicBezTo>
                    <a:pt x="1362" y="1141"/>
                    <a:pt x="412" y="824"/>
                    <a:pt x="0"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7" name="Google Shape;439;p15"/>
            <p:cNvSpPr/>
            <p:nvPr/>
          </p:nvSpPr>
          <p:spPr>
            <a:xfrm>
              <a:off x="1390213" y="1488679"/>
              <a:ext cx="73093" cy="35044"/>
            </a:xfrm>
            <a:custGeom>
              <a:avLst/>
              <a:gdLst/>
              <a:ahLst/>
              <a:cxnLst/>
              <a:rect l="l" t="t" r="r" b="b"/>
              <a:pathLst>
                <a:path w="2384" h="1143" extrusionOk="0">
                  <a:moveTo>
                    <a:pt x="983" y="0"/>
                  </a:moveTo>
                  <a:cubicBezTo>
                    <a:pt x="531" y="0"/>
                    <a:pt x="125" y="140"/>
                    <a:pt x="71" y="390"/>
                  </a:cubicBezTo>
                  <a:cubicBezTo>
                    <a:pt x="1" y="696"/>
                    <a:pt x="1122" y="1142"/>
                    <a:pt x="1779" y="1142"/>
                  </a:cubicBezTo>
                  <a:cubicBezTo>
                    <a:pt x="2005" y="1142"/>
                    <a:pt x="2176" y="1089"/>
                    <a:pt x="2225" y="960"/>
                  </a:cubicBezTo>
                  <a:cubicBezTo>
                    <a:pt x="2383" y="485"/>
                    <a:pt x="1971" y="263"/>
                    <a:pt x="1971" y="263"/>
                  </a:cubicBezTo>
                  <a:cubicBezTo>
                    <a:pt x="1709" y="83"/>
                    <a:pt x="1332" y="0"/>
                    <a:pt x="983" y="0"/>
                  </a:cubicBezTo>
                  <a:close/>
                </a:path>
              </a:pathLst>
            </a:custGeom>
            <a:solidFill>
              <a:srgbClr val="E2AF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8" name="Google Shape;440;p15"/>
            <p:cNvSpPr/>
            <p:nvPr/>
          </p:nvSpPr>
          <p:spPr>
            <a:xfrm>
              <a:off x="1111758" y="1474330"/>
              <a:ext cx="163173" cy="154526"/>
            </a:xfrm>
            <a:custGeom>
              <a:avLst/>
              <a:gdLst/>
              <a:ahLst/>
              <a:cxnLst/>
              <a:rect l="l" t="t" r="r" b="b"/>
              <a:pathLst>
                <a:path w="5322" h="5040" extrusionOk="0">
                  <a:moveTo>
                    <a:pt x="2693" y="0"/>
                  </a:moveTo>
                  <a:cubicBezTo>
                    <a:pt x="2661" y="0"/>
                    <a:pt x="2629" y="1"/>
                    <a:pt x="2598" y="3"/>
                  </a:cubicBezTo>
                  <a:cubicBezTo>
                    <a:pt x="1521" y="66"/>
                    <a:pt x="1" y="889"/>
                    <a:pt x="1" y="2251"/>
                  </a:cubicBezTo>
                  <a:cubicBezTo>
                    <a:pt x="1" y="2694"/>
                    <a:pt x="128" y="3169"/>
                    <a:pt x="349" y="3581"/>
                  </a:cubicBezTo>
                  <a:cubicBezTo>
                    <a:pt x="782" y="4416"/>
                    <a:pt x="1577" y="5039"/>
                    <a:pt x="2527" y="5039"/>
                  </a:cubicBezTo>
                  <a:cubicBezTo>
                    <a:pt x="2551" y="5039"/>
                    <a:pt x="2574" y="5039"/>
                    <a:pt x="2598" y="5038"/>
                  </a:cubicBezTo>
                  <a:cubicBezTo>
                    <a:pt x="2914" y="5006"/>
                    <a:pt x="3263" y="4975"/>
                    <a:pt x="3548" y="4911"/>
                  </a:cubicBezTo>
                  <a:cubicBezTo>
                    <a:pt x="4561" y="4658"/>
                    <a:pt x="5321" y="3993"/>
                    <a:pt x="5258" y="2631"/>
                  </a:cubicBezTo>
                  <a:cubicBezTo>
                    <a:pt x="5226" y="2188"/>
                    <a:pt x="5100" y="1776"/>
                    <a:pt x="4941" y="1428"/>
                  </a:cubicBezTo>
                  <a:cubicBezTo>
                    <a:pt x="4846" y="1269"/>
                    <a:pt x="4751" y="1111"/>
                    <a:pt x="4625" y="984"/>
                  </a:cubicBezTo>
                  <a:cubicBezTo>
                    <a:pt x="4111" y="319"/>
                    <a:pt x="3366" y="0"/>
                    <a:pt x="269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89" name="Google Shape;441;p15"/>
            <p:cNvSpPr/>
            <p:nvPr/>
          </p:nvSpPr>
          <p:spPr>
            <a:xfrm>
              <a:off x="1180713" y="1569560"/>
              <a:ext cx="31089" cy="31089"/>
            </a:xfrm>
            <a:custGeom>
              <a:avLst/>
              <a:gdLst/>
              <a:ahLst/>
              <a:cxnLst/>
              <a:rect l="l" t="t" r="r" b="b"/>
              <a:pathLst>
                <a:path w="1014" h="1014" extrusionOk="0">
                  <a:moveTo>
                    <a:pt x="507" y="0"/>
                  </a:moveTo>
                  <a:cubicBezTo>
                    <a:pt x="222" y="0"/>
                    <a:pt x="0" y="222"/>
                    <a:pt x="0" y="507"/>
                  </a:cubicBezTo>
                  <a:cubicBezTo>
                    <a:pt x="0" y="760"/>
                    <a:pt x="222" y="1014"/>
                    <a:pt x="507" y="1014"/>
                  </a:cubicBezTo>
                  <a:cubicBezTo>
                    <a:pt x="792" y="1014"/>
                    <a:pt x="1014" y="760"/>
                    <a:pt x="1014" y="507"/>
                  </a:cubicBezTo>
                  <a:cubicBezTo>
                    <a:pt x="1014" y="222"/>
                    <a:pt x="792" y="0"/>
                    <a:pt x="507" y="0"/>
                  </a:cubicBezTo>
                  <a:close/>
                </a:path>
              </a:pathLst>
            </a:custGeom>
            <a:solidFill>
              <a:srgbClr val="231F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0" name="Google Shape;442;p15"/>
            <p:cNvSpPr/>
            <p:nvPr/>
          </p:nvSpPr>
          <p:spPr>
            <a:xfrm>
              <a:off x="1126322" y="1591880"/>
              <a:ext cx="139871" cy="53440"/>
            </a:xfrm>
            <a:custGeom>
              <a:avLst/>
              <a:gdLst/>
              <a:ahLst/>
              <a:cxnLst/>
              <a:rect l="l" t="t" r="r" b="b"/>
              <a:pathLst>
                <a:path w="4562" h="1743" extrusionOk="0">
                  <a:moveTo>
                    <a:pt x="1" y="1"/>
                  </a:moveTo>
                  <a:cubicBezTo>
                    <a:pt x="1" y="1"/>
                    <a:pt x="603" y="1679"/>
                    <a:pt x="2376" y="1742"/>
                  </a:cubicBezTo>
                  <a:cubicBezTo>
                    <a:pt x="2391" y="1743"/>
                    <a:pt x="2407" y="1743"/>
                    <a:pt x="2422" y="1743"/>
                  </a:cubicBezTo>
                  <a:cubicBezTo>
                    <a:pt x="4126" y="1743"/>
                    <a:pt x="4561" y="1"/>
                    <a:pt x="4561" y="1"/>
                  </a:cubicBezTo>
                  <a:lnTo>
                    <a:pt x="4561" y="1"/>
                  </a:lnTo>
                  <a:cubicBezTo>
                    <a:pt x="4150" y="824"/>
                    <a:pt x="3168" y="1141"/>
                    <a:pt x="2123" y="1204"/>
                  </a:cubicBezTo>
                  <a:cubicBezTo>
                    <a:pt x="2096" y="1205"/>
                    <a:pt x="2070" y="1205"/>
                    <a:pt x="2044" y="1205"/>
                  </a:cubicBezTo>
                  <a:cubicBezTo>
                    <a:pt x="1191" y="1205"/>
                    <a:pt x="462" y="707"/>
                    <a:pt x="1"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1" name="Google Shape;443;p15"/>
            <p:cNvSpPr/>
            <p:nvPr/>
          </p:nvSpPr>
          <p:spPr>
            <a:xfrm>
              <a:off x="1272938" y="1618094"/>
              <a:ext cx="63160" cy="68157"/>
            </a:xfrm>
            <a:custGeom>
              <a:avLst/>
              <a:gdLst/>
              <a:ahLst/>
              <a:cxnLst/>
              <a:rect l="l" t="t" r="r" b="b"/>
              <a:pathLst>
                <a:path w="2060" h="2223" extrusionOk="0">
                  <a:moveTo>
                    <a:pt x="1204" y="1"/>
                  </a:moveTo>
                  <a:cubicBezTo>
                    <a:pt x="1204" y="1"/>
                    <a:pt x="1" y="1742"/>
                    <a:pt x="919" y="2122"/>
                  </a:cubicBezTo>
                  <a:cubicBezTo>
                    <a:pt x="1086" y="2194"/>
                    <a:pt x="1224" y="2223"/>
                    <a:pt x="1339" y="2223"/>
                  </a:cubicBezTo>
                  <a:cubicBezTo>
                    <a:pt x="1838" y="2223"/>
                    <a:pt x="1901" y="1679"/>
                    <a:pt x="1901" y="1679"/>
                  </a:cubicBezTo>
                  <a:cubicBezTo>
                    <a:pt x="1901" y="1679"/>
                    <a:pt x="2059" y="1014"/>
                    <a:pt x="1204" y="1"/>
                  </a:cubicBez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2" name="Google Shape;444;p15"/>
            <p:cNvSpPr/>
            <p:nvPr/>
          </p:nvSpPr>
          <p:spPr>
            <a:xfrm>
              <a:off x="1266162" y="1723994"/>
              <a:ext cx="91305" cy="34922"/>
            </a:xfrm>
            <a:custGeom>
              <a:avLst/>
              <a:gdLst/>
              <a:ahLst/>
              <a:cxnLst/>
              <a:rect l="l" t="t" r="r" b="b"/>
              <a:pathLst>
                <a:path w="2978" h="1139" extrusionOk="0">
                  <a:moveTo>
                    <a:pt x="2008" y="1"/>
                  </a:moveTo>
                  <a:cubicBezTo>
                    <a:pt x="1794" y="1"/>
                    <a:pt x="1580" y="63"/>
                    <a:pt x="1394" y="125"/>
                  </a:cubicBezTo>
                  <a:cubicBezTo>
                    <a:pt x="1109" y="220"/>
                    <a:pt x="855" y="347"/>
                    <a:pt x="602" y="505"/>
                  </a:cubicBezTo>
                  <a:cubicBezTo>
                    <a:pt x="380" y="695"/>
                    <a:pt x="159" y="854"/>
                    <a:pt x="0" y="1075"/>
                  </a:cubicBezTo>
                  <a:lnTo>
                    <a:pt x="32" y="1139"/>
                  </a:lnTo>
                  <a:cubicBezTo>
                    <a:pt x="285" y="1012"/>
                    <a:pt x="539" y="917"/>
                    <a:pt x="792" y="854"/>
                  </a:cubicBezTo>
                  <a:cubicBezTo>
                    <a:pt x="1045" y="790"/>
                    <a:pt x="1267" y="759"/>
                    <a:pt x="1520" y="727"/>
                  </a:cubicBezTo>
                  <a:cubicBezTo>
                    <a:pt x="1717" y="727"/>
                    <a:pt x="1914" y="827"/>
                    <a:pt x="2089" y="827"/>
                  </a:cubicBezTo>
                  <a:cubicBezTo>
                    <a:pt x="2111" y="827"/>
                    <a:pt x="2133" y="825"/>
                    <a:pt x="2154" y="822"/>
                  </a:cubicBezTo>
                  <a:cubicBezTo>
                    <a:pt x="2375" y="822"/>
                    <a:pt x="2597" y="854"/>
                    <a:pt x="2945" y="854"/>
                  </a:cubicBezTo>
                  <a:lnTo>
                    <a:pt x="2977" y="790"/>
                  </a:lnTo>
                  <a:cubicBezTo>
                    <a:pt x="2914" y="442"/>
                    <a:pt x="2660" y="189"/>
                    <a:pt x="2344" y="62"/>
                  </a:cubicBezTo>
                  <a:cubicBezTo>
                    <a:pt x="2234" y="18"/>
                    <a:pt x="2121" y="1"/>
                    <a:pt x="2008" y="1"/>
                  </a:cubicBezTo>
                  <a:close/>
                </a:path>
              </a:pathLst>
            </a:custGeom>
            <a:solidFill>
              <a:srgbClr val="F2B8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3" name="Google Shape;445;p15"/>
            <p:cNvSpPr/>
            <p:nvPr/>
          </p:nvSpPr>
          <p:spPr>
            <a:xfrm>
              <a:off x="1433167" y="1430149"/>
              <a:ext cx="112645" cy="65643"/>
            </a:xfrm>
            <a:custGeom>
              <a:avLst/>
              <a:gdLst/>
              <a:ahLst/>
              <a:cxnLst/>
              <a:rect l="l" t="t" r="r" b="b"/>
              <a:pathLst>
                <a:path w="3674" h="2141" extrusionOk="0">
                  <a:moveTo>
                    <a:pt x="703" y="1"/>
                  </a:moveTo>
                  <a:cubicBezTo>
                    <a:pt x="597" y="1"/>
                    <a:pt x="467" y="63"/>
                    <a:pt x="285" y="208"/>
                  </a:cubicBezTo>
                  <a:cubicBezTo>
                    <a:pt x="0" y="462"/>
                    <a:pt x="792" y="1887"/>
                    <a:pt x="3041" y="2140"/>
                  </a:cubicBezTo>
                  <a:cubicBezTo>
                    <a:pt x="3674" y="2140"/>
                    <a:pt x="2027" y="1412"/>
                    <a:pt x="1489" y="810"/>
                  </a:cubicBezTo>
                  <a:cubicBezTo>
                    <a:pt x="1083" y="381"/>
                    <a:pt x="966" y="1"/>
                    <a:pt x="703" y="1"/>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4" name="Google Shape;446;p15"/>
            <p:cNvSpPr/>
            <p:nvPr/>
          </p:nvSpPr>
          <p:spPr>
            <a:xfrm>
              <a:off x="1066136" y="1430149"/>
              <a:ext cx="111694" cy="65643"/>
            </a:xfrm>
            <a:custGeom>
              <a:avLst/>
              <a:gdLst/>
              <a:ahLst/>
              <a:cxnLst/>
              <a:rect l="l" t="t" r="r" b="b"/>
              <a:pathLst>
                <a:path w="3643" h="2141" extrusionOk="0">
                  <a:moveTo>
                    <a:pt x="2940" y="1"/>
                  </a:moveTo>
                  <a:cubicBezTo>
                    <a:pt x="2679" y="1"/>
                    <a:pt x="2569" y="381"/>
                    <a:pt x="2186" y="810"/>
                  </a:cubicBezTo>
                  <a:cubicBezTo>
                    <a:pt x="1647" y="1412"/>
                    <a:pt x="0" y="2140"/>
                    <a:pt x="634" y="2140"/>
                  </a:cubicBezTo>
                  <a:cubicBezTo>
                    <a:pt x="2851" y="1887"/>
                    <a:pt x="3642" y="462"/>
                    <a:pt x="3357" y="208"/>
                  </a:cubicBezTo>
                  <a:cubicBezTo>
                    <a:pt x="3175" y="63"/>
                    <a:pt x="3046" y="1"/>
                    <a:pt x="2940" y="1"/>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5" name="Google Shape;447;p15"/>
            <p:cNvSpPr/>
            <p:nvPr/>
          </p:nvSpPr>
          <p:spPr>
            <a:xfrm>
              <a:off x="1119546" y="1492848"/>
              <a:ext cx="155385" cy="132083"/>
            </a:xfrm>
            <a:custGeom>
              <a:avLst/>
              <a:gdLst/>
              <a:ahLst/>
              <a:cxnLst/>
              <a:rect l="l" t="t" r="r" b="b"/>
              <a:pathLst>
                <a:path w="5068" h="4308" extrusionOk="0">
                  <a:moveTo>
                    <a:pt x="3262" y="0"/>
                  </a:moveTo>
                  <a:lnTo>
                    <a:pt x="0" y="2090"/>
                  </a:lnTo>
                  <a:lnTo>
                    <a:pt x="95" y="3009"/>
                  </a:lnTo>
                  <a:cubicBezTo>
                    <a:pt x="95" y="3009"/>
                    <a:pt x="2612" y="1626"/>
                    <a:pt x="4002" y="1626"/>
                  </a:cubicBezTo>
                  <a:cubicBezTo>
                    <a:pt x="4099" y="1626"/>
                    <a:pt x="4191" y="1633"/>
                    <a:pt x="4276" y="1647"/>
                  </a:cubicBezTo>
                  <a:cubicBezTo>
                    <a:pt x="4276" y="1647"/>
                    <a:pt x="4529" y="3579"/>
                    <a:pt x="3294" y="4307"/>
                  </a:cubicBezTo>
                  <a:cubicBezTo>
                    <a:pt x="4307" y="4054"/>
                    <a:pt x="5067" y="3389"/>
                    <a:pt x="5004" y="2059"/>
                  </a:cubicBezTo>
                  <a:cubicBezTo>
                    <a:pt x="4972" y="1584"/>
                    <a:pt x="4846" y="1172"/>
                    <a:pt x="4687" y="855"/>
                  </a:cubicBezTo>
                  <a:cubicBezTo>
                    <a:pt x="4592" y="665"/>
                    <a:pt x="4497" y="507"/>
                    <a:pt x="4371" y="380"/>
                  </a:cubicBezTo>
                  <a:cubicBezTo>
                    <a:pt x="3769" y="190"/>
                    <a:pt x="3262" y="0"/>
                    <a:pt x="3262" y="0"/>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6" name="Google Shape;448;p15"/>
            <p:cNvSpPr/>
            <p:nvPr/>
          </p:nvSpPr>
          <p:spPr>
            <a:xfrm>
              <a:off x="1111758" y="1474360"/>
              <a:ext cx="151522" cy="110744"/>
            </a:xfrm>
            <a:custGeom>
              <a:avLst/>
              <a:gdLst/>
              <a:ahLst/>
              <a:cxnLst/>
              <a:rect l="l" t="t" r="r" b="b"/>
              <a:pathLst>
                <a:path w="4942" h="3612" extrusionOk="0">
                  <a:moveTo>
                    <a:pt x="2675" y="0"/>
                  </a:moveTo>
                  <a:cubicBezTo>
                    <a:pt x="2649" y="0"/>
                    <a:pt x="2623" y="1"/>
                    <a:pt x="2598" y="2"/>
                  </a:cubicBezTo>
                  <a:cubicBezTo>
                    <a:pt x="1521" y="65"/>
                    <a:pt x="1" y="888"/>
                    <a:pt x="1" y="2250"/>
                  </a:cubicBezTo>
                  <a:cubicBezTo>
                    <a:pt x="1" y="2693"/>
                    <a:pt x="96" y="3168"/>
                    <a:pt x="349" y="3612"/>
                  </a:cubicBezTo>
                  <a:cubicBezTo>
                    <a:pt x="1458" y="1838"/>
                    <a:pt x="4339" y="1490"/>
                    <a:pt x="4941" y="1458"/>
                  </a:cubicBezTo>
                  <a:cubicBezTo>
                    <a:pt x="4450" y="477"/>
                    <a:pt x="3484" y="0"/>
                    <a:pt x="2675" y="0"/>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7" name="Google Shape;449;p15"/>
            <p:cNvSpPr/>
            <p:nvPr/>
          </p:nvSpPr>
          <p:spPr>
            <a:xfrm>
              <a:off x="1121478" y="1493002"/>
              <a:ext cx="66256" cy="54513"/>
            </a:xfrm>
            <a:custGeom>
              <a:avLst/>
              <a:gdLst/>
              <a:ahLst/>
              <a:cxnLst/>
              <a:rect l="l" t="t" r="r" b="b"/>
              <a:pathLst>
                <a:path w="2161" h="1778" extrusionOk="0">
                  <a:moveTo>
                    <a:pt x="1639" y="0"/>
                  </a:moveTo>
                  <a:cubicBezTo>
                    <a:pt x="1193" y="0"/>
                    <a:pt x="451" y="474"/>
                    <a:pt x="222" y="1009"/>
                  </a:cubicBezTo>
                  <a:cubicBezTo>
                    <a:pt x="222" y="1009"/>
                    <a:pt x="1" y="1452"/>
                    <a:pt x="381" y="1737"/>
                  </a:cubicBezTo>
                  <a:cubicBezTo>
                    <a:pt x="419" y="1765"/>
                    <a:pt x="465" y="1777"/>
                    <a:pt x="515" y="1777"/>
                  </a:cubicBezTo>
                  <a:cubicBezTo>
                    <a:pt x="1048" y="1777"/>
                    <a:pt x="2161" y="379"/>
                    <a:pt x="1901" y="90"/>
                  </a:cubicBezTo>
                  <a:cubicBezTo>
                    <a:pt x="1839" y="28"/>
                    <a:pt x="1748" y="0"/>
                    <a:pt x="1639" y="0"/>
                  </a:cubicBezTo>
                  <a:close/>
                </a:path>
              </a:pathLst>
            </a:custGeom>
            <a:solidFill>
              <a:srgbClr val="E2AF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8" name="Google Shape;450;p15"/>
            <p:cNvSpPr/>
            <p:nvPr/>
          </p:nvSpPr>
          <p:spPr>
            <a:xfrm>
              <a:off x="989425" y="1077283"/>
              <a:ext cx="697178" cy="552493"/>
            </a:xfrm>
            <a:custGeom>
              <a:avLst/>
              <a:gdLst/>
              <a:ahLst/>
              <a:cxnLst/>
              <a:rect l="l" t="t" r="r" b="b"/>
              <a:pathLst>
                <a:path w="22739" h="18020" extrusionOk="0">
                  <a:moveTo>
                    <a:pt x="13365" y="0"/>
                  </a:moveTo>
                  <a:cubicBezTo>
                    <a:pt x="9769" y="0"/>
                    <a:pt x="5661" y="2166"/>
                    <a:pt x="2454" y="2166"/>
                  </a:cubicBezTo>
                  <a:cubicBezTo>
                    <a:pt x="1594" y="2166"/>
                    <a:pt x="799" y="2010"/>
                    <a:pt x="96" y="1615"/>
                  </a:cubicBezTo>
                  <a:lnTo>
                    <a:pt x="96" y="1615"/>
                  </a:lnTo>
                  <a:cubicBezTo>
                    <a:pt x="96" y="1615"/>
                    <a:pt x="1" y="2660"/>
                    <a:pt x="254" y="4085"/>
                  </a:cubicBezTo>
                  <a:lnTo>
                    <a:pt x="286" y="4085"/>
                  </a:lnTo>
                  <a:cubicBezTo>
                    <a:pt x="792" y="6904"/>
                    <a:pt x="2851" y="11274"/>
                    <a:pt x="10388" y="11749"/>
                  </a:cubicBezTo>
                  <a:cubicBezTo>
                    <a:pt x="14157" y="11749"/>
                    <a:pt x="16785" y="9817"/>
                    <a:pt x="16785" y="9817"/>
                  </a:cubicBezTo>
                  <a:cubicBezTo>
                    <a:pt x="16785" y="9817"/>
                    <a:pt x="17799" y="12826"/>
                    <a:pt x="18464" y="13966"/>
                  </a:cubicBezTo>
                  <a:cubicBezTo>
                    <a:pt x="19097" y="15106"/>
                    <a:pt x="18495" y="18020"/>
                    <a:pt x="18495" y="18020"/>
                  </a:cubicBezTo>
                  <a:cubicBezTo>
                    <a:pt x="18495" y="18020"/>
                    <a:pt x="22739" y="11686"/>
                    <a:pt x="21504" y="5510"/>
                  </a:cubicBezTo>
                  <a:cubicBezTo>
                    <a:pt x="21030" y="3290"/>
                    <a:pt x="19515" y="3055"/>
                    <a:pt x="18893" y="3055"/>
                  </a:cubicBezTo>
                  <a:cubicBezTo>
                    <a:pt x="18725" y="3055"/>
                    <a:pt x="18622" y="3072"/>
                    <a:pt x="18622" y="3072"/>
                  </a:cubicBezTo>
                  <a:cubicBezTo>
                    <a:pt x="18622" y="3072"/>
                    <a:pt x="18400" y="2122"/>
                    <a:pt x="17450" y="1298"/>
                  </a:cubicBezTo>
                  <a:cubicBezTo>
                    <a:pt x="16690" y="602"/>
                    <a:pt x="15423" y="0"/>
                    <a:pt x="13365" y="0"/>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699" name="Google Shape;451;p15"/>
            <p:cNvSpPr/>
            <p:nvPr/>
          </p:nvSpPr>
          <p:spPr>
            <a:xfrm>
              <a:off x="998163" y="1117079"/>
              <a:ext cx="688440" cy="512697"/>
            </a:xfrm>
            <a:custGeom>
              <a:avLst/>
              <a:gdLst/>
              <a:ahLst/>
              <a:cxnLst/>
              <a:rect l="l" t="t" r="r" b="b"/>
              <a:pathLst>
                <a:path w="22454" h="16722" extrusionOk="0">
                  <a:moveTo>
                    <a:pt x="17165" y="0"/>
                  </a:moveTo>
                  <a:cubicBezTo>
                    <a:pt x="17577" y="1774"/>
                    <a:pt x="16785" y="5828"/>
                    <a:pt x="11211" y="6208"/>
                  </a:cubicBezTo>
                  <a:cubicBezTo>
                    <a:pt x="10944" y="6226"/>
                    <a:pt x="10677" y="6235"/>
                    <a:pt x="10410" y="6235"/>
                  </a:cubicBezTo>
                  <a:cubicBezTo>
                    <a:pt x="5202" y="6235"/>
                    <a:pt x="151" y="2878"/>
                    <a:pt x="1" y="2787"/>
                  </a:cubicBezTo>
                  <a:lnTo>
                    <a:pt x="1" y="2787"/>
                  </a:lnTo>
                  <a:cubicBezTo>
                    <a:pt x="507" y="5606"/>
                    <a:pt x="2566" y="9976"/>
                    <a:pt x="10103" y="10451"/>
                  </a:cubicBezTo>
                  <a:cubicBezTo>
                    <a:pt x="13872" y="10451"/>
                    <a:pt x="16500" y="8519"/>
                    <a:pt x="16500" y="8519"/>
                  </a:cubicBezTo>
                  <a:cubicBezTo>
                    <a:pt x="16500" y="8519"/>
                    <a:pt x="17514" y="11528"/>
                    <a:pt x="18179" y="12668"/>
                  </a:cubicBezTo>
                  <a:cubicBezTo>
                    <a:pt x="18812" y="13808"/>
                    <a:pt x="18210" y="16722"/>
                    <a:pt x="18210" y="16722"/>
                  </a:cubicBezTo>
                  <a:cubicBezTo>
                    <a:pt x="18210" y="16722"/>
                    <a:pt x="22454" y="10388"/>
                    <a:pt x="21219" y="4212"/>
                  </a:cubicBezTo>
                  <a:cubicBezTo>
                    <a:pt x="20745" y="1992"/>
                    <a:pt x="19230" y="1757"/>
                    <a:pt x="18608" y="1757"/>
                  </a:cubicBezTo>
                  <a:cubicBezTo>
                    <a:pt x="18440" y="1757"/>
                    <a:pt x="18337" y="1774"/>
                    <a:pt x="18337" y="1774"/>
                  </a:cubicBezTo>
                  <a:cubicBezTo>
                    <a:pt x="18337" y="1774"/>
                    <a:pt x="18115" y="824"/>
                    <a:pt x="17165" y="0"/>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00" name="Google Shape;452;p15"/>
            <p:cNvSpPr/>
            <p:nvPr/>
          </p:nvSpPr>
          <p:spPr>
            <a:xfrm>
              <a:off x="792312" y="1902221"/>
              <a:ext cx="1031218" cy="1071598"/>
            </a:xfrm>
            <a:custGeom>
              <a:avLst/>
              <a:gdLst/>
              <a:ahLst/>
              <a:cxnLst/>
              <a:rect l="l" t="t" r="r" b="b"/>
              <a:pathLst>
                <a:path w="33634" h="34951" extrusionOk="0">
                  <a:moveTo>
                    <a:pt x="13156" y="1"/>
                  </a:moveTo>
                  <a:cubicBezTo>
                    <a:pt x="13045" y="1"/>
                    <a:pt x="12935" y="15"/>
                    <a:pt x="12827" y="44"/>
                  </a:cubicBezTo>
                  <a:cubicBezTo>
                    <a:pt x="12700" y="76"/>
                    <a:pt x="12605" y="108"/>
                    <a:pt x="12478" y="139"/>
                  </a:cubicBezTo>
                  <a:cubicBezTo>
                    <a:pt x="12288" y="203"/>
                    <a:pt x="12067" y="266"/>
                    <a:pt x="11813" y="361"/>
                  </a:cubicBezTo>
                  <a:cubicBezTo>
                    <a:pt x="8805" y="1501"/>
                    <a:pt x="2376" y="5428"/>
                    <a:pt x="1" y="18571"/>
                  </a:cubicBezTo>
                  <a:cubicBezTo>
                    <a:pt x="951" y="18919"/>
                    <a:pt x="2566" y="19426"/>
                    <a:pt x="4276" y="19616"/>
                  </a:cubicBezTo>
                  <a:cubicBezTo>
                    <a:pt x="4593" y="19647"/>
                    <a:pt x="4941" y="19679"/>
                    <a:pt x="5258" y="19679"/>
                  </a:cubicBezTo>
                  <a:cubicBezTo>
                    <a:pt x="5068" y="21927"/>
                    <a:pt x="4846" y="24493"/>
                    <a:pt x="4751" y="26424"/>
                  </a:cubicBezTo>
                  <a:cubicBezTo>
                    <a:pt x="4498" y="30795"/>
                    <a:pt x="4688" y="33455"/>
                    <a:pt x="4688" y="33455"/>
                  </a:cubicBezTo>
                  <a:cubicBezTo>
                    <a:pt x="4688" y="33455"/>
                    <a:pt x="7538" y="34373"/>
                    <a:pt x="12320" y="34785"/>
                  </a:cubicBezTo>
                  <a:cubicBezTo>
                    <a:pt x="13560" y="34887"/>
                    <a:pt x="14933" y="34951"/>
                    <a:pt x="16421" y="34951"/>
                  </a:cubicBezTo>
                  <a:cubicBezTo>
                    <a:pt x="20026" y="34951"/>
                    <a:pt x="24312" y="34576"/>
                    <a:pt x="29041" y="33455"/>
                  </a:cubicBezTo>
                  <a:cubicBezTo>
                    <a:pt x="29041" y="33455"/>
                    <a:pt x="29010" y="31491"/>
                    <a:pt x="28946" y="28420"/>
                  </a:cubicBezTo>
                  <a:cubicBezTo>
                    <a:pt x="28946" y="27786"/>
                    <a:pt x="28820" y="27343"/>
                    <a:pt x="28788" y="26646"/>
                  </a:cubicBezTo>
                  <a:cubicBezTo>
                    <a:pt x="28788" y="26361"/>
                    <a:pt x="28725" y="25696"/>
                    <a:pt x="28725" y="25696"/>
                  </a:cubicBezTo>
                  <a:cubicBezTo>
                    <a:pt x="28725" y="25696"/>
                    <a:pt x="28661" y="24778"/>
                    <a:pt x="28535" y="23574"/>
                  </a:cubicBezTo>
                  <a:cubicBezTo>
                    <a:pt x="28535" y="23511"/>
                    <a:pt x="28535" y="23448"/>
                    <a:pt x="28535" y="23353"/>
                  </a:cubicBezTo>
                  <a:cubicBezTo>
                    <a:pt x="28440" y="22212"/>
                    <a:pt x="28313" y="20851"/>
                    <a:pt x="28186" y="19742"/>
                  </a:cubicBezTo>
                  <a:lnTo>
                    <a:pt x="28186" y="19742"/>
                  </a:lnTo>
                  <a:cubicBezTo>
                    <a:pt x="28519" y="19774"/>
                    <a:pt x="28962" y="19798"/>
                    <a:pt x="29465" y="19798"/>
                  </a:cubicBezTo>
                  <a:cubicBezTo>
                    <a:pt x="29968" y="19798"/>
                    <a:pt x="30530" y="19774"/>
                    <a:pt x="31100" y="19711"/>
                  </a:cubicBezTo>
                  <a:cubicBezTo>
                    <a:pt x="31986" y="19616"/>
                    <a:pt x="32905" y="19426"/>
                    <a:pt x="33633" y="19046"/>
                  </a:cubicBezTo>
                  <a:cubicBezTo>
                    <a:pt x="31290" y="5301"/>
                    <a:pt x="24576" y="1374"/>
                    <a:pt x="21599" y="298"/>
                  </a:cubicBezTo>
                  <a:cubicBezTo>
                    <a:pt x="21377" y="234"/>
                    <a:pt x="21156" y="139"/>
                    <a:pt x="20966" y="108"/>
                  </a:cubicBezTo>
                  <a:cubicBezTo>
                    <a:pt x="20803" y="53"/>
                    <a:pt x="20637" y="29"/>
                    <a:pt x="20473" y="29"/>
                  </a:cubicBezTo>
                  <a:cubicBezTo>
                    <a:pt x="20155" y="29"/>
                    <a:pt x="19843" y="120"/>
                    <a:pt x="19572" y="266"/>
                  </a:cubicBezTo>
                  <a:cubicBezTo>
                    <a:pt x="19541" y="298"/>
                    <a:pt x="19477" y="329"/>
                    <a:pt x="19446" y="361"/>
                  </a:cubicBezTo>
                  <a:cubicBezTo>
                    <a:pt x="18685" y="773"/>
                    <a:pt x="17767" y="1121"/>
                    <a:pt x="16785" y="1121"/>
                  </a:cubicBezTo>
                  <a:cubicBezTo>
                    <a:pt x="15772" y="1121"/>
                    <a:pt x="14854" y="773"/>
                    <a:pt x="14093" y="361"/>
                  </a:cubicBezTo>
                  <a:cubicBezTo>
                    <a:pt x="14030" y="298"/>
                    <a:pt x="13935" y="266"/>
                    <a:pt x="13840" y="203"/>
                  </a:cubicBezTo>
                  <a:cubicBezTo>
                    <a:pt x="13643" y="71"/>
                    <a:pt x="13401" y="1"/>
                    <a:pt x="13156" y="1"/>
                  </a:cubicBezTo>
                  <a:close/>
                </a:path>
              </a:pathLst>
            </a:custGeom>
            <a:solidFill>
              <a:srgbClr val="F2B8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01" name="Google Shape;453;p15"/>
            <p:cNvSpPr/>
            <p:nvPr/>
          </p:nvSpPr>
          <p:spPr>
            <a:xfrm>
              <a:off x="1154498" y="1902221"/>
              <a:ext cx="300069" cy="73523"/>
            </a:xfrm>
            <a:custGeom>
              <a:avLst/>
              <a:gdLst/>
              <a:ahLst/>
              <a:cxnLst/>
              <a:rect l="l" t="t" r="r" b="b"/>
              <a:pathLst>
                <a:path w="9787" h="2398" extrusionOk="0">
                  <a:moveTo>
                    <a:pt x="1333" y="1"/>
                  </a:moveTo>
                  <a:cubicBezTo>
                    <a:pt x="1217" y="1"/>
                    <a:pt x="1100" y="15"/>
                    <a:pt x="982" y="44"/>
                  </a:cubicBezTo>
                  <a:cubicBezTo>
                    <a:pt x="729" y="108"/>
                    <a:pt x="380" y="203"/>
                    <a:pt x="0" y="361"/>
                  </a:cubicBezTo>
                  <a:cubicBezTo>
                    <a:pt x="0" y="361"/>
                    <a:pt x="2357" y="2397"/>
                    <a:pt x="5239" y="2397"/>
                  </a:cubicBezTo>
                  <a:cubicBezTo>
                    <a:pt x="6699" y="2397"/>
                    <a:pt x="8295" y="1874"/>
                    <a:pt x="9786" y="298"/>
                  </a:cubicBezTo>
                  <a:cubicBezTo>
                    <a:pt x="9564" y="234"/>
                    <a:pt x="9343" y="139"/>
                    <a:pt x="9153" y="108"/>
                  </a:cubicBezTo>
                  <a:cubicBezTo>
                    <a:pt x="8990" y="53"/>
                    <a:pt x="8824" y="29"/>
                    <a:pt x="8660" y="29"/>
                  </a:cubicBezTo>
                  <a:cubicBezTo>
                    <a:pt x="8342" y="29"/>
                    <a:pt x="8030" y="120"/>
                    <a:pt x="7759" y="266"/>
                  </a:cubicBezTo>
                  <a:cubicBezTo>
                    <a:pt x="6999" y="741"/>
                    <a:pt x="6017" y="1121"/>
                    <a:pt x="4972" y="1121"/>
                  </a:cubicBezTo>
                  <a:cubicBezTo>
                    <a:pt x="3864" y="1121"/>
                    <a:pt x="2850" y="678"/>
                    <a:pt x="2059" y="203"/>
                  </a:cubicBezTo>
                  <a:cubicBezTo>
                    <a:pt x="1840" y="71"/>
                    <a:pt x="1591" y="1"/>
                    <a:pt x="1333" y="1"/>
                  </a:cubicBezTo>
                  <a:close/>
                </a:path>
              </a:pathLst>
            </a:custGeom>
            <a:solidFill>
              <a:srgbClr val="E2A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02" name="Google Shape;454;p15"/>
            <p:cNvSpPr/>
            <p:nvPr/>
          </p:nvSpPr>
          <p:spPr>
            <a:xfrm>
              <a:off x="923414" y="2345350"/>
              <a:ext cx="44672" cy="160229"/>
            </a:xfrm>
            <a:custGeom>
              <a:avLst/>
              <a:gdLst/>
              <a:ahLst/>
              <a:cxnLst/>
              <a:rect l="l" t="t" r="r" b="b"/>
              <a:pathLst>
                <a:path w="1457" h="5226" extrusionOk="0">
                  <a:moveTo>
                    <a:pt x="1457" y="1"/>
                  </a:moveTo>
                  <a:cubicBezTo>
                    <a:pt x="1457" y="1"/>
                    <a:pt x="792" y="2249"/>
                    <a:pt x="32" y="4973"/>
                  </a:cubicBezTo>
                  <a:cubicBezTo>
                    <a:pt x="32" y="5036"/>
                    <a:pt x="0" y="5099"/>
                    <a:pt x="0" y="5163"/>
                  </a:cubicBezTo>
                  <a:cubicBezTo>
                    <a:pt x="317" y="5194"/>
                    <a:pt x="633" y="5226"/>
                    <a:pt x="982" y="5226"/>
                  </a:cubicBezTo>
                  <a:cubicBezTo>
                    <a:pt x="982" y="5226"/>
                    <a:pt x="982" y="5226"/>
                    <a:pt x="982" y="5194"/>
                  </a:cubicBezTo>
                  <a:cubicBezTo>
                    <a:pt x="1235" y="2376"/>
                    <a:pt x="1457" y="1"/>
                    <a:pt x="1457" y="1"/>
                  </a:cubicBezTo>
                  <a:close/>
                </a:path>
              </a:pathLst>
            </a:custGeom>
            <a:solidFill>
              <a:srgbClr val="E2A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03" name="Google Shape;455;p15"/>
            <p:cNvSpPr/>
            <p:nvPr/>
          </p:nvSpPr>
          <p:spPr>
            <a:xfrm>
              <a:off x="1454537" y="1911327"/>
              <a:ext cx="368993" cy="595233"/>
            </a:xfrm>
            <a:custGeom>
              <a:avLst/>
              <a:gdLst/>
              <a:ahLst/>
              <a:cxnLst/>
              <a:rect l="l" t="t" r="r" b="b"/>
              <a:pathLst>
                <a:path w="12035" h="19414" extrusionOk="0">
                  <a:moveTo>
                    <a:pt x="0" y="1"/>
                  </a:moveTo>
                  <a:cubicBezTo>
                    <a:pt x="0" y="1"/>
                    <a:pt x="7442" y="5543"/>
                    <a:pt x="9501" y="19414"/>
                  </a:cubicBezTo>
                  <a:cubicBezTo>
                    <a:pt x="10387" y="19319"/>
                    <a:pt x="11306" y="19129"/>
                    <a:pt x="12034" y="18749"/>
                  </a:cubicBezTo>
                  <a:cubicBezTo>
                    <a:pt x="9691" y="5004"/>
                    <a:pt x="2977" y="1077"/>
                    <a:pt x="0" y="1"/>
                  </a:cubicBezTo>
                  <a:close/>
                </a:path>
              </a:pathLst>
            </a:custGeom>
            <a:solidFill>
              <a:srgbClr val="E2A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04" name="Google Shape;456;p15"/>
            <p:cNvSpPr/>
            <p:nvPr/>
          </p:nvSpPr>
          <p:spPr>
            <a:xfrm>
              <a:off x="1170012" y="2289027"/>
              <a:ext cx="559330" cy="684791"/>
            </a:xfrm>
            <a:custGeom>
              <a:avLst/>
              <a:gdLst/>
              <a:ahLst/>
              <a:cxnLst/>
              <a:rect l="l" t="t" r="r" b="b"/>
              <a:pathLst>
                <a:path w="18243" h="22335" extrusionOk="0">
                  <a:moveTo>
                    <a:pt x="14315" y="1"/>
                  </a:moveTo>
                  <a:cubicBezTo>
                    <a:pt x="18242" y="16057"/>
                    <a:pt x="6620" y="20776"/>
                    <a:pt x="1" y="22169"/>
                  </a:cubicBezTo>
                  <a:cubicBezTo>
                    <a:pt x="1241" y="22271"/>
                    <a:pt x="2614" y="22335"/>
                    <a:pt x="4102" y="22335"/>
                  </a:cubicBezTo>
                  <a:cubicBezTo>
                    <a:pt x="7707" y="22335"/>
                    <a:pt x="11993" y="21960"/>
                    <a:pt x="16722" y="20839"/>
                  </a:cubicBezTo>
                  <a:cubicBezTo>
                    <a:pt x="16722" y="20839"/>
                    <a:pt x="16691" y="18875"/>
                    <a:pt x="16627" y="15804"/>
                  </a:cubicBezTo>
                  <a:cubicBezTo>
                    <a:pt x="16596" y="15170"/>
                    <a:pt x="16501" y="14727"/>
                    <a:pt x="16469" y="14030"/>
                  </a:cubicBezTo>
                  <a:cubicBezTo>
                    <a:pt x="16469" y="13745"/>
                    <a:pt x="16406" y="13080"/>
                    <a:pt x="16406" y="13080"/>
                  </a:cubicBezTo>
                  <a:cubicBezTo>
                    <a:pt x="16406" y="13080"/>
                    <a:pt x="16311" y="12162"/>
                    <a:pt x="16216" y="10958"/>
                  </a:cubicBezTo>
                  <a:cubicBezTo>
                    <a:pt x="16216" y="10895"/>
                    <a:pt x="16216" y="10832"/>
                    <a:pt x="16216" y="10737"/>
                  </a:cubicBezTo>
                  <a:cubicBezTo>
                    <a:pt x="16057" y="9090"/>
                    <a:pt x="15931" y="7728"/>
                    <a:pt x="15867" y="7126"/>
                  </a:cubicBezTo>
                  <a:cubicBezTo>
                    <a:pt x="15677" y="5416"/>
                    <a:pt x="14664" y="1331"/>
                    <a:pt x="14315" y="1"/>
                  </a:cubicBezTo>
                  <a:close/>
                </a:path>
              </a:pathLst>
            </a:custGeom>
            <a:solidFill>
              <a:srgbClr val="E2A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77" name="Google Shape;457;p15"/>
          <p:cNvGrpSpPr/>
          <p:nvPr/>
        </p:nvGrpSpPr>
        <p:grpSpPr>
          <a:xfrm>
            <a:off x="5544786" y="2351208"/>
            <a:ext cx="3144692" cy="1034991"/>
            <a:chOff x="5780357" y="2524351"/>
            <a:chExt cx="2584607" cy="850654"/>
          </a:xfrm>
        </p:grpSpPr>
        <p:grpSp>
          <p:nvGrpSpPr>
            <p:cNvPr id="78" name="Google Shape;458;p15"/>
            <p:cNvGrpSpPr/>
            <p:nvPr/>
          </p:nvGrpSpPr>
          <p:grpSpPr>
            <a:xfrm>
              <a:off x="5780357" y="2524351"/>
              <a:ext cx="2584607" cy="850654"/>
              <a:chOff x="5780357" y="2524351"/>
              <a:chExt cx="2584607" cy="850654"/>
            </a:xfrm>
          </p:grpSpPr>
          <p:sp>
            <p:nvSpPr>
              <p:cNvPr id="1048705" name="Google Shape;459;p15"/>
              <p:cNvSpPr/>
              <p:nvPr/>
            </p:nvSpPr>
            <p:spPr>
              <a:xfrm>
                <a:off x="5860808" y="2595597"/>
                <a:ext cx="2504156" cy="779408"/>
              </a:xfrm>
              <a:custGeom>
                <a:avLst/>
                <a:gdLst/>
                <a:ahLst/>
                <a:cxnLst/>
                <a:rect l="l" t="t" r="r" b="b"/>
                <a:pathLst>
                  <a:path w="81675" h="25421" extrusionOk="0">
                    <a:moveTo>
                      <a:pt x="57070" y="1"/>
                    </a:moveTo>
                    <a:cubicBezTo>
                      <a:pt x="52306" y="1"/>
                      <a:pt x="48739" y="326"/>
                      <a:pt x="48739" y="326"/>
                    </a:cubicBezTo>
                    <a:cubicBezTo>
                      <a:pt x="19698" y="864"/>
                      <a:pt x="0" y="2448"/>
                      <a:pt x="634" y="13373"/>
                    </a:cubicBezTo>
                    <a:cubicBezTo>
                      <a:pt x="1171" y="22193"/>
                      <a:pt x="16195" y="25421"/>
                      <a:pt x="34879" y="25421"/>
                    </a:cubicBezTo>
                    <a:cubicBezTo>
                      <a:pt x="39339" y="25421"/>
                      <a:pt x="44009" y="25237"/>
                      <a:pt x="48739" y="24901"/>
                    </a:cubicBezTo>
                    <a:cubicBezTo>
                      <a:pt x="73282" y="23191"/>
                      <a:pt x="81675" y="20277"/>
                      <a:pt x="81041" y="8845"/>
                    </a:cubicBezTo>
                    <a:cubicBezTo>
                      <a:pt x="80600" y="1272"/>
                      <a:pt x="66494" y="1"/>
                      <a:pt x="57070" y="1"/>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06" name="Google Shape;460;p15"/>
              <p:cNvSpPr/>
              <p:nvPr/>
            </p:nvSpPr>
            <p:spPr>
              <a:xfrm>
                <a:off x="5783116" y="2525692"/>
                <a:ext cx="2486710" cy="779040"/>
              </a:xfrm>
              <a:custGeom>
                <a:avLst/>
                <a:gdLst/>
                <a:ahLst/>
                <a:cxnLst/>
                <a:rect l="l" t="t" r="r" b="b"/>
                <a:pathLst>
                  <a:path w="81106" h="25409" extrusionOk="0">
                    <a:moveTo>
                      <a:pt x="56500" y="1"/>
                    </a:moveTo>
                    <a:cubicBezTo>
                      <a:pt x="51737" y="1"/>
                      <a:pt x="48169" y="326"/>
                      <a:pt x="48169" y="326"/>
                    </a:cubicBezTo>
                    <a:cubicBezTo>
                      <a:pt x="22359" y="801"/>
                      <a:pt x="3959" y="2099"/>
                      <a:pt x="602" y="10048"/>
                    </a:cubicBezTo>
                    <a:cubicBezTo>
                      <a:pt x="191" y="11030"/>
                      <a:pt x="1" y="12138"/>
                      <a:pt x="64" y="13373"/>
                    </a:cubicBezTo>
                    <a:cubicBezTo>
                      <a:pt x="576" y="22205"/>
                      <a:pt x="15657" y="25408"/>
                      <a:pt x="34383" y="25408"/>
                    </a:cubicBezTo>
                    <a:cubicBezTo>
                      <a:pt x="38822" y="25408"/>
                      <a:pt x="43466" y="25228"/>
                      <a:pt x="48169" y="24901"/>
                    </a:cubicBezTo>
                    <a:cubicBezTo>
                      <a:pt x="72713" y="23159"/>
                      <a:pt x="81105" y="20245"/>
                      <a:pt x="80440" y="8845"/>
                    </a:cubicBezTo>
                    <a:cubicBezTo>
                      <a:pt x="80019" y="1272"/>
                      <a:pt x="65921" y="1"/>
                      <a:pt x="56500" y="1"/>
                    </a:cubicBez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07" name="Google Shape;461;p15"/>
              <p:cNvSpPr/>
              <p:nvPr/>
            </p:nvSpPr>
            <p:spPr>
              <a:xfrm>
                <a:off x="5780357" y="2796849"/>
                <a:ext cx="2489469" cy="507883"/>
              </a:xfrm>
              <a:custGeom>
                <a:avLst/>
                <a:gdLst/>
                <a:ahLst/>
                <a:cxnLst/>
                <a:rect l="l" t="t" r="r" b="b"/>
                <a:pathLst>
                  <a:path w="81196" h="16565" extrusionOk="0">
                    <a:moveTo>
                      <a:pt x="80530" y="1"/>
                    </a:moveTo>
                    <a:lnTo>
                      <a:pt x="80530" y="1"/>
                    </a:lnTo>
                    <a:cubicBezTo>
                      <a:pt x="79327" y="3484"/>
                      <a:pt x="68686" y="8013"/>
                      <a:pt x="49114" y="8425"/>
                    </a:cubicBezTo>
                    <a:cubicBezTo>
                      <a:pt x="47358" y="8461"/>
                      <a:pt x="45522" y="8481"/>
                      <a:pt x="43635" y="8481"/>
                    </a:cubicBezTo>
                    <a:cubicBezTo>
                      <a:pt x="24455" y="8481"/>
                      <a:pt x="0" y="6509"/>
                      <a:pt x="692" y="1204"/>
                    </a:cubicBezTo>
                    <a:lnTo>
                      <a:pt x="692" y="1204"/>
                    </a:lnTo>
                    <a:cubicBezTo>
                      <a:pt x="281" y="2186"/>
                      <a:pt x="91" y="3294"/>
                      <a:pt x="154" y="4529"/>
                    </a:cubicBezTo>
                    <a:cubicBezTo>
                      <a:pt x="666" y="13361"/>
                      <a:pt x="15747" y="16564"/>
                      <a:pt x="34473" y="16564"/>
                    </a:cubicBezTo>
                    <a:cubicBezTo>
                      <a:pt x="38912" y="16564"/>
                      <a:pt x="43556" y="16384"/>
                      <a:pt x="48259" y="16057"/>
                    </a:cubicBezTo>
                    <a:cubicBezTo>
                      <a:pt x="72803" y="14315"/>
                      <a:pt x="81195" y="11401"/>
                      <a:pt x="80530" y="1"/>
                    </a:cubicBezTo>
                    <a:close/>
                  </a:path>
                </a:pathLst>
              </a:custGeom>
              <a:solidFill>
                <a:srgbClr val="3DA8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3" name="Google Shape;460;p15">
                <a:extLst>
                  <a:ext uri="{FF2B5EF4-FFF2-40B4-BE49-F238E27FC236}">
                    <a16:creationId xmlns:a16="http://schemas.microsoft.com/office/drawing/2014/main" id="{00B42B0F-322A-4853-898D-80CC736FB97A}"/>
                  </a:ext>
                </a:extLst>
              </p:cNvPr>
              <p:cNvSpPr/>
              <p:nvPr/>
            </p:nvSpPr>
            <p:spPr>
              <a:xfrm>
                <a:off x="5797029" y="2524351"/>
                <a:ext cx="2486710" cy="779040"/>
              </a:xfrm>
              <a:custGeom>
                <a:avLst/>
                <a:gdLst/>
                <a:ahLst/>
                <a:cxnLst/>
                <a:rect l="l" t="t" r="r" b="b"/>
                <a:pathLst>
                  <a:path w="81106" h="25409" extrusionOk="0">
                    <a:moveTo>
                      <a:pt x="56500" y="1"/>
                    </a:moveTo>
                    <a:cubicBezTo>
                      <a:pt x="51737" y="1"/>
                      <a:pt x="48169" y="326"/>
                      <a:pt x="48169" y="326"/>
                    </a:cubicBezTo>
                    <a:cubicBezTo>
                      <a:pt x="22359" y="801"/>
                      <a:pt x="3959" y="2099"/>
                      <a:pt x="602" y="10048"/>
                    </a:cubicBezTo>
                    <a:cubicBezTo>
                      <a:pt x="191" y="11030"/>
                      <a:pt x="1" y="12138"/>
                      <a:pt x="64" y="13373"/>
                    </a:cubicBezTo>
                    <a:cubicBezTo>
                      <a:pt x="576" y="22205"/>
                      <a:pt x="15657" y="25408"/>
                      <a:pt x="34383" y="25408"/>
                    </a:cubicBezTo>
                    <a:cubicBezTo>
                      <a:pt x="38822" y="25408"/>
                      <a:pt x="43466" y="25228"/>
                      <a:pt x="48169" y="24901"/>
                    </a:cubicBezTo>
                    <a:cubicBezTo>
                      <a:pt x="72713" y="23159"/>
                      <a:pt x="81105" y="20245"/>
                      <a:pt x="80440" y="8845"/>
                    </a:cubicBezTo>
                    <a:cubicBezTo>
                      <a:pt x="80019" y="1272"/>
                      <a:pt x="65921" y="1"/>
                      <a:pt x="56500" y="1"/>
                    </a:cubicBez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048708" name="Google Shape;462;p15"/>
            <p:cNvSpPr/>
            <p:nvPr/>
          </p:nvSpPr>
          <p:spPr>
            <a:xfrm>
              <a:off x="7613395" y="2687117"/>
              <a:ext cx="234058" cy="102006"/>
            </a:xfrm>
            <a:custGeom>
              <a:avLst/>
              <a:gdLst/>
              <a:ahLst/>
              <a:cxnLst/>
              <a:rect l="l" t="t" r="r" b="b"/>
              <a:pathLst>
                <a:path w="7634" h="3327" extrusionOk="0">
                  <a:moveTo>
                    <a:pt x="5395" y="0"/>
                  </a:moveTo>
                  <a:cubicBezTo>
                    <a:pt x="5381" y="0"/>
                    <a:pt x="5367" y="1"/>
                    <a:pt x="5353" y="1"/>
                  </a:cubicBezTo>
                  <a:cubicBezTo>
                    <a:pt x="4751" y="1"/>
                    <a:pt x="1901" y="1616"/>
                    <a:pt x="254" y="2598"/>
                  </a:cubicBezTo>
                  <a:cubicBezTo>
                    <a:pt x="64" y="2693"/>
                    <a:pt x="1" y="2946"/>
                    <a:pt x="128" y="3136"/>
                  </a:cubicBezTo>
                  <a:cubicBezTo>
                    <a:pt x="191" y="3263"/>
                    <a:pt x="318" y="3326"/>
                    <a:pt x="476" y="3326"/>
                  </a:cubicBezTo>
                  <a:cubicBezTo>
                    <a:pt x="539" y="3326"/>
                    <a:pt x="603" y="3326"/>
                    <a:pt x="666" y="3263"/>
                  </a:cubicBezTo>
                  <a:cubicBezTo>
                    <a:pt x="2661" y="2091"/>
                    <a:pt x="4973" y="824"/>
                    <a:pt x="5353" y="793"/>
                  </a:cubicBezTo>
                  <a:cubicBezTo>
                    <a:pt x="5923" y="793"/>
                    <a:pt x="6651" y="1489"/>
                    <a:pt x="6873" y="1774"/>
                  </a:cubicBezTo>
                  <a:cubicBezTo>
                    <a:pt x="6947" y="1867"/>
                    <a:pt x="7064" y="1916"/>
                    <a:pt x="7180" y="1916"/>
                  </a:cubicBezTo>
                  <a:cubicBezTo>
                    <a:pt x="7263" y="1916"/>
                    <a:pt x="7345" y="1891"/>
                    <a:pt x="7411" y="1838"/>
                  </a:cubicBezTo>
                  <a:cubicBezTo>
                    <a:pt x="7601" y="1679"/>
                    <a:pt x="7633" y="1426"/>
                    <a:pt x="7475" y="1268"/>
                  </a:cubicBezTo>
                  <a:cubicBezTo>
                    <a:pt x="7381" y="1143"/>
                    <a:pt x="6424" y="0"/>
                    <a:pt x="5395" y="0"/>
                  </a:cubicBezTo>
                  <a:close/>
                </a:path>
              </a:pathLst>
            </a:custGeom>
            <a:solidFill>
              <a:srgbClr val="F2B8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09" name="Google Shape;463;p15"/>
            <p:cNvSpPr/>
            <p:nvPr/>
          </p:nvSpPr>
          <p:spPr>
            <a:xfrm>
              <a:off x="7894026" y="2687147"/>
              <a:ext cx="233047" cy="101975"/>
            </a:xfrm>
            <a:custGeom>
              <a:avLst/>
              <a:gdLst/>
              <a:ahLst/>
              <a:cxnLst/>
              <a:rect l="l" t="t" r="r" b="b"/>
              <a:pathLst>
                <a:path w="7601" h="3326" extrusionOk="0">
                  <a:moveTo>
                    <a:pt x="2280" y="0"/>
                  </a:moveTo>
                  <a:cubicBezTo>
                    <a:pt x="1204" y="0"/>
                    <a:pt x="254" y="1140"/>
                    <a:pt x="127" y="1267"/>
                  </a:cubicBezTo>
                  <a:cubicBezTo>
                    <a:pt x="0" y="1425"/>
                    <a:pt x="32" y="1678"/>
                    <a:pt x="190" y="1837"/>
                  </a:cubicBezTo>
                  <a:cubicBezTo>
                    <a:pt x="270" y="1890"/>
                    <a:pt x="354" y="1915"/>
                    <a:pt x="438" y="1915"/>
                  </a:cubicBezTo>
                  <a:cubicBezTo>
                    <a:pt x="554" y="1915"/>
                    <a:pt x="668" y="1866"/>
                    <a:pt x="760" y="1773"/>
                  </a:cubicBezTo>
                  <a:cubicBezTo>
                    <a:pt x="982" y="1488"/>
                    <a:pt x="1710" y="792"/>
                    <a:pt x="2249" y="792"/>
                  </a:cubicBezTo>
                  <a:lnTo>
                    <a:pt x="2280" y="792"/>
                  </a:lnTo>
                  <a:cubicBezTo>
                    <a:pt x="2660" y="823"/>
                    <a:pt x="4972" y="2090"/>
                    <a:pt x="6967" y="3262"/>
                  </a:cubicBezTo>
                  <a:cubicBezTo>
                    <a:pt x="7031" y="3325"/>
                    <a:pt x="7094" y="3325"/>
                    <a:pt x="7157" y="3325"/>
                  </a:cubicBezTo>
                  <a:cubicBezTo>
                    <a:pt x="7284" y="3325"/>
                    <a:pt x="7443" y="3262"/>
                    <a:pt x="7506" y="3135"/>
                  </a:cubicBezTo>
                  <a:cubicBezTo>
                    <a:pt x="7601" y="2945"/>
                    <a:pt x="7538" y="2692"/>
                    <a:pt x="7348" y="2597"/>
                  </a:cubicBezTo>
                  <a:cubicBezTo>
                    <a:pt x="5732" y="1615"/>
                    <a:pt x="2882" y="0"/>
                    <a:pt x="2280" y="0"/>
                  </a:cubicBezTo>
                  <a:close/>
                </a:path>
              </a:pathLst>
            </a:custGeom>
            <a:solidFill>
              <a:srgbClr val="F2B8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10" name="Google Shape;464;p15"/>
            <p:cNvSpPr/>
            <p:nvPr/>
          </p:nvSpPr>
          <p:spPr>
            <a:xfrm>
              <a:off x="7562929" y="2733505"/>
              <a:ext cx="282563" cy="257789"/>
            </a:xfrm>
            <a:custGeom>
              <a:avLst/>
              <a:gdLst/>
              <a:ahLst/>
              <a:cxnLst/>
              <a:rect l="l" t="t" r="r" b="b"/>
              <a:pathLst>
                <a:path w="9216" h="8408" extrusionOk="0">
                  <a:moveTo>
                    <a:pt x="4595" y="1"/>
                  </a:moveTo>
                  <a:cubicBezTo>
                    <a:pt x="2681" y="1"/>
                    <a:pt x="944" y="1332"/>
                    <a:pt x="507" y="3302"/>
                  </a:cubicBezTo>
                  <a:cubicBezTo>
                    <a:pt x="0" y="5550"/>
                    <a:pt x="1425" y="7799"/>
                    <a:pt x="3705" y="8305"/>
                  </a:cubicBezTo>
                  <a:cubicBezTo>
                    <a:pt x="4012" y="8374"/>
                    <a:pt x="4318" y="8408"/>
                    <a:pt x="4621" y="8408"/>
                  </a:cubicBezTo>
                  <a:cubicBezTo>
                    <a:pt x="6535" y="8408"/>
                    <a:pt x="8271" y="7076"/>
                    <a:pt x="8709" y="5107"/>
                  </a:cubicBezTo>
                  <a:cubicBezTo>
                    <a:pt x="9216" y="2858"/>
                    <a:pt x="7791" y="610"/>
                    <a:pt x="5511" y="103"/>
                  </a:cubicBezTo>
                  <a:cubicBezTo>
                    <a:pt x="5204" y="34"/>
                    <a:pt x="4897" y="1"/>
                    <a:pt x="4595" y="1"/>
                  </a:cubicBezTo>
                  <a:close/>
                </a:path>
              </a:pathLst>
            </a:custGeom>
            <a:solidFill>
              <a:srgbClr val="F2B8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11" name="Google Shape;465;p15"/>
            <p:cNvSpPr/>
            <p:nvPr/>
          </p:nvSpPr>
          <p:spPr>
            <a:xfrm>
              <a:off x="7797907" y="2810155"/>
              <a:ext cx="145666" cy="40134"/>
            </a:xfrm>
            <a:custGeom>
              <a:avLst/>
              <a:gdLst/>
              <a:ahLst/>
              <a:cxnLst/>
              <a:rect l="l" t="t" r="r" b="b"/>
              <a:pathLst>
                <a:path w="4751" h="1309" extrusionOk="0">
                  <a:moveTo>
                    <a:pt x="2292" y="1"/>
                  </a:moveTo>
                  <a:cubicBezTo>
                    <a:pt x="908" y="1"/>
                    <a:pt x="42" y="601"/>
                    <a:pt x="0" y="643"/>
                  </a:cubicBezTo>
                  <a:lnTo>
                    <a:pt x="443" y="1277"/>
                  </a:lnTo>
                  <a:cubicBezTo>
                    <a:pt x="485" y="1256"/>
                    <a:pt x="1180" y="786"/>
                    <a:pt x="2305" y="786"/>
                  </a:cubicBezTo>
                  <a:cubicBezTo>
                    <a:pt x="2896" y="786"/>
                    <a:pt x="3606" y="916"/>
                    <a:pt x="4402" y="1308"/>
                  </a:cubicBezTo>
                  <a:lnTo>
                    <a:pt x="4750" y="612"/>
                  </a:lnTo>
                  <a:cubicBezTo>
                    <a:pt x="3825" y="154"/>
                    <a:pt x="2992" y="1"/>
                    <a:pt x="2292" y="1"/>
                  </a:cubicBezTo>
                  <a:close/>
                </a:path>
              </a:pathLst>
            </a:custGeom>
            <a:solidFill>
              <a:srgbClr val="F2B8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12" name="Google Shape;466;p15"/>
            <p:cNvSpPr/>
            <p:nvPr/>
          </p:nvSpPr>
          <p:spPr>
            <a:xfrm>
              <a:off x="7891114" y="2733291"/>
              <a:ext cx="293263" cy="257820"/>
            </a:xfrm>
            <a:custGeom>
              <a:avLst/>
              <a:gdLst/>
              <a:ahLst/>
              <a:cxnLst/>
              <a:rect l="l" t="t" r="r" b="b"/>
              <a:pathLst>
                <a:path w="9565" h="8409" extrusionOk="0">
                  <a:moveTo>
                    <a:pt x="4795" y="0"/>
                  </a:moveTo>
                  <a:cubicBezTo>
                    <a:pt x="4230" y="0"/>
                    <a:pt x="3655" y="117"/>
                    <a:pt x="3104" y="363"/>
                  </a:cubicBezTo>
                  <a:cubicBezTo>
                    <a:pt x="982" y="1282"/>
                    <a:pt x="0" y="3752"/>
                    <a:pt x="919" y="5874"/>
                  </a:cubicBezTo>
                  <a:cubicBezTo>
                    <a:pt x="1624" y="7473"/>
                    <a:pt x="3167" y="8408"/>
                    <a:pt x="4784" y="8408"/>
                  </a:cubicBezTo>
                  <a:cubicBezTo>
                    <a:pt x="5345" y="8408"/>
                    <a:pt x="5914" y="8296"/>
                    <a:pt x="6461" y="8059"/>
                  </a:cubicBezTo>
                  <a:cubicBezTo>
                    <a:pt x="8583" y="7141"/>
                    <a:pt x="9564" y="4639"/>
                    <a:pt x="8646" y="2517"/>
                  </a:cubicBezTo>
                  <a:cubicBezTo>
                    <a:pt x="7943" y="946"/>
                    <a:pt x="6406" y="0"/>
                    <a:pt x="4795" y="0"/>
                  </a:cubicBezTo>
                  <a:close/>
                </a:path>
              </a:pathLst>
            </a:custGeom>
            <a:solidFill>
              <a:srgbClr val="F2B8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13" name="Google Shape;467;p15"/>
            <p:cNvSpPr/>
            <p:nvPr/>
          </p:nvSpPr>
          <p:spPr>
            <a:xfrm>
              <a:off x="7935785" y="2759965"/>
              <a:ext cx="204901" cy="204901"/>
            </a:xfrm>
            <a:custGeom>
              <a:avLst/>
              <a:gdLst/>
              <a:ahLst/>
              <a:cxnLst/>
              <a:rect l="l" t="t" r="r" b="b"/>
              <a:pathLst>
                <a:path w="6683" h="6683" extrusionOk="0">
                  <a:moveTo>
                    <a:pt x="3325" y="0"/>
                  </a:moveTo>
                  <a:cubicBezTo>
                    <a:pt x="1489" y="0"/>
                    <a:pt x="0" y="1520"/>
                    <a:pt x="0" y="3357"/>
                  </a:cubicBezTo>
                  <a:cubicBezTo>
                    <a:pt x="0" y="3737"/>
                    <a:pt x="63" y="4085"/>
                    <a:pt x="158" y="4434"/>
                  </a:cubicBezTo>
                  <a:cubicBezTo>
                    <a:pt x="348" y="4972"/>
                    <a:pt x="697" y="5479"/>
                    <a:pt x="1108" y="5859"/>
                  </a:cubicBezTo>
                  <a:cubicBezTo>
                    <a:pt x="1235" y="5954"/>
                    <a:pt x="1362" y="6049"/>
                    <a:pt x="1489" y="6144"/>
                  </a:cubicBezTo>
                  <a:cubicBezTo>
                    <a:pt x="1679" y="6271"/>
                    <a:pt x="1900" y="6366"/>
                    <a:pt x="2090" y="6461"/>
                  </a:cubicBezTo>
                  <a:cubicBezTo>
                    <a:pt x="2470" y="6619"/>
                    <a:pt x="2882" y="6682"/>
                    <a:pt x="3325" y="6682"/>
                  </a:cubicBezTo>
                  <a:cubicBezTo>
                    <a:pt x="5194" y="6682"/>
                    <a:pt x="6682" y="5194"/>
                    <a:pt x="6682" y="3357"/>
                  </a:cubicBezTo>
                  <a:cubicBezTo>
                    <a:pt x="6682" y="2914"/>
                    <a:pt x="6587" y="2502"/>
                    <a:pt x="6429" y="2122"/>
                  </a:cubicBezTo>
                  <a:cubicBezTo>
                    <a:pt x="6366" y="1900"/>
                    <a:pt x="6239" y="1710"/>
                    <a:pt x="6144" y="1520"/>
                  </a:cubicBezTo>
                  <a:cubicBezTo>
                    <a:pt x="6049" y="1394"/>
                    <a:pt x="5954" y="1267"/>
                    <a:pt x="5827" y="1140"/>
                  </a:cubicBezTo>
                  <a:cubicBezTo>
                    <a:pt x="5447" y="697"/>
                    <a:pt x="4972" y="380"/>
                    <a:pt x="4402" y="190"/>
                  </a:cubicBezTo>
                  <a:cubicBezTo>
                    <a:pt x="4054" y="64"/>
                    <a:pt x="3705" y="0"/>
                    <a:pt x="3325" y="0"/>
                  </a:cubicBez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14" name="Google Shape;468;p15"/>
            <p:cNvSpPr/>
            <p:nvPr/>
          </p:nvSpPr>
          <p:spPr>
            <a:xfrm>
              <a:off x="7940630" y="2765790"/>
              <a:ext cx="173842" cy="173812"/>
            </a:xfrm>
            <a:custGeom>
              <a:avLst/>
              <a:gdLst/>
              <a:ahLst/>
              <a:cxnLst/>
              <a:rect l="l" t="t" r="r" b="b"/>
              <a:pathLst>
                <a:path w="5670" h="5669" extrusionOk="0">
                  <a:moveTo>
                    <a:pt x="4244" y="0"/>
                  </a:moveTo>
                  <a:lnTo>
                    <a:pt x="0" y="4244"/>
                  </a:lnTo>
                  <a:cubicBezTo>
                    <a:pt x="190" y="4782"/>
                    <a:pt x="539" y="5289"/>
                    <a:pt x="950" y="5669"/>
                  </a:cubicBezTo>
                  <a:lnTo>
                    <a:pt x="5669" y="950"/>
                  </a:lnTo>
                  <a:cubicBezTo>
                    <a:pt x="5289" y="507"/>
                    <a:pt x="4814" y="190"/>
                    <a:pt x="42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15" name="Google Shape;469;p15"/>
            <p:cNvSpPr/>
            <p:nvPr/>
          </p:nvSpPr>
          <p:spPr>
            <a:xfrm>
              <a:off x="7982388" y="2806568"/>
              <a:ext cx="151491" cy="151491"/>
            </a:xfrm>
            <a:custGeom>
              <a:avLst/>
              <a:gdLst/>
              <a:ahLst/>
              <a:cxnLst/>
              <a:rect l="l" t="t" r="r" b="b"/>
              <a:pathLst>
                <a:path w="4941" h="4941" extrusionOk="0">
                  <a:moveTo>
                    <a:pt x="4624" y="0"/>
                  </a:moveTo>
                  <a:lnTo>
                    <a:pt x="0" y="4624"/>
                  </a:lnTo>
                  <a:cubicBezTo>
                    <a:pt x="159" y="4751"/>
                    <a:pt x="380" y="4846"/>
                    <a:pt x="602" y="4941"/>
                  </a:cubicBezTo>
                  <a:lnTo>
                    <a:pt x="4941" y="602"/>
                  </a:lnTo>
                  <a:cubicBezTo>
                    <a:pt x="4846" y="380"/>
                    <a:pt x="4751" y="190"/>
                    <a:pt x="46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16" name="Google Shape;470;p15"/>
            <p:cNvSpPr/>
            <p:nvPr/>
          </p:nvSpPr>
          <p:spPr>
            <a:xfrm>
              <a:off x="7600794" y="2758984"/>
              <a:ext cx="206832" cy="207813"/>
            </a:xfrm>
            <a:custGeom>
              <a:avLst/>
              <a:gdLst/>
              <a:ahLst/>
              <a:cxnLst/>
              <a:rect l="l" t="t" r="r" b="b"/>
              <a:pathLst>
                <a:path w="6746" h="6778" extrusionOk="0">
                  <a:moveTo>
                    <a:pt x="3389" y="1"/>
                  </a:moveTo>
                  <a:cubicBezTo>
                    <a:pt x="1520" y="1"/>
                    <a:pt x="0" y="1521"/>
                    <a:pt x="0" y="3389"/>
                  </a:cubicBezTo>
                  <a:cubicBezTo>
                    <a:pt x="0" y="3769"/>
                    <a:pt x="64" y="4117"/>
                    <a:pt x="190" y="4466"/>
                  </a:cubicBezTo>
                  <a:cubicBezTo>
                    <a:pt x="380" y="5036"/>
                    <a:pt x="697" y="5543"/>
                    <a:pt x="1140" y="5923"/>
                  </a:cubicBezTo>
                  <a:cubicBezTo>
                    <a:pt x="1267" y="6018"/>
                    <a:pt x="1394" y="6113"/>
                    <a:pt x="1520" y="6208"/>
                  </a:cubicBezTo>
                  <a:cubicBezTo>
                    <a:pt x="1710" y="6334"/>
                    <a:pt x="1932" y="6429"/>
                    <a:pt x="2122" y="6524"/>
                  </a:cubicBezTo>
                  <a:cubicBezTo>
                    <a:pt x="2502" y="6683"/>
                    <a:pt x="2945" y="6778"/>
                    <a:pt x="3389" y="6778"/>
                  </a:cubicBezTo>
                  <a:cubicBezTo>
                    <a:pt x="5226" y="6778"/>
                    <a:pt x="6746" y="5258"/>
                    <a:pt x="6746" y="3389"/>
                  </a:cubicBezTo>
                  <a:cubicBezTo>
                    <a:pt x="6746" y="2946"/>
                    <a:pt x="6682" y="2534"/>
                    <a:pt x="6524" y="2154"/>
                  </a:cubicBezTo>
                  <a:cubicBezTo>
                    <a:pt x="6429" y="1932"/>
                    <a:pt x="6334" y="1711"/>
                    <a:pt x="6207" y="1521"/>
                  </a:cubicBezTo>
                  <a:cubicBezTo>
                    <a:pt x="6112" y="1394"/>
                    <a:pt x="6017" y="1267"/>
                    <a:pt x="5891" y="1141"/>
                  </a:cubicBezTo>
                  <a:cubicBezTo>
                    <a:pt x="5511" y="697"/>
                    <a:pt x="5036" y="381"/>
                    <a:pt x="4466" y="191"/>
                  </a:cubicBezTo>
                  <a:cubicBezTo>
                    <a:pt x="4117" y="64"/>
                    <a:pt x="3769" y="1"/>
                    <a:pt x="3389" y="1"/>
                  </a:cubicBez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17" name="Google Shape;471;p15"/>
            <p:cNvSpPr/>
            <p:nvPr/>
          </p:nvSpPr>
          <p:spPr>
            <a:xfrm>
              <a:off x="7605638" y="2764809"/>
              <a:ext cx="175774" cy="175774"/>
            </a:xfrm>
            <a:custGeom>
              <a:avLst/>
              <a:gdLst/>
              <a:ahLst/>
              <a:cxnLst/>
              <a:rect l="l" t="t" r="r" b="b"/>
              <a:pathLst>
                <a:path w="5733" h="5733" extrusionOk="0">
                  <a:moveTo>
                    <a:pt x="4308" y="1"/>
                  </a:moveTo>
                  <a:lnTo>
                    <a:pt x="1" y="4276"/>
                  </a:lnTo>
                  <a:cubicBezTo>
                    <a:pt x="191" y="4846"/>
                    <a:pt x="539" y="5353"/>
                    <a:pt x="982" y="5733"/>
                  </a:cubicBezTo>
                  <a:lnTo>
                    <a:pt x="5733" y="951"/>
                  </a:lnTo>
                  <a:cubicBezTo>
                    <a:pt x="5353" y="507"/>
                    <a:pt x="4878" y="191"/>
                    <a:pt x="430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18" name="Google Shape;472;p15"/>
            <p:cNvSpPr/>
            <p:nvPr/>
          </p:nvSpPr>
          <p:spPr>
            <a:xfrm>
              <a:off x="7647397" y="2805587"/>
              <a:ext cx="153453" cy="153453"/>
            </a:xfrm>
            <a:custGeom>
              <a:avLst/>
              <a:gdLst/>
              <a:ahLst/>
              <a:cxnLst/>
              <a:rect l="l" t="t" r="r" b="b"/>
              <a:pathLst>
                <a:path w="5005" h="5005" extrusionOk="0">
                  <a:moveTo>
                    <a:pt x="4687" y="1"/>
                  </a:moveTo>
                  <a:lnTo>
                    <a:pt x="0" y="4688"/>
                  </a:lnTo>
                  <a:cubicBezTo>
                    <a:pt x="190" y="4814"/>
                    <a:pt x="412" y="4909"/>
                    <a:pt x="602" y="5004"/>
                  </a:cubicBezTo>
                  <a:lnTo>
                    <a:pt x="5004" y="634"/>
                  </a:lnTo>
                  <a:cubicBezTo>
                    <a:pt x="4909" y="412"/>
                    <a:pt x="4814" y="191"/>
                    <a:pt x="46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79" name="Google Shape;473;p15"/>
          <p:cNvGrpSpPr/>
          <p:nvPr/>
        </p:nvGrpSpPr>
        <p:grpSpPr>
          <a:xfrm rot="21224150">
            <a:off x="2479327" y="1131135"/>
            <a:ext cx="1040963" cy="736690"/>
            <a:chOff x="7597881" y="3542715"/>
            <a:chExt cx="549580" cy="406490"/>
          </a:xfrm>
        </p:grpSpPr>
        <p:sp>
          <p:nvSpPr>
            <p:cNvPr id="1048719" name="Google Shape;474;p15"/>
            <p:cNvSpPr/>
            <p:nvPr/>
          </p:nvSpPr>
          <p:spPr>
            <a:xfrm>
              <a:off x="7597881" y="3685284"/>
              <a:ext cx="162161" cy="168017"/>
            </a:xfrm>
            <a:custGeom>
              <a:avLst/>
              <a:gdLst/>
              <a:ahLst/>
              <a:cxnLst/>
              <a:rect l="l" t="t" r="r" b="b"/>
              <a:pathLst>
                <a:path w="5289" h="5480" extrusionOk="0">
                  <a:moveTo>
                    <a:pt x="4212" y="1"/>
                  </a:moveTo>
                  <a:lnTo>
                    <a:pt x="4212" y="1"/>
                  </a:lnTo>
                  <a:cubicBezTo>
                    <a:pt x="4201" y="16"/>
                    <a:pt x="4190" y="32"/>
                    <a:pt x="4180" y="48"/>
                  </a:cubicBezTo>
                  <a:lnTo>
                    <a:pt x="4180" y="48"/>
                  </a:lnTo>
                  <a:cubicBezTo>
                    <a:pt x="4191" y="32"/>
                    <a:pt x="4202" y="16"/>
                    <a:pt x="4212" y="1"/>
                  </a:cubicBezTo>
                  <a:close/>
                  <a:moveTo>
                    <a:pt x="4180" y="48"/>
                  </a:moveTo>
                  <a:lnTo>
                    <a:pt x="4180" y="48"/>
                  </a:lnTo>
                  <a:cubicBezTo>
                    <a:pt x="3335" y="1213"/>
                    <a:pt x="159" y="1552"/>
                    <a:pt x="159" y="1552"/>
                  </a:cubicBezTo>
                  <a:cubicBezTo>
                    <a:pt x="159" y="1552"/>
                    <a:pt x="0" y="2091"/>
                    <a:pt x="32" y="2788"/>
                  </a:cubicBezTo>
                  <a:cubicBezTo>
                    <a:pt x="95" y="3643"/>
                    <a:pt x="444" y="4783"/>
                    <a:pt x="1710" y="5479"/>
                  </a:cubicBezTo>
                  <a:cubicBezTo>
                    <a:pt x="1710" y="5479"/>
                    <a:pt x="4012" y="4378"/>
                    <a:pt x="4991" y="4378"/>
                  </a:cubicBezTo>
                  <a:cubicBezTo>
                    <a:pt x="5113" y="4378"/>
                    <a:pt x="5215" y="4396"/>
                    <a:pt x="5289" y="4434"/>
                  </a:cubicBezTo>
                  <a:cubicBezTo>
                    <a:pt x="2687" y="2867"/>
                    <a:pt x="3126" y="1579"/>
                    <a:pt x="4180" y="48"/>
                  </a:cubicBezTo>
                  <a:close/>
                </a:path>
              </a:pathLst>
            </a:custGeom>
            <a:solidFill>
              <a:srgbClr val="FCE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0" name="Google Shape;475;p15"/>
            <p:cNvSpPr/>
            <p:nvPr/>
          </p:nvSpPr>
          <p:spPr>
            <a:xfrm>
              <a:off x="7631853" y="3703741"/>
              <a:ext cx="121414" cy="131102"/>
            </a:xfrm>
            <a:custGeom>
              <a:avLst/>
              <a:gdLst/>
              <a:ahLst/>
              <a:cxnLst/>
              <a:rect l="l" t="t" r="r" b="b"/>
              <a:pathLst>
                <a:path w="3960" h="4276" extrusionOk="0">
                  <a:moveTo>
                    <a:pt x="2407" y="0"/>
                  </a:moveTo>
                  <a:cubicBezTo>
                    <a:pt x="2407" y="1"/>
                    <a:pt x="1" y="3642"/>
                    <a:pt x="3959" y="4276"/>
                  </a:cubicBezTo>
                  <a:lnTo>
                    <a:pt x="2407" y="0"/>
                  </a:ln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1" name="Google Shape;476;p15"/>
            <p:cNvSpPr/>
            <p:nvPr/>
          </p:nvSpPr>
          <p:spPr>
            <a:xfrm>
              <a:off x="7681369" y="3542715"/>
              <a:ext cx="376781" cy="311782"/>
            </a:xfrm>
            <a:custGeom>
              <a:avLst/>
              <a:gdLst/>
              <a:ahLst/>
              <a:cxnLst/>
              <a:rect l="l" t="t" r="r" b="b"/>
              <a:pathLst>
                <a:path w="12289" h="10169" extrusionOk="0">
                  <a:moveTo>
                    <a:pt x="4425" y="1"/>
                  </a:moveTo>
                  <a:cubicBezTo>
                    <a:pt x="3577" y="1"/>
                    <a:pt x="2612" y="1925"/>
                    <a:pt x="1869" y="3321"/>
                  </a:cubicBezTo>
                  <a:cubicBezTo>
                    <a:pt x="1648" y="3732"/>
                    <a:pt x="1458" y="4112"/>
                    <a:pt x="1268" y="4366"/>
                  </a:cubicBezTo>
                  <a:cubicBezTo>
                    <a:pt x="222" y="5917"/>
                    <a:pt x="1" y="8008"/>
                    <a:pt x="2661" y="9591"/>
                  </a:cubicBezTo>
                  <a:cubicBezTo>
                    <a:pt x="3290" y="9905"/>
                    <a:pt x="3876" y="9998"/>
                    <a:pt x="4346" y="9998"/>
                  </a:cubicBezTo>
                  <a:cubicBezTo>
                    <a:pt x="5013" y="9998"/>
                    <a:pt x="5448" y="9813"/>
                    <a:pt x="5448" y="9813"/>
                  </a:cubicBezTo>
                  <a:cubicBezTo>
                    <a:pt x="5532" y="9802"/>
                    <a:pt x="5613" y="9799"/>
                    <a:pt x="5691" y="9799"/>
                  </a:cubicBezTo>
                  <a:cubicBezTo>
                    <a:pt x="5845" y="9799"/>
                    <a:pt x="5986" y="9813"/>
                    <a:pt x="6113" y="9813"/>
                  </a:cubicBezTo>
                  <a:cubicBezTo>
                    <a:pt x="6868" y="9871"/>
                    <a:pt x="7197" y="10169"/>
                    <a:pt x="7662" y="10169"/>
                  </a:cubicBezTo>
                  <a:cubicBezTo>
                    <a:pt x="7704" y="10169"/>
                    <a:pt x="7747" y="10166"/>
                    <a:pt x="7791" y="10161"/>
                  </a:cubicBezTo>
                  <a:cubicBezTo>
                    <a:pt x="7950" y="10161"/>
                    <a:pt x="8108" y="10098"/>
                    <a:pt x="8330" y="9971"/>
                  </a:cubicBezTo>
                  <a:cubicBezTo>
                    <a:pt x="8385" y="9939"/>
                    <a:pt x="8452" y="9929"/>
                    <a:pt x="8523" y="9929"/>
                  </a:cubicBezTo>
                  <a:cubicBezTo>
                    <a:pt x="8641" y="9929"/>
                    <a:pt x="8769" y="9957"/>
                    <a:pt x="8867" y="9957"/>
                  </a:cubicBezTo>
                  <a:cubicBezTo>
                    <a:pt x="8946" y="9957"/>
                    <a:pt x="9005" y="9939"/>
                    <a:pt x="9026" y="9876"/>
                  </a:cubicBezTo>
                  <a:cubicBezTo>
                    <a:pt x="9343" y="9274"/>
                    <a:pt x="9026" y="8546"/>
                    <a:pt x="9026" y="8546"/>
                  </a:cubicBezTo>
                  <a:cubicBezTo>
                    <a:pt x="9026" y="8546"/>
                    <a:pt x="9026" y="8514"/>
                    <a:pt x="9058" y="8514"/>
                  </a:cubicBezTo>
                  <a:cubicBezTo>
                    <a:pt x="9058" y="8514"/>
                    <a:pt x="9058" y="8483"/>
                    <a:pt x="9090" y="8483"/>
                  </a:cubicBezTo>
                  <a:cubicBezTo>
                    <a:pt x="9882" y="7406"/>
                    <a:pt x="8615" y="6582"/>
                    <a:pt x="8615" y="6582"/>
                  </a:cubicBezTo>
                  <a:cubicBezTo>
                    <a:pt x="8646" y="6519"/>
                    <a:pt x="8646" y="6487"/>
                    <a:pt x="8678" y="6424"/>
                  </a:cubicBezTo>
                  <a:cubicBezTo>
                    <a:pt x="8931" y="5474"/>
                    <a:pt x="7950" y="4999"/>
                    <a:pt x="7855" y="4967"/>
                  </a:cubicBezTo>
                  <a:cubicBezTo>
                    <a:pt x="7950" y="4936"/>
                    <a:pt x="12288" y="3891"/>
                    <a:pt x="11687" y="2846"/>
                  </a:cubicBezTo>
                  <a:cubicBezTo>
                    <a:pt x="11561" y="2634"/>
                    <a:pt x="11225" y="2550"/>
                    <a:pt x="10763" y="2550"/>
                  </a:cubicBezTo>
                  <a:cubicBezTo>
                    <a:pt x="9360" y="2550"/>
                    <a:pt x="6790" y="3320"/>
                    <a:pt x="5384" y="3606"/>
                  </a:cubicBezTo>
                  <a:cubicBezTo>
                    <a:pt x="5057" y="3667"/>
                    <a:pt x="4796" y="3702"/>
                    <a:pt x="4627" y="3702"/>
                  </a:cubicBezTo>
                  <a:cubicBezTo>
                    <a:pt x="4534" y="3702"/>
                    <a:pt x="4468" y="3691"/>
                    <a:pt x="4434" y="3669"/>
                  </a:cubicBezTo>
                  <a:cubicBezTo>
                    <a:pt x="4054" y="3321"/>
                    <a:pt x="5511" y="1072"/>
                    <a:pt x="4878" y="249"/>
                  </a:cubicBezTo>
                  <a:cubicBezTo>
                    <a:pt x="4814" y="185"/>
                    <a:pt x="4751" y="122"/>
                    <a:pt x="4656" y="59"/>
                  </a:cubicBezTo>
                  <a:cubicBezTo>
                    <a:pt x="4624" y="59"/>
                    <a:pt x="4593" y="27"/>
                    <a:pt x="4593" y="27"/>
                  </a:cubicBezTo>
                  <a:cubicBezTo>
                    <a:pt x="4537" y="9"/>
                    <a:pt x="4481" y="1"/>
                    <a:pt x="4425" y="1"/>
                  </a:cubicBezTo>
                  <a:close/>
                </a:path>
              </a:pathLst>
            </a:custGeom>
            <a:solidFill>
              <a:srgbClr val="FCE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2" name="Google Shape;477;p15"/>
            <p:cNvSpPr/>
            <p:nvPr/>
          </p:nvSpPr>
          <p:spPr>
            <a:xfrm>
              <a:off x="8014428" y="3701533"/>
              <a:ext cx="30108" cy="80881"/>
            </a:xfrm>
            <a:custGeom>
              <a:avLst/>
              <a:gdLst/>
              <a:ahLst/>
              <a:cxnLst/>
              <a:rect l="l" t="t" r="r" b="b"/>
              <a:pathLst>
                <a:path w="982" h="2638" extrusionOk="0">
                  <a:moveTo>
                    <a:pt x="209" y="1"/>
                  </a:moveTo>
                  <a:cubicBezTo>
                    <a:pt x="192" y="1"/>
                    <a:pt x="175" y="3"/>
                    <a:pt x="159" y="9"/>
                  </a:cubicBezTo>
                  <a:cubicBezTo>
                    <a:pt x="64" y="41"/>
                    <a:pt x="0" y="136"/>
                    <a:pt x="32" y="231"/>
                  </a:cubicBezTo>
                  <a:lnTo>
                    <a:pt x="634" y="2638"/>
                  </a:lnTo>
                  <a:lnTo>
                    <a:pt x="982" y="2543"/>
                  </a:lnTo>
                  <a:lnTo>
                    <a:pt x="380" y="136"/>
                  </a:lnTo>
                  <a:cubicBezTo>
                    <a:pt x="354" y="58"/>
                    <a:pt x="285" y="1"/>
                    <a:pt x="209"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3" name="Google Shape;478;p15"/>
            <p:cNvSpPr/>
            <p:nvPr/>
          </p:nvSpPr>
          <p:spPr>
            <a:xfrm>
              <a:off x="8015379" y="3744090"/>
              <a:ext cx="40808" cy="41238"/>
            </a:xfrm>
            <a:custGeom>
              <a:avLst/>
              <a:gdLst/>
              <a:ahLst/>
              <a:cxnLst/>
              <a:rect l="l" t="t" r="r" b="b"/>
              <a:pathLst>
                <a:path w="1331" h="1345" extrusionOk="0">
                  <a:moveTo>
                    <a:pt x="614" y="1"/>
                  </a:moveTo>
                  <a:cubicBezTo>
                    <a:pt x="568" y="1"/>
                    <a:pt x="522" y="5"/>
                    <a:pt x="476" y="14"/>
                  </a:cubicBezTo>
                  <a:cubicBezTo>
                    <a:pt x="191" y="109"/>
                    <a:pt x="1" y="394"/>
                    <a:pt x="64" y="711"/>
                  </a:cubicBezTo>
                  <a:lnTo>
                    <a:pt x="223" y="1345"/>
                  </a:lnTo>
                  <a:lnTo>
                    <a:pt x="1331" y="1060"/>
                  </a:lnTo>
                  <a:lnTo>
                    <a:pt x="1173" y="426"/>
                  </a:lnTo>
                  <a:cubicBezTo>
                    <a:pt x="1119" y="156"/>
                    <a:pt x="880" y="1"/>
                    <a:pt x="614"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4" name="Google Shape;479;p15"/>
            <p:cNvSpPr/>
            <p:nvPr/>
          </p:nvSpPr>
          <p:spPr>
            <a:xfrm>
              <a:off x="7987233" y="3772419"/>
              <a:ext cx="160229" cy="176786"/>
            </a:xfrm>
            <a:custGeom>
              <a:avLst/>
              <a:gdLst/>
              <a:ahLst/>
              <a:cxnLst/>
              <a:rect l="l" t="t" r="r" b="b"/>
              <a:pathLst>
                <a:path w="5226" h="5766" extrusionOk="0">
                  <a:moveTo>
                    <a:pt x="2957" y="1"/>
                  </a:moveTo>
                  <a:cubicBezTo>
                    <a:pt x="2870" y="1"/>
                    <a:pt x="2780" y="13"/>
                    <a:pt x="2692" y="41"/>
                  </a:cubicBezTo>
                  <a:lnTo>
                    <a:pt x="697" y="547"/>
                  </a:lnTo>
                  <a:cubicBezTo>
                    <a:pt x="286" y="642"/>
                    <a:pt x="1" y="991"/>
                    <a:pt x="32" y="1339"/>
                  </a:cubicBezTo>
                  <a:lnTo>
                    <a:pt x="476" y="4918"/>
                  </a:lnTo>
                  <a:cubicBezTo>
                    <a:pt x="531" y="5413"/>
                    <a:pt x="921" y="5765"/>
                    <a:pt x="1397" y="5765"/>
                  </a:cubicBezTo>
                  <a:cubicBezTo>
                    <a:pt x="1468" y="5765"/>
                    <a:pt x="1541" y="5757"/>
                    <a:pt x="1616" y="5741"/>
                  </a:cubicBezTo>
                  <a:lnTo>
                    <a:pt x="4403" y="5013"/>
                  </a:lnTo>
                  <a:cubicBezTo>
                    <a:pt x="4973" y="4886"/>
                    <a:pt x="5226" y="4284"/>
                    <a:pt x="5004" y="3746"/>
                  </a:cubicBezTo>
                  <a:lnTo>
                    <a:pt x="3674" y="421"/>
                  </a:lnTo>
                  <a:cubicBezTo>
                    <a:pt x="3575" y="172"/>
                    <a:pt x="3279" y="1"/>
                    <a:pt x="2957"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5" name="Google Shape;480;p15"/>
            <p:cNvSpPr/>
            <p:nvPr/>
          </p:nvSpPr>
          <p:spPr>
            <a:xfrm>
              <a:off x="8010534" y="3824909"/>
              <a:ext cx="114607" cy="98173"/>
            </a:xfrm>
            <a:custGeom>
              <a:avLst/>
              <a:gdLst/>
              <a:ahLst/>
              <a:cxnLst/>
              <a:rect l="l" t="t" r="r" b="b"/>
              <a:pathLst>
                <a:path w="3738" h="3202" extrusionOk="0">
                  <a:moveTo>
                    <a:pt x="2443" y="1"/>
                  </a:moveTo>
                  <a:cubicBezTo>
                    <a:pt x="2360" y="1"/>
                    <a:pt x="2273" y="12"/>
                    <a:pt x="2186" y="39"/>
                  </a:cubicBezTo>
                  <a:lnTo>
                    <a:pt x="571" y="450"/>
                  </a:lnTo>
                  <a:cubicBezTo>
                    <a:pt x="254" y="545"/>
                    <a:pt x="1" y="767"/>
                    <a:pt x="1" y="957"/>
                  </a:cubicBezTo>
                  <a:lnTo>
                    <a:pt x="254" y="2857"/>
                  </a:lnTo>
                  <a:cubicBezTo>
                    <a:pt x="279" y="3060"/>
                    <a:pt x="507" y="3202"/>
                    <a:pt x="808" y="3202"/>
                  </a:cubicBezTo>
                  <a:cubicBezTo>
                    <a:pt x="884" y="3202"/>
                    <a:pt x="963" y="3193"/>
                    <a:pt x="1046" y="3174"/>
                  </a:cubicBezTo>
                  <a:lnTo>
                    <a:pt x="3072" y="2635"/>
                  </a:lnTo>
                  <a:cubicBezTo>
                    <a:pt x="3484" y="2540"/>
                    <a:pt x="3738" y="2224"/>
                    <a:pt x="3611" y="1970"/>
                  </a:cubicBezTo>
                  <a:lnTo>
                    <a:pt x="2914" y="197"/>
                  </a:lnTo>
                  <a:cubicBezTo>
                    <a:pt x="2845" y="82"/>
                    <a:pt x="2660" y="1"/>
                    <a:pt x="2443" y="1"/>
                  </a:cubicBezTo>
                  <a:close/>
                </a:path>
              </a:pathLst>
            </a:custGeom>
            <a:solidFill>
              <a:srgbClr val="E6F4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6" name="Google Shape;481;p15"/>
            <p:cNvSpPr/>
            <p:nvPr/>
          </p:nvSpPr>
          <p:spPr>
            <a:xfrm>
              <a:off x="8052293" y="3801362"/>
              <a:ext cx="34002" cy="16771"/>
            </a:xfrm>
            <a:custGeom>
              <a:avLst/>
              <a:gdLst/>
              <a:ahLst/>
              <a:cxnLst/>
              <a:rect l="l" t="t" r="r" b="b"/>
              <a:pathLst>
                <a:path w="1109" h="547" extrusionOk="0">
                  <a:moveTo>
                    <a:pt x="774" y="1"/>
                  </a:moveTo>
                  <a:cubicBezTo>
                    <a:pt x="694" y="1"/>
                    <a:pt x="602" y="15"/>
                    <a:pt x="507" y="47"/>
                  </a:cubicBezTo>
                  <a:cubicBezTo>
                    <a:pt x="222" y="110"/>
                    <a:pt x="0" y="268"/>
                    <a:pt x="32" y="395"/>
                  </a:cubicBezTo>
                  <a:cubicBezTo>
                    <a:pt x="55" y="488"/>
                    <a:pt x="214" y="546"/>
                    <a:pt x="409" y="546"/>
                  </a:cubicBezTo>
                  <a:cubicBezTo>
                    <a:pt x="481" y="546"/>
                    <a:pt x="557" y="539"/>
                    <a:pt x="634" y="522"/>
                  </a:cubicBezTo>
                  <a:cubicBezTo>
                    <a:pt x="919" y="427"/>
                    <a:pt x="1109" y="268"/>
                    <a:pt x="1077" y="142"/>
                  </a:cubicBezTo>
                  <a:cubicBezTo>
                    <a:pt x="1056" y="57"/>
                    <a:pt x="936" y="1"/>
                    <a:pt x="774" y="1"/>
                  </a:cubicBezTo>
                  <a:close/>
                </a:path>
              </a:pathLst>
            </a:custGeom>
            <a:solidFill>
              <a:srgbClr val="E6F4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7" name="Google Shape;482;p15"/>
            <p:cNvSpPr/>
            <p:nvPr/>
          </p:nvSpPr>
          <p:spPr>
            <a:xfrm>
              <a:off x="8007622" y="3812707"/>
              <a:ext cx="34002" cy="16740"/>
            </a:xfrm>
            <a:custGeom>
              <a:avLst/>
              <a:gdLst/>
              <a:ahLst/>
              <a:cxnLst/>
              <a:rect l="l" t="t" r="r" b="b"/>
              <a:pathLst>
                <a:path w="1109" h="546" extrusionOk="0">
                  <a:moveTo>
                    <a:pt x="726" y="0"/>
                  </a:moveTo>
                  <a:cubicBezTo>
                    <a:pt x="658" y="0"/>
                    <a:pt x="584" y="8"/>
                    <a:pt x="507" y="25"/>
                  </a:cubicBezTo>
                  <a:cubicBezTo>
                    <a:pt x="222" y="120"/>
                    <a:pt x="1" y="278"/>
                    <a:pt x="32" y="405"/>
                  </a:cubicBezTo>
                  <a:cubicBezTo>
                    <a:pt x="74" y="489"/>
                    <a:pt x="201" y="546"/>
                    <a:pt x="365" y="546"/>
                  </a:cubicBezTo>
                  <a:cubicBezTo>
                    <a:pt x="447" y="546"/>
                    <a:pt x="539" y="532"/>
                    <a:pt x="634" y="500"/>
                  </a:cubicBezTo>
                  <a:cubicBezTo>
                    <a:pt x="919" y="437"/>
                    <a:pt x="1109" y="278"/>
                    <a:pt x="1077" y="152"/>
                  </a:cubicBezTo>
                  <a:cubicBezTo>
                    <a:pt x="1054" y="59"/>
                    <a:pt x="912" y="0"/>
                    <a:pt x="726" y="0"/>
                  </a:cubicBezTo>
                  <a:close/>
                </a:path>
              </a:pathLst>
            </a:custGeom>
            <a:solidFill>
              <a:srgbClr val="E6F4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8" name="Google Shape;483;p15"/>
            <p:cNvSpPr/>
            <p:nvPr/>
          </p:nvSpPr>
          <p:spPr>
            <a:xfrm>
              <a:off x="7598832" y="3695003"/>
              <a:ext cx="323371" cy="159493"/>
            </a:xfrm>
            <a:custGeom>
              <a:avLst/>
              <a:gdLst/>
              <a:ahLst/>
              <a:cxnLst/>
              <a:rect l="l" t="t" r="r" b="b"/>
              <a:pathLst>
                <a:path w="10547" h="5202" extrusionOk="0">
                  <a:moveTo>
                    <a:pt x="10547" y="0"/>
                  </a:moveTo>
                  <a:cubicBezTo>
                    <a:pt x="10546" y="0"/>
                    <a:pt x="7411" y="285"/>
                    <a:pt x="7095" y="1995"/>
                  </a:cubicBezTo>
                  <a:cubicBezTo>
                    <a:pt x="6912" y="3184"/>
                    <a:pt x="5703" y="3581"/>
                    <a:pt x="4765" y="3581"/>
                  </a:cubicBezTo>
                  <a:cubicBezTo>
                    <a:pt x="4728" y="3581"/>
                    <a:pt x="4692" y="3580"/>
                    <a:pt x="4656" y="3579"/>
                  </a:cubicBezTo>
                  <a:cubicBezTo>
                    <a:pt x="4150" y="3579"/>
                    <a:pt x="3453" y="3769"/>
                    <a:pt x="2756" y="4022"/>
                  </a:cubicBezTo>
                  <a:cubicBezTo>
                    <a:pt x="2648" y="4067"/>
                    <a:pt x="2500" y="4092"/>
                    <a:pt x="2327" y="4092"/>
                  </a:cubicBezTo>
                  <a:cubicBezTo>
                    <a:pt x="1632" y="4092"/>
                    <a:pt x="533" y="3687"/>
                    <a:pt x="1" y="2471"/>
                  </a:cubicBezTo>
                  <a:lnTo>
                    <a:pt x="1" y="2471"/>
                  </a:lnTo>
                  <a:cubicBezTo>
                    <a:pt x="64" y="3326"/>
                    <a:pt x="413" y="4434"/>
                    <a:pt x="1679" y="5162"/>
                  </a:cubicBezTo>
                  <a:cubicBezTo>
                    <a:pt x="1679" y="5162"/>
                    <a:pt x="3821" y="4554"/>
                    <a:pt x="4890" y="4554"/>
                  </a:cubicBezTo>
                  <a:cubicBezTo>
                    <a:pt x="5088" y="4554"/>
                    <a:pt x="5249" y="4575"/>
                    <a:pt x="5353" y="4624"/>
                  </a:cubicBezTo>
                  <a:cubicBezTo>
                    <a:pt x="5982" y="4938"/>
                    <a:pt x="6568" y="5031"/>
                    <a:pt x="7038" y="5031"/>
                  </a:cubicBezTo>
                  <a:cubicBezTo>
                    <a:pt x="7705" y="5031"/>
                    <a:pt x="8140" y="4846"/>
                    <a:pt x="8140" y="4846"/>
                  </a:cubicBezTo>
                  <a:cubicBezTo>
                    <a:pt x="8224" y="4835"/>
                    <a:pt x="8305" y="4832"/>
                    <a:pt x="8383" y="4832"/>
                  </a:cubicBezTo>
                  <a:cubicBezTo>
                    <a:pt x="8537" y="4832"/>
                    <a:pt x="8678" y="4846"/>
                    <a:pt x="8805" y="4846"/>
                  </a:cubicBezTo>
                  <a:cubicBezTo>
                    <a:pt x="9560" y="4904"/>
                    <a:pt x="9889" y="5202"/>
                    <a:pt x="10354" y="5202"/>
                  </a:cubicBezTo>
                  <a:cubicBezTo>
                    <a:pt x="10396" y="5202"/>
                    <a:pt x="10439" y="5199"/>
                    <a:pt x="10483" y="5194"/>
                  </a:cubicBezTo>
                  <a:lnTo>
                    <a:pt x="10547" y="0"/>
                  </a:ln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29" name="Google Shape;484;p15"/>
            <p:cNvSpPr/>
            <p:nvPr/>
          </p:nvSpPr>
          <p:spPr>
            <a:xfrm>
              <a:off x="7863918" y="3794035"/>
              <a:ext cx="103937" cy="62608"/>
            </a:xfrm>
            <a:custGeom>
              <a:avLst/>
              <a:gdLst/>
              <a:ahLst/>
              <a:cxnLst/>
              <a:rect l="l" t="t" r="r" b="b"/>
              <a:pathLst>
                <a:path w="3390" h="2042" extrusionOk="0">
                  <a:moveTo>
                    <a:pt x="2819" y="1"/>
                  </a:moveTo>
                  <a:lnTo>
                    <a:pt x="507" y="539"/>
                  </a:lnTo>
                  <a:cubicBezTo>
                    <a:pt x="507" y="539"/>
                    <a:pt x="96" y="634"/>
                    <a:pt x="32" y="1077"/>
                  </a:cubicBezTo>
                  <a:cubicBezTo>
                    <a:pt x="1" y="1141"/>
                    <a:pt x="1" y="1236"/>
                    <a:pt x="1" y="1362"/>
                  </a:cubicBezTo>
                  <a:cubicBezTo>
                    <a:pt x="32" y="1457"/>
                    <a:pt x="64" y="1552"/>
                    <a:pt x="159" y="1616"/>
                  </a:cubicBezTo>
                  <a:cubicBezTo>
                    <a:pt x="482" y="1888"/>
                    <a:pt x="1218" y="2041"/>
                    <a:pt x="1873" y="2041"/>
                  </a:cubicBezTo>
                  <a:cubicBezTo>
                    <a:pt x="2436" y="2041"/>
                    <a:pt x="2941" y="1928"/>
                    <a:pt x="3072" y="1679"/>
                  </a:cubicBezTo>
                  <a:cubicBezTo>
                    <a:pt x="3389" y="1109"/>
                    <a:pt x="3104" y="412"/>
                    <a:pt x="3072" y="349"/>
                  </a:cubicBezTo>
                  <a:cubicBezTo>
                    <a:pt x="3072" y="349"/>
                    <a:pt x="3072" y="317"/>
                    <a:pt x="3072" y="317"/>
                  </a:cubicBezTo>
                  <a:lnTo>
                    <a:pt x="3104" y="317"/>
                  </a:lnTo>
                  <a:cubicBezTo>
                    <a:pt x="3104" y="286"/>
                    <a:pt x="3104" y="286"/>
                    <a:pt x="3104" y="286"/>
                  </a:cubicBezTo>
                  <a:lnTo>
                    <a:pt x="2819" y="1"/>
                  </a:lnTo>
                  <a:close/>
                </a:path>
              </a:pathLst>
            </a:custGeom>
            <a:solidFill>
              <a:srgbClr val="FCE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30" name="Google Shape;485;p15"/>
            <p:cNvSpPr/>
            <p:nvPr/>
          </p:nvSpPr>
          <p:spPr>
            <a:xfrm>
              <a:off x="7853249" y="3739674"/>
              <a:ext cx="123345" cy="73891"/>
            </a:xfrm>
            <a:custGeom>
              <a:avLst/>
              <a:gdLst/>
              <a:ahLst/>
              <a:cxnLst/>
              <a:rect l="l" t="t" r="r" b="b"/>
              <a:pathLst>
                <a:path w="4023" h="2410" extrusionOk="0">
                  <a:moveTo>
                    <a:pt x="3072" y="0"/>
                  </a:moveTo>
                  <a:cubicBezTo>
                    <a:pt x="3072" y="0"/>
                    <a:pt x="2154" y="665"/>
                    <a:pt x="1425" y="792"/>
                  </a:cubicBezTo>
                  <a:lnTo>
                    <a:pt x="1267" y="792"/>
                  </a:lnTo>
                  <a:cubicBezTo>
                    <a:pt x="1204" y="792"/>
                    <a:pt x="1172" y="792"/>
                    <a:pt x="1140" y="823"/>
                  </a:cubicBezTo>
                  <a:cubicBezTo>
                    <a:pt x="539" y="855"/>
                    <a:pt x="95" y="1109"/>
                    <a:pt x="0" y="1552"/>
                  </a:cubicBezTo>
                  <a:cubicBezTo>
                    <a:pt x="0" y="1615"/>
                    <a:pt x="0" y="1710"/>
                    <a:pt x="0" y="1805"/>
                  </a:cubicBezTo>
                  <a:cubicBezTo>
                    <a:pt x="32" y="2059"/>
                    <a:pt x="412" y="2217"/>
                    <a:pt x="855" y="2312"/>
                  </a:cubicBezTo>
                  <a:lnTo>
                    <a:pt x="887" y="2312"/>
                  </a:lnTo>
                  <a:cubicBezTo>
                    <a:pt x="1205" y="2378"/>
                    <a:pt x="1585" y="2409"/>
                    <a:pt x="1954" y="2409"/>
                  </a:cubicBezTo>
                  <a:cubicBezTo>
                    <a:pt x="2649" y="2409"/>
                    <a:pt x="3307" y="2297"/>
                    <a:pt x="3452" y="2090"/>
                  </a:cubicBezTo>
                  <a:cubicBezTo>
                    <a:pt x="4022" y="1362"/>
                    <a:pt x="3610" y="728"/>
                    <a:pt x="3294" y="412"/>
                  </a:cubicBezTo>
                  <a:cubicBezTo>
                    <a:pt x="3135" y="253"/>
                    <a:pt x="3009" y="158"/>
                    <a:pt x="3009" y="158"/>
                  </a:cubicBezTo>
                  <a:cubicBezTo>
                    <a:pt x="3040" y="95"/>
                    <a:pt x="3040" y="63"/>
                    <a:pt x="3072" y="0"/>
                  </a:cubicBezTo>
                  <a:close/>
                </a:path>
              </a:pathLst>
            </a:custGeom>
            <a:solidFill>
              <a:srgbClr val="FCE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31" name="Google Shape;486;p15"/>
            <p:cNvSpPr/>
            <p:nvPr/>
          </p:nvSpPr>
          <p:spPr>
            <a:xfrm>
              <a:off x="7840617" y="3695003"/>
              <a:ext cx="114607" cy="70089"/>
            </a:xfrm>
            <a:custGeom>
              <a:avLst/>
              <a:gdLst/>
              <a:ahLst/>
              <a:cxnLst/>
              <a:rect l="l" t="t" r="r" b="b"/>
              <a:pathLst>
                <a:path w="3738" h="2286" extrusionOk="0">
                  <a:moveTo>
                    <a:pt x="2661" y="0"/>
                  </a:moveTo>
                  <a:cubicBezTo>
                    <a:pt x="1742" y="159"/>
                    <a:pt x="159" y="855"/>
                    <a:pt x="32" y="1584"/>
                  </a:cubicBezTo>
                  <a:cubicBezTo>
                    <a:pt x="0" y="1679"/>
                    <a:pt x="32" y="1742"/>
                    <a:pt x="64" y="1837"/>
                  </a:cubicBezTo>
                  <a:cubicBezTo>
                    <a:pt x="150" y="2151"/>
                    <a:pt x="699" y="2285"/>
                    <a:pt x="1340" y="2285"/>
                  </a:cubicBezTo>
                  <a:cubicBezTo>
                    <a:pt x="1410" y="2285"/>
                    <a:pt x="1481" y="2284"/>
                    <a:pt x="1552" y="2280"/>
                  </a:cubicBezTo>
                  <a:cubicBezTo>
                    <a:pt x="1584" y="2249"/>
                    <a:pt x="1616" y="2249"/>
                    <a:pt x="1679" y="2249"/>
                  </a:cubicBezTo>
                  <a:lnTo>
                    <a:pt x="1837" y="2249"/>
                  </a:lnTo>
                  <a:cubicBezTo>
                    <a:pt x="2534" y="2154"/>
                    <a:pt x="3231" y="1932"/>
                    <a:pt x="3421" y="1615"/>
                  </a:cubicBezTo>
                  <a:cubicBezTo>
                    <a:pt x="3452" y="1552"/>
                    <a:pt x="3452" y="1520"/>
                    <a:pt x="3484" y="1457"/>
                  </a:cubicBezTo>
                  <a:cubicBezTo>
                    <a:pt x="3737" y="507"/>
                    <a:pt x="2756" y="64"/>
                    <a:pt x="2661" y="0"/>
                  </a:cubicBezTo>
                  <a:close/>
                </a:path>
              </a:pathLst>
            </a:custGeom>
            <a:solidFill>
              <a:srgbClr val="FCE2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32" name="Google Shape;487;p15"/>
            <p:cNvSpPr/>
            <p:nvPr/>
          </p:nvSpPr>
          <p:spPr>
            <a:xfrm>
              <a:off x="7999865" y="3638680"/>
              <a:ext cx="24283" cy="36087"/>
            </a:xfrm>
            <a:custGeom>
              <a:avLst/>
              <a:gdLst/>
              <a:ahLst/>
              <a:cxnLst/>
              <a:rect l="l" t="t" r="r" b="b"/>
              <a:pathLst>
                <a:path w="792" h="1177" extrusionOk="0">
                  <a:moveTo>
                    <a:pt x="349" y="1"/>
                  </a:moveTo>
                  <a:cubicBezTo>
                    <a:pt x="349" y="1"/>
                    <a:pt x="0" y="602"/>
                    <a:pt x="0" y="824"/>
                  </a:cubicBezTo>
                  <a:cubicBezTo>
                    <a:pt x="29" y="1027"/>
                    <a:pt x="190" y="1176"/>
                    <a:pt x="363" y="1176"/>
                  </a:cubicBezTo>
                  <a:cubicBezTo>
                    <a:pt x="379" y="1176"/>
                    <a:pt x="396" y="1175"/>
                    <a:pt x="412" y="1172"/>
                  </a:cubicBezTo>
                  <a:cubicBezTo>
                    <a:pt x="634" y="1172"/>
                    <a:pt x="792" y="982"/>
                    <a:pt x="760" y="761"/>
                  </a:cubicBezTo>
                  <a:cubicBezTo>
                    <a:pt x="760" y="571"/>
                    <a:pt x="349" y="1"/>
                    <a:pt x="349" y="1"/>
                  </a:cubicBezTo>
                  <a:close/>
                </a:path>
              </a:pathLst>
            </a:custGeom>
            <a:solidFill>
              <a:srgbClr val="F27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33" name="Google Shape;488;p15"/>
            <p:cNvSpPr/>
            <p:nvPr/>
          </p:nvSpPr>
          <p:spPr>
            <a:xfrm>
              <a:off x="7840617" y="3695003"/>
              <a:ext cx="115588" cy="70089"/>
            </a:xfrm>
            <a:custGeom>
              <a:avLst/>
              <a:gdLst/>
              <a:ahLst/>
              <a:cxnLst/>
              <a:rect l="l" t="t" r="r" b="b"/>
              <a:pathLst>
                <a:path w="3770" h="2286" extrusionOk="0">
                  <a:moveTo>
                    <a:pt x="2661" y="0"/>
                  </a:moveTo>
                  <a:cubicBezTo>
                    <a:pt x="2724" y="64"/>
                    <a:pt x="3769" y="950"/>
                    <a:pt x="2502" y="1457"/>
                  </a:cubicBezTo>
                  <a:cubicBezTo>
                    <a:pt x="1823" y="1729"/>
                    <a:pt x="1226" y="1855"/>
                    <a:pt x="784" y="1855"/>
                  </a:cubicBezTo>
                  <a:cubicBezTo>
                    <a:pt x="402" y="1855"/>
                    <a:pt x="135" y="1760"/>
                    <a:pt x="32" y="1584"/>
                  </a:cubicBezTo>
                  <a:lnTo>
                    <a:pt x="32" y="1584"/>
                  </a:lnTo>
                  <a:cubicBezTo>
                    <a:pt x="0" y="1679"/>
                    <a:pt x="32" y="1742"/>
                    <a:pt x="64" y="1837"/>
                  </a:cubicBezTo>
                  <a:cubicBezTo>
                    <a:pt x="150" y="2151"/>
                    <a:pt x="699" y="2285"/>
                    <a:pt x="1340" y="2285"/>
                  </a:cubicBezTo>
                  <a:cubicBezTo>
                    <a:pt x="1410" y="2285"/>
                    <a:pt x="1481" y="2284"/>
                    <a:pt x="1552" y="2280"/>
                  </a:cubicBezTo>
                  <a:cubicBezTo>
                    <a:pt x="1584" y="2249"/>
                    <a:pt x="1616" y="2249"/>
                    <a:pt x="1679" y="2249"/>
                  </a:cubicBezTo>
                  <a:lnTo>
                    <a:pt x="1837" y="2249"/>
                  </a:lnTo>
                  <a:cubicBezTo>
                    <a:pt x="2534" y="2154"/>
                    <a:pt x="3231" y="1932"/>
                    <a:pt x="3421" y="1615"/>
                  </a:cubicBezTo>
                  <a:cubicBezTo>
                    <a:pt x="3452" y="1552"/>
                    <a:pt x="3452" y="1520"/>
                    <a:pt x="3484" y="1457"/>
                  </a:cubicBezTo>
                  <a:cubicBezTo>
                    <a:pt x="3737" y="507"/>
                    <a:pt x="2756" y="64"/>
                    <a:pt x="2661" y="0"/>
                  </a:cubicBez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34" name="Google Shape;489;p15"/>
            <p:cNvSpPr/>
            <p:nvPr/>
          </p:nvSpPr>
          <p:spPr>
            <a:xfrm>
              <a:off x="7853249" y="3752276"/>
              <a:ext cx="123345" cy="61289"/>
            </a:xfrm>
            <a:custGeom>
              <a:avLst/>
              <a:gdLst/>
              <a:ahLst/>
              <a:cxnLst/>
              <a:rect l="l" t="t" r="r" b="b"/>
              <a:pathLst>
                <a:path w="4023" h="1999" extrusionOk="0">
                  <a:moveTo>
                    <a:pt x="3294" y="1"/>
                  </a:moveTo>
                  <a:lnTo>
                    <a:pt x="3294" y="1"/>
                  </a:lnTo>
                  <a:cubicBezTo>
                    <a:pt x="3420" y="571"/>
                    <a:pt x="3452" y="1299"/>
                    <a:pt x="2565" y="1489"/>
                  </a:cubicBezTo>
                  <a:cubicBezTo>
                    <a:pt x="2305" y="1547"/>
                    <a:pt x="1980" y="1576"/>
                    <a:pt x="1649" y="1576"/>
                  </a:cubicBezTo>
                  <a:cubicBezTo>
                    <a:pt x="894" y="1576"/>
                    <a:pt x="110" y="1427"/>
                    <a:pt x="0" y="1141"/>
                  </a:cubicBezTo>
                  <a:cubicBezTo>
                    <a:pt x="0" y="1204"/>
                    <a:pt x="0" y="1299"/>
                    <a:pt x="0" y="1394"/>
                  </a:cubicBezTo>
                  <a:cubicBezTo>
                    <a:pt x="32" y="1648"/>
                    <a:pt x="412" y="1806"/>
                    <a:pt x="855" y="1901"/>
                  </a:cubicBezTo>
                  <a:lnTo>
                    <a:pt x="887" y="1901"/>
                  </a:lnTo>
                  <a:cubicBezTo>
                    <a:pt x="1205" y="1967"/>
                    <a:pt x="1585" y="1998"/>
                    <a:pt x="1954" y="1998"/>
                  </a:cubicBezTo>
                  <a:cubicBezTo>
                    <a:pt x="2649" y="1998"/>
                    <a:pt x="3307" y="1886"/>
                    <a:pt x="3452" y="1679"/>
                  </a:cubicBezTo>
                  <a:cubicBezTo>
                    <a:pt x="4022" y="951"/>
                    <a:pt x="3610" y="317"/>
                    <a:pt x="3294" y="1"/>
                  </a:cubicBez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35" name="Google Shape;490;p15"/>
            <p:cNvSpPr/>
            <p:nvPr/>
          </p:nvSpPr>
          <p:spPr>
            <a:xfrm>
              <a:off x="7863918" y="3804704"/>
              <a:ext cx="103937" cy="51938"/>
            </a:xfrm>
            <a:custGeom>
              <a:avLst/>
              <a:gdLst/>
              <a:ahLst/>
              <a:cxnLst/>
              <a:rect l="l" t="t" r="r" b="b"/>
              <a:pathLst>
                <a:path w="3390" h="1694" extrusionOk="0">
                  <a:moveTo>
                    <a:pt x="3041" y="1"/>
                  </a:moveTo>
                  <a:cubicBezTo>
                    <a:pt x="3041" y="1"/>
                    <a:pt x="3199" y="1078"/>
                    <a:pt x="2122" y="1173"/>
                  </a:cubicBezTo>
                  <a:cubicBezTo>
                    <a:pt x="1884" y="1194"/>
                    <a:pt x="1655" y="1206"/>
                    <a:pt x="1442" y="1206"/>
                  </a:cubicBezTo>
                  <a:cubicBezTo>
                    <a:pt x="722" y="1206"/>
                    <a:pt x="179" y="1071"/>
                    <a:pt x="32" y="729"/>
                  </a:cubicBezTo>
                  <a:cubicBezTo>
                    <a:pt x="1" y="793"/>
                    <a:pt x="1" y="888"/>
                    <a:pt x="1" y="1014"/>
                  </a:cubicBezTo>
                  <a:cubicBezTo>
                    <a:pt x="32" y="1109"/>
                    <a:pt x="64" y="1204"/>
                    <a:pt x="159" y="1268"/>
                  </a:cubicBezTo>
                  <a:cubicBezTo>
                    <a:pt x="482" y="1540"/>
                    <a:pt x="1218" y="1693"/>
                    <a:pt x="1873" y="1693"/>
                  </a:cubicBezTo>
                  <a:cubicBezTo>
                    <a:pt x="2436" y="1693"/>
                    <a:pt x="2941" y="1580"/>
                    <a:pt x="3072" y="1331"/>
                  </a:cubicBezTo>
                  <a:cubicBezTo>
                    <a:pt x="3389" y="761"/>
                    <a:pt x="3104" y="64"/>
                    <a:pt x="3072" y="1"/>
                  </a:cubicBezTo>
                  <a:close/>
                </a:path>
              </a:pathLst>
            </a:custGeom>
            <a:solidFill>
              <a:srgbClr val="EFCA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048747" name="Google Shape;503;p15"/>
          <p:cNvSpPr txBox="1"/>
          <p:nvPr/>
        </p:nvSpPr>
        <p:spPr>
          <a:xfrm>
            <a:off x="3089695" y="1014929"/>
            <a:ext cx="1880075" cy="87870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2000" dirty="0">
                <a:solidFill>
                  <a:srgbClr val="FFFFFF"/>
                </a:solidFill>
                <a:latin typeface="Arial" panose="020B0604020202020204" pitchFamily="34" charset="0"/>
                <a:ea typeface="Fira Sans Medium"/>
                <a:cs typeface="Arial" panose="020B0604020202020204" pitchFamily="34" charset="0"/>
                <a:sym typeface="Fira Sans Medium"/>
              </a:rPr>
              <a:t>     Introduction </a:t>
            </a:r>
            <a:endParaRPr sz="2000" dirty="0">
              <a:solidFill>
                <a:srgbClr val="FFFFFF"/>
              </a:solidFill>
              <a:latin typeface="Arial" panose="020B0604020202020204" pitchFamily="34" charset="0"/>
              <a:ea typeface="Fira Sans Medium"/>
              <a:cs typeface="Arial" panose="020B0604020202020204" pitchFamily="34" charset="0"/>
              <a:sym typeface="Fira Sans Medium"/>
            </a:endParaRPr>
          </a:p>
        </p:txBody>
      </p:sp>
      <p:sp>
        <p:nvSpPr>
          <p:cNvPr id="1048748" name="Google Shape;505;p15"/>
          <p:cNvSpPr txBox="1"/>
          <p:nvPr/>
        </p:nvSpPr>
        <p:spPr>
          <a:xfrm>
            <a:off x="3257923" y="2648888"/>
            <a:ext cx="2106000" cy="15970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2000" dirty="0">
                <a:solidFill>
                  <a:srgbClr val="FFFFFF"/>
                </a:solidFill>
                <a:latin typeface="Arial" panose="020B0604020202020204" pitchFamily="34" charset="0"/>
                <a:ea typeface="Fira Sans Medium"/>
                <a:cs typeface="Arial" panose="020B0604020202020204" pitchFamily="34" charset="0"/>
                <a:sym typeface="Fira Sans Medium"/>
              </a:rPr>
              <a:t>Measuring Lifestyles</a:t>
            </a:r>
            <a:endParaRPr sz="2000" dirty="0">
              <a:solidFill>
                <a:srgbClr val="FFFFFF"/>
              </a:solidFill>
              <a:latin typeface="Arial" panose="020B0604020202020204" pitchFamily="34" charset="0"/>
              <a:ea typeface="Fira Sans Medium"/>
              <a:cs typeface="Arial" panose="020B0604020202020204" pitchFamily="34" charset="0"/>
              <a:sym typeface="Fira Sans Medium"/>
            </a:endParaRPr>
          </a:p>
        </p:txBody>
      </p:sp>
      <p:sp>
        <p:nvSpPr>
          <p:cNvPr id="1048749" name="Google Shape;507;p15"/>
          <p:cNvSpPr txBox="1"/>
          <p:nvPr/>
        </p:nvSpPr>
        <p:spPr>
          <a:xfrm>
            <a:off x="2967730" y="3244967"/>
            <a:ext cx="3975943" cy="14709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2000" dirty="0">
                <a:solidFill>
                  <a:srgbClr val="FFFFFF"/>
                </a:solidFill>
                <a:latin typeface="Arial" panose="020B0604020202020204" pitchFamily="34" charset="0"/>
                <a:ea typeface="Fira Sans Medium"/>
                <a:cs typeface="Arial" panose="020B0604020202020204" pitchFamily="34" charset="0"/>
                <a:sym typeface="Fira Sans Medium"/>
              </a:rPr>
              <a:t>Recommendations</a:t>
            </a:r>
            <a:endParaRPr sz="2000" dirty="0">
              <a:solidFill>
                <a:srgbClr val="FFFFFF"/>
              </a:solidFill>
              <a:latin typeface="Arial" panose="020B0604020202020204" pitchFamily="34" charset="0"/>
              <a:ea typeface="Fira Sans Medium"/>
              <a:cs typeface="Arial" panose="020B0604020202020204" pitchFamily="34" charset="0"/>
              <a:sym typeface="Fira Sans Medium"/>
            </a:endParaRPr>
          </a:p>
        </p:txBody>
      </p:sp>
      <p:sp>
        <p:nvSpPr>
          <p:cNvPr id="1048750" name="Google Shape;509;p15"/>
          <p:cNvSpPr txBox="1"/>
          <p:nvPr/>
        </p:nvSpPr>
        <p:spPr>
          <a:xfrm>
            <a:off x="5544882" y="1247392"/>
            <a:ext cx="2106000" cy="198283"/>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GB" sz="2000" dirty="0">
                <a:solidFill>
                  <a:srgbClr val="FFFFFF"/>
                </a:solidFill>
                <a:latin typeface="Arial" panose="020B0604020202020204" pitchFamily="34" charset="0"/>
                <a:ea typeface="Fira Sans Medium"/>
                <a:cs typeface="Arial" panose="020B0604020202020204" pitchFamily="34" charset="0"/>
                <a:sym typeface="Fira Sans Medium"/>
              </a:rPr>
              <a:t>Anatomy and Physiology</a:t>
            </a:r>
            <a:endParaRPr sz="2000" dirty="0">
              <a:solidFill>
                <a:srgbClr val="FFFFFF"/>
              </a:solidFill>
              <a:latin typeface="Arial" panose="020B0604020202020204" pitchFamily="34" charset="0"/>
              <a:ea typeface="Fira Sans Medium"/>
              <a:cs typeface="Arial" panose="020B0604020202020204" pitchFamily="34" charset="0"/>
              <a:sym typeface="Fira Sans Medium"/>
            </a:endParaRPr>
          </a:p>
        </p:txBody>
      </p:sp>
      <p:sp>
        <p:nvSpPr>
          <p:cNvPr id="1048751" name="Google Shape;511;p15"/>
          <p:cNvSpPr txBox="1"/>
          <p:nvPr/>
        </p:nvSpPr>
        <p:spPr>
          <a:xfrm>
            <a:off x="5544875" y="2776749"/>
            <a:ext cx="2106000" cy="195151"/>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US" sz="2000" dirty="0">
                <a:solidFill>
                  <a:srgbClr val="FFFFFF"/>
                </a:solidFill>
                <a:latin typeface="Arial" panose="020B0604020202020204" pitchFamily="34" charset="0"/>
                <a:ea typeface="Fira Sans Medium"/>
                <a:cs typeface="Arial" panose="020B0604020202020204" pitchFamily="34" charset="0"/>
                <a:sym typeface="Fira Sans Medium"/>
              </a:rPr>
              <a:t>Health Risks</a:t>
            </a:r>
            <a:endParaRPr sz="2000" dirty="0">
              <a:solidFill>
                <a:srgbClr val="FFFFFF"/>
              </a:solidFill>
              <a:latin typeface="Arial" panose="020B0604020202020204" pitchFamily="34" charset="0"/>
              <a:ea typeface="Fira Sans Medium"/>
              <a:cs typeface="Arial" panose="020B0604020202020204" pitchFamily="34" charset="0"/>
              <a:sym typeface="Fira Sans Medium"/>
            </a:endParaRPr>
          </a:p>
        </p:txBody>
      </p:sp>
      <p:grpSp>
        <p:nvGrpSpPr>
          <p:cNvPr id="164" name="Google Shape;710;p17">
            <a:extLst>
              <a:ext uri="{FF2B5EF4-FFF2-40B4-BE49-F238E27FC236}">
                <a16:creationId xmlns:a16="http://schemas.microsoft.com/office/drawing/2014/main" id="{078D99C5-7777-40BA-A5C3-544070F51426}"/>
              </a:ext>
            </a:extLst>
          </p:cNvPr>
          <p:cNvGrpSpPr/>
          <p:nvPr/>
        </p:nvGrpSpPr>
        <p:grpSpPr>
          <a:xfrm>
            <a:off x="2153045" y="2385818"/>
            <a:ext cx="1037602" cy="915444"/>
            <a:chOff x="7653899" y="3820359"/>
            <a:chExt cx="1037602" cy="915444"/>
          </a:xfrm>
        </p:grpSpPr>
        <p:sp>
          <p:nvSpPr>
            <p:cNvPr id="165" name="Google Shape;711;p17">
              <a:extLst>
                <a:ext uri="{FF2B5EF4-FFF2-40B4-BE49-F238E27FC236}">
                  <a16:creationId xmlns:a16="http://schemas.microsoft.com/office/drawing/2014/main" id="{931461E0-BF8E-44B6-9E5C-0F61AC039A54}"/>
                </a:ext>
              </a:extLst>
            </p:cNvPr>
            <p:cNvSpPr/>
            <p:nvPr/>
          </p:nvSpPr>
          <p:spPr>
            <a:xfrm>
              <a:off x="7653899" y="3820359"/>
              <a:ext cx="1037602" cy="915444"/>
            </a:xfrm>
            <a:custGeom>
              <a:avLst/>
              <a:gdLst/>
              <a:ahLst/>
              <a:cxnLst/>
              <a:rect l="l" t="t" r="r" b="b"/>
              <a:pathLst>
                <a:path w="34995" h="30875" extrusionOk="0">
                  <a:moveTo>
                    <a:pt x="17486" y="0"/>
                  </a:moveTo>
                  <a:cubicBezTo>
                    <a:pt x="15586" y="0"/>
                    <a:pt x="13655" y="352"/>
                    <a:pt x="11782" y="1094"/>
                  </a:cubicBezTo>
                  <a:cubicBezTo>
                    <a:pt x="3864" y="4260"/>
                    <a:pt x="1" y="13223"/>
                    <a:pt x="3168" y="21140"/>
                  </a:cubicBezTo>
                  <a:cubicBezTo>
                    <a:pt x="5588" y="27191"/>
                    <a:pt x="11394" y="30875"/>
                    <a:pt x="17532" y="30875"/>
                  </a:cubicBezTo>
                  <a:cubicBezTo>
                    <a:pt x="19424" y="30875"/>
                    <a:pt x="21348" y="30524"/>
                    <a:pt x="23214" y="29786"/>
                  </a:cubicBezTo>
                  <a:cubicBezTo>
                    <a:pt x="31131" y="26619"/>
                    <a:pt x="34995" y="17625"/>
                    <a:pt x="31828" y="9708"/>
                  </a:cubicBezTo>
                  <a:cubicBezTo>
                    <a:pt x="29410" y="3663"/>
                    <a:pt x="23615" y="0"/>
                    <a:pt x="17486" y="0"/>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 name="Google Shape;712;p17">
              <a:extLst>
                <a:ext uri="{FF2B5EF4-FFF2-40B4-BE49-F238E27FC236}">
                  <a16:creationId xmlns:a16="http://schemas.microsoft.com/office/drawing/2014/main" id="{EBCA5A60-C3B3-4C57-8240-5CC15A90BDCD}"/>
                </a:ext>
              </a:extLst>
            </p:cNvPr>
            <p:cNvSpPr/>
            <p:nvPr/>
          </p:nvSpPr>
          <p:spPr>
            <a:xfrm>
              <a:off x="8147809" y="4537296"/>
              <a:ext cx="263885" cy="138999"/>
            </a:xfrm>
            <a:custGeom>
              <a:avLst/>
              <a:gdLst/>
              <a:ahLst/>
              <a:cxnLst/>
              <a:rect l="l" t="t" r="r" b="b"/>
              <a:pathLst>
                <a:path w="8900" h="4688" extrusionOk="0">
                  <a:moveTo>
                    <a:pt x="159" y="0"/>
                  </a:moveTo>
                  <a:cubicBezTo>
                    <a:pt x="96" y="0"/>
                    <a:pt x="32" y="64"/>
                    <a:pt x="32" y="159"/>
                  </a:cubicBezTo>
                  <a:cubicBezTo>
                    <a:pt x="1" y="1330"/>
                    <a:pt x="412" y="2439"/>
                    <a:pt x="1236" y="3325"/>
                  </a:cubicBezTo>
                  <a:cubicBezTo>
                    <a:pt x="2059" y="4181"/>
                    <a:pt x="3168" y="4656"/>
                    <a:pt x="4339" y="4687"/>
                  </a:cubicBezTo>
                  <a:lnTo>
                    <a:pt x="4466" y="4687"/>
                  </a:lnTo>
                  <a:cubicBezTo>
                    <a:pt x="6841" y="4687"/>
                    <a:pt x="8836" y="2787"/>
                    <a:pt x="8900" y="380"/>
                  </a:cubicBezTo>
                  <a:cubicBezTo>
                    <a:pt x="8900" y="285"/>
                    <a:pt x="8836" y="222"/>
                    <a:pt x="8741" y="222"/>
                  </a:cubicBezTo>
                  <a:cubicBezTo>
                    <a:pt x="8678" y="222"/>
                    <a:pt x="8583" y="285"/>
                    <a:pt x="8583" y="349"/>
                  </a:cubicBezTo>
                  <a:cubicBezTo>
                    <a:pt x="8521" y="2590"/>
                    <a:pt x="6713" y="4404"/>
                    <a:pt x="4455" y="4404"/>
                  </a:cubicBezTo>
                  <a:cubicBezTo>
                    <a:pt x="4417" y="4404"/>
                    <a:pt x="4378" y="4403"/>
                    <a:pt x="4339" y="4402"/>
                  </a:cubicBezTo>
                  <a:cubicBezTo>
                    <a:pt x="2059" y="4339"/>
                    <a:pt x="254" y="2439"/>
                    <a:pt x="317" y="159"/>
                  </a:cubicBezTo>
                  <a:cubicBezTo>
                    <a:pt x="317" y="64"/>
                    <a:pt x="254" y="0"/>
                    <a:pt x="159" y="0"/>
                  </a:cubicBezTo>
                  <a:close/>
                </a:path>
              </a:pathLst>
            </a:custGeom>
            <a:solidFill>
              <a:srgbClr val="376B8C">
                <a:alpha val="81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 name="Google Shape;713;p17">
              <a:extLst>
                <a:ext uri="{FF2B5EF4-FFF2-40B4-BE49-F238E27FC236}">
                  <a16:creationId xmlns:a16="http://schemas.microsoft.com/office/drawing/2014/main" id="{54AA08E5-6CA4-4563-BCA4-45BBFB0A1F18}"/>
                </a:ext>
              </a:extLst>
            </p:cNvPr>
            <p:cNvSpPr/>
            <p:nvPr/>
          </p:nvSpPr>
          <p:spPr>
            <a:xfrm>
              <a:off x="8207910" y="4391744"/>
              <a:ext cx="148398" cy="240402"/>
            </a:xfrm>
            <a:custGeom>
              <a:avLst/>
              <a:gdLst/>
              <a:ahLst/>
              <a:cxnLst/>
              <a:rect l="l" t="t" r="r" b="b"/>
              <a:pathLst>
                <a:path w="5005" h="8108" extrusionOk="0">
                  <a:moveTo>
                    <a:pt x="0" y="1"/>
                  </a:moveTo>
                  <a:lnTo>
                    <a:pt x="0" y="5638"/>
                  </a:lnTo>
                  <a:cubicBezTo>
                    <a:pt x="0" y="6999"/>
                    <a:pt x="1109" y="8108"/>
                    <a:pt x="2502" y="8108"/>
                  </a:cubicBezTo>
                  <a:cubicBezTo>
                    <a:pt x="3864" y="8108"/>
                    <a:pt x="5004" y="6999"/>
                    <a:pt x="4972" y="5638"/>
                  </a:cubicBezTo>
                  <a:lnTo>
                    <a:pt x="4972" y="1"/>
                  </a:lnTo>
                  <a:close/>
                </a:path>
              </a:pathLst>
            </a:custGeom>
            <a:solidFill>
              <a:srgbClr val="E8724D">
                <a:alpha val="46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 name="Google Shape;714;p17">
              <a:extLst>
                <a:ext uri="{FF2B5EF4-FFF2-40B4-BE49-F238E27FC236}">
                  <a16:creationId xmlns:a16="http://schemas.microsoft.com/office/drawing/2014/main" id="{BFA1B3E7-CF8D-4EED-BACC-A81177E04852}"/>
                </a:ext>
              </a:extLst>
            </p:cNvPr>
            <p:cNvSpPr/>
            <p:nvPr/>
          </p:nvSpPr>
          <p:spPr>
            <a:xfrm>
              <a:off x="8144992" y="4155107"/>
              <a:ext cx="312719" cy="367186"/>
            </a:xfrm>
            <a:custGeom>
              <a:avLst/>
              <a:gdLst/>
              <a:ahLst/>
              <a:cxnLst/>
              <a:rect l="l" t="t" r="r" b="b"/>
              <a:pathLst>
                <a:path w="10547" h="12384" extrusionOk="0">
                  <a:moveTo>
                    <a:pt x="10483" y="1"/>
                  </a:moveTo>
                  <a:lnTo>
                    <a:pt x="1" y="33"/>
                  </a:lnTo>
                  <a:lnTo>
                    <a:pt x="32" y="7158"/>
                  </a:lnTo>
                  <a:cubicBezTo>
                    <a:pt x="32" y="10052"/>
                    <a:pt x="2376" y="12384"/>
                    <a:pt x="5232" y="12384"/>
                  </a:cubicBezTo>
                  <a:cubicBezTo>
                    <a:pt x="5251" y="12384"/>
                    <a:pt x="5270" y="12384"/>
                    <a:pt x="5289" y="12384"/>
                  </a:cubicBezTo>
                  <a:cubicBezTo>
                    <a:pt x="8203" y="12384"/>
                    <a:pt x="10546" y="10040"/>
                    <a:pt x="10515" y="7126"/>
                  </a:cubicBezTo>
                  <a:lnTo>
                    <a:pt x="10483" y="1"/>
                  </a:lnTo>
                  <a:close/>
                </a:path>
              </a:pathLst>
            </a:custGeom>
            <a:solidFill>
              <a:srgbClr val="F99273">
                <a:alpha val="50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9" name="Google Shape;715;p17">
              <a:extLst>
                <a:ext uri="{FF2B5EF4-FFF2-40B4-BE49-F238E27FC236}">
                  <a16:creationId xmlns:a16="http://schemas.microsoft.com/office/drawing/2014/main" id="{789887AC-3628-4589-A80F-10FF541704E2}"/>
                </a:ext>
              </a:extLst>
            </p:cNvPr>
            <p:cNvSpPr/>
            <p:nvPr/>
          </p:nvSpPr>
          <p:spPr>
            <a:xfrm>
              <a:off x="8105558" y="4031170"/>
              <a:ext cx="347468" cy="261068"/>
            </a:xfrm>
            <a:custGeom>
              <a:avLst/>
              <a:gdLst/>
              <a:ahLst/>
              <a:cxnLst/>
              <a:rect l="l" t="t" r="r" b="b"/>
              <a:pathLst>
                <a:path w="11719" h="8805" extrusionOk="0">
                  <a:moveTo>
                    <a:pt x="6081" y="1"/>
                  </a:moveTo>
                  <a:lnTo>
                    <a:pt x="4878" y="32"/>
                  </a:lnTo>
                  <a:cubicBezTo>
                    <a:pt x="2186" y="32"/>
                    <a:pt x="1" y="2249"/>
                    <a:pt x="32" y="4941"/>
                  </a:cubicBezTo>
                  <a:lnTo>
                    <a:pt x="32" y="8805"/>
                  </a:lnTo>
                  <a:lnTo>
                    <a:pt x="1837" y="8773"/>
                  </a:lnTo>
                  <a:lnTo>
                    <a:pt x="1837" y="6271"/>
                  </a:lnTo>
                  <a:cubicBezTo>
                    <a:pt x="1837" y="5479"/>
                    <a:pt x="2471" y="4814"/>
                    <a:pt x="3262" y="4814"/>
                  </a:cubicBezTo>
                  <a:lnTo>
                    <a:pt x="10831" y="4783"/>
                  </a:lnTo>
                  <a:cubicBezTo>
                    <a:pt x="11338" y="4783"/>
                    <a:pt x="11718" y="4371"/>
                    <a:pt x="11686" y="3896"/>
                  </a:cubicBezTo>
                  <a:cubicBezTo>
                    <a:pt x="11686" y="3421"/>
                    <a:pt x="11275" y="3073"/>
                    <a:pt x="10800" y="3073"/>
                  </a:cubicBezTo>
                  <a:lnTo>
                    <a:pt x="6081" y="1"/>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 name="Google Shape;716;p17">
              <a:extLst>
                <a:ext uri="{FF2B5EF4-FFF2-40B4-BE49-F238E27FC236}">
                  <a16:creationId xmlns:a16="http://schemas.microsoft.com/office/drawing/2014/main" id="{9BE5CFD4-0EF8-4C9D-AAE2-0A264C0DB3DA}"/>
                </a:ext>
              </a:extLst>
            </p:cNvPr>
            <p:cNvSpPr/>
            <p:nvPr/>
          </p:nvSpPr>
          <p:spPr>
            <a:xfrm>
              <a:off x="8082075" y="4249186"/>
              <a:ext cx="128681" cy="115516"/>
            </a:xfrm>
            <a:custGeom>
              <a:avLst/>
              <a:gdLst/>
              <a:ahLst/>
              <a:cxnLst/>
              <a:rect l="l" t="t" r="r" b="b"/>
              <a:pathLst>
                <a:path w="4340" h="3896" extrusionOk="0">
                  <a:moveTo>
                    <a:pt x="2159" y="1"/>
                  </a:moveTo>
                  <a:cubicBezTo>
                    <a:pt x="2001" y="1"/>
                    <a:pt x="1840" y="19"/>
                    <a:pt x="1679" y="58"/>
                  </a:cubicBezTo>
                  <a:cubicBezTo>
                    <a:pt x="634" y="343"/>
                    <a:pt x="1" y="1388"/>
                    <a:pt x="286" y="2433"/>
                  </a:cubicBezTo>
                  <a:cubicBezTo>
                    <a:pt x="498" y="3309"/>
                    <a:pt x="1288" y="3895"/>
                    <a:pt x="2153" y="3895"/>
                  </a:cubicBezTo>
                  <a:cubicBezTo>
                    <a:pt x="2321" y="3895"/>
                    <a:pt x="2491" y="3873"/>
                    <a:pt x="2661" y="3827"/>
                  </a:cubicBezTo>
                  <a:cubicBezTo>
                    <a:pt x="3706" y="3573"/>
                    <a:pt x="4339" y="2497"/>
                    <a:pt x="4054" y="1452"/>
                  </a:cubicBezTo>
                  <a:cubicBezTo>
                    <a:pt x="3813" y="567"/>
                    <a:pt x="3028" y="1"/>
                    <a:pt x="2159" y="1"/>
                  </a:cubicBezTo>
                  <a:close/>
                </a:path>
              </a:pathLst>
            </a:custGeom>
            <a:solidFill>
              <a:srgbClr val="F992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1" name="Google Shape;717;p17">
              <a:extLst>
                <a:ext uri="{FF2B5EF4-FFF2-40B4-BE49-F238E27FC236}">
                  <a16:creationId xmlns:a16="http://schemas.microsoft.com/office/drawing/2014/main" id="{3A24DB41-13E7-4869-91EF-E0457FA00FD5}"/>
                </a:ext>
              </a:extLst>
            </p:cNvPr>
            <p:cNvSpPr/>
            <p:nvPr/>
          </p:nvSpPr>
          <p:spPr>
            <a:xfrm>
              <a:off x="8107426" y="4268726"/>
              <a:ext cx="44179" cy="77031"/>
            </a:xfrm>
            <a:custGeom>
              <a:avLst/>
              <a:gdLst/>
              <a:ahLst/>
              <a:cxnLst/>
              <a:rect l="l" t="t" r="r" b="b"/>
              <a:pathLst>
                <a:path w="1490" h="2598" extrusionOk="0">
                  <a:moveTo>
                    <a:pt x="1331" y="1"/>
                  </a:moveTo>
                  <a:cubicBezTo>
                    <a:pt x="603" y="1"/>
                    <a:pt x="1" y="571"/>
                    <a:pt x="1" y="1299"/>
                  </a:cubicBezTo>
                  <a:cubicBezTo>
                    <a:pt x="33" y="2028"/>
                    <a:pt x="603" y="2598"/>
                    <a:pt x="1331" y="2598"/>
                  </a:cubicBezTo>
                  <a:cubicBezTo>
                    <a:pt x="1394" y="2598"/>
                    <a:pt x="1458" y="2534"/>
                    <a:pt x="1489" y="2471"/>
                  </a:cubicBezTo>
                  <a:cubicBezTo>
                    <a:pt x="1458" y="2376"/>
                    <a:pt x="1426" y="2313"/>
                    <a:pt x="1331" y="2313"/>
                  </a:cubicBezTo>
                  <a:cubicBezTo>
                    <a:pt x="761" y="2313"/>
                    <a:pt x="318" y="1869"/>
                    <a:pt x="318" y="1299"/>
                  </a:cubicBezTo>
                  <a:cubicBezTo>
                    <a:pt x="318" y="729"/>
                    <a:pt x="761" y="286"/>
                    <a:pt x="1331" y="286"/>
                  </a:cubicBezTo>
                  <a:cubicBezTo>
                    <a:pt x="1394" y="286"/>
                    <a:pt x="1458" y="223"/>
                    <a:pt x="1458" y="128"/>
                  </a:cubicBezTo>
                  <a:cubicBezTo>
                    <a:pt x="1458" y="64"/>
                    <a:pt x="1394" y="1"/>
                    <a:pt x="1331" y="1"/>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 name="Google Shape;718;p17">
              <a:extLst>
                <a:ext uri="{FF2B5EF4-FFF2-40B4-BE49-F238E27FC236}">
                  <a16:creationId xmlns:a16="http://schemas.microsoft.com/office/drawing/2014/main" id="{AB41413A-A94B-4CE7-8791-30B7785AC43C}"/>
                </a:ext>
              </a:extLst>
            </p:cNvPr>
            <p:cNvSpPr/>
            <p:nvPr/>
          </p:nvSpPr>
          <p:spPr>
            <a:xfrm>
              <a:off x="8193826" y="4029302"/>
              <a:ext cx="353072" cy="145582"/>
            </a:xfrm>
            <a:custGeom>
              <a:avLst/>
              <a:gdLst/>
              <a:ahLst/>
              <a:cxnLst/>
              <a:rect l="l" t="t" r="r" b="b"/>
              <a:pathLst>
                <a:path w="11908" h="4910" extrusionOk="0">
                  <a:moveTo>
                    <a:pt x="11876" y="0"/>
                  </a:moveTo>
                  <a:lnTo>
                    <a:pt x="2787" y="95"/>
                  </a:lnTo>
                  <a:cubicBezTo>
                    <a:pt x="1236" y="95"/>
                    <a:pt x="0" y="1362"/>
                    <a:pt x="32" y="2914"/>
                  </a:cubicBezTo>
                  <a:lnTo>
                    <a:pt x="32" y="4909"/>
                  </a:lnTo>
                  <a:lnTo>
                    <a:pt x="7854" y="4846"/>
                  </a:lnTo>
                  <a:cubicBezTo>
                    <a:pt x="10103" y="4846"/>
                    <a:pt x="11908" y="3009"/>
                    <a:pt x="11908" y="760"/>
                  </a:cubicBezTo>
                  <a:lnTo>
                    <a:pt x="11876" y="0"/>
                  </a:lnTo>
                  <a:close/>
                </a:path>
              </a:pathLst>
            </a:custGeom>
            <a:solidFill>
              <a:srgbClr val="376B8C">
                <a:alpha val="81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3" name="Google Shape;719;p17">
              <a:extLst>
                <a:ext uri="{FF2B5EF4-FFF2-40B4-BE49-F238E27FC236}">
                  <a16:creationId xmlns:a16="http://schemas.microsoft.com/office/drawing/2014/main" id="{7B7FCA79-DD0F-49EF-A12E-B6BDBBE95522}"/>
                </a:ext>
              </a:extLst>
            </p:cNvPr>
            <p:cNvSpPr/>
            <p:nvPr/>
          </p:nvSpPr>
          <p:spPr>
            <a:xfrm>
              <a:off x="8221993" y="3939166"/>
              <a:ext cx="283602" cy="200968"/>
            </a:xfrm>
            <a:custGeom>
              <a:avLst/>
              <a:gdLst/>
              <a:ahLst/>
              <a:cxnLst/>
              <a:rect l="l" t="t" r="r" b="b"/>
              <a:pathLst>
                <a:path w="9565" h="6778" extrusionOk="0">
                  <a:moveTo>
                    <a:pt x="8773" y="0"/>
                  </a:moveTo>
                  <a:lnTo>
                    <a:pt x="1457" y="2977"/>
                  </a:lnTo>
                  <a:cubicBezTo>
                    <a:pt x="476" y="3389"/>
                    <a:pt x="0" y="4529"/>
                    <a:pt x="412" y="5511"/>
                  </a:cubicBezTo>
                  <a:lnTo>
                    <a:pt x="919" y="6777"/>
                  </a:lnTo>
                  <a:lnTo>
                    <a:pt x="7443" y="4149"/>
                  </a:lnTo>
                  <a:cubicBezTo>
                    <a:pt x="8868" y="3547"/>
                    <a:pt x="9565" y="1900"/>
                    <a:pt x="8963" y="475"/>
                  </a:cubicBezTo>
                  <a:lnTo>
                    <a:pt x="8773" y="0"/>
                  </a:lnTo>
                  <a:close/>
                </a:path>
              </a:pathLst>
            </a:custGeom>
            <a:solidFill>
              <a:srgbClr val="376B8C">
                <a:alpha val="81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 name="Google Shape;720;p17">
              <a:extLst>
                <a:ext uri="{FF2B5EF4-FFF2-40B4-BE49-F238E27FC236}">
                  <a16:creationId xmlns:a16="http://schemas.microsoft.com/office/drawing/2014/main" id="{066F78DB-C2AF-42E9-B887-73985B9E4C1A}"/>
                </a:ext>
              </a:extLst>
            </p:cNvPr>
            <p:cNvSpPr/>
            <p:nvPr/>
          </p:nvSpPr>
          <p:spPr>
            <a:xfrm>
              <a:off x="8287727" y="4243138"/>
              <a:ext cx="36647" cy="119519"/>
            </a:xfrm>
            <a:custGeom>
              <a:avLst/>
              <a:gdLst/>
              <a:ahLst/>
              <a:cxnLst/>
              <a:rect l="l" t="t" r="r" b="b"/>
              <a:pathLst>
                <a:path w="1236" h="4031" extrusionOk="0">
                  <a:moveTo>
                    <a:pt x="934" y="1"/>
                  </a:moveTo>
                  <a:cubicBezTo>
                    <a:pt x="920" y="1"/>
                    <a:pt x="904" y="3"/>
                    <a:pt x="887" y="9"/>
                  </a:cubicBezTo>
                  <a:cubicBezTo>
                    <a:pt x="792" y="9"/>
                    <a:pt x="760" y="72"/>
                    <a:pt x="760" y="167"/>
                  </a:cubicBezTo>
                  <a:lnTo>
                    <a:pt x="950" y="3271"/>
                  </a:lnTo>
                  <a:lnTo>
                    <a:pt x="95" y="3746"/>
                  </a:lnTo>
                  <a:cubicBezTo>
                    <a:pt x="32" y="3809"/>
                    <a:pt x="0" y="3904"/>
                    <a:pt x="64" y="3967"/>
                  </a:cubicBezTo>
                  <a:cubicBezTo>
                    <a:pt x="95" y="3999"/>
                    <a:pt x="127" y="4031"/>
                    <a:pt x="190" y="4031"/>
                  </a:cubicBezTo>
                  <a:cubicBezTo>
                    <a:pt x="222" y="4031"/>
                    <a:pt x="222" y="4031"/>
                    <a:pt x="254" y="3999"/>
                  </a:cubicBezTo>
                  <a:lnTo>
                    <a:pt x="1172" y="3492"/>
                  </a:lnTo>
                  <a:cubicBezTo>
                    <a:pt x="1204" y="3461"/>
                    <a:pt x="1235" y="3397"/>
                    <a:pt x="1235" y="3366"/>
                  </a:cubicBezTo>
                  <a:lnTo>
                    <a:pt x="1045" y="136"/>
                  </a:lnTo>
                  <a:cubicBezTo>
                    <a:pt x="1045" y="57"/>
                    <a:pt x="1003" y="1"/>
                    <a:pt x="934" y="1"/>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5" name="Google Shape;721;p17">
              <a:extLst>
                <a:ext uri="{FF2B5EF4-FFF2-40B4-BE49-F238E27FC236}">
                  <a16:creationId xmlns:a16="http://schemas.microsoft.com/office/drawing/2014/main" id="{F0008140-56F1-4F00-AD38-DEEA205A82B7}"/>
                </a:ext>
              </a:extLst>
            </p:cNvPr>
            <p:cNvSpPr/>
            <p:nvPr/>
          </p:nvSpPr>
          <p:spPr>
            <a:xfrm>
              <a:off x="8289595" y="4411431"/>
              <a:ext cx="36647" cy="24461"/>
            </a:xfrm>
            <a:custGeom>
              <a:avLst/>
              <a:gdLst/>
              <a:ahLst/>
              <a:cxnLst/>
              <a:rect l="l" t="t" r="r" b="b"/>
              <a:pathLst>
                <a:path w="1236" h="825" extrusionOk="0">
                  <a:moveTo>
                    <a:pt x="1032" y="0"/>
                  </a:moveTo>
                  <a:cubicBezTo>
                    <a:pt x="455" y="0"/>
                    <a:pt x="63" y="572"/>
                    <a:pt x="32" y="603"/>
                  </a:cubicBezTo>
                  <a:cubicBezTo>
                    <a:pt x="1" y="667"/>
                    <a:pt x="1" y="762"/>
                    <a:pt x="64" y="793"/>
                  </a:cubicBezTo>
                  <a:cubicBezTo>
                    <a:pt x="96" y="825"/>
                    <a:pt x="127" y="825"/>
                    <a:pt x="159" y="825"/>
                  </a:cubicBezTo>
                  <a:cubicBezTo>
                    <a:pt x="222" y="825"/>
                    <a:pt x="254" y="793"/>
                    <a:pt x="286" y="762"/>
                  </a:cubicBezTo>
                  <a:cubicBezTo>
                    <a:pt x="286" y="762"/>
                    <a:pt x="602" y="287"/>
                    <a:pt x="1077" y="287"/>
                  </a:cubicBezTo>
                  <a:cubicBezTo>
                    <a:pt x="1094" y="292"/>
                    <a:pt x="1110" y="295"/>
                    <a:pt x="1125" y="295"/>
                  </a:cubicBezTo>
                  <a:cubicBezTo>
                    <a:pt x="1193" y="295"/>
                    <a:pt x="1236" y="238"/>
                    <a:pt x="1236" y="160"/>
                  </a:cubicBezTo>
                  <a:cubicBezTo>
                    <a:pt x="1236" y="65"/>
                    <a:pt x="1172" y="2"/>
                    <a:pt x="1077" y="2"/>
                  </a:cubicBezTo>
                  <a:cubicBezTo>
                    <a:pt x="1062" y="1"/>
                    <a:pt x="1047" y="0"/>
                    <a:pt x="1032" y="0"/>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 name="Google Shape;722;p17">
              <a:extLst>
                <a:ext uri="{FF2B5EF4-FFF2-40B4-BE49-F238E27FC236}">
                  <a16:creationId xmlns:a16="http://schemas.microsoft.com/office/drawing/2014/main" id="{A0FE48D7-F76E-4F1E-A6D0-DCF3465C5D3A}"/>
                </a:ext>
              </a:extLst>
            </p:cNvPr>
            <p:cNvSpPr/>
            <p:nvPr/>
          </p:nvSpPr>
          <p:spPr>
            <a:xfrm>
              <a:off x="8355329" y="4249009"/>
              <a:ext cx="67632" cy="67661"/>
            </a:xfrm>
            <a:custGeom>
              <a:avLst/>
              <a:gdLst/>
              <a:ahLst/>
              <a:cxnLst/>
              <a:rect l="l" t="t" r="r" b="b"/>
              <a:pathLst>
                <a:path w="2281" h="2282" extrusionOk="0">
                  <a:moveTo>
                    <a:pt x="1141" y="1"/>
                  </a:moveTo>
                  <a:cubicBezTo>
                    <a:pt x="507" y="1"/>
                    <a:pt x="0" y="508"/>
                    <a:pt x="0" y="1141"/>
                  </a:cubicBezTo>
                  <a:cubicBezTo>
                    <a:pt x="0" y="1774"/>
                    <a:pt x="507" y="2281"/>
                    <a:pt x="1141" y="2281"/>
                  </a:cubicBezTo>
                  <a:cubicBezTo>
                    <a:pt x="1774" y="2281"/>
                    <a:pt x="2281" y="1774"/>
                    <a:pt x="2281" y="1141"/>
                  </a:cubicBezTo>
                  <a:cubicBezTo>
                    <a:pt x="2281" y="508"/>
                    <a:pt x="1774" y="1"/>
                    <a:pt x="1141" y="1"/>
                  </a:cubicBezTo>
                  <a:close/>
                </a:path>
              </a:pathLst>
            </a:custGeom>
            <a:solidFill>
              <a:srgbClr val="E8724D">
                <a:alpha val="46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7" name="Google Shape;723;p17">
              <a:extLst>
                <a:ext uri="{FF2B5EF4-FFF2-40B4-BE49-F238E27FC236}">
                  <a16:creationId xmlns:a16="http://schemas.microsoft.com/office/drawing/2014/main" id="{6C388E22-2F29-4E8E-97BF-232BBDE8221F}"/>
                </a:ext>
              </a:extLst>
            </p:cNvPr>
            <p:cNvSpPr/>
            <p:nvPr/>
          </p:nvSpPr>
          <p:spPr>
            <a:xfrm>
              <a:off x="8355329" y="4274359"/>
              <a:ext cx="67632" cy="17879"/>
            </a:xfrm>
            <a:custGeom>
              <a:avLst/>
              <a:gdLst/>
              <a:ahLst/>
              <a:cxnLst/>
              <a:rect l="l" t="t" r="r" b="b"/>
              <a:pathLst>
                <a:path w="2281" h="603" extrusionOk="0">
                  <a:moveTo>
                    <a:pt x="32" y="1"/>
                  </a:moveTo>
                  <a:cubicBezTo>
                    <a:pt x="32" y="64"/>
                    <a:pt x="0" y="159"/>
                    <a:pt x="0" y="254"/>
                  </a:cubicBezTo>
                  <a:cubicBezTo>
                    <a:pt x="0" y="286"/>
                    <a:pt x="32" y="603"/>
                    <a:pt x="32" y="603"/>
                  </a:cubicBezTo>
                  <a:cubicBezTo>
                    <a:pt x="32" y="603"/>
                    <a:pt x="571" y="286"/>
                    <a:pt x="1077" y="286"/>
                  </a:cubicBezTo>
                  <a:cubicBezTo>
                    <a:pt x="1647" y="286"/>
                    <a:pt x="2249" y="603"/>
                    <a:pt x="2249" y="603"/>
                  </a:cubicBezTo>
                  <a:cubicBezTo>
                    <a:pt x="2281" y="603"/>
                    <a:pt x="2281" y="1"/>
                    <a:pt x="22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8" name="Google Shape;724;p17">
              <a:extLst>
                <a:ext uri="{FF2B5EF4-FFF2-40B4-BE49-F238E27FC236}">
                  <a16:creationId xmlns:a16="http://schemas.microsoft.com/office/drawing/2014/main" id="{C04AF932-0DA0-431C-86A4-9F12D6FD34A0}"/>
                </a:ext>
              </a:extLst>
            </p:cNvPr>
            <p:cNvSpPr/>
            <p:nvPr/>
          </p:nvSpPr>
          <p:spPr>
            <a:xfrm>
              <a:off x="8370362" y="4274359"/>
              <a:ext cx="30065" cy="11297"/>
            </a:xfrm>
            <a:custGeom>
              <a:avLst/>
              <a:gdLst/>
              <a:ahLst/>
              <a:cxnLst/>
              <a:rect l="l" t="t" r="r" b="b"/>
              <a:pathLst>
                <a:path w="1014" h="381" extrusionOk="0">
                  <a:moveTo>
                    <a:pt x="32" y="1"/>
                  </a:moveTo>
                  <a:cubicBezTo>
                    <a:pt x="0" y="96"/>
                    <a:pt x="0" y="191"/>
                    <a:pt x="0" y="286"/>
                  </a:cubicBezTo>
                  <a:cubicBezTo>
                    <a:pt x="0" y="318"/>
                    <a:pt x="0" y="349"/>
                    <a:pt x="0" y="381"/>
                  </a:cubicBezTo>
                  <a:cubicBezTo>
                    <a:pt x="190" y="349"/>
                    <a:pt x="380" y="286"/>
                    <a:pt x="570" y="286"/>
                  </a:cubicBezTo>
                  <a:cubicBezTo>
                    <a:pt x="729" y="286"/>
                    <a:pt x="855" y="318"/>
                    <a:pt x="1014" y="349"/>
                  </a:cubicBezTo>
                  <a:cubicBezTo>
                    <a:pt x="1014" y="286"/>
                    <a:pt x="1014" y="223"/>
                    <a:pt x="1014" y="159"/>
                  </a:cubicBezTo>
                  <a:cubicBezTo>
                    <a:pt x="1014" y="96"/>
                    <a:pt x="1014" y="33"/>
                    <a:pt x="982" y="1"/>
                  </a:cubicBezTo>
                  <a:close/>
                </a:path>
              </a:pathLst>
            </a:custGeom>
            <a:solidFill>
              <a:srgbClr val="2A1C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9" name="Google Shape;725;p17">
              <a:extLst>
                <a:ext uri="{FF2B5EF4-FFF2-40B4-BE49-F238E27FC236}">
                  <a16:creationId xmlns:a16="http://schemas.microsoft.com/office/drawing/2014/main" id="{AF3A80A2-F731-492C-A20C-88E4CEE8BA8D}"/>
                </a:ext>
              </a:extLst>
            </p:cNvPr>
            <p:cNvSpPr/>
            <p:nvPr/>
          </p:nvSpPr>
          <p:spPr>
            <a:xfrm>
              <a:off x="8339378" y="4223124"/>
              <a:ext cx="95799" cy="39435"/>
            </a:xfrm>
            <a:custGeom>
              <a:avLst/>
              <a:gdLst/>
              <a:ahLst/>
              <a:cxnLst/>
              <a:rect l="l" t="t" r="r" b="b"/>
              <a:pathLst>
                <a:path w="3231" h="1330" extrusionOk="0">
                  <a:moveTo>
                    <a:pt x="534" y="1"/>
                  </a:moveTo>
                  <a:cubicBezTo>
                    <a:pt x="334" y="1"/>
                    <a:pt x="156" y="118"/>
                    <a:pt x="63" y="304"/>
                  </a:cubicBezTo>
                  <a:cubicBezTo>
                    <a:pt x="0" y="399"/>
                    <a:pt x="0" y="557"/>
                    <a:pt x="32" y="684"/>
                  </a:cubicBezTo>
                  <a:cubicBezTo>
                    <a:pt x="95" y="842"/>
                    <a:pt x="253" y="969"/>
                    <a:pt x="412" y="1032"/>
                  </a:cubicBezTo>
                  <a:cubicBezTo>
                    <a:pt x="697" y="1127"/>
                    <a:pt x="1014" y="1222"/>
                    <a:pt x="1299" y="1286"/>
                  </a:cubicBezTo>
                  <a:cubicBezTo>
                    <a:pt x="1526" y="1314"/>
                    <a:pt x="1754" y="1330"/>
                    <a:pt x="1979" y="1330"/>
                  </a:cubicBezTo>
                  <a:cubicBezTo>
                    <a:pt x="2254" y="1330"/>
                    <a:pt x="2525" y="1306"/>
                    <a:pt x="2787" y="1254"/>
                  </a:cubicBezTo>
                  <a:cubicBezTo>
                    <a:pt x="2945" y="1222"/>
                    <a:pt x="3072" y="1127"/>
                    <a:pt x="3135" y="1001"/>
                  </a:cubicBezTo>
                  <a:cubicBezTo>
                    <a:pt x="3199" y="874"/>
                    <a:pt x="3230" y="747"/>
                    <a:pt x="3167" y="621"/>
                  </a:cubicBezTo>
                  <a:cubicBezTo>
                    <a:pt x="3082" y="393"/>
                    <a:pt x="2868" y="267"/>
                    <a:pt x="2642" y="267"/>
                  </a:cubicBezTo>
                  <a:cubicBezTo>
                    <a:pt x="2617" y="267"/>
                    <a:pt x="2591" y="269"/>
                    <a:pt x="2565" y="272"/>
                  </a:cubicBezTo>
                  <a:cubicBezTo>
                    <a:pt x="2390" y="300"/>
                    <a:pt x="2215" y="314"/>
                    <a:pt x="2039" y="314"/>
                  </a:cubicBezTo>
                  <a:cubicBezTo>
                    <a:pt x="1613" y="314"/>
                    <a:pt x="1186" y="230"/>
                    <a:pt x="760" y="50"/>
                  </a:cubicBezTo>
                  <a:cubicBezTo>
                    <a:pt x="684" y="17"/>
                    <a:pt x="607" y="1"/>
                    <a:pt x="534" y="1"/>
                  </a:cubicBezTo>
                  <a:close/>
                </a:path>
              </a:pathLst>
            </a:custGeom>
            <a:solidFill>
              <a:srgbClr val="376B8C">
                <a:alpha val="81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0" name="Google Shape;726;p17">
              <a:extLst>
                <a:ext uri="{FF2B5EF4-FFF2-40B4-BE49-F238E27FC236}">
                  <a16:creationId xmlns:a16="http://schemas.microsoft.com/office/drawing/2014/main" id="{F8B59D83-EC3C-48AB-B466-094F2EB7AA7C}"/>
                </a:ext>
              </a:extLst>
            </p:cNvPr>
            <p:cNvSpPr/>
            <p:nvPr/>
          </p:nvSpPr>
          <p:spPr>
            <a:xfrm>
              <a:off x="8204144" y="4249009"/>
              <a:ext cx="66713" cy="67661"/>
            </a:xfrm>
            <a:custGeom>
              <a:avLst/>
              <a:gdLst/>
              <a:ahLst/>
              <a:cxnLst/>
              <a:rect l="l" t="t" r="r" b="b"/>
              <a:pathLst>
                <a:path w="2250" h="2282" extrusionOk="0">
                  <a:moveTo>
                    <a:pt x="1141" y="1"/>
                  </a:moveTo>
                  <a:cubicBezTo>
                    <a:pt x="507" y="1"/>
                    <a:pt x="1" y="508"/>
                    <a:pt x="1" y="1141"/>
                  </a:cubicBezTo>
                  <a:cubicBezTo>
                    <a:pt x="1" y="1774"/>
                    <a:pt x="507" y="2281"/>
                    <a:pt x="1141" y="2281"/>
                  </a:cubicBezTo>
                  <a:cubicBezTo>
                    <a:pt x="1743" y="2281"/>
                    <a:pt x="2249" y="1774"/>
                    <a:pt x="2249" y="1141"/>
                  </a:cubicBezTo>
                  <a:cubicBezTo>
                    <a:pt x="2249" y="508"/>
                    <a:pt x="1743" y="1"/>
                    <a:pt x="1141" y="1"/>
                  </a:cubicBezTo>
                  <a:close/>
                </a:path>
              </a:pathLst>
            </a:custGeom>
            <a:solidFill>
              <a:srgbClr val="E872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1" name="Google Shape;727;p17">
              <a:extLst>
                <a:ext uri="{FF2B5EF4-FFF2-40B4-BE49-F238E27FC236}">
                  <a16:creationId xmlns:a16="http://schemas.microsoft.com/office/drawing/2014/main" id="{0809996C-D36C-43E8-8996-D90828A939CB}"/>
                </a:ext>
              </a:extLst>
            </p:cNvPr>
            <p:cNvSpPr/>
            <p:nvPr/>
          </p:nvSpPr>
          <p:spPr>
            <a:xfrm>
              <a:off x="8203225" y="4274359"/>
              <a:ext cx="67632" cy="17879"/>
            </a:xfrm>
            <a:custGeom>
              <a:avLst/>
              <a:gdLst/>
              <a:ahLst/>
              <a:cxnLst/>
              <a:rect l="l" t="t" r="r" b="b"/>
              <a:pathLst>
                <a:path w="2281" h="603" extrusionOk="0">
                  <a:moveTo>
                    <a:pt x="63" y="1"/>
                  </a:moveTo>
                  <a:cubicBezTo>
                    <a:pt x="0" y="1"/>
                    <a:pt x="32" y="603"/>
                    <a:pt x="63" y="603"/>
                  </a:cubicBezTo>
                  <a:cubicBezTo>
                    <a:pt x="63" y="603"/>
                    <a:pt x="633" y="286"/>
                    <a:pt x="1204" y="286"/>
                  </a:cubicBezTo>
                  <a:cubicBezTo>
                    <a:pt x="1742" y="286"/>
                    <a:pt x="2249" y="603"/>
                    <a:pt x="2249" y="603"/>
                  </a:cubicBezTo>
                  <a:cubicBezTo>
                    <a:pt x="2280" y="603"/>
                    <a:pt x="2280" y="286"/>
                    <a:pt x="2280" y="254"/>
                  </a:cubicBezTo>
                  <a:cubicBezTo>
                    <a:pt x="2280" y="159"/>
                    <a:pt x="2249" y="64"/>
                    <a:pt x="22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2" name="Google Shape;728;p17">
              <a:extLst>
                <a:ext uri="{FF2B5EF4-FFF2-40B4-BE49-F238E27FC236}">
                  <a16:creationId xmlns:a16="http://schemas.microsoft.com/office/drawing/2014/main" id="{D3CA0FF7-1ADA-4708-BFF3-4E8A26FBE9A7}"/>
                </a:ext>
              </a:extLst>
            </p:cNvPr>
            <p:cNvSpPr/>
            <p:nvPr/>
          </p:nvSpPr>
          <p:spPr>
            <a:xfrm>
              <a:off x="8225759" y="4274359"/>
              <a:ext cx="31014" cy="11297"/>
            </a:xfrm>
            <a:custGeom>
              <a:avLst/>
              <a:gdLst/>
              <a:ahLst/>
              <a:cxnLst/>
              <a:rect l="l" t="t" r="r" b="b"/>
              <a:pathLst>
                <a:path w="1046" h="381" extrusionOk="0">
                  <a:moveTo>
                    <a:pt x="32" y="1"/>
                  </a:moveTo>
                  <a:cubicBezTo>
                    <a:pt x="32" y="33"/>
                    <a:pt x="0" y="96"/>
                    <a:pt x="0" y="159"/>
                  </a:cubicBezTo>
                  <a:cubicBezTo>
                    <a:pt x="0" y="223"/>
                    <a:pt x="0" y="286"/>
                    <a:pt x="0" y="349"/>
                  </a:cubicBezTo>
                  <a:cubicBezTo>
                    <a:pt x="159" y="318"/>
                    <a:pt x="317" y="286"/>
                    <a:pt x="444" y="286"/>
                  </a:cubicBezTo>
                  <a:cubicBezTo>
                    <a:pt x="665" y="286"/>
                    <a:pt x="855" y="349"/>
                    <a:pt x="1014" y="381"/>
                  </a:cubicBezTo>
                  <a:cubicBezTo>
                    <a:pt x="1014" y="349"/>
                    <a:pt x="1045" y="318"/>
                    <a:pt x="1045" y="286"/>
                  </a:cubicBezTo>
                  <a:cubicBezTo>
                    <a:pt x="1045" y="191"/>
                    <a:pt x="1045" y="96"/>
                    <a:pt x="982" y="1"/>
                  </a:cubicBezTo>
                  <a:close/>
                </a:path>
              </a:pathLst>
            </a:custGeom>
            <a:solidFill>
              <a:srgbClr val="2A1C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3" name="Google Shape;729;p17">
              <a:extLst>
                <a:ext uri="{FF2B5EF4-FFF2-40B4-BE49-F238E27FC236}">
                  <a16:creationId xmlns:a16="http://schemas.microsoft.com/office/drawing/2014/main" id="{0E21CE34-EE3D-485E-86B5-822529B867EE}"/>
                </a:ext>
              </a:extLst>
            </p:cNvPr>
            <p:cNvSpPr/>
            <p:nvPr/>
          </p:nvSpPr>
          <p:spPr>
            <a:xfrm>
              <a:off x="8191958" y="4223124"/>
              <a:ext cx="95799" cy="39435"/>
            </a:xfrm>
            <a:custGeom>
              <a:avLst/>
              <a:gdLst/>
              <a:ahLst/>
              <a:cxnLst/>
              <a:rect l="l" t="t" r="r" b="b"/>
              <a:pathLst>
                <a:path w="3231" h="1330" extrusionOk="0">
                  <a:moveTo>
                    <a:pt x="2670" y="1"/>
                  </a:moveTo>
                  <a:cubicBezTo>
                    <a:pt x="2594" y="1"/>
                    <a:pt x="2515" y="17"/>
                    <a:pt x="2439" y="50"/>
                  </a:cubicBezTo>
                  <a:cubicBezTo>
                    <a:pt x="2012" y="230"/>
                    <a:pt x="1586" y="314"/>
                    <a:pt x="1171" y="314"/>
                  </a:cubicBezTo>
                  <a:cubicBezTo>
                    <a:pt x="1000" y="314"/>
                    <a:pt x="831" y="300"/>
                    <a:pt x="665" y="272"/>
                  </a:cubicBezTo>
                  <a:cubicBezTo>
                    <a:pt x="640" y="269"/>
                    <a:pt x="614" y="267"/>
                    <a:pt x="589" y="267"/>
                  </a:cubicBezTo>
                  <a:cubicBezTo>
                    <a:pt x="362" y="267"/>
                    <a:pt x="149" y="393"/>
                    <a:pt x="63" y="621"/>
                  </a:cubicBezTo>
                  <a:cubicBezTo>
                    <a:pt x="0" y="747"/>
                    <a:pt x="0" y="874"/>
                    <a:pt x="63" y="1001"/>
                  </a:cubicBezTo>
                  <a:cubicBezTo>
                    <a:pt x="127" y="1127"/>
                    <a:pt x="253" y="1222"/>
                    <a:pt x="412" y="1254"/>
                  </a:cubicBezTo>
                  <a:cubicBezTo>
                    <a:pt x="673" y="1306"/>
                    <a:pt x="944" y="1330"/>
                    <a:pt x="1220" y="1330"/>
                  </a:cubicBezTo>
                  <a:cubicBezTo>
                    <a:pt x="1445" y="1330"/>
                    <a:pt x="1672" y="1314"/>
                    <a:pt x="1900" y="1286"/>
                  </a:cubicBezTo>
                  <a:cubicBezTo>
                    <a:pt x="2217" y="1222"/>
                    <a:pt x="2502" y="1127"/>
                    <a:pt x="2819" y="1032"/>
                  </a:cubicBezTo>
                  <a:cubicBezTo>
                    <a:pt x="2977" y="969"/>
                    <a:pt x="3104" y="842"/>
                    <a:pt x="3167" y="684"/>
                  </a:cubicBezTo>
                  <a:cubicBezTo>
                    <a:pt x="3230" y="557"/>
                    <a:pt x="3230" y="399"/>
                    <a:pt x="3167" y="304"/>
                  </a:cubicBezTo>
                  <a:cubicBezTo>
                    <a:pt x="3074" y="118"/>
                    <a:pt x="2880" y="1"/>
                    <a:pt x="2670"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4" name="Google Shape;730;p17">
              <a:extLst>
                <a:ext uri="{FF2B5EF4-FFF2-40B4-BE49-F238E27FC236}">
                  <a16:creationId xmlns:a16="http://schemas.microsoft.com/office/drawing/2014/main" id="{5A925750-4227-4B9C-A557-640E8C3CD12F}"/>
                </a:ext>
              </a:extLst>
            </p:cNvPr>
            <p:cNvSpPr/>
            <p:nvPr/>
          </p:nvSpPr>
          <p:spPr>
            <a:xfrm>
              <a:off x="7884903" y="4537296"/>
              <a:ext cx="264804" cy="138999"/>
            </a:xfrm>
            <a:custGeom>
              <a:avLst/>
              <a:gdLst/>
              <a:ahLst/>
              <a:cxnLst/>
              <a:rect l="l" t="t" r="r" b="b"/>
              <a:pathLst>
                <a:path w="8931" h="4688" extrusionOk="0">
                  <a:moveTo>
                    <a:pt x="190" y="0"/>
                  </a:moveTo>
                  <a:cubicBezTo>
                    <a:pt x="127" y="0"/>
                    <a:pt x="64" y="64"/>
                    <a:pt x="64" y="127"/>
                  </a:cubicBezTo>
                  <a:cubicBezTo>
                    <a:pt x="0" y="2597"/>
                    <a:pt x="1932" y="4624"/>
                    <a:pt x="4371" y="4687"/>
                  </a:cubicBezTo>
                  <a:lnTo>
                    <a:pt x="4497" y="4687"/>
                  </a:lnTo>
                  <a:cubicBezTo>
                    <a:pt x="5637" y="4687"/>
                    <a:pt x="6714" y="4244"/>
                    <a:pt x="7538" y="3452"/>
                  </a:cubicBezTo>
                  <a:cubicBezTo>
                    <a:pt x="8393" y="2660"/>
                    <a:pt x="8899" y="1552"/>
                    <a:pt x="8931" y="349"/>
                  </a:cubicBezTo>
                  <a:cubicBezTo>
                    <a:pt x="8931" y="285"/>
                    <a:pt x="8868" y="222"/>
                    <a:pt x="8773" y="222"/>
                  </a:cubicBezTo>
                  <a:cubicBezTo>
                    <a:pt x="8709" y="222"/>
                    <a:pt x="8614" y="285"/>
                    <a:pt x="8614" y="349"/>
                  </a:cubicBezTo>
                  <a:cubicBezTo>
                    <a:pt x="8583" y="1457"/>
                    <a:pt x="8139" y="2502"/>
                    <a:pt x="7348" y="3262"/>
                  </a:cubicBezTo>
                  <a:cubicBezTo>
                    <a:pt x="6524" y="4022"/>
                    <a:pt x="5479" y="4402"/>
                    <a:pt x="4371" y="4402"/>
                  </a:cubicBezTo>
                  <a:cubicBezTo>
                    <a:pt x="2090" y="4339"/>
                    <a:pt x="285" y="2439"/>
                    <a:pt x="349" y="159"/>
                  </a:cubicBezTo>
                  <a:cubicBezTo>
                    <a:pt x="349" y="64"/>
                    <a:pt x="285" y="0"/>
                    <a:pt x="190" y="0"/>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 name="Google Shape;731;p17">
              <a:extLst>
                <a:ext uri="{FF2B5EF4-FFF2-40B4-BE49-F238E27FC236}">
                  <a16:creationId xmlns:a16="http://schemas.microsoft.com/office/drawing/2014/main" id="{E630255A-1D7D-45DE-AA00-11B3FA89747F}"/>
                </a:ext>
              </a:extLst>
            </p:cNvPr>
            <p:cNvSpPr/>
            <p:nvPr/>
          </p:nvSpPr>
          <p:spPr>
            <a:xfrm>
              <a:off x="7945922" y="4391744"/>
              <a:ext cx="148398" cy="240402"/>
            </a:xfrm>
            <a:custGeom>
              <a:avLst/>
              <a:gdLst/>
              <a:ahLst/>
              <a:cxnLst/>
              <a:rect l="l" t="t" r="r" b="b"/>
              <a:pathLst>
                <a:path w="5005" h="8108" extrusionOk="0">
                  <a:moveTo>
                    <a:pt x="1" y="1"/>
                  </a:moveTo>
                  <a:lnTo>
                    <a:pt x="1" y="5638"/>
                  </a:lnTo>
                  <a:cubicBezTo>
                    <a:pt x="1" y="6999"/>
                    <a:pt x="1109" y="8108"/>
                    <a:pt x="2503" y="8108"/>
                  </a:cubicBezTo>
                  <a:cubicBezTo>
                    <a:pt x="3864" y="8108"/>
                    <a:pt x="5004" y="6999"/>
                    <a:pt x="5004" y="5638"/>
                  </a:cubicBezTo>
                  <a:lnTo>
                    <a:pt x="5004" y="1"/>
                  </a:lnTo>
                  <a:close/>
                </a:path>
              </a:pathLst>
            </a:custGeom>
            <a:solidFill>
              <a:srgbClr val="E8724D">
                <a:alpha val="46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 name="Google Shape;732;p17">
              <a:extLst>
                <a:ext uri="{FF2B5EF4-FFF2-40B4-BE49-F238E27FC236}">
                  <a16:creationId xmlns:a16="http://schemas.microsoft.com/office/drawing/2014/main" id="{6E3B66D3-8694-400E-8977-D596C6551A54}"/>
                </a:ext>
              </a:extLst>
            </p:cNvPr>
            <p:cNvSpPr/>
            <p:nvPr/>
          </p:nvSpPr>
          <p:spPr>
            <a:xfrm>
              <a:off x="7883005" y="4155107"/>
              <a:ext cx="312719" cy="367186"/>
            </a:xfrm>
            <a:custGeom>
              <a:avLst/>
              <a:gdLst/>
              <a:ahLst/>
              <a:cxnLst/>
              <a:rect l="l" t="t" r="r" b="b"/>
              <a:pathLst>
                <a:path w="10547" h="12384" extrusionOk="0">
                  <a:moveTo>
                    <a:pt x="10515" y="1"/>
                  </a:moveTo>
                  <a:lnTo>
                    <a:pt x="1" y="33"/>
                  </a:lnTo>
                  <a:lnTo>
                    <a:pt x="33" y="7158"/>
                  </a:lnTo>
                  <a:cubicBezTo>
                    <a:pt x="64" y="10052"/>
                    <a:pt x="2377" y="12384"/>
                    <a:pt x="5263" y="12384"/>
                  </a:cubicBezTo>
                  <a:cubicBezTo>
                    <a:pt x="5282" y="12384"/>
                    <a:pt x="5302" y="12384"/>
                    <a:pt x="5321" y="12384"/>
                  </a:cubicBezTo>
                  <a:cubicBezTo>
                    <a:pt x="8203" y="12384"/>
                    <a:pt x="10547" y="10040"/>
                    <a:pt x="10547" y="7126"/>
                  </a:cubicBezTo>
                  <a:lnTo>
                    <a:pt x="10515" y="1"/>
                  </a:lnTo>
                  <a:close/>
                </a:path>
              </a:pathLst>
            </a:custGeom>
            <a:solidFill>
              <a:srgbClr val="F99273">
                <a:alpha val="50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 name="Google Shape;733;p17">
              <a:extLst>
                <a:ext uri="{FF2B5EF4-FFF2-40B4-BE49-F238E27FC236}">
                  <a16:creationId xmlns:a16="http://schemas.microsoft.com/office/drawing/2014/main" id="{D8D03CB7-CD24-43F5-9196-249387CC3CA6}"/>
                </a:ext>
              </a:extLst>
            </p:cNvPr>
            <p:cNvSpPr/>
            <p:nvPr/>
          </p:nvSpPr>
          <p:spPr>
            <a:xfrm>
              <a:off x="7843570" y="4031170"/>
              <a:ext cx="347468" cy="261068"/>
            </a:xfrm>
            <a:custGeom>
              <a:avLst/>
              <a:gdLst/>
              <a:ahLst/>
              <a:cxnLst/>
              <a:rect l="l" t="t" r="r" b="b"/>
              <a:pathLst>
                <a:path w="11719" h="8805" extrusionOk="0">
                  <a:moveTo>
                    <a:pt x="6081" y="1"/>
                  </a:moveTo>
                  <a:lnTo>
                    <a:pt x="4878" y="32"/>
                  </a:lnTo>
                  <a:cubicBezTo>
                    <a:pt x="2186" y="32"/>
                    <a:pt x="1" y="2249"/>
                    <a:pt x="33" y="4941"/>
                  </a:cubicBezTo>
                  <a:lnTo>
                    <a:pt x="64" y="8805"/>
                  </a:lnTo>
                  <a:lnTo>
                    <a:pt x="1869" y="8773"/>
                  </a:lnTo>
                  <a:lnTo>
                    <a:pt x="1838" y="6271"/>
                  </a:lnTo>
                  <a:cubicBezTo>
                    <a:pt x="1838" y="5479"/>
                    <a:pt x="2471" y="4814"/>
                    <a:pt x="3263" y="4814"/>
                  </a:cubicBezTo>
                  <a:lnTo>
                    <a:pt x="10832" y="4783"/>
                  </a:lnTo>
                  <a:cubicBezTo>
                    <a:pt x="11338" y="4783"/>
                    <a:pt x="11718" y="4371"/>
                    <a:pt x="11687" y="3896"/>
                  </a:cubicBezTo>
                  <a:cubicBezTo>
                    <a:pt x="11687" y="3421"/>
                    <a:pt x="11275" y="3073"/>
                    <a:pt x="10800" y="3073"/>
                  </a:cubicBezTo>
                  <a:lnTo>
                    <a:pt x="6081" y="1"/>
                  </a:lnTo>
                  <a:close/>
                </a:path>
              </a:pathLst>
            </a:custGeom>
            <a:solidFill>
              <a:srgbClr val="376B8C">
                <a:alpha val="81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 name="Google Shape;734;p17">
              <a:extLst>
                <a:ext uri="{FF2B5EF4-FFF2-40B4-BE49-F238E27FC236}">
                  <a16:creationId xmlns:a16="http://schemas.microsoft.com/office/drawing/2014/main" id="{FB10DF8E-3A48-4951-9961-C054B2A11F46}"/>
                </a:ext>
              </a:extLst>
            </p:cNvPr>
            <p:cNvSpPr/>
            <p:nvPr/>
          </p:nvSpPr>
          <p:spPr>
            <a:xfrm>
              <a:off x="7826670" y="4249009"/>
              <a:ext cx="116465" cy="116465"/>
            </a:xfrm>
            <a:custGeom>
              <a:avLst/>
              <a:gdLst/>
              <a:ahLst/>
              <a:cxnLst/>
              <a:rect l="l" t="t" r="r" b="b"/>
              <a:pathLst>
                <a:path w="3928" h="3928" extrusionOk="0">
                  <a:moveTo>
                    <a:pt x="1964" y="1"/>
                  </a:moveTo>
                  <a:cubicBezTo>
                    <a:pt x="888" y="1"/>
                    <a:pt x="1" y="888"/>
                    <a:pt x="1" y="1964"/>
                  </a:cubicBezTo>
                  <a:cubicBezTo>
                    <a:pt x="1" y="3041"/>
                    <a:pt x="888" y="3928"/>
                    <a:pt x="1964" y="3928"/>
                  </a:cubicBezTo>
                  <a:cubicBezTo>
                    <a:pt x="3041" y="3896"/>
                    <a:pt x="3928" y="3041"/>
                    <a:pt x="3896" y="1964"/>
                  </a:cubicBezTo>
                  <a:cubicBezTo>
                    <a:pt x="3896" y="888"/>
                    <a:pt x="3041" y="1"/>
                    <a:pt x="1964" y="1"/>
                  </a:cubicBezTo>
                  <a:close/>
                </a:path>
              </a:pathLst>
            </a:custGeom>
            <a:solidFill>
              <a:srgbClr val="F99273">
                <a:alpha val="50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9" name="Google Shape;735;p17">
              <a:extLst>
                <a:ext uri="{FF2B5EF4-FFF2-40B4-BE49-F238E27FC236}">
                  <a16:creationId xmlns:a16="http://schemas.microsoft.com/office/drawing/2014/main" id="{9399DB36-0F7A-4F93-9C34-0260F9C5B6C8}"/>
                </a:ext>
              </a:extLst>
            </p:cNvPr>
            <p:cNvSpPr/>
            <p:nvPr/>
          </p:nvSpPr>
          <p:spPr>
            <a:xfrm>
              <a:off x="7845468" y="4268726"/>
              <a:ext cx="44149" cy="77031"/>
            </a:xfrm>
            <a:custGeom>
              <a:avLst/>
              <a:gdLst/>
              <a:ahLst/>
              <a:cxnLst/>
              <a:rect l="l" t="t" r="r" b="b"/>
              <a:pathLst>
                <a:path w="1489" h="2598" extrusionOk="0">
                  <a:moveTo>
                    <a:pt x="1330" y="1"/>
                  </a:moveTo>
                  <a:cubicBezTo>
                    <a:pt x="982" y="1"/>
                    <a:pt x="634" y="128"/>
                    <a:pt x="412" y="381"/>
                  </a:cubicBezTo>
                  <a:cubicBezTo>
                    <a:pt x="159" y="634"/>
                    <a:pt x="0" y="951"/>
                    <a:pt x="0" y="1299"/>
                  </a:cubicBezTo>
                  <a:cubicBezTo>
                    <a:pt x="32" y="1648"/>
                    <a:pt x="159" y="1964"/>
                    <a:pt x="412" y="2218"/>
                  </a:cubicBezTo>
                  <a:cubicBezTo>
                    <a:pt x="665" y="2471"/>
                    <a:pt x="982" y="2598"/>
                    <a:pt x="1330" y="2598"/>
                  </a:cubicBezTo>
                  <a:cubicBezTo>
                    <a:pt x="1425" y="2598"/>
                    <a:pt x="1489" y="2534"/>
                    <a:pt x="1489" y="2439"/>
                  </a:cubicBezTo>
                  <a:cubicBezTo>
                    <a:pt x="1489" y="2376"/>
                    <a:pt x="1425" y="2313"/>
                    <a:pt x="1330" y="2313"/>
                  </a:cubicBezTo>
                  <a:cubicBezTo>
                    <a:pt x="1045" y="2313"/>
                    <a:pt x="792" y="2218"/>
                    <a:pt x="602" y="2028"/>
                  </a:cubicBezTo>
                  <a:cubicBezTo>
                    <a:pt x="412" y="1838"/>
                    <a:pt x="317" y="1584"/>
                    <a:pt x="317" y="1299"/>
                  </a:cubicBezTo>
                  <a:cubicBezTo>
                    <a:pt x="317" y="1046"/>
                    <a:pt x="412" y="761"/>
                    <a:pt x="602" y="571"/>
                  </a:cubicBezTo>
                  <a:cubicBezTo>
                    <a:pt x="792" y="381"/>
                    <a:pt x="1045" y="286"/>
                    <a:pt x="1330" y="286"/>
                  </a:cubicBezTo>
                  <a:cubicBezTo>
                    <a:pt x="1394" y="286"/>
                    <a:pt x="1457" y="223"/>
                    <a:pt x="1457" y="128"/>
                  </a:cubicBezTo>
                  <a:cubicBezTo>
                    <a:pt x="1457" y="64"/>
                    <a:pt x="1394" y="1"/>
                    <a:pt x="1330" y="1"/>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 name="Google Shape;736;p17">
              <a:extLst>
                <a:ext uri="{FF2B5EF4-FFF2-40B4-BE49-F238E27FC236}">
                  <a16:creationId xmlns:a16="http://schemas.microsoft.com/office/drawing/2014/main" id="{2219A747-EF6E-4C3E-8695-86A0BEA6FC87}"/>
                </a:ext>
              </a:extLst>
            </p:cNvPr>
            <p:cNvSpPr/>
            <p:nvPr/>
          </p:nvSpPr>
          <p:spPr>
            <a:xfrm>
              <a:off x="7931839" y="4029302"/>
              <a:ext cx="353102" cy="145582"/>
            </a:xfrm>
            <a:custGeom>
              <a:avLst/>
              <a:gdLst/>
              <a:ahLst/>
              <a:cxnLst/>
              <a:rect l="l" t="t" r="r" b="b"/>
              <a:pathLst>
                <a:path w="11909" h="4910" extrusionOk="0">
                  <a:moveTo>
                    <a:pt x="11908" y="0"/>
                  </a:moveTo>
                  <a:lnTo>
                    <a:pt x="2788" y="95"/>
                  </a:lnTo>
                  <a:cubicBezTo>
                    <a:pt x="1268" y="95"/>
                    <a:pt x="1" y="1362"/>
                    <a:pt x="32" y="2914"/>
                  </a:cubicBezTo>
                  <a:lnTo>
                    <a:pt x="32" y="4909"/>
                  </a:lnTo>
                  <a:lnTo>
                    <a:pt x="7855" y="4846"/>
                  </a:lnTo>
                  <a:cubicBezTo>
                    <a:pt x="10103" y="4846"/>
                    <a:pt x="11908" y="3009"/>
                    <a:pt x="11908" y="760"/>
                  </a:cubicBezTo>
                  <a:lnTo>
                    <a:pt x="11908" y="0"/>
                  </a:lnTo>
                  <a:close/>
                </a:path>
              </a:pathLst>
            </a:custGeom>
            <a:solidFill>
              <a:srgbClr val="376B8C">
                <a:alpha val="81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1" name="Google Shape;737;p17">
              <a:extLst>
                <a:ext uri="{FF2B5EF4-FFF2-40B4-BE49-F238E27FC236}">
                  <a16:creationId xmlns:a16="http://schemas.microsoft.com/office/drawing/2014/main" id="{9B25EBAC-DEAC-4E03-999E-D325DF9B1294}"/>
                </a:ext>
              </a:extLst>
            </p:cNvPr>
            <p:cNvSpPr/>
            <p:nvPr/>
          </p:nvSpPr>
          <p:spPr>
            <a:xfrm>
              <a:off x="7960006" y="3939166"/>
              <a:ext cx="283602" cy="200968"/>
            </a:xfrm>
            <a:custGeom>
              <a:avLst/>
              <a:gdLst/>
              <a:ahLst/>
              <a:cxnLst/>
              <a:rect l="l" t="t" r="r" b="b"/>
              <a:pathLst>
                <a:path w="9565" h="6778" extrusionOk="0">
                  <a:moveTo>
                    <a:pt x="8773" y="0"/>
                  </a:moveTo>
                  <a:lnTo>
                    <a:pt x="1458" y="2977"/>
                  </a:lnTo>
                  <a:cubicBezTo>
                    <a:pt x="476" y="3389"/>
                    <a:pt x="1" y="4529"/>
                    <a:pt x="413" y="5511"/>
                  </a:cubicBezTo>
                  <a:lnTo>
                    <a:pt x="951" y="6777"/>
                  </a:lnTo>
                  <a:lnTo>
                    <a:pt x="7443" y="4149"/>
                  </a:lnTo>
                  <a:cubicBezTo>
                    <a:pt x="8868" y="3547"/>
                    <a:pt x="9565" y="1900"/>
                    <a:pt x="8963" y="475"/>
                  </a:cubicBezTo>
                  <a:lnTo>
                    <a:pt x="8773" y="0"/>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 name="Google Shape;738;p17">
              <a:extLst>
                <a:ext uri="{FF2B5EF4-FFF2-40B4-BE49-F238E27FC236}">
                  <a16:creationId xmlns:a16="http://schemas.microsoft.com/office/drawing/2014/main" id="{3A441D60-63DB-477E-982A-4855C2101805}"/>
                </a:ext>
              </a:extLst>
            </p:cNvPr>
            <p:cNvSpPr/>
            <p:nvPr/>
          </p:nvSpPr>
          <p:spPr>
            <a:xfrm>
              <a:off x="8026689" y="4243138"/>
              <a:ext cx="36647" cy="119519"/>
            </a:xfrm>
            <a:custGeom>
              <a:avLst/>
              <a:gdLst/>
              <a:ahLst/>
              <a:cxnLst/>
              <a:rect l="l" t="t" r="r" b="b"/>
              <a:pathLst>
                <a:path w="1236" h="4031" extrusionOk="0">
                  <a:moveTo>
                    <a:pt x="903" y="1"/>
                  </a:moveTo>
                  <a:cubicBezTo>
                    <a:pt x="888" y="1"/>
                    <a:pt x="872" y="3"/>
                    <a:pt x="855" y="9"/>
                  </a:cubicBezTo>
                  <a:cubicBezTo>
                    <a:pt x="792" y="9"/>
                    <a:pt x="729" y="72"/>
                    <a:pt x="729" y="167"/>
                  </a:cubicBezTo>
                  <a:lnTo>
                    <a:pt x="919" y="3271"/>
                  </a:lnTo>
                  <a:lnTo>
                    <a:pt x="95" y="3746"/>
                  </a:lnTo>
                  <a:cubicBezTo>
                    <a:pt x="32" y="3809"/>
                    <a:pt x="0" y="3904"/>
                    <a:pt x="32" y="3967"/>
                  </a:cubicBezTo>
                  <a:cubicBezTo>
                    <a:pt x="64" y="3999"/>
                    <a:pt x="127" y="4031"/>
                    <a:pt x="159" y="4031"/>
                  </a:cubicBezTo>
                  <a:cubicBezTo>
                    <a:pt x="190" y="4031"/>
                    <a:pt x="222" y="4031"/>
                    <a:pt x="222" y="3999"/>
                  </a:cubicBezTo>
                  <a:lnTo>
                    <a:pt x="1140" y="3492"/>
                  </a:lnTo>
                  <a:cubicBezTo>
                    <a:pt x="1204" y="3461"/>
                    <a:pt x="1235" y="3397"/>
                    <a:pt x="1204" y="3366"/>
                  </a:cubicBezTo>
                  <a:lnTo>
                    <a:pt x="1014" y="136"/>
                  </a:lnTo>
                  <a:cubicBezTo>
                    <a:pt x="1014" y="57"/>
                    <a:pt x="971" y="1"/>
                    <a:pt x="903" y="1"/>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3" name="Google Shape;739;p17">
              <a:extLst>
                <a:ext uri="{FF2B5EF4-FFF2-40B4-BE49-F238E27FC236}">
                  <a16:creationId xmlns:a16="http://schemas.microsoft.com/office/drawing/2014/main" id="{BA790AF4-DAAF-4847-944D-7DACB10A562E}"/>
                </a:ext>
              </a:extLst>
            </p:cNvPr>
            <p:cNvSpPr/>
            <p:nvPr/>
          </p:nvSpPr>
          <p:spPr>
            <a:xfrm>
              <a:off x="8027608" y="4411431"/>
              <a:ext cx="36677" cy="24461"/>
            </a:xfrm>
            <a:custGeom>
              <a:avLst/>
              <a:gdLst/>
              <a:ahLst/>
              <a:cxnLst/>
              <a:rect l="l" t="t" r="r" b="b"/>
              <a:pathLst>
                <a:path w="1237" h="825" extrusionOk="0">
                  <a:moveTo>
                    <a:pt x="1061" y="0"/>
                  </a:moveTo>
                  <a:cubicBezTo>
                    <a:pt x="455" y="0"/>
                    <a:pt x="64" y="572"/>
                    <a:pt x="33" y="603"/>
                  </a:cubicBezTo>
                  <a:cubicBezTo>
                    <a:pt x="1" y="667"/>
                    <a:pt x="33" y="762"/>
                    <a:pt x="96" y="793"/>
                  </a:cubicBezTo>
                  <a:cubicBezTo>
                    <a:pt x="128" y="825"/>
                    <a:pt x="159" y="825"/>
                    <a:pt x="159" y="825"/>
                  </a:cubicBezTo>
                  <a:cubicBezTo>
                    <a:pt x="223" y="825"/>
                    <a:pt x="254" y="793"/>
                    <a:pt x="286" y="762"/>
                  </a:cubicBezTo>
                  <a:cubicBezTo>
                    <a:pt x="286" y="762"/>
                    <a:pt x="603" y="287"/>
                    <a:pt x="1078" y="287"/>
                  </a:cubicBezTo>
                  <a:cubicBezTo>
                    <a:pt x="1095" y="292"/>
                    <a:pt x="1110" y="295"/>
                    <a:pt x="1125" y="295"/>
                  </a:cubicBezTo>
                  <a:cubicBezTo>
                    <a:pt x="1193" y="295"/>
                    <a:pt x="1236" y="238"/>
                    <a:pt x="1236" y="160"/>
                  </a:cubicBezTo>
                  <a:cubicBezTo>
                    <a:pt x="1236" y="65"/>
                    <a:pt x="1173" y="2"/>
                    <a:pt x="1109" y="2"/>
                  </a:cubicBezTo>
                  <a:cubicBezTo>
                    <a:pt x="1093" y="1"/>
                    <a:pt x="1077" y="0"/>
                    <a:pt x="1061" y="0"/>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 name="Google Shape;740;p17">
              <a:extLst>
                <a:ext uri="{FF2B5EF4-FFF2-40B4-BE49-F238E27FC236}">
                  <a16:creationId xmlns:a16="http://schemas.microsoft.com/office/drawing/2014/main" id="{49C0E72A-0CC4-4389-B737-F3B19DF1F089}"/>
                </a:ext>
              </a:extLst>
            </p:cNvPr>
            <p:cNvSpPr/>
            <p:nvPr/>
          </p:nvSpPr>
          <p:spPr>
            <a:xfrm>
              <a:off x="8093342" y="4249009"/>
              <a:ext cx="67632" cy="67661"/>
            </a:xfrm>
            <a:custGeom>
              <a:avLst/>
              <a:gdLst/>
              <a:ahLst/>
              <a:cxnLst/>
              <a:rect l="l" t="t" r="r" b="b"/>
              <a:pathLst>
                <a:path w="2281" h="2282" extrusionOk="0">
                  <a:moveTo>
                    <a:pt x="1141" y="1"/>
                  </a:moveTo>
                  <a:cubicBezTo>
                    <a:pt x="508" y="1"/>
                    <a:pt x="1" y="508"/>
                    <a:pt x="1" y="1141"/>
                  </a:cubicBezTo>
                  <a:cubicBezTo>
                    <a:pt x="1" y="1774"/>
                    <a:pt x="508" y="2281"/>
                    <a:pt x="1141" y="2281"/>
                  </a:cubicBezTo>
                  <a:cubicBezTo>
                    <a:pt x="1774" y="2281"/>
                    <a:pt x="2281" y="1774"/>
                    <a:pt x="2281" y="1141"/>
                  </a:cubicBezTo>
                  <a:cubicBezTo>
                    <a:pt x="2281" y="508"/>
                    <a:pt x="1774" y="1"/>
                    <a:pt x="1141" y="1"/>
                  </a:cubicBezTo>
                  <a:close/>
                </a:path>
              </a:pathLst>
            </a:custGeom>
            <a:solidFill>
              <a:srgbClr val="E872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5" name="Google Shape;741;p17">
              <a:extLst>
                <a:ext uri="{FF2B5EF4-FFF2-40B4-BE49-F238E27FC236}">
                  <a16:creationId xmlns:a16="http://schemas.microsoft.com/office/drawing/2014/main" id="{335684D7-6648-4BB7-A197-185F431129DB}"/>
                </a:ext>
              </a:extLst>
            </p:cNvPr>
            <p:cNvSpPr/>
            <p:nvPr/>
          </p:nvSpPr>
          <p:spPr>
            <a:xfrm>
              <a:off x="8093342" y="4274359"/>
              <a:ext cx="67632" cy="17879"/>
            </a:xfrm>
            <a:custGeom>
              <a:avLst/>
              <a:gdLst/>
              <a:ahLst/>
              <a:cxnLst/>
              <a:rect l="l" t="t" r="r" b="b"/>
              <a:pathLst>
                <a:path w="2281" h="603" extrusionOk="0">
                  <a:moveTo>
                    <a:pt x="32" y="1"/>
                  </a:moveTo>
                  <a:cubicBezTo>
                    <a:pt x="32" y="64"/>
                    <a:pt x="1" y="159"/>
                    <a:pt x="1" y="254"/>
                  </a:cubicBezTo>
                  <a:cubicBezTo>
                    <a:pt x="1" y="286"/>
                    <a:pt x="32" y="603"/>
                    <a:pt x="32" y="603"/>
                  </a:cubicBezTo>
                  <a:cubicBezTo>
                    <a:pt x="32" y="603"/>
                    <a:pt x="571" y="286"/>
                    <a:pt x="1078" y="286"/>
                  </a:cubicBezTo>
                  <a:cubicBezTo>
                    <a:pt x="1648" y="286"/>
                    <a:pt x="2249" y="603"/>
                    <a:pt x="2249" y="603"/>
                  </a:cubicBezTo>
                  <a:cubicBezTo>
                    <a:pt x="2281" y="603"/>
                    <a:pt x="2281" y="1"/>
                    <a:pt x="22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 name="Google Shape;742;p17">
              <a:extLst>
                <a:ext uri="{FF2B5EF4-FFF2-40B4-BE49-F238E27FC236}">
                  <a16:creationId xmlns:a16="http://schemas.microsoft.com/office/drawing/2014/main" id="{D0C52AC2-2988-4BBA-8367-EFF444AEA247}"/>
                </a:ext>
              </a:extLst>
            </p:cNvPr>
            <p:cNvSpPr/>
            <p:nvPr/>
          </p:nvSpPr>
          <p:spPr>
            <a:xfrm>
              <a:off x="8108375" y="4274359"/>
              <a:ext cx="30065" cy="11297"/>
            </a:xfrm>
            <a:custGeom>
              <a:avLst/>
              <a:gdLst/>
              <a:ahLst/>
              <a:cxnLst/>
              <a:rect l="l" t="t" r="r" b="b"/>
              <a:pathLst>
                <a:path w="1014" h="381" extrusionOk="0">
                  <a:moveTo>
                    <a:pt x="32" y="1"/>
                  </a:moveTo>
                  <a:cubicBezTo>
                    <a:pt x="1" y="96"/>
                    <a:pt x="1" y="191"/>
                    <a:pt x="1" y="286"/>
                  </a:cubicBezTo>
                  <a:cubicBezTo>
                    <a:pt x="1" y="318"/>
                    <a:pt x="1" y="349"/>
                    <a:pt x="1" y="381"/>
                  </a:cubicBezTo>
                  <a:cubicBezTo>
                    <a:pt x="191" y="349"/>
                    <a:pt x="381" y="286"/>
                    <a:pt x="571" y="286"/>
                  </a:cubicBezTo>
                  <a:cubicBezTo>
                    <a:pt x="729" y="286"/>
                    <a:pt x="887" y="318"/>
                    <a:pt x="1014" y="349"/>
                  </a:cubicBezTo>
                  <a:cubicBezTo>
                    <a:pt x="1014" y="286"/>
                    <a:pt x="1014" y="223"/>
                    <a:pt x="1014" y="159"/>
                  </a:cubicBezTo>
                  <a:cubicBezTo>
                    <a:pt x="1014" y="96"/>
                    <a:pt x="1014" y="33"/>
                    <a:pt x="982" y="1"/>
                  </a:cubicBezTo>
                  <a:close/>
                </a:path>
              </a:pathLst>
            </a:custGeom>
            <a:solidFill>
              <a:srgbClr val="2A1C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 name="Google Shape;743;p17">
              <a:extLst>
                <a:ext uri="{FF2B5EF4-FFF2-40B4-BE49-F238E27FC236}">
                  <a16:creationId xmlns:a16="http://schemas.microsoft.com/office/drawing/2014/main" id="{28BE0833-0D7E-4C75-9BC0-6ABCA85AE9A0}"/>
                </a:ext>
              </a:extLst>
            </p:cNvPr>
            <p:cNvSpPr/>
            <p:nvPr/>
          </p:nvSpPr>
          <p:spPr>
            <a:xfrm>
              <a:off x="8077390" y="4223124"/>
              <a:ext cx="95799" cy="39435"/>
            </a:xfrm>
            <a:custGeom>
              <a:avLst/>
              <a:gdLst/>
              <a:ahLst/>
              <a:cxnLst/>
              <a:rect l="l" t="t" r="r" b="b"/>
              <a:pathLst>
                <a:path w="3231" h="1330" extrusionOk="0">
                  <a:moveTo>
                    <a:pt x="560" y="1"/>
                  </a:moveTo>
                  <a:cubicBezTo>
                    <a:pt x="351" y="1"/>
                    <a:pt x="157" y="118"/>
                    <a:pt x="64" y="304"/>
                  </a:cubicBezTo>
                  <a:cubicBezTo>
                    <a:pt x="0" y="399"/>
                    <a:pt x="0" y="557"/>
                    <a:pt x="64" y="684"/>
                  </a:cubicBezTo>
                  <a:cubicBezTo>
                    <a:pt x="95" y="842"/>
                    <a:pt x="254" y="969"/>
                    <a:pt x="412" y="1032"/>
                  </a:cubicBezTo>
                  <a:cubicBezTo>
                    <a:pt x="697" y="1127"/>
                    <a:pt x="1014" y="1222"/>
                    <a:pt x="1331" y="1286"/>
                  </a:cubicBezTo>
                  <a:cubicBezTo>
                    <a:pt x="1544" y="1314"/>
                    <a:pt x="1764" y="1330"/>
                    <a:pt x="1985" y="1330"/>
                  </a:cubicBezTo>
                  <a:cubicBezTo>
                    <a:pt x="2255" y="1330"/>
                    <a:pt x="2526" y="1306"/>
                    <a:pt x="2787" y="1254"/>
                  </a:cubicBezTo>
                  <a:cubicBezTo>
                    <a:pt x="2946" y="1222"/>
                    <a:pt x="3072" y="1127"/>
                    <a:pt x="3136" y="1001"/>
                  </a:cubicBezTo>
                  <a:cubicBezTo>
                    <a:pt x="3199" y="874"/>
                    <a:pt x="3231" y="747"/>
                    <a:pt x="3167" y="621"/>
                  </a:cubicBezTo>
                  <a:cubicBezTo>
                    <a:pt x="3082" y="393"/>
                    <a:pt x="2869" y="267"/>
                    <a:pt x="2642" y="267"/>
                  </a:cubicBezTo>
                  <a:cubicBezTo>
                    <a:pt x="2617" y="267"/>
                    <a:pt x="2591" y="269"/>
                    <a:pt x="2566" y="272"/>
                  </a:cubicBezTo>
                  <a:cubicBezTo>
                    <a:pt x="2399" y="300"/>
                    <a:pt x="2228" y="314"/>
                    <a:pt x="2054" y="314"/>
                  </a:cubicBezTo>
                  <a:cubicBezTo>
                    <a:pt x="1632" y="314"/>
                    <a:pt x="1196" y="230"/>
                    <a:pt x="792" y="50"/>
                  </a:cubicBezTo>
                  <a:cubicBezTo>
                    <a:pt x="716" y="17"/>
                    <a:pt x="637" y="1"/>
                    <a:pt x="560"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 name="Google Shape;744;p17">
              <a:extLst>
                <a:ext uri="{FF2B5EF4-FFF2-40B4-BE49-F238E27FC236}">
                  <a16:creationId xmlns:a16="http://schemas.microsoft.com/office/drawing/2014/main" id="{BA548743-DDF0-442C-935A-C6DED64572AC}"/>
                </a:ext>
              </a:extLst>
            </p:cNvPr>
            <p:cNvSpPr/>
            <p:nvPr/>
          </p:nvSpPr>
          <p:spPr>
            <a:xfrm>
              <a:off x="7942186" y="4249009"/>
              <a:ext cx="67632" cy="67661"/>
            </a:xfrm>
            <a:custGeom>
              <a:avLst/>
              <a:gdLst/>
              <a:ahLst/>
              <a:cxnLst/>
              <a:rect l="l" t="t" r="r" b="b"/>
              <a:pathLst>
                <a:path w="2281" h="2282" extrusionOk="0">
                  <a:moveTo>
                    <a:pt x="1140" y="1"/>
                  </a:moveTo>
                  <a:cubicBezTo>
                    <a:pt x="507" y="1"/>
                    <a:pt x="0" y="508"/>
                    <a:pt x="0" y="1141"/>
                  </a:cubicBezTo>
                  <a:cubicBezTo>
                    <a:pt x="0" y="1774"/>
                    <a:pt x="507" y="2281"/>
                    <a:pt x="1140" y="2281"/>
                  </a:cubicBezTo>
                  <a:cubicBezTo>
                    <a:pt x="1774" y="2281"/>
                    <a:pt x="2280" y="1774"/>
                    <a:pt x="2280" y="1141"/>
                  </a:cubicBezTo>
                  <a:cubicBezTo>
                    <a:pt x="2280" y="508"/>
                    <a:pt x="1774" y="1"/>
                    <a:pt x="1140" y="1"/>
                  </a:cubicBezTo>
                  <a:close/>
                </a:path>
              </a:pathLst>
            </a:custGeom>
            <a:solidFill>
              <a:srgbClr val="E8724D">
                <a:alpha val="46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 name="Google Shape;745;p17">
              <a:extLst>
                <a:ext uri="{FF2B5EF4-FFF2-40B4-BE49-F238E27FC236}">
                  <a16:creationId xmlns:a16="http://schemas.microsoft.com/office/drawing/2014/main" id="{8140F6E8-033A-4600-9FF8-4089240FC6C2}"/>
                </a:ext>
              </a:extLst>
            </p:cNvPr>
            <p:cNvSpPr/>
            <p:nvPr/>
          </p:nvSpPr>
          <p:spPr>
            <a:xfrm>
              <a:off x="7941238" y="4274359"/>
              <a:ext cx="67632" cy="17879"/>
            </a:xfrm>
            <a:custGeom>
              <a:avLst/>
              <a:gdLst/>
              <a:ahLst/>
              <a:cxnLst/>
              <a:rect l="l" t="t" r="r" b="b"/>
              <a:pathLst>
                <a:path w="2281" h="603" extrusionOk="0">
                  <a:moveTo>
                    <a:pt x="64" y="1"/>
                  </a:moveTo>
                  <a:cubicBezTo>
                    <a:pt x="0" y="1"/>
                    <a:pt x="32" y="603"/>
                    <a:pt x="64" y="603"/>
                  </a:cubicBezTo>
                  <a:cubicBezTo>
                    <a:pt x="64" y="603"/>
                    <a:pt x="634" y="286"/>
                    <a:pt x="1204" y="286"/>
                  </a:cubicBezTo>
                  <a:cubicBezTo>
                    <a:pt x="1742" y="286"/>
                    <a:pt x="2249" y="603"/>
                    <a:pt x="2249" y="603"/>
                  </a:cubicBezTo>
                  <a:cubicBezTo>
                    <a:pt x="2281" y="603"/>
                    <a:pt x="2281" y="286"/>
                    <a:pt x="2281" y="254"/>
                  </a:cubicBezTo>
                  <a:cubicBezTo>
                    <a:pt x="2281" y="159"/>
                    <a:pt x="2281" y="64"/>
                    <a:pt x="22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0" name="Google Shape;746;p17">
              <a:extLst>
                <a:ext uri="{FF2B5EF4-FFF2-40B4-BE49-F238E27FC236}">
                  <a16:creationId xmlns:a16="http://schemas.microsoft.com/office/drawing/2014/main" id="{DB27B4A3-3A6B-438F-AF4D-155AC154B466}"/>
                </a:ext>
              </a:extLst>
            </p:cNvPr>
            <p:cNvSpPr/>
            <p:nvPr/>
          </p:nvSpPr>
          <p:spPr>
            <a:xfrm>
              <a:off x="7963772" y="4274359"/>
              <a:ext cx="31014" cy="11297"/>
            </a:xfrm>
            <a:custGeom>
              <a:avLst/>
              <a:gdLst/>
              <a:ahLst/>
              <a:cxnLst/>
              <a:rect l="l" t="t" r="r" b="b"/>
              <a:pathLst>
                <a:path w="1046" h="381" extrusionOk="0">
                  <a:moveTo>
                    <a:pt x="64" y="1"/>
                  </a:moveTo>
                  <a:cubicBezTo>
                    <a:pt x="32" y="33"/>
                    <a:pt x="32" y="96"/>
                    <a:pt x="0" y="159"/>
                  </a:cubicBezTo>
                  <a:cubicBezTo>
                    <a:pt x="0" y="223"/>
                    <a:pt x="0" y="286"/>
                    <a:pt x="32" y="349"/>
                  </a:cubicBezTo>
                  <a:cubicBezTo>
                    <a:pt x="159" y="318"/>
                    <a:pt x="317" y="286"/>
                    <a:pt x="476" y="286"/>
                  </a:cubicBezTo>
                  <a:cubicBezTo>
                    <a:pt x="666" y="286"/>
                    <a:pt x="856" y="349"/>
                    <a:pt x="1014" y="381"/>
                  </a:cubicBezTo>
                  <a:cubicBezTo>
                    <a:pt x="1046" y="349"/>
                    <a:pt x="1046" y="318"/>
                    <a:pt x="1046" y="286"/>
                  </a:cubicBezTo>
                  <a:cubicBezTo>
                    <a:pt x="1046" y="191"/>
                    <a:pt x="1046" y="96"/>
                    <a:pt x="1014" y="1"/>
                  </a:cubicBezTo>
                  <a:close/>
                </a:path>
              </a:pathLst>
            </a:custGeom>
            <a:solidFill>
              <a:srgbClr val="2A1C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1" name="Google Shape;747;p17">
              <a:extLst>
                <a:ext uri="{FF2B5EF4-FFF2-40B4-BE49-F238E27FC236}">
                  <a16:creationId xmlns:a16="http://schemas.microsoft.com/office/drawing/2014/main" id="{0EB1458A-B1D8-4B52-972D-C2EF0C1F0951}"/>
                </a:ext>
              </a:extLst>
            </p:cNvPr>
            <p:cNvSpPr/>
            <p:nvPr/>
          </p:nvSpPr>
          <p:spPr>
            <a:xfrm>
              <a:off x="7929971" y="4223124"/>
              <a:ext cx="95799" cy="39435"/>
            </a:xfrm>
            <a:custGeom>
              <a:avLst/>
              <a:gdLst/>
              <a:ahLst/>
              <a:cxnLst/>
              <a:rect l="l" t="t" r="r" b="b"/>
              <a:pathLst>
                <a:path w="3231" h="1330" extrusionOk="0">
                  <a:moveTo>
                    <a:pt x="2671" y="1"/>
                  </a:moveTo>
                  <a:cubicBezTo>
                    <a:pt x="2594" y="1"/>
                    <a:pt x="2515" y="17"/>
                    <a:pt x="2439" y="50"/>
                  </a:cubicBezTo>
                  <a:cubicBezTo>
                    <a:pt x="2035" y="230"/>
                    <a:pt x="1599" y="314"/>
                    <a:pt x="1177" y="314"/>
                  </a:cubicBezTo>
                  <a:cubicBezTo>
                    <a:pt x="1003" y="314"/>
                    <a:pt x="832" y="300"/>
                    <a:pt x="665" y="272"/>
                  </a:cubicBezTo>
                  <a:cubicBezTo>
                    <a:pt x="640" y="269"/>
                    <a:pt x="614" y="267"/>
                    <a:pt x="589" y="267"/>
                  </a:cubicBezTo>
                  <a:cubicBezTo>
                    <a:pt x="363" y="267"/>
                    <a:pt x="149" y="393"/>
                    <a:pt x="64" y="621"/>
                  </a:cubicBezTo>
                  <a:cubicBezTo>
                    <a:pt x="0" y="747"/>
                    <a:pt x="0" y="874"/>
                    <a:pt x="64" y="1001"/>
                  </a:cubicBezTo>
                  <a:cubicBezTo>
                    <a:pt x="127" y="1127"/>
                    <a:pt x="254" y="1222"/>
                    <a:pt x="412" y="1254"/>
                  </a:cubicBezTo>
                  <a:cubicBezTo>
                    <a:pt x="691" y="1306"/>
                    <a:pt x="960" y="1330"/>
                    <a:pt x="1231" y="1330"/>
                  </a:cubicBezTo>
                  <a:cubicBezTo>
                    <a:pt x="1451" y="1330"/>
                    <a:pt x="1673" y="1314"/>
                    <a:pt x="1901" y="1286"/>
                  </a:cubicBezTo>
                  <a:cubicBezTo>
                    <a:pt x="2217" y="1222"/>
                    <a:pt x="2502" y="1127"/>
                    <a:pt x="2819" y="1032"/>
                  </a:cubicBezTo>
                  <a:cubicBezTo>
                    <a:pt x="2977" y="969"/>
                    <a:pt x="3104" y="842"/>
                    <a:pt x="3167" y="684"/>
                  </a:cubicBezTo>
                  <a:cubicBezTo>
                    <a:pt x="3231" y="557"/>
                    <a:pt x="3231" y="399"/>
                    <a:pt x="3167" y="304"/>
                  </a:cubicBezTo>
                  <a:cubicBezTo>
                    <a:pt x="3075" y="118"/>
                    <a:pt x="2880" y="1"/>
                    <a:pt x="2671" y="1"/>
                  </a:cubicBezTo>
                  <a:close/>
                </a:path>
              </a:pathLst>
            </a:custGeom>
            <a:solidFill>
              <a:srgbClr val="376B8C">
                <a:alpha val="81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2" name="Google Shape;748;p17">
              <a:extLst>
                <a:ext uri="{FF2B5EF4-FFF2-40B4-BE49-F238E27FC236}">
                  <a16:creationId xmlns:a16="http://schemas.microsoft.com/office/drawing/2014/main" id="{422860F0-C4C7-44D4-B00B-DFCC34B424D9}"/>
                </a:ext>
              </a:extLst>
            </p:cNvPr>
            <p:cNvSpPr/>
            <p:nvPr/>
          </p:nvSpPr>
          <p:spPr>
            <a:xfrm>
              <a:off x="8226678" y="4503495"/>
              <a:ext cx="297686" cy="146501"/>
            </a:xfrm>
            <a:custGeom>
              <a:avLst/>
              <a:gdLst/>
              <a:ahLst/>
              <a:cxnLst/>
              <a:rect l="l" t="t" r="r" b="b"/>
              <a:pathLst>
                <a:path w="10040" h="4941" extrusionOk="0">
                  <a:moveTo>
                    <a:pt x="1" y="0"/>
                  </a:moveTo>
                  <a:cubicBezTo>
                    <a:pt x="3263" y="0"/>
                    <a:pt x="6050" y="2059"/>
                    <a:pt x="7126" y="4940"/>
                  </a:cubicBezTo>
                  <a:cubicBezTo>
                    <a:pt x="8203" y="4180"/>
                    <a:pt x="9185" y="3262"/>
                    <a:pt x="10040" y="2249"/>
                  </a:cubicBezTo>
                  <a:cubicBezTo>
                    <a:pt x="8646" y="855"/>
                    <a:pt x="6746" y="0"/>
                    <a:pt x="4625" y="0"/>
                  </a:cubicBezTo>
                  <a:close/>
                </a:path>
              </a:pathLst>
            </a:custGeom>
            <a:solidFill>
              <a:srgbClr val="FFFFFF">
                <a:alpha val="49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3" name="Google Shape;749;p17">
              <a:extLst>
                <a:ext uri="{FF2B5EF4-FFF2-40B4-BE49-F238E27FC236}">
                  <a16:creationId xmlns:a16="http://schemas.microsoft.com/office/drawing/2014/main" id="{760215C2-29B8-4137-A75D-498913464095}"/>
                </a:ext>
              </a:extLst>
            </p:cNvPr>
            <p:cNvSpPr/>
            <p:nvPr/>
          </p:nvSpPr>
          <p:spPr>
            <a:xfrm>
              <a:off x="7786316" y="4503495"/>
              <a:ext cx="215051" cy="77950"/>
            </a:xfrm>
            <a:custGeom>
              <a:avLst/>
              <a:gdLst/>
              <a:ahLst/>
              <a:cxnLst/>
              <a:rect l="l" t="t" r="r" b="b"/>
              <a:pathLst>
                <a:path w="7253" h="2629" extrusionOk="0">
                  <a:moveTo>
                    <a:pt x="3040" y="0"/>
                  </a:moveTo>
                  <a:cubicBezTo>
                    <a:pt x="1964" y="0"/>
                    <a:pt x="950" y="222"/>
                    <a:pt x="0" y="634"/>
                  </a:cubicBezTo>
                  <a:cubicBezTo>
                    <a:pt x="443" y="1330"/>
                    <a:pt x="950" y="2027"/>
                    <a:pt x="1520" y="2629"/>
                  </a:cubicBezTo>
                  <a:cubicBezTo>
                    <a:pt x="2914" y="1014"/>
                    <a:pt x="4972" y="0"/>
                    <a:pt x="7252" y="0"/>
                  </a:cubicBezTo>
                  <a:close/>
                </a:path>
              </a:pathLst>
            </a:custGeom>
            <a:solidFill>
              <a:srgbClr val="FFFFFF">
                <a:alpha val="49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4" name="Google Shape;750;p17">
              <a:extLst>
                <a:ext uri="{FF2B5EF4-FFF2-40B4-BE49-F238E27FC236}">
                  <a16:creationId xmlns:a16="http://schemas.microsoft.com/office/drawing/2014/main" id="{D0C455C1-6D1A-4D0A-B3E6-F8F4AA524AF9}"/>
                </a:ext>
              </a:extLst>
            </p:cNvPr>
            <p:cNvSpPr/>
            <p:nvPr/>
          </p:nvSpPr>
          <p:spPr>
            <a:xfrm>
              <a:off x="8101792" y="4503495"/>
              <a:ext cx="36647" cy="949"/>
            </a:xfrm>
            <a:custGeom>
              <a:avLst/>
              <a:gdLst/>
              <a:ahLst/>
              <a:cxnLst/>
              <a:rect l="l" t="t" r="r" b="b"/>
              <a:pathLst>
                <a:path w="1236" h="32" extrusionOk="0">
                  <a:moveTo>
                    <a:pt x="1" y="0"/>
                  </a:moveTo>
                  <a:cubicBezTo>
                    <a:pt x="223" y="0"/>
                    <a:pt x="413" y="0"/>
                    <a:pt x="634" y="32"/>
                  </a:cubicBezTo>
                  <a:cubicBezTo>
                    <a:pt x="824" y="0"/>
                    <a:pt x="1014" y="0"/>
                    <a:pt x="12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5" name="Google Shape;751;p17">
              <a:extLst>
                <a:ext uri="{FF2B5EF4-FFF2-40B4-BE49-F238E27FC236}">
                  <a16:creationId xmlns:a16="http://schemas.microsoft.com/office/drawing/2014/main" id="{7FD8037E-587D-458D-A091-C87723182ED3}"/>
                </a:ext>
              </a:extLst>
            </p:cNvPr>
            <p:cNvSpPr/>
            <p:nvPr/>
          </p:nvSpPr>
          <p:spPr>
            <a:xfrm>
              <a:off x="8120590" y="4503495"/>
              <a:ext cx="317403" cy="205652"/>
            </a:xfrm>
            <a:custGeom>
              <a:avLst/>
              <a:gdLst/>
              <a:ahLst/>
              <a:cxnLst/>
              <a:rect l="l" t="t" r="r" b="b"/>
              <a:pathLst>
                <a:path w="10705" h="6936" extrusionOk="0">
                  <a:moveTo>
                    <a:pt x="602" y="0"/>
                  </a:moveTo>
                  <a:cubicBezTo>
                    <a:pt x="412" y="0"/>
                    <a:pt x="190" y="0"/>
                    <a:pt x="0" y="32"/>
                  </a:cubicBezTo>
                  <a:cubicBezTo>
                    <a:pt x="3674" y="317"/>
                    <a:pt x="6619" y="3230"/>
                    <a:pt x="6936" y="6936"/>
                  </a:cubicBezTo>
                  <a:cubicBezTo>
                    <a:pt x="8298" y="6429"/>
                    <a:pt x="9564" y="5764"/>
                    <a:pt x="10704" y="4940"/>
                  </a:cubicBezTo>
                  <a:cubicBezTo>
                    <a:pt x="9628" y="2059"/>
                    <a:pt x="6841" y="0"/>
                    <a:pt x="3579" y="0"/>
                  </a:cubicBezTo>
                  <a:close/>
                </a:path>
              </a:pathLst>
            </a:custGeom>
            <a:solidFill>
              <a:srgbClr val="FFFFFF">
                <a:alpha val="49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6" name="Google Shape;752;p17">
              <a:extLst>
                <a:ext uri="{FF2B5EF4-FFF2-40B4-BE49-F238E27FC236}">
                  <a16:creationId xmlns:a16="http://schemas.microsoft.com/office/drawing/2014/main" id="{5D4E3B0B-15FB-41DA-B090-5DD21BCDE6DC}"/>
                </a:ext>
              </a:extLst>
            </p:cNvPr>
            <p:cNvSpPr/>
            <p:nvPr/>
          </p:nvSpPr>
          <p:spPr>
            <a:xfrm>
              <a:off x="7831384" y="4503495"/>
              <a:ext cx="289236" cy="157768"/>
            </a:xfrm>
            <a:custGeom>
              <a:avLst/>
              <a:gdLst/>
              <a:ahLst/>
              <a:cxnLst/>
              <a:rect l="l" t="t" r="r" b="b"/>
              <a:pathLst>
                <a:path w="9755" h="5321" extrusionOk="0">
                  <a:moveTo>
                    <a:pt x="5732" y="0"/>
                  </a:moveTo>
                  <a:cubicBezTo>
                    <a:pt x="3452" y="0"/>
                    <a:pt x="1394" y="1014"/>
                    <a:pt x="0" y="2629"/>
                  </a:cubicBezTo>
                  <a:cubicBezTo>
                    <a:pt x="887" y="3674"/>
                    <a:pt x="1964" y="4560"/>
                    <a:pt x="3104" y="5321"/>
                  </a:cubicBezTo>
                  <a:cubicBezTo>
                    <a:pt x="4022" y="2439"/>
                    <a:pt x="6619" y="285"/>
                    <a:pt x="9754" y="32"/>
                  </a:cubicBezTo>
                  <a:cubicBezTo>
                    <a:pt x="9533" y="0"/>
                    <a:pt x="9343" y="0"/>
                    <a:pt x="9121" y="0"/>
                  </a:cubicBezTo>
                  <a:close/>
                </a:path>
              </a:pathLst>
            </a:custGeom>
            <a:solidFill>
              <a:srgbClr val="FFFFFF">
                <a:alpha val="49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7" name="Google Shape;753;p17">
              <a:extLst>
                <a:ext uri="{FF2B5EF4-FFF2-40B4-BE49-F238E27FC236}">
                  <a16:creationId xmlns:a16="http://schemas.microsoft.com/office/drawing/2014/main" id="{95A0A302-2B37-48A7-A6FA-6BB4EEC4FF4E}"/>
                </a:ext>
              </a:extLst>
            </p:cNvPr>
            <p:cNvSpPr/>
            <p:nvPr/>
          </p:nvSpPr>
          <p:spPr>
            <a:xfrm>
              <a:off x="7923388" y="4504414"/>
              <a:ext cx="402855" cy="231033"/>
            </a:xfrm>
            <a:custGeom>
              <a:avLst/>
              <a:gdLst/>
              <a:ahLst/>
              <a:cxnLst/>
              <a:rect l="l" t="t" r="r" b="b"/>
              <a:pathLst>
                <a:path w="13587" h="7792" extrusionOk="0">
                  <a:moveTo>
                    <a:pt x="6651" y="1"/>
                  </a:moveTo>
                  <a:cubicBezTo>
                    <a:pt x="3516" y="254"/>
                    <a:pt x="919" y="2376"/>
                    <a:pt x="1" y="5290"/>
                  </a:cubicBezTo>
                  <a:cubicBezTo>
                    <a:pt x="2408" y="6873"/>
                    <a:pt x="5289" y="7791"/>
                    <a:pt x="8425" y="7791"/>
                  </a:cubicBezTo>
                  <a:cubicBezTo>
                    <a:pt x="10230" y="7791"/>
                    <a:pt x="11972" y="7475"/>
                    <a:pt x="13587" y="6905"/>
                  </a:cubicBezTo>
                  <a:cubicBezTo>
                    <a:pt x="13270" y="3231"/>
                    <a:pt x="10325" y="286"/>
                    <a:pt x="6651" y="1"/>
                  </a:cubicBezTo>
                  <a:close/>
                </a:path>
              </a:pathLst>
            </a:custGeom>
            <a:solidFill>
              <a:srgbClr val="E8724D">
                <a:alpha val="463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8" name="Google Shape;754;p17">
              <a:extLst>
                <a:ext uri="{FF2B5EF4-FFF2-40B4-BE49-F238E27FC236}">
                  <a16:creationId xmlns:a16="http://schemas.microsoft.com/office/drawing/2014/main" id="{7401197C-F03D-4396-8B8D-AA41B204CD02}"/>
                </a:ext>
              </a:extLst>
            </p:cNvPr>
            <p:cNvSpPr/>
            <p:nvPr/>
          </p:nvSpPr>
          <p:spPr>
            <a:xfrm>
              <a:off x="8009788" y="4537296"/>
              <a:ext cx="264804" cy="138999"/>
            </a:xfrm>
            <a:custGeom>
              <a:avLst/>
              <a:gdLst/>
              <a:ahLst/>
              <a:cxnLst/>
              <a:rect l="l" t="t" r="r" b="b"/>
              <a:pathLst>
                <a:path w="8931" h="4688" extrusionOk="0">
                  <a:moveTo>
                    <a:pt x="222" y="0"/>
                  </a:moveTo>
                  <a:cubicBezTo>
                    <a:pt x="127" y="0"/>
                    <a:pt x="64" y="64"/>
                    <a:pt x="64" y="127"/>
                  </a:cubicBezTo>
                  <a:cubicBezTo>
                    <a:pt x="0" y="2597"/>
                    <a:pt x="1932" y="4624"/>
                    <a:pt x="4371" y="4687"/>
                  </a:cubicBezTo>
                  <a:lnTo>
                    <a:pt x="4497" y="4687"/>
                  </a:lnTo>
                  <a:cubicBezTo>
                    <a:pt x="6872" y="4687"/>
                    <a:pt x="8868" y="2787"/>
                    <a:pt x="8931" y="349"/>
                  </a:cubicBezTo>
                  <a:cubicBezTo>
                    <a:pt x="8931" y="285"/>
                    <a:pt x="8868" y="222"/>
                    <a:pt x="8773" y="222"/>
                  </a:cubicBezTo>
                  <a:cubicBezTo>
                    <a:pt x="8709" y="222"/>
                    <a:pt x="8646" y="285"/>
                    <a:pt x="8646" y="349"/>
                  </a:cubicBezTo>
                  <a:cubicBezTo>
                    <a:pt x="8583" y="2609"/>
                    <a:pt x="6715" y="4403"/>
                    <a:pt x="4461" y="4403"/>
                  </a:cubicBezTo>
                  <a:cubicBezTo>
                    <a:pt x="4442" y="4403"/>
                    <a:pt x="4422" y="4402"/>
                    <a:pt x="4402" y="4402"/>
                  </a:cubicBezTo>
                  <a:cubicBezTo>
                    <a:pt x="2122" y="4339"/>
                    <a:pt x="285" y="2439"/>
                    <a:pt x="349" y="159"/>
                  </a:cubicBezTo>
                  <a:cubicBezTo>
                    <a:pt x="349" y="64"/>
                    <a:pt x="285" y="0"/>
                    <a:pt x="222" y="0"/>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9" name="Google Shape;755;p17">
              <a:extLst>
                <a:ext uri="{FF2B5EF4-FFF2-40B4-BE49-F238E27FC236}">
                  <a16:creationId xmlns:a16="http://schemas.microsoft.com/office/drawing/2014/main" id="{1184EFD6-2F4C-44AB-AEAE-F8A1D8621BFD}"/>
                </a:ext>
              </a:extLst>
            </p:cNvPr>
            <p:cNvSpPr/>
            <p:nvPr/>
          </p:nvSpPr>
          <p:spPr>
            <a:xfrm>
              <a:off x="8070808" y="4391744"/>
              <a:ext cx="148398" cy="240402"/>
            </a:xfrm>
            <a:custGeom>
              <a:avLst/>
              <a:gdLst/>
              <a:ahLst/>
              <a:cxnLst/>
              <a:rect l="l" t="t" r="r" b="b"/>
              <a:pathLst>
                <a:path w="5005" h="8108" extrusionOk="0">
                  <a:moveTo>
                    <a:pt x="1" y="1"/>
                  </a:moveTo>
                  <a:lnTo>
                    <a:pt x="1" y="5638"/>
                  </a:lnTo>
                  <a:cubicBezTo>
                    <a:pt x="1" y="6999"/>
                    <a:pt x="1109" y="8108"/>
                    <a:pt x="2503" y="8108"/>
                  </a:cubicBezTo>
                  <a:cubicBezTo>
                    <a:pt x="3896" y="8108"/>
                    <a:pt x="5004" y="6999"/>
                    <a:pt x="5004" y="5638"/>
                  </a:cubicBezTo>
                  <a:lnTo>
                    <a:pt x="5004" y="1"/>
                  </a:lnTo>
                  <a:close/>
                </a:path>
              </a:pathLst>
            </a:custGeom>
            <a:solidFill>
              <a:srgbClr val="EA84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0" name="Google Shape;756;p17">
              <a:extLst>
                <a:ext uri="{FF2B5EF4-FFF2-40B4-BE49-F238E27FC236}">
                  <a16:creationId xmlns:a16="http://schemas.microsoft.com/office/drawing/2014/main" id="{7FDD9BD3-B587-433B-9C6B-6990F9EAE302}"/>
                </a:ext>
              </a:extLst>
            </p:cNvPr>
            <p:cNvSpPr/>
            <p:nvPr/>
          </p:nvSpPr>
          <p:spPr>
            <a:xfrm>
              <a:off x="8007891" y="4155107"/>
              <a:ext cx="312719" cy="367186"/>
            </a:xfrm>
            <a:custGeom>
              <a:avLst/>
              <a:gdLst/>
              <a:ahLst/>
              <a:cxnLst/>
              <a:rect l="l" t="t" r="r" b="b"/>
              <a:pathLst>
                <a:path w="10547" h="12384" extrusionOk="0">
                  <a:moveTo>
                    <a:pt x="10515" y="1"/>
                  </a:moveTo>
                  <a:lnTo>
                    <a:pt x="1" y="33"/>
                  </a:lnTo>
                  <a:lnTo>
                    <a:pt x="33" y="7158"/>
                  </a:lnTo>
                  <a:cubicBezTo>
                    <a:pt x="64" y="10052"/>
                    <a:pt x="2377" y="12384"/>
                    <a:pt x="5263" y="12384"/>
                  </a:cubicBezTo>
                  <a:cubicBezTo>
                    <a:pt x="5282" y="12384"/>
                    <a:pt x="5302" y="12384"/>
                    <a:pt x="5321" y="12384"/>
                  </a:cubicBezTo>
                  <a:cubicBezTo>
                    <a:pt x="8203" y="12384"/>
                    <a:pt x="10547" y="10040"/>
                    <a:pt x="10547" y="7126"/>
                  </a:cubicBezTo>
                  <a:lnTo>
                    <a:pt x="10515" y="1"/>
                  </a:lnTo>
                  <a:close/>
                </a:path>
              </a:pathLst>
            </a:custGeom>
            <a:solidFill>
              <a:srgbClr val="F992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1" name="Google Shape;757;p17">
              <a:extLst>
                <a:ext uri="{FF2B5EF4-FFF2-40B4-BE49-F238E27FC236}">
                  <a16:creationId xmlns:a16="http://schemas.microsoft.com/office/drawing/2014/main" id="{6D797044-A0D1-4151-8ED7-F9231FD3A52E}"/>
                </a:ext>
              </a:extLst>
            </p:cNvPr>
            <p:cNvSpPr/>
            <p:nvPr/>
          </p:nvSpPr>
          <p:spPr>
            <a:xfrm>
              <a:off x="7968456" y="4031170"/>
              <a:ext cx="347468" cy="261068"/>
            </a:xfrm>
            <a:custGeom>
              <a:avLst/>
              <a:gdLst/>
              <a:ahLst/>
              <a:cxnLst/>
              <a:rect l="l" t="t" r="r" b="b"/>
              <a:pathLst>
                <a:path w="11719" h="8805" extrusionOk="0">
                  <a:moveTo>
                    <a:pt x="6113" y="1"/>
                  </a:moveTo>
                  <a:lnTo>
                    <a:pt x="4878" y="32"/>
                  </a:lnTo>
                  <a:cubicBezTo>
                    <a:pt x="2186" y="32"/>
                    <a:pt x="1" y="2249"/>
                    <a:pt x="33" y="4941"/>
                  </a:cubicBezTo>
                  <a:lnTo>
                    <a:pt x="64" y="8805"/>
                  </a:lnTo>
                  <a:lnTo>
                    <a:pt x="1869" y="8773"/>
                  </a:lnTo>
                  <a:lnTo>
                    <a:pt x="1838" y="6271"/>
                  </a:lnTo>
                  <a:cubicBezTo>
                    <a:pt x="1838" y="5479"/>
                    <a:pt x="2471" y="4814"/>
                    <a:pt x="3263" y="4814"/>
                  </a:cubicBezTo>
                  <a:lnTo>
                    <a:pt x="10832" y="4783"/>
                  </a:lnTo>
                  <a:cubicBezTo>
                    <a:pt x="11338" y="4783"/>
                    <a:pt x="11718" y="4371"/>
                    <a:pt x="11718" y="3896"/>
                  </a:cubicBezTo>
                  <a:cubicBezTo>
                    <a:pt x="11687" y="3421"/>
                    <a:pt x="11275" y="3073"/>
                    <a:pt x="10800" y="3073"/>
                  </a:cubicBezTo>
                  <a:lnTo>
                    <a:pt x="6113" y="1"/>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2" name="Google Shape;758;p17">
              <a:extLst>
                <a:ext uri="{FF2B5EF4-FFF2-40B4-BE49-F238E27FC236}">
                  <a16:creationId xmlns:a16="http://schemas.microsoft.com/office/drawing/2014/main" id="{769125E0-42FE-429E-ADA7-A3598FA69FBF}"/>
                </a:ext>
              </a:extLst>
            </p:cNvPr>
            <p:cNvSpPr/>
            <p:nvPr/>
          </p:nvSpPr>
          <p:spPr>
            <a:xfrm>
              <a:off x="7951556" y="4249009"/>
              <a:ext cx="116465" cy="116465"/>
            </a:xfrm>
            <a:custGeom>
              <a:avLst/>
              <a:gdLst/>
              <a:ahLst/>
              <a:cxnLst/>
              <a:rect l="l" t="t" r="r" b="b"/>
              <a:pathLst>
                <a:path w="3928" h="3928" extrusionOk="0">
                  <a:moveTo>
                    <a:pt x="1964" y="1"/>
                  </a:moveTo>
                  <a:cubicBezTo>
                    <a:pt x="888" y="1"/>
                    <a:pt x="1" y="888"/>
                    <a:pt x="1" y="1964"/>
                  </a:cubicBezTo>
                  <a:cubicBezTo>
                    <a:pt x="32" y="3041"/>
                    <a:pt x="888" y="3928"/>
                    <a:pt x="1964" y="3928"/>
                  </a:cubicBezTo>
                  <a:cubicBezTo>
                    <a:pt x="3041" y="3896"/>
                    <a:pt x="3928" y="3041"/>
                    <a:pt x="3928" y="1964"/>
                  </a:cubicBezTo>
                  <a:cubicBezTo>
                    <a:pt x="3896" y="888"/>
                    <a:pt x="3041" y="1"/>
                    <a:pt x="1964" y="1"/>
                  </a:cubicBezTo>
                  <a:close/>
                </a:path>
              </a:pathLst>
            </a:custGeom>
            <a:solidFill>
              <a:srgbClr val="F992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3" name="Google Shape;759;p17">
              <a:extLst>
                <a:ext uri="{FF2B5EF4-FFF2-40B4-BE49-F238E27FC236}">
                  <a16:creationId xmlns:a16="http://schemas.microsoft.com/office/drawing/2014/main" id="{23645A14-F3DB-413E-B635-26E50C57554A}"/>
                </a:ext>
              </a:extLst>
            </p:cNvPr>
            <p:cNvSpPr/>
            <p:nvPr/>
          </p:nvSpPr>
          <p:spPr>
            <a:xfrm>
              <a:off x="7971273" y="4268726"/>
              <a:ext cx="43230" cy="77031"/>
            </a:xfrm>
            <a:custGeom>
              <a:avLst/>
              <a:gdLst/>
              <a:ahLst/>
              <a:cxnLst/>
              <a:rect l="l" t="t" r="r" b="b"/>
              <a:pathLst>
                <a:path w="1458" h="2598" extrusionOk="0">
                  <a:moveTo>
                    <a:pt x="1299" y="1"/>
                  </a:moveTo>
                  <a:cubicBezTo>
                    <a:pt x="951" y="1"/>
                    <a:pt x="603" y="128"/>
                    <a:pt x="381" y="381"/>
                  </a:cubicBezTo>
                  <a:cubicBezTo>
                    <a:pt x="128" y="634"/>
                    <a:pt x="1" y="951"/>
                    <a:pt x="1" y="1299"/>
                  </a:cubicBezTo>
                  <a:cubicBezTo>
                    <a:pt x="1" y="2028"/>
                    <a:pt x="571" y="2598"/>
                    <a:pt x="1299" y="2598"/>
                  </a:cubicBezTo>
                  <a:cubicBezTo>
                    <a:pt x="1363" y="2598"/>
                    <a:pt x="1458" y="2534"/>
                    <a:pt x="1458" y="2471"/>
                  </a:cubicBezTo>
                  <a:cubicBezTo>
                    <a:pt x="1458" y="2376"/>
                    <a:pt x="1394" y="2313"/>
                    <a:pt x="1299" y="2313"/>
                  </a:cubicBezTo>
                  <a:cubicBezTo>
                    <a:pt x="761" y="2313"/>
                    <a:pt x="286" y="1869"/>
                    <a:pt x="286" y="1299"/>
                  </a:cubicBezTo>
                  <a:cubicBezTo>
                    <a:pt x="286" y="1014"/>
                    <a:pt x="381" y="761"/>
                    <a:pt x="571" y="571"/>
                  </a:cubicBezTo>
                  <a:cubicBezTo>
                    <a:pt x="761" y="381"/>
                    <a:pt x="1014" y="286"/>
                    <a:pt x="1299" y="286"/>
                  </a:cubicBezTo>
                  <a:cubicBezTo>
                    <a:pt x="1363" y="286"/>
                    <a:pt x="1458" y="223"/>
                    <a:pt x="1458" y="128"/>
                  </a:cubicBezTo>
                  <a:cubicBezTo>
                    <a:pt x="1426" y="64"/>
                    <a:pt x="1363" y="1"/>
                    <a:pt x="1299" y="1"/>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4" name="Google Shape;760;p17">
              <a:extLst>
                <a:ext uri="{FF2B5EF4-FFF2-40B4-BE49-F238E27FC236}">
                  <a16:creationId xmlns:a16="http://schemas.microsoft.com/office/drawing/2014/main" id="{091655BA-81EC-4092-8BC4-8BC8D9D273FA}"/>
                </a:ext>
              </a:extLst>
            </p:cNvPr>
            <p:cNvSpPr/>
            <p:nvPr/>
          </p:nvSpPr>
          <p:spPr>
            <a:xfrm>
              <a:off x="8057673" y="4029302"/>
              <a:ext cx="352153" cy="145582"/>
            </a:xfrm>
            <a:custGeom>
              <a:avLst/>
              <a:gdLst/>
              <a:ahLst/>
              <a:cxnLst/>
              <a:rect l="l" t="t" r="r" b="b"/>
              <a:pathLst>
                <a:path w="11877" h="4910" extrusionOk="0">
                  <a:moveTo>
                    <a:pt x="11876" y="0"/>
                  </a:moveTo>
                  <a:lnTo>
                    <a:pt x="2756" y="95"/>
                  </a:lnTo>
                  <a:cubicBezTo>
                    <a:pt x="1235" y="95"/>
                    <a:pt x="0" y="1362"/>
                    <a:pt x="0" y="2914"/>
                  </a:cubicBezTo>
                  <a:lnTo>
                    <a:pt x="0" y="4909"/>
                  </a:lnTo>
                  <a:lnTo>
                    <a:pt x="7823" y="4846"/>
                  </a:lnTo>
                  <a:cubicBezTo>
                    <a:pt x="10071" y="4846"/>
                    <a:pt x="11876" y="3009"/>
                    <a:pt x="11876" y="760"/>
                  </a:cubicBezTo>
                  <a:lnTo>
                    <a:pt x="11876" y="0"/>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5" name="Google Shape;761;p17">
              <a:extLst>
                <a:ext uri="{FF2B5EF4-FFF2-40B4-BE49-F238E27FC236}">
                  <a16:creationId xmlns:a16="http://schemas.microsoft.com/office/drawing/2014/main" id="{22E12032-AABD-44DF-8182-25C0E5D0D5C5}"/>
                </a:ext>
              </a:extLst>
            </p:cNvPr>
            <p:cNvSpPr/>
            <p:nvPr/>
          </p:nvSpPr>
          <p:spPr>
            <a:xfrm>
              <a:off x="8084892" y="3939166"/>
              <a:ext cx="283602" cy="200968"/>
            </a:xfrm>
            <a:custGeom>
              <a:avLst/>
              <a:gdLst/>
              <a:ahLst/>
              <a:cxnLst/>
              <a:rect l="l" t="t" r="r" b="b"/>
              <a:pathLst>
                <a:path w="9565" h="6778" extrusionOk="0">
                  <a:moveTo>
                    <a:pt x="8773" y="0"/>
                  </a:moveTo>
                  <a:lnTo>
                    <a:pt x="1458" y="2977"/>
                  </a:lnTo>
                  <a:cubicBezTo>
                    <a:pt x="476" y="3389"/>
                    <a:pt x="1" y="4529"/>
                    <a:pt x="412" y="5511"/>
                  </a:cubicBezTo>
                  <a:lnTo>
                    <a:pt x="951" y="6777"/>
                  </a:lnTo>
                  <a:lnTo>
                    <a:pt x="7443" y="4149"/>
                  </a:lnTo>
                  <a:cubicBezTo>
                    <a:pt x="8868" y="3547"/>
                    <a:pt x="9565" y="1900"/>
                    <a:pt x="8963" y="475"/>
                  </a:cubicBezTo>
                  <a:lnTo>
                    <a:pt x="8773" y="0"/>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6" name="Google Shape;762;p17">
              <a:extLst>
                <a:ext uri="{FF2B5EF4-FFF2-40B4-BE49-F238E27FC236}">
                  <a16:creationId xmlns:a16="http://schemas.microsoft.com/office/drawing/2014/main" id="{B89AC996-1064-47E0-B82C-C677761EF547}"/>
                </a:ext>
              </a:extLst>
            </p:cNvPr>
            <p:cNvSpPr/>
            <p:nvPr/>
          </p:nvSpPr>
          <p:spPr>
            <a:xfrm>
              <a:off x="8151575" y="4243138"/>
              <a:ext cx="35699" cy="119519"/>
            </a:xfrm>
            <a:custGeom>
              <a:avLst/>
              <a:gdLst/>
              <a:ahLst/>
              <a:cxnLst/>
              <a:rect l="l" t="t" r="r" b="b"/>
              <a:pathLst>
                <a:path w="1204" h="4031" extrusionOk="0">
                  <a:moveTo>
                    <a:pt x="903" y="1"/>
                  </a:moveTo>
                  <a:cubicBezTo>
                    <a:pt x="888" y="1"/>
                    <a:pt x="872" y="3"/>
                    <a:pt x="855" y="9"/>
                  </a:cubicBezTo>
                  <a:cubicBezTo>
                    <a:pt x="792" y="9"/>
                    <a:pt x="729" y="72"/>
                    <a:pt x="729" y="167"/>
                  </a:cubicBezTo>
                  <a:lnTo>
                    <a:pt x="919" y="3271"/>
                  </a:lnTo>
                  <a:lnTo>
                    <a:pt x="95" y="3746"/>
                  </a:lnTo>
                  <a:cubicBezTo>
                    <a:pt x="32" y="3809"/>
                    <a:pt x="0" y="3904"/>
                    <a:pt x="32" y="3967"/>
                  </a:cubicBezTo>
                  <a:cubicBezTo>
                    <a:pt x="64" y="3999"/>
                    <a:pt x="127" y="4031"/>
                    <a:pt x="159" y="4031"/>
                  </a:cubicBezTo>
                  <a:cubicBezTo>
                    <a:pt x="190" y="4031"/>
                    <a:pt x="222" y="4031"/>
                    <a:pt x="222" y="3999"/>
                  </a:cubicBezTo>
                  <a:lnTo>
                    <a:pt x="1140" y="3492"/>
                  </a:lnTo>
                  <a:cubicBezTo>
                    <a:pt x="1204" y="3461"/>
                    <a:pt x="1204" y="3397"/>
                    <a:pt x="1204" y="3366"/>
                  </a:cubicBezTo>
                  <a:lnTo>
                    <a:pt x="1014" y="136"/>
                  </a:lnTo>
                  <a:cubicBezTo>
                    <a:pt x="1014" y="57"/>
                    <a:pt x="971" y="1"/>
                    <a:pt x="903" y="1"/>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7" name="Google Shape;763;p17">
              <a:extLst>
                <a:ext uri="{FF2B5EF4-FFF2-40B4-BE49-F238E27FC236}">
                  <a16:creationId xmlns:a16="http://schemas.microsoft.com/office/drawing/2014/main" id="{5A9BC9F8-147F-4E5D-B95F-750940BE9814}"/>
                </a:ext>
              </a:extLst>
            </p:cNvPr>
            <p:cNvSpPr/>
            <p:nvPr/>
          </p:nvSpPr>
          <p:spPr>
            <a:xfrm>
              <a:off x="8152494" y="4411431"/>
              <a:ext cx="36677" cy="24461"/>
            </a:xfrm>
            <a:custGeom>
              <a:avLst/>
              <a:gdLst/>
              <a:ahLst/>
              <a:cxnLst/>
              <a:rect l="l" t="t" r="r" b="b"/>
              <a:pathLst>
                <a:path w="1237" h="825" extrusionOk="0">
                  <a:moveTo>
                    <a:pt x="1061" y="0"/>
                  </a:moveTo>
                  <a:cubicBezTo>
                    <a:pt x="455" y="0"/>
                    <a:pt x="64" y="572"/>
                    <a:pt x="33" y="603"/>
                  </a:cubicBezTo>
                  <a:cubicBezTo>
                    <a:pt x="1" y="667"/>
                    <a:pt x="33" y="762"/>
                    <a:pt x="96" y="793"/>
                  </a:cubicBezTo>
                  <a:cubicBezTo>
                    <a:pt x="128" y="825"/>
                    <a:pt x="159" y="825"/>
                    <a:pt x="159" y="825"/>
                  </a:cubicBezTo>
                  <a:cubicBezTo>
                    <a:pt x="223" y="825"/>
                    <a:pt x="254" y="793"/>
                    <a:pt x="286" y="762"/>
                  </a:cubicBezTo>
                  <a:cubicBezTo>
                    <a:pt x="286" y="762"/>
                    <a:pt x="634" y="287"/>
                    <a:pt x="1078" y="287"/>
                  </a:cubicBezTo>
                  <a:cubicBezTo>
                    <a:pt x="1095" y="292"/>
                    <a:pt x="1110" y="295"/>
                    <a:pt x="1125" y="295"/>
                  </a:cubicBezTo>
                  <a:cubicBezTo>
                    <a:pt x="1193" y="295"/>
                    <a:pt x="1236" y="238"/>
                    <a:pt x="1236" y="160"/>
                  </a:cubicBezTo>
                  <a:cubicBezTo>
                    <a:pt x="1236" y="65"/>
                    <a:pt x="1173" y="2"/>
                    <a:pt x="1109" y="2"/>
                  </a:cubicBezTo>
                  <a:cubicBezTo>
                    <a:pt x="1093" y="1"/>
                    <a:pt x="1077" y="0"/>
                    <a:pt x="1061" y="0"/>
                  </a:cubicBezTo>
                  <a:close/>
                </a:path>
              </a:pathLst>
            </a:custGeom>
            <a:solidFill>
              <a:srgbClr val="3063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8" name="Google Shape;764;p17">
              <a:extLst>
                <a:ext uri="{FF2B5EF4-FFF2-40B4-BE49-F238E27FC236}">
                  <a16:creationId xmlns:a16="http://schemas.microsoft.com/office/drawing/2014/main" id="{DB722BDE-91AE-47E2-B7D6-F42D3C488797}"/>
                </a:ext>
              </a:extLst>
            </p:cNvPr>
            <p:cNvSpPr/>
            <p:nvPr/>
          </p:nvSpPr>
          <p:spPr>
            <a:xfrm>
              <a:off x="8218228" y="4249009"/>
              <a:ext cx="67632" cy="67661"/>
            </a:xfrm>
            <a:custGeom>
              <a:avLst/>
              <a:gdLst/>
              <a:ahLst/>
              <a:cxnLst/>
              <a:rect l="l" t="t" r="r" b="b"/>
              <a:pathLst>
                <a:path w="2281" h="2282" extrusionOk="0">
                  <a:moveTo>
                    <a:pt x="1141" y="1"/>
                  </a:moveTo>
                  <a:cubicBezTo>
                    <a:pt x="508" y="1"/>
                    <a:pt x="1" y="508"/>
                    <a:pt x="1" y="1141"/>
                  </a:cubicBezTo>
                  <a:cubicBezTo>
                    <a:pt x="1" y="1774"/>
                    <a:pt x="508" y="2281"/>
                    <a:pt x="1141" y="2281"/>
                  </a:cubicBezTo>
                  <a:cubicBezTo>
                    <a:pt x="1774" y="2281"/>
                    <a:pt x="2281" y="1774"/>
                    <a:pt x="2281" y="1141"/>
                  </a:cubicBezTo>
                  <a:cubicBezTo>
                    <a:pt x="2281" y="508"/>
                    <a:pt x="1774" y="1"/>
                    <a:pt x="1141" y="1"/>
                  </a:cubicBezTo>
                  <a:close/>
                </a:path>
              </a:pathLst>
            </a:custGeom>
            <a:solidFill>
              <a:srgbClr val="E872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9" name="Google Shape;765;p17">
              <a:extLst>
                <a:ext uri="{FF2B5EF4-FFF2-40B4-BE49-F238E27FC236}">
                  <a16:creationId xmlns:a16="http://schemas.microsoft.com/office/drawing/2014/main" id="{E105D446-E614-44ED-8363-A973C84261CD}"/>
                </a:ext>
              </a:extLst>
            </p:cNvPr>
            <p:cNvSpPr/>
            <p:nvPr/>
          </p:nvSpPr>
          <p:spPr>
            <a:xfrm>
              <a:off x="8218228" y="4274359"/>
              <a:ext cx="67632" cy="17879"/>
            </a:xfrm>
            <a:custGeom>
              <a:avLst/>
              <a:gdLst/>
              <a:ahLst/>
              <a:cxnLst/>
              <a:rect l="l" t="t" r="r" b="b"/>
              <a:pathLst>
                <a:path w="2281" h="603" extrusionOk="0">
                  <a:moveTo>
                    <a:pt x="32" y="1"/>
                  </a:moveTo>
                  <a:cubicBezTo>
                    <a:pt x="32" y="64"/>
                    <a:pt x="1" y="159"/>
                    <a:pt x="1" y="254"/>
                  </a:cubicBezTo>
                  <a:cubicBezTo>
                    <a:pt x="1" y="286"/>
                    <a:pt x="32" y="603"/>
                    <a:pt x="32" y="603"/>
                  </a:cubicBezTo>
                  <a:cubicBezTo>
                    <a:pt x="32" y="603"/>
                    <a:pt x="571" y="286"/>
                    <a:pt x="1078" y="286"/>
                  </a:cubicBezTo>
                  <a:cubicBezTo>
                    <a:pt x="1648" y="286"/>
                    <a:pt x="2249" y="603"/>
                    <a:pt x="2249" y="603"/>
                  </a:cubicBezTo>
                  <a:cubicBezTo>
                    <a:pt x="2281" y="603"/>
                    <a:pt x="2281" y="1"/>
                    <a:pt x="22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0" name="Google Shape;766;p17">
              <a:extLst>
                <a:ext uri="{FF2B5EF4-FFF2-40B4-BE49-F238E27FC236}">
                  <a16:creationId xmlns:a16="http://schemas.microsoft.com/office/drawing/2014/main" id="{B92381E4-13E4-4350-9954-1454D05F58EF}"/>
                </a:ext>
              </a:extLst>
            </p:cNvPr>
            <p:cNvSpPr/>
            <p:nvPr/>
          </p:nvSpPr>
          <p:spPr>
            <a:xfrm>
              <a:off x="8233260" y="4274359"/>
              <a:ext cx="31014" cy="11297"/>
            </a:xfrm>
            <a:custGeom>
              <a:avLst/>
              <a:gdLst/>
              <a:ahLst/>
              <a:cxnLst/>
              <a:rect l="l" t="t" r="r" b="b"/>
              <a:pathLst>
                <a:path w="1046" h="381" extrusionOk="0">
                  <a:moveTo>
                    <a:pt x="32" y="1"/>
                  </a:moveTo>
                  <a:cubicBezTo>
                    <a:pt x="1" y="96"/>
                    <a:pt x="1" y="191"/>
                    <a:pt x="1" y="286"/>
                  </a:cubicBezTo>
                  <a:cubicBezTo>
                    <a:pt x="1" y="318"/>
                    <a:pt x="1" y="349"/>
                    <a:pt x="1" y="381"/>
                  </a:cubicBezTo>
                  <a:cubicBezTo>
                    <a:pt x="191" y="349"/>
                    <a:pt x="381" y="286"/>
                    <a:pt x="571" y="286"/>
                  </a:cubicBezTo>
                  <a:cubicBezTo>
                    <a:pt x="729" y="286"/>
                    <a:pt x="887" y="318"/>
                    <a:pt x="1014" y="349"/>
                  </a:cubicBezTo>
                  <a:cubicBezTo>
                    <a:pt x="1014" y="286"/>
                    <a:pt x="1046" y="223"/>
                    <a:pt x="1014" y="159"/>
                  </a:cubicBezTo>
                  <a:cubicBezTo>
                    <a:pt x="1014" y="96"/>
                    <a:pt x="1014" y="33"/>
                    <a:pt x="982" y="1"/>
                  </a:cubicBezTo>
                  <a:close/>
                </a:path>
              </a:pathLst>
            </a:custGeom>
            <a:solidFill>
              <a:srgbClr val="2A1C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1" name="Google Shape;767;p17">
              <a:extLst>
                <a:ext uri="{FF2B5EF4-FFF2-40B4-BE49-F238E27FC236}">
                  <a16:creationId xmlns:a16="http://schemas.microsoft.com/office/drawing/2014/main" id="{39201318-0173-4867-AD84-A348E1BCDC41}"/>
                </a:ext>
              </a:extLst>
            </p:cNvPr>
            <p:cNvSpPr/>
            <p:nvPr/>
          </p:nvSpPr>
          <p:spPr>
            <a:xfrm>
              <a:off x="8202276" y="4223124"/>
              <a:ext cx="95799" cy="39435"/>
            </a:xfrm>
            <a:custGeom>
              <a:avLst/>
              <a:gdLst/>
              <a:ahLst/>
              <a:cxnLst/>
              <a:rect l="l" t="t" r="r" b="b"/>
              <a:pathLst>
                <a:path w="3231" h="1330" extrusionOk="0">
                  <a:moveTo>
                    <a:pt x="560" y="1"/>
                  </a:moveTo>
                  <a:cubicBezTo>
                    <a:pt x="351" y="1"/>
                    <a:pt x="157" y="118"/>
                    <a:pt x="64" y="304"/>
                  </a:cubicBezTo>
                  <a:cubicBezTo>
                    <a:pt x="0" y="399"/>
                    <a:pt x="0" y="557"/>
                    <a:pt x="64" y="684"/>
                  </a:cubicBezTo>
                  <a:cubicBezTo>
                    <a:pt x="127" y="842"/>
                    <a:pt x="254" y="969"/>
                    <a:pt x="412" y="1032"/>
                  </a:cubicBezTo>
                  <a:cubicBezTo>
                    <a:pt x="697" y="1127"/>
                    <a:pt x="1014" y="1222"/>
                    <a:pt x="1331" y="1286"/>
                  </a:cubicBezTo>
                  <a:cubicBezTo>
                    <a:pt x="1544" y="1314"/>
                    <a:pt x="1764" y="1330"/>
                    <a:pt x="1987" y="1330"/>
                  </a:cubicBezTo>
                  <a:cubicBezTo>
                    <a:pt x="2261" y="1330"/>
                    <a:pt x="2540" y="1306"/>
                    <a:pt x="2819" y="1254"/>
                  </a:cubicBezTo>
                  <a:cubicBezTo>
                    <a:pt x="2946" y="1222"/>
                    <a:pt x="3072" y="1127"/>
                    <a:pt x="3167" y="1001"/>
                  </a:cubicBezTo>
                  <a:cubicBezTo>
                    <a:pt x="3231" y="874"/>
                    <a:pt x="3231" y="747"/>
                    <a:pt x="3167" y="621"/>
                  </a:cubicBezTo>
                  <a:cubicBezTo>
                    <a:pt x="3082" y="393"/>
                    <a:pt x="2869" y="267"/>
                    <a:pt x="2642" y="267"/>
                  </a:cubicBezTo>
                  <a:cubicBezTo>
                    <a:pt x="2617" y="267"/>
                    <a:pt x="2591" y="269"/>
                    <a:pt x="2566" y="272"/>
                  </a:cubicBezTo>
                  <a:cubicBezTo>
                    <a:pt x="2399" y="300"/>
                    <a:pt x="2228" y="314"/>
                    <a:pt x="2054" y="314"/>
                  </a:cubicBezTo>
                  <a:cubicBezTo>
                    <a:pt x="1632" y="314"/>
                    <a:pt x="1196" y="230"/>
                    <a:pt x="792" y="50"/>
                  </a:cubicBezTo>
                  <a:cubicBezTo>
                    <a:pt x="716" y="17"/>
                    <a:pt x="637" y="1"/>
                    <a:pt x="560"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2" name="Google Shape;768;p17">
              <a:extLst>
                <a:ext uri="{FF2B5EF4-FFF2-40B4-BE49-F238E27FC236}">
                  <a16:creationId xmlns:a16="http://schemas.microsoft.com/office/drawing/2014/main" id="{B069070A-9D13-4F29-9438-630F23DA6DC5}"/>
                </a:ext>
              </a:extLst>
            </p:cNvPr>
            <p:cNvSpPr/>
            <p:nvPr/>
          </p:nvSpPr>
          <p:spPr>
            <a:xfrm>
              <a:off x="8067072" y="4249009"/>
              <a:ext cx="67632" cy="67661"/>
            </a:xfrm>
            <a:custGeom>
              <a:avLst/>
              <a:gdLst/>
              <a:ahLst/>
              <a:cxnLst/>
              <a:rect l="l" t="t" r="r" b="b"/>
              <a:pathLst>
                <a:path w="2281" h="2282" extrusionOk="0">
                  <a:moveTo>
                    <a:pt x="1140" y="1"/>
                  </a:moveTo>
                  <a:cubicBezTo>
                    <a:pt x="507" y="1"/>
                    <a:pt x="0" y="508"/>
                    <a:pt x="0" y="1141"/>
                  </a:cubicBezTo>
                  <a:cubicBezTo>
                    <a:pt x="0" y="1774"/>
                    <a:pt x="507" y="2281"/>
                    <a:pt x="1140" y="2281"/>
                  </a:cubicBezTo>
                  <a:cubicBezTo>
                    <a:pt x="1774" y="2281"/>
                    <a:pt x="2280" y="1774"/>
                    <a:pt x="2280" y="1141"/>
                  </a:cubicBezTo>
                  <a:cubicBezTo>
                    <a:pt x="2280" y="508"/>
                    <a:pt x="1774" y="1"/>
                    <a:pt x="1140" y="1"/>
                  </a:cubicBezTo>
                  <a:close/>
                </a:path>
              </a:pathLst>
            </a:custGeom>
            <a:solidFill>
              <a:srgbClr val="E872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3" name="Google Shape;769;p17">
              <a:extLst>
                <a:ext uri="{FF2B5EF4-FFF2-40B4-BE49-F238E27FC236}">
                  <a16:creationId xmlns:a16="http://schemas.microsoft.com/office/drawing/2014/main" id="{66BCDF08-271E-4032-A63A-AAC72B57803B}"/>
                </a:ext>
              </a:extLst>
            </p:cNvPr>
            <p:cNvSpPr/>
            <p:nvPr/>
          </p:nvSpPr>
          <p:spPr>
            <a:xfrm>
              <a:off x="8067072" y="4274359"/>
              <a:ext cx="66683" cy="17879"/>
            </a:xfrm>
            <a:custGeom>
              <a:avLst/>
              <a:gdLst/>
              <a:ahLst/>
              <a:cxnLst/>
              <a:rect l="l" t="t" r="r" b="b"/>
              <a:pathLst>
                <a:path w="2249" h="603" extrusionOk="0">
                  <a:moveTo>
                    <a:pt x="32" y="1"/>
                  </a:moveTo>
                  <a:cubicBezTo>
                    <a:pt x="0" y="1"/>
                    <a:pt x="0" y="603"/>
                    <a:pt x="32" y="603"/>
                  </a:cubicBezTo>
                  <a:cubicBezTo>
                    <a:pt x="32" y="603"/>
                    <a:pt x="602" y="286"/>
                    <a:pt x="1172" y="286"/>
                  </a:cubicBezTo>
                  <a:cubicBezTo>
                    <a:pt x="1710" y="286"/>
                    <a:pt x="2217" y="603"/>
                    <a:pt x="2217" y="603"/>
                  </a:cubicBezTo>
                  <a:cubicBezTo>
                    <a:pt x="2249" y="603"/>
                    <a:pt x="2249" y="286"/>
                    <a:pt x="2249" y="254"/>
                  </a:cubicBezTo>
                  <a:cubicBezTo>
                    <a:pt x="2249" y="159"/>
                    <a:pt x="2249" y="64"/>
                    <a:pt x="221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4" name="Google Shape;770;p17">
              <a:extLst>
                <a:ext uri="{FF2B5EF4-FFF2-40B4-BE49-F238E27FC236}">
                  <a16:creationId xmlns:a16="http://schemas.microsoft.com/office/drawing/2014/main" id="{DA02073C-1A0E-4D76-94FC-594DB41EFC20}"/>
                </a:ext>
              </a:extLst>
            </p:cNvPr>
            <p:cNvSpPr/>
            <p:nvPr/>
          </p:nvSpPr>
          <p:spPr>
            <a:xfrm>
              <a:off x="8088657" y="4274359"/>
              <a:ext cx="31014" cy="11297"/>
            </a:xfrm>
            <a:custGeom>
              <a:avLst/>
              <a:gdLst/>
              <a:ahLst/>
              <a:cxnLst/>
              <a:rect l="l" t="t" r="r" b="b"/>
              <a:pathLst>
                <a:path w="1046" h="381" extrusionOk="0">
                  <a:moveTo>
                    <a:pt x="64" y="1"/>
                  </a:moveTo>
                  <a:cubicBezTo>
                    <a:pt x="32" y="33"/>
                    <a:pt x="32" y="96"/>
                    <a:pt x="0" y="159"/>
                  </a:cubicBezTo>
                  <a:cubicBezTo>
                    <a:pt x="0" y="223"/>
                    <a:pt x="0" y="286"/>
                    <a:pt x="32" y="349"/>
                  </a:cubicBezTo>
                  <a:cubicBezTo>
                    <a:pt x="159" y="318"/>
                    <a:pt x="317" y="286"/>
                    <a:pt x="476" y="286"/>
                  </a:cubicBezTo>
                  <a:cubicBezTo>
                    <a:pt x="666" y="286"/>
                    <a:pt x="856" y="349"/>
                    <a:pt x="1014" y="381"/>
                  </a:cubicBezTo>
                  <a:cubicBezTo>
                    <a:pt x="1046" y="349"/>
                    <a:pt x="1046" y="318"/>
                    <a:pt x="1046" y="286"/>
                  </a:cubicBezTo>
                  <a:cubicBezTo>
                    <a:pt x="1046" y="191"/>
                    <a:pt x="1046" y="96"/>
                    <a:pt x="1014" y="1"/>
                  </a:cubicBezTo>
                  <a:close/>
                </a:path>
              </a:pathLst>
            </a:custGeom>
            <a:solidFill>
              <a:srgbClr val="2A1C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5" name="Google Shape;771;p17">
              <a:extLst>
                <a:ext uri="{FF2B5EF4-FFF2-40B4-BE49-F238E27FC236}">
                  <a16:creationId xmlns:a16="http://schemas.microsoft.com/office/drawing/2014/main" id="{70E579B3-F9CE-42F8-B1E7-2480561CCB62}"/>
                </a:ext>
              </a:extLst>
            </p:cNvPr>
            <p:cNvSpPr/>
            <p:nvPr/>
          </p:nvSpPr>
          <p:spPr>
            <a:xfrm>
              <a:off x="8054856" y="4223124"/>
              <a:ext cx="95799" cy="39435"/>
            </a:xfrm>
            <a:custGeom>
              <a:avLst/>
              <a:gdLst/>
              <a:ahLst/>
              <a:cxnLst/>
              <a:rect l="l" t="t" r="r" b="b"/>
              <a:pathLst>
                <a:path w="3231" h="1330" extrusionOk="0">
                  <a:moveTo>
                    <a:pt x="2671" y="1"/>
                  </a:moveTo>
                  <a:cubicBezTo>
                    <a:pt x="2594" y="1"/>
                    <a:pt x="2515" y="17"/>
                    <a:pt x="2439" y="50"/>
                  </a:cubicBezTo>
                  <a:cubicBezTo>
                    <a:pt x="2035" y="230"/>
                    <a:pt x="1599" y="314"/>
                    <a:pt x="1177" y="314"/>
                  </a:cubicBezTo>
                  <a:cubicBezTo>
                    <a:pt x="1003" y="314"/>
                    <a:pt x="832" y="300"/>
                    <a:pt x="665" y="272"/>
                  </a:cubicBezTo>
                  <a:cubicBezTo>
                    <a:pt x="640" y="269"/>
                    <a:pt x="614" y="267"/>
                    <a:pt x="589" y="267"/>
                  </a:cubicBezTo>
                  <a:cubicBezTo>
                    <a:pt x="363" y="267"/>
                    <a:pt x="149" y="393"/>
                    <a:pt x="64" y="621"/>
                  </a:cubicBezTo>
                  <a:cubicBezTo>
                    <a:pt x="0" y="747"/>
                    <a:pt x="0" y="874"/>
                    <a:pt x="64" y="1001"/>
                  </a:cubicBezTo>
                  <a:cubicBezTo>
                    <a:pt x="127" y="1127"/>
                    <a:pt x="254" y="1222"/>
                    <a:pt x="412" y="1254"/>
                  </a:cubicBezTo>
                  <a:cubicBezTo>
                    <a:pt x="691" y="1306"/>
                    <a:pt x="960" y="1330"/>
                    <a:pt x="1231" y="1330"/>
                  </a:cubicBezTo>
                  <a:cubicBezTo>
                    <a:pt x="1451" y="1330"/>
                    <a:pt x="1673" y="1314"/>
                    <a:pt x="1901" y="1286"/>
                  </a:cubicBezTo>
                  <a:cubicBezTo>
                    <a:pt x="2217" y="1222"/>
                    <a:pt x="2502" y="1127"/>
                    <a:pt x="2819" y="1032"/>
                  </a:cubicBezTo>
                  <a:cubicBezTo>
                    <a:pt x="2977" y="969"/>
                    <a:pt x="3104" y="842"/>
                    <a:pt x="3167" y="684"/>
                  </a:cubicBezTo>
                  <a:cubicBezTo>
                    <a:pt x="3231" y="557"/>
                    <a:pt x="3231" y="399"/>
                    <a:pt x="3167" y="304"/>
                  </a:cubicBezTo>
                  <a:cubicBezTo>
                    <a:pt x="3075" y="118"/>
                    <a:pt x="2880" y="1"/>
                    <a:pt x="2671"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26" name="Google Shape;192;p14">
            <a:extLst>
              <a:ext uri="{FF2B5EF4-FFF2-40B4-BE49-F238E27FC236}">
                <a16:creationId xmlns:a16="http://schemas.microsoft.com/office/drawing/2014/main" id="{5CA64B42-15BB-49D2-A034-585C70D73F91}"/>
              </a:ext>
            </a:extLst>
          </p:cNvPr>
          <p:cNvSpPr/>
          <p:nvPr/>
        </p:nvSpPr>
        <p:spPr>
          <a:xfrm>
            <a:off x="1127616" y="206751"/>
            <a:ext cx="6042030" cy="573701"/>
          </a:xfrm>
          <a:custGeom>
            <a:avLst/>
            <a:gdLst/>
            <a:ahLst/>
            <a:cxnLst/>
            <a:rect l="l" t="t" r="r" b="b"/>
            <a:pathLst>
              <a:path w="82150" h="8108" extrusionOk="0">
                <a:moveTo>
                  <a:pt x="0" y="1"/>
                </a:moveTo>
                <a:lnTo>
                  <a:pt x="0" y="8108"/>
                </a:lnTo>
                <a:lnTo>
                  <a:pt x="82150" y="8108"/>
                </a:lnTo>
                <a:lnTo>
                  <a:pt x="82150" y="1"/>
                </a:lnTo>
                <a:close/>
              </a:path>
            </a:pathLst>
          </a:custGeom>
          <a:solidFill>
            <a:srgbClr val="43AED9"/>
          </a:solidFill>
          <a:ln>
            <a:noFill/>
          </a:ln>
        </p:spPr>
        <p:txBody>
          <a:bodyPr spcFirstLastPara="1" wrap="square" lIns="91425" tIns="91425" rIns="91425" bIns="91425" anchor="ctr" anchorCtr="0">
            <a:noAutofit/>
          </a:bodyPr>
          <a:lstStyle/>
          <a:p>
            <a:pPr algn="ctr"/>
            <a:r>
              <a:rPr lang="en-GB" sz="3200" dirty="0">
                <a:solidFill>
                  <a:srgbClr val="FFFFFF"/>
                </a:solidFill>
                <a:latin typeface="Arial" panose="020B0604020202020204" pitchFamily="34" charset="0"/>
                <a:ea typeface="Fira Sans"/>
                <a:cs typeface="Arial" panose="020B0604020202020204" pitchFamily="34" charset="0"/>
                <a:sym typeface="Fira Sans Medium"/>
              </a:rPr>
              <a:t>Highlights</a:t>
            </a:r>
            <a:r>
              <a:rPr lang="en-US" sz="2600" dirty="0">
                <a:solidFill>
                  <a:srgbClr val="FFFFFF"/>
                </a:solidFill>
                <a:latin typeface="Arial" panose="020B0604020202020204" pitchFamily="34" charset="0"/>
                <a:ea typeface="Fira Sans"/>
                <a:cs typeface="Arial" panose="020B0604020202020204" pitchFamily="34" charset="0"/>
                <a:sym typeface="Fira Sans"/>
              </a:rPr>
              <a:t> </a:t>
            </a:r>
            <a:endParaRPr sz="2600" dirty="0">
              <a:solidFill>
                <a:srgbClr val="FFFFFF"/>
              </a:solidFill>
              <a:latin typeface="Arial" panose="020B0604020202020204" pitchFamily="34" charset="0"/>
              <a:ea typeface="Fira Sans"/>
              <a:cs typeface="Arial" panose="020B0604020202020204" pitchFamily="34" charset="0"/>
              <a:sym typeface="Fira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18"/>
        <p:cNvGrpSpPr/>
        <p:nvPr/>
      </p:nvGrpSpPr>
      <p:grpSpPr>
        <a:xfrm>
          <a:off x="0" y="0"/>
          <a:ext cx="0" cy="0"/>
          <a:chOff x="0" y="0"/>
          <a:chExt cx="0" cy="0"/>
        </a:xfrm>
      </p:grpSpPr>
      <p:sp>
        <p:nvSpPr>
          <p:cNvPr id="1048754" name="Google Shape;632;p16"/>
          <p:cNvSpPr txBox="1"/>
          <p:nvPr/>
        </p:nvSpPr>
        <p:spPr>
          <a:xfrm>
            <a:off x="55660" y="2521309"/>
            <a:ext cx="3631634" cy="2018800"/>
          </a:xfrm>
          <a:prstGeom prst="rect">
            <a:avLst/>
          </a:prstGeom>
        </p:spPr>
        <p:txBody>
          <a:bodyPr spcFirstLastPara="1" vert="horz" lIns="91440" tIns="45720" rIns="91440" bIns="45720" rtlCol="0" anchor="t" anchorCtr="0">
            <a:normAutofit/>
          </a:bodyPr>
          <a:lstStyle/>
          <a:p>
            <a:pPr marL="285750" lvl="0" indent="-285750" defTabSz="914400">
              <a:lnSpc>
                <a:spcPct val="120000"/>
              </a:lnSpc>
              <a:spcBef>
                <a:spcPts val="0"/>
              </a:spcBef>
              <a:spcAft>
                <a:spcPts val="600"/>
              </a:spcAft>
              <a:buClr>
                <a:schemeClr val="accent1"/>
              </a:buClr>
              <a:buSzPct val="100000"/>
              <a:buFont typeface="Arial" panose="020B0604020202020204" pitchFamily="34" charset="0"/>
              <a:buChar char="•"/>
            </a:pPr>
            <a:endParaRPr lang="en-US" dirty="0">
              <a:latin typeface="Arial" panose="020B0604020202020204" pitchFamily="34" charset="0"/>
              <a:cs typeface="Arial" panose="020B0604020202020204" pitchFamily="34" charset="0"/>
              <a:sym typeface="Fira Sans Medium"/>
            </a:endParaRPr>
          </a:p>
        </p:txBody>
      </p:sp>
      <p:grpSp>
        <p:nvGrpSpPr>
          <p:cNvPr id="84" name="Google Shape;644;p16"/>
          <p:cNvGrpSpPr/>
          <p:nvPr/>
        </p:nvGrpSpPr>
        <p:grpSpPr>
          <a:xfrm>
            <a:off x="-4726" y="706704"/>
            <a:ext cx="1017767" cy="3846817"/>
            <a:chOff x="3809837" y="1207975"/>
            <a:chExt cx="1524326" cy="3935525"/>
          </a:xfrm>
        </p:grpSpPr>
        <p:sp>
          <p:nvSpPr>
            <p:cNvPr id="1048756" name="Google Shape;645;p16"/>
            <p:cNvSpPr/>
            <p:nvPr/>
          </p:nvSpPr>
          <p:spPr>
            <a:xfrm>
              <a:off x="3962759" y="3526765"/>
              <a:ext cx="766815" cy="1197934"/>
            </a:xfrm>
            <a:custGeom>
              <a:avLst/>
              <a:gdLst/>
              <a:ahLst/>
              <a:cxnLst/>
              <a:rect l="l" t="t" r="r" b="b"/>
              <a:pathLst>
                <a:path w="23658" h="36959" extrusionOk="0">
                  <a:moveTo>
                    <a:pt x="19287" y="1"/>
                  </a:moveTo>
                  <a:lnTo>
                    <a:pt x="1" y="11022"/>
                  </a:lnTo>
                  <a:lnTo>
                    <a:pt x="1838" y="22232"/>
                  </a:lnTo>
                  <a:cubicBezTo>
                    <a:pt x="2344" y="25304"/>
                    <a:pt x="4054" y="27869"/>
                    <a:pt x="6430" y="29421"/>
                  </a:cubicBezTo>
                  <a:lnTo>
                    <a:pt x="6746" y="30593"/>
                  </a:lnTo>
                  <a:lnTo>
                    <a:pt x="7253" y="36958"/>
                  </a:lnTo>
                  <a:lnTo>
                    <a:pt x="19984" y="36958"/>
                  </a:lnTo>
                  <a:lnTo>
                    <a:pt x="20997" y="31036"/>
                  </a:lnTo>
                  <a:lnTo>
                    <a:pt x="21124" y="31036"/>
                  </a:lnTo>
                  <a:lnTo>
                    <a:pt x="21029" y="30941"/>
                  </a:lnTo>
                  <a:lnTo>
                    <a:pt x="23658" y="24956"/>
                  </a:lnTo>
                  <a:lnTo>
                    <a:pt x="19287" y="1"/>
                  </a:lnTo>
                  <a:close/>
                </a:path>
              </a:pathLst>
            </a:custGeom>
            <a:solidFill>
              <a:srgbClr val="E5AB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57" name="Google Shape;646;p16"/>
            <p:cNvSpPr/>
            <p:nvPr/>
          </p:nvSpPr>
          <p:spPr>
            <a:xfrm>
              <a:off x="4685394" y="2557793"/>
              <a:ext cx="315179" cy="1490456"/>
            </a:xfrm>
            <a:custGeom>
              <a:avLst/>
              <a:gdLst/>
              <a:ahLst/>
              <a:cxnLst/>
              <a:rect l="l" t="t" r="r" b="b"/>
              <a:pathLst>
                <a:path w="9724" h="45984" extrusionOk="0">
                  <a:moveTo>
                    <a:pt x="4973" y="0"/>
                  </a:moveTo>
                  <a:cubicBezTo>
                    <a:pt x="2724" y="0"/>
                    <a:pt x="856" y="1805"/>
                    <a:pt x="824" y="4054"/>
                  </a:cubicBezTo>
                  <a:lnTo>
                    <a:pt x="1" y="45984"/>
                  </a:lnTo>
                  <a:lnTo>
                    <a:pt x="9723" y="45984"/>
                  </a:lnTo>
                  <a:lnTo>
                    <a:pt x="9121" y="4149"/>
                  </a:lnTo>
                  <a:cubicBezTo>
                    <a:pt x="9121" y="1869"/>
                    <a:pt x="7253" y="0"/>
                    <a:pt x="4973" y="0"/>
                  </a:cubicBezTo>
                  <a:close/>
                </a:path>
              </a:pathLst>
            </a:custGeom>
            <a:solidFill>
              <a:srgbClr val="E5AB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58" name="Google Shape;647;p16"/>
            <p:cNvSpPr/>
            <p:nvPr/>
          </p:nvSpPr>
          <p:spPr>
            <a:xfrm>
              <a:off x="3971996" y="3460805"/>
              <a:ext cx="456822" cy="575419"/>
            </a:xfrm>
            <a:custGeom>
              <a:avLst/>
              <a:gdLst/>
              <a:ahLst/>
              <a:cxnLst/>
              <a:rect l="l" t="t" r="r" b="b"/>
              <a:pathLst>
                <a:path w="14094" h="17753" extrusionOk="0">
                  <a:moveTo>
                    <a:pt x="4800" y="0"/>
                  </a:moveTo>
                  <a:cubicBezTo>
                    <a:pt x="4189" y="0"/>
                    <a:pt x="3567" y="135"/>
                    <a:pt x="2978" y="421"/>
                  </a:cubicBezTo>
                  <a:cubicBezTo>
                    <a:pt x="887" y="1402"/>
                    <a:pt x="1" y="3904"/>
                    <a:pt x="1014" y="5994"/>
                  </a:cubicBezTo>
                  <a:lnTo>
                    <a:pt x="5543" y="15400"/>
                  </a:lnTo>
                  <a:cubicBezTo>
                    <a:pt x="6248" y="16878"/>
                    <a:pt x="7737" y="17752"/>
                    <a:pt x="9294" y="17752"/>
                  </a:cubicBezTo>
                  <a:cubicBezTo>
                    <a:pt x="9905" y="17752"/>
                    <a:pt x="10527" y="17618"/>
                    <a:pt x="11117" y="17332"/>
                  </a:cubicBezTo>
                  <a:cubicBezTo>
                    <a:pt x="13207" y="16350"/>
                    <a:pt x="14093" y="13848"/>
                    <a:pt x="13080" y="11758"/>
                  </a:cubicBezTo>
                  <a:lnTo>
                    <a:pt x="8551" y="2352"/>
                  </a:lnTo>
                  <a:cubicBezTo>
                    <a:pt x="7846" y="874"/>
                    <a:pt x="6358" y="0"/>
                    <a:pt x="4800" y="0"/>
                  </a:cubicBezTo>
                  <a:close/>
                </a:path>
              </a:pathLst>
            </a:custGeom>
            <a:solidFill>
              <a:srgbClr val="F3B9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59" name="Google Shape;648;p16"/>
            <p:cNvSpPr/>
            <p:nvPr/>
          </p:nvSpPr>
          <p:spPr>
            <a:xfrm>
              <a:off x="4193730" y="3366388"/>
              <a:ext cx="456789" cy="575938"/>
            </a:xfrm>
            <a:custGeom>
              <a:avLst/>
              <a:gdLst/>
              <a:ahLst/>
              <a:cxnLst/>
              <a:rect l="l" t="t" r="r" b="b"/>
              <a:pathLst>
                <a:path w="14093" h="17769" extrusionOk="0">
                  <a:moveTo>
                    <a:pt x="4776" y="0"/>
                  </a:moveTo>
                  <a:cubicBezTo>
                    <a:pt x="4170" y="0"/>
                    <a:pt x="3556" y="135"/>
                    <a:pt x="2977" y="420"/>
                  </a:cubicBezTo>
                  <a:cubicBezTo>
                    <a:pt x="887" y="1434"/>
                    <a:pt x="0" y="3935"/>
                    <a:pt x="1014" y="5994"/>
                  </a:cubicBezTo>
                  <a:lnTo>
                    <a:pt x="5542" y="15399"/>
                  </a:lnTo>
                  <a:cubicBezTo>
                    <a:pt x="6249" y="16904"/>
                    <a:pt x="7744" y="17769"/>
                    <a:pt x="9305" y="17769"/>
                  </a:cubicBezTo>
                  <a:cubicBezTo>
                    <a:pt x="9913" y="17769"/>
                    <a:pt x="10531" y="17638"/>
                    <a:pt x="11116" y="17363"/>
                  </a:cubicBezTo>
                  <a:cubicBezTo>
                    <a:pt x="13206" y="16350"/>
                    <a:pt x="14093" y="13848"/>
                    <a:pt x="13080" y="11758"/>
                  </a:cubicBezTo>
                  <a:lnTo>
                    <a:pt x="8551" y="2384"/>
                  </a:lnTo>
                  <a:cubicBezTo>
                    <a:pt x="7822" y="881"/>
                    <a:pt x="6325" y="0"/>
                    <a:pt x="4776" y="0"/>
                  </a:cubicBezTo>
                  <a:close/>
                </a:path>
              </a:pathLst>
            </a:custGeom>
            <a:solidFill>
              <a:srgbClr val="F3B9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0" name="Google Shape;649;p16"/>
            <p:cNvSpPr/>
            <p:nvPr/>
          </p:nvSpPr>
          <p:spPr>
            <a:xfrm>
              <a:off x="3809837" y="3645719"/>
              <a:ext cx="385968" cy="485993"/>
            </a:xfrm>
            <a:custGeom>
              <a:avLst/>
              <a:gdLst/>
              <a:ahLst/>
              <a:cxnLst/>
              <a:rect l="l" t="t" r="r" b="b"/>
              <a:pathLst>
                <a:path w="11908" h="14994" extrusionOk="0">
                  <a:moveTo>
                    <a:pt x="4032" y="0"/>
                  </a:moveTo>
                  <a:cubicBezTo>
                    <a:pt x="3520" y="0"/>
                    <a:pt x="2999" y="113"/>
                    <a:pt x="2502" y="353"/>
                  </a:cubicBezTo>
                  <a:cubicBezTo>
                    <a:pt x="760" y="1208"/>
                    <a:pt x="0" y="3330"/>
                    <a:pt x="855" y="5071"/>
                  </a:cubicBezTo>
                  <a:lnTo>
                    <a:pt x="4655" y="12989"/>
                  </a:lnTo>
                  <a:cubicBezTo>
                    <a:pt x="5268" y="14259"/>
                    <a:pt x="6530" y="14993"/>
                    <a:pt x="7838" y="14993"/>
                  </a:cubicBezTo>
                  <a:cubicBezTo>
                    <a:pt x="8355" y="14993"/>
                    <a:pt x="8880" y="14878"/>
                    <a:pt x="9374" y="14635"/>
                  </a:cubicBezTo>
                  <a:cubicBezTo>
                    <a:pt x="11148" y="13812"/>
                    <a:pt x="11908" y="11690"/>
                    <a:pt x="11053" y="9917"/>
                  </a:cubicBezTo>
                  <a:lnTo>
                    <a:pt x="7221" y="1999"/>
                  </a:lnTo>
                  <a:cubicBezTo>
                    <a:pt x="6605" y="746"/>
                    <a:pt x="5349" y="0"/>
                    <a:pt x="4032" y="0"/>
                  </a:cubicBezTo>
                  <a:close/>
                </a:path>
              </a:pathLst>
            </a:custGeom>
            <a:solidFill>
              <a:srgbClr val="F3B9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1" name="Google Shape;650;p16"/>
            <p:cNvSpPr/>
            <p:nvPr/>
          </p:nvSpPr>
          <p:spPr>
            <a:xfrm>
              <a:off x="4342568" y="3207340"/>
              <a:ext cx="720595" cy="1529676"/>
            </a:xfrm>
            <a:custGeom>
              <a:avLst/>
              <a:gdLst/>
              <a:ahLst/>
              <a:cxnLst/>
              <a:rect l="l" t="t" r="r" b="b"/>
              <a:pathLst>
                <a:path w="22232" h="47194" extrusionOk="0">
                  <a:moveTo>
                    <a:pt x="4591" y="0"/>
                  </a:moveTo>
                  <a:cubicBezTo>
                    <a:pt x="4145" y="0"/>
                    <a:pt x="3697" y="148"/>
                    <a:pt x="3326" y="450"/>
                  </a:cubicBezTo>
                  <a:cubicBezTo>
                    <a:pt x="665" y="2572"/>
                    <a:pt x="0" y="5422"/>
                    <a:pt x="2407" y="9096"/>
                  </a:cubicBezTo>
                  <a:lnTo>
                    <a:pt x="8709" y="16601"/>
                  </a:lnTo>
                  <a:lnTo>
                    <a:pt x="7918" y="21225"/>
                  </a:lnTo>
                  <a:cubicBezTo>
                    <a:pt x="6841" y="21858"/>
                    <a:pt x="5891" y="22745"/>
                    <a:pt x="5131" y="23853"/>
                  </a:cubicBezTo>
                  <a:cubicBezTo>
                    <a:pt x="3072" y="26799"/>
                    <a:pt x="3040" y="30567"/>
                    <a:pt x="4719" y="33512"/>
                  </a:cubicBezTo>
                  <a:lnTo>
                    <a:pt x="8266" y="47193"/>
                  </a:lnTo>
                  <a:lnTo>
                    <a:pt x="18273" y="47193"/>
                  </a:lnTo>
                  <a:lnTo>
                    <a:pt x="18685" y="40796"/>
                  </a:lnTo>
                  <a:lnTo>
                    <a:pt x="21535" y="31802"/>
                  </a:lnTo>
                  <a:cubicBezTo>
                    <a:pt x="22232" y="29617"/>
                    <a:pt x="22074" y="27242"/>
                    <a:pt x="21155" y="25215"/>
                  </a:cubicBezTo>
                  <a:lnTo>
                    <a:pt x="16500" y="12453"/>
                  </a:lnTo>
                  <a:lnTo>
                    <a:pt x="6144" y="735"/>
                  </a:lnTo>
                  <a:cubicBezTo>
                    <a:pt x="5750" y="251"/>
                    <a:pt x="5173" y="0"/>
                    <a:pt x="4591" y="0"/>
                  </a:cubicBezTo>
                  <a:close/>
                </a:path>
              </a:pathLst>
            </a:custGeom>
            <a:solidFill>
              <a:srgbClr val="F3B9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2" name="Google Shape;651;p16"/>
            <p:cNvSpPr/>
            <p:nvPr/>
          </p:nvSpPr>
          <p:spPr>
            <a:xfrm>
              <a:off x="4092117" y="4724666"/>
              <a:ext cx="917695" cy="418834"/>
            </a:xfrm>
            <a:custGeom>
              <a:avLst/>
              <a:gdLst/>
              <a:ahLst/>
              <a:cxnLst/>
              <a:rect l="l" t="t" r="r" b="b"/>
              <a:pathLst>
                <a:path w="28313" h="12922" extrusionOk="0">
                  <a:moveTo>
                    <a:pt x="0" y="0"/>
                  </a:moveTo>
                  <a:lnTo>
                    <a:pt x="0" y="12921"/>
                  </a:lnTo>
                  <a:lnTo>
                    <a:pt x="28312" y="12921"/>
                  </a:lnTo>
                  <a:lnTo>
                    <a:pt x="28312" y="0"/>
                  </a:lnTo>
                  <a:close/>
                </a:path>
              </a:pathLst>
            </a:custGeom>
            <a:solidFill>
              <a:srgbClr val="F2B8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3" name="Google Shape;652;p16"/>
            <p:cNvSpPr/>
            <p:nvPr/>
          </p:nvSpPr>
          <p:spPr>
            <a:xfrm>
              <a:off x="4787007" y="2636815"/>
              <a:ext cx="105762" cy="105762"/>
            </a:xfrm>
            <a:custGeom>
              <a:avLst/>
              <a:gdLst/>
              <a:ahLst/>
              <a:cxnLst/>
              <a:rect l="l" t="t" r="r" b="b"/>
              <a:pathLst>
                <a:path w="3263" h="3263" extrusionOk="0">
                  <a:moveTo>
                    <a:pt x="1616" y="1"/>
                  </a:moveTo>
                  <a:cubicBezTo>
                    <a:pt x="729" y="1"/>
                    <a:pt x="1" y="729"/>
                    <a:pt x="1" y="1616"/>
                  </a:cubicBezTo>
                  <a:cubicBezTo>
                    <a:pt x="1" y="2503"/>
                    <a:pt x="729" y="3263"/>
                    <a:pt x="1616" y="3263"/>
                  </a:cubicBezTo>
                  <a:cubicBezTo>
                    <a:pt x="2503" y="3263"/>
                    <a:pt x="3263" y="2534"/>
                    <a:pt x="3263" y="1616"/>
                  </a:cubicBezTo>
                  <a:cubicBezTo>
                    <a:pt x="3263" y="729"/>
                    <a:pt x="2503" y="1"/>
                    <a:pt x="1616" y="1"/>
                  </a:cubicBezTo>
                  <a:close/>
                </a:path>
              </a:pathLst>
            </a:custGeom>
            <a:solidFill>
              <a:srgbClr val="E276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4" name="Google Shape;653;p16"/>
            <p:cNvSpPr/>
            <p:nvPr/>
          </p:nvSpPr>
          <p:spPr>
            <a:xfrm>
              <a:off x="4766490" y="2250879"/>
              <a:ext cx="148871" cy="394201"/>
            </a:xfrm>
            <a:custGeom>
              <a:avLst/>
              <a:gdLst/>
              <a:ahLst/>
              <a:cxnLst/>
              <a:rect l="l" t="t" r="r" b="b"/>
              <a:pathLst>
                <a:path w="4593" h="12162" extrusionOk="0">
                  <a:moveTo>
                    <a:pt x="1" y="0"/>
                  </a:moveTo>
                  <a:lnTo>
                    <a:pt x="1" y="12161"/>
                  </a:lnTo>
                  <a:lnTo>
                    <a:pt x="4593" y="12161"/>
                  </a:lnTo>
                  <a:lnTo>
                    <a:pt x="4593" y="0"/>
                  </a:ln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5" name="Google Shape;654;p16"/>
            <p:cNvSpPr/>
            <p:nvPr/>
          </p:nvSpPr>
          <p:spPr>
            <a:xfrm>
              <a:off x="4766490" y="2277555"/>
              <a:ext cx="148871" cy="63691"/>
            </a:xfrm>
            <a:custGeom>
              <a:avLst/>
              <a:gdLst/>
              <a:ahLst/>
              <a:cxnLst/>
              <a:rect l="l" t="t" r="r" b="b"/>
              <a:pathLst>
                <a:path w="4593" h="1965" extrusionOk="0">
                  <a:moveTo>
                    <a:pt x="1" y="1"/>
                  </a:moveTo>
                  <a:lnTo>
                    <a:pt x="1" y="1964"/>
                  </a:lnTo>
                  <a:lnTo>
                    <a:pt x="4593" y="1964"/>
                  </a:lnTo>
                  <a:lnTo>
                    <a:pt x="4593" y="1"/>
                  </a:lnTo>
                  <a:close/>
                </a:path>
              </a:pathLst>
            </a:custGeom>
            <a:solidFill>
              <a:srgbClr val="D8D6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6" name="Google Shape;655;p16"/>
            <p:cNvSpPr/>
            <p:nvPr/>
          </p:nvSpPr>
          <p:spPr>
            <a:xfrm>
              <a:off x="4810636" y="2558831"/>
              <a:ext cx="57500" cy="86250"/>
            </a:xfrm>
            <a:custGeom>
              <a:avLst/>
              <a:gdLst/>
              <a:ahLst/>
              <a:cxnLst/>
              <a:rect l="l" t="t" r="r" b="b"/>
              <a:pathLst>
                <a:path w="1774" h="2661" extrusionOk="0">
                  <a:moveTo>
                    <a:pt x="0" y="0"/>
                  </a:moveTo>
                  <a:lnTo>
                    <a:pt x="0" y="2660"/>
                  </a:lnTo>
                  <a:lnTo>
                    <a:pt x="1774" y="2660"/>
                  </a:lnTo>
                  <a:lnTo>
                    <a:pt x="1774" y="0"/>
                  </a:lnTo>
                  <a:close/>
                </a:path>
              </a:pathLst>
            </a:custGeom>
            <a:solidFill>
              <a:srgbClr val="E276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7" name="Google Shape;656;p16"/>
            <p:cNvSpPr/>
            <p:nvPr/>
          </p:nvSpPr>
          <p:spPr>
            <a:xfrm>
              <a:off x="4810636" y="2472581"/>
              <a:ext cx="57500" cy="58537"/>
            </a:xfrm>
            <a:custGeom>
              <a:avLst/>
              <a:gdLst/>
              <a:ahLst/>
              <a:cxnLst/>
              <a:rect l="l" t="t" r="r" b="b"/>
              <a:pathLst>
                <a:path w="1774" h="1806" extrusionOk="0">
                  <a:moveTo>
                    <a:pt x="887" y="1"/>
                  </a:moveTo>
                  <a:cubicBezTo>
                    <a:pt x="380" y="1"/>
                    <a:pt x="0" y="413"/>
                    <a:pt x="0" y="919"/>
                  </a:cubicBezTo>
                  <a:cubicBezTo>
                    <a:pt x="0" y="1394"/>
                    <a:pt x="380" y="1806"/>
                    <a:pt x="887" y="1806"/>
                  </a:cubicBezTo>
                  <a:cubicBezTo>
                    <a:pt x="1394" y="1806"/>
                    <a:pt x="1774" y="1394"/>
                    <a:pt x="1774" y="919"/>
                  </a:cubicBezTo>
                  <a:cubicBezTo>
                    <a:pt x="1774" y="413"/>
                    <a:pt x="1394" y="1"/>
                    <a:pt x="887"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8" name="Google Shape;657;p16"/>
            <p:cNvSpPr/>
            <p:nvPr/>
          </p:nvSpPr>
          <p:spPr>
            <a:xfrm>
              <a:off x="4343572" y="1207975"/>
              <a:ext cx="990591" cy="1091167"/>
            </a:xfrm>
            <a:custGeom>
              <a:avLst/>
              <a:gdLst/>
              <a:ahLst/>
              <a:cxnLst/>
              <a:rect l="l" t="t" r="r" b="b"/>
              <a:pathLst>
                <a:path w="30562" h="33665" extrusionOk="0">
                  <a:moveTo>
                    <a:pt x="9343" y="1"/>
                  </a:moveTo>
                  <a:cubicBezTo>
                    <a:pt x="4150" y="1"/>
                    <a:pt x="1" y="4339"/>
                    <a:pt x="254" y="9533"/>
                  </a:cubicBezTo>
                  <a:lnTo>
                    <a:pt x="1521" y="21979"/>
                  </a:lnTo>
                  <a:cubicBezTo>
                    <a:pt x="1838" y="28534"/>
                    <a:pt x="7221" y="33665"/>
                    <a:pt x="13777" y="33665"/>
                  </a:cubicBezTo>
                  <a:lnTo>
                    <a:pt x="16817" y="33665"/>
                  </a:lnTo>
                  <a:cubicBezTo>
                    <a:pt x="23373" y="33665"/>
                    <a:pt x="28756" y="28534"/>
                    <a:pt x="29073" y="21979"/>
                  </a:cubicBezTo>
                  <a:lnTo>
                    <a:pt x="30340" y="9533"/>
                  </a:lnTo>
                  <a:cubicBezTo>
                    <a:pt x="30562" y="4339"/>
                    <a:pt x="26445" y="1"/>
                    <a:pt x="21251"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69" name="Google Shape;658;p16"/>
            <p:cNvSpPr/>
            <p:nvPr/>
          </p:nvSpPr>
          <p:spPr>
            <a:xfrm>
              <a:off x="4501648" y="1954564"/>
              <a:ext cx="184816" cy="168739"/>
            </a:xfrm>
            <a:custGeom>
              <a:avLst/>
              <a:gdLst/>
              <a:ahLst/>
              <a:cxnLst/>
              <a:rect l="l" t="t" r="r" b="b"/>
              <a:pathLst>
                <a:path w="5702" h="5206" extrusionOk="0">
                  <a:moveTo>
                    <a:pt x="2887" y="0"/>
                  </a:moveTo>
                  <a:cubicBezTo>
                    <a:pt x="1669" y="0"/>
                    <a:pt x="594" y="831"/>
                    <a:pt x="318" y="2049"/>
                  </a:cubicBezTo>
                  <a:cubicBezTo>
                    <a:pt x="1" y="3474"/>
                    <a:pt x="919" y="4835"/>
                    <a:pt x="2313" y="5152"/>
                  </a:cubicBezTo>
                  <a:cubicBezTo>
                    <a:pt x="2489" y="5188"/>
                    <a:pt x="2664" y="5205"/>
                    <a:pt x="2838" y="5205"/>
                  </a:cubicBezTo>
                  <a:cubicBezTo>
                    <a:pt x="4041" y="5205"/>
                    <a:pt x="5140" y="4375"/>
                    <a:pt x="5416" y="3157"/>
                  </a:cubicBezTo>
                  <a:cubicBezTo>
                    <a:pt x="5701" y="1763"/>
                    <a:pt x="4815" y="370"/>
                    <a:pt x="3421" y="53"/>
                  </a:cubicBezTo>
                  <a:cubicBezTo>
                    <a:pt x="3241" y="17"/>
                    <a:pt x="3063" y="0"/>
                    <a:pt x="288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0" name="Google Shape;659;p16"/>
            <p:cNvSpPr/>
            <p:nvPr/>
          </p:nvSpPr>
          <p:spPr>
            <a:xfrm>
              <a:off x="4992308" y="1954467"/>
              <a:ext cx="184816" cy="169161"/>
            </a:xfrm>
            <a:custGeom>
              <a:avLst/>
              <a:gdLst/>
              <a:ahLst/>
              <a:cxnLst/>
              <a:rect l="l" t="t" r="r" b="b"/>
              <a:pathLst>
                <a:path w="5702" h="5219" extrusionOk="0">
                  <a:moveTo>
                    <a:pt x="2851" y="1"/>
                  </a:moveTo>
                  <a:cubicBezTo>
                    <a:pt x="2186" y="1"/>
                    <a:pt x="1521" y="262"/>
                    <a:pt x="1014" y="785"/>
                  </a:cubicBezTo>
                  <a:cubicBezTo>
                    <a:pt x="1" y="1798"/>
                    <a:pt x="1" y="3445"/>
                    <a:pt x="1014" y="4458"/>
                  </a:cubicBezTo>
                  <a:cubicBezTo>
                    <a:pt x="1521" y="4965"/>
                    <a:pt x="2186" y="5218"/>
                    <a:pt x="2851" y="5218"/>
                  </a:cubicBezTo>
                  <a:cubicBezTo>
                    <a:pt x="3516" y="5218"/>
                    <a:pt x="4181" y="4965"/>
                    <a:pt x="4688" y="4458"/>
                  </a:cubicBezTo>
                  <a:cubicBezTo>
                    <a:pt x="5701" y="3445"/>
                    <a:pt x="5701" y="1798"/>
                    <a:pt x="4688" y="785"/>
                  </a:cubicBezTo>
                  <a:cubicBezTo>
                    <a:pt x="4181" y="262"/>
                    <a:pt x="3516" y="1"/>
                    <a:pt x="285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1" name="Google Shape;660;p16"/>
            <p:cNvSpPr/>
            <p:nvPr/>
          </p:nvSpPr>
          <p:spPr>
            <a:xfrm>
              <a:off x="4723382" y="1993232"/>
              <a:ext cx="233046" cy="118079"/>
            </a:xfrm>
            <a:custGeom>
              <a:avLst/>
              <a:gdLst/>
              <a:ahLst/>
              <a:cxnLst/>
              <a:rect l="l" t="t" r="r" b="b"/>
              <a:pathLst>
                <a:path w="7190" h="3643" extrusionOk="0">
                  <a:moveTo>
                    <a:pt x="0" y="0"/>
                  </a:moveTo>
                  <a:lnTo>
                    <a:pt x="0" y="3642"/>
                  </a:lnTo>
                  <a:lnTo>
                    <a:pt x="7189" y="3642"/>
                  </a:lnTo>
                  <a:lnTo>
                    <a:pt x="71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2" name="Google Shape;661;p16"/>
            <p:cNvSpPr/>
            <p:nvPr/>
          </p:nvSpPr>
          <p:spPr>
            <a:xfrm>
              <a:off x="4476010" y="1389679"/>
              <a:ext cx="726753" cy="492735"/>
            </a:xfrm>
            <a:custGeom>
              <a:avLst/>
              <a:gdLst/>
              <a:ahLst/>
              <a:cxnLst/>
              <a:rect l="l" t="t" r="r" b="b"/>
              <a:pathLst>
                <a:path w="22422" h="15202" extrusionOk="0">
                  <a:moveTo>
                    <a:pt x="1647" y="0"/>
                  </a:moveTo>
                  <a:cubicBezTo>
                    <a:pt x="729" y="0"/>
                    <a:pt x="0" y="729"/>
                    <a:pt x="0" y="1647"/>
                  </a:cubicBezTo>
                  <a:lnTo>
                    <a:pt x="0" y="13554"/>
                  </a:lnTo>
                  <a:cubicBezTo>
                    <a:pt x="0" y="14473"/>
                    <a:pt x="729" y="15201"/>
                    <a:pt x="1647" y="15201"/>
                  </a:cubicBezTo>
                  <a:lnTo>
                    <a:pt x="20775" y="15201"/>
                  </a:lnTo>
                  <a:cubicBezTo>
                    <a:pt x="21662" y="15201"/>
                    <a:pt x="22422" y="14473"/>
                    <a:pt x="22422" y="13554"/>
                  </a:cubicBezTo>
                  <a:lnTo>
                    <a:pt x="22422" y="1647"/>
                  </a:lnTo>
                  <a:cubicBezTo>
                    <a:pt x="22422" y="729"/>
                    <a:pt x="21662" y="0"/>
                    <a:pt x="20775" y="0"/>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3" name="Google Shape;662;p16"/>
            <p:cNvSpPr/>
            <p:nvPr/>
          </p:nvSpPr>
          <p:spPr>
            <a:xfrm>
              <a:off x="4778807" y="1389679"/>
              <a:ext cx="423956" cy="492735"/>
            </a:xfrm>
            <a:custGeom>
              <a:avLst/>
              <a:gdLst/>
              <a:ahLst/>
              <a:cxnLst/>
              <a:rect l="l" t="t" r="r" b="b"/>
              <a:pathLst>
                <a:path w="13080" h="15202" extrusionOk="0">
                  <a:moveTo>
                    <a:pt x="6303" y="0"/>
                  </a:moveTo>
                  <a:lnTo>
                    <a:pt x="1" y="15201"/>
                  </a:lnTo>
                  <a:lnTo>
                    <a:pt x="11433" y="15201"/>
                  </a:lnTo>
                  <a:cubicBezTo>
                    <a:pt x="12320" y="15201"/>
                    <a:pt x="13080" y="14473"/>
                    <a:pt x="13080" y="13554"/>
                  </a:cubicBezTo>
                  <a:lnTo>
                    <a:pt x="13080" y="1647"/>
                  </a:lnTo>
                  <a:cubicBezTo>
                    <a:pt x="13080" y="729"/>
                    <a:pt x="12320" y="0"/>
                    <a:pt x="1143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4" name="Google Shape;663;p16"/>
            <p:cNvSpPr/>
            <p:nvPr/>
          </p:nvSpPr>
          <p:spPr>
            <a:xfrm>
              <a:off x="4597135" y="1513884"/>
              <a:ext cx="158108" cy="245330"/>
            </a:xfrm>
            <a:custGeom>
              <a:avLst/>
              <a:gdLst/>
              <a:ahLst/>
              <a:cxnLst/>
              <a:rect l="l" t="t" r="r" b="b"/>
              <a:pathLst>
                <a:path w="4878" h="7569" extrusionOk="0">
                  <a:moveTo>
                    <a:pt x="0" y="0"/>
                  </a:moveTo>
                  <a:lnTo>
                    <a:pt x="0" y="855"/>
                  </a:lnTo>
                  <a:lnTo>
                    <a:pt x="3642" y="855"/>
                  </a:lnTo>
                  <a:lnTo>
                    <a:pt x="1045" y="7569"/>
                  </a:lnTo>
                  <a:lnTo>
                    <a:pt x="2122" y="7569"/>
                  </a:lnTo>
                  <a:lnTo>
                    <a:pt x="4877" y="443"/>
                  </a:lnTo>
                  <a:lnTo>
                    <a:pt x="4877" y="0"/>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5" name="Google Shape;664;p16"/>
            <p:cNvSpPr/>
            <p:nvPr/>
          </p:nvSpPr>
          <p:spPr>
            <a:xfrm>
              <a:off x="4805515" y="1509768"/>
              <a:ext cx="170425" cy="254600"/>
            </a:xfrm>
            <a:custGeom>
              <a:avLst/>
              <a:gdLst/>
              <a:ahLst/>
              <a:cxnLst/>
              <a:rect l="l" t="t" r="r" b="b"/>
              <a:pathLst>
                <a:path w="5258" h="7855" extrusionOk="0">
                  <a:moveTo>
                    <a:pt x="2629" y="824"/>
                  </a:moveTo>
                  <a:cubicBezTo>
                    <a:pt x="3167" y="824"/>
                    <a:pt x="3547" y="1077"/>
                    <a:pt x="3832" y="1584"/>
                  </a:cubicBezTo>
                  <a:cubicBezTo>
                    <a:pt x="4085" y="2122"/>
                    <a:pt x="4212" y="2882"/>
                    <a:pt x="4212" y="3927"/>
                  </a:cubicBezTo>
                  <a:cubicBezTo>
                    <a:pt x="4212" y="4972"/>
                    <a:pt x="4085" y="5732"/>
                    <a:pt x="3832" y="6271"/>
                  </a:cubicBezTo>
                  <a:cubicBezTo>
                    <a:pt x="3547" y="6778"/>
                    <a:pt x="3167" y="7031"/>
                    <a:pt x="2629" y="7031"/>
                  </a:cubicBezTo>
                  <a:cubicBezTo>
                    <a:pt x="2090" y="7031"/>
                    <a:pt x="1710" y="6778"/>
                    <a:pt x="1425" y="6271"/>
                  </a:cubicBezTo>
                  <a:cubicBezTo>
                    <a:pt x="1172" y="5732"/>
                    <a:pt x="1045" y="4972"/>
                    <a:pt x="1045" y="3927"/>
                  </a:cubicBezTo>
                  <a:cubicBezTo>
                    <a:pt x="1045" y="2882"/>
                    <a:pt x="1172" y="2122"/>
                    <a:pt x="1425" y="1584"/>
                  </a:cubicBezTo>
                  <a:cubicBezTo>
                    <a:pt x="1710" y="1077"/>
                    <a:pt x="2090" y="824"/>
                    <a:pt x="2629" y="824"/>
                  </a:cubicBezTo>
                  <a:close/>
                  <a:moveTo>
                    <a:pt x="2629" y="0"/>
                  </a:moveTo>
                  <a:cubicBezTo>
                    <a:pt x="1773" y="0"/>
                    <a:pt x="1140" y="349"/>
                    <a:pt x="665" y="1014"/>
                  </a:cubicBezTo>
                  <a:cubicBezTo>
                    <a:pt x="222" y="1679"/>
                    <a:pt x="0" y="2661"/>
                    <a:pt x="0" y="3927"/>
                  </a:cubicBezTo>
                  <a:cubicBezTo>
                    <a:pt x="0" y="5194"/>
                    <a:pt x="222" y="6176"/>
                    <a:pt x="665" y="6841"/>
                  </a:cubicBezTo>
                  <a:cubicBezTo>
                    <a:pt x="1140" y="7538"/>
                    <a:pt x="1773" y="7854"/>
                    <a:pt x="2629" y="7854"/>
                  </a:cubicBezTo>
                  <a:cubicBezTo>
                    <a:pt x="3484" y="7854"/>
                    <a:pt x="4117" y="7538"/>
                    <a:pt x="4560" y="6841"/>
                  </a:cubicBezTo>
                  <a:cubicBezTo>
                    <a:pt x="5004" y="6176"/>
                    <a:pt x="5257" y="5194"/>
                    <a:pt x="5257" y="3927"/>
                  </a:cubicBezTo>
                  <a:cubicBezTo>
                    <a:pt x="5257" y="2661"/>
                    <a:pt x="5004" y="1679"/>
                    <a:pt x="4560" y="1014"/>
                  </a:cubicBezTo>
                  <a:cubicBezTo>
                    <a:pt x="4117" y="349"/>
                    <a:pt x="3484" y="0"/>
                    <a:pt x="2629" y="0"/>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6" name="Google Shape;665;p16"/>
            <p:cNvSpPr/>
            <p:nvPr/>
          </p:nvSpPr>
          <p:spPr>
            <a:xfrm>
              <a:off x="4983070" y="1549797"/>
              <a:ext cx="69849" cy="49299"/>
            </a:xfrm>
            <a:custGeom>
              <a:avLst/>
              <a:gdLst/>
              <a:ahLst/>
              <a:cxnLst/>
              <a:rect l="l" t="t" r="r" b="b"/>
              <a:pathLst>
                <a:path w="2155" h="1521" extrusionOk="0">
                  <a:moveTo>
                    <a:pt x="729" y="0"/>
                  </a:moveTo>
                  <a:cubicBezTo>
                    <a:pt x="602" y="0"/>
                    <a:pt x="507" y="0"/>
                    <a:pt x="444" y="64"/>
                  </a:cubicBezTo>
                  <a:cubicBezTo>
                    <a:pt x="349" y="95"/>
                    <a:pt x="286" y="159"/>
                    <a:pt x="254" y="254"/>
                  </a:cubicBezTo>
                  <a:lnTo>
                    <a:pt x="254" y="32"/>
                  </a:lnTo>
                  <a:lnTo>
                    <a:pt x="1" y="32"/>
                  </a:lnTo>
                  <a:lnTo>
                    <a:pt x="1" y="1521"/>
                  </a:lnTo>
                  <a:lnTo>
                    <a:pt x="254" y="1521"/>
                  </a:lnTo>
                  <a:lnTo>
                    <a:pt x="254" y="666"/>
                  </a:lnTo>
                  <a:cubicBezTo>
                    <a:pt x="254" y="539"/>
                    <a:pt x="286" y="412"/>
                    <a:pt x="349" y="317"/>
                  </a:cubicBezTo>
                  <a:cubicBezTo>
                    <a:pt x="412" y="254"/>
                    <a:pt x="507" y="190"/>
                    <a:pt x="634" y="190"/>
                  </a:cubicBezTo>
                  <a:cubicBezTo>
                    <a:pt x="761" y="190"/>
                    <a:pt x="824" y="222"/>
                    <a:pt x="887" y="317"/>
                  </a:cubicBezTo>
                  <a:cubicBezTo>
                    <a:pt x="919" y="381"/>
                    <a:pt x="951" y="476"/>
                    <a:pt x="951" y="634"/>
                  </a:cubicBezTo>
                  <a:lnTo>
                    <a:pt x="951" y="1521"/>
                  </a:lnTo>
                  <a:lnTo>
                    <a:pt x="1204" y="1521"/>
                  </a:lnTo>
                  <a:lnTo>
                    <a:pt x="1204" y="666"/>
                  </a:lnTo>
                  <a:cubicBezTo>
                    <a:pt x="1204" y="539"/>
                    <a:pt x="1236" y="412"/>
                    <a:pt x="1299" y="317"/>
                  </a:cubicBezTo>
                  <a:cubicBezTo>
                    <a:pt x="1394" y="254"/>
                    <a:pt x="1489" y="190"/>
                    <a:pt x="1616" y="190"/>
                  </a:cubicBezTo>
                  <a:cubicBezTo>
                    <a:pt x="1711" y="190"/>
                    <a:pt x="1774" y="222"/>
                    <a:pt x="1838" y="317"/>
                  </a:cubicBezTo>
                  <a:cubicBezTo>
                    <a:pt x="1901" y="381"/>
                    <a:pt x="1901" y="476"/>
                    <a:pt x="1901" y="634"/>
                  </a:cubicBezTo>
                  <a:lnTo>
                    <a:pt x="1901" y="1521"/>
                  </a:lnTo>
                  <a:lnTo>
                    <a:pt x="2154" y="1521"/>
                  </a:lnTo>
                  <a:lnTo>
                    <a:pt x="2154" y="602"/>
                  </a:lnTo>
                  <a:cubicBezTo>
                    <a:pt x="2154" y="412"/>
                    <a:pt x="2123" y="254"/>
                    <a:pt x="2028" y="159"/>
                  </a:cubicBezTo>
                  <a:cubicBezTo>
                    <a:pt x="1964" y="32"/>
                    <a:pt x="1838" y="0"/>
                    <a:pt x="1679" y="0"/>
                  </a:cubicBezTo>
                  <a:cubicBezTo>
                    <a:pt x="1553" y="0"/>
                    <a:pt x="1458" y="0"/>
                    <a:pt x="1363" y="64"/>
                  </a:cubicBezTo>
                  <a:cubicBezTo>
                    <a:pt x="1299" y="127"/>
                    <a:pt x="1204" y="190"/>
                    <a:pt x="1173" y="317"/>
                  </a:cubicBezTo>
                  <a:cubicBezTo>
                    <a:pt x="1109" y="190"/>
                    <a:pt x="1078" y="127"/>
                    <a:pt x="983" y="64"/>
                  </a:cubicBezTo>
                  <a:cubicBezTo>
                    <a:pt x="919" y="0"/>
                    <a:pt x="824" y="0"/>
                    <a:pt x="729" y="0"/>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7" name="Google Shape;666;p16"/>
            <p:cNvSpPr/>
            <p:nvPr/>
          </p:nvSpPr>
          <p:spPr>
            <a:xfrm>
              <a:off x="5065203" y="1549797"/>
              <a:ext cx="43141" cy="66737"/>
            </a:xfrm>
            <a:custGeom>
              <a:avLst/>
              <a:gdLst/>
              <a:ahLst/>
              <a:cxnLst/>
              <a:rect l="l" t="t" r="r" b="b"/>
              <a:pathLst>
                <a:path w="1331" h="2059" extrusionOk="0">
                  <a:moveTo>
                    <a:pt x="665" y="190"/>
                  </a:moveTo>
                  <a:cubicBezTo>
                    <a:pt x="792" y="190"/>
                    <a:pt x="919" y="254"/>
                    <a:pt x="982" y="349"/>
                  </a:cubicBezTo>
                  <a:cubicBezTo>
                    <a:pt x="1045" y="444"/>
                    <a:pt x="1077" y="571"/>
                    <a:pt x="1077" y="761"/>
                  </a:cubicBezTo>
                  <a:cubicBezTo>
                    <a:pt x="1077" y="919"/>
                    <a:pt x="1045" y="1046"/>
                    <a:pt x="982" y="1172"/>
                  </a:cubicBezTo>
                  <a:cubicBezTo>
                    <a:pt x="919" y="1267"/>
                    <a:pt x="792" y="1299"/>
                    <a:pt x="665" y="1299"/>
                  </a:cubicBezTo>
                  <a:cubicBezTo>
                    <a:pt x="539" y="1299"/>
                    <a:pt x="444" y="1267"/>
                    <a:pt x="380" y="1172"/>
                  </a:cubicBezTo>
                  <a:cubicBezTo>
                    <a:pt x="285" y="1046"/>
                    <a:pt x="254" y="919"/>
                    <a:pt x="254" y="761"/>
                  </a:cubicBezTo>
                  <a:cubicBezTo>
                    <a:pt x="254" y="571"/>
                    <a:pt x="285" y="444"/>
                    <a:pt x="380" y="349"/>
                  </a:cubicBezTo>
                  <a:cubicBezTo>
                    <a:pt x="444" y="254"/>
                    <a:pt x="539" y="190"/>
                    <a:pt x="665" y="190"/>
                  </a:cubicBezTo>
                  <a:close/>
                  <a:moveTo>
                    <a:pt x="602" y="0"/>
                  </a:moveTo>
                  <a:cubicBezTo>
                    <a:pt x="444" y="0"/>
                    <a:pt x="285" y="64"/>
                    <a:pt x="159" y="190"/>
                  </a:cubicBezTo>
                  <a:cubicBezTo>
                    <a:pt x="64" y="349"/>
                    <a:pt x="0" y="507"/>
                    <a:pt x="0" y="761"/>
                  </a:cubicBezTo>
                  <a:cubicBezTo>
                    <a:pt x="0" y="982"/>
                    <a:pt x="64" y="1172"/>
                    <a:pt x="159" y="1299"/>
                  </a:cubicBezTo>
                  <a:cubicBezTo>
                    <a:pt x="285" y="1426"/>
                    <a:pt x="444" y="1521"/>
                    <a:pt x="602" y="1521"/>
                  </a:cubicBezTo>
                  <a:cubicBezTo>
                    <a:pt x="729" y="1521"/>
                    <a:pt x="824" y="1489"/>
                    <a:pt x="887" y="1457"/>
                  </a:cubicBezTo>
                  <a:cubicBezTo>
                    <a:pt x="982" y="1394"/>
                    <a:pt x="1045" y="1331"/>
                    <a:pt x="1077" y="1236"/>
                  </a:cubicBezTo>
                  <a:lnTo>
                    <a:pt x="1077" y="1362"/>
                  </a:lnTo>
                  <a:cubicBezTo>
                    <a:pt x="1077" y="1521"/>
                    <a:pt x="1045" y="1647"/>
                    <a:pt x="982" y="1742"/>
                  </a:cubicBezTo>
                  <a:cubicBezTo>
                    <a:pt x="887" y="1837"/>
                    <a:pt x="760" y="1869"/>
                    <a:pt x="602" y="1869"/>
                  </a:cubicBezTo>
                  <a:cubicBezTo>
                    <a:pt x="539" y="1869"/>
                    <a:pt x="475" y="1869"/>
                    <a:pt x="412" y="1837"/>
                  </a:cubicBezTo>
                  <a:cubicBezTo>
                    <a:pt x="317" y="1837"/>
                    <a:pt x="254" y="1806"/>
                    <a:pt x="190" y="1742"/>
                  </a:cubicBezTo>
                  <a:lnTo>
                    <a:pt x="190" y="1996"/>
                  </a:lnTo>
                  <a:cubicBezTo>
                    <a:pt x="254" y="2027"/>
                    <a:pt x="317" y="2027"/>
                    <a:pt x="412" y="2059"/>
                  </a:cubicBezTo>
                  <a:lnTo>
                    <a:pt x="634" y="2059"/>
                  </a:lnTo>
                  <a:cubicBezTo>
                    <a:pt x="887" y="2059"/>
                    <a:pt x="1045" y="1996"/>
                    <a:pt x="1172" y="1901"/>
                  </a:cubicBezTo>
                  <a:cubicBezTo>
                    <a:pt x="1267" y="1774"/>
                    <a:pt x="1330" y="1584"/>
                    <a:pt x="1330" y="1331"/>
                  </a:cubicBezTo>
                  <a:lnTo>
                    <a:pt x="1330" y="32"/>
                  </a:lnTo>
                  <a:lnTo>
                    <a:pt x="1077" y="32"/>
                  </a:lnTo>
                  <a:lnTo>
                    <a:pt x="1077" y="254"/>
                  </a:lnTo>
                  <a:cubicBezTo>
                    <a:pt x="1045" y="159"/>
                    <a:pt x="982" y="95"/>
                    <a:pt x="887" y="64"/>
                  </a:cubicBezTo>
                  <a:cubicBezTo>
                    <a:pt x="824" y="0"/>
                    <a:pt x="729" y="0"/>
                    <a:pt x="602" y="0"/>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8" name="Google Shape;667;p16"/>
            <p:cNvSpPr/>
            <p:nvPr/>
          </p:nvSpPr>
          <p:spPr>
            <a:xfrm>
              <a:off x="5006699" y="1658606"/>
              <a:ext cx="43141" cy="67775"/>
            </a:xfrm>
            <a:custGeom>
              <a:avLst/>
              <a:gdLst/>
              <a:ahLst/>
              <a:cxnLst/>
              <a:rect l="l" t="t" r="r" b="b"/>
              <a:pathLst>
                <a:path w="1331" h="2091" extrusionOk="0">
                  <a:moveTo>
                    <a:pt x="665" y="729"/>
                  </a:moveTo>
                  <a:cubicBezTo>
                    <a:pt x="792" y="729"/>
                    <a:pt x="887" y="792"/>
                    <a:pt x="982" y="887"/>
                  </a:cubicBezTo>
                  <a:cubicBezTo>
                    <a:pt x="1045" y="982"/>
                    <a:pt x="1077" y="1140"/>
                    <a:pt x="1077" y="1330"/>
                  </a:cubicBezTo>
                  <a:cubicBezTo>
                    <a:pt x="1077" y="1489"/>
                    <a:pt x="1045" y="1647"/>
                    <a:pt x="982" y="1742"/>
                  </a:cubicBezTo>
                  <a:cubicBezTo>
                    <a:pt x="887" y="1837"/>
                    <a:pt x="792" y="1901"/>
                    <a:pt x="665" y="1901"/>
                  </a:cubicBezTo>
                  <a:cubicBezTo>
                    <a:pt x="539" y="1901"/>
                    <a:pt x="444" y="1837"/>
                    <a:pt x="349" y="1742"/>
                  </a:cubicBezTo>
                  <a:cubicBezTo>
                    <a:pt x="285" y="1647"/>
                    <a:pt x="254" y="1489"/>
                    <a:pt x="254" y="1330"/>
                  </a:cubicBezTo>
                  <a:cubicBezTo>
                    <a:pt x="254" y="1140"/>
                    <a:pt x="285" y="982"/>
                    <a:pt x="349" y="887"/>
                  </a:cubicBezTo>
                  <a:cubicBezTo>
                    <a:pt x="444" y="792"/>
                    <a:pt x="539" y="729"/>
                    <a:pt x="665" y="729"/>
                  </a:cubicBezTo>
                  <a:close/>
                  <a:moveTo>
                    <a:pt x="1077" y="0"/>
                  </a:moveTo>
                  <a:lnTo>
                    <a:pt x="1077" y="792"/>
                  </a:lnTo>
                  <a:cubicBezTo>
                    <a:pt x="1045" y="697"/>
                    <a:pt x="950" y="634"/>
                    <a:pt x="887" y="602"/>
                  </a:cubicBezTo>
                  <a:cubicBezTo>
                    <a:pt x="824" y="570"/>
                    <a:pt x="729" y="539"/>
                    <a:pt x="602" y="539"/>
                  </a:cubicBezTo>
                  <a:cubicBezTo>
                    <a:pt x="412" y="539"/>
                    <a:pt x="285" y="602"/>
                    <a:pt x="158" y="760"/>
                  </a:cubicBezTo>
                  <a:cubicBezTo>
                    <a:pt x="63" y="887"/>
                    <a:pt x="0" y="1077"/>
                    <a:pt x="0" y="1330"/>
                  </a:cubicBezTo>
                  <a:cubicBezTo>
                    <a:pt x="0" y="1552"/>
                    <a:pt x="63" y="1742"/>
                    <a:pt x="158" y="1869"/>
                  </a:cubicBezTo>
                  <a:cubicBezTo>
                    <a:pt x="285" y="2027"/>
                    <a:pt x="412" y="2091"/>
                    <a:pt x="602" y="2091"/>
                  </a:cubicBezTo>
                  <a:cubicBezTo>
                    <a:pt x="729" y="2091"/>
                    <a:pt x="824" y="2059"/>
                    <a:pt x="887" y="2027"/>
                  </a:cubicBezTo>
                  <a:cubicBezTo>
                    <a:pt x="950" y="1996"/>
                    <a:pt x="1045" y="1932"/>
                    <a:pt x="1077" y="1837"/>
                  </a:cubicBezTo>
                  <a:lnTo>
                    <a:pt x="1077" y="2059"/>
                  </a:lnTo>
                  <a:lnTo>
                    <a:pt x="1330" y="2059"/>
                  </a:lnTo>
                  <a:lnTo>
                    <a:pt x="1330" y="0"/>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779" name="Google Shape;668;p16"/>
            <p:cNvSpPr/>
            <p:nvPr/>
          </p:nvSpPr>
          <p:spPr>
            <a:xfrm>
              <a:off x="5066208" y="1658606"/>
              <a:ext cx="7228" cy="66737"/>
            </a:xfrm>
            <a:custGeom>
              <a:avLst/>
              <a:gdLst/>
              <a:ahLst/>
              <a:cxnLst/>
              <a:rect l="l" t="t" r="r" b="b"/>
              <a:pathLst>
                <a:path w="223" h="2059" extrusionOk="0">
                  <a:moveTo>
                    <a:pt x="1" y="0"/>
                  </a:moveTo>
                  <a:lnTo>
                    <a:pt x="1" y="2059"/>
                  </a:lnTo>
                  <a:lnTo>
                    <a:pt x="223" y="2059"/>
                  </a:lnTo>
                  <a:lnTo>
                    <a:pt x="223" y="0"/>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4" name="TextBox 3">
            <a:extLst>
              <a:ext uri="{FF2B5EF4-FFF2-40B4-BE49-F238E27FC236}">
                <a16:creationId xmlns:a16="http://schemas.microsoft.com/office/drawing/2014/main" id="{B928E457-55E2-4A05-A04D-C83130464CB4}"/>
              </a:ext>
            </a:extLst>
          </p:cNvPr>
          <p:cNvSpPr txBox="1"/>
          <p:nvPr/>
        </p:nvSpPr>
        <p:spPr>
          <a:xfrm>
            <a:off x="1476375" y="1390077"/>
            <a:ext cx="6979641" cy="1815882"/>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impact of lifestyle-related choices on the anatomy and physiology of the body, and the health condition that could arise.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0" i="0" dirty="0">
                <a:solidFill>
                  <a:srgbClr val="212121"/>
                </a:solidFill>
                <a:effectLst/>
                <a:latin typeface="Arial" panose="020B0604020202020204" pitchFamily="34" charset="0"/>
                <a:cs typeface="Arial" panose="020B0604020202020204" pitchFamily="34" charset="0"/>
              </a:rPr>
              <a:t>According to WHO, 60% of related factors to individual health and quality of life are correlated to lifestyle</a:t>
            </a:r>
            <a:r>
              <a:rPr lang="en-GB" sz="1400" dirty="0">
                <a:solidFill>
                  <a:srgbClr val="222222"/>
                </a:solidFill>
                <a:latin typeface="Arial" panose="020B0604020202020204" pitchFamily="34" charset="0"/>
                <a:cs typeface="Arial" panose="020B0604020202020204" pitchFamily="34" charset="0"/>
              </a:rPr>
              <a:t> and everyday living choices (</a:t>
            </a:r>
            <a:r>
              <a:rPr lang="en-GB" sz="1400" dirty="0" err="1">
                <a:solidFill>
                  <a:srgbClr val="222222"/>
                </a:solidFill>
                <a:latin typeface="Arial" panose="020B0604020202020204" pitchFamily="34" charset="0"/>
                <a:cs typeface="Arial" panose="020B0604020202020204" pitchFamily="34" charset="0"/>
              </a:rPr>
              <a:t>Farhud</a:t>
            </a:r>
            <a:r>
              <a:rPr lang="en-GB" sz="1400" dirty="0">
                <a:solidFill>
                  <a:srgbClr val="222222"/>
                </a:solidFill>
                <a:latin typeface="Arial" panose="020B0604020202020204" pitchFamily="34" charset="0"/>
                <a:cs typeface="Arial" panose="020B0604020202020204" pitchFamily="34" charset="0"/>
              </a:rPr>
              <a:t>, D. D., 2015).</a:t>
            </a:r>
          </a:p>
          <a:p>
            <a:endParaRPr lang="en-GB" sz="1400" dirty="0">
              <a:solidFill>
                <a:srgbClr val="22222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rgbClr val="222222"/>
                </a:solidFill>
                <a:latin typeface="Arial" panose="020B0604020202020204" pitchFamily="34" charset="0"/>
                <a:cs typeface="Arial" panose="020B0604020202020204" pitchFamily="34" charset="0"/>
              </a:rPr>
              <a:t>Based on the questionnaire it was concluded that patient A is more likely to develop diabetes due to their lifestyle choices and family medical history. </a:t>
            </a:r>
          </a:p>
        </p:txBody>
      </p:sp>
      <p:sp>
        <p:nvSpPr>
          <p:cNvPr id="44" name="Google Shape;192;p14">
            <a:extLst>
              <a:ext uri="{FF2B5EF4-FFF2-40B4-BE49-F238E27FC236}">
                <a16:creationId xmlns:a16="http://schemas.microsoft.com/office/drawing/2014/main" id="{394E6349-956B-4AE5-874A-2671E82E8936}"/>
              </a:ext>
            </a:extLst>
          </p:cNvPr>
          <p:cNvSpPr/>
          <p:nvPr/>
        </p:nvSpPr>
        <p:spPr>
          <a:xfrm>
            <a:off x="1844599" y="419853"/>
            <a:ext cx="6042030" cy="573701"/>
          </a:xfrm>
          <a:custGeom>
            <a:avLst/>
            <a:gdLst/>
            <a:ahLst/>
            <a:cxnLst/>
            <a:rect l="l" t="t" r="r" b="b"/>
            <a:pathLst>
              <a:path w="82150" h="8108" extrusionOk="0">
                <a:moveTo>
                  <a:pt x="0" y="1"/>
                </a:moveTo>
                <a:lnTo>
                  <a:pt x="0" y="8108"/>
                </a:lnTo>
                <a:lnTo>
                  <a:pt x="82150" y="8108"/>
                </a:lnTo>
                <a:lnTo>
                  <a:pt x="82150" y="1"/>
                </a:lnTo>
                <a:close/>
              </a:path>
            </a:pathLst>
          </a:custGeom>
          <a:solidFill>
            <a:srgbClr val="43AED9"/>
          </a:solidFill>
          <a:ln>
            <a:noFill/>
          </a:ln>
        </p:spPr>
        <p:txBody>
          <a:bodyPr spcFirstLastPara="1" wrap="square" lIns="91425" tIns="91425" rIns="91425" bIns="91425" anchor="ctr" anchorCtr="0">
            <a:noAutofit/>
          </a:bodyPr>
          <a:lstStyle/>
          <a:p>
            <a:pPr algn="ctr"/>
            <a:r>
              <a:rPr lang="en-GB" sz="3200" dirty="0">
                <a:solidFill>
                  <a:srgbClr val="FFFFFF"/>
                </a:solidFill>
                <a:latin typeface="Arial" panose="020B0604020202020204" pitchFamily="34" charset="0"/>
                <a:ea typeface="Fira Sans"/>
                <a:cs typeface="Arial" panose="020B0604020202020204" pitchFamily="34" charset="0"/>
                <a:sym typeface="Fira Sans Medium"/>
              </a:rPr>
              <a:t>Introduction</a:t>
            </a:r>
            <a:r>
              <a:rPr lang="en-US" sz="2600" dirty="0">
                <a:solidFill>
                  <a:srgbClr val="FFFFFF"/>
                </a:solidFill>
                <a:latin typeface="Arial" panose="020B0604020202020204" pitchFamily="34" charset="0"/>
                <a:ea typeface="Fira Sans"/>
                <a:cs typeface="Arial" panose="020B0604020202020204" pitchFamily="34" charset="0"/>
                <a:sym typeface="Fira Sans"/>
              </a:rPr>
              <a:t> </a:t>
            </a:r>
            <a:endParaRPr sz="2600" dirty="0">
              <a:solidFill>
                <a:srgbClr val="FFFFFF"/>
              </a:solidFill>
              <a:latin typeface="Arial" panose="020B0604020202020204" pitchFamily="34" charset="0"/>
              <a:ea typeface="Fira Sans"/>
              <a:cs typeface="Arial" panose="020B0604020202020204" pitchFamily="34" charset="0"/>
              <a:sym typeface="Fira Sans"/>
            </a:endParaRPr>
          </a:p>
        </p:txBody>
      </p:sp>
    </p:spTree>
  </p:cSld>
  <p:clrMapOvr>
    <a:masterClrMapping/>
  </p:clrMapOvr>
  <mc:AlternateContent xmlns:mc="http://schemas.openxmlformats.org/markup-compatibility/2006">
    <mc:Choice xmlns:p14="http://schemas.microsoft.com/office/powerpoint/2010/main" Requires="p14">
      <p:transition spd="slow" p14:dur="2000" advTm="17866"/>
    </mc:Choice>
    <mc:Fallback>
      <p:transition spd="slow" advTm="1786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83" name="TextBox 1048782"/>
          <p:cNvSpPr txBox="1"/>
          <p:nvPr/>
        </p:nvSpPr>
        <p:spPr>
          <a:xfrm>
            <a:off x="1252457" y="599230"/>
            <a:ext cx="7320800" cy="830997"/>
          </a:xfrm>
          <a:prstGeom prst="rect">
            <a:avLst/>
          </a:prstGeom>
        </p:spPr>
        <p:txBody>
          <a:bodyPr wrap="square" rtlCol="0">
            <a:spAutoFit/>
          </a:bodyPr>
          <a:lstStyle/>
          <a:p>
            <a:pPr marL="4763" indent="0">
              <a:buNone/>
            </a:pPr>
            <a:r>
              <a:rPr lang="en-US" sz="2400" dirty="0">
                <a:solidFill>
                  <a:srgbClr val="000000"/>
                </a:solidFill>
              </a:rPr>
              <a:t>
</a:t>
            </a:r>
            <a:endParaRPr lang="en-US" dirty="0">
              <a:solidFill>
                <a:srgbClr val="000000"/>
              </a:solidFill>
              <a:highlight>
                <a:srgbClr val="000000"/>
              </a:highlight>
              <a:latin typeface="Arial" panose="020B0604020202020204" pitchFamily="34" charset="0"/>
              <a:cs typeface="Arial" panose="020B0604020202020204" pitchFamily="34" charset="0"/>
            </a:endParaRPr>
          </a:p>
        </p:txBody>
      </p:sp>
      <p:sp>
        <p:nvSpPr>
          <p:cNvPr id="1048846" name="Google Shape;1127;p20"/>
          <p:cNvSpPr/>
          <p:nvPr/>
        </p:nvSpPr>
        <p:spPr>
          <a:xfrm>
            <a:off x="1179130" y="4462599"/>
            <a:ext cx="4494306" cy="1199223"/>
          </a:xfrm>
          <a:custGeom>
            <a:avLst/>
            <a:gdLst/>
            <a:ahLst/>
            <a:cxnLst/>
            <a:rect l="l" t="t" r="r" b="b"/>
            <a:pathLst>
              <a:path w="62073" h="1" fill="none" extrusionOk="0">
                <a:moveTo>
                  <a:pt x="1" y="0"/>
                </a:moveTo>
                <a:lnTo>
                  <a:pt x="62072" y="0"/>
                </a:lnTo>
              </a:path>
            </a:pathLst>
          </a:custGeom>
          <a:noFill/>
          <a:ln w="4750" cap="rnd" cmpd="sng">
            <a:solidFill>
              <a:srgbClr val="94D1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847" name="Google Shape;192;p14"/>
          <p:cNvSpPr/>
          <p:nvPr/>
        </p:nvSpPr>
        <p:spPr>
          <a:xfrm>
            <a:off x="1127616" y="206751"/>
            <a:ext cx="6042030" cy="573701"/>
          </a:xfrm>
          <a:custGeom>
            <a:avLst/>
            <a:gdLst/>
            <a:ahLst/>
            <a:cxnLst/>
            <a:rect l="l" t="t" r="r" b="b"/>
            <a:pathLst>
              <a:path w="82150" h="8108" extrusionOk="0">
                <a:moveTo>
                  <a:pt x="0" y="1"/>
                </a:moveTo>
                <a:lnTo>
                  <a:pt x="0" y="8108"/>
                </a:lnTo>
                <a:lnTo>
                  <a:pt x="82150" y="8108"/>
                </a:lnTo>
                <a:lnTo>
                  <a:pt x="82150" y="1"/>
                </a:lnTo>
                <a:close/>
              </a:path>
            </a:pathLst>
          </a:custGeom>
          <a:solidFill>
            <a:srgbClr val="43AED9"/>
          </a:solidFill>
          <a:ln>
            <a:noFill/>
          </a:ln>
        </p:spPr>
        <p:txBody>
          <a:bodyPr spcFirstLastPara="1" wrap="square" lIns="91425" tIns="91425" rIns="91425" bIns="91425" anchor="ctr" anchorCtr="0">
            <a:noAutofit/>
          </a:bodyPr>
          <a:lstStyle/>
          <a:p>
            <a:pPr algn="ctr"/>
            <a:r>
              <a:rPr lang="en-GB" sz="3200" dirty="0">
                <a:solidFill>
                  <a:srgbClr val="FFFFFF"/>
                </a:solidFill>
                <a:latin typeface="Arial" panose="020B0604020202020204" pitchFamily="34" charset="0"/>
                <a:ea typeface="Fira Sans Medium"/>
                <a:cs typeface="Arial" panose="020B0604020202020204" pitchFamily="34" charset="0"/>
                <a:sym typeface="Fira Sans Medium"/>
              </a:rPr>
              <a:t>Anatomy and Physiology</a:t>
            </a:r>
            <a:r>
              <a:rPr lang="en-US" sz="3200" dirty="0">
                <a:solidFill>
                  <a:srgbClr val="FFFFFF"/>
                </a:solidFill>
                <a:latin typeface="Arial" panose="020B0604020202020204" pitchFamily="34" charset="0"/>
                <a:ea typeface="Fira Sans"/>
                <a:cs typeface="Arial" panose="020B0604020202020204" pitchFamily="34" charset="0"/>
                <a:sym typeface="Fira Sans"/>
              </a:rPr>
              <a:t> </a:t>
            </a:r>
            <a:endParaRPr sz="3200" dirty="0">
              <a:solidFill>
                <a:srgbClr val="FFFFFF"/>
              </a:solidFill>
              <a:latin typeface="Arial" panose="020B0604020202020204" pitchFamily="34" charset="0"/>
              <a:ea typeface="Fira Sans"/>
              <a:cs typeface="Arial" panose="020B0604020202020204" pitchFamily="34" charset="0"/>
              <a:sym typeface="Fira Sans"/>
            </a:endParaRPr>
          </a:p>
        </p:txBody>
      </p:sp>
      <p:pic>
        <p:nvPicPr>
          <p:cNvPr id="5" name="Picture 4">
            <a:extLst>
              <a:ext uri="{FF2B5EF4-FFF2-40B4-BE49-F238E27FC236}">
                <a16:creationId xmlns:a16="http://schemas.microsoft.com/office/drawing/2014/main" id="{EFE54BAC-6770-48AB-8C46-8F8FBC109284}"/>
              </a:ext>
            </a:extLst>
          </p:cNvPr>
          <p:cNvPicPr>
            <a:picLocks noChangeAspect="1"/>
          </p:cNvPicPr>
          <p:nvPr/>
        </p:nvPicPr>
        <p:blipFill>
          <a:blip r:embed="rId3"/>
          <a:stretch>
            <a:fillRect/>
          </a:stretch>
        </p:blipFill>
        <p:spPr>
          <a:xfrm>
            <a:off x="5284542" y="1215943"/>
            <a:ext cx="3761548" cy="2558406"/>
          </a:xfrm>
          <a:prstGeom prst="rect">
            <a:avLst/>
          </a:prstGeom>
        </p:spPr>
      </p:pic>
      <p:sp>
        <p:nvSpPr>
          <p:cNvPr id="7" name="TextBox 6">
            <a:extLst>
              <a:ext uri="{FF2B5EF4-FFF2-40B4-BE49-F238E27FC236}">
                <a16:creationId xmlns:a16="http://schemas.microsoft.com/office/drawing/2014/main" id="{BCE6F039-C7B3-4F31-BD41-4F60F18EDBE1}"/>
              </a:ext>
            </a:extLst>
          </p:cNvPr>
          <p:cNvSpPr txBox="1"/>
          <p:nvPr/>
        </p:nvSpPr>
        <p:spPr>
          <a:xfrm>
            <a:off x="185040" y="1179382"/>
            <a:ext cx="5037082" cy="2369880"/>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Diabetes is caused by a defect in the pancreas, which is the major organ involved in the regulation of blood glucose concentration.</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 the case of hyperglycaemia, the pancreas secretes insulin to reduce the blood sugar levels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 the case of hypoglycaemia the pancreas produces glycogen which in turn increases the blood glucose level.</a:t>
            </a:r>
          </a:p>
          <a:p>
            <a:pPr marL="285750" indent="-285750">
              <a:buFont typeface="Arial" panose="020B0604020202020204" pitchFamily="34" charset="0"/>
              <a:buChar char="•"/>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46"/>
        <p:cNvGrpSpPr/>
        <p:nvPr/>
      </p:nvGrpSpPr>
      <p:grpSpPr>
        <a:xfrm>
          <a:off x="0" y="0"/>
          <a:ext cx="0" cy="0"/>
          <a:chOff x="0" y="0"/>
          <a:chExt cx="0" cy="0"/>
        </a:xfrm>
      </p:grpSpPr>
      <p:sp>
        <p:nvSpPr>
          <p:cNvPr id="1048849" name="Google Shape;2928;p30"/>
          <p:cNvSpPr/>
          <p:nvPr/>
        </p:nvSpPr>
        <p:spPr>
          <a:xfrm>
            <a:off x="7330673" y="1796891"/>
            <a:ext cx="7137" cy="5569"/>
          </a:xfrm>
          <a:custGeom>
            <a:avLst/>
            <a:gdLst/>
            <a:ahLst/>
            <a:cxnLst/>
            <a:rect l="l" t="t" r="r" b="b"/>
            <a:pathLst>
              <a:path w="223" h="174" extrusionOk="0">
                <a:moveTo>
                  <a:pt x="32" y="1"/>
                </a:moveTo>
                <a:cubicBezTo>
                  <a:pt x="0" y="32"/>
                  <a:pt x="0" y="64"/>
                  <a:pt x="32" y="64"/>
                </a:cubicBezTo>
                <a:lnTo>
                  <a:pt x="127" y="159"/>
                </a:lnTo>
                <a:cubicBezTo>
                  <a:pt x="138" y="170"/>
                  <a:pt x="148" y="173"/>
                  <a:pt x="158" y="173"/>
                </a:cubicBezTo>
                <a:cubicBezTo>
                  <a:pt x="176" y="173"/>
                  <a:pt x="190" y="159"/>
                  <a:pt x="190" y="159"/>
                </a:cubicBezTo>
                <a:cubicBezTo>
                  <a:pt x="222" y="127"/>
                  <a:pt x="222" y="96"/>
                  <a:pt x="190" y="96"/>
                </a:cubicBezTo>
                <a:lnTo>
                  <a:pt x="9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850" name="Google Shape;2929;p30"/>
          <p:cNvSpPr/>
          <p:nvPr/>
        </p:nvSpPr>
        <p:spPr>
          <a:xfrm>
            <a:off x="7056781" y="2118375"/>
            <a:ext cx="7105" cy="4065"/>
          </a:xfrm>
          <a:custGeom>
            <a:avLst/>
            <a:gdLst/>
            <a:ahLst/>
            <a:cxnLst/>
            <a:rect l="l" t="t" r="r" b="b"/>
            <a:pathLst>
              <a:path w="222" h="127" extrusionOk="0">
                <a:moveTo>
                  <a:pt x="32" y="0"/>
                </a:moveTo>
                <a:cubicBezTo>
                  <a:pt x="0" y="0"/>
                  <a:pt x="0" y="32"/>
                  <a:pt x="0" y="64"/>
                </a:cubicBezTo>
                <a:cubicBezTo>
                  <a:pt x="0" y="95"/>
                  <a:pt x="0" y="95"/>
                  <a:pt x="32" y="95"/>
                </a:cubicBezTo>
                <a:lnTo>
                  <a:pt x="159" y="127"/>
                </a:lnTo>
                <a:cubicBezTo>
                  <a:pt x="190" y="127"/>
                  <a:pt x="222" y="95"/>
                  <a:pt x="222" y="64"/>
                </a:cubicBezTo>
                <a:cubicBezTo>
                  <a:pt x="222" y="64"/>
                  <a:pt x="190" y="32"/>
                  <a:pt x="159" y="32"/>
                </a:cubicBezTo>
                <a:lnTo>
                  <a:pt x="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930" name="Google Shape;192;p14"/>
          <p:cNvSpPr/>
          <p:nvPr/>
        </p:nvSpPr>
        <p:spPr>
          <a:xfrm>
            <a:off x="1364604" y="260029"/>
            <a:ext cx="6042030" cy="573701"/>
          </a:xfrm>
          <a:custGeom>
            <a:avLst/>
            <a:gdLst/>
            <a:ahLst/>
            <a:cxnLst/>
            <a:rect l="l" t="t" r="r" b="b"/>
            <a:pathLst>
              <a:path w="82150" h="8108" extrusionOk="0">
                <a:moveTo>
                  <a:pt x="0" y="1"/>
                </a:moveTo>
                <a:lnTo>
                  <a:pt x="0" y="8108"/>
                </a:lnTo>
                <a:lnTo>
                  <a:pt x="82150" y="8108"/>
                </a:lnTo>
                <a:lnTo>
                  <a:pt x="82150" y="1"/>
                </a:lnTo>
                <a:close/>
              </a:path>
            </a:pathLst>
          </a:custGeom>
          <a:solidFill>
            <a:srgbClr val="43AED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2400" dirty="0">
                <a:solidFill>
                  <a:srgbClr val="FFFFFF"/>
                </a:solidFill>
                <a:latin typeface="Arial" panose="020B0604020202020204" pitchFamily="34" charset="0"/>
                <a:ea typeface="Fira Sans"/>
                <a:cs typeface="Arial" panose="020B0604020202020204" pitchFamily="34" charset="0"/>
                <a:sym typeface="Fira Sans"/>
              </a:rPr>
              <a:t> </a:t>
            </a:r>
            <a:r>
              <a:rPr lang="en-US" sz="3200" dirty="0">
                <a:solidFill>
                  <a:srgbClr val="FFFFFF"/>
                </a:solidFill>
                <a:latin typeface="Arial" panose="020B0604020202020204" pitchFamily="34" charset="0"/>
                <a:ea typeface="Fira Sans"/>
                <a:cs typeface="Arial" panose="020B0604020202020204" pitchFamily="34" charset="0"/>
                <a:sym typeface="Fira Sans"/>
              </a:rPr>
              <a:t>Measuring lifestyle information</a:t>
            </a:r>
            <a:endParaRPr sz="2400" dirty="0">
              <a:solidFill>
                <a:srgbClr val="FFFFFF"/>
              </a:solidFill>
              <a:latin typeface="Arial" panose="020B0604020202020204" pitchFamily="34" charset="0"/>
              <a:ea typeface="Fira Sans"/>
              <a:cs typeface="Arial" panose="020B0604020202020204" pitchFamily="34" charset="0"/>
              <a:sym typeface="Fira Sans"/>
            </a:endParaRPr>
          </a:p>
        </p:txBody>
      </p:sp>
      <p:sp>
        <p:nvSpPr>
          <p:cNvPr id="3" name="TextBox 2">
            <a:extLst>
              <a:ext uri="{FF2B5EF4-FFF2-40B4-BE49-F238E27FC236}">
                <a16:creationId xmlns:a16="http://schemas.microsoft.com/office/drawing/2014/main" id="{10824E45-F748-4C8E-B5A3-822E860A4B34}"/>
              </a:ext>
            </a:extLst>
          </p:cNvPr>
          <p:cNvSpPr txBox="1"/>
          <p:nvPr/>
        </p:nvSpPr>
        <p:spPr>
          <a:xfrm>
            <a:off x="4572000" y="1183919"/>
            <a:ext cx="4557788" cy="2462213"/>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Patient A is a 50yrs old lady.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Patient is a smoker and heavy drinker.</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Her father had diabetes and died at the age of 55yrs.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Her mother had diabetes and suffered from a stroke.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Her father is Black African, and her mother is white Irish</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Patient A is a hairdresser and spends most of her time at work standing.</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She doesn’t do much physical exercise. </a:t>
            </a:r>
          </a:p>
        </p:txBody>
      </p:sp>
      <p:graphicFrame>
        <p:nvGraphicFramePr>
          <p:cNvPr id="5" name="Diagram 4">
            <a:extLst>
              <a:ext uri="{FF2B5EF4-FFF2-40B4-BE49-F238E27FC236}">
                <a16:creationId xmlns:a16="http://schemas.microsoft.com/office/drawing/2014/main" id="{29E2098E-6DBC-4F34-87C5-A4D110BE1F4F}"/>
              </a:ext>
            </a:extLst>
          </p:cNvPr>
          <p:cNvGraphicFramePr/>
          <p:nvPr>
            <p:extLst>
              <p:ext uri="{D42A27DB-BD31-4B8C-83A1-F6EECF244321}">
                <p14:modId xmlns:p14="http://schemas.microsoft.com/office/powerpoint/2010/main" val="2322337626"/>
              </p:ext>
            </p:extLst>
          </p:nvPr>
        </p:nvGraphicFramePr>
        <p:xfrm>
          <a:off x="-103464" y="1110215"/>
          <a:ext cx="4675464" cy="3417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60"/>
        <p:cNvGrpSpPr/>
        <p:nvPr/>
      </p:nvGrpSpPr>
      <p:grpSpPr>
        <a:xfrm>
          <a:off x="0" y="0"/>
          <a:ext cx="0" cy="0"/>
          <a:chOff x="0" y="0"/>
          <a:chExt cx="0" cy="0"/>
        </a:xfrm>
      </p:grpSpPr>
      <p:sp>
        <p:nvSpPr>
          <p:cNvPr id="1049219" name="Google Shape;4362;p35"/>
          <p:cNvSpPr/>
          <p:nvPr/>
        </p:nvSpPr>
        <p:spPr>
          <a:xfrm>
            <a:off x="684121" y="1133627"/>
            <a:ext cx="3816859" cy="300488"/>
          </a:xfrm>
          <a:custGeom>
            <a:avLst/>
            <a:gdLst/>
            <a:ahLst/>
            <a:cxnLst/>
            <a:rect l="l" t="t" r="r" b="b"/>
            <a:pathLst>
              <a:path w="125917" h="9913" extrusionOk="0">
                <a:moveTo>
                  <a:pt x="0" y="0"/>
                </a:moveTo>
                <a:lnTo>
                  <a:pt x="0" y="9912"/>
                </a:lnTo>
                <a:lnTo>
                  <a:pt x="125916" y="9912"/>
                </a:lnTo>
                <a:lnTo>
                  <a:pt x="125916" y="0"/>
                </a:lnTo>
                <a:close/>
              </a:path>
            </a:pathLst>
          </a:custGeom>
          <a:solidFill>
            <a:srgbClr val="376B8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500" dirty="0">
              <a:solidFill>
                <a:srgbClr val="FFFFFF"/>
              </a:solidFill>
              <a:latin typeface="Fira Sans"/>
              <a:ea typeface="Fira Sans"/>
              <a:cs typeface="Fira Sans"/>
              <a:sym typeface="Fira Sans"/>
            </a:endParaRPr>
          </a:p>
        </p:txBody>
      </p:sp>
      <p:grpSp>
        <p:nvGrpSpPr>
          <p:cNvPr id="105" name="Google Shape;4363;p35"/>
          <p:cNvGrpSpPr/>
          <p:nvPr/>
        </p:nvGrpSpPr>
        <p:grpSpPr>
          <a:xfrm>
            <a:off x="8203459" y="34176"/>
            <a:ext cx="802584" cy="1420777"/>
            <a:chOff x="4867640" y="3315612"/>
            <a:chExt cx="802584" cy="1420777"/>
          </a:xfrm>
        </p:grpSpPr>
        <p:sp>
          <p:nvSpPr>
            <p:cNvPr id="1049220" name="Google Shape;4364;p35"/>
            <p:cNvSpPr/>
            <p:nvPr/>
          </p:nvSpPr>
          <p:spPr>
            <a:xfrm>
              <a:off x="5184436" y="4309165"/>
              <a:ext cx="187240" cy="427224"/>
            </a:xfrm>
            <a:custGeom>
              <a:avLst/>
              <a:gdLst/>
              <a:ahLst/>
              <a:cxnLst/>
              <a:rect l="l" t="t" r="r" b="b"/>
              <a:pathLst>
                <a:path w="6177" h="14094" extrusionOk="0">
                  <a:moveTo>
                    <a:pt x="1" y="1"/>
                  </a:moveTo>
                  <a:lnTo>
                    <a:pt x="1" y="10990"/>
                  </a:lnTo>
                  <a:cubicBezTo>
                    <a:pt x="1" y="12700"/>
                    <a:pt x="1362" y="14093"/>
                    <a:pt x="3073" y="14093"/>
                  </a:cubicBezTo>
                  <a:cubicBezTo>
                    <a:pt x="4783" y="14093"/>
                    <a:pt x="6176" y="12700"/>
                    <a:pt x="6176" y="10990"/>
                  </a:cubicBezTo>
                  <a:lnTo>
                    <a:pt x="6176" y="1"/>
                  </a:ln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21" name="Google Shape;4365;p35"/>
            <p:cNvSpPr/>
            <p:nvPr/>
          </p:nvSpPr>
          <p:spPr>
            <a:xfrm>
              <a:off x="5183496" y="4495405"/>
              <a:ext cx="187240" cy="240984"/>
            </a:xfrm>
            <a:custGeom>
              <a:avLst/>
              <a:gdLst/>
              <a:ahLst/>
              <a:cxnLst/>
              <a:rect l="l" t="t" r="r" b="b"/>
              <a:pathLst>
                <a:path w="6177" h="7950" extrusionOk="0">
                  <a:moveTo>
                    <a:pt x="6175" y="0"/>
                  </a:moveTo>
                  <a:lnTo>
                    <a:pt x="6175" y="115"/>
                  </a:lnTo>
                  <a:lnTo>
                    <a:pt x="6175" y="115"/>
                  </a:lnTo>
                  <a:cubicBezTo>
                    <a:pt x="6176" y="77"/>
                    <a:pt x="6176" y="39"/>
                    <a:pt x="6175" y="0"/>
                  </a:cubicBezTo>
                  <a:close/>
                  <a:moveTo>
                    <a:pt x="0" y="0"/>
                  </a:moveTo>
                  <a:lnTo>
                    <a:pt x="0" y="4846"/>
                  </a:lnTo>
                  <a:cubicBezTo>
                    <a:pt x="0" y="6556"/>
                    <a:pt x="1393" y="7949"/>
                    <a:pt x="3104" y="7949"/>
                  </a:cubicBezTo>
                  <a:cubicBezTo>
                    <a:pt x="4814" y="7949"/>
                    <a:pt x="6175" y="6556"/>
                    <a:pt x="6175" y="4846"/>
                  </a:cubicBezTo>
                  <a:lnTo>
                    <a:pt x="6175" y="115"/>
                  </a:lnTo>
                  <a:lnTo>
                    <a:pt x="6175" y="115"/>
                  </a:lnTo>
                  <a:cubicBezTo>
                    <a:pt x="6145" y="1772"/>
                    <a:pt x="4775" y="3104"/>
                    <a:pt x="3104" y="3104"/>
                  </a:cubicBezTo>
                  <a:cubicBezTo>
                    <a:pt x="1393" y="3104"/>
                    <a:pt x="0" y="1711"/>
                    <a:pt x="0" y="0"/>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22" name="Google Shape;4366;p35"/>
            <p:cNvSpPr/>
            <p:nvPr/>
          </p:nvSpPr>
          <p:spPr>
            <a:xfrm>
              <a:off x="4867640" y="3315612"/>
              <a:ext cx="802584" cy="944628"/>
            </a:xfrm>
            <a:custGeom>
              <a:avLst/>
              <a:gdLst/>
              <a:ahLst/>
              <a:cxnLst/>
              <a:rect l="l" t="t" r="r" b="b"/>
              <a:pathLst>
                <a:path w="26477" h="31163" extrusionOk="0">
                  <a:moveTo>
                    <a:pt x="6430" y="0"/>
                  </a:moveTo>
                  <a:cubicBezTo>
                    <a:pt x="2883" y="0"/>
                    <a:pt x="1" y="2882"/>
                    <a:pt x="1" y="6429"/>
                  </a:cubicBezTo>
                  <a:lnTo>
                    <a:pt x="1743" y="24734"/>
                  </a:lnTo>
                  <a:cubicBezTo>
                    <a:pt x="1743" y="28281"/>
                    <a:pt x="4625" y="31163"/>
                    <a:pt x="8203" y="31163"/>
                  </a:cubicBezTo>
                  <a:lnTo>
                    <a:pt x="18274" y="31163"/>
                  </a:lnTo>
                  <a:cubicBezTo>
                    <a:pt x="21821" y="31163"/>
                    <a:pt x="24703" y="28281"/>
                    <a:pt x="24703" y="24734"/>
                  </a:cubicBezTo>
                  <a:lnTo>
                    <a:pt x="26476" y="6429"/>
                  </a:lnTo>
                  <a:cubicBezTo>
                    <a:pt x="26476" y="2882"/>
                    <a:pt x="23594" y="0"/>
                    <a:pt x="20016" y="0"/>
                  </a:cubicBezTo>
                  <a:close/>
                </a:path>
              </a:pathLst>
            </a:custGeom>
            <a:solidFill>
              <a:srgbClr val="EDED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23" name="Google Shape;4367;p35"/>
            <p:cNvSpPr/>
            <p:nvPr/>
          </p:nvSpPr>
          <p:spPr>
            <a:xfrm>
              <a:off x="4982858" y="3445198"/>
              <a:ext cx="589427" cy="302428"/>
            </a:xfrm>
            <a:custGeom>
              <a:avLst/>
              <a:gdLst/>
              <a:ahLst/>
              <a:cxnLst/>
              <a:rect l="l" t="t" r="r" b="b"/>
              <a:pathLst>
                <a:path w="19445" h="9977" extrusionOk="0">
                  <a:moveTo>
                    <a:pt x="5004" y="1"/>
                  </a:moveTo>
                  <a:cubicBezTo>
                    <a:pt x="2280" y="1"/>
                    <a:pt x="0" y="2249"/>
                    <a:pt x="0" y="4973"/>
                  </a:cubicBezTo>
                  <a:cubicBezTo>
                    <a:pt x="0" y="7728"/>
                    <a:pt x="2249" y="9976"/>
                    <a:pt x="5004" y="9976"/>
                  </a:cubicBezTo>
                  <a:lnTo>
                    <a:pt x="14441" y="9976"/>
                  </a:lnTo>
                  <a:cubicBezTo>
                    <a:pt x="17165" y="9976"/>
                    <a:pt x="19445" y="7728"/>
                    <a:pt x="19413" y="4973"/>
                  </a:cubicBezTo>
                  <a:cubicBezTo>
                    <a:pt x="19413" y="2249"/>
                    <a:pt x="17165" y="1"/>
                    <a:pt x="14410" y="1"/>
                  </a:cubicBez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24" name="Google Shape;4368;p35"/>
            <p:cNvSpPr/>
            <p:nvPr/>
          </p:nvSpPr>
          <p:spPr>
            <a:xfrm>
              <a:off x="5221872" y="3518160"/>
              <a:ext cx="111398" cy="155533"/>
            </a:xfrm>
            <a:custGeom>
              <a:avLst/>
              <a:gdLst/>
              <a:ahLst/>
              <a:cxnLst/>
              <a:rect l="l" t="t" r="r" b="b"/>
              <a:pathLst>
                <a:path w="3675" h="5131" extrusionOk="0">
                  <a:moveTo>
                    <a:pt x="1838" y="1"/>
                  </a:moveTo>
                  <a:cubicBezTo>
                    <a:pt x="1838" y="1"/>
                    <a:pt x="1" y="2281"/>
                    <a:pt x="1" y="3294"/>
                  </a:cubicBezTo>
                  <a:cubicBezTo>
                    <a:pt x="1" y="4308"/>
                    <a:pt x="824" y="5131"/>
                    <a:pt x="1838" y="5131"/>
                  </a:cubicBezTo>
                  <a:cubicBezTo>
                    <a:pt x="2851" y="5131"/>
                    <a:pt x="3674" y="4308"/>
                    <a:pt x="3674" y="3294"/>
                  </a:cubicBezTo>
                  <a:cubicBezTo>
                    <a:pt x="3674" y="2281"/>
                    <a:pt x="1838" y="1"/>
                    <a:pt x="1838" y="1"/>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25" name="Google Shape;4369;p35"/>
            <p:cNvSpPr/>
            <p:nvPr/>
          </p:nvSpPr>
          <p:spPr>
            <a:xfrm>
              <a:off x="5125872" y="3850294"/>
              <a:ext cx="285150" cy="142105"/>
            </a:xfrm>
            <a:custGeom>
              <a:avLst/>
              <a:gdLst/>
              <a:ahLst/>
              <a:cxnLst/>
              <a:rect l="l" t="t" r="r" b="b"/>
              <a:pathLst>
                <a:path w="9407" h="4688" extrusionOk="0">
                  <a:moveTo>
                    <a:pt x="4720" y="1"/>
                  </a:moveTo>
                  <a:lnTo>
                    <a:pt x="1" y="4688"/>
                  </a:lnTo>
                  <a:lnTo>
                    <a:pt x="9407" y="4688"/>
                  </a:lnTo>
                  <a:lnTo>
                    <a:pt x="4720" y="1"/>
                  </a:ln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26" name="Google Shape;4370;p35"/>
            <p:cNvSpPr/>
            <p:nvPr/>
          </p:nvSpPr>
          <p:spPr>
            <a:xfrm>
              <a:off x="5125872" y="4032715"/>
              <a:ext cx="285150" cy="143045"/>
            </a:xfrm>
            <a:custGeom>
              <a:avLst/>
              <a:gdLst/>
              <a:ahLst/>
              <a:cxnLst/>
              <a:rect l="l" t="t" r="r" b="b"/>
              <a:pathLst>
                <a:path w="9407" h="4719" extrusionOk="0">
                  <a:moveTo>
                    <a:pt x="1" y="0"/>
                  </a:moveTo>
                  <a:lnTo>
                    <a:pt x="4720" y="4719"/>
                  </a:lnTo>
                  <a:lnTo>
                    <a:pt x="9407" y="0"/>
                  </a:ln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049233" name="Google Shape;4383;p35"/>
          <p:cNvSpPr/>
          <p:nvPr/>
        </p:nvSpPr>
        <p:spPr>
          <a:xfrm>
            <a:off x="4566213" y="1134567"/>
            <a:ext cx="11549" cy="3601822"/>
          </a:xfrm>
          <a:custGeom>
            <a:avLst/>
            <a:gdLst/>
            <a:ahLst/>
            <a:cxnLst/>
            <a:rect l="l" t="t" r="r" b="b"/>
            <a:pathLst>
              <a:path w="381" h="118823" extrusionOk="0">
                <a:moveTo>
                  <a:pt x="1" y="1"/>
                </a:moveTo>
                <a:lnTo>
                  <a:pt x="1" y="118822"/>
                </a:lnTo>
                <a:lnTo>
                  <a:pt x="381" y="118822"/>
                </a:lnTo>
                <a:lnTo>
                  <a:pt x="381" y="1"/>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34" name="Google Shape;4384;p35"/>
          <p:cNvSpPr/>
          <p:nvPr/>
        </p:nvSpPr>
        <p:spPr>
          <a:xfrm>
            <a:off x="4805111" y="2185853"/>
            <a:ext cx="3592243" cy="11549"/>
          </a:xfrm>
          <a:custGeom>
            <a:avLst/>
            <a:gdLst/>
            <a:ahLst/>
            <a:cxnLst/>
            <a:rect l="l" t="t" r="r" b="b"/>
            <a:pathLst>
              <a:path w="118507" h="381" extrusionOk="0">
                <a:moveTo>
                  <a:pt x="1" y="1"/>
                </a:moveTo>
                <a:lnTo>
                  <a:pt x="1" y="381"/>
                </a:lnTo>
                <a:lnTo>
                  <a:pt x="118507" y="381"/>
                </a:lnTo>
                <a:lnTo>
                  <a:pt x="118507" y="1"/>
                </a:ln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09" name="Google Shape;4385;p35"/>
          <p:cNvGrpSpPr/>
          <p:nvPr/>
        </p:nvGrpSpPr>
        <p:grpSpPr>
          <a:xfrm>
            <a:off x="794525" y="1638550"/>
            <a:ext cx="1838263" cy="3097844"/>
            <a:chOff x="794525" y="1638550"/>
            <a:chExt cx="1838263" cy="3097844"/>
          </a:xfrm>
        </p:grpSpPr>
        <p:sp>
          <p:nvSpPr>
            <p:cNvPr id="1049235" name="Google Shape;4386;p35"/>
            <p:cNvSpPr/>
            <p:nvPr/>
          </p:nvSpPr>
          <p:spPr>
            <a:xfrm>
              <a:off x="794525" y="1638550"/>
              <a:ext cx="1390520" cy="3072987"/>
            </a:xfrm>
            <a:custGeom>
              <a:avLst/>
              <a:gdLst/>
              <a:ahLst/>
              <a:cxnLst/>
              <a:rect l="l" t="t" r="r" b="b"/>
              <a:pathLst>
                <a:path w="42690" h="94343" extrusionOk="0">
                  <a:moveTo>
                    <a:pt x="21155" y="1"/>
                  </a:moveTo>
                  <a:cubicBezTo>
                    <a:pt x="18653" y="1"/>
                    <a:pt x="16278" y="983"/>
                    <a:pt x="14504" y="2788"/>
                  </a:cubicBezTo>
                  <a:cubicBezTo>
                    <a:pt x="12794" y="4530"/>
                    <a:pt x="11813" y="6810"/>
                    <a:pt x="11781" y="9280"/>
                  </a:cubicBezTo>
                  <a:lnTo>
                    <a:pt x="11781" y="9312"/>
                  </a:lnTo>
                  <a:cubicBezTo>
                    <a:pt x="11781" y="9343"/>
                    <a:pt x="11781" y="9407"/>
                    <a:pt x="11781" y="9438"/>
                  </a:cubicBezTo>
                  <a:lnTo>
                    <a:pt x="11781" y="11782"/>
                  </a:lnTo>
                  <a:cubicBezTo>
                    <a:pt x="10736" y="12225"/>
                    <a:pt x="9976" y="13270"/>
                    <a:pt x="9976" y="14474"/>
                  </a:cubicBezTo>
                  <a:cubicBezTo>
                    <a:pt x="9976" y="15709"/>
                    <a:pt x="10768" y="16754"/>
                    <a:pt x="11844" y="17197"/>
                  </a:cubicBezTo>
                  <a:cubicBezTo>
                    <a:pt x="12098" y="21631"/>
                    <a:pt x="15486" y="25273"/>
                    <a:pt x="19825" y="25906"/>
                  </a:cubicBezTo>
                  <a:cubicBezTo>
                    <a:pt x="20268" y="25969"/>
                    <a:pt x="19667" y="27299"/>
                    <a:pt x="19540" y="27521"/>
                  </a:cubicBezTo>
                  <a:cubicBezTo>
                    <a:pt x="18875" y="28535"/>
                    <a:pt x="17861" y="28408"/>
                    <a:pt x="16880" y="28756"/>
                  </a:cubicBezTo>
                  <a:cubicBezTo>
                    <a:pt x="16183" y="28978"/>
                    <a:pt x="15581" y="29421"/>
                    <a:pt x="15011" y="29896"/>
                  </a:cubicBezTo>
                  <a:cubicBezTo>
                    <a:pt x="12383" y="32145"/>
                    <a:pt x="10989" y="35692"/>
                    <a:pt x="10007" y="38922"/>
                  </a:cubicBezTo>
                  <a:lnTo>
                    <a:pt x="7917" y="45731"/>
                  </a:lnTo>
                  <a:cubicBezTo>
                    <a:pt x="7791" y="45794"/>
                    <a:pt x="7664" y="45857"/>
                    <a:pt x="7569" y="45984"/>
                  </a:cubicBezTo>
                  <a:cubicBezTo>
                    <a:pt x="7506" y="46047"/>
                    <a:pt x="7442" y="46174"/>
                    <a:pt x="7411" y="46269"/>
                  </a:cubicBezTo>
                  <a:lnTo>
                    <a:pt x="7379" y="46301"/>
                  </a:lnTo>
                  <a:cubicBezTo>
                    <a:pt x="7347" y="46364"/>
                    <a:pt x="3009" y="51970"/>
                    <a:pt x="2059" y="60140"/>
                  </a:cubicBezTo>
                  <a:cubicBezTo>
                    <a:pt x="1837" y="60267"/>
                    <a:pt x="1615" y="60425"/>
                    <a:pt x="1393" y="60615"/>
                  </a:cubicBezTo>
                  <a:cubicBezTo>
                    <a:pt x="792" y="61122"/>
                    <a:pt x="348" y="61914"/>
                    <a:pt x="158" y="62800"/>
                  </a:cubicBezTo>
                  <a:cubicBezTo>
                    <a:pt x="63" y="63117"/>
                    <a:pt x="32" y="63434"/>
                    <a:pt x="0" y="63750"/>
                  </a:cubicBezTo>
                  <a:lnTo>
                    <a:pt x="0" y="63782"/>
                  </a:lnTo>
                  <a:lnTo>
                    <a:pt x="0" y="63877"/>
                  </a:lnTo>
                  <a:lnTo>
                    <a:pt x="0" y="64099"/>
                  </a:lnTo>
                  <a:cubicBezTo>
                    <a:pt x="0" y="64130"/>
                    <a:pt x="0" y="64130"/>
                    <a:pt x="0" y="64162"/>
                  </a:cubicBezTo>
                  <a:cubicBezTo>
                    <a:pt x="63" y="65239"/>
                    <a:pt x="507" y="66126"/>
                    <a:pt x="1172" y="66506"/>
                  </a:cubicBezTo>
                  <a:cubicBezTo>
                    <a:pt x="1203" y="66506"/>
                    <a:pt x="1203" y="66537"/>
                    <a:pt x="1203" y="66537"/>
                  </a:cubicBezTo>
                  <a:cubicBezTo>
                    <a:pt x="1267" y="66569"/>
                    <a:pt x="1330" y="66601"/>
                    <a:pt x="1393" y="66632"/>
                  </a:cubicBezTo>
                  <a:lnTo>
                    <a:pt x="1425" y="66632"/>
                  </a:lnTo>
                  <a:cubicBezTo>
                    <a:pt x="1488" y="66664"/>
                    <a:pt x="1583" y="66696"/>
                    <a:pt x="1647" y="66727"/>
                  </a:cubicBezTo>
                  <a:cubicBezTo>
                    <a:pt x="1773" y="66759"/>
                    <a:pt x="1900" y="66759"/>
                    <a:pt x="2059" y="66759"/>
                  </a:cubicBezTo>
                  <a:cubicBezTo>
                    <a:pt x="3515" y="66759"/>
                    <a:pt x="4624" y="65270"/>
                    <a:pt x="5194" y="64099"/>
                  </a:cubicBezTo>
                  <a:cubicBezTo>
                    <a:pt x="5859" y="62800"/>
                    <a:pt x="6112" y="61977"/>
                    <a:pt x="4687" y="61248"/>
                  </a:cubicBezTo>
                  <a:cubicBezTo>
                    <a:pt x="4687" y="61217"/>
                    <a:pt x="4655" y="61217"/>
                    <a:pt x="4624" y="61217"/>
                  </a:cubicBezTo>
                  <a:cubicBezTo>
                    <a:pt x="4560" y="61058"/>
                    <a:pt x="4497" y="60932"/>
                    <a:pt x="4402" y="60805"/>
                  </a:cubicBezTo>
                  <a:cubicBezTo>
                    <a:pt x="5700" y="58842"/>
                    <a:pt x="8551" y="54123"/>
                    <a:pt x="9279" y="49848"/>
                  </a:cubicBezTo>
                  <a:cubicBezTo>
                    <a:pt x="9279" y="49816"/>
                    <a:pt x="9279" y="49816"/>
                    <a:pt x="9279" y="49784"/>
                  </a:cubicBezTo>
                  <a:cubicBezTo>
                    <a:pt x="9311" y="49658"/>
                    <a:pt x="9311" y="49499"/>
                    <a:pt x="9342" y="49341"/>
                  </a:cubicBezTo>
                  <a:cubicBezTo>
                    <a:pt x="9342" y="49309"/>
                    <a:pt x="9342" y="49246"/>
                    <a:pt x="9342" y="49214"/>
                  </a:cubicBezTo>
                  <a:cubicBezTo>
                    <a:pt x="9374" y="49088"/>
                    <a:pt x="9374" y="48961"/>
                    <a:pt x="9406" y="48834"/>
                  </a:cubicBezTo>
                  <a:cubicBezTo>
                    <a:pt x="9406" y="48771"/>
                    <a:pt x="9406" y="48708"/>
                    <a:pt x="9406" y="48676"/>
                  </a:cubicBezTo>
                  <a:cubicBezTo>
                    <a:pt x="9406" y="48549"/>
                    <a:pt x="9437" y="48423"/>
                    <a:pt x="9437" y="48296"/>
                  </a:cubicBezTo>
                  <a:cubicBezTo>
                    <a:pt x="9437" y="48233"/>
                    <a:pt x="9437" y="48169"/>
                    <a:pt x="9437" y="48138"/>
                  </a:cubicBezTo>
                  <a:cubicBezTo>
                    <a:pt x="9437" y="48011"/>
                    <a:pt x="9437" y="47884"/>
                    <a:pt x="9437" y="47758"/>
                  </a:cubicBezTo>
                  <a:cubicBezTo>
                    <a:pt x="9437" y="47758"/>
                    <a:pt x="9437" y="47726"/>
                    <a:pt x="9437" y="47726"/>
                  </a:cubicBezTo>
                  <a:cubicBezTo>
                    <a:pt x="9437" y="47599"/>
                    <a:pt x="9406" y="47504"/>
                    <a:pt x="9406" y="47378"/>
                  </a:cubicBezTo>
                  <a:cubicBezTo>
                    <a:pt x="9501" y="47283"/>
                    <a:pt x="9564" y="47156"/>
                    <a:pt x="9596" y="47029"/>
                  </a:cubicBezTo>
                  <a:lnTo>
                    <a:pt x="10261" y="46174"/>
                  </a:lnTo>
                  <a:lnTo>
                    <a:pt x="14441" y="41107"/>
                  </a:lnTo>
                  <a:lnTo>
                    <a:pt x="14884" y="46871"/>
                  </a:lnTo>
                  <a:lnTo>
                    <a:pt x="14948" y="47758"/>
                  </a:lnTo>
                  <a:lnTo>
                    <a:pt x="14948" y="47853"/>
                  </a:lnTo>
                  <a:lnTo>
                    <a:pt x="14948" y="47948"/>
                  </a:lnTo>
                  <a:cubicBezTo>
                    <a:pt x="14948" y="48708"/>
                    <a:pt x="14948" y="49404"/>
                    <a:pt x="15106" y="50038"/>
                  </a:cubicBezTo>
                  <a:cubicBezTo>
                    <a:pt x="15106" y="50101"/>
                    <a:pt x="15106" y="50164"/>
                    <a:pt x="15106" y="50228"/>
                  </a:cubicBezTo>
                  <a:cubicBezTo>
                    <a:pt x="15106" y="50449"/>
                    <a:pt x="15106" y="50639"/>
                    <a:pt x="15138" y="50861"/>
                  </a:cubicBezTo>
                  <a:cubicBezTo>
                    <a:pt x="15138" y="50988"/>
                    <a:pt x="15170" y="51083"/>
                    <a:pt x="15170" y="51209"/>
                  </a:cubicBezTo>
                  <a:cubicBezTo>
                    <a:pt x="15170" y="51273"/>
                    <a:pt x="15201" y="51368"/>
                    <a:pt x="15201" y="51431"/>
                  </a:cubicBezTo>
                  <a:cubicBezTo>
                    <a:pt x="15201" y="51463"/>
                    <a:pt x="15201" y="51494"/>
                    <a:pt x="15233" y="51526"/>
                  </a:cubicBezTo>
                  <a:cubicBezTo>
                    <a:pt x="15170" y="51874"/>
                    <a:pt x="14156" y="61629"/>
                    <a:pt x="14916" y="67171"/>
                  </a:cubicBezTo>
                  <a:cubicBezTo>
                    <a:pt x="14758" y="67772"/>
                    <a:pt x="12573" y="75436"/>
                    <a:pt x="14219" y="82847"/>
                  </a:cubicBezTo>
                  <a:lnTo>
                    <a:pt x="15075" y="90067"/>
                  </a:lnTo>
                  <a:cubicBezTo>
                    <a:pt x="14663" y="90162"/>
                    <a:pt x="13839" y="90447"/>
                    <a:pt x="13871" y="90954"/>
                  </a:cubicBezTo>
                  <a:cubicBezTo>
                    <a:pt x="13808" y="91239"/>
                    <a:pt x="12288" y="92062"/>
                    <a:pt x="10863" y="92696"/>
                  </a:cubicBezTo>
                  <a:cubicBezTo>
                    <a:pt x="10609" y="92822"/>
                    <a:pt x="9849" y="93266"/>
                    <a:pt x="10007" y="93709"/>
                  </a:cubicBezTo>
                  <a:cubicBezTo>
                    <a:pt x="10102" y="93962"/>
                    <a:pt x="10419" y="94121"/>
                    <a:pt x="10863" y="94216"/>
                  </a:cubicBezTo>
                  <a:cubicBezTo>
                    <a:pt x="11179" y="94311"/>
                    <a:pt x="11623" y="94342"/>
                    <a:pt x="12098" y="94342"/>
                  </a:cubicBezTo>
                  <a:cubicBezTo>
                    <a:pt x="12414" y="94342"/>
                    <a:pt x="12763" y="94342"/>
                    <a:pt x="13111" y="94311"/>
                  </a:cubicBezTo>
                  <a:cubicBezTo>
                    <a:pt x="13333" y="94279"/>
                    <a:pt x="13523" y="94247"/>
                    <a:pt x="13713" y="94247"/>
                  </a:cubicBezTo>
                  <a:cubicBezTo>
                    <a:pt x="14599" y="94121"/>
                    <a:pt x="15296" y="93931"/>
                    <a:pt x="15866" y="93709"/>
                  </a:cubicBezTo>
                  <a:cubicBezTo>
                    <a:pt x="16753" y="93361"/>
                    <a:pt x="17196" y="92981"/>
                    <a:pt x="17228" y="92949"/>
                  </a:cubicBezTo>
                  <a:cubicBezTo>
                    <a:pt x="17291" y="92917"/>
                    <a:pt x="17355" y="92854"/>
                    <a:pt x="17386" y="92759"/>
                  </a:cubicBezTo>
                  <a:cubicBezTo>
                    <a:pt x="17386" y="92759"/>
                    <a:pt x="17386" y="92727"/>
                    <a:pt x="17418" y="92727"/>
                  </a:cubicBezTo>
                  <a:cubicBezTo>
                    <a:pt x="17418" y="92664"/>
                    <a:pt x="17450" y="92632"/>
                    <a:pt x="17481" y="92569"/>
                  </a:cubicBezTo>
                  <a:lnTo>
                    <a:pt x="17481" y="92537"/>
                  </a:lnTo>
                  <a:cubicBezTo>
                    <a:pt x="17513" y="92474"/>
                    <a:pt x="17513" y="92411"/>
                    <a:pt x="17545" y="92347"/>
                  </a:cubicBezTo>
                  <a:cubicBezTo>
                    <a:pt x="17545" y="92347"/>
                    <a:pt x="17545" y="92347"/>
                    <a:pt x="17545" y="92316"/>
                  </a:cubicBezTo>
                  <a:cubicBezTo>
                    <a:pt x="17545" y="92252"/>
                    <a:pt x="17545" y="92189"/>
                    <a:pt x="17545" y="92157"/>
                  </a:cubicBezTo>
                  <a:lnTo>
                    <a:pt x="17545" y="92126"/>
                  </a:lnTo>
                  <a:cubicBezTo>
                    <a:pt x="17545" y="92062"/>
                    <a:pt x="17545" y="91999"/>
                    <a:pt x="17545" y="91936"/>
                  </a:cubicBezTo>
                  <a:cubicBezTo>
                    <a:pt x="17545" y="91904"/>
                    <a:pt x="17545" y="91904"/>
                    <a:pt x="17513" y="91904"/>
                  </a:cubicBezTo>
                  <a:cubicBezTo>
                    <a:pt x="17513" y="91841"/>
                    <a:pt x="17513" y="91777"/>
                    <a:pt x="17481" y="91682"/>
                  </a:cubicBezTo>
                  <a:cubicBezTo>
                    <a:pt x="17386" y="91271"/>
                    <a:pt x="17133" y="90859"/>
                    <a:pt x="16943" y="90606"/>
                  </a:cubicBezTo>
                  <a:cubicBezTo>
                    <a:pt x="16911" y="90574"/>
                    <a:pt x="16880" y="90542"/>
                    <a:pt x="16880" y="90511"/>
                  </a:cubicBezTo>
                  <a:cubicBezTo>
                    <a:pt x="16880" y="90511"/>
                    <a:pt x="16848" y="90479"/>
                    <a:pt x="16848" y="90479"/>
                  </a:cubicBezTo>
                  <a:cubicBezTo>
                    <a:pt x="16785" y="90384"/>
                    <a:pt x="16721" y="90352"/>
                    <a:pt x="16721" y="90321"/>
                  </a:cubicBezTo>
                  <a:lnTo>
                    <a:pt x="16690" y="90289"/>
                  </a:lnTo>
                  <a:lnTo>
                    <a:pt x="17196" y="81897"/>
                  </a:lnTo>
                  <a:cubicBezTo>
                    <a:pt x="17228" y="81802"/>
                    <a:pt x="19445" y="73441"/>
                    <a:pt x="18146" y="67867"/>
                  </a:cubicBezTo>
                  <a:cubicBezTo>
                    <a:pt x="18115" y="67677"/>
                    <a:pt x="18083" y="67519"/>
                    <a:pt x="18020" y="67329"/>
                  </a:cubicBezTo>
                  <a:lnTo>
                    <a:pt x="17956" y="67139"/>
                  </a:lnTo>
                  <a:cubicBezTo>
                    <a:pt x="17956" y="67139"/>
                    <a:pt x="17956" y="67107"/>
                    <a:pt x="17956" y="67107"/>
                  </a:cubicBezTo>
                  <a:lnTo>
                    <a:pt x="17956" y="67076"/>
                  </a:lnTo>
                  <a:cubicBezTo>
                    <a:pt x="17925" y="67044"/>
                    <a:pt x="17925" y="67012"/>
                    <a:pt x="17925" y="66981"/>
                  </a:cubicBezTo>
                  <a:cubicBezTo>
                    <a:pt x="19001" y="64922"/>
                    <a:pt x="20997" y="60773"/>
                    <a:pt x="21408" y="57227"/>
                  </a:cubicBezTo>
                  <a:cubicBezTo>
                    <a:pt x="21440" y="57068"/>
                    <a:pt x="21440" y="56942"/>
                    <a:pt x="21472" y="56783"/>
                  </a:cubicBezTo>
                  <a:lnTo>
                    <a:pt x="21978" y="56783"/>
                  </a:lnTo>
                  <a:cubicBezTo>
                    <a:pt x="21978" y="56910"/>
                    <a:pt x="22010" y="57068"/>
                    <a:pt x="22010" y="57227"/>
                  </a:cubicBezTo>
                  <a:cubicBezTo>
                    <a:pt x="22422" y="60773"/>
                    <a:pt x="24417" y="64922"/>
                    <a:pt x="25525" y="66981"/>
                  </a:cubicBezTo>
                  <a:cubicBezTo>
                    <a:pt x="25494" y="67012"/>
                    <a:pt x="25494" y="67044"/>
                    <a:pt x="25494" y="67076"/>
                  </a:cubicBezTo>
                  <a:lnTo>
                    <a:pt x="25462" y="67107"/>
                  </a:lnTo>
                  <a:cubicBezTo>
                    <a:pt x="25462" y="67107"/>
                    <a:pt x="25462" y="67107"/>
                    <a:pt x="25462" y="67139"/>
                  </a:cubicBezTo>
                  <a:lnTo>
                    <a:pt x="25430" y="67297"/>
                  </a:lnTo>
                  <a:cubicBezTo>
                    <a:pt x="25430" y="67297"/>
                    <a:pt x="25399" y="67329"/>
                    <a:pt x="25399" y="67329"/>
                  </a:cubicBezTo>
                  <a:cubicBezTo>
                    <a:pt x="25367" y="67519"/>
                    <a:pt x="25304" y="67677"/>
                    <a:pt x="25272" y="67867"/>
                  </a:cubicBezTo>
                  <a:cubicBezTo>
                    <a:pt x="24005" y="73441"/>
                    <a:pt x="26190" y="81802"/>
                    <a:pt x="26222" y="81865"/>
                  </a:cubicBezTo>
                  <a:lnTo>
                    <a:pt x="26729" y="90289"/>
                  </a:lnTo>
                  <a:lnTo>
                    <a:pt x="26729" y="90321"/>
                  </a:lnTo>
                  <a:cubicBezTo>
                    <a:pt x="26697" y="90321"/>
                    <a:pt x="26665" y="90384"/>
                    <a:pt x="26602" y="90447"/>
                  </a:cubicBezTo>
                  <a:cubicBezTo>
                    <a:pt x="26602" y="90447"/>
                    <a:pt x="26602" y="90479"/>
                    <a:pt x="26570" y="90479"/>
                  </a:cubicBezTo>
                  <a:cubicBezTo>
                    <a:pt x="26317" y="90827"/>
                    <a:pt x="25905" y="91492"/>
                    <a:pt x="25874" y="92126"/>
                  </a:cubicBezTo>
                  <a:lnTo>
                    <a:pt x="25874" y="92157"/>
                  </a:lnTo>
                  <a:cubicBezTo>
                    <a:pt x="25874" y="92221"/>
                    <a:pt x="25905" y="92284"/>
                    <a:pt x="25905" y="92347"/>
                  </a:cubicBezTo>
                  <a:cubicBezTo>
                    <a:pt x="25905" y="92347"/>
                    <a:pt x="25905" y="92347"/>
                    <a:pt x="25905" y="92379"/>
                  </a:cubicBezTo>
                  <a:cubicBezTo>
                    <a:pt x="25905" y="92411"/>
                    <a:pt x="25937" y="92474"/>
                    <a:pt x="25937" y="92537"/>
                  </a:cubicBezTo>
                  <a:cubicBezTo>
                    <a:pt x="25969" y="92537"/>
                    <a:pt x="25969" y="92569"/>
                    <a:pt x="25969" y="92569"/>
                  </a:cubicBezTo>
                  <a:cubicBezTo>
                    <a:pt x="25969" y="92632"/>
                    <a:pt x="26000" y="92696"/>
                    <a:pt x="26032" y="92727"/>
                  </a:cubicBezTo>
                  <a:lnTo>
                    <a:pt x="26064" y="92791"/>
                  </a:lnTo>
                  <a:cubicBezTo>
                    <a:pt x="26095" y="92854"/>
                    <a:pt x="26159" y="92917"/>
                    <a:pt x="26222" y="92981"/>
                  </a:cubicBezTo>
                  <a:cubicBezTo>
                    <a:pt x="26254" y="93012"/>
                    <a:pt x="27362" y="93931"/>
                    <a:pt x="29706" y="94247"/>
                  </a:cubicBezTo>
                  <a:cubicBezTo>
                    <a:pt x="29896" y="94247"/>
                    <a:pt x="30117" y="94279"/>
                    <a:pt x="30307" y="94311"/>
                  </a:cubicBezTo>
                  <a:cubicBezTo>
                    <a:pt x="30656" y="94342"/>
                    <a:pt x="31004" y="94342"/>
                    <a:pt x="31352" y="94342"/>
                  </a:cubicBezTo>
                  <a:cubicBezTo>
                    <a:pt x="31827" y="94342"/>
                    <a:pt x="32239" y="94311"/>
                    <a:pt x="32587" y="94216"/>
                  </a:cubicBezTo>
                  <a:cubicBezTo>
                    <a:pt x="32999" y="94121"/>
                    <a:pt x="33348" y="93962"/>
                    <a:pt x="33411" y="93709"/>
                  </a:cubicBezTo>
                  <a:cubicBezTo>
                    <a:pt x="33569" y="93234"/>
                    <a:pt x="32809" y="92822"/>
                    <a:pt x="32556" y="92696"/>
                  </a:cubicBezTo>
                  <a:cubicBezTo>
                    <a:pt x="31162" y="92062"/>
                    <a:pt x="29611" y="91239"/>
                    <a:pt x="29547" y="90986"/>
                  </a:cubicBezTo>
                  <a:cubicBezTo>
                    <a:pt x="29579" y="90479"/>
                    <a:pt x="28787" y="90162"/>
                    <a:pt x="28344" y="90067"/>
                  </a:cubicBezTo>
                  <a:cubicBezTo>
                    <a:pt x="28344" y="90067"/>
                    <a:pt x="28692" y="87280"/>
                    <a:pt x="28692" y="87280"/>
                  </a:cubicBezTo>
                  <a:lnTo>
                    <a:pt x="29199" y="82878"/>
                  </a:lnTo>
                  <a:cubicBezTo>
                    <a:pt x="30846" y="75436"/>
                    <a:pt x="28661" y="67741"/>
                    <a:pt x="28502" y="67171"/>
                  </a:cubicBezTo>
                  <a:cubicBezTo>
                    <a:pt x="29262" y="61534"/>
                    <a:pt x="28217" y="51589"/>
                    <a:pt x="28217" y="51494"/>
                  </a:cubicBezTo>
                  <a:lnTo>
                    <a:pt x="28185" y="51399"/>
                  </a:lnTo>
                  <a:lnTo>
                    <a:pt x="28122" y="51368"/>
                  </a:lnTo>
                  <a:cubicBezTo>
                    <a:pt x="28090" y="51336"/>
                    <a:pt x="28090" y="51336"/>
                    <a:pt x="28059" y="51336"/>
                  </a:cubicBezTo>
                  <a:cubicBezTo>
                    <a:pt x="28090" y="51241"/>
                    <a:pt x="28090" y="51178"/>
                    <a:pt x="28090" y="51083"/>
                  </a:cubicBezTo>
                  <a:cubicBezTo>
                    <a:pt x="28122" y="51019"/>
                    <a:pt x="28122" y="50924"/>
                    <a:pt x="28122" y="50829"/>
                  </a:cubicBezTo>
                  <a:cubicBezTo>
                    <a:pt x="28154" y="50639"/>
                    <a:pt x="28154" y="50449"/>
                    <a:pt x="28154" y="50228"/>
                  </a:cubicBezTo>
                  <a:cubicBezTo>
                    <a:pt x="28154" y="49911"/>
                    <a:pt x="28122" y="49594"/>
                    <a:pt x="28090" y="49278"/>
                  </a:cubicBezTo>
                  <a:cubicBezTo>
                    <a:pt x="28090" y="49183"/>
                    <a:pt x="28090" y="49088"/>
                    <a:pt x="28090" y="48961"/>
                  </a:cubicBezTo>
                  <a:lnTo>
                    <a:pt x="28090" y="48898"/>
                  </a:lnTo>
                  <a:cubicBezTo>
                    <a:pt x="28090" y="48739"/>
                    <a:pt x="28090" y="48581"/>
                    <a:pt x="28090" y="48423"/>
                  </a:cubicBezTo>
                  <a:lnTo>
                    <a:pt x="28154" y="47346"/>
                  </a:lnTo>
                  <a:lnTo>
                    <a:pt x="28154" y="47156"/>
                  </a:lnTo>
                  <a:lnTo>
                    <a:pt x="28122" y="47156"/>
                  </a:lnTo>
                  <a:lnTo>
                    <a:pt x="28185" y="46427"/>
                  </a:lnTo>
                  <a:lnTo>
                    <a:pt x="28534" y="41487"/>
                  </a:lnTo>
                  <a:lnTo>
                    <a:pt x="32397" y="46174"/>
                  </a:lnTo>
                  <a:lnTo>
                    <a:pt x="33063" y="46997"/>
                  </a:lnTo>
                  <a:cubicBezTo>
                    <a:pt x="33094" y="47156"/>
                    <a:pt x="33158" y="47283"/>
                    <a:pt x="33253" y="47378"/>
                  </a:cubicBezTo>
                  <a:cubicBezTo>
                    <a:pt x="33253" y="47473"/>
                    <a:pt x="33253" y="47536"/>
                    <a:pt x="33253" y="47631"/>
                  </a:cubicBezTo>
                  <a:cubicBezTo>
                    <a:pt x="33253" y="47663"/>
                    <a:pt x="33221" y="47726"/>
                    <a:pt x="33221" y="47758"/>
                  </a:cubicBezTo>
                  <a:cubicBezTo>
                    <a:pt x="33221" y="47884"/>
                    <a:pt x="33221" y="47979"/>
                    <a:pt x="33221" y="48106"/>
                  </a:cubicBezTo>
                  <a:cubicBezTo>
                    <a:pt x="33221" y="48169"/>
                    <a:pt x="33221" y="48233"/>
                    <a:pt x="33221" y="48296"/>
                  </a:cubicBezTo>
                  <a:cubicBezTo>
                    <a:pt x="33253" y="48391"/>
                    <a:pt x="33253" y="48518"/>
                    <a:pt x="33253" y="48644"/>
                  </a:cubicBezTo>
                  <a:cubicBezTo>
                    <a:pt x="33253" y="48708"/>
                    <a:pt x="33253" y="48771"/>
                    <a:pt x="33253" y="48834"/>
                  </a:cubicBezTo>
                  <a:cubicBezTo>
                    <a:pt x="33284" y="48961"/>
                    <a:pt x="33284" y="49088"/>
                    <a:pt x="33316" y="49214"/>
                  </a:cubicBezTo>
                  <a:cubicBezTo>
                    <a:pt x="33316" y="49246"/>
                    <a:pt x="33316" y="49309"/>
                    <a:pt x="33316" y="49341"/>
                  </a:cubicBezTo>
                  <a:cubicBezTo>
                    <a:pt x="33348" y="49499"/>
                    <a:pt x="33348" y="49626"/>
                    <a:pt x="33379" y="49784"/>
                  </a:cubicBezTo>
                  <a:cubicBezTo>
                    <a:pt x="33379" y="49816"/>
                    <a:pt x="33379" y="49816"/>
                    <a:pt x="33411" y="49848"/>
                  </a:cubicBezTo>
                  <a:cubicBezTo>
                    <a:pt x="34108" y="54123"/>
                    <a:pt x="36958" y="58842"/>
                    <a:pt x="38256" y="60805"/>
                  </a:cubicBezTo>
                  <a:cubicBezTo>
                    <a:pt x="38193" y="60932"/>
                    <a:pt x="38098" y="61058"/>
                    <a:pt x="38035" y="61185"/>
                  </a:cubicBezTo>
                  <a:cubicBezTo>
                    <a:pt x="38003" y="61217"/>
                    <a:pt x="38003" y="61217"/>
                    <a:pt x="37971" y="61217"/>
                  </a:cubicBezTo>
                  <a:cubicBezTo>
                    <a:pt x="37940" y="61248"/>
                    <a:pt x="37908" y="61248"/>
                    <a:pt x="37876" y="61280"/>
                  </a:cubicBezTo>
                  <a:lnTo>
                    <a:pt x="37750" y="61375"/>
                  </a:lnTo>
                  <a:cubicBezTo>
                    <a:pt x="37686" y="61407"/>
                    <a:pt x="37655" y="61439"/>
                    <a:pt x="37591" y="61470"/>
                  </a:cubicBezTo>
                  <a:cubicBezTo>
                    <a:pt x="37560" y="61502"/>
                    <a:pt x="37560" y="61502"/>
                    <a:pt x="37496" y="61534"/>
                  </a:cubicBezTo>
                  <a:cubicBezTo>
                    <a:pt x="37433" y="61597"/>
                    <a:pt x="37370" y="61692"/>
                    <a:pt x="37306" y="61755"/>
                  </a:cubicBezTo>
                  <a:cubicBezTo>
                    <a:pt x="37211" y="61882"/>
                    <a:pt x="37148" y="62009"/>
                    <a:pt x="37053" y="62135"/>
                  </a:cubicBezTo>
                  <a:cubicBezTo>
                    <a:pt x="36736" y="62484"/>
                    <a:pt x="36704" y="63180"/>
                    <a:pt x="36989" y="63592"/>
                  </a:cubicBezTo>
                  <a:cubicBezTo>
                    <a:pt x="37116" y="63814"/>
                    <a:pt x="37876" y="64035"/>
                    <a:pt x="37940" y="64194"/>
                  </a:cubicBezTo>
                  <a:cubicBezTo>
                    <a:pt x="38098" y="64700"/>
                    <a:pt x="38320" y="65175"/>
                    <a:pt x="38605" y="65555"/>
                  </a:cubicBezTo>
                  <a:cubicBezTo>
                    <a:pt x="39143" y="66284"/>
                    <a:pt x="39871" y="66759"/>
                    <a:pt x="40600" y="66759"/>
                  </a:cubicBezTo>
                  <a:cubicBezTo>
                    <a:pt x="40726" y="66759"/>
                    <a:pt x="40885" y="66727"/>
                    <a:pt x="41011" y="66696"/>
                  </a:cubicBezTo>
                  <a:cubicBezTo>
                    <a:pt x="41075" y="66696"/>
                    <a:pt x="41170" y="66664"/>
                    <a:pt x="41233" y="66632"/>
                  </a:cubicBezTo>
                  <a:cubicBezTo>
                    <a:pt x="41233" y="66632"/>
                    <a:pt x="41265" y="66632"/>
                    <a:pt x="41265" y="66601"/>
                  </a:cubicBezTo>
                  <a:cubicBezTo>
                    <a:pt x="41360" y="66601"/>
                    <a:pt x="41423" y="66569"/>
                    <a:pt x="41487" y="66537"/>
                  </a:cubicBezTo>
                  <a:lnTo>
                    <a:pt x="41518" y="66537"/>
                  </a:lnTo>
                  <a:cubicBezTo>
                    <a:pt x="42183" y="66126"/>
                    <a:pt x="42627" y="65270"/>
                    <a:pt x="42690" y="64162"/>
                  </a:cubicBezTo>
                  <a:cubicBezTo>
                    <a:pt x="42690" y="64162"/>
                    <a:pt x="42690" y="64130"/>
                    <a:pt x="42690" y="64099"/>
                  </a:cubicBezTo>
                  <a:cubicBezTo>
                    <a:pt x="42690" y="64035"/>
                    <a:pt x="42690" y="63972"/>
                    <a:pt x="42690" y="63877"/>
                  </a:cubicBezTo>
                  <a:lnTo>
                    <a:pt x="42690" y="63782"/>
                  </a:lnTo>
                  <a:lnTo>
                    <a:pt x="42690" y="63750"/>
                  </a:lnTo>
                  <a:cubicBezTo>
                    <a:pt x="42658" y="63434"/>
                    <a:pt x="42627" y="63117"/>
                    <a:pt x="42532" y="62800"/>
                  </a:cubicBezTo>
                  <a:cubicBezTo>
                    <a:pt x="42310" y="61914"/>
                    <a:pt x="41867" y="61122"/>
                    <a:pt x="41296" y="60615"/>
                  </a:cubicBezTo>
                  <a:cubicBezTo>
                    <a:pt x="41075" y="60425"/>
                    <a:pt x="40853" y="60267"/>
                    <a:pt x="40631" y="60172"/>
                  </a:cubicBezTo>
                  <a:cubicBezTo>
                    <a:pt x="39681" y="51970"/>
                    <a:pt x="35343" y="46364"/>
                    <a:pt x="35311" y="46301"/>
                  </a:cubicBezTo>
                  <a:lnTo>
                    <a:pt x="35279" y="46301"/>
                  </a:lnTo>
                  <a:cubicBezTo>
                    <a:pt x="35248" y="46174"/>
                    <a:pt x="35184" y="46079"/>
                    <a:pt x="35121" y="45984"/>
                  </a:cubicBezTo>
                  <a:cubicBezTo>
                    <a:pt x="35026" y="45857"/>
                    <a:pt x="34899" y="45794"/>
                    <a:pt x="34773" y="45731"/>
                  </a:cubicBezTo>
                  <a:lnTo>
                    <a:pt x="32683" y="38922"/>
                  </a:lnTo>
                  <a:cubicBezTo>
                    <a:pt x="31321" y="34425"/>
                    <a:pt x="29642" y="31860"/>
                    <a:pt x="28217" y="30435"/>
                  </a:cubicBezTo>
                  <a:cubicBezTo>
                    <a:pt x="27520" y="29738"/>
                    <a:pt x="26665" y="29263"/>
                    <a:pt x="25779" y="28883"/>
                  </a:cubicBezTo>
                  <a:cubicBezTo>
                    <a:pt x="25177" y="28630"/>
                    <a:pt x="24354" y="28535"/>
                    <a:pt x="23879" y="28059"/>
                  </a:cubicBezTo>
                  <a:cubicBezTo>
                    <a:pt x="23625" y="27838"/>
                    <a:pt x="22770" y="25969"/>
                    <a:pt x="23340" y="25843"/>
                  </a:cubicBezTo>
                  <a:cubicBezTo>
                    <a:pt x="25209" y="25526"/>
                    <a:pt x="26950" y="24608"/>
                    <a:pt x="28312" y="23214"/>
                  </a:cubicBezTo>
                  <a:cubicBezTo>
                    <a:pt x="29927" y="21599"/>
                    <a:pt x="30877" y="19477"/>
                    <a:pt x="31004" y="17229"/>
                  </a:cubicBezTo>
                  <a:cubicBezTo>
                    <a:pt x="32144" y="16817"/>
                    <a:pt x="32968" y="15740"/>
                    <a:pt x="32968" y="14474"/>
                  </a:cubicBezTo>
                  <a:cubicBezTo>
                    <a:pt x="32968" y="13207"/>
                    <a:pt x="32144" y="12130"/>
                    <a:pt x="31036" y="11718"/>
                  </a:cubicBezTo>
                  <a:lnTo>
                    <a:pt x="31004" y="9375"/>
                  </a:lnTo>
                  <a:cubicBezTo>
                    <a:pt x="31004" y="6841"/>
                    <a:pt x="30022" y="4498"/>
                    <a:pt x="28217" y="2724"/>
                  </a:cubicBezTo>
                  <a:cubicBezTo>
                    <a:pt x="26444" y="951"/>
                    <a:pt x="24100" y="1"/>
                    <a:pt x="21598" y="1"/>
                  </a:cubicBezTo>
                  <a:close/>
                </a:path>
              </a:pathLst>
            </a:custGeom>
            <a:solidFill>
              <a:srgbClr val="43A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36" name="Google Shape;4387;p35"/>
            <p:cNvSpPr/>
            <p:nvPr/>
          </p:nvSpPr>
          <p:spPr>
            <a:xfrm>
              <a:off x="1648674" y="1889237"/>
              <a:ext cx="984113" cy="153742"/>
            </a:xfrm>
            <a:custGeom>
              <a:avLst/>
              <a:gdLst/>
              <a:ahLst/>
              <a:cxnLst/>
              <a:rect l="l" t="t" r="r" b="b"/>
              <a:pathLst>
                <a:path w="30213" h="4720" extrusionOk="0">
                  <a:moveTo>
                    <a:pt x="7537" y="0"/>
                  </a:moveTo>
                  <a:lnTo>
                    <a:pt x="0" y="4434"/>
                  </a:lnTo>
                  <a:lnTo>
                    <a:pt x="190" y="4719"/>
                  </a:lnTo>
                  <a:lnTo>
                    <a:pt x="7632" y="349"/>
                  </a:lnTo>
                  <a:lnTo>
                    <a:pt x="30212" y="349"/>
                  </a:lnTo>
                  <a:lnTo>
                    <a:pt x="30212" y="0"/>
                  </a:ln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37" name="Google Shape;4388;p35"/>
            <p:cNvSpPr/>
            <p:nvPr/>
          </p:nvSpPr>
          <p:spPr>
            <a:xfrm>
              <a:off x="1588836" y="1975883"/>
              <a:ext cx="125860" cy="125893"/>
            </a:xfrm>
            <a:custGeom>
              <a:avLst/>
              <a:gdLst/>
              <a:ahLst/>
              <a:cxnLst/>
              <a:rect l="l" t="t" r="r" b="b"/>
              <a:pathLst>
                <a:path w="3864" h="3865" extrusionOk="0">
                  <a:moveTo>
                    <a:pt x="1932" y="1"/>
                  </a:moveTo>
                  <a:cubicBezTo>
                    <a:pt x="887" y="1"/>
                    <a:pt x="0" y="856"/>
                    <a:pt x="0" y="1932"/>
                  </a:cubicBezTo>
                  <a:cubicBezTo>
                    <a:pt x="0" y="3009"/>
                    <a:pt x="887" y="3864"/>
                    <a:pt x="1932" y="3864"/>
                  </a:cubicBezTo>
                  <a:cubicBezTo>
                    <a:pt x="3009" y="3864"/>
                    <a:pt x="3864" y="3009"/>
                    <a:pt x="3864" y="1932"/>
                  </a:cubicBezTo>
                  <a:cubicBezTo>
                    <a:pt x="3864" y="856"/>
                    <a:pt x="3009" y="1"/>
                    <a:pt x="1932" y="1"/>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38" name="Google Shape;4389;p35"/>
            <p:cNvSpPr/>
            <p:nvPr/>
          </p:nvSpPr>
          <p:spPr>
            <a:xfrm>
              <a:off x="1532092" y="1919139"/>
              <a:ext cx="239343" cy="239343"/>
            </a:xfrm>
            <a:custGeom>
              <a:avLst/>
              <a:gdLst/>
              <a:ahLst/>
              <a:cxnLst/>
              <a:rect l="l" t="t" r="r" b="b"/>
              <a:pathLst>
                <a:path w="7348" h="7348" extrusionOk="0">
                  <a:moveTo>
                    <a:pt x="3674" y="349"/>
                  </a:moveTo>
                  <a:cubicBezTo>
                    <a:pt x="5511" y="349"/>
                    <a:pt x="6999" y="1838"/>
                    <a:pt x="6999" y="3674"/>
                  </a:cubicBezTo>
                  <a:cubicBezTo>
                    <a:pt x="6999" y="5511"/>
                    <a:pt x="5511" y="7000"/>
                    <a:pt x="3674" y="7000"/>
                  </a:cubicBezTo>
                  <a:cubicBezTo>
                    <a:pt x="1837" y="7000"/>
                    <a:pt x="349" y="5511"/>
                    <a:pt x="349" y="3674"/>
                  </a:cubicBezTo>
                  <a:cubicBezTo>
                    <a:pt x="349" y="1838"/>
                    <a:pt x="1837" y="349"/>
                    <a:pt x="3674" y="349"/>
                  </a:cubicBezTo>
                  <a:close/>
                  <a:moveTo>
                    <a:pt x="3674" y="1"/>
                  </a:moveTo>
                  <a:cubicBezTo>
                    <a:pt x="1647" y="1"/>
                    <a:pt x="0" y="1648"/>
                    <a:pt x="0" y="3674"/>
                  </a:cubicBezTo>
                  <a:cubicBezTo>
                    <a:pt x="0" y="5701"/>
                    <a:pt x="1647" y="7348"/>
                    <a:pt x="3674" y="7348"/>
                  </a:cubicBezTo>
                  <a:cubicBezTo>
                    <a:pt x="5701" y="7348"/>
                    <a:pt x="7348" y="5701"/>
                    <a:pt x="7348" y="3674"/>
                  </a:cubicBezTo>
                  <a:cubicBezTo>
                    <a:pt x="7348" y="1648"/>
                    <a:pt x="5701" y="1"/>
                    <a:pt x="3674" y="1"/>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39" name="Google Shape;4390;p35"/>
            <p:cNvSpPr/>
            <p:nvPr/>
          </p:nvSpPr>
          <p:spPr>
            <a:xfrm>
              <a:off x="1533135" y="2688692"/>
              <a:ext cx="125860" cy="125893"/>
            </a:xfrm>
            <a:custGeom>
              <a:avLst/>
              <a:gdLst/>
              <a:ahLst/>
              <a:cxnLst/>
              <a:rect l="l" t="t" r="r" b="b"/>
              <a:pathLst>
                <a:path w="3864" h="3865" extrusionOk="0">
                  <a:moveTo>
                    <a:pt x="1932" y="1"/>
                  </a:moveTo>
                  <a:cubicBezTo>
                    <a:pt x="887" y="1"/>
                    <a:pt x="0" y="856"/>
                    <a:pt x="0" y="1933"/>
                  </a:cubicBezTo>
                  <a:cubicBezTo>
                    <a:pt x="0" y="2978"/>
                    <a:pt x="887" y="3864"/>
                    <a:pt x="1932" y="3864"/>
                  </a:cubicBezTo>
                  <a:cubicBezTo>
                    <a:pt x="3009" y="3864"/>
                    <a:pt x="3864" y="2978"/>
                    <a:pt x="3864" y="1933"/>
                  </a:cubicBezTo>
                  <a:cubicBezTo>
                    <a:pt x="3864" y="856"/>
                    <a:pt x="3009" y="1"/>
                    <a:pt x="1932" y="1"/>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0" name="Google Shape;4391;p35"/>
            <p:cNvSpPr/>
            <p:nvPr/>
          </p:nvSpPr>
          <p:spPr>
            <a:xfrm>
              <a:off x="1477401" y="2631949"/>
              <a:ext cx="238333" cy="239375"/>
            </a:xfrm>
            <a:custGeom>
              <a:avLst/>
              <a:gdLst/>
              <a:ahLst/>
              <a:cxnLst/>
              <a:rect l="l" t="t" r="r" b="b"/>
              <a:pathLst>
                <a:path w="7317" h="7349" extrusionOk="0">
                  <a:moveTo>
                    <a:pt x="3643" y="349"/>
                  </a:moveTo>
                  <a:cubicBezTo>
                    <a:pt x="5480" y="349"/>
                    <a:pt x="7000" y="1838"/>
                    <a:pt x="7000" y="3675"/>
                  </a:cubicBezTo>
                  <a:cubicBezTo>
                    <a:pt x="7000" y="5511"/>
                    <a:pt x="5480" y="7000"/>
                    <a:pt x="3643" y="7000"/>
                  </a:cubicBezTo>
                  <a:cubicBezTo>
                    <a:pt x="1806" y="7000"/>
                    <a:pt x="318" y="5511"/>
                    <a:pt x="318" y="3675"/>
                  </a:cubicBezTo>
                  <a:cubicBezTo>
                    <a:pt x="318" y="1838"/>
                    <a:pt x="1806" y="349"/>
                    <a:pt x="3643" y="349"/>
                  </a:cubicBezTo>
                  <a:close/>
                  <a:moveTo>
                    <a:pt x="3643" y="1"/>
                  </a:moveTo>
                  <a:cubicBezTo>
                    <a:pt x="1648" y="1"/>
                    <a:pt x="1" y="1648"/>
                    <a:pt x="1" y="3675"/>
                  </a:cubicBezTo>
                  <a:cubicBezTo>
                    <a:pt x="1" y="5701"/>
                    <a:pt x="1648" y="7348"/>
                    <a:pt x="3643" y="7348"/>
                  </a:cubicBezTo>
                  <a:cubicBezTo>
                    <a:pt x="5670" y="7348"/>
                    <a:pt x="7317" y="5701"/>
                    <a:pt x="7317" y="3675"/>
                  </a:cubicBezTo>
                  <a:cubicBezTo>
                    <a:pt x="7317" y="1648"/>
                    <a:pt x="5670" y="1"/>
                    <a:pt x="3643" y="1"/>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1" name="Google Shape;4392;p35"/>
            <p:cNvSpPr/>
            <p:nvPr/>
          </p:nvSpPr>
          <p:spPr>
            <a:xfrm>
              <a:off x="1444404" y="3139511"/>
              <a:ext cx="125893" cy="125860"/>
            </a:xfrm>
            <a:custGeom>
              <a:avLst/>
              <a:gdLst/>
              <a:ahLst/>
              <a:cxnLst/>
              <a:rect l="l" t="t" r="r" b="b"/>
              <a:pathLst>
                <a:path w="3865" h="3864" extrusionOk="0">
                  <a:moveTo>
                    <a:pt x="1932" y="0"/>
                  </a:moveTo>
                  <a:cubicBezTo>
                    <a:pt x="887" y="0"/>
                    <a:pt x="1" y="887"/>
                    <a:pt x="1" y="1932"/>
                  </a:cubicBezTo>
                  <a:cubicBezTo>
                    <a:pt x="1" y="3009"/>
                    <a:pt x="887" y="3864"/>
                    <a:pt x="1932" y="3864"/>
                  </a:cubicBezTo>
                  <a:cubicBezTo>
                    <a:pt x="3009" y="3864"/>
                    <a:pt x="3864" y="3009"/>
                    <a:pt x="3864" y="1932"/>
                  </a:cubicBezTo>
                  <a:cubicBezTo>
                    <a:pt x="3864" y="887"/>
                    <a:pt x="3009" y="0"/>
                    <a:pt x="1932" y="0"/>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2" name="Google Shape;4393;p35"/>
            <p:cNvSpPr/>
            <p:nvPr/>
          </p:nvSpPr>
          <p:spPr>
            <a:xfrm>
              <a:off x="1387660" y="3082768"/>
              <a:ext cx="239343" cy="239343"/>
            </a:xfrm>
            <a:custGeom>
              <a:avLst/>
              <a:gdLst/>
              <a:ahLst/>
              <a:cxnLst/>
              <a:rect l="l" t="t" r="r" b="b"/>
              <a:pathLst>
                <a:path w="7348" h="7348" extrusionOk="0">
                  <a:moveTo>
                    <a:pt x="3674" y="349"/>
                  </a:moveTo>
                  <a:cubicBezTo>
                    <a:pt x="5511" y="349"/>
                    <a:pt x="7000" y="1837"/>
                    <a:pt x="7000" y="3674"/>
                  </a:cubicBezTo>
                  <a:cubicBezTo>
                    <a:pt x="7000" y="5511"/>
                    <a:pt x="5511" y="6999"/>
                    <a:pt x="3674" y="6999"/>
                  </a:cubicBezTo>
                  <a:cubicBezTo>
                    <a:pt x="1838" y="6999"/>
                    <a:pt x="349" y="5511"/>
                    <a:pt x="349" y="3674"/>
                  </a:cubicBezTo>
                  <a:cubicBezTo>
                    <a:pt x="349" y="1837"/>
                    <a:pt x="1838" y="349"/>
                    <a:pt x="3674" y="349"/>
                  </a:cubicBezTo>
                  <a:close/>
                  <a:moveTo>
                    <a:pt x="3674" y="0"/>
                  </a:moveTo>
                  <a:cubicBezTo>
                    <a:pt x="1648" y="0"/>
                    <a:pt x="1" y="1647"/>
                    <a:pt x="1" y="3674"/>
                  </a:cubicBezTo>
                  <a:cubicBezTo>
                    <a:pt x="1" y="5701"/>
                    <a:pt x="1648" y="7347"/>
                    <a:pt x="3674" y="7347"/>
                  </a:cubicBezTo>
                  <a:cubicBezTo>
                    <a:pt x="5701" y="7347"/>
                    <a:pt x="7348" y="5701"/>
                    <a:pt x="7348" y="3674"/>
                  </a:cubicBezTo>
                  <a:cubicBezTo>
                    <a:pt x="7348" y="1647"/>
                    <a:pt x="5701" y="0"/>
                    <a:pt x="3674" y="0"/>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3" name="Google Shape;4394;p35"/>
            <p:cNvSpPr/>
            <p:nvPr/>
          </p:nvSpPr>
          <p:spPr>
            <a:xfrm>
              <a:off x="1262838" y="3757401"/>
              <a:ext cx="125893" cy="125893"/>
            </a:xfrm>
            <a:custGeom>
              <a:avLst/>
              <a:gdLst/>
              <a:ahLst/>
              <a:cxnLst/>
              <a:rect l="l" t="t" r="r" b="b"/>
              <a:pathLst>
                <a:path w="3865" h="3865" extrusionOk="0">
                  <a:moveTo>
                    <a:pt x="1933" y="1"/>
                  </a:moveTo>
                  <a:cubicBezTo>
                    <a:pt x="856" y="1"/>
                    <a:pt x="1" y="856"/>
                    <a:pt x="1" y="1933"/>
                  </a:cubicBezTo>
                  <a:cubicBezTo>
                    <a:pt x="1" y="2978"/>
                    <a:pt x="856" y="3864"/>
                    <a:pt x="1933" y="3864"/>
                  </a:cubicBezTo>
                  <a:cubicBezTo>
                    <a:pt x="3009" y="3864"/>
                    <a:pt x="3864" y="2978"/>
                    <a:pt x="3864" y="1933"/>
                  </a:cubicBezTo>
                  <a:cubicBezTo>
                    <a:pt x="3864" y="856"/>
                    <a:pt x="3009" y="1"/>
                    <a:pt x="1933" y="1"/>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4" name="Google Shape;4395;p35"/>
            <p:cNvSpPr/>
            <p:nvPr/>
          </p:nvSpPr>
          <p:spPr>
            <a:xfrm>
              <a:off x="1206094" y="3700658"/>
              <a:ext cx="239375" cy="239375"/>
            </a:xfrm>
            <a:custGeom>
              <a:avLst/>
              <a:gdLst/>
              <a:ahLst/>
              <a:cxnLst/>
              <a:rect l="l" t="t" r="r" b="b"/>
              <a:pathLst>
                <a:path w="7349" h="7349" extrusionOk="0">
                  <a:moveTo>
                    <a:pt x="3675" y="349"/>
                  </a:moveTo>
                  <a:cubicBezTo>
                    <a:pt x="5511" y="349"/>
                    <a:pt x="7000" y="1838"/>
                    <a:pt x="7000" y="3675"/>
                  </a:cubicBezTo>
                  <a:cubicBezTo>
                    <a:pt x="7000" y="5511"/>
                    <a:pt x="5511" y="7000"/>
                    <a:pt x="3675" y="7000"/>
                  </a:cubicBezTo>
                  <a:cubicBezTo>
                    <a:pt x="1838" y="7000"/>
                    <a:pt x="349" y="5511"/>
                    <a:pt x="349" y="3675"/>
                  </a:cubicBezTo>
                  <a:cubicBezTo>
                    <a:pt x="349" y="1838"/>
                    <a:pt x="1838" y="349"/>
                    <a:pt x="3675" y="349"/>
                  </a:cubicBezTo>
                  <a:close/>
                  <a:moveTo>
                    <a:pt x="3675" y="1"/>
                  </a:moveTo>
                  <a:cubicBezTo>
                    <a:pt x="1648" y="1"/>
                    <a:pt x="1" y="1648"/>
                    <a:pt x="1" y="3675"/>
                  </a:cubicBezTo>
                  <a:cubicBezTo>
                    <a:pt x="1" y="5701"/>
                    <a:pt x="1648" y="7348"/>
                    <a:pt x="3675" y="7348"/>
                  </a:cubicBezTo>
                  <a:cubicBezTo>
                    <a:pt x="5701" y="7348"/>
                    <a:pt x="7348" y="5701"/>
                    <a:pt x="7348" y="3675"/>
                  </a:cubicBezTo>
                  <a:cubicBezTo>
                    <a:pt x="7348" y="1648"/>
                    <a:pt x="5701" y="1"/>
                    <a:pt x="3675" y="1"/>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5" name="Google Shape;4396;p35"/>
            <p:cNvSpPr/>
            <p:nvPr/>
          </p:nvSpPr>
          <p:spPr>
            <a:xfrm>
              <a:off x="1636263" y="4553794"/>
              <a:ext cx="125893" cy="125860"/>
            </a:xfrm>
            <a:custGeom>
              <a:avLst/>
              <a:gdLst/>
              <a:ahLst/>
              <a:cxnLst/>
              <a:rect l="l" t="t" r="r" b="b"/>
              <a:pathLst>
                <a:path w="3865" h="3864" extrusionOk="0">
                  <a:moveTo>
                    <a:pt x="1933" y="0"/>
                  </a:moveTo>
                  <a:cubicBezTo>
                    <a:pt x="856" y="0"/>
                    <a:pt x="1" y="855"/>
                    <a:pt x="1" y="1932"/>
                  </a:cubicBezTo>
                  <a:cubicBezTo>
                    <a:pt x="1" y="2977"/>
                    <a:pt x="856" y="3864"/>
                    <a:pt x="1933" y="3864"/>
                  </a:cubicBezTo>
                  <a:cubicBezTo>
                    <a:pt x="3010" y="3864"/>
                    <a:pt x="3865" y="2977"/>
                    <a:pt x="3865" y="1932"/>
                  </a:cubicBezTo>
                  <a:cubicBezTo>
                    <a:pt x="3865" y="855"/>
                    <a:pt x="3010" y="0"/>
                    <a:pt x="1933" y="0"/>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6" name="Google Shape;4397;p35"/>
            <p:cNvSpPr/>
            <p:nvPr/>
          </p:nvSpPr>
          <p:spPr>
            <a:xfrm>
              <a:off x="1579552" y="4497051"/>
              <a:ext cx="239343" cy="239343"/>
            </a:xfrm>
            <a:custGeom>
              <a:avLst/>
              <a:gdLst/>
              <a:ahLst/>
              <a:cxnLst/>
              <a:rect l="l" t="t" r="r" b="b"/>
              <a:pathLst>
                <a:path w="7348" h="7348" extrusionOk="0">
                  <a:moveTo>
                    <a:pt x="3674" y="349"/>
                  </a:moveTo>
                  <a:cubicBezTo>
                    <a:pt x="5511" y="349"/>
                    <a:pt x="6999" y="1837"/>
                    <a:pt x="6999" y="3674"/>
                  </a:cubicBezTo>
                  <a:cubicBezTo>
                    <a:pt x="6999" y="5511"/>
                    <a:pt x="5511" y="6999"/>
                    <a:pt x="3674" y="6999"/>
                  </a:cubicBezTo>
                  <a:cubicBezTo>
                    <a:pt x="1837" y="6999"/>
                    <a:pt x="349" y="5511"/>
                    <a:pt x="349" y="3674"/>
                  </a:cubicBezTo>
                  <a:cubicBezTo>
                    <a:pt x="349" y="1837"/>
                    <a:pt x="1837" y="349"/>
                    <a:pt x="3674" y="349"/>
                  </a:cubicBezTo>
                  <a:close/>
                  <a:moveTo>
                    <a:pt x="3674" y="0"/>
                  </a:moveTo>
                  <a:cubicBezTo>
                    <a:pt x="1647" y="0"/>
                    <a:pt x="0" y="1647"/>
                    <a:pt x="0" y="3674"/>
                  </a:cubicBezTo>
                  <a:cubicBezTo>
                    <a:pt x="0" y="5701"/>
                    <a:pt x="1647" y="7348"/>
                    <a:pt x="3674" y="7348"/>
                  </a:cubicBezTo>
                  <a:cubicBezTo>
                    <a:pt x="5701" y="7348"/>
                    <a:pt x="7347" y="5701"/>
                    <a:pt x="7347" y="3674"/>
                  </a:cubicBezTo>
                  <a:cubicBezTo>
                    <a:pt x="7347" y="1647"/>
                    <a:pt x="5701" y="0"/>
                    <a:pt x="3674" y="0"/>
                  </a:cubicBez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7" name="Google Shape;4398;p35"/>
            <p:cNvSpPr/>
            <p:nvPr/>
          </p:nvSpPr>
          <p:spPr>
            <a:xfrm>
              <a:off x="1298962" y="3928641"/>
              <a:ext cx="55732" cy="305367"/>
            </a:xfrm>
            <a:custGeom>
              <a:avLst/>
              <a:gdLst/>
              <a:ahLst/>
              <a:cxnLst/>
              <a:rect l="l" t="t" r="r" b="b"/>
              <a:pathLst>
                <a:path w="1711" h="9375" extrusionOk="0">
                  <a:moveTo>
                    <a:pt x="697" y="1"/>
                  </a:moveTo>
                  <a:cubicBezTo>
                    <a:pt x="665" y="127"/>
                    <a:pt x="0" y="3231"/>
                    <a:pt x="697" y="4814"/>
                  </a:cubicBezTo>
                  <a:cubicBezTo>
                    <a:pt x="1330" y="6303"/>
                    <a:pt x="380" y="9248"/>
                    <a:pt x="380" y="9280"/>
                  </a:cubicBezTo>
                  <a:lnTo>
                    <a:pt x="697" y="9375"/>
                  </a:lnTo>
                  <a:cubicBezTo>
                    <a:pt x="760" y="9280"/>
                    <a:pt x="1710" y="6303"/>
                    <a:pt x="1014" y="4688"/>
                  </a:cubicBezTo>
                  <a:cubicBezTo>
                    <a:pt x="349" y="3199"/>
                    <a:pt x="1014" y="96"/>
                    <a:pt x="1014" y="64"/>
                  </a:cubicBezTo>
                  <a:lnTo>
                    <a:pt x="697" y="1"/>
                  </a:ln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8" name="Google Shape;4399;p35"/>
            <p:cNvSpPr/>
            <p:nvPr/>
          </p:nvSpPr>
          <p:spPr>
            <a:xfrm>
              <a:off x="1219515" y="4080304"/>
              <a:ext cx="111431" cy="256867"/>
            </a:xfrm>
            <a:custGeom>
              <a:avLst/>
              <a:gdLst/>
              <a:ahLst/>
              <a:cxnLst/>
              <a:rect l="l" t="t" r="r" b="b"/>
              <a:pathLst>
                <a:path w="3421" h="7886" extrusionOk="0">
                  <a:moveTo>
                    <a:pt x="3168" y="0"/>
                  </a:moveTo>
                  <a:cubicBezTo>
                    <a:pt x="3136" y="32"/>
                    <a:pt x="1" y="4434"/>
                    <a:pt x="2851" y="7886"/>
                  </a:cubicBezTo>
                  <a:lnTo>
                    <a:pt x="3136" y="7664"/>
                  </a:lnTo>
                  <a:cubicBezTo>
                    <a:pt x="444" y="4402"/>
                    <a:pt x="3389" y="253"/>
                    <a:pt x="3421" y="190"/>
                  </a:cubicBezTo>
                  <a:lnTo>
                    <a:pt x="3168" y="0"/>
                  </a:lnTo>
                  <a:close/>
                </a:path>
              </a:pathLst>
            </a:custGeom>
            <a:solidFill>
              <a:srgbClr val="F2B9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49" name="Google Shape;4400;p35"/>
            <p:cNvSpPr/>
            <p:nvPr/>
          </p:nvSpPr>
          <p:spPr>
            <a:xfrm>
              <a:off x="1596034" y="2525726"/>
              <a:ext cx="1036750" cy="225923"/>
            </a:xfrm>
            <a:custGeom>
              <a:avLst/>
              <a:gdLst/>
              <a:ahLst/>
              <a:cxnLst/>
              <a:rect l="l" t="t" r="r" b="b"/>
              <a:pathLst>
                <a:path w="31829" h="6936" fill="none" extrusionOk="0">
                  <a:moveTo>
                    <a:pt x="31828" y="0"/>
                  </a:moveTo>
                  <a:lnTo>
                    <a:pt x="9660" y="0"/>
                  </a:lnTo>
                  <a:lnTo>
                    <a:pt x="1" y="6936"/>
                  </a:lnTo>
                </a:path>
              </a:pathLst>
            </a:custGeom>
            <a:noFill/>
            <a:ln w="10300" cap="flat" cmpd="sng">
              <a:solidFill>
                <a:srgbClr val="F2B9AC"/>
              </a:solidFill>
              <a:prstDash val="solid"/>
              <a:miter lim="3166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50" name="Google Shape;4401;p35"/>
            <p:cNvSpPr/>
            <p:nvPr/>
          </p:nvSpPr>
          <p:spPr>
            <a:xfrm>
              <a:off x="1699195" y="4458875"/>
              <a:ext cx="933593" cy="151658"/>
            </a:xfrm>
            <a:custGeom>
              <a:avLst/>
              <a:gdLst/>
              <a:ahLst/>
              <a:cxnLst/>
              <a:rect l="l" t="t" r="r" b="b"/>
              <a:pathLst>
                <a:path w="28662" h="4656" fill="none" extrusionOk="0">
                  <a:moveTo>
                    <a:pt x="28661" y="1"/>
                  </a:moveTo>
                  <a:lnTo>
                    <a:pt x="6493" y="1"/>
                  </a:lnTo>
                  <a:lnTo>
                    <a:pt x="1" y="4656"/>
                  </a:lnTo>
                </a:path>
              </a:pathLst>
            </a:custGeom>
            <a:noFill/>
            <a:ln w="10300" cap="flat" cmpd="sng">
              <a:solidFill>
                <a:srgbClr val="F2B9AC"/>
              </a:solidFill>
              <a:prstDash val="solid"/>
              <a:miter lim="3166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51" name="Google Shape;4402;p35"/>
            <p:cNvSpPr/>
            <p:nvPr/>
          </p:nvSpPr>
          <p:spPr>
            <a:xfrm>
              <a:off x="1340200" y="3816196"/>
              <a:ext cx="1292575" cy="167162"/>
            </a:xfrm>
            <a:custGeom>
              <a:avLst/>
              <a:gdLst/>
              <a:ahLst/>
              <a:cxnLst/>
              <a:rect l="l" t="t" r="r" b="b"/>
              <a:pathLst>
                <a:path w="39683" h="5132" fill="none" extrusionOk="0">
                  <a:moveTo>
                    <a:pt x="39682" y="1"/>
                  </a:moveTo>
                  <a:lnTo>
                    <a:pt x="17514" y="5131"/>
                  </a:lnTo>
                  <a:lnTo>
                    <a:pt x="1" y="1"/>
                  </a:lnTo>
                </a:path>
              </a:pathLst>
            </a:custGeom>
            <a:noFill/>
            <a:ln w="10300" cap="flat" cmpd="sng">
              <a:solidFill>
                <a:srgbClr val="F2B9AC"/>
              </a:solidFill>
              <a:prstDash val="solid"/>
              <a:miter lim="3166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252" name="Google Shape;4403;p35"/>
            <p:cNvSpPr/>
            <p:nvPr/>
          </p:nvSpPr>
          <p:spPr>
            <a:xfrm>
              <a:off x="1507336" y="3094104"/>
              <a:ext cx="1125445" cy="108336"/>
            </a:xfrm>
            <a:custGeom>
              <a:avLst/>
              <a:gdLst/>
              <a:ahLst/>
              <a:cxnLst/>
              <a:rect l="l" t="t" r="r" b="b"/>
              <a:pathLst>
                <a:path w="34552" h="3326" fill="none" extrusionOk="0">
                  <a:moveTo>
                    <a:pt x="34551" y="2439"/>
                  </a:moveTo>
                  <a:lnTo>
                    <a:pt x="11655" y="1"/>
                  </a:lnTo>
                  <a:lnTo>
                    <a:pt x="0" y="3326"/>
                  </a:lnTo>
                </a:path>
              </a:pathLst>
            </a:custGeom>
            <a:noFill/>
            <a:ln w="10300" cap="flat" cmpd="sng">
              <a:solidFill>
                <a:srgbClr val="F2B9AC"/>
              </a:solidFill>
              <a:prstDash val="solid"/>
              <a:miter lim="3166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049253" name="Google Shape;4404;p35"/>
          <p:cNvSpPr txBox="1"/>
          <p:nvPr/>
        </p:nvSpPr>
        <p:spPr>
          <a:xfrm>
            <a:off x="2725572" y="1713850"/>
            <a:ext cx="1775400" cy="361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dirty="0">
                <a:latin typeface="Arial" panose="020B0604020202020204" pitchFamily="34" charset="0"/>
                <a:ea typeface="Fira Sans Medium"/>
                <a:cs typeface="Arial" panose="020B0604020202020204" pitchFamily="34" charset="0"/>
                <a:sym typeface="Fira Sans Medium"/>
              </a:rPr>
              <a:t>Eye disease</a:t>
            </a:r>
            <a:endParaRPr sz="1600" dirty="0">
              <a:latin typeface="Arial" panose="020B0604020202020204" pitchFamily="34" charset="0"/>
              <a:ea typeface="Fira Sans Medium"/>
              <a:cs typeface="Arial" panose="020B0604020202020204" pitchFamily="34" charset="0"/>
              <a:sym typeface="Fira Sans Medium"/>
            </a:endParaRPr>
          </a:p>
        </p:txBody>
      </p:sp>
      <p:sp>
        <p:nvSpPr>
          <p:cNvPr id="1049254" name="Google Shape;4405;p35"/>
          <p:cNvSpPr txBox="1"/>
          <p:nvPr/>
        </p:nvSpPr>
        <p:spPr>
          <a:xfrm>
            <a:off x="2725572" y="2344976"/>
            <a:ext cx="1775400" cy="361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dirty="0">
                <a:latin typeface="Arial" panose="020B0604020202020204" pitchFamily="34" charset="0"/>
                <a:ea typeface="Fira Sans Medium"/>
                <a:cs typeface="Arial" panose="020B0604020202020204" pitchFamily="34" charset="0"/>
                <a:sym typeface="Fira Sans Medium"/>
              </a:rPr>
              <a:t>Heart disease</a:t>
            </a:r>
            <a:endParaRPr sz="1600" dirty="0">
              <a:latin typeface="Arial" panose="020B0604020202020204" pitchFamily="34" charset="0"/>
              <a:ea typeface="Fira Sans Medium"/>
              <a:cs typeface="Arial" panose="020B0604020202020204" pitchFamily="34" charset="0"/>
              <a:sym typeface="Fira Sans Medium"/>
            </a:endParaRPr>
          </a:p>
        </p:txBody>
      </p:sp>
      <p:sp>
        <p:nvSpPr>
          <p:cNvPr id="1049255" name="Google Shape;4406;p35"/>
          <p:cNvSpPr txBox="1"/>
          <p:nvPr/>
        </p:nvSpPr>
        <p:spPr>
          <a:xfrm>
            <a:off x="2725572" y="2996300"/>
            <a:ext cx="1775400" cy="361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dirty="0">
                <a:latin typeface="Arial" panose="020B0604020202020204" pitchFamily="34" charset="0"/>
                <a:ea typeface="Fira Sans Medium"/>
                <a:cs typeface="Arial" panose="020B0604020202020204" pitchFamily="34" charset="0"/>
                <a:sym typeface="Fira Sans Medium"/>
              </a:rPr>
              <a:t>Kidney disease</a:t>
            </a:r>
            <a:endParaRPr sz="1600" dirty="0">
              <a:latin typeface="Arial" panose="020B0604020202020204" pitchFamily="34" charset="0"/>
              <a:ea typeface="Fira Sans Medium"/>
              <a:cs typeface="Arial" panose="020B0604020202020204" pitchFamily="34" charset="0"/>
              <a:sym typeface="Fira Sans Medium"/>
            </a:endParaRPr>
          </a:p>
        </p:txBody>
      </p:sp>
      <p:sp>
        <p:nvSpPr>
          <p:cNvPr id="1049256" name="Google Shape;4407;p35"/>
          <p:cNvSpPr txBox="1"/>
          <p:nvPr/>
        </p:nvSpPr>
        <p:spPr>
          <a:xfrm>
            <a:off x="2725572" y="3637525"/>
            <a:ext cx="1775400" cy="361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dirty="0">
                <a:latin typeface="Arial" panose="020B0604020202020204" pitchFamily="34" charset="0"/>
                <a:ea typeface="Fira Sans Medium"/>
                <a:cs typeface="Arial" panose="020B0604020202020204" pitchFamily="34" charset="0"/>
                <a:sym typeface="Fira Sans Medium"/>
              </a:rPr>
              <a:t>Nerve damage</a:t>
            </a:r>
            <a:endParaRPr sz="1600" dirty="0">
              <a:latin typeface="Arial" panose="020B0604020202020204" pitchFamily="34" charset="0"/>
              <a:ea typeface="Fira Sans Medium"/>
              <a:cs typeface="Arial" panose="020B0604020202020204" pitchFamily="34" charset="0"/>
              <a:sym typeface="Fira Sans Medium"/>
            </a:endParaRPr>
          </a:p>
        </p:txBody>
      </p:sp>
      <p:sp>
        <p:nvSpPr>
          <p:cNvPr id="1049257" name="Google Shape;4408;p35"/>
          <p:cNvSpPr txBox="1"/>
          <p:nvPr/>
        </p:nvSpPr>
        <p:spPr>
          <a:xfrm>
            <a:off x="2666826" y="4278750"/>
            <a:ext cx="1775400" cy="361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dirty="0">
                <a:latin typeface="Arial" panose="020B0604020202020204" pitchFamily="34" charset="0"/>
                <a:ea typeface="Fira Sans Medium"/>
                <a:cs typeface="Arial" panose="020B0604020202020204" pitchFamily="34" charset="0"/>
                <a:sym typeface="Fira Sans Medium"/>
              </a:rPr>
              <a:t>Feet damage</a:t>
            </a:r>
            <a:endParaRPr sz="1600" dirty="0">
              <a:latin typeface="Arial" panose="020B0604020202020204" pitchFamily="34" charset="0"/>
              <a:ea typeface="Fira Sans Medium"/>
              <a:cs typeface="Arial" panose="020B0604020202020204" pitchFamily="34" charset="0"/>
              <a:sym typeface="Fira Sans Medium"/>
            </a:endParaRPr>
          </a:p>
        </p:txBody>
      </p:sp>
      <p:sp>
        <p:nvSpPr>
          <p:cNvPr id="1049260" name="Google Shape;4420;p35"/>
          <p:cNvSpPr txBox="1"/>
          <p:nvPr/>
        </p:nvSpPr>
        <p:spPr>
          <a:xfrm>
            <a:off x="6377400" y="3274879"/>
            <a:ext cx="1990139" cy="6663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dirty="0">
              <a:latin typeface="Roboto"/>
              <a:ea typeface="Roboto"/>
              <a:cs typeface="Roboto"/>
              <a:sym typeface="Roboto"/>
            </a:endParaRPr>
          </a:p>
        </p:txBody>
      </p:sp>
      <p:sp>
        <p:nvSpPr>
          <p:cNvPr id="1049262" name="Google Shape;4422;p35"/>
          <p:cNvSpPr txBox="1"/>
          <p:nvPr/>
        </p:nvSpPr>
        <p:spPr>
          <a:xfrm>
            <a:off x="6377399" y="4012720"/>
            <a:ext cx="1515147" cy="13740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dirty="0">
              <a:latin typeface="Roboto"/>
              <a:ea typeface="Roboto"/>
              <a:cs typeface="Roboto"/>
              <a:sym typeface="Roboto"/>
            </a:endParaRPr>
          </a:p>
        </p:txBody>
      </p:sp>
      <p:sp>
        <p:nvSpPr>
          <p:cNvPr id="1049263" name="Google Shape;192;p14"/>
          <p:cNvSpPr/>
          <p:nvPr/>
        </p:nvSpPr>
        <p:spPr>
          <a:xfrm>
            <a:off x="1364604" y="260029"/>
            <a:ext cx="6042030" cy="573701"/>
          </a:xfrm>
          <a:custGeom>
            <a:avLst/>
            <a:gdLst/>
            <a:ahLst/>
            <a:cxnLst/>
            <a:rect l="l" t="t" r="r" b="b"/>
            <a:pathLst>
              <a:path w="82150" h="8108" extrusionOk="0">
                <a:moveTo>
                  <a:pt x="0" y="1"/>
                </a:moveTo>
                <a:lnTo>
                  <a:pt x="0" y="8108"/>
                </a:lnTo>
                <a:lnTo>
                  <a:pt x="82150" y="8108"/>
                </a:lnTo>
                <a:lnTo>
                  <a:pt x="82150" y="1"/>
                </a:lnTo>
                <a:close/>
              </a:path>
            </a:pathLst>
          </a:custGeom>
          <a:solidFill>
            <a:srgbClr val="43AED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3200" dirty="0">
                <a:solidFill>
                  <a:srgbClr val="FFFFFF"/>
                </a:solidFill>
                <a:latin typeface="Arial" panose="020B0604020202020204" pitchFamily="34" charset="0"/>
                <a:ea typeface="Fira Sans"/>
                <a:cs typeface="Arial" panose="020B0604020202020204" pitchFamily="34" charset="0"/>
                <a:sym typeface="Fira Sans"/>
              </a:rPr>
              <a:t>Health Risks </a:t>
            </a:r>
            <a:endParaRPr sz="3200" dirty="0">
              <a:solidFill>
                <a:srgbClr val="FFFFFF"/>
              </a:solidFill>
              <a:latin typeface="Arial" panose="020B0604020202020204" pitchFamily="34" charset="0"/>
              <a:ea typeface="Fira Sans"/>
              <a:cs typeface="Arial" panose="020B0604020202020204" pitchFamily="34" charset="0"/>
              <a:sym typeface="Fira Sans"/>
            </a:endParaRPr>
          </a:p>
        </p:txBody>
      </p:sp>
      <p:sp>
        <p:nvSpPr>
          <p:cNvPr id="1049264" name="TextBox 1049263"/>
          <p:cNvSpPr txBox="1"/>
          <p:nvPr/>
        </p:nvSpPr>
        <p:spPr>
          <a:xfrm>
            <a:off x="4728329" y="1081472"/>
            <a:ext cx="4826528" cy="954107"/>
          </a:xfrm>
          <a:prstGeom prst="rect">
            <a:avLst/>
          </a:prstGeom>
        </p:spPr>
        <p:txBody>
          <a:bodyPr wrap="square" rtlCol="0">
            <a:spAutoFit/>
          </a:bodyPr>
          <a:lstStyle/>
          <a:p>
            <a:pPr marL="290513" indent="-285750">
              <a:buFont typeface="Arial"/>
              <a:buChar char="•"/>
            </a:pPr>
            <a:r>
              <a:rPr lang="en-US" sz="1400" dirty="0">
                <a:solidFill>
                  <a:srgbClr val="000000"/>
                </a:solidFill>
                <a:latin typeface="Arial" panose="020B0604020202020204" pitchFamily="34" charset="0"/>
                <a:cs typeface="Arial" panose="020B0604020202020204" pitchFamily="34" charset="0"/>
              </a:rPr>
              <a:t>coronary heart disease,</a:t>
            </a:r>
          </a:p>
          <a:p>
            <a:pPr marL="290513" indent="-285750">
              <a:buFont typeface="Arial"/>
              <a:buChar char="•"/>
            </a:pPr>
            <a:r>
              <a:rPr lang="en-US" sz="1400" dirty="0">
                <a:solidFill>
                  <a:srgbClr val="000000"/>
                </a:solidFill>
                <a:latin typeface="Arial" panose="020B0604020202020204" pitchFamily="34" charset="0"/>
                <a:cs typeface="Arial" panose="020B0604020202020204" pitchFamily="34" charset="0"/>
              </a:rPr>
              <a:t>cardiomyopathy,</a:t>
            </a:r>
          </a:p>
          <a:p>
            <a:pPr marL="290513" indent="-285750">
              <a:buFont typeface="Arial"/>
              <a:buChar char="•"/>
            </a:pPr>
            <a:r>
              <a:rPr lang="en-US" sz="1400" dirty="0">
                <a:solidFill>
                  <a:srgbClr val="000000"/>
                </a:solidFill>
                <a:latin typeface="Arial" panose="020B0604020202020204" pitchFamily="34" charset="0"/>
                <a:cs typeface="Arial" panose="020B0604020202020204" pitchFamily="34" charset="0"/>
              </a:rPr>
              <a:t> arrhythmias and sudden death,</a:t>
            </a:r>
          </a:p>
          <a:p>
            <a:pPr marL="290513" indent="-285750">
              <a:buFont typeface="Arial"/>
              <a:buChar char="•"/>
            </a:pPr>
            <a:r>
              <a:rPr lang="en-US" sz="1400" dirty="0">
                <a:solidFill>
                  <a:srgbClr val="000000"/>
                </a:solidFill>
                <a:latin typeface="Arial" panose="020B0604020202020204" pitchFamily="34" charset="0"/>
                <a:cs typeface="Arial" panose="020B0604020202020204" pitchFamily="34" charset="0"/>
              </a:rPr>
              <a:t> cerebrovascular disease </a:t>
            </a:r>
          </a:p>
        </p:txBody>
      </p:sp>
      <p:pic>
        <p:nvPicPr>
          <p:cNvPr id="3" name="Picture 2">
            <a:extLst>
              <a:ext uri="{FF2B5EF4-FFF2-40B4-BE49-F238E27FC236}">
                <a16:creationId xmlns:a16="http://schemas.microsoft.com/office/drawing/2014/main" id="{E3FE972D-4D5B-41D0-A3CC-B9BAF698AB6F}"/>
              </a:ext>
            </a:extLst>
          </p:cNvPr>
          <p:cNvPicPr>
            <a:picLocks noChangeAspect="1"/>
          </p:cNvPicPr>
          <p:nvPr/>
        </p:nvPicPr>
        <p:blipFill>
          <a:blip r:embed="rId3"/>
          <a:stretch>
            <a:fillRect/>
          </a:stretch>
        </p:blipFill>
        <p:spPr>
          <a:xfrm>
            <a:off x="4805111" y="2212433"/>
            <a:ext cx="3780943" cy="237807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9268" name="Google Shape;192;p14"/>
          <p:cNvSpPr/>
          <p:nvPr/>
        </p:nvSpPr>
        <p:spPr>
          <a:xfrm>
            <a:off x="6418109" y="855202"/>
            <a:ext cx="2368182" cy="984001"/>
          </a:xfrm>
          <a:custGeom>
            <a:avLst/>
            <a:gdLst/>
            <a:ahLst/>
            <a:cxnLst/>
            <a:rect l="l" t="t" r="r" b="b"/>
            <a:pathLst>
              <a:path w="82150" h="8108" extrusionOk="0">
                <a:moveTo>
                  <a:pt x="0" y="1"/>
                </a:moveTo>
                <a:lnTo>
                  <a:pt x="0" y="8108"/>
                </a:lnTo>
                <a:lnTo>
                  <a:pt x="82150" y="8108"/>
                </a:lnTo>
                <a:lnTo>
                  <a:pt x="82150" y="1"/>
                </a:lnTo>
                <a:close/>
              </a:path>
            </a:pathLst>
          </a:custGeom>
        </p:spPr>
        <p:txBody>
          <a:bodyPr spcFirstLastPara="1" vert="horz" lIns="91440" tIns="45720" rIns="91440" bIns="45720" rtlCol="0" anchor="t" anchorCtr="0">
            <a:noAutofit/>
          </a:bodyPr>
          <a:lstStyle/>
          <a:p>
            <a:pPr marL="0" lvl="0" indent="0" defTabSz="914400">
              <a:lnSpc>
                <a:spcPct val="90000"/>
              </a:lnSpc>
              <a:spcBef>
                <a:spcPct val="0"/>
              </a:spcBef>
              <a:spcAft>
                <a:spcPts val="600"/>
              </a:spcAft>
            </a:pPr>
            <a:r>
              <a:rPr lang="en-US" sz="2400" cap="all" dirty="0">
                <a:latin typeface="Arial" panose="020B0604020202020204" pitchFamily="34" charset="0"/>
                <a:ea typeface="+mj-ea"/>
                <a:cs typeface="Arial" panose="020B0604020202020204" pitchFamily="34" charset="0"/>
                <a:sym typeface="Fira Sans"/>
              </a:rPr>
              <a:t>MAJOR TREATMENT PATHWAYS </a:t>
            </a:r>
          </a:p>
        </p:txBody>
      </p:sp>
      <p:pic>
        <p:nvPicPr>
          <p:cNvPr id="3" name="Picture 2">
            <a:extLst>
              <a:ext uri="{FF2B5EF4-FFF2-40B4-BE49-F238E27FC236}">
                <a16:creationId xmlns:a16="http://schemas.microsoft.com/office/drawing/2014/main" id="{7DC49F26-1789-42B0-B44F-DDC858033479}"/>
              </a:ext>
            </a:extLst>
          </p:cNvPr>
          <p:cNvPicPr>
            <a:picLocks noChangeAspect="1"/>
          </p:cNvPicPr>
          <p:nvPr/>
        </p:nvPicPr>
        <p:blipFill>
          <a:blip r:embed="rId3"/>
          <a:stretch>
            <a:fillRect/>
          </a:stretch>
        </p:blipFill>
        <p:spPr>
          <a:xfrm>
            <a:off x="852261" y="1175301"/>
            <a:ext cx="4320765" cy="2840903"/>
          </a:xfrm>
          <a:prstGeom prst="rect">
            <a:avLst/>
          </a:prstGeom>
        </p:spPr>
      </p:pic>
      <p:sp>
        <p:nvSpPr>
          <p:cNvPr id="1049267" name="TextBox 1049266"/>
          <p:cNvSpPr txBox="1"/>
          <p:nvPr/>
        </p:nvSpPr>
        <p:spPr>
          <a:xfrm>
            <a:off x="6279316" y="1975608"/>
            <a:ext cx="2369574" cy="2955693"/>
          </a:xfrm>
          <a:prstGeom prst="rect">
            <a:avLst/>
          </a:prstGeom>
        </p:spPr>
        <p:txBody>
          <a:bodyPr vert="horz" lIns="91440" tIns="45720" rIns="91440" bIns="45720" rtlCol="0" anchor="t">
            <a:normAutofit/>
          </a:bodyPr>
          <a:lstStyle/>
          <a:p>
            <a:pPr marL="347663" indent="-228600" defTabSz="914400">
              <a:lnSpc>
                <a:spcPct val="110000"/>
              </a:lnSpc>
              <a:spcAft>
                <a:spcPts val="600"/>
              </a:spcAft>
              <a:buClr>
                <a:schemeClr val="accent1"/>
              </a:buClr>
              <a:buSzPct val="100000"/>
              <a:buFont typeface="Arial" panose="020B0604020202020204" pitchFamily="34" charset="0"/>
              <a:buChar char="•"/>
            </a:pPr>
            <a:r>
              <a:rPr lang="en-US" sz="1400" dirty="0">
                <a:latin typeface="Arial" panose="020B0604020202020204" pitchFamily="34" charset="0"/>
                <a:cs typeface="Arial" panose="020B0604020202020204" pitchFamily="34" charset="0"/>
              </a:rPr>
              <a:t>Medication </a:t>
            </a:r>
          </a:p>
          <a:p>
            <a:pPr marL="347663" indent="-228600" defTabSz="914400">
              <a:lnSpc>
                <a:spcPct val="110000"/>
              </a:lnSpc>
              <a:spcAft>
                <a:spcPts val="600"/>
              </a:spcAft>
              <a:buClr>
                <a:schemeClr val="accent1"/>
              </a:buClr>
              <a:buSzPct val="100000"/>
              <a:buFont typeface="Arial" panose="020B0604020202020204" pitchFamily="34" charset="0"/>
              <a:buChar char="•"/>
            </a:pPr>
            <a:r>
              <a:rPr lang="en-US" sz="1400" dirty="0">
                <a:latin typeface="Arial" panose="020B0604020202020204" pitchFamily="34" charset="0"/>
                <a:cs typeface="Arial" panose="020B0604020202020204" pitchFamily="34" charset="0"/>
              </a:rPr>
              <a:t>Dietary therapy</a:t>
            </a:r>
          </a:p>
          <a:p>
            <a:pPr marL="347663" indent="-228600" defTabSz="914400">
              <a:lnSpc>
                <a:spcPct val="110000"/>
              </a:lnSpc>
              <a:spcAft>
                <a:spcPts val="600"/>
              </a:spcAft>
              <a:buClr>
                <a:schemeClr val="accent1"/>
              </a:buClr>
              <a:buSzPct val="100000"/>
              <a:buFont typeface="Arial" panose="020B0604020202020204" pitchFamily="34" charset="0"/>
              <a:buChar char="•"/>
            </a:pPr>
            <a:r>
              <a:rPr lang="en-US" sz="1400" dirty="0">
                <a:latin typeface="Arial" panose="020B0604020202020204" pitchFamily="34" charset="0"/>
                <a:cs typeface="Arial" panose="020B0604020202020204" pitchFamily="34" charset="0"/>
              </a:rPr>
              <a:t>Exercise therapy</a:t>
            </a:r>
          </a:p>
          <a:p>
            <a:pPr marL="347663" indent="-228600" defTabSz="914400">
              <a:lnSpc>
                <a:spcPct val="110000"/>
              </a:lnSpc>
              <a:spcAft>
                <a:spcPts val="600"/>
              </a:spcAft>
              <a:buClr>
                <a:schemeClr val="accent1"/>
              </a:buClr>
              <a:buSzPct val="100000"/>
              <a:buFont typeface="Arial" panose="020B0604020202020204" pitchFamily="34" charset="0"/>
              <a:buChar char="•"/>
            </a:pPr>
            <a:r>
              <a:rPr lang="en-US" sz="1400" dirty="0">
                <a:latin typeface="Arial" panose="020B0604020202020204" pitchFamily="34" charset="0"/>
                <a:cs typeface="Arial" panose="020B0604020202020204" pitchFamily="34" charset="0"/>
              </a:rPr>
              <a:t>Psychotherapy </a:t>
            </a:r>
          </a:p>
          <a:p>
            <a:pPr marL="347663" indent="-228600" defTabSz="914400">
              <a:lnSpc>
                <a:spcPct val="110000"/>
              </a:lnSpc>
              <a:spcAft>
                <a:spcPts val="600"/>
              </a:spcAft>
              <a:buClr>
                <a:schemeClr val="accent1"/>
              </a:buClr>
              <a:buSzPct val="100000"/>
              <a:buFont typeface="Arial" panose="020B0604020202020204" pitchFamily="34" charset="0"/>
              <a:buChar char="•"/>
            </a:pPr>
            <a:r>
              <a:rPr lang="en-US" sz="1400" dirty="0">
                <a:latin typeface="Arial" panose="020B0604020202020204" pitchFamily="34" charset="0"/>
                <a:cs typeface="Arial" panose="020B0604020202020204" pitchFamily="34" charset="0"/>
              </a:rPr>
              <a:t>Acupuncture </a:t>
            </a:r>
          </a:p>
          <a:p>
            <a:pPr marL="347663" indent="-228600" defTabSz="914400">
              <a:lnSpc>
                <a:spcPct val="110000"/>
              </a:lnSpc>
              <a:spcAft>
                <a:spcPts val="600"/>
              </a:spcAft>
              <a:buClr>
                <a:schemeClr val="accent1"/>
              </a:buClr>
              <a:buSzPct val="100000"/>
              <a:buFont typeface="Arial" panose="020B0604020202020204" pitchFamily="34" charset="0"/>
              <a:buChar char="•"/>
            </a:pPr>
            <a:r>
              <a:rPr lang="en-US" sz="1400" dirty="0">
                <a:latin typeface="Arial" panose="020B0604020202020204" pitchFamily="34" charset="0"/>
                <a:cs typeface="Arial" panose="020B0604020202020204" pitchFamily="34" charset="0"/>
              </a:rPr>
              <a:t>Moxibustion therapy</a:t>
            </a:r>
          </a:p>
        </p:txBody>
      </p:sp>
      <p:sp>
        <p:nvSpPr>
          <p:cNvPr id="14" name="Google Shape;192;p14">
            <a:extLst>
              <a:ext uri="{FF2B5EF4-FFF2-40B4-BE49-F238E27FC236}">
                <a16:creationId xmlns:a16="http://schemas.microsoft.com/office/drawing/2014/main" id="{336BC3D5-735A-4A81-9970-CF95211340DE}"/>
              </a:ext>
            </a:extLst>
          </p:cNvPr>
          <p:cNvSpPr/>
          <p:nvPr/>
        </p:nvSpPr>
        <p:spPr>
          <a:xfrm>
            <a:off x="1108824" y="112440"/>
            <a:ext cx="6042030" cy="573701"/>
          </a:xfrm>
          <a:custGeom>
            <a:avLst/>
            <a:gdLst/>
            <a:ahLst/>
            <a:cxnLst/>
            <a:rect l="l" t="t" r="r" b="b"/>
            <a:pathLst>
              <a:path w="82150" h="8108" extrusionOk="0">
                <a:moveTo>
                  <a:pt x="0" y="1"/>
                </a:moveTo>
                <a:lnTo>
                  <a:pt x="0" y="8108"/>
                </a:lnTo>
                <a:lnTo>
                  <a:pt x="82150" y="8108"/>
                </a:lnTo>
                <a:lnTo>
                  <a:pt x="82150" y="1"/>
                </a:lnTo>
                <a:close/>
              </a:path>
            </a:pathLst>
          </a:custGeom>
          <a:solidFill>
            <a:srgbClr val="43AED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dirty="0">
                <a:solidFill>
                  <a:schemeClr val="bg1"/>
                </a:solidFill>
              </a:rPr>
              <a:t>Recommendations</a:t>
            </a:r>
            <a:r>
              <a:rPr lang="en-US" sz="2400" dirty="0">
                <a:solidFill>
                  <a:srgbClr val="FFFFFF"/>
                </a:solidFill>
                <a:highlight>
                  <a:srgbClr val="000000"/>
                </a:highlight>
                <a:latin typeface="Arial" panose="020B0604020202020204" pitchFamily="34" charset="0"/>
                <a:ea typeface="Fira Sans"/>
                <a:cs typeface="Arial" panose="020B0604020202020204" pitchFamily="34" charset="0"/>
                <a:sym typeface="Fira Sans"/>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270" name="Google Shape;192;p14"/>
          <p:cNvSpPr/>
          <p:nvPr/>
        </p:nvSpPr>
        <p:spPr>
          <a:xfrm>
            <a:off x="1424529" y="186039"/>
            <a:ext cx="6042030" cy="573701"/>
          </a:xfrm>
          <a:custGeom>
            <a:avLst/>
            <a:gdLst/>
            <a:ahLst/>
            <a:cxnLst/>
            <a:rect l="l" t="t" r="r" b="b"/>
            <a:pathLst>
              <a:path w="82150" h="8108" extrusionOk="0">
                <a:moveTo>
                  <a:pt x="0" y="1"/>
                </a:moveTo>
                <a:lnTo>
                  <a:pt x="0" y="8108"/>
                </a:lnTo>
                <a:lnTo>
                  <a:pt x="82150" y="8108"/>
                </a:lnTo>
                <a:lnTo>
                  <a:pt x="82150" y="1"/>
                </a:lnTo>
                <a:close/>
              </a:path>
            </a:pathLst>
          </a:custGeom>
          <a:solidFill>
            <a:srgbClr val="43AED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3200" b="1" dirty="0">
                <a:solidFill>
                  <a:schemeClr val="bg1"/>
                </a:solidFill>
                <a:latin typeface="Arial" panose="020B0604020202020204" pitchFamily="34" charset="0"/>
                <a:cs typeface="Arial" panose="020B0604020202020204" pitchFamily="34" charset="0"/>
              </a:rPr>
              <a:t>Conclusion</a:t>
            </a:r>
            <a:r>
              <a:rPr lang="en-US" sz="2000" dirty="0">
                <a:solidFill>
                  <a:srgbClr val="FFFFFF"/>
                </a:solidFill>
                <a:latin typeface="Arial" panose="020B0604020202020204" pitchFamily="34" charset="0"/>
                <a:ea typeface="Fira Sans"/>
                <a:cs typeface="Arial" panose="020B0604020202020204" pitchFamily="34" charset="0"/>
                <a:sym typeface="Fira Sans"/>
              </a:rPr>
              <a:t> </a:t>
            </a:r>
            <a:endParaRPr sz="2000" dirty="0">
              <a:solidFill>
                <a:srgbClr val="FFFFFF"/>
              </a:solidFill>
              <a:latin typeface="Arial" panose="020B0604020202020204" pitchFamily="34" charset="0"/>
              <a:ea typeface="Fira Sans"/>
              <a:cs typeface="Arial" panose="020B0604020202020204" pitchFamily="34" charset="0"/>
              <a:sym typeface="Fira Sans"/>
            </a:endParaRPr>
          </a:p>
        </p:txBody>
      </p:sp>
      <p:grpSp>
        <p:nvGrpSpPr>
          <p:cNvPr id="4" name="Google Shape;2510;p28">
            <a:extLst>
              <a:ext uri="{FF2B5EF4-FFF2-40B4-BE49-F238E27FC236}">
                <a16:creationId xmlns:a16="http://schemas.microsoft.com/office/drawing/2014/main" id="{91746A8C-54DE-47E2-811E-A5532656ADCA}"/>
              </a:ext>
            </a:extLst>
          </p:cNvPr>
          <p:cNvGrpSpPr/>
          <p:nvPr/>
        </p:nvGrpSpPr>
        <p:grpSpPr>
          <a:xfrm>
            <a:off x="7847937" y="3671573"/>
            <a:ext cx="1222171" cy="928961"/>
            <a:chOff x="5691933" y="2565389"/>
            <a:chExt cx="892226" cy="892195"/>
          </a:xfrm>
        </p:grpSpPr>
        <p:sp>
          <p:nvSpPr>
            <p:cNvPr id="5" name="Google Shape;2511;p28">
              <a:extLst>
                <a:ext uri="{FF2B5EF4-FFF2-40B4-BE49-F238E27FC236}">
                  <a16:creationId xmlns:a16="http://schemas.microsoft.com/office/drawing/2014/main" id="{675C9556-F5D1-4A43-9946-35E4A626B8FB}"/>
                </a:ext>
              </a:extLst>
            </p:cNvPr>
            <p:cNvSpPr/>
            <p:nvPr/>
          </p:nvSpPr>
          <p:spPr>
            <a:xfrm>
              <a:off x="5691933" y="2565389"/>
              <a:ext cx="892226" cy="892195"/>
            </a:xfrm>
            <a:custGeom>
              <a:avLst/>
              <a:gdLst/>
              <a:ahLst/>
              <a:cxnLst/>
              <a:rect l="l" t="t" r="r" b="b"/>
              <a:pathLst>
                <a:path w="28282" h="28281" extrusionOk="0">
                  <a:moveTo>
                    <a:pt x="14157" y="1"/>
                  </a:moveTo>
                  <a:cubicBezTo>
                    <a:pt x="6335" y="1"/>
                    <a:pt x="1" y="6334"/>
                    <a:pt x="1" y="14125"/>
                  </a:cubicBezTo>
                  <a:cubicBezTo>
                    <a:pt x="1" y="21947"/>
                    <a:pt x="6335" y="28281"/>
                    <a:pt x="14157" y="28281"/>
                  </a:cubicBezTo>
                  <a:cubicBezTo>
                    <a:pt x="21948" y="28281"/>
                    <a:pt x="28281" y="21947"/>
                    <a:pt x="28281" y="14125"/>
                  </a:cubicBezTo>
                  <a:cubicBezTo>
                    <a:pt x="28281" y="6334"/>
                    <a:pt x="21948" y="1"/>
                    <a:pt x="141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2512;p28">
              <a:extLst>
                <a:ext uri="{FF2B5EF4-FFF2-40B4-BE49-F238E27FC236}">
                  <a16:creationId xmlns:a16="http://schemas.microsoft.com/office/drawing/2014/main" id="{37E0D064-0ACB-4188-BD5F-2E6BA5A06410}"/>
                </a:ext>
              </a:extLst>
            </p:cNvPr>
            <p:cNvSpPr/>
            <p:nvPr/>
          </p:nvSpPr>
          <p:spPr>
            <a:xfrm>
              <a:off x="6347332" y="2699277"/>
              <a:ext cx="163889" cy="111931"/>
            </a:xfrm>
            <a:custGeom>
              <a:avLst/>
              <a:gdLst/>
              <a:ahLst/>
              <a:cxnLst/>
              <a:rect l="l" t="t" r="r" b="b"/>
              <a:pathLst>
                <a:path w="5195" h="3548" extrusionOk="0">
                  <a:moveTo>
                    <a:pt x="2598" y="0"/>
                  </a:moveTo>
                  <a:cubicBezTo>
                    <a:pt x="2598" y="0"/>
                    <a:pt x="2091" y="253"/>
                    <a:pt x="1806" y="729"/>
                  </a:cubicBezTo>
                  <a:cubicBezTo>
                    <a:pt x="1521" y="1235"/>
                    <a:pt x="1838" y="2154"/>
                    <a:pt x="1838" y="2154"/>
                  </a:cubicBezTo>
                  <a:cubicBezTo>
                    <a:pt x="1289" y="1562"/>
                    <a:pt x="655" y="1464"/>
                    <a:pt x="294" y="1464"/>
                  </a:cubicBezTo>
                  <a:cubicBezTo>
                    <a:pt x="113" y="1464"/>
                    <a:pt x="1" y="1489"/>
                    <a:pt x="1" y="1489"/>
                  </a:cubicBezTo>
                  <a:cubicBezTo>
                    <a:pt x="507" y="3262"/>
                    <a:pt x="2534" y="3547"/>
                    <a:pt x="2534" y="3547"/>
                  </a:cubicBezTo>
                  <a:lnTo>
                    <a:pt x="2661" y="3547"/>
                  </a:lnTo>
                  <a:cubicBezTo>
                    <a:pt x="2661" y="3547"/>
                    <a:pt x="4656" y="3262"/>
                    <a:pt x="5194" y="1489"/>
                  </a:cubicBezTo>
                  <a:cubicBezTo>
                    <a:pt x="5194" y="1489"/>
                    <a:pt x="5082" y="1464"/>
                    <a:pt x="4900" y="1464"/>
                  </a:cubicBezTo>
                  <a:cubicBezTo>
                    <a:pt x="4536" y="1464"/>
                    <a:pt x="3896" y="1562"/>
                    <a:pt x="3326" y="2154"/>
                  </a:cubicBezTo>
                  <a:cubicBezTo>
                    <a:pt x="3326" y="2154"/>
                    <a:pt x="3643" y="1235"/>
                    <a:pt x="3358" y="729"/>
                  </a:cubicBezTo>
                  <a:cubicBezTo>
                    <a:pt x="3073" y="253"/>
                    <a:pt x="2598" y="0"/>
                    <a:pt x="2598" y="0"/>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513;p28">
              <a:extLst>
                <a:ext uri="{FF2B5EF4-FFF2-40B4-BE49-F238E27FC236}">
                  <a16:creationId xmlns:a16="http://schemas.microsoft.com/office/drawing/2014/main" id="{2B534460-AF67-4033-8EF1-12A41806CFAD}"/>
                </a:ext>
              </a:extLst>
            </p:cNvPr>
            <p:cNvSpPr/>
            <p:nvPr/>
          </p:nvSpPr>
          <p:spPr>
            <a:xfrm>
              <a:off x="6343357" y="2811176"/>
              <a:ext cx="170861" cy="480563"/>
            </a:xfrm>
            <a:custGeom>
              <a:avLst/>
              <a:gdLst/>
              <a:ahLst/>
              <a:cxnLst/>
              <a:rect l="l" t="t" r="r" b="b"/>
              <a:pathLst>
                <a:path w="5416" h="15233" extrusionOk="0">
                  <a:moveTo>
                    <a:pt x="2724" y="0"/>
                  </a:moveTo>
                  <a:cubicBezTo>
                    <a:pt x="1679" y="0"/>
                    <a:pt x="222" y="570"/>
                    <a:pt x="127" y="1932"/>
                  </a:cubicBezTo>
                  <a:cubicBezTo>
                    <a:pt x="0" y="3294"/>
                    <a:pt x="697" y="12731"/>
                    <a:pt x="2724" y="15233"/>
                  </a:cubicBezTo>
                  <a:cubicBezTo>
                    <a:pt x="4750" y="12731"/>
                    <a:pt x="5415" y="3294"/>
                    <a:pt x="5320" y="1932"/>
                  </a:cubicBezTo>
                  <a:cubicBezTo>
                    <a:pt x="5225" y="570"/>
                    <a:pt x="3737" y="0"/>
                    <a:pt x="2724" y="0"/>
                  </a:cubicBezTo>
                  <a:close/>
                </a:path>
              </a:pathLst>
            </a:custGeom>
            <a:solidFill>
              <a:srgbClr val="F2B8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514;p28">
              <a:extLst>
                <a:ext uri="{FF2B5EF4-FFF2-40B4-BE49-F238E27FC236}">
                  <a16:creationId xmlns:a16="http://schemas.microsoft.com/office/drawing/2014/main" id="{22D87E46-F6D5-44A5-9FE1-67F5DF07D42E}"/>
                </a:ext>
              </a:extLst>
            </p:cNvPr>
            <p:cNvSpPr/>
            <p:nvPr/>
          </p:nvSpPr>
          <p:spPr>
            <a:xfrm>
              <a:off x="6422257" y="2971027"/>
              <a:ext cx="83979" cy="12998"/>
            </a:xfrm>
            <a:custGeom>
              <a:avLst/>
              <a:gdLst/>
              <a:ahLst/>
              <a:cxnLst/>
              <a:rect l="l" t="t" r="r" b="b"/>
              <a:pathLst>
                <a:path w="2662" h="412" extrusionOk="0">
                  <a:moveTo>
                    <a:pt x="191" y="0"/>
                  </a:moveTo>
                  <a:cubicBezTo>
                    <a:pt x="96" y="0"/>
                    <a:pt x="1" y="95"/>
                    <a:pt x="1" y="190"/>
                  </a:cubicBezTo>
                  <a:cubicBezTo>
                    <a:pt x="1" y="317"/>
                    <a:pt x="96" y="412"/>
                    <a:pt x="191" y="412"/>
                  </a:cubicBezTo>
                  <a:lnTo>
                    <a:pt x="2629" y="412"/>
                  </a:lnTo>
                  <a:cubicBezTo>
                    <a:pt x="2661" y="253"/>
                    <a:pt x="2661" y="127"/>
                    <a:pt x="2661" y="0"/>
                  </a:cubicBezTo>
                  <a:close/>
                </a:path>
              </a:pathLst>
            </a:custGeom>
            <a:solidFill>
              <a:srgbClr val="D197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515;p28">
              <a:extLst>
                <a:ext uri="{FF2B5EF4-FFF2-40B4-BE49-F238E27FC236}">
                  <a16:creationId xmlns:a16="http://schemas.microsoft.com/office/drawing/2014/main" id="{56491803-8AB0-4A9C-97DB-A105E61965C0}"/>
                </a:ext>
              </a:extLst>
            </p:cNvPr>
            <p:cNvSpPr/>
            <p:nvPr/>
          </p:nvSpPr>
          <p:spPr>
            <a:xfrm>
              <a:off x="6402288" y="2926040"/>
              <a:ext cx="107924" cy="13029"/>
            </a:xfrm>
            <a:custGeom>
              <a:avLst/>
              <a:gdLst/>
              <a:ahLst/>
              <a:cxnLst/>
              <a:rect l="l" t="t" r="r" b="b"/>
              <a:pathLst>
                <a:path w="3421" h="413" extrusionOk="0">
                  <a:moveTo>
                    <a:pt x="191" y="1"/>
                  </a:moveTo>
                  <a:cubicBezTo>
                    <a:pt x="96" y="1"/>
                    <a:pt x="1" y="96"/>
                    <a:pt x="1" y="191"/>
                  </a:cubicBezTo>
                  <a:cubicBezTo>
                    <a:pt x="1" y="318"/>
                    <a:pt x="96" y="413"/>
                    <a:pt x="222" y="413"/>
                  </a:cubicBezTo>
                  <a:lnTo>
                    <a:pt x="3389" y="413"/>
                  </a:lnTo>
                  <a:cubicBezTo>
                    <a:pt x="3389" y="254"/>
                    <a:pt x="3421" y="128"/>
                    <a:pt x="3421" y="1"/>
                  </a:cubicBezTo>
                  <a:close/>
                </a:path>
              </a:pathLst>
            </a:custGeom>
            <a:solidFill>
              <a:srgbClr val="D197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516;p28">
              <a:extLst>
                <a:ext uri="{FF2B5EF4-FFF2-40B4-BE49-F238E27FC236}">
                  <a16:creationId xmlns:a16="http://schemas.microsoft.com/office/drawing/2014/main" id="{366AF820-D2C4-41EB-A9B4-95E3F04F04F3}"/>
                </a:ext>
              </a:extLst>
            </p:cNvPr>
            <p:cNvSpPr/>
            <p:nvPr/>
          </p:nvSpPr>
          <p:spPr>
            <a:xfrm>
              <a:off x="6402288" y="3026961"/>
              <a:ext cx="98933" cy="12020"/>
            </a:xfrm>
            <a:custGeom>
              <a:avLst/>
              <a:gdLst/>
              <a:ahLst/>
              <a:cxnLst/>
              <a:rect l="l" t="t" r="r" b="b"/>
              <a:pathLst>
                <a:path w="3136" h="381" extrusionOk="0">
                  <a:moveTo>
                    <a:pt x="222" y="1"/>
                  </a:moveTo>
                  <a:cubicBezTo>
                    <a:pt x="96" y="1"/>
                    <a:pt x="1" y="96"/>
                    <a:pt x="1" y="191"/>
                  </a:cubicBezTo>
                  <a:cubicBezTo>
                    <a:pt x="1" y="286"/>
                    <a:pt x="96" y="381"/>
                    <a:pt x="222" y="381"/>
                  </a:cubicBezTo>
                  <a:lnTo>
                    <a:pt x="3072" y="381"/>
                  </a:lnTo>
                  <a:cubicBezTo>
                    <a:pt x="3104" y="254"/>
                    <a:pt x="3104" y="127"/>
                    <a:pt x="3136" y="1"/>
                  </a:cubicBezTo>
                  <a:close/>
                </a:path>
              </a:pathLst>
            </a:custGeom>
            <a:solidFill>
              <a:srgbClr val="D197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517;p28">
              <a:extLst>
                <a:ext uri="{FF2B5EF4-FFF2-40B4-BE49-F238E27FC236}">
                  <a16:creationId xmlns:a16="http://schemas.microsoft.com/office/drawing/2014/main" id="{DBFD526C-37AE-4CD8-94EE-F87BC7DD4059}"/>
                </a:ext>
              </a:extLst>
            </p:cNvPr>
            <p:cNvSpPr/>
            <p:nvPr/>
          </p:nvSpPr>
          <p:spPr>
            <a:xfrm>
              <a:off x="6412288" y="3093904"/>
              <a:ext cx="78963" cy="13029"/>
            </a:xfrm>
            <a:custGeom>
              <a:avLst/>
              <a:gdLst/>
              <a:ahLst/>
              <a:cxnLst/>
              <a:rect l="l" t="t" r="r" b="b"/>
              <a:pathLst>
                <a:path w="2503" h="413" extrusionOk="0">
                  <a:moveTo>
                    <a:pt x="190" y="0"/>
                  </a:moveTo>
                  <a:cubicBezTo>
                    <a:pt x="95" y="0"/>
                    <a:pt x="0" y="95"/>
                    <a:pt x="0" y="190"/>
                  </a:cubicBezTo>
                  <a:cubicBezTo>
                    <a:pt x="0" y="317"/>
                    <a:pt x="95" y="412"/>
                    <a:pt x="190" y="412"/>
                  </a:cubicBezTo>
                  <a:lnTo>
                    <a:pt x="2439" y="412"/>
                  </a:lnTo>
                  <a:cubicBezTo>
                    <a:pt x="2470" y="254"/>
                    <a:pt x="2502" y="127"/>
                    <a:pt x="2502" y="0"/>
                  </a:cubicBezTo>
                  <a:close/>
                </a:path>
              </a:pathLst>
            </a:custGeom>
            <a:solidFill>
              <a:srgbClr val="D197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518;p28">
              <a:extLst>
                <a:ext uri="{FF2B5EF4-FFF2-40B4-BE49-F238E27FC236}">
                  <a16:creationId xmlns:a16="http://schemas.microsoft.com/office/drawing/2014/main" id="{A55003F8-3BCD-4BB3-9FEB-2904C846A872}"/>
                </a:ext>
              </a:extLst>
            </p:cNvPr>
            <p:cNvSpPr/>
            <p:nvPr/>
          </p:nvSpPr>
          <p:spPr>
            <a:xfrm>
              <a:off x="5787868" y="2781174"/>
              <a:ext cx="518546" cy="613473"/>
            </a:xfrm>
            <a:custGeom>
              <a:avLst/>
              <a:gdLst/>
              <a:ahLst/>
              <a:cxnLst/>
              <a:rect l="l" t="t" r="r" b="b"/>
              <a:pathLst>
                <a:path w="16437" h="19446" extrusionOk="0">
                  <a:moveTo>
                    <a:pt x="918" y="1"/>
                  </a:moveTo>
                  <a:cubicBezTo>
                    <a:pt x="412" y="1"/>
                    <a:pt x="0" y="444"/>
                    <a:pt x="0" y="951"/>
                  </a:cubicBezTo>
                  <a:lnTo>
                    <a:pt x="0" y="18496"/>
                  </a:lnTo>
                  <a:cubicBezTo>
                    <a:pt x="0" y="19002"/>
                    <a:pt x="412" y="19446"/>
                    <a:pt x="918" y="19446"/>
                  </a:cubicBezTo>
                  <a:lnTo>
                    <a:pt x="15486" y="19446"/>
                  </a:lnTo>
                  <a:cubicBezTo>
                    <a:pt x="15993" y="19446"/>
                    <a:pt x="16436" y="19002"/>
                    <a:pt x="16436" y="18496"/>
                  </a:cubicBezTo>
                  <a:lnTo>
                    <a:pt x="16436" y="951"/>
                  </a:lnTo>
                  <a:cubicBezTo>
                    <a:pt x="16436" y="444"/>
                    <a:pt x="15993" y="1"/>
                    <a:pt x="15486" y="1"/>
                  </a:cubicBezTo>
                  <a:close/>
                </a:path>
              </a:pathLst>
            </a:custGeom>
            <a:solidFill>
              <a:srgbClr val="E0A4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519;p28">
              <a:extLst>
                <a:ext uri="{FF2B5EF4-FFF2-40B4-BE49-F238E27FC236}">
                  <a16:creationId xmlns:a16="http://schemas.microsoft.com/office/drawing/2014/main" id="{0642F69D-50A6-4ECC-BB95-62BB6FF11EAC}"/>
                </a:ext>
              </a:extLst>
            </p:cNvPr>
            <p:cNvSpPr/>
            <p:nvPr/>
          </p:nvSpPr>
          <p:spPr>
            <a:xfrm>
              <a:off x="5829827" y="2830136"/>
              <a:ext cx="433620" cy="522553"/>
            </a:xfrm>
            <a:custGeom>
              <a:avLst/>
              <a:gdLst/>
              <a:ahLst/>
              <a:cxnLst/>
              <a:rect l="l" t="t" r="r" b="b"/>
              <a:pathLst>
                <a:path w="13745" h="16564" extrusionOk="0">
                  <a:moveTo>
                    <a:pt x="0" y="1"/>
                  </a:moveTo>
                  <a:lnTo>
                    <a:pt x="0" y="16564"/>
                  </a:lnTo>
                  <a:lnTo>
                    <a:pt x="13745" y="16564"/>
                  </a:lnTo>
                  <a:lnTo>
                    <a:pt x="13745" y="1"/>
                  </a:lnTo>
                  <a:close/>
                </a:path>
              </a:pathLst>
            </a:custGeom>
            <a:solidFill>
              <a:srgbClr val="FFFE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520;p28">
              <a:extLst>
                <a:ext uri="{FF2B5EF4-FFF2-40B4-BE49-F238E27FC236}">
                  <a16:creationId xmlns:a16="http://schemas.microsoft.com/office/drawing/2014/main" id="{687FCDE7-F89D-4E7C-9252-C28C546D6224}"/>
                </a:ext>
              </a:extLst>
            </p:cNvPr>
            <p:cNvSpPr/>
            <p:nvPr/>
          </p:nvSpPr>
          <p:spPr>
            <a:xfrm>
              <a:off x="5923744" y="2671294"/>
              <a:ext cx="245787" cy="201841"/>
            </a:xfrm>
            <a:custGeom>
              <a:avLst/>
              <a:gdLst/>
              <a:ahLst/>
              <a:cxnLst/>
              <a:rect l="l" t="t" r="r" b="b"/>
              <a:pathLst>
                <a:path w="7791" h="6398" extrusionOk="0">
                  <a:moveTo>
                    <a:pt x="3895" y="1140"/>
                  </a:moveTo>
                  <a:cubicBezTo>
                    <a:pt x="4402" y="1140"/>
                    <a:pt x="4814" y="1521"/>
                    <a:pt x="4814" y="2027"/>
                  </a:cubicBezTo>
                  <a:cubicBezTo>
                    <a:pt x="4814" y="2534"/>
                    <a:pt x="4402" y="2946"/>
                    <a:pt x="3895" y="2946"/>
                  </a:cubicBezTo>
                  <a:cubicBezTo>
                    <a:pt x="3389" y="2946"/>
                    <a:pt x="2977" y="2534"/>
                    <a:pt x="2977" y="2027"/>
                  </a:cubicBezTo>
                  <a:cubicBezTo>
                    <a:pt x="2977" y="1521"/>
                    <a:pt x="3389" y="1140"/>
                    <a:pt x="3895" y="1140"/>
                  </a:cubicBezTo>
                  <a:close/>
                  <a:moveTo>
                    <a:pt x="3895" y="0"/>
                  </a:moveTo>
                  <a:cubicBezTo>
                    <a:pt x="2534" y="0"/>
                    <a:pt x="1457" y="1109"/>
                    <a:pt x="1457" y="2471"/>
                  </a:cubicBezTo>
                  <a:cubicBezTo>
                    <a:pt x="1457" y="2534"/>
                    <a:pt x="1457" y="2597"/>
                    <a:pt x="1457" y="2661"/>
                  </a:cubicBezTo>
                  <a:lnTo>
                    <a:pt x="475" y="2661"/>
                  </a:lnTo>
                  <a:cubicBezTo>
                    <a:pt x="222" y="2661"/>
                    <a:pt x="0" y="2882"/>
                    <a:pt x="0" y="3136"/>
                  </a:cubicBezTo>
                  <a:lnTo>
                    <a:pt x="0" y="5954"/>
                  </a:lnTo>
                  <a:cubicBezTo>
                    <a:pt x="0" y="6208"/>
                    <a:pt x="222" y="6398"/>
                    <a:pt x="475" y="6398"/>
                  </a:cubicBezTo>
                  <a:lnTo>
                    <a:pt x="7316" y="6398"/>
                  </a:lnTo>
                  <a:cubicBezTo>
                    <a:pt x="7601" y="6398"/>
                    <a:pt x="7791" y="6208"/>
                    <a:pt x="7791" y="5954"/>
                  </a:cubicBezTo>
                  <a:lnTo>
                    <a:pt x="7791" y="3136"/>
                  </a:lnTo>
                  <a:cubicBezTo>
                    <a:pt x="7791" y="2882"/>
                    <a:pt x="7601" y="2661"/>
                    <a:pt x="7316" y="2661"/>
                  </a:cubicBezTo>
                  <a:lnTo>
                    <a:pt x="6334" y="2661"/>
                  </a:lnTo>
                  <a:cubicBezTo>
                    <a:pt x="6334" y="2597"/>
                    <a:pt x="6366" y="2534"/>
                    <a:pt x="6366" y="2471"/>
                  </a:cubicBezTo>
                  <a:cubicBezTo>
                    <a:pt x="6366" y="1109"/>
                    <a:pt x="5257" y="0"/>
                    <a:pt x="3895" y="0"/>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521;p28">
              <a:extLst>
                <a:ext uri="{FF2B5EF4-FFF2-40B4-BE49-F238E27FC236}">
                  <a16:creationId xmlns:a16="http://schemas.microsoft.com/office/drawing/2014/main" id="{28BF4E10-14CA-47E7-9BE3-CD61DD4D98EE}"/>
                </a:ext>
              </a:extLst>
            </p:cNvPr>
            <p:cNvSpPr/>
            <p:nvPr/>
          </p:nvSpPr>
          <p:spPr>
            <a:xfrm>
              <a:off x="5900745" y="2946041"/>
              <a:ext cx="278785" cy="14007"/>
            </a:xfrm>
            <a:custGeom>
              <a:avLst/>
              <a:gdLst/>
              <a:ahLst/>
              <a:cxnLst/>
              <a:rect l="l" t="t" r="r" b="b"/>
              <a:pathLst>
                <a:path w="8837" h="444" extrusionOk="0">
                  <a:moveTo>
                    <a:pt x="222" y="0"/>
                  </a:moveTo>
                  <a:cubicBezTo>
                    <a:pt x="96" y="0"/>
                    <a:pt x="1" y="95"/>
                    <a:pt x="1" y="222"/>
                  </a:cubicBezTo>
                  <a:cubicBezTo>
                    <a:pt x="1" y="349"/>
                    <a:pt x="96" y="444"/>
                    <a:pt x="222" y="444"/>
                  </a:cubicBezTo>
                  <a:lnTo>
                    <a:pt x="8615" y="444"/>
                  </a:lnTo>
                  <a:cubicBezTo>
                    <a:pt x="8741" y="444"/>
                    <a:pt x="8836" y="349"/>
                    <a:pt x="8836" y="222"/>
                  </a:cubicBezTo>
                  <a:cubicBezTo>
                    <a:pt x="8836" y="95"/>
                    <a:pt x="8741" y="0"/>
                    <a:pt x="8615" y="0"/>
                  </a:cubicBezTo>
                  <a:close/>
                </a:path>
              </a:pathLst>
            </a:custGeom>
            <a:solidFill>
              <a:srgbClr val="D8D6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522;p28">
              <a:extLst>
                <a:ext uri="{FF2B5EF4-FFF2-40B4-BE49-F238E27FC236}">
                  <a16:creationId xmlns:a16="http://schemas.microsoft.com/office/drawing/2014/main" id="{7109FD66-633B-4748-A328-62B412FAD669}"/>
                </a:ext>
              </a:extLst>
            </p:cNvPr>
            <p:cNvSpPr/>
            <p:nvPr/>
          </p:nvSpPr>
          <p:spPr>
            <a:xfrm>
              <a:off x="5903742" y="3025951"/>
              <a:ext cx="278785" cy="13029"/>
            </a:xfrm>
            <a:custGeom>
              <a:avLst/>
              <a:gdLst/>
              <a:ahLst/>
              <a:cxnLst/>
              <a:rect l="l" t="t" r="r" b="b"/>
              <a:pathLst>
                <a:path w="8837" h="413" extrusionOk="0">
                  <a:moveTo>
                    <a:pt x="222" y="1"/>
                  </a:moveTo>
                  <a:cubicBezTo>
                    <a:pt x="96" y="1"/>
                    <a:pt x="1" y="96"/>
                    <a:pt x="1" y="191"/>
                  </a:cubicBezTo>
                  <a:cubicBezTo>
                    <a:pt x="1" y="318"/>
                    <a:pt x="96" y="413"/>
                    <a:pt x="222" y="413"/>
                  </a:cubicBezTo>
                  <a:lnTo>
                    <a:pt x="8615" y="413"/>
                  </a:lnTo>
                  <a:cubicBezTo>
                    <a:pt x="8741" y="413"/>
                    <a:pt x="8836" y="318"/>
                    <a:pt x="8836" y="191"/>
                  </a:cubicBezTo>
                  <a:cubicBezTo>
                    <a:pt x="8836" y="96"/>
                    <a:pt x="8741" y="1"/>
                    <a:pt x="8615" y="1"/>
                  </a:cubicBezTo>
                  <a:close/>
                </a:path>
              </a:pathLst>
            </a:custGeom>
            <a:solidFill>
              <a:srgbClr val="D8D6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523;p28">
              <a:extLst>
                <a:ext uri="{FF2B5EF4-FFF2-40B4-BE49-F238E27FC236}">
                  <a16:creationId xmlns:a16="http://schemas.microsoft.com/office/drawing/2014/main" id="{9052A161-EAB2-4DDC-8EDA-7AF80B9EE73B}"/>
                </a:ext>
              </a:extLst>
            </p:cNvPr>
            <p:cNvSpPr/>
            <p:nvPr/>
          </p:nvSpPr>
          <p:spPr>
            <a:xfrm>
              <a:off x="5907749" y="3104883"/>
              <a:ext cx="278785" cy="13029"/>
            </a:xfrm>
            <a:custGeom>
              <a:avLst/>
              <a:gdLst/>
              <a:ahLst/>
              <a:cxnLst/>
              <a:rect l="l" t="t" r="r" b="b"/>
              <a:pathLst>
                <a:path w="8837" h="413" extrusionOk="0">
                  <a:moveTo>
                    <a:pt x="190" y="1"/>
                  </a:moveTo>
                  <a:cubicBezTo>
                    <a:pt x="95" y="1"/>
                    <a:pt x="0" y="96"/>
                    <a:pt x="0" y="222"/>
                  </a:cubicBezTo>
                  <a:cubicBezTo>
                    <a:pt x="0" y="317"/>
                    <a:pt x="95" y="412"/>
                    <a:pt x="190" y="412"/>
                  </a:cubicBezTo>
                  <a:lnTo>
                    <a:pt x="8614" y="412"/>
                  </a:lnTo>
                  <a:cubicBezTo>
                    <a:pt x="8741" y="412"/>
                    <a:pt x="8836" y="317"/>
                    <a:pt x="8836" y="222"/>
                  </a:cubicBezTo>
                  <a:cubicBezTo>
                    <a:pt x="8836" y="96"/>
                    <a:pt x="8741" y="1"/>
                    <a:pt x="8614" y="1"/>
                  </a:cubicBezTo>
                  <a:close/>
                </a:path>
              </a:pathLst>
            </a:custGeom>
            <a:solidFill>
              <a:srgbClr val="D8D6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524;p28">
              <a:extLst>
                <a:ext uri="{FF2B5EF4-FFF2-40B4-BE49-F238E27FC236}">
                  <a16:creationId xmlns:a16="http://schemas.microsoft.com/office/drawing/2014/main" id="{41A127E6-0CD4-4793-AF9C-3018DCD17554}"/>
                </a:ext>
              </a:extLst>
            </p:cNvPr>
            <p:cNvSpPr/>
            <p:nvPr/>
          </p:nvSpPr>
          <p:spPr>
            <a:xfrm>
              <a:off x="5910746" y="3183815"/>
              <a:ext cx="278785" cy="14007"/>
            </a:xfrm>
            <a:custGeom>
              <a:avLst/>
              <a:gdLst/>
              <a:ahLst/>
              <a:cxnLst/>
              <a:rect l="l" t="t" r="r" b="b"/>
              <a:pathLst>
                <a:path w="8837" h="444" extrusionOk="0">
                  <a:moveTo>
                    <a:pt x="222" y="1"/>
                  </a:moveTo>
                  <a:cubicBezTo>
                    <a:pt x="95" y="1"/>
                    <a:pt x="0" y="96"/>
                    <a:pt x="0" y="222"/>
                  </a:cubicBezTo>
                  <a:cubicBezTo>
                    <a:pt x="0" y="349"/>
                    <a:pt x="95" y="444"/>
                    <a:pt x="222" y="444"/>
                  </a:cubicBezTo>
                  <a:lnTo>
                    <a:pt x="8614" y="444"/>
                  </a:lnTo>
                  <a:cubicBezTo>
                    <a:pt x="8741" y="444"/>
                    <a:pt x="8836" y="349"/>
                    <a:pt x="8836" y="222"/>
                  </a:cubicBezTo>
                  <a:cubicBezTo>
                    <a:pt x="8836" y="96"/>
                    <a:pt x="8741" y="1"/>
                    <a:pt x="8614" y="1"/>
                  </a:cubicBezTo>
                  <a:close/>
                </a:path>
              </a:pathLst>
            </a:custGeom>
            <a:solidFill>
              <a:srgbClr val="D8D6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525;p28">
              <a:extLst>
                <a:ext uri="{FF2B5EF4-FFF2-40B4-BE49-F238E27FC236}">
                  <a16:creationId xmlns:a16="http://schemas.microsoft.com/office/drawing/2014/main" id="{B88D07EB-9720-4ADF-8223-C39B1CF166D6}"/>
                </a:ext>
              </a:extLst>
            </p:cNvPr>
            <p:cNvSpPr/>
            <p:nvPr/>
          </p:nvSpPr>
          <p:spPr>
            <a:xfrm>
              <a:off x="5913743" y="3262747"/>
              <a:ext cx="278785" cy="14007"/>
            </a:xfrm>
            <a:custGeom>
              <a:avLst/>
              <a:gdLst/>
              <a:ahLst/>
              <a:cxnLst/>
              <a:rect l="l" t="t" r="r" b="b"/>
              <a:pathLst>
                <a:path w="8837" h="444" extrusionOk="0">
                  <a:moveTo>
                    <a:pt x="222" y="0"/>
                  </a:moveTo>
                  <a:cubicBezTo>
                    <a:pt x="127" y="0"/>
                    <a:pt x="0" y="95"/>
                    <a:pt x="0" y="222"/>
                  </a:cubicBezTo>
                  <a:cubicBezTo>
                    <a:pt x="0" y="349"/>
                    <a:pt x="127" y="444"/>
                    <a:pt x="222" y="444"/>
                  </a:cubicBezTo>
                  <a:lnTo>
                    <a:pt x="8646" y="444"/>
                  </a:lnTo>
                  <a:cubicBezTo>
                    <a:pt x="8741" y="444"/>
                    <a:pt x="8836" y="349"/>
                    <a:pt x="8836" y="222"/>
                  </a:cubicBezTo>
                  <a:cubicBezTo>
                    <a:pt x="8836" y="95"/>
                    <a:pt x="8741" y="0"/>
                    <a:pt x="8646" y="0"/>
                  </a:cubicBezTo>
                  <a:close/>
                </a:path>
              </a:pathLst>
            </a:custGeom>
            <a:solidFill>
              <a:srgbClr val="D8D6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526;p28">
              <a:extLst>
                <a:ext uri="{FF2B5EF4-FFF2-40B4-BE49-F238E27FC236}">
                  <a16:creationId xmlns:a16="http://schemas.microsoft.com/office/drawing/2014/main" id="{AA6A181B-815E-40E9-9AC0-E13FF3255A23}"/>
                </a:ext>
              </a:extLst>
            </p:cNvPr>
            <p:cNvSpPr/>
            <p:nvPr/>
          </p:nvSpPr>
          <p:spPr>
            <a:xfrm>
              <a:off x="6309380" y="3046552"/>
              <a:ext cx="115906" cy="94863"/>
            </a:xfrm>
            <a:custGeom>
              <a:avLst/>
              <a:gdLst/>
              <a:ahLst/>
              <a:cxnLst/>
              <a:rect l="l" t="t" r="r" b="b"/>
              <a:pathLst>
                <a:path w="3674" h="3007" extrusionOk="0">
                  <a:moveTo>
                    <a:pt x="2708" y="1"/>
                  </a:moveTo>
                  <a:cubicBezTo>
                    <a:pt x="2184" y="1"/>
                    <a:pt x="1542" y="100"/>
                    <a:pt x="1045" y="488"/>
                  </a:cubicBezTo>
                  <a:cubicBezTo>
                    <a:pt x="32" y="1248"/>
                    <a:pt x="0" y="2895"/>
                    <a:pt x="0" y="2895"/>
                  </a:cubicBezTo>
                  <a:cubicBezTo>
                    <a:pt x="0" y="2895"/>
                    <a:pt x="437" y="3006"/>
                    <a:pt x="999" y="3006"/>
                  </a:cubicBezTo>
                  <a:cubicBezTo>
                    <a:pt x="1517" y="3006"/>
                    <a:pt x="2142" y="2911"/>
                    <a:pt x="2629" y="2546"/>
                  </a:cubicBezTo>
                  <a:cubicBezTo>
                    <a:pt x="3642" y="1755"/>
                    <a:pt x="3674" y="108"/>
                    <a:pt x="3674" y="108"/>
                  </a:cubicBezTo>
                  <a:cubicBezTo>
                    <a:pt x="3674" y="108"/>
                    <a:pt x="3254" y="1"/>
                    <a:pt x="2708" y="1"/>
                  </a:cubicBezTo>
                  <a:close/>
                </a:path>
              </a:pathLst>
            </a:custGeom>
            <a:solidFill>
              <a:srgbClr val="376B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527;p28">
              <a:extLst>
                <a:ext uri="{FF2B5EF4-FFF2-40B4-BE49-F238E27FC236}">
                  <a16:creationId xmlns:a16="http://schemas.microsoft.com/office/drawing/2014/main" id="{73A3CEF9-78FE-416E-9528-5B9014048C88}"/>
                </a:ext>
              </a:extLst>
            </p:cNvPr>
            <p:cNvSpPr/>
            <p:nvPr/>
          </p:nvSpPr>
          <p:spPr>
            <a:xfrm>
              <a:off x="6244424" y="3072925"/>
              <a:ext cx="80982" cy="101930"/>
            </a:xfrm>
            <a:custGeom>
              <a:avLst/>
              <a:gdLst/>
              <a:ahLst/>
              <a:cxnLst/>
              <a:rect l="l" t="t" r="r" b="b"/>
              <a:pathLst>
                <a:path w="2567" h="3231" extrusionOk="0">
                  <a:moveTo>
                    <a:pt x="698" y="0"/>
                  </a:moveTo>
                  <a:cubicBezTo>
                    <a:pt x="1" y="285"/>
                    <a:pt x="128" y="1109"/>
                    <a:pt x="128" y="1109"/>
                  </a:cubicBezTo>
                  <a:cubicBezTo>
                    <a:pt x="1869" y="1742"/>
                    <a:pt x="2249" y="3231"/>
                    <a:pt x="2249" y="3231"/>
                  </a:cubicBezTo>
                  <a:lnTo>
                    <a:pt x="2566" y="3231"/>
                  </a:lnTo>
                  <a:cubicBezTo>
                    <a:pt x="2408" y="1077"/>
                    <a:pt x="698" y="0"/>
                    <a:pt x="698" y="0"/>
                  </a:cubicBezTo>
                  <a:close/>
                </a:path>
              </a:pathLst>
            </a:custGeom>
            <a:solidFill>
              <a:srgbClr val="8259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528;p28">
              <a:extLst>
                <a:ext uri="{FF2B5EF4-FFF2-40B4-BE49-F238E27FC236}">
                  <a16:creationId xmlns:a16="http://schemas.microsoft.com/office/drawing/2014/main" id="{818350FD-D5CC-44B6-9A4D-EDC400F6E842}"/>
                </a:ext>
              </a:extLst>
            </p:cNvPr>
            <p:cNvSpPr/>
            <p:nvPr/>
          </p:nvSpPr>
          <p:spPr>
            <a:xfrm>
              <a:off x="6149529" y="3157757"/>
              <a:ext cx="340713" cy="277681"/>
            </a:xfrm>
            <a:custGeom>
              <a:avLst/>
              <a:gdLst/>
              <a:ahLst/>
              <a:cxnLst/>
              <a:rect l="l" t="t" r="r" b="b"/>
              <a:pathLst>
                <a:path w="10800" h="8802" extrusionOk="0">
                  <a:moveTo>
                    <a:pt x="3486" y="1"/>
                  </a:moveTo>
                  <a:cubicBezTo>
                    <a:pt x="3055" y="1"/>
                    <a:pt x="2595" y="59"/>
                    <a:pt x="2154" y="225"/>
                  </a:cubicBezTo>
                  <a:cubicBezTo>
                    <a:pt x="665" y="795"/>
                    <a:pt x="0" y="1840"/>
                    <a:pt x="222" y="4025"/>
                  </a:cubicBezTo>
                  <a:cubicBezTo>
                    <a:pt x="317" y="5292"/>
                    <a:pt x="1299" y="8047"/>
                    <a:pt x="2280" y="8522"/>
                  </a:cubicBezTo>
                  <a:cubicBezTo>
                    <a:pt x="2695" y="8729"/>
                    <a:pt x="3081" y="8802"/>
                    <a:pt x="3437" y="8802"/>
                  </a:cubicBezTo>
                  <a:cubicBezTo>
                    <a:pt x="4278" y="8802"/>
                    <a:pt x="4948" y="8395"/>
                    <a:pt x="5416" y="8395"/>
                  </a:cubicBezTo>
                  <a:cubicBezTo>
                    <a:pt x="5884" y="8395"/>
                    <a:pt x="6557" y="8788"/>
                    <a:pt x="7389" y="8788"/>
                  </a:cubicBezTo>
                  <a:cubicBezTo>
                    <a:pt x="7739" y="8788"/>
                    <a:pt x="8116" y="8719"/>
                    <a:pt x="8519" y="8522"/>
                  </a:cubicBezTo>
                  <a:cubicBezTo>
                    <a:pt x="9501" y="8047"/>
                    <a:pt x="10483" y="5292"/>
                    <a:pt x="10609" y="4025"/>
                  </a:cubicBezTo>
                  <a:cubicBezTo>
                    <a:pt x="10799" y="1840"/>
                    <a:pt x="10166" y="795"/>
                    <a:pt x="8646" y="225"/>
                  </a:cubicBezTo>
                  <a:cubicBezTo>
                    <a:pt x="8214" y="59"/>
                    <a:pt x="7760" y="1"/>
                    <a:pt x="7334" y="1"/>
                  </a:cubicBezTo>
                  <a:cubicBezTo>
                    <a:pt x="6293" y="1"/>
                    <a:pt x="5416" y="352"/>
                    <a:pt x="5416" y="352"/>
                  </a:cubicBezTo>
                  <a:cubicBezTo>
                    <a:pt x="5416" y="352"/>
                    <a:pt x="4538" y="1"/>
                    <a:pt x="3486" y="1"/>
                  </a:cubicBezTo>
                  <a:close/>
                </a:path>
              </a:pathLst>
            </a:custGeom>
            <a:solidFill>
              <a:srgbClr val="F285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1049272" name="TextBox 1">
            <a:extLst>
              <a:ext uri="{FF2B5EF4-FFF2-40B4-BE49-F238E27FC236}">
                <a16:creationId xmlns:a16="http://schemas.microsoft.com/office/drawing/2014/main" id="{9ADE344F-0551-D4CD-28B6-C3462780FF17}"/>
              </a:ext>
            </a:extLst>
          </p:cNvPr>
          <p:cNvGraphicFramePr/>
          <p:nvPr>
            <p:extLst>
              <p:ext uri="{D42A27DB-BD31-4B8C-83A1-F6EECF244321}">
                <p14:modId xmlns:p14="http://schemas.microsoft.com/office/powerpoint/2010/main" val="3817933632"/>
              </p:ext>
            </p:extLst>
          </p:nvPr>
        </p:nvGraphicFramePr>
        <p:xfrm>
          <a:off x="641849" y="1171856"/>
          <a:ext cx="7523623" cy="3127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39FB82-86CC-45EA-A8FD-951A6AB7D007}"/>
              </a:ext>
            </a:extLst>
          </p:cNvPr>
          <p:cNvSpPr txBox="1"/>
          <p:nvPr/>
        </p:nvSpPr>
        <p:spPr>
          <a:xfrm>
            <a:off x="481693" y="889907"/>
            <a:ext cx="7780564" cy="4308872"/>
          </a:xfrm>
          <a:prstGeom prst="rect">
            <a:avLst/>
          </a:prstGeom>
          <a:noFill/>
        </p:spPr>
        <p:txBody>
          <a:bodyPr wrap="square" rtlCol="0">
            <a:spAutoFit/>
          </a:bodyPr>
          <a:lstStyle/>
          <a:p>
            <a:pPr marL="285750" indent="-285750" algn="just">
              <a:buFont typeface="Arial" panose="020B0604020202020204" pitchFamily="34" charset="0"/>
              <a:buChar char="•"/>
            </a:pPr>
            <a:r>
              <a:rPr lang="en-GB" sz="1400" b="0" i="0" dirty="0" err="1">
                <a:solidFill>
                  <a:srgbClr val="222222"/>
                </a:solidFill>
                <a:effectLst/>
                <a:latin typeface="Arial" panose="020B0604020202020204" pitchFamily="34" charset="0"/>
                <a:cs typeface="Arial" panose="020B0604020202020204" pitchFamily="34" charset="0"/>
              </a:rPr>
              <a:t>Duaso</a:t>
            </a:r>
            <a:r>
              <a:rPr lang="en-GB" sz="1400" b="0" i="0" dirty="0">
                <a:solidFill>
                  <a:srgbClr val="222222"/>
                </a:solidFill>
                <a:effectLst/>
                <a:latin typeface="Arial" panose="020B0604020202020204" pitchFamily="34" charset="0"/>
                <a:cs typeface="Arial" panose="020B0604020202020204" pitchFamily="34" charset="0"/>
              </a:rPr>
              <a:t>, M.J. and Cheung, P., 2002. Health promotion and lifestyle advice in a general practice: what do patients think?. </a:t>
            </a:r>
            <a:r>
              <a:rPr lang="en-GB" sz="1400" b="0" i="1" dirty="0">
                <a:solidFill>
                  <a:srgbClr val="222222"/>
                </a:solidFill>
                <a:effectLst/>
                <a:latin typeface="Arial" panose="020B0604020202020204" pitchFamily="34" charset="0"/>
                <a:cs typeface="Arial" panose="020B0604020202020204" pitchFamily="34" charset="0"/>
              </a:rPr>
              <a:t>Journal of advanced nursing</a:t>
            </a:r>
            <a:r>
              <a:rPr lang="en-GB" sz="1400" b="0" i="0" dirty="0">
                <a:solidFill>
                  <a:srgbClr val="222222"/>
                </a:solidFill>
                <a:effectLst/>
                <a:latin typeface="Arial" panose="020B0604020202020204" pitchFamily="34" charset="0"/>
                <a:cs typeface="Arial" panose="020B0604020202020204" pitchFamily="34" charset="0"/>
              </a:rPr>
              <a:t>, </a:t>
            </a:r>
            <a:r>
              <a:rPr lang="en-GB" sz="1400" b="0" i="1" dirty="0">
                <a:solidFill>
                  <a:srgbClr val="222222"/>
                </a:solidFill>
                <a:effectLst/>
                <a:latin typeface="Arial" panose="020B0604020202020204" pitchFamily="34" charset="0"/>
                <a:cs typeface="Arial" panose="020B0604020202020204" pitchFamily="34" charset="0"/>
              </a:rPr>
              <a:t>39</a:t>
            </a:r>
            <a:r>
              <a:rPr lang="en-GB" sz="1400" b="0" i="0" dirty="0">
                <a:solidFill>
                  <a:srgbClr val="222222"/>
                </a:solidFill>
                <a:effectLst/>
                <a:latin typeface="Arial" panose="020B0604020202020204" pitchFamily="34" charset="0"/>
                <a:cs typeface="Arial" panose="020B0604020202020204" pitchFamily="34" charset="0"/>
              </a:rPr>
              <a:t>(5), pp.472-479.</a:t>
            </a:r>
          </a:p>
          <a:p>
            <a:pPr marL="285750" indent="-285750" algn="just">
              <a:buFont typeface="Arial" panose="020B0604020202020204" pitchFamily="34" charset="0"/>
              <a:buChar char="•"/>
            </a:pPr>
            <a:endParaRPr lang="en-GB" sz="1400" b="0" i="0" dirty="0">
              <a:solidFill>
                <a:srgbClr val="222222"/>
              </a:solidFill>
              <a:effectLst/>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b="0" i="0" dirty="0" err="1">
                <a:solidFill>
                  <a:srgbClr val="303030"/>
                </a:solidFill>
                <a:effectLst/>
                <a:latin typeface="Arial" panose="020B0604020202020204" pitchFamily="34" charset="0"/>
                <a:cs typeface="Arial" panose="020B0604020202020204" pitchFamily="34" charset="0"/>
              </a:rPr>
              <a:t>Farhud</a:t>
            </a:r>
            <a:r>
              <a:rPr lang="en-GB" sz="1400" b="0" i="0" dirty="0">
                <a:solidFill>
                  <a:srgbClr val="303030"/>
                </a:solidFill>
                <a:effectLst/>
                <a:latin typeface="Arial" panose="020B0604020202020204" pitchFamily="34" charset="0"/>
                <a:cs typeface="Arial" panose="020B0604020202020204" pitchFamily="34" charset="0"/>
              </a:rPr>
              <a:t>, </a:t>
            </a:r>
            <a:r>
              <a:rPr lang="en-GB" sz="1400" b="0" i="0" dirty="0" err="1">
                <a:solidFill>
                  <a:srgbClr val="303030"/>
                </a:solidFill>
                <a:effectLst/>
                <a:latin typeface="Arial" panose="020B0604020202020204" pitchFamily="34" charset="0"/>
                <a:cs typeface="Arial" panose="020B0604020202020204" pitchFamily="34" charset="0"/>
              </a:rPr>
              <a:t>Dariush</a:t>
            </a:r>
            <a:r>
              <a:rPr lang="en-GB" sz="1400" b="0" i="0" dirty="0">
                <a:solidFill>
                  <a:srgbClr val="303030"/>
                </a:solidFill>
                <a:effectLst/>
                <a:latin typeface="Arial" panose="020B0604020202020204" pitchFamily="34" charset="0"/>
                <a:cs typeface="Arial" panose="020B0604020202020204" pitchFamily="34" charset="0"/>
              </a:rPr>
              <a:t> D., 2015  “Impact of Lifestyle on Health.” </a:t>
            </a:r>
            <a:r>
              <a:rPr lang="en-GB" sz="1400" b="0" i="1" dirty="0">
                <a:solidFill>
                  <a:srgbClr val="303030"/>
                </a:solidFill>
                <a:effectLst/>
                <a:latin typeface="Arial" panose="020B0604020202020204" pitchFamily="34" charset="0"/>
                <a:cs typeface="Arial" panose="020B0604020202020204" pitchFamily="34" charset="0"/>
              </a:rPr>
              <a:t>Iranian journal of public health</a:t>
            </a:r>
            <a:r>
              <a:rPr lang="en-GB" sz="1400" b="0" i="0" dirty="0">
                <a:solidFill>
                  <a:srgbClr val="303030"/>
                </a:solidFill>
                <a:effectLst/>
                <a:latin typeface="Arial" panose="020B0604020202020204" pitchFamily="34" charset="0"/>
                <a:cs typeface="Arial" panose="020B0604020202020204" pitchFamily="34" charset="0"/>
              </a:rPr>
              <a:t> vol. 44,11 pp.1442-4. </a:t>
            </a:r>
            <a:r>
              <a:rPr lang="en-GB" sz="1400" dirty="0">
                <a:latin typeface="Arial" panose="020B0604020202020204" pitchFamily="34" charset="0"/>
                <a:cs typeface="Arial" panose="020B0604020202020204" pitchFamily="34" charset="0"/>
              </a:rPr>
              <a:t>https://www.ncbi.nlm.nih.gov/pmc/articles/PMC4703222/</a:t>
            </a:r>
            <a:r>
              <a:rPr lang="en-GB" sz="1400" b="0" i="0" dirty="0">
                <a:solidFill>
                  <a:srgbClr val="222222"/>
                </a:solidFill>
                <a:effectLst/>
                <a:latin typeface="Arial" panose="020B0604020202020204" pitchFamily="34" charset="0"/>
                <a:cs typeface="Arial" panose="020B0604020202020204" pitchFamily="34" charset="0"/>
              </a:rPr>
              <a:t> </a:t>
            </a:r>
          </a:p>
          <a:p>
            <a:pPr algn="just"/>
            <a:endParaRPr lang="en-GB" sz="1400" b="0" i="0" dirty="0">
              <a:solidFill>
                <a:srgbClr val="222222"/>
              </a:solidFill>
              <a:effectLst/>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b="0" i="0" dirty="0">
                <a:solidFill>
                  <a:srgbClr val="222222"/>
                </a:solidFill>
                <a:effectLst/>
                <a:latin typeface="Arial" panose="020B0604020202020204" pitchFamily="34" charset="0"/>
                <a:cs typeface="Arial" panose="020B0604020202020204" pitchFamily="34" charset="0"/>
              </a:rPr>
              <a:t>Kent, D., </a:t>
            </a:r>
            <a:r>
              <a:rPr lang="en-GB" sz="1400" b="0" i="0" dirty="0" err="1">
                <a:solidFill>
                  <a:srgbClr val="222222"/>
                </a:solidFill>
                <a:effectLst/>
                <a:latin typeface="Arial" panose="020B0604020202020204" pitchFamily="34" charset="0"/>
                <a:cs typeface="Arial" panose="020B0604020202020204" pitchFamily="34" charset="0"/>
              </a:rPr>
              <a:t>D'Eramo</a:t>
            </a:r>
            <a:r>
              <a:rPr lang="en-GB" sz="1400" b="0" i="0" dirty="0">
                <a:solidFill>
                  <a:srgbClr val="222222"/>
                </a:solidFill>
                <a:effectLst/>
                <a:latin typeface="Arial" panose="020B0604020202020204" pitchFamily="34" charset="0"/>
                <a:cs typeface="Arial" panose="020B0604020202020204" pitchFamily="34" charset="0"/>
              </a:rPr>
              <a:t> </a:t>
            </a:r>
            <a:r>
              <a:rPr lang="en-GB" sz="1400" b="0" i="0" dirty="0" err="1">
                <a:solidFill>
                  <a:srgbClr val="222222"/>
                </a:solidFill>
                <a:effectLst/>
                <a:latin typeface="Arial" panose="020B0604020202020204" pitchFamily="34" charset="0"/>
                <a:cs typeface="Arial" panose="020B0604020202020204" pitchFamily="34" charset="0"/>
              </a:rPr>
              <a:t>Melkus</a:t>
            </a:r>
            <a:r>
              <a:rPr lang="en-GB" sz="1400" b="0" i="0" dirty="0">
                <a:solidFill>
                  <a:srgbClr val="222222"/>
                </a:solidFill>
                <a:effectLst/>
                <a:latin typeface="Arial" panose="020B0604020202020204" pitchFamily="34" charset="0"/>
                <a:cs typeface="Arial" panose="020B0604020202020204" pitchFamily="34" charset="0"/>
              </a:rPr>
              <a:t>, G., Stuart, P.M.W., </a:t>
            </a:r>
            <a:r>
              <a:rPr lang="en-GB" sz="1400" b="0" i="0" dirty="0" err="1">
                <a:solidFill>
                  <a:srgbClr val="222222"/>
                </a:solidFill>
                <a:effectLst/>
                <a:latin typeface="Arial" panose="020B0604020202020204" pitchFamily="34" charset="0"/>
                <a:cs typeface="Arial" panose="020B0604020202020204" pitchFamily="34" charset="0"/>
              </a:rPr>
              <a:t>McKoy</a:t>
            </a:r>
            <a:r>
              <a:rPr lang="en-GB" sz="1400" b="0" i="0" dirty="0">
                <a:solidFill>
                  <a:srgbClr val="222222"/>
                </a:solidFill>
                <a:effectLst/>
                <a:latin typeface="Arial" panose="020B0604020202020204" pitchFamily="34" charset="0"/>
                <a:cs typeface="Arial" panose="020B0604020202020204" pitchFamily="34" charset="0"/>
              </a:rPr>
              <a:t>, J.M., Urbanski, P., Boren, S.A., Coke, L., Winters, J.E., Horsley, N.L., </a:t>
            </a:r>
            <a:r>
              <a:rPr lang="en-GB" sz="1400" b="0" i="0" dirty="0" err="1">
                <a:solidFill>
                  <a:srgbClr val="222222"/>
                </a:solidFill>
                <a:effectLst/>
                <a:latin typeface="Arial" panose="020B0604020202020204" pitchFamily="34" charset="0"/>
                <a:cs typeface="Arial" panose="020B0604020202020204" pitchFamily="34" charset="0"/>
              </a:rPr>
              <a:t>Sherr</a:t>
            </a:r>
            <a:r>
              <a:rPr lang="en-GB" sz="1400" b="0" i="0" dirty="0">
                <a:solidFill>
                  <a:srgbClr val="222222"/>
                </a:solidFill>
                <a:effectLst/>
                <a:latin typeface="Arial" panose="020B0604020202020204" pitchFamily="34" charset="0"/>
                <a:cs typeface="Arial" panose="020B0604020202020204" pitchFamily="34" charset="0"/>
              </a:rPr>
              <a:t>, D. and Lipman, R., 2013. Reducing the risks of diabetes complications through diabetes self-management education and support. </a:t>
            </a:r>
            <a:r>
              <a:rPr lang="en-GB" sz="1400" b="0" i="1" dirty="0">
                <a:solidFill>
                  <a:srgbClr val="222222"/>
                </a:solidFill>
                <a:effectLst/>
                <a:latin typeface="Arial" panose="020B0604020202020204" pitchFamily="34" charset="0"/>
                <a:cs typeface="Arial" panose="020B0604020202020204" pitchFamily="34" charset="0"/>
              </a:rPr>
              <a:t>Population health management</a:t>
            </a:r>
            <a:r>
              <a:rPr lang="en-GB" sz="1400" b="0" i="0" dirty="0">
                <a:solidFill>
                  <a:srgbClr val="222222"/>
                </a:solidFill>
                <a:effectLst/>
                <a:latin typeface="Arial" panose="020B0604020202020204" pitchFamily="34" charset="0"/>
                <a:cs typeface="Arial" panose="020B0604020202020204" pitchFamily="34" charset="0"/>
              </a:rPr>
              <a:t>, </a:t>
            </a:r>
            <a:r>
              <a:rPr lang="en-GB" sz="1400" b="0" i="1" dirty="0">
                <a:solidFill>
                  <a:srgbClr val="222222"/>
                </a:solidFill>
                <a:effectLst/>
                <a:latin typeface="Arial" panose="020B0604020202020204" pitchFamily="34" charset="0"/>
                <a:cs typeface="Arial" panose="020B0604020202020204" pitchFamily="34" charset="0"/>
              </a:rPr>
              <a:t>16</a:t>
            </a:r>
            <a:r>
              <a:rPr lang="en-GB" sz="1400" b="0" i="0" dirty="0">
                <a:solidFill>
                  <a:srgbClr val="222222"/>
                </a:solidFill>
                <a:effectLst/>
                <a:latin typeface="Arial" panose="020B0604020202020204" pitchFamily="34" charset="0"/>
                <a:cs typeface="Arial" panose="020B0604020202020204" pitchFamily="34" charset="0"/>
              </a:rPr>
              <a:t>(2), pp.74-81.</a:t>
            </a:r>
          </a:p>
          <a:p>
            <a:pPr algn="just"/>
            <a:endParaRPr lang="en-GB" sz="1400" b="0" i="0" dirty="0">
              <a:solidFill>
                <a:srgbClr val="222222"/>
              </a:solidFill>
              <a:effectLst/>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b="0" i="0" dirty="0">
                <a:solidFill>
                  <a:srgbClr val="222222"/>
                </a:solidFill>
                <a:effectLst/>
                <a:latin typeface="Arial" panose="020B0604020202020204" pitchFamily="34" charset="0"/>
                <a:cs typeface="Arial" panose="020B0604020202020204" pitchFamily="34" charset="0"/>
              </a:rPr>
              <a:t>Mukhtar, Y., </a:t>
            </a:r>
            <a:r>
              <a:rPr lang="en-GB" sz="1400" b="0" i="0" dirty="0" err="1">
                <a:solidFill>
                  <a:srgbClr val="222222"/>
                </a:solidFill>
                <a:effectLst/>
                <a:latin typeface="Arial" panose="020B0604020202020204" pitchFamily="34" charset="0"/>
                <a:cs typeface="Arial" panose="020B0604020202020204" pitchFamily="34" charset="0"/>
              </a:rPr>
              <a:t>Galalain</a:t>
            </a:r>
            <a:r>
              <a:rPr lang="en-GB" sz="1400" b="0" i="0" dirty="0">
                <a:solidFill>
                  <a:srgbClr val="222222"/>
                </a:solidFill>
                <a:effectLst/>
                <a:latin typeface="Arial" panose="020B0604020202020204" pitchFamily="34" charset="0"/>
                <a:cs typeface="Arial" panose="020B0604020202020204" pitchFamily="34" charset="0"/>
              </a:rPr>
              <a:t>, A. and </a:t>
            </a:r>
            <a:r>
              <a:rPr lang="en-GB" sz="1400" b="0" i="0" dirty="0" err="1">
                <a:solidFill>
                  <a:srgbClr val="222222"/>
                </a:solidFill>
                <a:effectLst/>
                <a:latin typeface="Arial" panose="020B0604020202020204" pitchFamily="34" charset="0"/>
                <a:cs typeface="Arial" panose="020B0604020202020204" pitchFamily="34" charset="0"/>
              </a:rPr>
              <a:t>Yunusa</a:t>
            </a:r>
            <a:r>
              <a:rPr lang="en-GB" sz="1400" b="0" i="0" dirty="0">
                <a:solidFill>
                  <a:srgbClr val="222222"/>
                </a:solidFill>
                <a:effectLst/>
                <a:latin typeface="Arial" panose="020B0604020202020204" pitchFamily="34" charset="0"/>
                <a:cs typeface="Arial" panose="020B0604020202020204" pitchFamily="34" charset="0"/>
              </a:rPr>
              <a:t>, U., 2020. A modern overview on diabetes mellitus: a chronic endocrine disorder. </a:t>
            </a:r>
            <a:r>
              <a:rPr lang="en-GB" sz="1400" b="0" i="1" dirty="0">
                <a:solidFill>
                  <a:srgbClr val="222222"/>
                </a:solidFill>
                <a:effectLst/>
                <a:latin typeface="Arial" panose="020B0604020202020204" pitchFamily="34" charset="0"/>
                <a:cs typeface="Arial" panose="020B0604020202020204" pitchFamily="34" charset="0"/>
              </a:rPr>
              <a:t>European Journal of Biology</a:t>
            </a:r>
            <a:r>
              <a:rPr lang="en-GB" sz="1400" b="0" i="0" dirty="0">
                <a:solidFill>
                  <a:srgbClr val="222222"/>
                </a:solidFill>
                <a:effectLst/>
                <a:latin typeface="Arial" panose="020B0604020202020204" pitchFamily="34" charset="0"/>
                <a:cs typeface="Arial" panose="020B0604020202020204" pitchFamily="34" charset="0"/>
              </a:rPr>
              <a:t>, </a:t>
            </a:r>
            <a:r>
              <a:rPr lang="en-GB" sz="1400" b="0" i="1" dirty="0">
                <a:solidFill>
                  <a:srgbClr val="222222"/>
                </a:solidFill>
                <a:effectLst/>
                <a:latin typeface="Arial" panose="020B0604020202020204" pitchFamily="34" charset="0"/>
                <a:cs typeface="Arial" panose="020B0604020202020204" pitchFamily="34" charset="0"/>
              </a:rPr>
              <a:t>5</a:t>
            </a:r>
            <a:r>
              <a:rPr lang="en-GB" sz="1400" b="0" i="0" dirty="0">
                <a:solidFill>
                  <a:srgbClr val="222222"/>
                </a:solidFill>
                <a:effectLst/>
                <a:latin typeface="Arial" panose="020B0604020202020204" pitchFamily="34" charset="0"/>
                <a:cs typeface="Arial" panose="020B0604020202020204" pitchFamily="34" charset="0"/>
              </a:rPr>
              <a:t>(2), pp.1-14.</a:t>
            </a:r>
          </a:p>
          <a:p>
            <a:pPr algn="just"/>
            <a:endParaRPr lang="en-GB" sz="1400" b="0" i="0" dirty="0">
              <a:solidFill>
                <a:srgbClr val="222222"/>
              </a:solidFill>
              <a:effectLst/>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b="0" i="0" dirty="0">
                <a:solidFill>
                  <a:srgbClr val="222222"/>
                </a:solidFill>
                <a:effectLst/>
                <a:latin typeface="Arial" panose="020B0604020202020204" pitchFamily="34" charset="0"/>
              </a:rPr>
              <a:t>Williams, G.C., Patrick, H., </a:t>
            </a:r>
            <a:r>
              <a:rPr lang="en-GB" sz="1400" b="0" i="0" dirty="0" err="1">
                <a:solidFill>
                  <a:srgbClr val="222222"/>
                </a:solidFill>
                <a:effectLst/>
                <a:latin typeface="Arial" panose="020B0604020202020204" pitchFamily="34" charset="0"/>
              </a:rPr>
              <a:t>Niemiec</a:t>
            </a:r>
            <a:r>
              <a:rPr lang="en-GB" sz="1400" b="0" i="0" dirty="0">
                <a:solidFill>
                  <a:srgbClr val="222222"/>
                </a:solidFill>
                <a:effectLst/>
                <a:latin typeface="Arial" panose="020B0604020202020204" pitchFamily="34" charset="0"/>
              </a:rPr>
              <a:t>, C.P., Williams, L.K., Divine, G., </a:t>
            </a:r>
            <a:r>
              <a:rPr lang="en-GB" sz="1400" b="0" i="0" dirty="0" err="1">
                <a:solidFill>
                  <a:srgbClr val="222222"/>
                </a:solidFill>
                <a:effectLst/>
                <a:latin typeface="Arial" panose="020B0604020202020204" pitchFamily="34" charset="0"/>
              </a:rPr>
              <a:t>Lafata</a:t>
            </a:r>
            <a:r>
              <a:rPr lang="en-GB" sz="1400" b="0" i="0" dirty="0">
                <a:solidFill>
                  <a:srgbClr val="222222"/>
                </a:solidFill>
                <a:effectLst/>
                <a:latin typeface="Arial" panose="020B0604020202020204" pitchFamily="34" charset="0"/>
              </a:rPr>
              <a:t>, J.E., Heisler, M., </a:t>
            </a:r>
            <a:r>
              <a:rPr lang="en-GB" sz="1400" b="0" i="0" dirty="0" err="1">
                <a:solidFill>
                  <a:srgbClr val="222222"/>
                </a:solidFill>
                <a:effectLst/>
                <a:latin typeface="Arial" panose="020B0604020202020204" pitchFamily="34" charset="0"/>
              </a:rPr>
              <a:t>Tunceli</a:t>
            </a:r>
            <a:r>
              <a:rPr lang="en-GB" sz="1400" b="0" i="0" dirty="0">
                <a:solidFill>
                  <a:srgbClr val="222222"/>
                </a:solidFill>
                <a:effectLst/>
                <a:latin typeface="Arial" panose="020B0604020202020204" pitchFamily="34" charset="0"/>
              </a:rPr>
              <a:t>, K. and </a:t>
            </a:r>
            <a:r>
              <a:rPr lang="en-GB" sz="1400" b="0" i="0" dirty="0" err="1">
                <a:solidFill>
                  <a:srgbClr val="222222"/>
                </a:solidFill>
                <a:effectLst/>
                <a:latin typeface="Arial" panose="020B0604020202020204" pitchFamily="34" charset="0"/>
              </a:rPr>
              <a:t>Pladevall</a:t>
            </a:r>
            <a:r>
              <a:rPr lang="en-GB" sz="1400" b="0" i="0" dirty="0">
                <a:solidFill>
                  <a:srgbClr val="222222"/>
                </a:solidFill>
                <a:effectLst/>
                <a:latin typeface="Arial" panose="020B0604020202020204" pitchFamily="34" charset="0"/>
              </a:rPr>
              <a:t>, M., 2009. Reducing the health risks of diabetes. </a:t>
            </a:r>
            <a:r>
              <a:rPr lang="en-GB" sz="1400" b="0" i="1" dirty="0">
                <a:solidFill>
                  <a:srgbClr val="222222"/>
                </a:solidFill>
                <a:effectLst/>
                <a:latin typeface="Arial" panose="020B0604020202020204" pitchFamily="34" charset="0"/>
              </a:rPr>
              <a:t>The Diabetes Educator</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35</a:t>
            </a:r>
            <a:r>
              <a:rPr lang="en-GB" sz="1400" b="0" i="0" dirty="0">
                <a:solidFill>
                  <a:srgbClr val="222222"/>
                </a:solidFill>
                <a:effectLst/>
                <a:latin typeface="Arial" panose="020B0604020202020204" pitchFamily="34" charset="0"/>
              </a:rPr>
              <a:t>(3), pp.484-492.</a:t>
            </a:r>
            <a:endParaRPr lang="en-GB" sz="1400" b="0" i="0" dirty="0">
              <a:solidFill>
                <a:srgbClr val="222222"/>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a:p>
            <a:endParaRPr lang="en-GB" dirty="0"/>
          </a:p>
        </p:txBody>
      </p:sp>
      <p:sp>
        <p:nvSpPr>
          <p:cNvPr id="17" name="Google Shape;192;p14">
            <a:extLst>
              <a:ext uri="{FF2B5EF4-FFF2-40B4-BE49-F238E27FC236}">
                <a16:creationId xmlns:a16="http://schemas.microsoft.com/office/drawing/2014/main" id="{CFE79F44-4261-43FA-8C35-CDDE54A15F4C}"/>
              </a:ext>
            </a:extLst>
          </p:cNvPr>
          <p:cNvSpPr/>
          <p:nvPr/>
        </p:nvSpPr>
        <p:spPr>
          <a:xfrm>
            <a:off x="1108824" y="112440"/>
            <a:ext cx="6042030" cy="573701"/>
          </a:xfrm>
          <a:custGeom>
            <a:avLst/>
            <a:gdLst/>
            <a:ahLst/>
            <a:cxnLst/>
            <a:rect l="l" t="t" r="r" b="b"/>
            <a:pathLst>
              <a:path w="82150" h="8108" extrusionOk="0">
                <a:moveTo>
                  <a:pt x="0" y="1"/>
                </a:moveTo>
                <a:lnTo>
                  <a:pt x="0" y="8108"/>
                </a:lnTo>
                <a:lnTo>
                  <a:pt x="82150" y="8108"/>
                </a:lnTo>
                <a:lnTo>
                  <a:pt x="82150" y="1"/>
                </a:lnTo>
                <a:close/>
              </a:path>
            </a:pathLst>
          </a:custGeom>
          <a:solidFill>
            <a:srgbClr val="43AED9"/>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3200" b="1" dirty="0">
                <a:solidFill>
                  <a:schemeClr val="bg1"/>
                </a:solidFill>
                <a:latin typeface="Arial" panose="020B0604020202020204" pitchFamily="34" charset="0"/>
                <a:cs typeface="Arial" panose="020B0604020202020204" pitchFamily="34" charset="0"/>
              </a:rPr>
              <a:t>References</a:t>
            </a:r>
            <a:r>
              <a:rPr lang="en-GB" sz="2400" b="1" dirty="0">
                <a:solidFill>
                  <a:schemeClr val="bg1"/>
                </a:solidFill>
              </a:rPr>
              <a:t> </a:t>
            </a:r>
            <a:r>
              <a:rPr lang="en-US" sz="2400" dirty="0">
                <a:solidFill>
                  <a:srgbClr val="FFFFFF"/>
                </a:solidFill>
                <a:highlight>
                  <a:srgbClr val="000000"/>
                </a:highlight>
                <a:latin typeface="Arial" panose="020B0604020202020204" pitchFamily="34" charset="0"/>
                <a:ea typeface="Fira Sans"/>
                <a:cs typeface="Arial" panose="020B0604020202020204" pitchFamily="34" charset="0"/>
                <a:sym typeface="Fira Sans"/>
              </a:rPr>
              <a:t> </a:t>
            </a:r>
          </a:p>
        </p:txBody>
      </p:sp>
    </p:spTree>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TM03457491[[fn=Metropolitan]]</Template>
  <TotalTime>24199</TotalTime>
  <Words>1034</Words>
  <Application>Microsoft Office PowerPoint</Application>
  <PresentationFormat>On-screen Show (16:9)</PresentationFormat>
  <Paragraphs>93</Paragraphs>
  <Slides>9</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Calibri</vt:lpstr>
      <vt:lpstr>Roboto</vt:lpstr>
      <vt:lpstr>Symbol</vt:lpstr>
      <vt:lpstr>Arial</vt:lpstr>
      <vt:lpstr>Fira Sans</vt:lpstr>
      <vt:lpstr>Calibri Light</vt:lpstr>
      <vt:lpstr>Times New Roman</vt:lpstr>
      <vt:lpstr>Metropolitan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PHARMANCY 08</dc:creator>
  <cp:lastModifiedBy>Grace Henshaw</cp:lastModifiedBy>
  <cp:revision>35</cp:revision>
  <dcterms:created xsi:type="dcterms:W3CDTF">2021-10-28T22:49:36Z</dcterms:created>
  <dcterms:modified xsi:type="dcterms:W3CDTF">2022-04-12T21:07:27Z</dcterms:modified>
</cp:coreProperties>
</file>