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3" r:id="rId1"/>
  </p:sldMasterIdLst>
  <p:notesMasterIdLst>
    <p:notesMasterId r:id="rId16"/>
  </p:notesMasterIdLst>
  <p:sldIdLst>
    <p:sldId id="256" r:id="rId2"/>
    <p:sldId id="257" r:id="rId3"/>
    <p:sldId id="265" r:id="rId4"/>
    <p:sldId id="258" r:id="rId5"/>
    <p:sldId id="266" r:id="rId6"/>
    <p:sldId id="259" r:id="rId7"/>
    <p:sldId id="267" r:id="rId8"/>
    <p:sldId id="260" r:id="rId9"/>
    <p:sldId id="261" r:id="rId10"/>
    <p:sldId id="268" r:id="rId11"/>
    <p:sldId id="262" r:id="rId12"/>
    <p:sldId id="269" r:id="rId13"/>
    <p:sldId id="263" r:id="rId14"/>
    <p:sldId id="264" r:id="rId1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FF"/>
    <a:srgbClr val="FF33CC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B56A21-76C7-4A73-A46A-19C56E54765D}" v="218" dt="2025-07-08T22:25:06.0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48791" autoAdjust="0"/>
  </p:normalViewPr>
  <p:slideViewPr>
    <p:cSldViewPr snapToGrid="0">
      <p:cViewPr varScale="1">
        <p:scale>
          <a:sx n="55" d="100"/>
          <a:sy n="55" d="100"/>
        </p:scale>
        <p:origin x="14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Pindici" userId="4bc0878d1b01c5a8" providerId="LiveId" clId="{0EB56A21-76C7-4A73-A46A-19C56E54765D}"/>
    <pc:docChg chg="undo custSel addSld modSld">
      <pc:chgData name="Mihai Pindici" userId="4bc0878d1b01c5a8" providerId="LiveId" clId="{0EB56A21-76C7-4A73-A46A-19C56E54765D}" dt="2025-07-08T22:32:19.223" v="500" actId="20577"/>
      <pc:docMkLst>
        <pc:docMk/>
      </pc:docMkLst>
      <pc:sldChg chg="modSp mod">
        <pc:chgData name="Mihai Pindici" userId="4bc0878d1b01c5a8" providerId="LiveId" clId="{0EB56A21-76C7-4A73-A46A-19C56E54765D}" dt="2025-07-08T22:32:19.223" v="500" actId="20577"/>
        <pc:sldMkLst>
          <pc:docMk/>
          <pc:sldMk cId="2927391953" sldId="256"/>
        </pc:sldMkLst>
        <pc:graphicFrameChg chg="modGraphic">
          <ac:chgData name="Mihai Pindici" userId="4bc0878d1b01c5a8" providerId="LiveId" clId="{0EB56A21-76C7-4A73-A46A-19C56E54765D}" dt="2025-07-08T22:32:19.223" v="500" actId="20577"/>
          <ac:graphicFrameMkLst>
            <pc:docMk/>
            <pc:sldMk cId="2927391953" sldId="256"/>
            <ac:graphicFrameMk id="5" creationId="{2BE73D06-F1DC-9427-158A-D140BC4EAA85}"/>
          </ac:graphicFrameMkLst>
        </pc:graphicFrameChg>
        <pc:picChg chg="mod">
          <ac:chgData name="Mihai Pindici" userId="4bc0878d1b01c5a8" providerId="LiveId" clId="{0EB56A21-76C7-4A73-A46A-19C56E54765D}" dt="2025-07-06T22:12:05.523" v="216" actId="14100"/>
          <ac:picMkLst>
            <pc:docMk/>
            <pc:sldMk cId="2927391953" sldId="256"/>
            <ac:picMk id="4" creationId="{4AF58838-2EA9-E374-042C-3587F5E1984F}"/>
          </ac:picMkLst>
        </pc:picChg>
      </pc:sldChg>
      <pc:sldChg chg="addSp delSp modSp mod setBg delDesignElem modNotesTx">
        <pc:chgData name="Mihai Pindici" userId="4bc0878d1b01c5a8" providerId="LiveId" clId="{0EB56A21-76C7-4A73-A46A-19C56E54765D}" dt="2025-07-08T21:34:09.833" v="245" actId="20577"/>
        <pc:sldMkLst>
          <pc:docMk/>
          <pc:sldMk cId="2454940324" sldId="257"/>
        </pc:sldMkLst>
        <pc:spChg chg="add mod">
          <ac:chgData name="Mihai Pindici" userId="4bc0878d1b01c5a8" providerId="LiveId" clId="{0EB56A21-76C7-4A73-A46A-19C56E54765D}" dt="2025-07-06T21:42:38.006" v="38" actId="27636"/>
          <ac:spMkLst>
            <pc:docMk/>
            <pc:sldMk cId="2454940324" sldId="257"/>
            <ac:spMk id="5" creationId="{C78330AA-78FE-C545-0340-E26BC6FBEB6B}"/>
          </ac:spMkLst>
        </pc:spChg>
        <pc:spChg chg="add mod">
          <ac:chgData name="Mihai Pindici" userId="4bc0878d1b01c5a8" providerId="LiveId" clId="{0EB56A21-76C7-4A73-A46A-19C56E54765D}" dt="2025-07-06T21:36:37.568" v="7" actId="26606"/>
          <ac:spMkLst>
            <pc:docMk/>
            <pc:sldMk cId="2454940324" sldId="257"/>
            <ac:spMk id="7" creationId="{68B477CE-7E53-480B-410D-22D462FF908C}"/>
          </ac:spMkLst>
        </pc:spChg>
        <pc:picChg chg="add">
          <ac:chgData name="Mihai Pindici" userId="4bc0878d1b01c5a8" providerId="LiveId" clId="{0EB56A21-76C7-4A73-A46A-19C56E54765D}" dt="2025-07-06T21:36:37.568" v="7" actId="26606"/>
          <ac:picMkLst>
            <pc:docMk/>
            <pc:sldMk cId="2454940324" sldId="257"/>
            <ac:picMk id="9" creationId="{72D0F9BD-17EE-C2E1-7644-ABE1A529BAD0}"/>
          </ac:picMkLst>
        </pc:picChg>
      </pc:sldChg>
      <pc:sldChg chg="addSp delSp modSp new mod setBg delDesignElem modNotesTx">
        <pc:chgData name="Mihai Pindici" userId="4bc0878d1b01c5a8" providerId="LiveId" clId="{0EB56A21-76C7-4A73-A46A-19C56E54765D}" dt="2025-07-08T21:36:32.032" v="255" actId="2711"/>
        <pc:sldMkLst>
          <pc:docMk/>
          <pc:sldMk cId="3993536533" sldId="258"/>
        </pc:sldMkLst>
        <pc:spChg chg="add">
          <ac:chgData name="Mihai Pindici" userId="4bc0878d1b01c5a8" providerId="LiveId" clId="{0EB56A21-76C7-4A73-A46A-19C56E54765D}" dt="2025-07-06T21:43:26.624" v="39" actId="26606"/>
          <ac:spMkLst>
            <pc:docMk/>
            <pc:sldMk cId="3993536533" sldId="258"/>
            <ac:spMk id="73" creationId="{1EA5387D-64D8-4D6C-B109-FF4E81DF609A}"/>
          </ac:spMkLst>
        </pc:spChg>
        <pc:graphicFrameChg chg="mod modGraphic">
          <ac:chgData name="Mihai Pindici" userId="4bc0878d1b01c5a8" providerId="LiveId" clId="{0EB56A21-76C7-4A73-A46A-19C56E54765D}" dt="2025-07-06T21:43:26.624" v="39" actId="26606"/>
          <ac:graphicFrameMkLst>
            <pc:docMk/>
            <pc:sldMk cId="3993536533" sldId="258"/>
            <ac:graphicFrameMk id="66" creationId="{19290EE0-DF09-F251-CE16-4E9A1D4D4BAB}"/>
          </ac:graphicFrameMkLst>
        </pc:graphicFrameChg>
        <pc:picChg chg="add">
          <ac:chgData name="Mihai Pindici" userId="4bc0878d1b01c5a8" providerId="LiveId" clId="{0EB56A21-76C7-4A73-A46A-19C56E54765D}" dt="2025-07-06T21:43:26.624" v="39" actId="26606"/>
          <ac:picMkLst>
            <pc:docMk/>
            <pc:sldMk cId="3993536533" sldId="258"/>
            <ac:picMk id="71" creationId="{CFD580F5-E7BF-4C1D-BEFD-4A4601EBA876}"/>
          </ac:picMkLst>
        </pc:picChg>
        <pc:picChg chg="add">
          <ac:chgData name="Mihai Pindici" userId="4bc0878d1b01c5a8" providerId="LiveId" clId="{0EB56A21-76C7-4A73-A46A-19C56E54765D}" dt="2025-07-06T21:43:26.624" v="39" actId="26606"/>
          <ac:picMkLst>
            <pc:docMk/>
            <pc:sldMk cId="3993536533" sldId="258"/>
            <ac:picMk id="75" creationId="{6319FFD2-07B5-4029-BFB3-26FCFCC2F1B8}"/>
          </ac:picMkLst>
        </pc:picChg>
      </pc:sldChg>
      <pc:sldChg chg="addSp delSp modSp new mod setBg delDesignElem modNotesTx">
        <pc:chgData name="Mihai Pindici" userId="4bc0878d1b01c5a8" providerId="LiveId" clId="{0EB56A21-76C7-4A73-A46A-19C56E54765D}" dt="2025-07-08T21:40:46.538" v="280" actId="2711"/>
        <pc:sldMkLst>
          <pc:docMk/>
          <pc:sldMk cId="2148314135" sldId="259"/>
        </pc:sldMkLst>
        <pc:graphicFrameChg chg="add">
          <ac:chgData name="Mihai Pindici" userId="4bc0878d1b01c5a8" providerId="LiveId" clId="{0EB56A21-76C7-4A73-A46A-19C56E54765D}" dt="2025-07-06T21:43:31.108" v="40" actId="26606"/>
          <ac:graphicFrameMkLst>
            <pc:docMk/>
            <pc:sldMk cId="2148314135" sldId="259"/>
            <ac:graphicFrameMk id="21" creationId="{2433B044-8FB0-B8F7-C91D-2DEB22D665CF}"/>
          </ac:graphicFrameMkLst>
        </pc:graphicFrameChg>
        <pc:picChg chg="add">
          <ac:chgData name="Mihai Pindici" userId="4bc0878d1b01c5a8" providerId="LiveId" clId="{0EB56A21-76C7-4A73-A46A-19C56E54765D}" dt="2025-07-06T21:43:31.108" v="40" actId="26606"/>
          <ac:picMkLst>
            <pc:docMk/>
            <pc:sldMk cId="2148314135" sldId="259"/>
            <ac:picMk id="19" creationId="{030FD700-069E-45B7-99EE-9FD40B196D01}"/>
          </ac:picMkLst>
        </pc:picChg>
      </pc:sldChg>
      <pc:sldChg chg="addSp modSp new mod">
        <pc:chgData name="Mihai Pindici" userId="4bc0878d1b01c5a8" providerId="LiveId" clId="{0EB56A21-76C7-4A73-A46A-19C56E54765D}" dt="2025-07-06T22:00:08.301" v="75" actId="20577"/>
        <pc:sldMkLst>
          <pc:docMk/>
          <pc:sldMk cId="1662240803" sldId="260"/>
        </pc:sldMkLst>
        <pc:graphicFrameChg chg="add mod">
          <ac:chgData name="Mihai Pindici" userId="4bc0878d1b01c5a8" providerId="LiveId" clId="{0EB56A21-76C7-4A73-A46A-19C56E54765D}" dt="2025-07-06T22:00:08.301" v="75" actId="20577"/>
          <ac:graphicFrameMkLst>
            <pc:docMk/>
            <pc:sldMk cId="1662240803" sldId="260"/>
            <ac:graphicFrameMk id="4" creationId="{EB8695FA-56FB-CDBF-667D-4D59A0CF00F6}"/>
          </ac:graphicFrameMkLst>
        </pc:graphicFrameChg>
      </pc:sldChg>
      <pc:sldChg chg="addSp delSp modSp new mod setBg modNotesTx">
        <pc:chgData name="Mihai Pindici" userId="4bc0878d1b01c5a8" providerId="LiveId" clId="{0EB56A21-76C7-4A73-A46A-19C56E54765D}" dt="2025-07-08T21:43:33.623" v="290" actId="2711"/>
        <pc:sldMkLst>
          <pc:docMk/>
          <pc:sldMk cId="1839390534" sldId="261"/>
        </pc:sldMkLst>
        <pc:spChg chg="add mod">
          <ac:chgData name="Mihai Pindici" userId="4bc0878d1b01c5a8" providerId="LiveId" clId="{0EB56A21-76C7-4A73-A46A-19C56E54765D}" dt="2025-07-06T22:02:26.341" v="80" actId="26606"/>
          <ac:spMkLst>
            <pc:docMk/>
            <pc:sldMk cId="1839390534" sldId="261"/>
            <ac:spMk id="5" creationId="{6B887D31-2A61-E882-3D77-96052BBFAED5}"/>
          </ac:spMkLst>
        </pc:spChg>
        <pc:spChg chg="add">
          <ac:chgData name="Mihai Pindici" userId="4bc0878d1b01c5a8" providerId="LiveId" clId="{0EB56A21-76C7-4A73-A46A-19C56E54765D}" dt="2025-07-06T22:02:26.341" v="80" actId="26606"/>
          <ac:spMkLst>
            <pc:docMk/>
            <pc:sldMk cId="1839390534" sldId="261"/>
            <ac:spMk id="13" creationId="{E2E0C929-96C6-41B1-A001-566036DF047B}"/>
          </ac:spMkLst>
        </pc:spChg>
        <pc:picChg chg="add">
          <ac:chgData name="Mihai Pindici" userId="4bc0878d1b01c5a8" providerId="LiveId" clId="{0EB56A21-76C7-4A73-A46A-19C56E54765D}" dt="2025-07-06T22:02:26.341" v="80" actId="26606"/>
          <ac:picMkLst>
            <pc:docMk/>
            <pc:sldMk cId="1839390534" sldId="261"/>
            <ac:picMk id="7" creationId="{3C732D07-B29A-4989-6860-72181E4A9261}"/>
          </ac:picMkLst>
        </pc:picChg>
        <pc:picChg chg="add">
          <ac:chgData name="Mihai Pindici" userId="4bc0878d1b01c5a8" providerId="LiveId" clId="{0EB56A21-76C7-4A73-A46A-19C56E54765D}" dt="2025-07-06T22:02:26.341" v="80" actId="26606"/>
          <ac:picMkLst>
            <pc:docMk/>
            <pc:sldMk cId="1839390534" sldId="261"/>
            <ac:picMk id="11" creationId="{CFD580F5-E7BF-4C1D-BEFD-4A4601EBA876}"/>
          </ac:picMkLst>
        </pc:picChg>
      </pc:sldChg>
      <pc:sldChg chg="addSp delSp new mod setBg modNotesTx">
        <pc:chgData name="Mihai Pindici" userId="4bc0878d1b01c5a8" providerId="LiveId" clId="{0EB56A21-76C7-4A73-A46A-19C56E54765D}" dt="2025-07-08T21:52:01.832" v="323" actId="2711"/>
        <pc:sldMkLst>
          <pc:docMk/>
          <pc:sldMk cId="1166263366" sldId="262"/>
        </pc:sldMkLst>
        <pc:graphicFrameChg chg="add">
          <ac:chgData name="Mihai Pindici" userId="4bc0878d1b01c5a8" providerId="LiveId" clId="{0EB56A21-76C7-4A73-A46A-19C56E54765D}" dt="2025-07-06T22:04:06.742" v="85" actId="26606"/>
          <ac:graphicFrameMkLst>
            <pc:docMk/>
            <pc:sldMk cId="1166263366" sldId="262"/>
            <ac:graphicFrameMk id="5" creationId="{CBF219FC-929B-C8FB-7BAF-3B7BFC7D776A}"/>
          </ac:graphicFrameMkLst>
        </pc:graphicFrameChg>
        <pc:picChg chg="add">
          <ac:chgData name="Mihai Pindici" userId="4bc0878d1b01c5a8" providerId="LiveId" clId="{0EB56A21-76C7-4A73-A46A-19C56E54765D}" dt="2025-07-06T22:04:06.742" v="85" actId="26606"/>
          <ac:picMkLst>
            <pc:docMk/>
            <pc:sldMk cId="1166263366" sldId="262"/>
            <ac:picMk id="9" creationId="{030FD700-069E-45B7-99EE-9FD40B196D01}"/>
          </ac:picMkLst>
        </pc:picChg>
      </pc:sldChg>
      <pc:sldChg chg="addSp delSp modSp new mod setBg modNotesTx">
        <pc:chgData name="Mihai Pindici" userId="4bc0878d1b01c5a8" providerId="LiveId" clId="{0EB56A21-76C7-4A73-A46A-19C56E54765D}" dt="2025-07-08T22:01:32.508" v="399" actId="1076"/>
        <pc:sldMkLst>
          <pc:docMk/>
          <pc:sldMk cId="1341357309" sldId="263"/>
        </pc:sldMkLst>
        <pc:spChg chg="add mod ord">
          <ac:chgData name="Mihai Pindici" userId="4bc0878d1b01c5a8" providerId="LiveId" clId="{0EB56A21-76C7-4A73-A46A-19C56E54765D}" dt="2025-07-06T22:05:48.196" v="101" actId="2711"/>
          <ac:spMkLst>
            <pc:docMk/>
            <pc:sldMk cId="1341357309" sldId="263"/>
            <ac:spMk id="3" creationId="{85F2C575-AC6E-1AD1-2E2B-5369E7DB6742}"/>
          </ac:spMkLst>
        </pc:spChg>
        <pc:spChg chg="add mod">
          <ac:chgData name="Mihai Pindici" userId="4bc0878d1b01c5a8" providerId="LiveId" clId="{0EB56A21-76C7-4A73-A46A-19C56E54765D}" dt="2025-07-08T22:01:32.508" v="399" actId="1076"/>
          <ac:spMkLst>
            <pc:docMk/>
            <pc:sldMk cId="1341357309" sldId="263"/>
            <ac:spMk id="4" creationId="{1CB58397-4A76-B37C-5774-8B28CBE5DB85}"/>
          </ac:spMkLst>
        </pc:spChg>
        <pc:picChg chg="add mod">
          <ac:chgData name="Mihai Pindici" userId="4bc0878d1b01c5a8" providerId="LiveId" clId="{0EB56A21-76C7-4A73-A46A-19C56E54765D}" dt="2025-07-06T22:05:43.698" v="100" actId="26606"/>
          <ac:picMkLst>
            <pc:docMk/>
            <pc:sldMk cId="1341357309" sldId="263"/>
            <ac:picMk id="5" creationId="{106369E2-E1C0-7B58-3082-3707DB6499CC}"/>
          </ac:picMkLst>
        </pc:picChg>
        <pc:picChg chg="add">
          <ac:chgData name="Mihai Pindici" userId="4bc0878d1b01c5a8" providerId="LiveId" clId="{0EB56A21-76C7-4A73-A46A-19C56E54765D}" dt="2025-07-06T22:05:43.698" v="100" actId="26606"/>
          <ac:picMkLst>
            <pc:docMk/>
            <pc:sldMk cId="1341357309" sldId="263"/>
            <ac:picMk id="34" creationId="{BDFADFB3-3D44-49A8-AE3B-A87C61607F7E}"/>
          </ac:picMkLst>
        </pc:picChg>
      </pc:sldChg>
      <pc:sldChg chg="addSp delSp modSp new mod setBg modNotesTx">
        <pc:chgData name="Mihai Pindici" userId="4bc0878d1b01c5a8" providerId="LiveId" clId="{0EB56A21-76C7-4A73-A46A-19C56E54765D}" dt="2025-07-08T22:04:07.659" v="413" actId="26606"/>
        <pc:sldMkLst>
          <pc:docMk/>
          <pc:sldMk cId="3459406149" sldId="264"/>
        </pc:sldMkLst>
        <pc:spChg chg="add mod">
          <ac:chgData name="Mihai Pindici" userId="4bc0878d1b01c5a8" providerId="LiveId" clId="{0EB56A21-76C7-4A73-A46A-19C56E54765D}" dt="2025-07-08T22:03:51.031" v="412" actId="20577"/>
          <ac:spMkLst>
            <pc:docMk/>
            <pc:sldMk cId="3459406149" sldId="264"/>
            <ac:spMk id="2" creationId="{233C4DDD-D78F-D9AF-4CBB-51A16E3125DA}"/>
          </ac:spMkLst>
        </pc:spChg>
        <pc:spChg chg="add del mod">
          <ac:chgData name="Mihai Pindici" userId="4bc0878d1b01c5a8" providerId="LiveId" clId="{0EB56A21-76C7-4A73-A46A-19C56E54765D}" dt="2025-07-08T22:03:18.213" v="408" actId="26606"/>
          <ac:spMkLst>
            <pc:docMk/>
            <pc:sldMk cId="3459406149" sldId="264"/>
            <ac:spMk id="4" creationId="{4A4E4E6B-73E9-0596-313E-4C632E72A515}"/>
          </ac:spMkLst>
        </pc:spChg>
        <pc:spChg chg="add del">
          <ac:chgData name="Mihai Pindici" userId="4bc0878d1b01c5a8" providerId="LiveId" clId="{0EB56A21-76C7-4A73-A46A-19C56E54765D}" dt="2025-07-08T22:03:18.213" v="408" actId="26606"/>
          <ac:spMkLst>
            <pc:docMk/>
            <pc:sldMk cId="3459406149" sldId="264"/>
            <ac:spMk id="11" creationId="{6E63E7A4-A272-4644-BE74-78D761FC59B2}"/>
          </ac:spMkLst>
        </pc:spChg>
        <pc:spChg chg="add del">
          <ac:chgData name="Mihai Pindici" userId="4bc0878d1b01c5a8" providerId="LiveId" clId="{0EB56A21-76C7-4A73-A46A-19C56E54765D}" dt="2025-07-08T22:03:18.213" v="408" actId="26606"/>
          <ac:spMkLst>
            <pc:docMk/>
            <pc:sldMk cId="3459406149" sldId="264"/>
            <ac:spMk id="13" creationId="{503C5846-EA59-4F5C-87F1-D783CEF813B6}"/>
          </ac:spMkLst>
        </pc:spChg>
        <pc:spChg chg="add del mod">
          <ac:chgData name="Mihai Pindici" userId="4bc0878d1b01c5a8" providerId="LiveId" clId="{0EB56A21-76C7-4A73-A46A-19C56E54765D}" dt="2025-07-08T22:04:07.659" v="413" actId="26606"/>
          <ac:spMkLst>
            <pc:docMk/>
            <pc:sldMk cId="3459406149" sldId="264"/>
            <ac:spMk id="23" creationId="{4A4E4E6B-73E9-0596-313E-4C632E72A515}"/>
          </ac:spMkLst>
        </pc:spChg>
        <pc:graphicFrameChg chg="add del">
          <ac:chgData name="Mihai Pindici" userId="4bc0878d1b01c5a8" providerId="LiveId" clId="{0EB56A21-76C7-4A73-A46A-19C56E54765D}" dt="2025-07-08T22:03:18.171" v="407" actId="26606"/>
          <ac:graphicFrameMkLst>
            <pc:docMk/>
            <pc:sldMk cId="3459406149" sldId="264"/>
            <ac:graphicFrameMk id="17" creationId="{B442F42D-89E9-921E-ED92-F22B841233ED}"/>
          </ac:graphicFrameMkLst>
        </pc:graphicFrameChg>
        <pc:graphicFrameChg chg="add">
          <ac:chgData name="Mihai Pindici" userId="4bc0878d1b01c5a8" providerId="LiveId" clId="{0EB56A21-76C7-4A73-A46A-19C56E54765D}" dt="2025-07-08T22:04:07.659" v="413" actId="26606"/>
          <ac:graphicFrameMkLst>
            <pc:docMk/>
            <pc:sldMk cId="3459406149" sldId="264"/>
            <ac:graphicFrameMk id="25" creationId="{2EDE3E84-E316-87A3-DD34-54848E8663C8}"/>
          </ac:graphicFrameMkLst>
        </pc:graphicFrameChg>
        <pc:picChg chg="add del">
          <ac:chgData name="Mihai Pindici" userId="4bc0878d1b01c5a8" providerId="LiveId" clId="{0EB56A21-76C7-4A73-A46A-19C56E54765D}" dt="2025-07-08T22:03:18.213" v="408" actId="26606"/>
          <ac:picMkLst>
            <pc:docMk/>
            <pc:sldMk cId="3459406149" sldId="264"/>
            <ac:picMk id="7" creationId="{9A22DDE2-FB2D-421B-B377-F9AD495CE9BB}"/>
          </ac:picMkLst>
        </pc:picChg>
        <pc:picChg chg="add del">
          <ac:chgData name="Mihai Pindici" userId="4bc0878d1b01c5a8" providerId="LiveId" clId="{0EB56A21-76C7-4A73-A46A-19C56E54765D}" dt="2025-07-08T22:03:18.213" v="408" actId="26606"/>
          <ac:picMkLst>
            <pc:docMk/>
            <pc:sldMk cId="3459406149" sldId="264"/>
            <ac:picMk id="9" creationId="{A995140B-9736-47E4-9A7D-ABB32F3AAA80}"/>
          </ac:picMkLst>
        </pc:picChg>
        <pc:picChg chg="add del">
          <ac:chgData name="Mihai Pindici" userId="4bc0878d1b01c5a8" providerId="LiveId" clId="{0EB56A21-76C7-4A73-A46A-19C56E54765D}" dt="2025-07-08T22:03:18.213" v="408" actId="26606"/>
          <ac:picMkLst>
            <pc:docMk/>
            <pc:sldMk cId="3459406149" sldId="264"/>
            <ac:picMk id="15" creationId="{10EC9341-0F0E-4576-8E72-2A90C9422C69}"/>
          </ac:picMkLst>
        </pc:picChg>
        <pc:picChg chg="add">
          <ac:chgData name="Mihai Pindici" userId="4bc0878d1b01c5a8" providerId="LiveId" clId="{0EB56A21-76C7-4A73-A46A-19C56E54765D}" dt="2025-07-08T22:03:18.213" v="408" actId="26606"/>
          <ac:picMkLst>
            <pc:docMk/>
            <pc:sldMk cId="3459406149" sldId="264"/>
            <ac:picMk id="19" creationId="{ABDE3066-C2F6-7477-5C71-FDB36BAEE0FD}"/>
          </ac:picMkLst>
        </pc:picChg>
        <pc:picChg chg="add del">
          <ac:chgData name="Mihai Pindici" userId="4bc0878d1b01c5a8" providerId="LiveId" clId="{0EB56A21-76C7-4A73-A46A-19C56E54765D}" dt="2025-07-08T22:03:18.171" v="407" actId="26606"/>
          <ac:picMkLst>
            <pc:docMk/>
            <pc:sldMk cId="3459406149" sldId="264"/>
            <ac:picMk id="21" creationId="{030FD700-069E-45B7-99EE-9FD40B196D01}"/>
          </ac:picMkLst>
        </pc:picChg>
        <pc:picChg chg="add">
          <ac:chgData name="Mihai Pindici" userId="4bc0878d1b01c5a8" providerId="LiveId" clId="{0EB56A21-76C7-4A73-A46A-19C56E54765D}" dt="2025-07-08T22:03:18.213" v="408" actId="26606"/>
          <ac:picMkLst>
            <pc:docMk/>
            <pc:sldMk cId="3459406149" sldId="264"/>
            <ac:picMk id="22" creationId="{BDFADFB3-3D44-49A8-AE3B-A87C61607F7E}"/>
          </ac:picMkLst>
        </pc:picChg>
      </pc:sldChg>
      <pc:sldChg chg="addSp delSp modSp new mod setBg setClrOvrMap">
        <pc:chgData name="Mihai Pindici" userId="4bc0878d1b01c5a8" providerId="LiveId" clId="{0EB56A21-76C7-4A73-A46A-19C56E54765D}" dt="2025-07-08T22:15:04.925" v="442" actId="14100"/>
        <pc:sldMkLst>
          <pc:docMk/>
          <pc:sldMk cId="3050806638" sldId="265"/>
        </pc:sldMkLst>
        <pc:spChg chg="add mod">
          <ac:chgData name="Mihai Pindici" userId="4bc0878d1b01c5a8" providerId="LiveId" clId="{0EB56A21-76C7-4A73-A46A-19C56E54765D}" dt="2025-07-08T22:13:22.929" v="440" actId="14100"/>
          <ac:spMkLst>
            <pc:docMk/>
            <pc:sldMk cId="3050806638" sldId="265"/>
            <ac:spMk id="3" creationId="{C632F95D-7DDE-AC51-76D5-C7CFC0B19E3F}"/>
          </ac:spMkLst>
        </pc:spChg>
        <pc:spChg chg="add del mod">
          <ac:chgData name="Mihai Pindici" userId="4bc0878d1b01c5a8" providerId="LiveId" clId="{0EB56A21-76C7-4A73-A46A-19C56E54765D}" dt="2025-07-08T22:09:47.482" v="422"/>
          <ac:spMkLst>
            <pc:docMk/>
            <pc:sldMk cId="3050806638" sldId="265"/>
            <ac:spMk id="5" creationId="{B0319876-58C0-D329-25F2-C87B562B3FAC}"/>
          </ac:spMkLst>
        </pc:spChg>
        <pc:spChg chg="add del mod">
          <ac:chgData name="Mihai Pindici" userId="4bc0878d1b01c5a8" providerId="LiveId" clId="{0EB56A21-76C7-4A73-A46A-19C56E54765D}" dt="2025-07-08T22:09:47.482" v="424"/>
          <ac:spMkLst>
            <pc:docMk/>
            <pc:sldMk cId="3050806638" sldId="265"/>
            <ac:spMk id="7" creationId="{AAEC6865-8644-690E-5F54-5B3686788815}"/>
          </ac:spMkLst>
        </pc:spChg>
        <pc:spChg chg="add mod">
          <ac:chgData name="Mihai Pindici" userId="4bc0878d1b01c5a8" providerId="LiveId" clId="{0EB56A21-76C7-4A73-A46A-19C56E54765D}" dt="2025-07-08T22:15:04.925" v="442" actId="14100"/>
          <ac:spMkLst>
            <pc:docMk/>
            <pc:sldMk cId="3050806638" sldId="265"/>
            <ac:spMk id="12" creationId="{04C69C9D-D548-596D-C835-2DFFDFD5E4B6}"/>
          </ac:spMkLst>
        </pc:spChg>
        <pc:spChg chg="add mod">
          <ac:chgData name="Mihai Pindici" userId="4bc0878d1b01c5a8" providerId="LiveId" clId="{0EB56A21-76C7-4A73-A46A-19C56E54765D}" dt="2025-07-08T22:13:17.275" v="439" actId="207"/>
          <ac:spMkLst>
            <pc:docMk/>
            <pc:sldMk cId="3050806638" sldId="265"/>
            <ac:spMk id="14" creationId="{88CEA658-558D-5069-5881-E0149E4C7EEE}"/>
          </ac:spMkLst>
        </pc:spChg>
        <pc:spChg chg="add del">
          <ac:chgData name="Mihai Pindici" userId="4bc0878d1b01c5a8" providerId="LiveId" clId="{0EB56A21-76C7-4A73-A46A-19C56E54765D}" dt="2025-07-08T21:33:14.305" v="241" actId="26606"/>
          <ac:spMkLst>
            <pc:docMk/>
            <pc:sldMk cId="3050806638" sldId="265"/>
            <ac:spMk id="15" creationId="{843DD86A-8FAA-443F-9211-42A2AE8A790C}"/>
          </ac:spMkLst>
        </pc:spChg>
        <pc:spChg chg="add del">
          <ac:chgData name="Mihai Pindici" userId="4bc0878d1b01c5a8" providerId="LiveId" clId="{0EB56A21-76C7-4A73-A46A-19C56E54765D}" dt="2025-07-08T21:33:14.305" v="241" actId="26606"/>
          <ac:spMkLst>
            <pc:docMk/>
            <pc:sldMk cId="3050806638" sldId="265"/>
            <ac:spMk id="17" creationId="{C2A13AAE-18EB-4BDF-BAF7-F2F97B8D00D6}"/>
          </ac:spMkLst>
        </pc:spChg>
        <pc:graphicFrameChg chg="add del modGraphic">
          <ac:chgData name="Mihai Pindici" userId="4bc0878d1b01c5a8" providerId="LiveId" clId="{0EB56A21-76C7-4A73-A46A-19C56E54765D}" dt="2025-07-08T22:10:06.788" v="426" actId="478"/>
          <ac:graphicFrameMkLst>
            <pc:docMk/>
            <pc:sldMk cId="3050806638" sldId="265"/>
            <ac:graphicFrameMk id="8" creationId="{C2DAE8C8-1528-8FE1-1E88-5CCEDC81AA10}"/>
          </ac:graphicFrameMkLst>
        </pc:graphicFrameChg>
        <pc:graphicFrameChg chg="add del">
          <ac:chgData name="Mihai Pindici" userId="4bc0878d1b01c5a8" providerId="LiveId" clId="{0EB56A21-76C7-4A73-A46A-19C56E54765D}" dt="2025-07-08T21:33:14.305" v="241" actId="26606"/>
          <ac:graphicFrameMkLst>
            <pc:docMk/>
            <pc:sldMk cId="3050806638" sldId="265"/>
            <ac:graphicFrameMk id="9" creationId="{5C008021-AFF0-D73B-C651-5B07306C6DA4}"/>
          </ac:graphicFrameMkLst>
        </pc:graphicFrameChg>
        <pc:picChg chg="add del">
          <ac:chgData name="Mihai Pindici" userId="4bc0878d1b01c5a8" providerId="LiveId" clId="{0EB56A21-76C7-4A73-A46A-19C56E54765D}" dt="2025-07-08T21:33:14.305" v="241" actId="26606"/>
          <ac:picMkLst>
            <pc:docMk/>
            <pc:sldMk cId="3050806638" sldId="265"/>
            <ac:picMk id="13" creationId="{030FD700-069E-45B7-99EE-9FD40B196D01}"/>
          </ac:picMkLst>
        </pc:picChg>
        <pc:picChg chg="add del">
          <ac:chgData name="Mihai Pindici" userId="4bc0878d1b01c5a8" providerId="LiveId" clId="{0EB56A21-76C7-4A73-A46A-19C56E54765D}" dt="2025-07-08T21:33:14.305" v="241" actId="26606"/>
          <ac:picMkLst>
            <pc:docMk/>
            <pc:sldMk cId="3050806638" sldId="265"/>
            <ac:picMk id="19" creationId="{0F5C1B21-B0DB-4206-99EE-C13D67038B93}"/>
          </ac:picMkLst>
        </pc:picChg>
        <pc:picChg chg="add del">
          <ac:chgData name="Mihai Pindici" userId="4bc0878d1b01c5a8" providerId="LiveId" clId="{0EB56A21-76C7-4A73-A46A-19C56E54765D}" dt="2025-07-08T21:33:14.305" v="241" actId="26606"/>
          <ac:picMkLst>
            <pc:docMk/>
            <pc:sldMk cId="3050806638" sldId="265"/>
            <ac:picMk id="21" creationId="{49261589-06E9-4B7C-A8F1-26648507B77B}"/>
          </ac:picMkLst>
        </pc:picChg>
      </pc:sldChg>
      <pc:sldChg chg="addSp delSp modSp new mod setBg modNotesTx">
        <pc:chgData name="Mihai Pindici" userId="4bc0878d1b01c5a8" providerId="LiveId" clId="{0EB56A21-76C7-4A73-A46A-19C56E54765D}" dt="2025-07-08T21:38:46.397" v="270" actId="1076"/>
        <pc:sldMkLst>
          <pc:docMk/>
          <pc:sldMk cId="1665037829" sldId="266"/>
        </pc:sldMkLst>
        <pc:spChg chg="add mod">
          <ac:chgData name="Mihai Pindici" userId="4bc0878d1b01c5a8" providerId="LiveId" clId="{0EB56A21-76C7-4A73-A46A-19C56E54765D}" dt="2025-07-08T21:37:23.220" v="261" actId="26606"/>
          <ac:spMkLst>
            <pc:docMk/>
            <pc:sldMk cId="1665037829" sldId="266"/>
            <ac:spMk id="3" creationId="{AE580A26-660B-4318-C04E-3E068DA9C08E}"/>
          </ac:spMkLst>
        </pc:spChg>
        <pc:spChg chg="add del mod">
          <ac:chgData name="Mihai Pindici" userId="4bc0878d1b01c5a8" providerId="LiveId" clId="{0EB56A21-76C7-4A73-A46A-19C56E54765D}" dt="2025-07-08T21:37:23.220" v="261" actId="26606"/>
          <ac:spMkLst>
            <pc:docMk/>
            <pc:sldMk cId="1665037829" sldId="266"/>
            <ac:spMk id="5" creationId="{F44F5C55-95CB-B68C-BB5B-DAB31608C9EA}"/>
          </ac:spMkLst>
        </pc:spChg>
        <pc:spChg chg="add mod">
          <ac:chgData name="Mihai Pindici" userId="4bc0878d1b01c5a8" providerId="LiveId" clId="{0EB56A21-76C7-4A73-A46A-19C56E54765D}" dt="2025-07-08T21:38:46.397" v="270" actId="1076"/>
          <ac:spMkLst>
            <pc:docMk/>
            <pc:sldMk cId="1665037829" sldId="266"/>
            <ac:spMk id="7" creationId="{2541B645-E50D-6AD9-46F8-3654FB133B1D}"/>
          </ac:spMkLst>
        </pc:spChg>
        <pc:graphicFrameChg chg="add mod modGraphic">
          <ac:chgData name="Mihai Pindici" userId="4bc0878d1b01c5a8" providerId="LiveId" clId="{0EB56A21-76C7-4A73-A46A-19C56E54765D}" dt="2025-07-08T21:38:40.311" v="269" actId="1076"/>
          <ac:graphicFrameMkLst>
            <pc:docMk/>
            <pc:sldMk cId="1665037829" sldId="266"/>
            <ac:graphicFrameMk id="9" creationId="{612CF6B8-C7BF-EE90-1DC1-E0CD8F1081FA}"/>
          </ac:graphicFrameMkLst>
        </pc:graphicFrameChg>
        <pc:picChg chg="add">
          <ac:chgData name="Mihai Pindici" userId="4bc0878d1b01c5a8" providerId="LiveId" clId="{0EB56A21-76C7-4A73-A46A-19C56E54765D}" dt="2025-07-08T21:37:23.220" v="261" actId="26606"/>
          <ac:picMkLst>
            <pc:docMk/>
            <pc:sldMk cId="1665037829" sldId="266"/>
            <ac:picMk id="13" creationId="{030FD700-069E-45B7-99EE-9FD40B196D01}"/>
          </ac:picMkLst>
        </pc:picChg>
      </pc:sldChg>
      <pc:sldChg chg="addSp delSp modSp new mod">
        <pc:chgData name="Mihai Pindici" userId="4bc0878d1b01c5a8" providerId="LiveId" clId="{0EB56A21-76C7-4A73-A46A-19C56E54765D}" dt="2025-07-08T22:18:31.688" v="456" actId="207"/>
        <pc:sldMkLst>
          <pc:docMk/>
          <pc:sldMk cId="814240741" sldId="267"/>
        </pc:sldMkLst>
        <pc:spChg chg="add del mod">
          <ac:chgData name="Mihai Pindici" userId="4bc0878d1b01c5a8" providerId="LiveId" clId="{0EB56A21-76C7-4A73-A46A-19C56E54765D}" dt="2025-07-08T21:41:33.164" v="284" actId="26606"/>
          <ac:spMkLst>
            <pc:docMk/>
            <pc:sldMk cId="814240741" sldId="267"/>
            <ac:spMk id="3" creationId="{5BAAA74E-7E7B-26B0-ACA2-90234AED69B0}"/>
          </ac:spMkLst>
        </pc:spChg>
        <pc:spChg chg="add del mod">
          <ac:chgData name="Mihai Pindici" userId="4bc0878d1b01c5a8" providerId="LiveId" clId="{0EB56A21-76C7-4A73-A46A-19C56E54765D}" dt="2025-07-08T22:15:53.535" v="445"/>
          <ac:spMkLst>
            <pc:docMk/>
            <pc:sldMk cId="814240741" sldId="267"/>
            <ac:spMk id="5" creationId="{F32535E2-7FA1-B1A4-055C-189701A1E0BB}"/>
          </ac:spMkLst>
        </pc:spChg>
        <pc:spChg chg="add mod">
          <ac:chgData name="Mihai Pindici" userId="4bc0878d1b01c5a8" providerId="LiveId" clId="{0EB56A21-76C7-4A73-A46A-19C56E54765D}" dt="2025-07-08T22:18:31.688" v="456" actId="207"/>
          <ac:spMkLst>
            <pc:docMk/>
            <pc:sldMk cId="814240741" sldId="267"/>
            <ac:spMk id="6" creationId="{B5D402CB-B951-3438-786D-295C8941BF0F}"/>
          </ac:spMkLst>
        </pc:spChg>
        <pc:graphicFrameChg chg="add mod modGraphic">
          <ac:chgData name="Mihai Pindici" userId="4bc0878d1b01c5a8" providerId="LiveId" clId="{0EB56A21-76C7-4A73-A46A-19C56E54765D}" dt="2025-07-08T22:18:11.244" v="455" actId="207"/>
          <ac:graphicFrameMkLst>
            <pc:docMk/>
            <pc:sldMk cId="814240741" sldId="267"/>
            <ac:graphicFrameMk id="7" creationId="{95D68B21-33D7-5875-0E6E-00D73A48DCDC}"/>
          </ac:graphicFrameMkLst>
        </pc:graphicFrameChg>
      </pc:sldChg>
      <pc:sldChg chg="addSp delSp modSp new mod setBg setClrOvrMap">
        <pc:chgData name="Mihai Pindici" userId="4bc0878d1b01c5a8" providerId="LiveId" clId="{0EB56A21-76C7-4A73-A46A-19C56E54765D}" dt="2025-07-08T22:25:06.072" v="491" actId="478"/>
        <pc:sldMkLst>
          <pc:docMk/>
          <pc:sldMk cId="1960573601" sldId="268"/>
        </pc:sldMkLst>
        <pc:spChg chg="add del mod">
          <ac:chgData name="Mihai Pindici" userId="4bc0878d1b01c5a8" providerId="LiveId" clId="{0EB56A21-76C7-4A73-A46A-19C56E54765D}" dt="2025-07-08T22:19:21.973" v="459"/>
          <ac:spMkLst>
            <pc:docMk/>
            <pc:sldMk cId="1960573601" sldId="268"/>
            <ac:spMk id="3" creationId="{21659F15-8216-9D33-577E-BE637541B25B}"/>
          </ac:spMkLst>
        </pc:spChg>
        <pc:spChg chg="add del mod">
          <ac:chgData name="Mihai Pindici" userId="4bc0878d1b01c5a8" providerId="LiveId" clId="{0EB56A21-76C7-4A73-A46A-19C56E54765D}" dt="2025-07-08T22:19:37.399" v="463"/>
          <ac:spMkLst>
            <pc:docMk/>
            <pc:sldMk cId="1960573601" sldId="268"/>
            <ac:spMk id="5" creationId="{18C63F80-90FA-8CF0-B914-781F85E3C6C8}"/>
          </ac:spMkLst>
        </pc:spChg>
        <pc:spChg chg="add del mod">
          <ac:chgData name="Mihai Pindici" userId="4bc0878d1b01c5a8" providerId="LiveId" clId="{0EB56A21-76C7-4A73-A46A-19C56E54765D}" dt="2025-07-08T22:20:09.678" v="469"/>
          <ac:spMkLst>
            <pc:docMk/>
            <pc:sldMk cId="1960573601" sldId="268"/>
            <ac:spMk id="7" creationId="{B4B9855E-CC70-BB7C-DD61-C71DBB813330}"/>
          </ac:spMkLst>
        </pc:spChg>
        <pc:spChg chg="add del mod">
          <ac:chgData name="Mihai Pindici" userId="4bc0878d1b01c5a8" providerId="LiveId" clId="{0EB56A21-76C7-4A73-A46A-19C56E54765D}" dt="2025-07-08T22:19:57.365" v="466"/>
          <ac:spMkLst>
            <pc:docMk/>
            <pc:sldMk cId="1960573601" sldId="268"/>
            <ac:spMk id="9" creationId="{3CF487C5-16CF-CE79-90CD-C1D585D660DD}"/>
          </ac:spMkLst>
        </pc:spChg>
        <pc:spChg chg="add del">
          <ac:chgData name="Mihai Pindici" userId="4bc0878d1b01c5a8" providerId="LiveId" clId="{0EB56A21-76C7-4A73-A46A-19C56E54765D}" dt="2025-07-08T21:47:39.209" v="309" actId="11529"/>
          <ac:spMkLst>
            <pc:docMk/>
            <pc:sldMk cId="1960573601" sldId="268"/>
            <ac:spMk id="10" creationId="{80C7F838-EB67-5D72-A686-045ED812ECF6}"/>
          </ac:spMkLst>
        </pc:spChg>
        <pc:spChg chg="add del">
          <ac:chgData name="Mihai Pindici" userId="4bc0878d1b01c5a8" providerId="LiveId" clId="{0EB56A21-76C7-4A73-A46A-19C56E54765D}" dt="2025-07-08T21:47:58.835" v="312" actId="478"/>
          <ac:spMkLst>
            <pc:docMk/>
            <pc:sldMk cId="1960573601" sldId="268"/>
            <ac:spMk id="11" creationId="{5011514B-5F37-2946-CBF6-8EA652A13192}"/>
          </ac:spMkLst>
        </pc:spChg>
        <pc:spChg chg="add mod">
          <ac:chgData name="Mihai Pindici" userId="4bc0878d1b01c5a8" providerId="LiveId" clId="{0EB56A21-76C7-4A73-A46A-19C56E54765D}" dt="2025-07-08T22:23:23.459" v="480" actId="26606"/>
          <ac:spMkLst>
            <pc:docMk/>
            <pc:sldMk cId="1960573601" sldId="268"/>
            <ac:spMk id="14" creationId="{CB099EE8-6C07-5D9F-655E-AB947CBC2296}"/>
          </ac:spMkLst>
        </pc:spChg>
        <pc:spChg chg="add del">
          <ac:chgData name="Mihai Pindici" userId="4bc0878d1b01c5a8" providerId="LiveId" clId="{0EB56A21-76C7-4A73-A46A-19C56E54765D}" dt="2025-07-08T22:06:46.548" v="417" actId="26606"/>
          <ac:spMkLst>
            <pc:docMk/>
            <pc:sldMk cId="1960573601" sldId="268"/>
            <ac:spMk id="17" creationId="{843DD86A-8FAA-443F-9211-42A2AE8A790C}"/>
          </ac:spMkLst>
        </pc:spChg>
        <pc:spChg chg="add del">
          <ac:chgData name="Mihai Pindici" userId="4bc0878d1b01c5a8" providerId="LiveId" clId="{0EB56A21-76C7-4A73-A46A-19C56E54765D}" dt="2025-07-08T22:06:46.548" v="417" actId="26606"/>
          <ac:spMkLst>
            <pc:docMk/>
            <pc:sldMk cId="1960573601" sldId="268"/>
            <ac:spMk id="19" creationId="{C2A13AAE-18EB-4BDF-BAF7-F2F97B8D00D6}"/>
          </ac:spMkLst>
        </pc:spChg>
        <pc:graphicFrameChg chg="add del">
          <ac:chgData name="Mihai Pindici" userId="4bc0878d1b01c5a8" providerId="LiveId" clId="{0EB56A21-76C7-4A73-A46A-19C56E54765D}" dt="2025-07-08T22:06:46.548" v="417" actId="26606"/>
          <ac:graphicFrameMkLst>
            <pc:docMk/>
            <pc:sldMk cId="1960573601" sldId="268"/>
            <ac:graphicFrameMk id="12" creationId="{B5D16660-68AC-16E2-2276-C7368E244734}"/>
          </ac:graphicFrameMkLst>
        </pc:graphicFrameChg>
        <pc:graphicFrameChg chg="add mod modGraphic">
          <ac:chgData name="Mihai Pindici" userId="4bc0878d1b01c5a8" providerId="LiveId" clId="{0EB56A21-76C7-4A73-A46A-19C56E54765D}" dt="2025-07-08T22:25:06.072" v="491" actId="478"/>
          <ac:graphicFrameMkLst>
            <pc:docMk/>
            <pc:sldMk cId="1960573601" sldId="268"/>
            <ac:graphicFrameMk id="16" creationId="{13AB8B08-C25B-2468-6053-15A7E65591C5}"/>
          </ac:graphicFrameMkLst>
        </pc:graphicFrameChg>
        <pc:picChg chg="add del">
          <ac:chgData name="Mihai Pindici" userId="4bc0878d1b01c5a8" providerId="LiveId" clId="{0EB56A21-76C7-4A73-A46A-19C56E54765D}" dt="2025-07-08T22:06:46.548" v="417" actId="26606"/>
          <ac:picMkLst>
            <pc:docMk/>
            <pc:sldMk cId="1960573601" sldId="268"/>
            <ac:picMk id="15" creationId="{030FD700-069E-45B7-99EE-9FD40B196D01}"/>
          </ac:picMkLst>
        </pc:picChg>
        <pc:picChg chg="add">
          <ac:chgData name="Mihai Pindici" userId="4bc0878d1b01c5a8" providerId="LiveId" clId="{0EB56A21-76C7-4A73-A46A-19C56E54765D}" dt="2025-07-08T22:23:23.459" v="480" actId="26606"/>
          <ac:picMkLst>
            <pc:docMk/>
            <pc:sldMk cId="1960573601" sldId="268"/>
            <ac:picMk id="18" creationId="{030FD700-069E-45B7-99EE-9FD40B196D01}"/>
          </ac:picMkLst>
        </pc:picChg>
        <pc:picChg chg="add del">
          <ac:chgData name="Mihai Pindici" userId="4bc0878d1b01c5a8" providerId="LiveId" clId="{0EB56A21-76C7-4A73-A46A-19C56E54765D}" dt="2025-07-08T22:06:46.548" v="417" actId="26606"/>
          <ac:picMkLst>
            <pc:docMk/>
            <pc:sldMk cId="1960573601" sldId="268"/>
            <ac:picMk id="21" creationId="{0F5C1B21-B0DB-4206-99EE-C13D67038B93}"/>
          </ac:picMkLst>
        </pc:picChg>
        <pc:picChg chg="add del">
          <ac:chgData name="Mihai Pindici" userId="4bc0878d1b01c5a8" providerId="LiveId" clId="{0EB56A21-76C7-4A73-A46A-19C56E54765D}" dt="2025-07-08T22:06:46.548" v="417" actId="26606"/>
          <ac:picMkLst>
            <pc:docMk/>
            <pc:sldMk cId="1960573601" sldId="268"/>
            <ac:picMk id="23" creationId="{49261589-06E9-4B7C-A8F1-26648507B77B}"/>
          </ac:picMkLst>
        </pc:picChg>
      </pc:sldChg>
      <pc:sldChg chg="addSp modSp new mod">
        <pc:chgData name="Mihai Pindici" userId="4bc0878d1b01c5a8" providerId="LiveId" clId="{0EB56A21-76C7-4A73-A46A-19C56E54765D}" dt="2025-07-08T22:00:20.590" v="395" actId="207"/>
        <pc:sldMkLst>
          <pc:docMk/>
          <pc:sldMk cId="4261750007" sldId="269"/>
        </pc:sldMkLst>
        <pc:graphicFrameChg chg="add mod modGraphic">
          <ac:chgData name="Mihai Pindici" userId="4bc0878d1b01c5a8" providerId="LiveId" clId="{0EB56A21-76C7-4A73-A46A-19C56E54765D}" dt="2025-07-08T22:00:20.590" v="395" actId="207"/>
          <ac:graphicFrameMkLst>
            <pc:docMk/>
            <pc:sldMk cId="4261750007" sldId="269"/>
            <ac:graphicFrameMk id="2" creationId="{35F84BEC-5D90-C74B-7C87-6AD663120E54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UK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POWER DISTANCE</c:v>
                </c:pt>
                <c:pt idx="1">
                  <c:v>INDIVIDUALISM</c:v>
                </c:pt>
                <c:pt idx="2">
                  <c:v>UA</c:v>
                </c:pt>
                <c:pt idx="3">
                  <c:v>LONG T/O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80</c:v>
                </c:pt>
                <c:pt idx="1">
                  <c:v>89</c:v>
                </c:pt>
                <c:pt idx="2">
                  <c:v>35</c:v>
                </c:pt>
                <c:pt idx="3">
                  <c:v>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CC7-4B8C-931A-CB3907720D4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CHINA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POWER DISTANCE</c:v>
                </c:pt>
                <c:pt idx="1">
                  <c:v>INDIVIDUALISM</c:v>
                </c:pt>
                <c:pt idx="2">
                  <c:v>UA</c:v>
                </c:pt>
                <c:pt idx="3">
                  <c:v>LONG T/O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35</c:v>
                </c:pt>
                <c:pt idx="1">
                  <c:v>20</c:v>
                </c:pt>
                <c:pt idx="2">
                  <c:v>30</c:v>
                </c:pt>
                <c:pt idx="3">
                  <c:v>87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CC7-4B8C-931A-CB3907720D4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POWER DISTANCE</c:v>
                </c:pt>
                <c:pt idx="1">
                  <c:v>INDIVIDUALISM</c:v>
                </c:pt>
                <c:pt idx="2">
                  <c:v>UA</c:v>
                </c:pt>
                <c:pt idx="3">
                  <c:v>LONG T/O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CC7-4B8C-931A-CB3907720D4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424521439"/>
        <c:axId val="1424518079"/>
      </c:barChart>
      <c:catAx>
        <c:axId val="1424521439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24518079"/>
        <c:crosses val="autoZero"/>
        <c:auto val="1"/>
        <c:lblAlgn val="ctr"/>
        <c:lblOffset val="100"/>
        <c:noMultiLvlLbl val="0"/>
      </c:catAx>
      <c:valAx>
        <c:axId val="142451807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2452143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FD3A9A-A6B0-45B5-8AFB-37193D59C32E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EDDAE1E-F212-479C-955F-E7E4A39EF6D0}">
      <dgm:prSet/>
      <dgm:spPr/>
      <dgm:t>
        <a:bodyPr/>
        <a:lstStyle/>
        <a:p>
          <a:r>
            <a:rPr lang="en-GB" b="1"/>
            <a:t>Defining Culture and Its Elements in Business Negotiations</a:t>
          </a:r>
          <a:endParaRPr lang="en-US"/>
        </a:p>
      </dgm:t>
    </dgm:pt>
    <dgm:pt modelId="{40630EC0-81A5-407E-BC4D-B668725DDDBC}" type="parTrans" cxnId="{858D8A0A-66B6-4C67-9021-7014A77E7959}">
      <dgm:prSet/>
      <dgm:spPr/>
      <dgm:t>
        <a:bodyPr/>
        <a:lstStyle/>
        <a:p>
          <a:endParaRPr lang="en-US"/>
        </a:p>
      </dgm:t>
    </dgm:pt>
    <dgm:pt modelId="{04964D9C-38E3-46FD-BBD1-F2E8857D087F}" type="sibTrans" cxnId="{858D8A0A-66B6-4C67-9021-7014A77E7959}">
      <dgm:prSet/>
      <dgm:spPr/>
      <dgm:t>
        <a:bodyPr/>
        <a:lstStyle/>
        <a:p>
          <a:endParaRPr lang="en-US"/>
        </a:p>
      </dgm:t>
    </dgm:pt>
    <dgm:pt modelId="{0F9E3F43-48AC-4EDD-AC4C-6CE1E2DC8E2F}">
      <dgm:prSet/>
      <dgm:spPr/>
      <dgm:t>
        <a:bodyPr/>
        <a:lstStyle/>
        <a:p>
          <a:r>
            <a:rPr lang="en-GB" b="1"/>
            <a:t>Communication Styles</a:t>
          </a:r>
          <a:endParaRPr lang="en-US"/>
        </a:p>
      </dgm:t>
    </dgm:pt>
    <dgm:pt modelId="{6E1C07A2-A787-417D-879E-14C8084E6D40}" type="parTrans" cxnId="{7191B408-F255-49AB-B917-26A890919A3D}">
      <dgm:prSet/>
      <dgm:spPr/>
      <dgm:t>
        <a:bodyPr/>
        <a:lstStyle/>
        <a:p>
          <a:endParaRPr lang="en-US"/>
        </a:p>
      </dgm:t>
    </dgm:pt>
    <dgm:pt modelId="{6225F9F7-DBFB-4D73-B7D6-6D8523E2D86A}" type="sibTrans" cxnId="{7191B408-F255-49AB-B917-26A890919A3D}">
      <dgm:prSet/>
      <dgm:spPr/>
      <dgm:t>
        <a:bodyPr/>
        <a:lstStyle/>
        <a:p>
          <a:endParaRPr lang="en-US"/>
        </a:p>
      </dgm:t>
    </dgm:pt>
    <dgm:pt modelId="{C5B84C8A-09B9-481D-B442-10D392BCE4F9}">
      <dgm:prSet/>
      <dgm:spPr/>
      <dgm:t>
        <a:bodyPr/>
        <a:lstStyle/>
        <a:p>
          <a:r>
            <a:rPr lang="en-GB" b="1"/>
            <a:t>Power Distance</a:t>
          </a:r>
          <a:endParaRPr lang="en-US"/>
        </a:p>
      </dgm:t>
    </dgm:pt>
    <dgm:pt modelId="{54257845-652C-4DBE-8337-C03473CFD37A}" type="parTrans" cxnId="{1C663FF2-8A5E-45EE-B48F-8B1D794C648B}">
      <dgm:prSet/>
      <dgm:spPr/>
      <dgm:t>
        <a:bodyPr/>
        <a:lstStyle/>
        <a:p>
          <a:endParaRPr lang="en-US"/>
        </a:p>
      </dgm:t>
    </dgm:pt>
    <dgm:pt modelId="{58EE5544-6392-4123-8F38-4E4E76924569}" type="sibTrans" cxnId="{1C663FF2-8A5E-45EE-B48F-8B1D794C648B}">
      <dgm:prSet/>
      <dgm:spPr/>
      <dgm:t>
        <a:bodyPr/>
        <a:lstStyle/>
        <a:p>
          <a:endParaRPr lang="en-US"/>
        </a:p>
      </dgm:t>
    </dgm:pt>
    <dgm:pt modelId="{9423906C-79D7-4513-B610-9F00466023DD}">
      <dgm:prSet/>
      <dgm:spPr/>
      <dgm:t>
        <a:bodyPr/>
        <a:lstStyle/>
        <a:p>
          <a:r>
            <a:rPr lang="en-GB" b="1"/>
            <a:t>Time Orientation</a:t>
          </a:r>
          <a:endParaRPr lang="en-US"/>
        </a:p>
      </dgm:t>
    </dgm:pt>
    <dgm:pt modelId="{2BFB06FA-50F4-4602-A797-E4B18D1B2C6D}" type="parTrans" cxnId="{FFDE0D21-DE46-4A6D-8D81-CE58A30F29E4}">
      <dgm:prSet/>
      <dgm:spPr/>
      <dgm:t>
        <a:bodyPr/>
        <a:lstStyle/>
        <a:p>
          <a:endParaRPr lang="en-US"/>
        </a:p>
      </dgm:t>
    </dgm:pt>
    <dgm:pt modelId="{43C0BD7D-B6A9-47B5-92EC-531EC658C20B}" type="sibTrans" cxnId="{FFDE0D21-DE46-4A6D-8D81-CE58A30F29E4}">
      <dgm:prSet/>
      <dgm:spPr/>
      <dgm:t>
        <a:bodyPr/>
        <a:lstStyle/>
        <a:p>
          <a:endParaRPr lang="en-US"/>
        </a:p>
      </dgm:t>
    </dgm:pt>
    <dgm:pt modelId="{69BCC31C-527A-4BF7-9C37-592126A0232B}">
      <dgm:prSet/>
      <dgm:spPr/>
      <dgm:t>
        <a:bodyPr/>
        <a:lstStyle/>
        <a:p>
          <a:r>
            <a:rPr lang="en-GB" b="1"/>
            <a:t>Decision-Making</a:t>
          </a:r>
          <a:endParaRPr lang="en-US"/>
        </a:p>
      </dgm:t>
    </dgm:pt>
    <dgm:pt modelId="{40FD1C64-56F6-4B45-AB53-92BC458F4CE7}" type="parTrans" cxnId="{AB05E3CE-4295-4DF1-9A46-9B2637496382}">
      <dgm:prSet/>
      <dgm:spPr/>
      <dgm:t>
        <a:bodyPr/>
        <a:lstStyle/>
        <a:p>
          <a:endParaRPr lang="en-US"/>
        </a:p>
      </dgm:t>
    </dgm:pt>
    <dgm:pt modelId="{7311CDD7-2FEC-44A7-A6F2-B52B295F9F21}" type="sibTrans" cxnId="{AB05E3CE-4295-4DF1-9A46-9B2637496382}">
      <dgm:prSet/>
      <dgm:spPr/>
      <dgm:t>
        <a:bodyPr/>
        <a:lstStyle/>
        <a:p>
          <a:endParaRPr lang="en-US"/>
        </a:p>
      </dgm:t>
    </dgm:pt>
    <dgm:pt modelId="{55F7E879-368F-4BD4-9626-95F9680AE287}">
      <dgm:prSet/>
      <dgm:spPr/>
      <dgm:t>
        <a:bodyPr/>
        <a:lstStyle/>
        <a:p>
          <a:r>
            <a:rPr lang="en-GB" b="1"/>
            <a:t>Risk Tolerance</a:t>
          </a:r>
          <a:endParaRPr lang="en-US"/>
        </a:p>
      </dgm:t>
    </dgm:pt>
    <dgm:pt modelId="{411BB827-94CC-476C-8FA2-0B617D1B57C2}" type="parTrans" cxnId="{4EC178A9-1DC3-44E0-83AF-171265379CE3}">
      <dgm:prSet/>
      <dgm:spPr/>
      <dgm:t>
        <a:bodyPr/>
        <a:lstStyle/>
        <a:p>
          <a:endParaRPr lang="en-US"/>
        </a:p>
      </dgm:t>
    </dgm:pt>
    <dgm:pt modelId="{6D52CB02-AB7B-4CD5-9517-78A8804DFDA4}" type="sibTrans" cxnId="{4EC178A9-1DC3-44E0-83AF-171265379CE3}">
      <dgm:prSet/>
      <dgm:spPr/>
      <dgm:t>
        <a:bodyPr/>
        <a:lstStyle/>
        <a:p>
          <a:endParaRPr lang="en-US"/>
        </a:p>
      </dgm:t>
    </dgm:pt>
    <dgm:pt modelId="{6D37E2F3-2D92-4881-8E26-1A49D004B9CA}" type="pres">
      <dgm:prSet presAssocID="{C2FD3A9A-A6B0-45B5-8AFB-37193D59C32E}" presName="vert0" presStyleCnt="0">
        <dgm:presLayoutVars>
          <dgm:dir/>
          <dgm:animOne val="branch"/>
          <dgm:animLvl val="lvl"/>
        </dgm:presLayoutVars>
      </dgm:prSet>
      <dgm:spPr/>
    </dgm:pt>
    <dgm:pt modelId="{9B207240-50C7-4321-80D8-F47C504A7DA8}" type="pres">
      <dgm:prSet presAssocID="{1EDDAE1E-F212-479C-955F-E7E4A39EF6D0}" presName="thickLine" presStyleLbl="alignNode1" presStyleIdx="0" presStyleCnt="1"/>
      <dgm:spPr/>
    </dgm:pt>
    <dgm:pt modelId="{81BAA614-D49C-4340-B1FD-40C9F69339C8}" type="pres">
      <dgm:prSet presAssocID="{1EDDAE1E-F212-479C-955F-E7E4A39EF6D0}" presName="horz1" presStyleCnt="0"/>
      <dgm:spPr/>
    </dgm:pt>
    <dgm:pt modelId="{27EC70ED-A452-4B95-89A1-DD3852666B0A}" type="pres">
      <dgm:prSet presAssocID="{1EDDAE1E-F212-479C-955F-E7E4A39EF6D0}" presName="tx1" presStyleLbl="revTx" presStyleIdx="0" presStyleCnt="6"/>
      <dgm:spPr/>
    </dgm:pt>
    <dgm:pt modelId="{9C4EC106-6C64-4866-95CE-18CD55F997B1}" type="pres">
      <dgm:prSet presAssocID="{1EDDAE1E-F212-479C-955F-E7E4A39EF6D0}" presName="vert1" presStyleCnt="0"/>
      <dgm:spPr/>
    </dgm:pt>
    <dgm:pt modelId="{DE1C5876-73C7-451D-A5BD-F3A9AAF8F384}" type="pres">
      <dgm:prSet presAssocID="{0F9E3F43-48AC-4EDD-AC4C-6CE1E2DC8E2F}" presName="vertSpace2a" presStyleCnt="0"/>
      <dgm:spPr/>
    </dgm:pt>
    <dgm:pt modelId="{38A2A358-BDA5-4CA7-8031-C9837CCBF94F}" type="pres">
      <dgm:prSet presAssocID="{0F9E3F43-48AC-4EDD-AC4C-6CE1E2DC8E2F}" presName="horz2" presStyleCnt="0"/>
      <dgm:spPr/>
    </dgm:pt>
    <dgm:pt modelId="{B27A8AD2-FB15-4DAE-8F94-86D186F85B1C}" type="pres">
      <dgm:prSet presAssocID="{0F9E3F43-48AC-4EDD-AC4C-6CE1E2DC8E2F}" presName="horzSpace2" presStyleCnt="0"/>
      <dgm:spPr/>
    </dgm:pt>
    <dgm:pt modelId="{A4EFFF5B-C379-4F4F-9741-BE09C38AECDD}" type="pres">
      <dgm:prSet presAssocID="{0F9E3F43-48AC-4EDD-AC4C-6CE1E2DC8E2F}" presName="tx2" presStyleLbl="revTx" presStyleIdx="1" presStyleCnt="6"/>
      <dgm:spPr/>
    </dgm:pt>
    <dgm:pt modelId="{11713D7E-821D-406A-884C-F1036BAD5793}" type="pres">
      <dgm:prSet presAssocID="{0F9E3F43-48AC-4EDD-AC4C-6CE1E2DC8E2F}" presName="vert2" presStyleCnt="0"/>
      <dgm:spPr/>
    </dgm:pt>
    <dgm:pt modelId="{681480EB-CF18-4C3D-8A9A-3DA23F92CF47}" type="pres">
      <dgm:prSet presAssocID="{0F9E3F43-48AC-4EDD-AC4C-6CE1E2DC8E2F}" presName="thinLine2b" presStyleLbl="callout" presStyleIdx="0" presStyleCnt="5"/>
      <dgm:spPr/>
    </dgm:pt>
    <dgm:pt modelId="{3B30CA40-31F1-4F8A-AD40-04ACA7F9EDB9}" type="pres">
      <dgm:prSet presAssocID="{0F9E3F43-48AC-4EDD-AC4C-6CE1E2DC8E2F}" presName="vertSpace2b" presStyleCnt="0"/>
      <dgm:spPr/>
    </dgm:pt>
    <dgm:pt modelId="{F56BDE56-923F-4F50-8C88-75C7B52337F6}" type="pres">
      <dgm:prSet presAssocID="{C5B84C8A-09B9-481D-B442-10D392BCE4F9}" presName="horz2" presStyleCnt="0"/>
      <dgm:spPr/>
    </dgm:pt>
    <dgm:pt modelId="{115D77CF-4C54-472B-A980-F4035E345DF2}" type="pres">
      <dgm:prSet presAssocID="{C5B84C8A-09B9-481D-B442-10D392BCE4F9}" presName="horzSpace2" presStyleCnt="0"/>
      <dgm:spPr/>
    </dgm:pt>
    <dgm:pt modelId="{D2F0FD66-2062-43B9-9C50-AAF6F172BA25}" type="pres">
      <dgm:prSet presAssocID="{C5B84C8A-09B9-481D-B442-10D392BCE4F9}" presName="tx2" presStyleLbl="revTx" presStyleIdx="2" presStyleCnt="6"/>
      <dgm:spPr/>
    </dgm:pt>
    <dgm:pt modelId="{079AF2B4-A898-40E4-AD6C-CB4D5AEB0208}" type="pres">
      <dgm:prSet presAssocID="{C5B84C8A-09B9-481D-B442-10D392BCE4F9}" presName="vert2" presStyleCnt="0"/>
      <dgm:spPr/>
    </dgm:pt>
    <dgm:pt modelId="{F9219B1F-5D83-4250-B8EF-986B69797AFF}" type="pres">
      <dgm:prSet presAssocID="{C5B84C8A-09B9-481D-B442-10D392BCE4F9}" presName="thinLine2b" presStyleLbl="callout" presStyleIdx="1" presStyleCnt="5"/>
      <dgm:spPr/>
    </dgm:pt>
    <dgm:pt modelId="{20C1A992-C21B-40C7-A3EE-BA5C467C2D61}" type="pres">
      <dgm:prSet presAssocID="{C5B84C8A-09B9-481D-B442-10D392BCE4F9}" presName="vertSpace2b" presStyleCnt="0"/>
      <dgm:spPr/>
    </dgm:pt>
    <dgm:pt modelId="{2B3862E6-1AA5-4993-9F0E-F315629D3ADC}" type="pres">
      <dgm:prSet presAssocID="{9423906C-79D7-4513-B610-9F00466023DD}" presName="horz2" presStyleCnt="0"/>
      <dgm:spPr/>
    </dgm:pt>
    <dgm:pt modelId="{DE61643B-ABAF-40E8-BB58-BE01F1E06455}" type="pres">
      <dgm:prSet presAssocID="{9423906C-79D7-4513-B610-9F00466023DD}" presName="horzSpace2" presStyleCnt="0"/>
      <dgm:spPr/>
    </dgm:pt>
    <dgm:pt modelId="{15B47800-7E4B-4978-AE29-74A3174D9FB8}" type="pres">
      <dgm:prSet presAssocID="{9423906C-79D7-4513-B610-9F00466023DD}" presName="tx2" presStyleLbl="revTx" presStyleIdx="3" presStyleCnt="6"/>
      <dgm:spPr/>
    </dgm:pt>
    <dgm:pt modelId="{142CAE5C-633E-4835-9CB0-5ACDA72227F6}" type="pres">
      <dgm:prSet presAssocID="{9423906C-79D7-4513-B610-9F00466023DD}" presName="vert2" presStyleCnt="0"/>
      <dgm:spPr/>
    </dgm:pt>
    <dgm:pt modelId="{70A314AE-BC62-4134-B836-F4174E5B2AD5}" type="pres">
      <dgm:prSet presAssocID="{9423906C-79D7-4513-B610-9F00466023DD}" presName="thinLine2b" presStyleLbl="callout" presStyleIdx="2" presStyleCnt="5"/>
      <dgm:spPr/>
    </dgm:pt>
    <dgm:pt modelId="{FB8C4DAE-1DC2-4D98-8BBA-9B76A7487B9A}" type="pres">
      <dgm:prSet presAssocID="{9423906C-79D7-4513-B610-9F00466023DD}" presName="vertSpace2b" presStyleCnt="0"/>
      <dgm:spPr/>
    </dgm:pt>
    <dgm:pt modelId="{140EC07B-9D99-4D6C-9C6D-102E8398CB89}" type="pres">
      <dgm:prSet presAssocID="{69BCC31C-527A-4BF7-9C37-592126A0232B}" presName="horz2" presStyleCnt="0"/>
      <dgm:spPr/>
    </dgm:pt>
    <dgm:pt modelId="{B0D31CB1-060C-454F-AAFF-1DC3A6B8E19F}" type="pres">
      <dgm:prSet presAssocID="{69BCC31C-527A-4BF7-9C37-592126A0232B}" presName="horzSpace2" presStyleCnt="0"/>
      <dgm:spPr/>
    </dgm:pt>
    <dgm:pt modelId="{F6E1A60E-464F-420A-A27C-B07814F13C21}" type="pres">
      <dgm:prSet presAssocID="{69BCC31C-527A-4BF7-9C37-592126A0232B}" presName="tx2" presStyleLbl="revTx" presStyleIdx="4" presStyleCnt="6"/>
      <dgm:spPr/>
    </dgm:pt>
    <dgm:pt modelId="{A66216B8-7BE8-4EA0-8B22-C55E1534E6F6}" type="pres">
      <dgm:prSet presAssocID="{69BCC31C-527A-4BF7-9C37-592126A0232B}" presName="vert2" presStyleCnt="0"/>
      <dgm:spPr/>
    </dgm:pt>
    <dgm:pt modelId="{721704EB-B65A-4DAC-8B8E-F2BB6ADD9DAD}" type="pres">
      <dgm:prSet presAssocID="{69BCC31C-527A-4BF7-9C37-592126A0232B}" presName="thinLine2b" presStyleLbl="callout" presStyleIdx="3" presStyleCnt="5"/>
      <dgm:spPr/>
    </dgm:pt>
    <dgm:pt modelId="{B72BA76C-0CD4-4843-88ED-22B2B54EE04A}" type="pres">
      <dgm:prSet presAssocID="{69BCC31C-527A-4BF7-9C37-592126A0232B}" presName="vertSpace2b" presStyleCnt="0"/>
      <dgm:spPr/>
    </dgm:pt>
    <dgm:pt modelId="{90CA0726-5109-4DAD-B569-D91C62A97207}" type="pres">
      <dgm:prSet presAssocID="{55F7E879-368F-4BD4-9626-95F9680AE287}" presName="horz2" presStyleCnt="0"/>
      <dgm:spPr/>
    </dgm:pt>
    <dgm:pt modelId="{FEB74F1C-BF26-4EA9-BA1B-712FDEFD825C}" type="pres">
      <dgm:prSet presAssocID="{55F7E879-368F-4BD4-9626-95F9680AE287}" presName="horzSpace2" presStyleCnt="0"/>
      <dgm:spPr/>
    </dgm:pt>
    <dgm:pt modelId="{E191B789-7D91-49EE-B439-9C1F36A88767}" type="pres">
      <dgm:prSet presAssocID="{55F7E879-368F-4BD4-9626-95F9680AE287}" presName="tx2" presStyleLbl="revTx" presStyleIdx="5" presStyleCnt="6"/>
      <dgm:spPr/>
    </dgm:pt>
    <dgm:pt modelId="{FDA8E5BC-920C-43AA-93C4-8129967BCF16}" type="pres">
      <dgm:prSet presAssocID="{55F7E879-368F-4BD4-9626-95F9680AE287}" presName="vert2" presStyleCnt="0"/>
      <dgm:spPr/>
    </dgm:pt>
    <dgm:pt modelId="{6D9FE0CA-36A3-40B5-BD60-FCB521F0E8EE}" type="pres">
      <dgm:prSet presAssocID="{55F7E879-368F-4BD4-9626-95F9680AE287}" presName="thinLine2b" presStyleLbl="callout" presStyleIdx="4" presStyleCnt="5"/>
      <dgm:spPr/>
    </dgm:pt>
    <dgm:pt modelId="{48D4AF16-B53D-4FC7-B51A-7310D677E840}" type="pres">
      <dgm:prSet presAssocID="{55F7E879-368F-4BD4-9626-95F9680AE287}" presName="vertSpace2b" presStyleCnt="0"/>
      <dgm:spPr/>
    </dgm:pt>
  </dgm:ptLst>
  <dgm:cxnLst>
    <dgm:cxn modelId="{7191B408-F255-49AB-B917-26A890919A3D}" srcId="{1EDDAE1E-F212-479C-955F-E7E4A39EF6D0}" destId="{0F9E3F43-48AC-4EDD-AC4C-6CE1E2DC8E2F}" srcOrd="0" destOrd="0" parTransId="{6E1C07A2-A787-417D-879E-14C8084E6D40}" sibTransId="{6225F9F7-DBFB-4D73-B7D6-6D8523E2D86A}"/>
    <dgm:cxn modelId="{858D8A0A-66B6-4C67-9021-7014A77E7959}" srcId="{C2FD3A9A-A6B0-45B5-8AFB-37193D59C32E}" destId="{1EDDAE1E-F212-479C-955F-E7E4A39EF6D0}" srcOrd="0" destOrd="0" parTransId="{40630EC0-81A5-407E-BC4D-B668725DDDBC}" sibTransId="{04964D9C-38E3-46FD-BBD1-F2E8857D087F}"/>
    <dgm:cxn modelId="{FFDE0D21-DE46-4A6D-8D81-CE58A30F29E4}" srcId="{1EDDAE1E-F212-479C-955F-E7E4A39EF6D0}" destId="{9423906C-79D7-4513-B610-9F00466023DD}" srcOrd="2" destOrd="0" parTransId="{2BFB06FA-50F4-4602-A797-E4B18D1B2C6D}" sibTransId="{43C0BD7D-B6A9-47B5-92EC-531EC658C20B}"/>
    <dgm:cxn modelId="{D53EE844-0E41-46BC-AA3D-0ED608B8C5FF}" type="presOf" srcId="{C5B84C8A-09B9-481D-B442-10D392BCE4F9}" destId="{D2F0FD66-2062-43B9-9C50-AAF6F172BA25}" srcOrd="0" destOrd="0" presId="urn:microsoft.com/office/officeart/2008/layout/LinedList"/>
    <dgm:cxn modelId="{545FE845-671F-4560-8F60-B668E13CECE6}" type="presOf" srcId="{1EDDAE1E-F212-479C-955F-E7E4A39EF6D0}" destId="{27EC70ED-A452-4B95-89A1-DD3852666B0A}" srcOrd="0" destOrd="0" presId="urn:microsoft.com/office/officeart/2008/layout/LinedList"/>
    <dgm:cxn modelId="{F6CF9669-FBF7-472A-91E8-95E0DA83D925}" type="presOf" srcId="{0F9E3F43-48AC-4EDD-AC4C-6CE1E2DC8E2F}" destId="{A4EFFF5B-C379-4F4F-9741-BE09C38AECDD}" srcOrd="0" destOrd="0" presId="urn:microsoft.com/office/officeart/2008/layout/LinedList"/>
    <dgm:cxn modelId="{F4997C50-2326-41CF-B877-73062D5A3EE2}" type="presOf" srcId="{C2FD3A9A-A6B0-45B5-8AFB-37193D59C32E}" destId="{6D37E2F3-2D92-4881-8E26-1A49D004B9CA}" srcOrd="0" destOrd="0" presId="urn:microsoft.com/office/officeart/2008/layout/LinedList"/>
    <dgm:cxn modelId="{4EC178A9-1DC3-44E0-83AF-171265379CE3}" srcId="{1EDDAE1E-F212-479C-955F-E7E4A39EF6D0}" destId="{55F7E879-368F-4BD4-9626-95F9680AE287}" srcOrd="4" destOrd="0" parTransId="{411BB827-94CC-476C-8FA2-0B617D1B57C2}" sibTransId="{6D52CB02-AB7B-4CD5-9517-78A8804DFDA4}"/>
    <dgm:cxn modelId="{527608C8-3EAB-4F8C-BBC4-8CFBC9C82F67}" type="presOf" srcId="{55F7E879-368F-4BD4-9626-95F9680AE287}" destId="{E191B789-7D91-49EE-B439-9C1F36A88767}" srcOrd="0" destOrd="0" presId="urn:microsoft.com/office/officeart/2008/layout/LinedList"/>
    <dgm:cxn modelId="{AB05E3CE-4295-4DF1-9A46-9B2637496382}" srcId="{1EDDAE1E-F212-479C-955F-E7E4A39EF6D0}" destId="{69BCC31C-527A-4BF7-9C37-592126A0232B}" srcOrd="3" destOrd="0" parTransId="{40FD1C64-56F6-4B45-AB53-92BC458F4CE7}" sibTransId="{7311CDD7-2FEC-44A7-A6F2-B52B295F9F21}"/>
    <dgm:cxn modelId="{99CFCDDF-C8C4-47CF-AC12-6BF88DF8F0C9}" type="presOf" srcId="{69BCC31C-527A-4BF7-9C37-592126A0232B}" destId="{F6E1A60E-464F-420A-A27C-B07814F13C21}" srcOrd="0" destOrd="0" presId="urn:microsoft.com/office/officeart/2008/layout/LinedList"/>
    <dgm:cxn modelId="{1C663FF2-8A5E-45EE-B48F-8B1D794C648B}" srcId="{1EDDAE1E-F212-479C-955F-E7E4A39EF6D0}" destId="{C5B84C8A-09B9-481D-B442-10D392BCE4F9}" srcOrd="1" destOrd="0" parTransId="{54257845-652C-4DBE-8337-C03473CFD37A}" sibTransId="{58EE5544-6392-4123-8F38-4E4E76924569}"/>
    <dgm:cxn modelId="{3E9022F4-3064-410E-8C49-8D8F1C0D3284}" type="presOf" srcId="{9423906C-79D7-4513-B610-9F00466023DD}" destId="{15B47800-7E4B-4978-AE29-74A3174D9FB8}" srcOrd="0" destOrd="0" presId="urn:microsoft.com/office/officeart/2008/layout/LinedList"/>
    <dgm:cxn modelId="{2CA893F9-9B36-49A2-A3DC-A1C22BFC6576}" type="presParOf" srcId="{6D37E2F3-2D92-4881-8E26-1A49D004B9CA}" destId="{9B207240-50C7-4321-80D8-F47C504A7DA8}" srcOrd="0" destOrd="0" presId="urn:microsoft.com/office/officeart/2008/layout/LinedList"/>
    <dgm:cxn modelId="{92ED2A39-CDFA-47AC-8B0F-17EA2DE58E7A}" type="presParOf" srcId="{6D37E2F3-2D92-4881-8E26-1A49D004B9CA}" destId="{81BAA614-D49C-4340-B1FD-40C9F69339C8}" srcOrd="1" destOrd="0" presId="urn:microsoft.com/office/officeart/2008/layout/LinedList"/>
    <dgm:cxn modelId="{A3434449-F542-446F-AAF6-A30F08834CD5}" type="presParOf" srcId="{81BAA614-D49C-4340-B1FD-40C9F69339C8}" destId="{27EC70ED-A452-4B95-89A1-DD3852666B0A}" srcOrd="0" destOrd="0" presId="urn:microsoft.com/office/officeart/2008/layout/LinedList"/>
    <dgm:cxn modelId="{4CEC43E7-7C61-46FF-8BFB-6036E8F0BD22}" type="presParOf" srcId="{81BAA614-D49C-4340-B1FD-40C9F69339C8}" destId="{9C4EC106-6C64-4866-95CE-18CD55F997B1}" srcOrd="1" destOrd="0" presId="urn:microsoft.com/office/officeart/2008/layout/LinedList"/>
    <dgm:cxn modelId="{3E7D904D-FE36-4A74-AB88-1E7E4F48CE87}" type="presParOf" srcId="{9C4EC106-6C64-4866-95CE-18CD55F997B1}" destId="{DE1C5876-73C7-451D-A5BD-F3A9AAF8F384}" srcOrd="0" destOrd="0" presId="urn:microsoft.com/office/officeart/2008/layout/LinedList"/>
    <dgm:cxn modelId="{80CB50E0-1111-4702-A9C5-791769B9E8BA}" type="presParOf" srcId="{9C4EC106-6C64-4866-95CE-18CD55F997B1}" destId="{38A2A358-BDA5-4CA7-8031-C9837CCBF94F}" srcOrd="1" destOrd="0" presId="urn:microsoft.com/office/officeart/2008/layout/LinedList"/>
    <dgm:cxn modelId="{8FB216A7-B1D4-4371-B33B-6F29550E7664}" type="presParOf" srcId="{38A2A358-BDA5-4CA7-8031-C9837CCBF94F}" destId="{B27A8AD2-FB15-4DAE-8F94-86D186F85B1C}" srcOrd="0" destOrd="0" presId="urn:microsoft.com/office/officeart/2008/layout/LinedList"/>
    <dgm:cxn modelId="{1F349811-8BF1-4981-BE15-BB2CC944CECD}" type="presParOf" srcId="{38A2A358-BDA5-4CA7-8031-C9837CCBF94F}" destId="{A4EFFF5B-C379-4F4F-9741-BE09C38AECDD}" srcOrd="1" destOrd="0" presId="urn:microsoft.com/office/officeart/2008/layout/LinedList"/>
    <dgm:cxn modelId="{7067FD7E-E591-463C-9C90-98C641C48C5C}" type="presParOf" srcId="{38A2A358-BDA5-4CA7-8031-C9837CCBF94F}" destId="{11713D7E-821D-406A-884C-F1036BAD5793}" srcOrd="2" destOrd="0" presId="urn:microsoft.com/office/officeart/2008/layout/LinedList"/>
    <dgm:cxn modelId="{BEEF2B71-E5F9-4F41-9DC5-57745D703657}" type="presParOf" srcId="{9C4EC106-6C64-4866-95CE-18CD55F997B1}" destId="{681480EB-CF18-4C3D-8A9A-3DA23F92CF47}" srcOrd="2" destOrd="0" presId="urn:microsoft.com/office/officeart/2008/layout/LinedList"/>
    <dgm:cxn modelId="{92F0F881-B865-4C29-97A1-D93653286BF9}" type="presParOf" srcId="{9C4EC106-6C64-4866-95CE-18CD55F997B1}" destId="{3B30CA40-31F1-4F8A-AD40-04ACA7F9EDB9}" srcOrd="3" destOrd="0" presId="urn:microsoft.com/office/officeart/2008/layout/LinedList"/>
    <dgm:cxn modelId="{239F9FDD-F32F-455B-A43A-E490003BD40D}" type="presParOf" srcId="{9C4EC106-6C64-4866-95CE-18CD55F997B1}" destId="{F56BDE56-923F-4F50-8C88-75C7B52337F6}" srcOrd="4" destOrd="0" presId="urn:microsoft.com/office/officeart/2008/layout/LinedList"/>
    <dgm:cxn modelId="{E2D916D3-AF0C-4DFF-915C-48ACA1F9C2C7}" type="presParOf" srcId="{F56BDE56-923F-4F50-8C88-75C7B52337F6}" destId="{115D77CF-4C54-472B-A980-F4035E345DF2}" srcOrd="0" destOrd="0" presId="urn:microsoft.com/office/officeart/2008/layout/LinedList"/>
    <dgm:cxn modelId="{97EDEE3D-2085-4621-BD8F-3FECC384E4AB}" type="presParOf" srcId="{F56BDE56-923F-4F50-8C88-75C7B52337F6}" destId="{D2F0FD66-2062-43B9-9C50-AAF6F172BA25}" srcOrd="1" destOrd="0" presId="urn:microsoft.com/office/officeart/2008/layout/LinedList"/>
    <dgm:cxn modelId="{4D747DBE-B3F4-4E49-8F30-DD972D04BD02}" type="presParOf" srcId="{F56BDE56-923F-4F50-8C88-75C7B52337F6}" destId="{079AF2B4-A898-40E4-AD6C-CB4D5AEB0208}" srcOrd="2" destOrd="0" presId="urn:microsoft.com/office/officeart/2008/layout/LinedList"/>
    <dgm:cxn modelId="{13873EBE-EDC9-4AFA-96C4-5FAF17B59246}" type="presParOf" srcId="{9C4EC106-6C64-4866-95CE-18CD55F997B1}" destId="{F9219B1F-5D83-4250-B8EF-986B69797AFF}" srcOrd="5" destOrd="0" presId="urn:microsoft.com/office/officeart/2008/layout/LinedList"/>
    <dgm:cxn modelId="{13AAD736-0E19-46FA-9363-1AF902CBDF9D}" type="presParOf" srcId="{9C4EC106-6C64-4866-95CE-18CD55F997B1}" destId="{20C1A992-C21B-40C7-A3EE-BA5C467C2D61}" srcOrd="6" destOrd="0" presId="urn:microsoft.com/office/officeart/2008/layout/LinedList"/>
    <dgm:cxn modelId="{C9832E58-7FF0-4813-A871-24F69CE33209}" type="presParOf" srcId="{9C4EC106-6C64-4866-95CE-18CD55F997B1}" destId="{2B3862E6-1AA5-4993-9F0E-F315629D3ADC}" srcOrd="7" destOrd="0" presId="urn:microsoft.com/office/officeart/2008/layout/LinedList"/>
    <dgm:cxn modelId="{37F0AB99-7844-49F2-BEF0-41C5A6A9E2C1}" type="presParOf" srcId="{2B3862E6-1AA5-4993-9F0E-F315629D3ADC}" destId="{DE61643B-ABAF-40E8-BB58-BE01F1E06455}" srcOrd="0" destOrd="0" presId="urn:microsoft.com/office/officeart/2008/layout/LinedList"/>
    <dgm:cxn modelId="{BCAF0CF9-50A6-4D63-A852-8C7A4B827BB6}" type="presParOf" srcId="{2B3862E6-1AA5-4993-9F0E-F315629D3ADC}" destId="{15B47800-7E4B-4978-AE29-74A3174D9FB8}" srcOrd="1" destOrd="0" presId="urn:microsoft.com/office/officeart/2008/layout/LinedList"/>
    <dgm:cxn modelId="{BE36723D-CE8D-4A75-9685-6AEC621D04B1}" type="presParOf" srcId="{2B3862E6-1AA5-4993-9F0E-F315629D3ADC}" destId="{142CAE5C-633E-4835-9CB0-5ACDA72227F6}" srcOrd="2" destOrd="0" presId="urn:microsoft.com/office/officeart/2008/layout/LinedList"/>
    <dgm:cxn modelId="{F2F3BD90-66F2-4826-8489-7E5882A587C8}" type="presParOf" srcId="{9C4EC106-6C64-4866-95CE-18CD55F997B1}" destId="{70A314AE-BC62-4134-B836-F4174E5B2AD5}" srcOrd="8" destOrd="0" presId="urn:microsoft.com/office/officeart/2008/layout/LinedList"/>
    <dgm:cxn modelId="{44CC0CF1-AD16-4571-8531-6CE44761B9E9}" type="presParOf" srcId="{9C4EC106-6C64-4866-95CE-18CD55F997B1}" destId="{FB8C4DAE-1DC2-4D98-8BBA-9B76A7487B9A}" srcOrd="9" destOrd="0" presId="urn:microsoft.com/office/officeart/2008/layout/LinedList"/>
    <dgm:cxn modelId="{BBCA53F9-1A93-45D7-BF5F-0F2FA3303AEE}" type="presParOf" srcId="{9C4EC106-6C64-4866-95CE-18CD55F997B1}" destId="{140EC07B-9D99-4D6C-9C6D-102E8398CB89}" srcOrd="10" destOrd="0" presId="urn:microsoft.com/office/officeart/2008/layout/LinedList"/>
    <dgm:cxn modelId="{F9F6CF50-740B-4691-A0AC-E81922C07E59}" type="presParOf" srcId="{140EC07B-9D99-4D6C-9C6D-102E8398CB89}" destId="{B0D31CB1-060C-454F-AAFF-1DC3A6B8E19F}" srcOrd="0" destOrd="0" presId="urn:microsoft.com/office/officeart/2008/layout/LinedList"/>
    <dgm:cxn modelId="{E586CCF3-AC52-47B6-9101-DC91E1F80023}" type="presParOf" srcId="{140EC07B-9D99-4D6C-9C6D-102E8398CB89}" destId="{F6E1A60E-464F-420A-A27C-B07814F13C21}" srcOrd="1" destOrd="0" presId="urn:microsoft.com/office/officeart/2008/layout/LinedList"/>
    <dgm:cxn modelId="{1F8E0E68-3FE5-41FF-97B4-4B0BA485F387}" type="presParOf" srcId="{140EC07B-9D99-4D6C-9C6D-102E8398CB89}" destId="{A66216B8-7BE8-4EA0-8B22-C55E1534E6F6}" srcOrd="2" destOrd="0" presId="urn:microsoft.com/office/officeart/2008/layout/LinedList"/>
    <dgm:cxn modelId="{FBC45E29-B5EB-4B56-98DC-8E8B0F659CCE}" type="presParOf" srcId="{9C4EC106-6C64-4866-95CE-18CD55F997B1}" destId="{721704EB-B65A-4DAC-8B8E-F2BB6ADD9DAD}" srcOrd="11" destOrd="0" presId="urn:microsoft.com/office/officeart/2008/layout/LinedList"/>
    <dgm:cxn modelId="{B9B5DA20-258C-41C8-96BB-CD6DD32F3A91}" type="presParOf" srcId="{9C4EC106-6C64-4866-95CE-18CD55F997B1}" destId="{B72BA76C-0CD4-4843-88ED-22B2B54EE04A}" srcOrd="12" destOrd="0" presId="urn:microsoft.com/office/officeart/2008/layout/LinedList"/>
    <dgm:cxn modelId="{A686457A-FFB5-42AB-8EB8-D4018AD8D795}" type="presParOf" srcId="{9C4EC106-6C64-4866-95CE-18CD55F997B1}" destId="{90CA0726-5109-4DAD-B569-D91C62A97207}" srcOrd="13" destOrd="0" presId="urn:microsoft.com/office/officeart/2008/layout/LinedList"/>
    <dgm:cxn modelId="{D2C8175F-96F3-4D61-9974-36C41FA95E5B}" type="presParOf" srcId="{90CA0726-5109-4DAD-B569-D91C62A97207}" destId="{FEB74F1C-BF26-4EA9-BA1B-712FDEFD825C}" srcOrd="0" destOrd="0" presId="urn:microsoft.com/office/officeart/2008/layout/LinedList"/>
    <dgm:cxn modelId="{8FF5DBE3-EA4B-4743-B3DF-6D3C818613D2}" type="presParOf" srcId="{90CA0726-5109-4DAD-B569-D91C62A97207}" destId="{E191B789-7D91-49EE-B439-9C1F36A88767}" srcOrd="1" destOrd="0" presId="urn:microsoft.com/office/officeart/2008/layout/LinedList"/>
    <dgm:cxn modelId="{E8582852-388B-472C-9B82-07A455206A10}" type="presParOf" srcId="{90CA0726-5109-4DAD-B569-D91C62A97207}" destId="{FDA8E5BC-920C-43AA-93C4-8129967BCF16}" srcOrd="2" destOrd="0" presId="urn:microsoft.com/office/officeart/2008/layout/LinedList"/>
    <dgm:cxn modelId="{45613AC1-E6DE-42FF-99E0-68ACA2F819A2}" type="presParOf" srcId="{9C4EC106-6C64-4866-95CE-18CD55F997B1}" destId="{6D9FE0CA-36A3-40B5-BD60-FCB521F0E8EE}" srcOrd="14" destOrd="0" presId="urn:microsoft.com/office/officeart/2008/layout/LinedList"/>
    <dgm:cxn modelId="{4202EB8E-0206-43DE-8C52-A61F1DEA8723}" type="presParOf" srcId="{9C4EC106-6C64-4866-95CE-18CD55F997B1}" destId="{48D4AF16-B53D-4FC7-B51A-7310D677E840}" srcOrd="15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7829CF-B485-45CE-8D99-5D14EC129BC5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798A7EA-26E3-4F79-9374-C9BE26CBF439}">
      <dgm:prSet/>
      <dgm:spPr/>
      <dgm:t>
        <a:bodyPr/>
        <a:lstStyle/>
        <a:p>
          <a:r>
            <a:rPr lang="en-GB" b="1"/>
            <a:t>Communication Styles</a:t>
          </a:r>
          <a:endParaRPr lang="en-US"/>
        </a:p>
      </dgm:t>
    </dgm:pt>
    <dgm:pt modelId="{E0DC82B9-E562-44ED-BDE4-75C19C9F0A75}" type="parTrans" cxnId="{2E74CED2-D155-4EFD-A867-CD235BBAD3D8}">
      <dgm:prSet/>
      <dgm:spPr/>
      <dgm:t>
        <a:bodyPr/>
        <a:lstStyle/>
        <a:p>
          <a:endParaRPr lang="en-US"/>
        </a:p>
      </dgm:t>
    </dgm:pt>
    <dgm:pt modelId="{681E6073-3B10-4372-8D5C-56175A5D41C4}" type="sibTrans" cxnId="{2E74CED2-D155-4EFD-A867-CD235BBAD3D8}">
      <dgm:prSet/>
      <dgm:spPr/>
      <dgm:t>
        <a:bodyPr/>
        <a:lstStyle/>
        <a:p>
          <a:endParaRPr lang="en-US"/>
        </a:p>
      </dgm:t>
    </dgm:pt>
    <dgm:pt modelId="{905B7122-947E-4E59-BE77-F8C69AADCAF9}">
      <dgm:prSet/>
      <dgm:spPr/>
      <dgm:t>
        <a:bodyPr/>
        <a:lstStyle/>
        <a:p>
          <a:r>
            <a:rPr lang="en-GB" i="1"/>
            <a:t>High-context (China):</a:t>
          </a:r>
          <a:r>
            <a:rPr lang="en-GB"/>
            <a:t> Indirect, relying on non-verbal cues and implied meanings (Hall, 1976).</a:t>
          </a:r>
          <a:endParaRPr lang="en-US"/>
        </a:p>
      </dgm:t>
    </dgm:pt>
    <dgm:pt modelId="{9FFFA7E1-5D99-4F97-93E3-EEC4414C05D3}" type="parTrans" cxnId="{46F81D87-143F-4B11-88CE-C34BBCE258C7}">
      <dgm:prSet/>
      <dgm:spPr/>
      <dgm:t>
        <a:bodyPr/>
        <a:lstStyle/>
        <a:p>
          <a:endParaRPr lang="en-US"/>
        </a:p>
      </dgm:t>
    </dgm:pt>
    <dgm:pt modelId="{AFF681E5-5F13-4861-81BD-239CE4047D3C}" type="sibTrans" cxnId="{46F81D87-143F-4B11-88CE-C34BBCE258C7}">
      <dgm:prSet/>
      <dgm:spPr/>
      <dgm:t>
        <a:bodyPr/>
        <a:lstStyle/>
        <a:p>
          <a:endParaRPr lang="en-US"/>
        </a:p>
      </dgm:t>
    </dgm:pt>
    <dgm:pt modelId="{7BA79A52-27F4-4DD7-958B-4C18CAD2E721}">
      <dgm:prSet/>
      <dgm:spPr/>
      <dgm:t>
        <a:bodyPr/>
        <a:lstStyle/>
        <a:p>
          <a:r>
            <a:rPr lang="en-GB" i="1"/>
            <a:t>Low-context (UK):</a:t>
          </a:r>
          <a:r>
            <a:rPr lang="en-GB"/>
            <a:t> Direct, with explicit verbal agreements.</a:t>
          </a:r>
          <a:endParaRPr lang="en-US"/>
        </a:p>
      </dgm:t>
    </dgm:pt>
    <dgm:pt modelId="{1D110FB6-F154-4039-937C-6F3C2FDF96E7}" type="parTrans" cxnId="{5161A36F-EC2C-413A-8EB0-4586087045ED}">
      <dgm:prSet/>
      <dgm:spPr/>
      <dgm:t>
        <a:bodyPr/>
        <a:lstStyle/>
        <a:p>
          <a:endParaRPr lang="en-US"/>
        </a:p>
      </dgm:t>
    </dgm:pt>
    <dgm:pt modelId="{86F1F965-A6F3-4F1B-B969-E4FEE0B5D04B}" type="sibTrans" cxnId="{5161A36F-EC2C-413A-8EB0-4586087045ED}">
      <dgm:prSet/>
      <dgm:spPr/>
      <dgm:t>
        <a:bodyPr/>
        <a:lstStyle/>
        <a:p>
          <a:endParaRPr lang="en-US"/>
        </a:p>
      </dgm:t>
    </dgm:pt>
    <dgm:pt modelId="{AC56CF70-1644-4F3F-9776-29BCB4D55F5F}">
      <dgm:prSet/>
      <dgm:spPr/>
      <dgm:t>
        <a:bodyPr/>
        <a:lstStyle/>
        <a:p>
          <a:r>
            <a:rPr lang="en-GB" b="1"/>
            <a:t>Power Distance</a:t>
          </a:r>
          <a:endParaRPr lang="en-US"/>
        </a:p>
      </dgm:t>
    </dgm:pt>
    <dgm:pt modelId="{8E3C63AC-7646-4BAF-9A65-34B5D5C75B08}" type="parTrans" cxnId="{E46483F6-76D1-405E-9BFF-FDE8861432E7}">
      <dgm:prSet/>
      <dgm:spPr/>
      <dgm:t>
        <a:bodyPr/>
        <a:lstStyle/>
        <a:p>
          <a:endParaRPr lang="en-US"/>
        </a:p>
      </dgm:t>
    </dgm:pt>
    <dgm:pt modelId="{EB2D5150-A0CE-499A-A0D8-0C01E7E9B30E}" type="sibTrans" cxnId="{E46483F6-76D1-405E-9BFF-FDE8861432E7}">
      <dgm:prSet/>
      <dgm:spPr/>
      <dgm:t>
        <a:bodyPr/>
        <a:lstStyle/>
        <a:p>
          <a:endParaRPr lang="en-US"/>
        </a:p>
      </dgm:t>
    </dgm:pt>
    <dgm:pt modelId="{7CE2FFBE-4280-4572-95DE-0CEBB6CD03C6}">
      <dgm:prSet/>
      <dgm:spPr/>
      <dgm:t>
        <a:bodyPr/>
        <a:lstStyle/>
        <a:p>
          <a:r>
            <a:rPr lang="en-GB"/>
            <a:t>China scores high (80/100), valuing hierarchy and deference to authority (Hofstede Insights, 2023).</a:t>
          </a:r>
          <a:endParaRPr lang="en-US"/>
        </a:p>
      </dgm:t>
    </dgm:pt>
    <dgm:pt modelId="{8F6F68CD-C537-400D-87D3-D33A7A0D4870}" type="parTrans" cxnId="{64ECDA04-88F1-41DA-B618-283F9D9000A7}">
      <dgm:prSet/>
      <dgm:spPr/>
      <dgm:t>
        <a:bodyPr/>
        <a:lstStyle/>
        <a:p>
          <a:endParaRPr lang="en-US"/>
        </a:p>
      </dgm:t>
    </dgm:pt>
    <dgm:pt modelId="{FB09CA9C-3EE9-4EB6-B781-F35DD128B065}" type="sibTrans" cxnId="{64ECDA04-88F1-41DA-B618-283F9D9000A7}">
      <dgm:prSet/>
      <dgm:spPr/>
      <dgm:t>
        <a:bodyPr/>
        <a:lstStyle/>
        <a:p>
          <a:endParaRPr lang="en-US"/>
        </a:p>
      </dgm:t>
    </dgm:pt>
    <dgm:pt modelId="{15F03F2B-B584-4A4E-9C0E-54A96B466B4A}">
      <dgm:prSet/>
      <dgm:spPr/>
      <dgm:t>
        <a:bodyPr/>
        <a:lstStyle/>
        <a:p>
          <a:r>
            <a:rPr lang="en-GB"/>
            <a:t>The UK scores low (35/100), favoring egalitarian discussions.</a:t>
          </a:r>
          <a:endParaRPr lang="en-US"/>
        </a:p>
      </dgm:t>
    </dgm:pt>
    <dgm:pt modelId="{DE55702C-F3ED-4227-8ECF-CC7ABF77C94D}" type="parTrans" cxnId="{61722712-B8E6-4FA7-B20D-7CAF50E7FA42}">
      <dgm:prSet/>
      <dgm:spPr/>
      <dgm:t>
        <a:bodyPr/>
        <a:lstStyle/>
        <a:p>
          <a:endParaRPr lang="en-US"/>
        </a:p>
      </dgm:t>
    </dgm:pt>
    <dgm:pt modelId="{4B99595F-9A4F-430A-BB23-DFCFAAE200C4}" type="sibTrans" cxnId="{61722712-B8E6-4FA7-B20D-7CAF50E7FA42}">
      <dgm:prSet/>
      <dgm:spPr/>
      <dgm:t>
        <a:bodyPr/>
        <a:lstStyle/>
        <a:p>
          <a:endParaRPr lang="en-US"/>
        </a:p>
      </dgm:t>
    </dgm:pt>
    <dgm:pt modelId="{DA15DB14-BDEA-46F0-82A3-27ABF7714F93}">
      <dgm:prSet/>
      <dgm:spPr/>
      <dgm:t>
        <a:bodyPr/>
        <a:lstStyle/>
        <a:p>
          <a:r>
            <a:rPr lang="en-GB" b="1" dirty="0"/>
            <a:t>Time Orientation</a:t>
          </a:r>
          <a:endParaRPr lang="en-US" dirty="0"/>
        </a:p>
      </dgm:t>
    </dgm:pt>
    <dgm:pt modelId="{C9AF9AA2-BB4F-418F-9594-65D5A8E2E5BA}" type="parTrans" cxnId="{661E69C6-5B86-4B41-9D0E-A05469B82245}">
      <dgm:prSet/>
      <dgm:spPr/>
      <dgm:t>
        <a:bodyPr/>
        <a:lstStyle/>
        <a:p>
          <a:endParaRPr lang="en-US"/>
        </a:p>
      </dgm:t>
    </dgm:pt>
    <dgm:pt modelId="{B92CFC43-5A41-460F-B656-9E4DB409AD8C}" type="sibTrans" cxnId="{661E69C6-5B86-4B41-9D0E-A05469B82245}">
      <dgm:prSet/>
      <dgm:spPr/>
      <dgm:t>
        <a:bodyPr/>
        <a:lstStyle/>
        <a:p>
          <a:endParaRPr lang="en-US"/>
        </a:p>
      </dgm:t>
    </dgm:pt>
    <dgm:pt modelId="{D5C01B7A-3491-4267-A5E7-E93979D930F3}">
      <dgm:prSet/>
      <dgm:spPr/>
      <dgm:t>
        <a:bodyPr/>
        <a:lstStyle/>
        <a:p>
          <a:r>
            <a:rPr lang="en-GB"/>
            <a:t>China’s long-term view (87/100) prioritizes relationship-building before deals (Hofstede, 2020).</a:t>
          </a:r>
          <a:endParaRPr lang="en-US"/>
        </a:p>
      </dgm:t>
    </dgm:pt>
    <dgm:pt modelId="{9BB27094-10F3-4480-84D4-BED2542C9C95}" type="parTrans" cxnId="{31D7750E-53F7-4E24-BC2F-14637B68D558}">
      <dgm:prSet/>
      <dgm:spPr/>
      <dgm:t>
        <a:bodyPr/>
        <a:lstStyle/>
        <a:p>
          <a:endParaRPr lang="en-US"/>
        </a:p>
      </dgm:t>
    </dgm:pt>
    <dgm:pt modelId="{05001CA7-B4CA-45BB-81E0-5DB7FC3A9E5A}" type="sibTrans" cxnId="{31D7750E-53F7-4E24-BC2F-14637B68D558}">
      <dgm:prSet/>
      <dgm:spPr/>
      <dgm:t>
        <a:bodyPr/>
        <a:lstStyle/>
        <a:p>
          <a:endParaRPr lang="en-US"/>
        </a:p>
      </dgm:t>
    </dgm:pt>
    <dgm:pt modelId="{75B800B6-F95F-43BC-85D6-E5E8DFC0B862}">
      <dgm:prSet/>
      <dgm:spPr/>
      <dgm:t>
        <a:bodyPr/>
        <a:lstStyle/>
        <a:p>
          <a:r>
            <a:rPr lang="en-GB"/>
            <a:t>The UK’s short-term focus (51/100) emphasizes quick outcomes.</a:t>
          </a:r>
          <a:endParaRPr lang="en-US"/>
        </a:p>
      </dgm:t>
    </dgm:pt>
    <dgm:pt modelId="{C50056DB-B2C3-4736-883E-1B50D836AD75}" type="parTrans" cxnId="{9BD78645-F951-444E-8AF4-69C698A72BFD}">
      <dgm:prSet/>
      <dgm:spPr/>
      <dgm:t>
        <a:bodyPr/>
        <a:lstStyle/>
        <a:p>
          <a:endParaRPr lang="en-US"/>
        </a:p>
      </dgm:t>
    </dgm:pt>
    <dgm:pt modelId="{E940E834-391A-460F-928F-D7495AECBCF6}" type="sibTrans" cxnId="{9BD78645-F951-444E-8AF4-69C698A72BFD}">
      <dgm:prSet/>
      <dgm:spPr/>
      <dgm:t>
        <a:bodyPr/>
        <a:lstStyle/>
        <a:p>
          <a:endParaRPr lang="en-US"/>
        </a:p>
      </dgm:t>
    </dgm:pt>
    <dgm:pt modelId="{0722714D-1B34-4E85-984F-9254206FDC2F}">
      <dgm:prSet/>
      <dgm:spPr/>
      <dgm:t>
        <a:bodyPr/>
        <a:lstStyle/>
        <a:p>
          <a:r>
            <a:rPr lang="en-GB" b="1"/>
            <a:t>Decision-Making</a:t>
          </a:r>
          <a:endParaRPr lang="en-US"/>
        </a:p>
      </dgm:t>
    </dgm:pt>
    <dgm:pt modelId="{DC6A458A-C2A9-4AA8-AC90-387D1A5D2016}" type="parTrans" cxnId="{38664D72-CCDA-4FCC-94EA-AF4740F7645D}">
      <dgm:prSet/>
      <dgm:spPr/>
      <dgm:t>
        <a:bodyPr/>
        <a:lstStyle/>
        <a:p>
          <a:endParaRPr lang="en-US"/>
        </a:p>
      </dgm:t>
    </dgm:pt>
    <dgm:pt modelId="{9C453A2D-F784-4852-B0F4-50A6D863D405}" type="sibTrans" cxnId="{38664D72-CCDA-4FCC-94EA-AF4740F7645D}">
      <dgm:prSet/>
      <dgm:spPr/>
      <dgm:t>
        <a:bodyPr/>
        <a:lstStyle/>
        <a:p>
          <a:endParaRPr lang="en-US"/>
        </a:p>
      </dgm:t>
    </dgm:pt>
    <dgm:pt modelId="{E81B5860-3726-4E7D-ADA3-94062F7C6093}">
      <dgm:prSet/>
      <dgm:spPr/>
      <dgm:t>
        <a:bodyPr/>
        <a:lstStyle/>
        <a:p>
          <a:r>
            <a:rPr lang="en-GB"/>
            <a:t>Chinese firms use collective consensus (Lewis, 2022).</a:t>
          </a:r>
          <a:endParaRPr lang="en-US"/>
        </a:p>
      </dgm:t>
    </dgm:pt>
    <dgm:pt modelId="{B871BB01-6A5B-48D5-9639-91792F1AC54C}" type="parTrans" cxnId="{43BBA7F7-4FF2-40C1-89BC-86771A592775}">
      <dgm:prSet/>
      <dgm:spPr/>
      <dgm:t>
        <a:bodyPr/>
        <a:lstStyle/>
        <a:p>
          <a:endParaRPr lang="en-US"/>
        </a:p>
      </dgm:t>
    </dgm:pt>
    <dgm:pt modelId="{88F8489D-7BD5-4D1B-BA27-223A426D2745}" type="sibTrans" cxnId="{43BBA7F7-4FF2-40C1-89BC-86771A592775}">
      <dgm:prSet/>
      <dgm:spPr/>
      <dgm:t>
        <a:bodyPr/>
        <a:lstStyle/>
        <a:p>
          <a:endParaRPr lang="en-US"/>
        </a:p>
      </dgm:t>
    </dgm:pt>
    <dgm:pt modelId="{3964714F-1739-4829-AE8F-59477F96AC40}">
      <dgm:prSet/>
      <dgm:spPr/>
      <dgm:t>
        <a:bodyPr/>
        <a:lstStyle/>
        <a:p>
          <a:r>
            <a:rPr lang="en-GB"/>
            <a:t>UK firms often delegate to individuals.</a:t>
          </a:r>
          <a:endParaRPr lang="en-US"/>
        </a:p>
      </dgm:t>
    </dgm:pt>
    <dgm:pt modelId="{F0F38BC0-8230-4716-A01F-6110B04679D2}" type="parTrans" cxnId="{C7EAD3E0-568F-4E71-9958-CAF8B6958297}">
      <dgm:prSet/>
      <dgm:spPr/>
      <dgm:t>
        <a:bodyPr/>
        <a:lstStyle/>
        <a:p>
          <a:endParaRPr lang="en-US"/>
        </a:p>
      </dgm:t>
    </dgm:pt>
    <dgm:pt modelId="{D10D1178-96D7-4D56-B350-87FA1F000A60}" type="sibTrans" cxnId="{C7EAD3E0-568F-4E71-9958-CAF8B6958297}">
      <dgm:prSet/>
      <dgm:spPr/>
      <dgm:t>
        <a:bodyPr/>
        <a:lstStyle/>
        <a:p>
          <a:endParaRPr lang="en-US"/>
        </a:p>
      </dgm:t>
    </dgm:pt>
    <dgm:pt modelId="{60D959B0-B66C-445D-86E7-AC53B4051A54}">
      <dgm:prSet/>
      <dgm:spPr/>
      <dgm:t>
        <a:bodyPr/>
        <a:lstStyle/>
        <a:p>
          <a:r>
            <a:rPr lang="en-GB" b="1" dirty="0"/>
            <a:t>Risk Tolerance</a:t>
          </a:r>
          <a:endParaRPr lang="en-US" dirty="0"/>
        </a:p>
      </dgm:t>
    </dgm:pt>
    <dgm:pt modelId="{AC444749-9939-4013-BC0D-B2DFBEA77098}" type="parTrans" cxnId="{53F473FF-5D3F-44F2-BCD2-636AE06E0474}">
      <dgm:prSet/>
      <dgm:spPr/>
      <dgm:t>
        <a:bodyPr/>
        <a:lstStyle/>
        <a:p>
          <a:endParaRPr lang="en-US"/>
        </a:p>
      </dgm:t>
    </dgm:pt>
    <dgm:pt modelId="{533EFEF8-9B30-49F8-995A-31754AD44440}" type="sibTrans" cxnId="{53F473FF-5D3F-44F2-BCD2-636AE06E0474}">
      <dgm:prSet/>
      <dgm:spPr/>
      <dgm:t>
        <a:bodyPr/>
        <a:lstStyle/>
        <a:p>
          <a:endParaRPr lang="en-US"/>
        </a:p>
      </dgm:t>
    </dgm:pt>
    <dgm:pt modelId="{6D79AD6A-3387-426E-A882-598085EDB88C}">
      <dgm:prSet/>
      <dgm:spPr/>
      <dgm:t>
        <a:bodyPr/>
        <a:lstStyle/>
        <a:p>
          <a:r>
            <a:rPr lang="en-GB" dirty="0"/>
            <a:t>Chinese negotiators avoid public confrontation to save "face" (</a:t>
          </a:r>
          <a:r>
            <a:rPr lang="en-GB" i="1" dirty="0" err="1"/>
            <a:t>mianzi</a:t>
          </a:r>
          <a:r>
            <a:rPr lang="en-GB" dirty="0"/>
            <a:t>) (Faure &amp; Fang, 2023).</a:t>
          </a:r>
          <a:endParaRPr lang="en-US" dirty="0"/>
        </a:p>
      </dgm:t>
    </dgm:pt>
    <dgm:pt modelId="{D481CB87-D071-4FD9-ADC2-3F1EE472F93C}" type="parTrans" cxnId="{0C2EB96E-77CA-4CEA-B240-216442B5259A}">
      <dgm:prSet/>
      <dgm:spPr/>
      <dgm:t>
        <a:bodyPr/>
        <a:lstStyle/>
        <a:p>
          <a:endParaRPr lang="en-US"/>
        </a:p>
      </dgm:t>
    </dgm:pt>
    <dgm:pt modelId="{4614C22B-EA5C-4DCB-804A-559699C9CEBB}" type="sibTrans" cxnId="{0C2EB96E-77CA-4CEA-B240-216442B5259A}">
      <dgm:prSet/>
      <dgm:spPr/>
      <dgm:t>
        <a:bodyPr/>
        <a:lstStyle/>
        <a:p>
          <a:endParaRPr lang="en-US"/>
        </a:p>
      </dgm:t>
    </dgm:pt>
    <dgm:pt modelId="{F9D712D5-0EB8-4FE7-8D3F-F970E290E589}">
      <dgm:prSet/>
      <dgm:spPr/>
      <dgm:t>
        <a:bodyPr/>
        <a:lstStyle/>
        <a:p>
          <a:r>
            <a:rPr lang="en-GB" dirty="0"/>
            <a:t>UK teams typically address conflicts directly.</a:t>
          </a:r>
          <a:endParaRPr lang="en-US" dirty="0"/>
        </a:p>
      </dgm:t>
    </dgm:pt>
    <dgm:pt modelId="{6412041D-89EC-4F4B-8007-1865E3D63FBB}" type="parTrans" cxnId="{4B89CE00-C06B-4846-83EC-FAAD7CF7C131}">
      <dgm:prSet/>
      <dgm:spPr/>
      <dgm:t>
        <a:bodyPr/>
        <a:lstStyle/>
        <a:p>
          <a:endParaRPr lang="en-US"/>
        </a:p>
      </dgm:t>
    </dgm:pt>
    <dgm:pt modelId="{4626E82B-792B-4EF4-BDB0-54316B03E1AC}" type="sibTrans" cxnId="{4B89CE00-C06B-4846-83EC-FAAD7CF7C131}">
      <dgm:prSet/>
      <dgm:spPr/>
      <dgm:t>
        <a:bodyPr/>
        <a:lstStyle/>
        <a:p>
          <a:endParaRPr lang="en-US"/>
        </a:p>
      </dgm:t>
    </dgm:pt>
    <dgm:pt modelId="{18B69398-BF4B-4DFD-B966-1BECB44F1530}" type="pres">
      <dgm:prSet presAssocID="{127829CF-B485-45CE-8D99-5D14EC129BC5}" presName="Name0" presStyleCnt="0">
        <dgm:presLayoutVars>
          <dgm:dir/>
          <dgm:animLvl val="lvl"/>
          <dgm:resizeHandles val="exact"/>
        </dgm:presLayoutVars>
      </dgm:prSet>
      <dgm:spPr/>
    </dgm:pt>
    <dgm:pt modelId="{0065722B-1642-4AF9-882E-9A244EB55833}" type="pres">
      <dgm:prSet presAssocID="{4798A7EA-26E3-4F79-9374-C9BE26CBF439}" presName="composite" presStyleCnt="0"/>
      <dgm:spPr/>
    </dgm:pt>
    <dgm:pt modelId="{DC696871-3C27-4166-B9DF-C22652FF58B4}" type="pres">
      <dgm:prSet presAssocID="{4798A7EA-26E3-4F79-9374-C9BE26CBF439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F041F5A4-CD0D-4614-BCD0-CF7802A21295}" type="pres">
      <dgm:prSet presAssocID="{4798A7EA-26E3-4F79-9374-C9BE26CBF439}" presName="desTx" presStyleLbl="alignAccFollowNode1" presStyleIdx="0" presStyleCnt="5">
        <dgm:presLayoutVars>
          <dgm:bulletEnabled val="1"/>
        </dgm:presLayoutVars>
      </dgm:prSet>
      <dgm:spPr/>
    </dgm:pt>
    <dgm:pt modelId="{D478BAFB-3F72-48B9-B64A-3E381558471B}" type="pres">
      <dgm:prSet presAssocID="{681E6073-3B10-4372-8D5C-56175A5D41C4}" presName="space" presStyleCnt="0"/>
      <dgm:spPr/>
    </dgm:pt>
    <dgm:pt modelId="{E4F0243B-369A-409D-8901-DAECF5CA0C61}" type="pres">
      <dgm:prSet presAssocID="{AC56CF70-1644-4F3F-9776-29BCB4D55F5F}" presName="composite" presStyleCnt="0"/>
      <dgm:spPr/>
    </dgm:pt>
    <dgm:pt modelId="{9BE46909-EBF8-4365-8422-2583569E0BFA}" type="pres">
      <dgm:prSet presAssocID="{AC56CF70-1644-4F3F-9776-29BCB4D55F5F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A326F894-DA4C-488C-B4DB-3ACA664D17DF}" type="pres">
      <dgm:prSet presAssocID="{AC56CF70-1644-4F3F-9776-29BCB4D55F5F}" presName="desTx" presStyleLbl="alignAccFollowNode1" presStyleIdx="1" presStyleCnt="5">
        <dgm:presLayoutVars>
          <dgm:bulletEnabled val="1"/>
        </dgm:presLayoutVars>
      </dgm:prSet>
      <dgm:spPr/>
    </dgm:pt>
    <dgm:pt modelId="{E4FA847E-277A-43D2-85DE-453773770B87}" type="pres">
      <dgm:prSet presAssocID="{EB2D5150-A0CE-499A-A0D8-0C01E7E9B30E}" presName="space" presStyleCnt="0"/>
      <dgm:spPr/>
    </dgm:pt>
    <dgm:pt modelId="{0301FDC4-8B94-4AEE-9997-979CDB800697}" type="pres">
      <dgm:prSet presAssocID="{DA15DB14-BDEA-46F0-82A3-27ABF7714F93}" presName="composite" presStyleCnt="0"/>
      <dgm:spPr/>
    </dgm:pt>
    <dgm:pt modelId="{8A9694C8-831D-406C-A386-73675C6B95B2}" type="pres">
      <dgm:prSet presAssocID="{DA15DB14-BDEA-46F0-82A3-27ABF7714F93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E3D19F0D-4DF5-49E2-90EA-DDC4AD169657}" type="pres">
      <dgm:prSet presAssocID="{DA15DB14-BDEA-46F0-82A3-27ABF7714F93}" presName="desTx" presStyleLbl="alignAccFollowNode1" presStyleIdx="2" presStyleCnt="5">
        <dgm:presLayoutVars>
          <dgm:bulletEnabled val="1"/>
        </dgm:presLayoutVars>
      </dgm:prSet>
      <dgm:spPr/>
    </dgm:pt>
    <dgm:pt modelId="{825C42E1-29F2-473E-ABAE-46D9D18BD8AD}" type="pres">
      <dgm:prSet presAssocID="{B92CFC43-5A41-460F-B656-9E4DB409AD8C}" presName="space" presStyleCnt="0"/>
      <dgm:spPr/>
    </dgm:pt>
    <dgm:pt modelId="{7ED42FBC-8A98-440B-BFAA-C1E97437E124}" type="pres">
      <dgm:prSet presAssocID="{0722714D-1B34-4E85-984F-9254206FDC2F}" presName="composite" presStyleCnt="0"/>
      <dgm:spPr/>
    </dgm:pt>
    <dgm:pt modelId="{42F38D45-75A5-4149-8C6C-6404CDA8E5B4}" type="pres">
      <dgm:prSet presAssocID="{0722714D-1B34-4E85-984F-9254206FDC2F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E9D62EBB-EA66-403B-8FE8-2A46364A4B4B}" type="pres">
      <dgm:prSet presAssocID="{0722714D-1B34-4E85-984F-9254206FDC2F}" presName="desTx" presStyleLbl="alignAccFollowNode1" presStyleIdx="3" presStyleCnt="5">
        <dgm:presLayoutVars>
          <dgm:bulletEnabled val="1"/>
        </dgm:presLayoutVars>
      </dgm:prSet>
      <dgm:spPr/>
    </dgm:pt>
    <dgm:pt modelId="{51564E7A-C727-4602-AE08-EA0DC99B9879}" type="pres">
      <dgm:prSet presAssocID="{9C453A2D-F784-4852-B0F4-50A6D863D405}" presName="space" presStyleCnt="0"/>
      <dgm:spPr/>
    </dgm:pt>
    <dgm:pt modelId="{18AF1AF5-0B02-495A-BA09-78259BB97B98}" type="pres">
      <dgm:prSet presAssocID="{60D959B0-B66C-445D-86E7-AC53B4051A54}" presName="composite" presStyleCnt="0"/>
      <dgm:spPr/>
    </dgm:pt>
    <dgm:pt modelId="{C63F3AC9-7653-42DE-8469-3EFC81C6DB3D}" type="pres">
      <dgm:prSet presAssocID="{60D959B0-B66C-445D-86E7-AC53B4051A54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2812CC09-0BC4-403F-9F57-760ECB1DB398}" type="pres">
      <dgm:prSet presAssocID="{60D959B0-B66C-445D-86E7-AC53B4051A54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4B89CE00-C06B-4846-83EC-FAAD7CF7C131}" srcId="{60D959B0-B66C-445D-86E7-AC53B4051A54}" destId="{F9D712D5-0EB8-4FE7-8D3F-F970E290E589}" srcOrd="1" destOrd="0" parTransId="{6412041D-89EC-4F4B-8007-1865E3D63FBB}" sibTransId="{4626E82B-792B-4EF4-BDB0-54316B03E1AC}"/>
    <dgm:cxn modelId="{64ECDA04-88F1-41DA-B618-283F9D9000A7}" srcId="{AC56CF70-1644-4F3F-9776-29BCB4D55F5F}" destId="{7CE2FFBE-4280-4572-95DE-0CEBB6CD03C6}" srcOrd="0" destOrd="0" parTransId="{8F6F68CD-C537-400D-87D3-D33A7A0D4870}" sibTransId="{FB09CA9C-3EE9-4EB6-B781-F35DD128B065}"/>
    <dgm:cxn modelId="{31D7750E-53F7-4E24-BC2F-14637B68D558}" srcId="{DA15DB14-BDEA-46F0-82A3-27ABF7714F93}" destId="{D5C01B7A-3491-4267-A5E7-E93979D930F3}" srcOrd="0" destOrd="0" parTransId="{9BB27094-10F3-4480-84D4-BED2542C9C95}" sibTransId="{05001CA7-B4CA-45BB-81E0-5DB7FC3A9E5A}"/>
    <dgm:cxn modelId="{61722712-B8E6-4FA7-B20D-7CAF50E7FA42}" srcId="{AC56CF70-1644-4F3F-9776-29BCB4D55F5F}" destId="{15F03F2B-B584-4A4E-9C0E-54A96B466B4A}" srcOrd="1" destOrd="0" parTransId="{DE55702C-F3ED-4227-8ECF-CC7ABF77C94D}" sibTransId="{4B99595F-9A4F-430A-BB23-DFCFAAE200C4}"/>
    <dgm:cxn modelId="{85808327-D2A1-4421-9913-7234CB8D8D67}" type="presOf" srcId="{AC56CF70-1644-4F3F-9776-29BCB4D55F5F}" destId="{9BE46909-EBF8-4365-8422-2583569E0BFA}" srcOrd="0" destOrd="0" presId="urn:microsoft.com/office/officeart/2005/8/layout/hList1"/>
    <dgm:cxn modelId="{480F143A-A671-4702-B63B-B67558B20C31}" type="presOf" srcId="{7BA79A52-27F4-4DD7-958B-4C18CAD2E721}" destId="{F041F5A4-CD0D-4614-BCD0-CF7802A21295}" srcOrd="0" destOrd="1" presId="urn:microsoft.com/office/officeart/2005/8/layout/hList1"/>
    <dgm:cxn modelId="{1A7CD35B-AA14-409F-ADA1-67E04FA2B5B7}" type="presOf" srcId="{75B800B6-F95F-43BC-85D6-E5E8DFC0B862}" destId="{E3D19F0D-4DF5-49E2-90EA-DDC4AD169657}" srcOrd="0" destOrd="1" presId="urn:microsoft.com/office/officeart/2005/8/layout/hList1"/>
    <dgm:cxn modelId="{9BD78645-F951-444E-8AF4-69C698A72BFD}" srcId="{DA15DB14-BDEA-46F0-82A3-27ABF7714F93}" destId="{75B800B6-F95F-43BC-85D6-E5E8DFC0B862}" srcOrd="1" destOrd="0" parTransId="{C50056DB-B2C3-4736-883E-1B50D836AD75}" sibTransId="{E940E834-391A-460F-928F-D7495AECBCF6}"/>
    <dgm:cxn modelId="{6DE78A49-0637-4444-8FAF-99FD1243F476}" type="presOf" srcId="{4798A7EA-26E3-4F79-9374-C9BE26CBF439}" destId="{DC696871-3C27-4166-B9DF-C22652FF58B4}" srcOrd="0" destOrd="0" presId="urn:microsoft.com/office/officeart/2005/8/layout/hList1"/>
    <dgm:cxn modelId="{CDDF954A-8A79-4196-9ED0-83CC43FD31B4}" type="presOf" srcId="{6D79AD6A-3387-426E-A882-598085EDB88C}" destId="{2812CC09-0BC4-403F-9F57-760ECB1DB398}" srcOrd="0" destOrd="0" presId="urn:microsoft.com/office/officeart/2005/8/layout/hList1"/>
    <dgm:cxn modelId="{0C2EB96E-77CA-4CEA-B240-216442B5259A}" srcId="{60D959B0-B66C-445D-86E7-AC53B4051A54}" destId="{6D79AD6A-3387-426E-A882-598085EDB88C}" srcOrd="0" destOrd="0" parTransId="{D481CB87-D071-4FD9-ADC2-3F1EE472F93C}" sibTransId="{4614C22B-EA5C-4DCB-804A-559699C9CEBB}"/>
    <dgm:cxn modelId="{5161A36F-EC2C-413A-8EB0-4586087045ED}" srcId="{4798A7EA-26E3-4F79-9374-C9BE26CBF439}" destId="{7BA79A52-27F4-4DD7-958B-4C18CAD2E721}" srcOrd="1" destOrd="0" parTransId="{1D110FB6-F154-4039-937C-6F3C2FDF96E7}" sibTransId="{86F1F965-A6F3-4F1B-B969-E4FEE0B5D04B}"/>
    <dgm:cxn modelId="{38664D72-CCDA-4FCC-94EA-AF4740F7645D}" srcId="{127829CF-B485-45CE-8D99-5D14EC129BC5}" destId="{0722714D-1B34-4E85-984F-9254206FDC2F}" srcOrd="3" destOrd="0" parTransId="{DC6A458A-C2A9-4AA8-AC90-387D1A5D2016}" sibTransId="{9C453A2D-F784-4852-B0F4-50A6D863D405}"/>
    <dgm:cxn modelId="{1E56D554-BBB2-49B2-9CE3-A585A752109D}" type="presOf" srcId="{15F03F2B-B584-4A4E-9C0E-54A96B466B4A}" destId="{A326F894-DA4C-488C-B4DB-3ACA664D17DF}" srcOrd="0" destOrd="1" presId="urn:microsoft.com/office/officeart/2005/8/layout/hList1"/>
    <dgm:cxn modelId="{5E9C4C82-27F1-4060-94F8-FED51BDF9954}" type="presOf" srcId="{DA15DB14-BDEA-46F0-82A3-27ABF7714F93}" destId="{8A9694C8-831D-406C-A386-73675C6B95B2}" srcOrd="0" destOrd="0" presId="urn:microsoft.com/office/officeart/2005/8/layout/hList1"/>
    <dgm:cxn modelId="{46F81D87-143F-4B11-88CE-C34BBCE258C7}" srcId="{4798A7EA-26E3-4F79-9374-C9BE26CBF439}" destId="{905B7122-947E-4E59-BE77-F8C69AADCAF9}" srcOrd="0" destOrd="0" parTransId="{9FFFA7E1-5D99-4F97-93E3-EEC4414C05D3}" sibTransId="{AFF681E5-5F13-4861-81BD-239CE4047D3C}"/>
    <dgm:cxn modelId="{88F3449A-EA1F-4371-B942-5712C9509AE9}" type="presOf" srcId="{7CE2FFBE-4280-4572-95DE-0CEBB6CD03C6}" destId="{A326F894-DA4C-488C-B4DB-3ACA664D17DF}" srcOrd="0" destOrd="0" presId="urn:microsoft.com/office/officeart/2005/8/layout/hList1"/>
    <dgm:cxn modelId="{46A469B3-7DFD-454B-B612-21E7915B7630}" type="presOf" srcId="{905B7122-947E-4E59-BE77-F8C69AADCAF9}" destId="{F041F5A4-CD0D-4614-BCD0-CF7802A21295}" srcOrd="0" destOrd="0" presId="urn:microsoft.com/office/officeart/2005/8/layout/hList1"/>
    <dgm:cxn modelId="{A8E0E8BA-3696-48CD-B6D7-91752500561B}" type="presOf" srcId="{E81B5860-3726-4E7D-ADA3-94062F7C6093}" destId="{E9D62EBB-EA66-403B-8FE8-2A46364A4B4B}" srcOrd="0" destOrd="0" presId="urn:microsoft.com/office/officeart/2005/8/layout/hList1"/>
    <dgm:cxn modelId="{9B38D7C5-B2B0-4662-960A-083267D6B2B7}" type="presOf" srcId="{D5C01B7A-3491-4267-A5E7-E93979D930F3}" destId="{E3D19F0D-4DF5-49E2-90EA-DDC4AD169657}" srcOrd="0" destOrd="0" presId="urn:microsoft.com/office/officeart/2005/8/layout/hList1"/>
    <dgm:cxn modelId="{661E69C6-5B86-4B41-9D0E-A05469B82245}" srcId="{127829CF-B485-45CE-8D99-5D14EC129BC5}" destId="{DA15DB14-BDEA-46F0-82A3-27ABF7714F93}" srcOrd="2" destOrd="0" parTransId="{C9AF9AA2-BB4F-418F-9594-65D5A8E2E5BA}" sibTransId="{B92CFC43-5A41-460F-B656-9E4DB409AD8C}"/>
    <dgm:cxn modelId="{8BB787D2-683A-4EFE-9398-CB6213D95076}" type="presOf" srcId="{127829CF-B485-45CE-8D99-5D14EC129BC5}" destId="{18B69398-BF4B-4DFD-B966-1BECB44F1530}" srcOrd="0" destOrd="0" presId="urn:microsoft.com/office/officeart/2005/8/layout/hList1"/>
    <dgm:cxn modelId="{2E74CED2-D155-4EFD-A867-CD235BBAD3D8}" srcId="{127829CF-B485-45CE-8D99-5D14EC129BC5}" destId="{4798A7EA-26E3-4F79-9374-C9BE26CBF439}" srcOrd="0" destOrd="0" parTransId="{E0DC82B9-E562-44ED-BDE4-75C19C9F0A75}" sibTransId="{681E6073-3B10-4372-8D5C-56175A5D41C4}"/>
    <dgm:cxn modelId="{767721D4-6063-4423-A2B0-24B2D30BED5A}" type="presOf" srcId="{0722714D-1B34-4E85-984F-9254206FDC2F}" destId="{42F38D45-75A5-4149-8C6C-6404CDA8E5B4}" srcOrd="0" destOrd="0" presId="urn:microsoft.com/office/officeart/2005/8/layout/hList1"/>
    <dgm:cxn modelId="{F37A54D9-23E0-4531-AB14-2400971108F0}" type="presOf" srcId="{60D959B0-B66C-445D-86E7-AC53B4051A54}" destId="{C63F3AC9-7653-42DE-8469-3EFC81C6DB3D}" srcOrd="0" destOrd="0" presId="urn:microsoft.com/office/officeart/2005/8/layout/hList1"/>
    <dgm:cxn modelId="{C7EAD3E0-568F-4E71-9958-CAF8B6958297}" srcId="{0722714D-1B34-4E85-984F-9254206FDC2F}" destId="{3964714F-1739-4829-AE8F-59477F96AC40}" srcOrd="1" destOrd="0" parTransId="{F0F38BC0-8230-4716-A01F-6110B04679D2}" sibTransId="{D10D1178-96D7-4D56-B350-87FA1F000A60}"/>
    <dgm:cxn modelId="{94A074E4-9389-451F-B06C-BD4937709598}" type="presOf" srcId="{3964714F-1739-4829-AE8F-59477F96AC40}" destId="{E9D62EBB-EA66-403B-8FE8-2A46364A4B4B}" srcOrd="0" destOrd="1" presId="urn:microsoft.com/office/officeart/2005/8/layout/hList1"/>
    <dgm:cxn modelId="{E46483F6-76D1-405E-9BFF-FDE8861432E7}" srcId="{127829CF-B485-45CE-8D99-5D14EC129BC5}" destId="{AC56CF70-1644-4F3F-9776-29BCB4D55F5F}" srcOrd="1" destOrd="0" parTransId="{8E3C63AC-7646-4BAF-9A65-34B5D5C75B08}" sibTransId="{EB2D5150-A0CE-499A-A0D8-0C01E7E9B30E}"/>
    <dgm:cxn modelId="{43BBA7F7-4FF2-40C1-89BC-86771A592775}" srcId="{0722714D-1B34-4E85-984F-9254206FDC2F}" destId="{E81B5860-3726-4E7D-ADA3-94062F7C6093}" srcOrd="0" destOrd="0" parTransId="{B871BB01-6A5B-48D5-9639-91792F1AC54C}" sibTransId="{88F8489D-7BD5-4D1B-BA27-223A426D2745}"/>
    <dgm:cxn modelId="{1E9462FD-0D0F-41CB-A385-E8D8D11E838D}" type="presOf" srcId="{F9D712D5-0EB8-4FE7-8D3F-F970E290E589}" destId="{2812CC09-0BC4-403F-9F57-760ECB1DB398}" srcOrd="0" destOrd="1" presId="urn:microsoft.com/office/officeart/2005/8/layout/hList1"/>
    <dgm:cxn modelId="{53F473FF-5D3F-44F2-BCD2-636AE06E0474}" srcId="{127829CF-B485-45CE-8D99-5D14EC129BC5}" destId="{60D959B0-B66C-445D-86E7-AC53B4051A54}" srcOrd="4" destOrd="0" parTransId="{AC444749-9939-4013-BC0D-B2DFBEA77098}" sibTransId="{533EFEF8-9B30-49F8-995A-31754AD44440}"/>
    <dgm:cxn modelId="{8FD8BEFD-E22D-4CCC-82A6-F446E2233DCE}" type="presParOf" srcId="{18B69398-BF4B-4DFD-B966-1BECB44F1530}" destId="{0065722B-1642-4AF9-882E-9A244EB55833}" srcOrd="0" destOrd="0" presId="urn:microsoft.com/office/officeart/2005/8/layout/hList1"/>
    <dgm:cxn modelId="{5516CCF9-8F96-42C0-AD20-FF3389C7C614}" type="presParOf" srcId="{0065722B-1642-4AF9-882E-9A244EB55833}" destId="{DC696871-3C27-4166-B9DF-C22652FF58B4}" srcOrd="0" destOrd="0" presId="urn:microsoft.com/office/officeart/2005/8/layout/hList1"/>
    <dgm:cxn modelId="{A617B95C-CAFF-4223-A94B-99342266C2AB}" type="presParOf" srcId="{0065722B-1642-4AF9-882E-9A244EB55833}" destId="{F041F5A4-CD0D-4614-BCD0-CF7802A21295}" srcOrd="1" destOrd="0" presId="urn:microsoft.com/office/officeart/2005/8/layout/hList1"/>
    <dgm:cxn modelId="{EB0EE73F-41DF-485A-BC5A-AE6ACAB82042}" type="presParOf" srcId="{18B69398-BF4B-4DFD-B966-1BECB44F1530}" destId="{D478BAFB-3F72-48B9-B64A-3E381558471B}" srcOrd="1" destOrd="0" presId="urn:microsoft.com/office/officeart/2005/8/layout/hList1"/>
    <dgm:cxn modelId="{A7EDF04C-50A5-407A-8F8B-15BE800AF21E}" type="presParOf" srcId="{18B69398-BF4B-4DFD-B966-1BECB44F1530}" destId="{E4F0243B-369A-409D-8901-DAECF5CA0C61}" srcOrd="2" destOrd="0" presId="urn:microsoft.com/office/officeart/2005/8/layout/hList1"/>
    <dgm:cxn modelId="{388CA5B2-A793-472C-87F0-D576F42EAE86}" type="presParOf" srcId="{E4F0243B-369A-409D-8901-DAECF5CA0C61}" destId="{9BE46909-EBF8-4365-8422-2583569E0BFA}" srcOrd="0" destOrd="0" presId="urn:microsoft.com/office/officeart/2005/8/layout/hList1"/>
    <dgm:cxn modelId="{8D032F7A-0AC0-49AE-A042-152545825E33}" type="presParOf" srcId="{E4F0243B-369A-409D-8901-DAECF5CA0C61}" destId="{A326F894-DA4C-488C-B4DB-3ACA664D17DF}" srcOrd="1" destOrd="0" presId="urn:microsoft.com/office/officeart/2005/8/layout/hList1"/>
    <dgm:cxn modelId="{C579DF6B-8C2E-48AE-B94A-63E39C41F2EB}" type="presParOf" srcId="{18B69398-BF4B-4DFD-B966-1BECB44F1530}" destId="{E4FA847E-277A-43D2-85DE-453773770B87}" srcOrd="3" destOrd="0" presId="urn:microsoft.com/office/officeart/2005/8/layout/hList1"/>
    <dgm:cxn modelId="{BDF7B14E-7CFB-41B7-9F28-55A1D2439781}" type="presParOf" srcId="{18B69398-BF4B-4DFD-B966-1BECB44F1530}" destId="{0301FDC4-8B94-4AEE-9997-979CDB800697}" srcOrd="4" destOrd="0" presId="urn:microsoft.com/office/officeart/2005/8/layout/hList1"/>
    <dgm:cxn modelId="{E71BA9A6-BA80-49A5-9ABB-F6F907E6101E}" type="presParOf" srcId="{0301FDC4-8B94-4AEE-9997-979CDB800697}" destId="{8A9694C8-831D-406C-A386-73675C6B95B2}" srcOrd="0" destOrd="0" presId="urn:microsoft.com/office/officeart/2005/8/layout/hList1"/>
    <dgm:cxn modelId="{19CC681E-9A28-422D-B4B3-14CE7EBD30FF}" type="presParOf" srcId="{0301FDC4-8B94-4AEE-9997-979CDB800697}" destId="{E3D19F0D-4DF5-49E2-90EA-DDC4AD169657}" srcOrd="1" destOrd="0" presId="urn:microsoft.com/office/officeart/2005/8/layout/hList1"/>
    <dgm:cxn modelId="{F28618E5-0D0A-4FA5-B00D-406AA2E82F9E}" type="presParOf" srcId="{18B69398-BF4B-4DFD-B966-1BECB44F1530}" destId="{825C42E1-29F2-473E-ABAE-46D9D18BD8AD}" srcOrd="5" destOrd="0" presId="urn:microsoft.com/office/officeart/2005/8/layout/hList1"/>
    <dgm:cxn modelId="{942D6958-8BC0-4CC6-8F18-8FB726081C15}" type="presParOf" srcId="{18B69398-BF4B-4DFD-B966-1BECB44F1530}" destId="{7ED42FBC-8A98-440B-BFAA-C1E97437E124}" srcOrd="6" destOrd="0" presId="urn:microsoft.com/office/officeart/2005/8/layout/hList1"/>
    <dgm:cxn modelId="{3F0A977E-4E4E-4E1B-AB1D-039F036CC251}" type="presParOf" srcId="{7ED42FBC-8A98-440B-BFAA-C1E97437E124}" destId="{42F38D45-75A5-4149-8C6C-6404CDA8E5B4}" srcOrd="0" destOrd="0" presId="urn:microsoft.com/office/officeart/2005/8/layout/hList1"/>
    <dgm:cxn modelId="{9E920AF6-AB4D-4246-953E-901270D61C65}" type="presParOf" srcId="{7ED42FBC-8A98-440B-BFAA-C1E97437E124}" destId="{E9D62EBB-EA66-403B-8FE8-2A46364A4B4B}" srcOrd="1" destOrd="0" presId="urn:microsoft.com/office/officeart/2005/8/layout/hList1"/>
    <dgm:cxn modelId="{D1195CE0-3AFC-4459-B3F6-A7476746C1BB}" type="presParOf" srcId="{18B69398-BF4B-4DFD-B966-1BECB44F1530}" destId="{51564E7A-C727-4602-AE08-EA0DC99B9879}" srcOrd="7" destOrd="0" presId="urn:microsoft.com/office/officeart/2005/8/layout/hList1"/>
    <dgm:cxn modelId="{803FF0FB-C11D-4B8E-8E92-2323686EBCAD}" type="presParOf" srcId="{18B69398-BF4B-4DFD-B966-1BECB44F1530}" destId="{18AF1AF5-0B02-495A-BA09-78259BB97B98}" srcOrd="8" destOrd="0" presId="urn:microsoft.com/office/officeart/2005/8/layout/hList1"/>
    <dgm:cxn modelId="{8227E109-39BC-4114-AB94-A83D32D51FD4}" type="presParOf" srcId="{18AF1AF5-0B02-495A-BA09-78259BB97B98}" destId="{C63F3AC9-7653-42DE-8469-3EFC81C6DB3D}" srcOrd="0" destOrd="0" presId="urn:microsoft.com/office/officeart/2005/8/layout/hList1"/>
    <dgm:cxn modelId="{98FF0DBD-932D-4C4F-A6D9-68153FE02083}" type="presParOf" srcId="{18AF1AF5-0B02-495A-BA09-78259BB97B98}" destId="{2812CC09-0BC4-403F-9F57-760ECB1DB39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505317-AE93-4988-8AEA-72E62C6D27DF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45E058E-CDF1-43F1-844E-B6275CC874C4}">
      <dgm:prSet/>
      <dgm:spPr/>
      <dgm:t>
        <a:bodyPr/>
        <a:lstStyle/>
        <a:p>
          <a:r>
            <a:rPr lang="en-US" b="1"/>
            <a:t>Theoretical Underpinning: Hofstede’s Cultural Dimensions in Negotiations</a:t>
          </a:r>
          <a:endParaRPr lang="en-US"/>
        </a:p>
      </dgm:t>
    </dgm:pt>
    <dgm:pt modelId="{391C845F-88F9-4248-AF79-6A1A9F9ED853}" type="parTrans" cxnId="{DFBBD4B2-56B8-429F-ADAE-CE367DBA0AC8}">
      <dgm:prSet/>
      <dgm:spPr/>
      <dgm:t>
        <a:bodyPr/>
        <a:lstStyle/>
        <a:p>
          <a:endParaRPr lang="en-US"/>
        </a:p>
      </dgm:t>
    </dgm:pt>
    <dgm:pt modelId="{1B1F415D-FE1E-4E2E-8488-8F8D233DB4DC}" type="sibTrans" cxnId="{DFBBD4B2-56B8-429F-ADAE-CE367DBA0AC8}">
      <dgm:prSet/>
      <dgm:spPr/>
      <dgm:t>
        <a:bodyPr/>
        <a:lstStyle/>
        <a:p>
          <a:endParaRPr lang="en-US"/>
        </a:p>
      </dgm:t>
    </dgm:pt>
    <dgm:pt modelId="{0D63C1E1-08CE-46AF-93D8-2CA5256FF3DD}">
      <dgm:prSet/>
      <dgm:spPr/>
      <dgm:t>
        <a:bodyPr/>
        <a:lstStyle/>
        <a:p>
          <a:r>
            <a:rPr lang="en-US" b="1"/>
            <a:t>Power Distance (China 80 vs UK 35)</a:t>
          </a:r>
          <a:endParaRPr lang="en-US"/>
        </a:p>
      </dgm:t>
    </dgm:pt>
    <dgm:pt modelId="{A3864464-6EC7-4603-AF8E-C609B8F904AE}" type="parTrans" cxnId="{377E8619-252E-414E-8C42-EF302116320A}">
      <dgm:prSet/>
      <dgm:spPr/>
      <dgm:t>
        <a:bodyPr/>
        <a:lstStyle/>
        <a:p>
          <a:endParaRPr lang="en-US"/>
        </a:p>
      </dgm:t>
    </dgm:pt>
    <dgm:pt modelId="{A0E7A230-8475-4ABB-BC02-BC2F86BAB11D}" type="sibTrans" cxnId="{377E8619-252E-414E-8C42-EF302116320A}">
      <dgm:prSet/>
      <dgm:spPr/>
      <dgm:t>
        <a:bodyPr/>
        <a:lstStyle/>
        <a:p>
          <a:endParaRPr lang="en-US"/>
        </a:p>
      </dgm:t>
    </dgm:pt>
    <dgm:pt modelId="{43F1A5F7-8A40-44F7-864B-3ABE1E4F8DD2}">
      <dgm:prSet/>
      <dgm:spPr/>
      <dgm:t>
        <a:bodyPr/>
        <a:lstStyle/>
        <a:p>
          <a:r>
            <a:rPr lang="en-US" b="1"/>
            <a:t>Individualism (China 20 vs UK 89)</a:t>
          </a:r>
          <a:endParaRPr lang="en-US"/>
        </a:p>
      </dgm:t>
    </dgm:pt>
    <dgm:pt modelId="{3152539D-C036-4559-866A-805B6EF106E4}" type="parTrans" cxnId="{4F4586C9-D8F1-437E-A6B1-7C5D75893AF2}">
      <dgm:prSet/>
      <dgm:spPr/>
      <dgm:t>
        <a:bodyPr/>
        <a:lstStyle/>
        <a:p>
          <a:endParaRPr lang="en-US"/>
        </a:p>
      </dgm:t>
    </dgm:pt>
    <dgm:pt modelId="{0B172236-6D26-4784-9085-3193E9E8F5E2}" type="sibTrans" cxnId="{4F4586C9-D8F1-437E-A6B1-7C5D75893AF2}">
      <dgm:prSet/>
      <dgm:spPr/>
      <dgm:t>
        <a:bodyPr/>
        <a:lstStyle/>
        <a:p>
          <a:endParaRPr lang="en-US"/>
        </a:p>
      </dgm:t>
    </dgm:pt>
    <dgm:pt modelId="{2A9F5A55-26F9-47F7-9858-0E66760AB4D9}">
      <dgm:prSet/>
      <dgm:spPr/>
      <dgm:t>
        <a:bodyPr/>
        <a:lstStyle/>
        <a:p>
          <a:r>
            <a:rPr lang="en-US" b="1"/>
            <a:t>Uncertainty Avoidance (China 30 vs UK 35)</a:t>
          </a:r>
          <a:endParaRPr lang="en-US"/>
        </a:p>
      </dgm:t>
    </dgm:pt>
    <dgm:pt modelId="{82DDA936-BC02-46D8-8009-553E927CDAE2}" type="parTrans" cxnId="{27F32817-8A68-4DA7-989E-1FCF151CBFBA}">
      <dgm:prSet/>
      <dgm:spPr/>
      <dgm:t>
        <a:bodyPr/>
        <a:lstStyle/>
        <a:p>
          <a:endParaRPr lang="en-US"/>
        </a:p>
      </dgm:t>
    </dgm:pt>
    <dgm:pt modelId="{29EF00EF-3170-4D65-87F3-3C4E60604798}" type="sibTrans" cxnId="{27F32817-8A68-4DA7-989E-1FCF151CBFBA}">
      <dgm:prSet/>
      <dgm:spPr/>
      <dgm:t>
        <a:bodyPr/>
        <a:lstStyle/>
        <a:p>
          <a:endParaRPr lang="en-US"/>
        </a:p>
      </dgm:t>
    </dgm:pt>
    <dgm:pt modelId="{C10422FC-DF85-4841-8C9F-1906A131C1CA}">
      <dgm:prSet/>
      <dgm:spPr/>
      <dgm:t>
        <a:bodyPr/>
        <a:lstStyle/>
        <a:p>
          <a:r>
            <a:rPr lang="en-US" b="1"/>
            <a:t>Long-Term Orientation (China 87 vs UK 51)</a:t>
          </a:r>
          <a:endParaRPr lang="en-US"/>
        </a:p>
      </dgm:t>
    </dgm:pt>
    <dgm:pt modelId="{CD18E71D-171A-4F2D-8E85-45FCD54EA4B8}" type="parTrans" cxnId="{7E865E4F-0F54-4CED-A50D-824F78E6C6FE}">
      <dgm:prSet/>
      <dgm:spPr/>
      <dgm:t>
        <a:bodyPr/>
        <a:lstStyle/>
        <a:p>
          <a:endParaRPr lang="en-US"/>
        </a:p>
      </dgm:t>
    </dgm:pt>
    <dgm:pt modelId="{D43FFB91-BD05-4BE3-BDC9-556A76953FA0}" type="sibTrans" cxnId="{7E865E4F-0F54-4CED-A50D-824F78E6C6FE}">
      <dgm:prSet/>
      <dgm:spPr/>
      <dgm:t>
        <a:bodyPr/>
        <a:lstStyle/>
        <a:p>
          <a:endParaRPr lang="en-US"/>
        </a:p>
      </dgm:t>
    </dgm:pt>
    <dgm:pt modelId="{1FF84D82-BD21-400D-B2B1-CD3A009331E2}" type="pres">
      <dgm:prSet presAssocID="{38505317-AE93-4988-8AEA-72E62C6D27D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3E37AE9-6014-4B4C-A112-40676725BF8D}" type="pres">
      <dgm:prSet presAssocID="{E45E058E-CDF1-43F1-844E-B6275CC874C4}" presName="hierRoot1" presStyleCnt="0"/>
      <dgm:spPr/>
    </dgm:pt>
    <dgm:pt modelId="{298C48A1-A902-4BFC-B25C-903BE1DD9F0B}" type="pres">
      <dgm:prSet presAssocID="{E45E058E-CDF1-43F1-844E-B6275CC874C4}" presName="composite" presStyleCnt="0"/>
      <dgm:spPr/>
    </dgm:pt>
    <dgm:pt modelId="{CE0ACF7A-B320-4332-9C2E-A2AD949A95C0}" type="pres">
      <dgm:prSet presAssocID="{E45E058E-CDF1-43F1-844E-B6275CC874C4}" presName="background" presStyleLbl="node0" presStyleIdx="0" presStyleCnt="1"/>
      <dgm:spPr/>
    </dgm:pt>
    <dgm:pt modelId="{45659BE5-B0C2-403F-8859-42F8448CA637}" type="pres">
      <dgm:prSet presAssocID="{E45E058E-CDF1-43F1-844E-B6275CC874C4}" presName="text" presStyleLbl="fgAcc0" presStyleIdx="0" presStyleCnt="1">
        <dgm:presLayoutVars>
          <dgm:chPref val="3"/>
        </dgm:presLayoutVars>
      </dgm:prSet>
      <dgm:spPr/>
    </dgm:pt>
    <dgm:pt modelId="{419872EC-4A91-4C23-9A9B-FF288D86B50D}" type="pres">
      <dgm:prSet presAssocID="{E45E058E-CDF1-43F1-844E-B6275CC874C4}" presName="hierChild2" presStyleCnt="0"/>
      <dgm:spPr/>
    </dgm:pt>
    <dgm:pt modelId="{2526A23D-A97E-4B50-9629-B60F163B821E}" type="pres">
      <dgm:prSet presAssocID="{A3864464-6EC7-4603-AF8E-C609B8F904AE}" presName="Name10" presStyleLbl="parChTrans1D2" presStyleIdx="0" presStyleCnt="4"/>
      <dgm:spPr/>
    </dgm:pt>
    <dgm:pt modelId="{CD9BA7C1-1A24-40C7-A826-A7D12C21CB95}" type="pres">
      <dgm:prSet presAssocID="{0D63C1E1-08CE-46AF-93D8-2CA5256FF3DD}" presName="hierRoot2" presStyleCnt="0"/>
      <dgm:spPr/>
    </dgm:pt>
    <dgm:pt modelId="{D5ADFEDA-BBA2-4408-95B5-D0D9C8A3219C}" type="pres">
      <dgm:prSet presAssocID="{0D63C1E1-08CE-46AF-93D8-2CA5256FF3DD}" presName="composite2" presStyleCnt="0"/>
      <dgm:spPr/>
    </dgm:pt>
    <dgm:pt modelId="{3F30F68A-44AB-48A2-9D82-513782CB59CD}" type="pres">
      <dgm:prSet presAssocID="{0D63C1E1-08CE-46AF-93D8-2CA5256FF3DD}" presName="background2" presStyleLbl="node2" presStyleIdx="0" presStyleCnt="4"/>
      <dgm:spPr/>
    </dgm:pt>
    <dgm:pt modelId="{80A03960-5EDC-4818-A1D9-8B42300489D0}" type="pres">
      <dgm:prSet presAssocID="{0D63C1E1-08CE-46AF-93D8-2CA5256FF3DD}" presName="text2" presStyleLbl="fgAcc2" presStyleIdx="0" presStyleCnt="4">
        <dgm:presLayoutVars>
          <dgm:chPref val="3"/>
        </dgm:presLayoutVars>
      </dgm:prSet>
      <dgm:spPr/>
    </dgm:pt>
    <dgm:pt modelId="{FA7CC861-C670-4280-817A-DA848A5C374D}" type="pres">
      <dgm:prSet presAssocID="{0D63C1E1-08CE-46AF-93D8-2CA5256FF3DD}" presName="hierChild3" presStyleCnt="0"/>
      <dgm:spPr/>
    </dgm:pt>
    <dgm:pt modelId="{17BDE1E1-827A-4CB5-ABB4-EAF33C30DCED}" type="pres">
      <dgm:prSet presAssocID="{3152539D-C036-4559-866A-805B6EF106E4}" presName="Name10" presStyleLbl="parChTrans1D2" presStyleIdx="1" presStyleCnt="4"/>
      <dgm:spPr/>
    </dgm:pt>
    <dgm:pt modelId="{AFFAA83C-248A-4D17-8020-104ED0078E66}" type="pres">
      <dgm:prSet presAssocID="{43F1A5F7-8A40-44F7-864B-3ABE1E4F8DD2}" presName="hierRoot2" presStyleCnt="0"/>
      <dgm:spPr/>
    </dgm:pt>
    <dgm:pt modelId="{91F7BD3F-3B00-45B8-B268-521C3117B86A}" type="pres">
      <dgm:prSet presAssocID="{43F1A5F7-8A40-44F7-864B-3ABE1E4F8DD2}" presName="composite2" presStyleCnt="0"/>
      <dgm:spPr/>
    </dgm:pt>
    <dgm:pt modelId="{C18FCD45-FB2E-4894-96A4-F582DD309FBA}" type="pres">
      <dgm:prSet presAssocID="{43F1A5F7-8A40-44F7-864B-3ABE1E4F8DD2}" presName="background2" presStyleLbl="node2" presStyleIdx="1" presStyleCnt="4"/>
      <dgm:spPr/>
    </dgm:pt>
    <dgm:pt modelId="{C89C0E78-B235-4AFF-B77F-55BE336E071A}" type="pres">
      <dgm:prSet presAssocID="{43F1A5F7-8A40-44F7-864B-3ABE1E4F8DD2}" presName="text2" presStyleLbl="fgAcc2" presStyleIdx="1" presStyleCnt="4">
        <dgm:presLayoutVars>
          <dgm:chPref val="3"/>
        </dgm:presLayoutVars>
      </dgm:prSet>
      <dgm:spPr/>
    </dgm:pt>
    <dgm:pt modelId="{06168D8E-5A1E-4C09-A51C-9720AAAFD574}" type="pres">
      <dgm:prSet presAssocID="{43F1A5F7-8A40-44F7-864B-3ABE1E4F8DD2}" presName="hierChild3" presStyleCnt="0"/>
      <dgm:spPr/>
    </dgm:pt>
    <dgm:pt modelId="{7F5C28FC-5E0A-435A-833B-6BD63548170C}" type="pres">
      <dgm:prSet presAssocID="{82DDA936-BC02-46D8-8009-553E927CDAE2}" presName="Name10" presStyleLbl="parChTrans1D2" presStyleIdx="2" presStyleCnt="4"/>
      <dgm:spPr/>
    </dgm:pt>
    <dgm:pt modelId="{76EE5DCF-7172-4071-B7A1-D0A215C2606C}" type="pres">
      <dgm:prSet presAssocID="{2A9F5A55-26F9-47F7-9858-0E66760AB4D9}" presName="hierRoot2" presStyleCnt="0"/>
      <dgm:spPr/>
    </dgm:pt>
    <dgm:pt modelId="{3695E8AC-1ACD-44E0-AF7D-4193FD5E9FAE}" type="pres">
      <dgm:prSet presAssocID="{2A9F5A55-26F9-47F7-9858-0E66760AB4D9}" presName="composite2" presStyleCnt="0"/>
      <dgm:spPr/>
    </dgm:pt>
    <dgm:pt modelId="{F83352A7-AD6E-4E4F-96C0-1D2686956114}" type="pres">
      <dgm:prSet presAssocID="{2A9F5A55-26F9-47F7-9858-0E66760AB4D9}" presName="background2" presStyleLbl="node2" presStyleIdx="2" presStyleCnt="4"/>
      <dgm:spPr/>
    </dgm:pt>
    <dgm:pt modelId="{1F9D7CF4-6A47-41F5-B8E3-2F5E92E41874}" type="pres">
      <dgm:prSet presAssocID="{2A9F5A55-26F9-47F7-9858-0E66760AB4D9}" presName="text2" presStyleLbl="fgAcc2" presStyleIdx="2" presStyleCnt="4">
        <dgm:presLayoutVars>
          <dgm:chPref val="3"/>
        </dgm:presLayoutVars>
      </dgm:prSet>
      <dgm:spPr/>
    </dgm:pt>
    <dgm:pt modelId="{E96805BD-7FFD-471E-9A85-979410BA4D59}" type="pres">
      <dgm:prSet presAssocID="{2A9F5A55-26F9-47F7-9858-0E66760AB4D9}" presName="hierChild3" presStyleCnt="0"/>
      <dgm:spPr/>
    </dgm:pt>
    <dgm:pt modelId="{34B9BD06-669A-43A0-B4D7-643EFCDB9C7B}" type="pres">
      <dgm:prSet presAssocID="{CD18E71D-171A-4F2D-8E85-45FCD54EA4B8}" presName="Name10" presStyleLbl="parChTrans1D2" presStyleIdx="3" presStyleCnt="4"/>
      <dgm:spPr/>
    </dgm:pt>
    <dgm:pt modelId="{8F8117C6-D46D-4987-B2CF-8AC6DD2AC2EB}" type="pres">
      <dgm:prSet presAssocID="{C10422FC-DF85-4841-8C9F-1906A131C1CA}" presName="hierRoot2" presStyleCnt="0"/>
      <dgm:spPr/>
    </dgm:pt>
    <dgm:pt modelId="{7593998C-5756-4437-A568-29F588EA0D01}" type="pres">
      <dgm:prSet presAssocID="{C10422FC-DF85-4841-8C9F-1906A131C1CA}" presName="composite2" presStyleCnt="0"/>
      <dgm:spPr/>
    </dgm:pt>
    <dgm:pt modelId="{C47F238F-31F6-490A-89E0-7C7B20D27E8B}" type="pres">
      <dgm:prSet presAssocID="{C10422FC-DF85-4841-8C9F-1906A131C1CA}" presName="background2" presStyleLbl="node2" presStyleIdx="3" presStyleCnt="4"/>
      <dgm:spPr/>
    </dgm:pt>
    <dgm:pt modelId="{38C59335-B343-453F-993A-B9768090A75A}" type="pres">
      <dgm:prSet presAssocID="{C10422FC-DF85-4841-8C9F-1906A131C1CA}" presName="text2" presStyleLbl="fgAcc2" presStyleIdx="3" presStyleCnt="4">
        <dgm:presLayoutVars>
          <dgm:chPref val="3"/>
        </dgm:presLayoutVars>
      </dgm:prSet>
      <dgm:spPr/>
    </dgm:pt>
    <dgm:pt modelId="{99D9DF88-2473-463F-8CB5-008EED132BD2}" type="pres">
      <dgm:prSet presAssocID="{C10422FC-DF85-4841-8C9F-1906A131C1CA}" presName="hierChild3" presStyleCnt="0"/>
      <dgm:spPr/>
    </dgm:pt>
  </dgm:ptLst>
  <dgm:cxnLst>
    <dgm:cxn modelId="{27F32817-8A68-4DA7-989E-1FCF151CBFBA}" srcId="{E45E058E-CDF1-43F1-844E-B6275CC874C4}" destId="{2A9F5A55-26F9-47F7-9858-0E66760AB4D9}" srcOrd="2" destOrd="0" parTransId="{82DDA936-BC02-46D8-8009-553E927CDAE2}" sibTransId="{29EF00EF-3170-4D65-87F3-3C4E60604798}"/>
    <dgm:cxn modelId="{377E8619-252E-414E-8C42-EF302116320A}" srcId="{E45E058E-CDF1-43F1-844E-B6275CC874C4}" destId="{0D63C1E1-08CE-46AF-93D8-2CA5256FF3DD}" srcOrd="0" destOrd="0" parTransId="{A3864464-6EC7-4603-AF8E-C609B8F904AE}" sibTransId="{A0E7A230-8475-4ABB-BC02-BC2F86BAB11D}"/>
    <dgm:cxn modelId="{31DDFA26-29C5-465C-90E9-E291E6750040}" type="presOf" srcId="{E45E058E-CDF1-43F1-844E-B6275CC874C4}" destId="{45659BE5-B0C2-403F-8859-42F8448CA637}" srcOrd="0" destOrd="0" presId="urn:microsoft.com/office/officeart/2005/8/layout/hierarchy1"/>
    <dgm:cxn modelId="{EF81A039-B562-4A57-97AA-C75B1A7CF43B}" type="presOf" srcId="{43F1A5F7-8A40-44F7-864B-3ABE1E4F8DD2}" destId="{C89C0E78-B235-4AFF-B77F-55BE336E071A}" srcOrd="0" destOrd="0" presId="urn:microsoft.com/office/officeart/2005/8/layout/hierarchy1"/>
    <dgm:cxn modelId="{B4F89662-273E-43BA-BD5A-8335E99BF97A}" type="presOf" srcId="{38505317-AE93-4988-8AEA-72E62C6D27DF}" destId="{1FF84D82-BD21-400D-B2B1-CD3A009331E2}" srcOrd="0" destOrd="0" presId="urn:microsoft.com/office/officeart/2005/8/layout/hierarchy1"/>
    <dgm:cxn modelId="{3837DF44-47FB-49F3-AA4D-ACAD63CF0FBB}" type="presOf" srcId="{2A9F5A55-26F9-47F7-9858-0E66760AB4D9}" destId="{1F9D7CF4-6A47-41F5-B8E3-2F5E92E41874}" srcOrd="0" destOrd="0" presId="urn:microsoft.com/office/officeart/2005/8/layout/hierarchy1"/>
    <dgm:cxn modelId="{7D5F3A4A-5511-4CFC-A8B5-72EF9D03E0D9}" type="presOf" srcId="{CD18E71D-171A-4F2D-8E85-45FCD54EA4B8}" destId="{34B9BD06-669A-43A0-B4D7-643EFCDB9C7B}" srcOrd="0" destOrd="0" presId="urn:microsoft.com/office/officeart/2005/8/layout/hierarchy1"/>
    <dgm:cxn modelId="{2AB5146D-677E-4EB5-928D-4C5B3CD94484}" type="presOf" srcId="{C10422FC-DF85-4841-8C9F-1906A131C1CA}" destId="{38C59335-B343-453F-993A-B9768090A75A}" srcOrd="0" destOrd="0" presId="urn:microsoft.com/office/officeart/2005/8/layout/hierarchy1"/>
    <dgm:cxn modelId="{7E865E4F-0F54-4CED-A50D-824F78E6C6FE}" srcId="{E45E058E-CDF1-43F1-844E-B6275CC874C4}" destId="{C10422FC-DF85-4841-8C9F-1906A131C1CA}" srcOrd="3" destOrd="0" parTransId="{CD18E71D-171A-4F2D-8E85-45FCD54EA4B8}" sibTransId="{D43FFB91-BD05-4BE3-BDC9-556A76953FA0}"/>
    <dgm:cxn modelId="{4246037F-B2B3-4572-AB02-49C678D4DB30}" type="presOf" srcId="{A3864464-6EC7-4603-AF8E-C609B8F904AE}" destId="{2526A23D-A97E-4B50-9629-B60F163B821E}" srcOrd="0" destOrd="0" presId="urn:microsoft.com/office/officeart/2005/8/layout/hierarchy1"/>
    <dgm:cxn modelId="{694FA081-61E4-4668-BBC6-D64AB8409403}" type="presOf" srcId="{3152539D-C036-4559-866A-805B6EF106E4}" destId="{17BDE1E1-827A-4CB5-ABB4-EAF33C30DCED}" srcOrd="0" destOrd="0" presId="urn:microsoft.com/office/officeart/2005/8/layout/hierarchy1"/>
    <dgm:cxn modelId="{DFBBD4B2-56B8-429F-ADAE-CE367DBA0AC8}" srcId="{38505317-AE93-4988-8AEA-72E62C6D27DF}" destId="{E45E058E-CDF1-43F1-844E-B6275CC874C4}" srcOrd="0" destOrd="0" parTransId="{391C845F-88F9-4248-AF79-6A1A9F9ED853}" sibTransId="{1B1F415D-FE1E-4E2E-8488-8F8D233DB4DC}"/>
    <dgm:cxn modelId="{4F4586C9-D8F1-437E-A6B1-7C5D75893AF2}" srcId="{E45E058E-CDF1-43F1-844E-B6275CC874C4}" destId="{43F1A5F7-8A40-44F7-864B-3ABE1E4F8DD2}" srcOrd="1" destOrd="0" parTransId="{3152539D-C036-4559-866A-805B6EF106E4}" sibTransId="{0B172236-6D26-4784-9085-3193E9E8F5E2}"/>
    <dgm:cxn modelId="{202EB4CB-8BAE-4DB4-BBBB-701BF5C61AB1}" type="presOf" srcId="{82DDA936-BC02-46D8-8009-553E927CDAE2}" destId="{7F5C28FC-5E0A-435A-833B-6BD63548170C}" srcOrd="0" destOrd="0" presId="urn:microsoft.com/office/officeart/2005/8/layout/hierarchy1"/>
    <dgm:cxn modelId="{0B6095D7-B997-4767-884E-8FE72A72FF52}" type="presOf" srcId="{0D63C1E1-08CE-46AF-93D8-2CA5256FF3DD}" destId="{80A03960-5EDC-4818-A1D9-8B42300489D0}" srcOrd="0" destOrd="0" presId="urn:microsoft.com/office/officeart/2005/8/layout/hierarchy1"/>
    <dgm:cxn modelId="{3B637DC2-5DFC-485F-94DD-00ED081F1C4E}" type="presParOf" srcId="{1FF84D82-BD21-400D-B2B1-CD3A009331E2}" destId="{C3E37AE9-6014-4B4C-A112-40676725BF8D}" srcOrd="0" destOrd="0" presId="urn:microsoft.com/office/officeart/2005/8/layout/hierarchy1"/>
    <dgm:cxn modelId="{36140AF5-0A1B-4037-91E0-A732EB85E97A}" type="presParOf" srcId="{C3E37AE9-6014-4B4C-A112-40676725BF8D}" destId="{298C48A1-A902-4BFC-B25C-903BE1DD9F0B}" srcOrd="0" destOrd="0" presId="urn:microsoft.com/office/officeart/2005/8/layout/hierarchy1"/>
    <dgm:cxn modelId="{DEDC2C26-B0B2-47C2-84D1-C57BCE086189}" type="presParOf" srcId="{298C48A1-A902-4BFC-B25C-903BE1DD9F0B}" destId="{CE0ACF7A-B320-4332-9C2E-A2AD949A95C0}" srcOrd="0" destOrd="0" presId="urn:microsoft.com/office/officeart/2005/8/layout/hierarchy1"/>
    <dgm:cxn modelId="{E0A47F3D-6A2B-4121-9B67-7E2AB13422B0}" type="presParOf" srcId="{298C48A1-A902-4BFC-B25C-903BE1DD9F0B}" destId="{45659BE5-B0C2-403F-8859-42F8448CA637}" srcOrd="1" destOrd="0" presId="urn:microsoft.com/office/officeart/2005/8/layout/hierarchy1"/>
    <dgm:cxn modelId="{798FDB99-F88D-4A9F-96C6-1CC311B9E02D}" type="presParOf" srcId="{C3E37AE9-6014-4B4C-A112-40676725BF8D}" destId="{419872EC-4A91-4C23-9A9B-FF288D86B50D}" srcOrd="1" destOrd="0" presId="urn:microsoft.com/office/officeart/2005/8/layout/hierarchy1"/>
    <dgm:cxn modelId="{4E6F3BF8-1A87-4999-92AE-53F4D92207DD}" type="presParOf" srcId="{419872EC-4A91-4C23-9A9B-FF288D86B50D}" destId="{2526A23D-A97E-4B50-9629-B60F163B821E}" srcOrd="0" destOrd="0" presId="urn:microsoft.com/office/officeart/2005/8/layout/hierarchy1"/>
    <dgm:cxn modelId="{4F6857E5-F9AC-4FAD-ADB2-F90F6471F330}" type="presParOf" srcId="{419872EC-4A91-4C23-9A9B-FF288D86B50D}" destId="{CD9BA7C1-1A24-40C7-A826-A7D12C21CB95}" srcOrd="1" destOrd="0" presId="urn:microsoft.com/office/officeart/2005/8/layout/hierarchy1"/>
    <dgm:cxn modelId="{2C81EB66-1FB8-47AF-B45F-962D77916D50}" type="presParOf" srcId="{CD9BA7C1-1A24-40C7-A826-A7D12C21CB95}" destId="{D5ADFEDA-BBA2-4408-95B5-D0D9C8A3219C}" srcOrd="0" destOrd="0" presId="urn:microsoft.com/office/officeart/2005/8/layout/hierarchy1"/>
    <dgm:cxn modelId="{297BEF85-737B-490E-99AA-1115DE3B73DB}" type="presParOf" srcId="{D5ADFEDA-BBA2-4408-95B5-D0D9C8A3219C}" destId="{3F30F68A-44AB-48A2-9D82-513782CB59CD}" srcOrd="0" destOrd="0" presId="urn:microsoft.com/office/officeart/2005/8/layout/hierarchy1"/>
    <dgm:cxn modelId="{85FE5EFA-DA64-4888-BA94-4C7D059DE4C7}" type="presParOf" srcId="{D5ADFEDA-BBA2-4408-95B5-D0D9C8A3219C}" destId="{80A03960-5EDC-4818-A1D9-8B42300489D0}" srcOrd="1" destOrd="0" presId="urn:microsoft.com/office/officeart/2005/8/layout/hierarchy1"/>
    <dgm:cxn modelId="{60D9155B-B420-4228-A64C-F7FADBEC1B2D}" type="presParOf" srcId="{CD9BA7C1-1A24-40C7-A826-A7D12C21CB95}" destId="{FA7CC861-C670-4280-817A-DA848A5C374D}" srcOrd="1" destOrd="0" presId="urn:microsoft.com/office/officeart/2005/8/layout/hierarchy1"/>
    <dgm:cxn modelId="{198A6C4F-D041-47F1-97E5-810F97763555}" type="presParOf" srcId="{419872EC-4A91-4C23-9A9B-FF288D86B50D}" destId="{17BDE1E1-827A-4CB5-ABB4-EAF33C30DCED}" srcOrd="2" destOrd="0" presId="urn:microsoft.com/office/officeart/2005/8/layout/hierarchy1"/>
    <dgm:cxn modelId="{4581293B-4E78-4DF2-B282-9036BC1D0B26}" type="presParOf" srcId="{419872EC-4A91-4C23-9A9B-FF288D86B50D}" destId="{AFFAA83C-248A-4D17-8020-104ED0078E66}" srcOrd="3" destOrd="0" presId="urn:microsoft.com/office/officeart/2005/8/layout/hierarchy1"/>
    <dgm:cxn modelId="{6E5A75AB-1885-4F9B-BC5E-7D389B74A259}" type="presParOf" srcId="{AFFAA83C-248A-4D17-8020-104ED0078E66}" destId="{91F7BD3F-3B00-45B8-B268-521C3117B86A}" srcOrd="0" destOrd="0" presId="urn:microsoft.com/office/officeart/2005/8/layout/hierarchy1"/>
    <dgm:cxn modelId="{DFF32F6F-A8F3-4B03-8223-10068DC9F785}" type="presParOf" srcId="{91F7BD3F-3B00-45B8-B268-521C3117B86A}" destId="{C18FCD45-FB2E-4894-96A4-F582DD309FBA}" srcOrd="0" destOrd="0" presId="urn:microsoft.com/office/officeart/2005/8/layout/hierarchy1"/>
    <dgm:cxn modelId="{3D775F86-2347-4953-905E-A9D1ADED31E4}" type="presParOf" srcId="{91F7BD3F-3B00-45B8-B268-521C3117B86A}" destId="{C89C0E78-B235-4AFF-B77F-55BE336E071A}" srcOrd="1" destOrd="0" presId="urn:microsoft.com/office/officeart/2005/8/layout/hierarchy1"/>
    <dgm:cxn modelId="{09ADF432-813E-4C97-909D-45C1AFE4F685}" type="presParOf" srcId="{AFFAA83C-248A-4D17-8020-104ED0078E66}" destId="{06168D8E-5A1E-4C09-A51C-9720AAAFD574}" srcOrd="1" destOrd="0" presId="urn:microsoft.com/office/officeart/2005/8/layout/hierarchy1"/>
    <dgm:cxn modelId="{C5D4D5F1-AEF6-4784-A361-0157B128E1A1}" type="presParOf" srcId="{419872EC-4A91-4C23-9A9B-FF288D86B50D}" destId="{7F5C28FC-5E0A-435A-833B-6BD63548170C}" srcOrd="4" destOrd="0" presId="urn:microsoft.com/office/officeart/2005/8/layout/hierarchy1"/>
    <dgm:cxn modelId="{34D438E2-FFB0-4917-9F1F-DB155C212515}" type="presParOf" srcId="{419872EC-4A91-4C23-9A9B-FF288D86B50D}" destId="{76EE5DCF-7172-4071-B7A1-D0A215C2606C}" srcOrd="5" destOrd="0" presId="urn:microsoft.com/office/officeart/2005/8/layout/hierarchy1"/>
    <dgm:cxn modelId="{A6949277-F438-4E61-8F2F-E445BC5FE5AF}" type="presParOf" srcId="{76EE5DCF-7172-4071-B7A1-D0A215C2606C}" destId="{3695E8AC-1ACD-44E0-AF7D-4193FD5E9FAE}" srcOrd="0" destOrd="0" presId="urn:microsoft.com/office/officeart/2005/8/layout/hierarchy1"/>
    <dgm:cxn modelId="{E0AC91EE-6831-4C95-B710-A2EDF0AFA403}" type="presParOf" srcId="{3695E8AC-1ACD-44E0-AF7D-4193FD5E9FAE}" destId="{F83352A7-AD6E-4E4F-96C0-1D2686956114}" srcOrd="0" destOrd="0" presId="urn:microsoft.com/office/officeart/2005/8/layout/hierarchy1"/>
    <dgm:cxn modelId="{DB60E279-D5D0-45B9-B817-F00CD1451B9E}" type="presParOf" srcId="{3695E8AC-1ACD-44E0-AF7D-4193FD5E9FAE}" destId="{1F9D7CF4-6A47-41F5-B8E3-2F5E92E41874}" srcOrd="1" destOrd="0" presId="urn:microsoft.com/office/officeart/2005/8/layout/hierarchy1"/>
    <dgm:cxn modelId="{D6429E7F-8C28-44FF-9214-F65B5934EABC}" type="presParOf" srcId="{76EE5DCF-7172-4071-B7A1-D0A215C2606C}" destId="{E96805BD-7FFD-471E-9A85-979410BA4D59}" srcOrd="1" destOrd="0" presId="urn:microsoft.com/office/officeart/2005/8/layout/hierarchy1"/>
    <dgm:cxn modelId="{6755D03C-62A3-4151-90B9-D88FE09F8A5E}" type="presParOf" srcId="{419872EC-4A91-4C23-9A9B-FF288D86B50D}" destId="{34B9BD06-669A-43A0-B4D7-643EFCDB9C7B}" srcOrd="6" destOrd="0" presId="urn:microsoft.com/office/officeart/2005/8/layout/hierarchy1"/>
    <dgm:cxn modelId="{624E1A23-D1DC-462B-9E61-4F5A21CDF018}" type="presParOf" srcId="{419872EC-4A91-4C23-9A9B-FF288D86B50D}" destId="{8F8117C6-D46D-4987-B2CF-8AC6DD2AC2EB}" srcOrd="7" destOrd="0" presId="urn:microsoft.com/office/officeart/2005/8/layout/hierarchy1"/>
    <dgm:cxn modelId="{DD100165-36EF-4AF1-8EEE-7C4072FB3F90}" type="presParOf" srcId="{8F8117C6-D46D-4987-B2CF-8AC6DD2AC2EB}" destId="{7593998C-5756-4437-A568-29F588EA0D01}" srcOrd="0" destOrd="0" presId="urn:microsoft.com/office/officeart/2005/8/layout/hierarchy1"/>
    <dgm:cxn modelId="{B0F0B9A0-F16E-4201-8B2F-EF17B601C271}" type="presParOf" srcId="{7593998C-5756-4437-A568-29F588EA0D01}" destId="{C47F238F-31F6-490A-89E0-7C7B20D27E8B}" srcOrd="0" destOrd="0" presId="urn:microsoft.com/office/officeart/2005/8/layout/hierarchy1"/>
    <dgm:cxn modelId="{94A63AA9-8279-4CB7-A989-36B5C0339FC8}" type="presParOf" srcId="{7593998C-5756-4437-A568-29F588EA0D01}" destId="{38C59335-B343-453F-993A-B9768090A75A}" srcOrd="1" destOrd="0" presId="urn:microsoft.com/office/officeart/2005/8/layout/hierarchy1"/>
    <dgm:cxn modelId="{520297C7-9620-4DC0-9D29-9C4E3B2C7DDD}" type="presParOf" srcId="{8F8117C6-D46D-4987-B2CF-8AC6DD2AC2EB}" destId="{99D9DF88-2473-463F-8CB5-008EED132BD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3CCE07-B41E-4008-980E-83A198F5B9E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107849-5F5C-4F19-B401-67C82AE54B60}">
      <dgm:prSet/>
      <dgm:spPr>
        <a:solidFill>
          <a:schemeClr val="tx2">
            <a:lumMod val="25000"/>
          </a:schemeClr>
        </a:solidFill>
      </dgm:spPr>
      <dgm:t>
        <a:bodyPr/>
        <a:lstStyle/>
        <a:p>
          <a:r>
            <a:rPr lang="en-GB"/>
            <a:t>Hofstede’s (2020) cultural dimensions theory provides a critical framework for understanding how national culture shapes business negotiations. The model identifies six measurable cultural differences that directly impact UK-China partnership discussions:</a:t>
          </a:r>
          <a:endParaRPr lang="en-US"/>
        </a:p>
      </dgm:t>
    </dgm:pt>
    <dgm:pt modelId="{32549E63-819E-4706-B385-E8170E7F7CB2}" type="parTrans" cxnId="{8EB9F5ED-EFFA-4D88-8DA9-83CCF06E3FFA}">
      <dgm:prSet/>
      <dgm:spPr/>
      <dgm:t>
        <a:bodyPr/>
        <a:lstStyle/>
        <a:p>
          <a:endParaRPr lang="en-US"/>
        </a:p>
      </dgm:t>
    </dgm:pt>
    <dgm:pt modelId="{295BFF95-2AC5-40BE-9E3F-1F117F46A365}" type="sibTrans" cxnId="{8EB9F5ED-EFFA-4D88-8DA9-83CCF06E3FFA}">
      <dgm:prSet/>
      <dgm:spPr/>
      <dgm:t>
        <a:bodyPr/>
        <a:lstStyle/>
        <a:p>
          <a:endParaRPr lang="en-US"/>
        </a:p>
      </dgm:t>
    </dgm:pt>
    <dgm:pt modelId="{2319792E-9BE4-4789-A2B8-9943641B0C29}">
      <dgm:prSet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GB" b="1"/>
            <a:t>Power Distance (China 80 vs UK 35)</a:t>
          </a:r>
          <a:br>
            <a:rPr lang="en-GB"/>
          </a:br>
          <a:r>
            <a:rPr lang="en-GB"/>
            <a:t>Chinese negotiators expect hierarchical deference – UK egalitarianism may cause offence. Example: Addressing senior Chinese executives by title (e.g., "Chairman Wang") is mandatory (Hofstede Insights, 2023).</a:t>
          </a:r>
          <a:endParaRPr lang="en-US"/>
        </a:p>
      </dgm:t>
    </dgm:pt>
    <dgm:pt modelId="{082DE779-1F3F-4CC3-A615-F5400CB2411D}" type="parTrans" cxnId="{8A6E79A0-0F02-4A2E-AF66-274D2ABD6DF8}">
      <dgm:prSet/>
      <dgm:spPr/>
      <dgm:t>
        <a:bodyPr/>
        <a:lstStyle/>
        <a:p>
          <a:endParaRPr lang="en-US"/>
        </a:p>
      </dgm:t>
    </dgm:pt>
    <dgm:pt modelId="{21CE06EE-8574-4BDA-BEB5-9B15D41784C1}" type="sibTrans" cxnId="{8A6E79A0-0F02-4A2E-AF66-274D2ABD6DF8}">
      <dgm:prSet/>
      <dgm:spPr/>
      <dgm:t>
        <a:bodyPr/>
        <a:lstStyle/>
        <a:p>
          <a:endParaRPr lang="en-US"/>
        </a:p>
      </dgm:t>
    </dgm:pt>
    <dgm:pt modelId="{9DA4E226-856F-4A0E-A062-8394DCAA54F3}">
      <dgm:prSet/>
      <dgm:spPr>
        <a:solidFill>
          <a:schemeClr val="tx1">
            <a:lumMod val="50000"/>
          </a:schemeClr>
        </a:solidFill>
      </dgm:spPr>
      <dgm:t>
        <a:bodyPr/>
        <a:lstStyle/>
        <a:p>
          <a:r>
            <a:rPr lang="en-GB" b="1"/>
            <a:t>Individualism (China 20 vs UK 89)</a:t>
          </a:r>
          <a:br>
            <a:rPr lang="en-GB"/>
          </a:br>
          <a:r>
            <a:rPr lang="en-GB"/>
            <a:t>While UK teams empower individual decision-makers, Chinese counterparts require group consensus. This explains their prolonged consultation periods (Lewis, 2022).</a:t>
          </a:r>
          <a:endParaRPr lang="en-US"/>
        </a:p>
      </dgm:t>
    </dgm:pt>
    <dgm:pt modelId="{5819B03A-1BB1-4463-8E66-E922856AE0F3}" type="parTrans" cxnId="{D239DA3E-986C-4664-9099-9BFBB59463E5}">
      <dgm:prSet/>
      <dgm:spPr/>
      <dgm:t>
        <a:bodyPr/>
        <a:lstStyle/>
        <a:p>
          <a:endParaRPr lang="en-US"/>
        </a:p>
      </dgm:t>
    </dgm:pt>
    <dgm:pt modelId="{E60C352D-D8BD-4C7B-950D-192C723CA7B5}" type="sibTrans" cxnId="{D239DA3E-986C-4664-9099-9BFBB59463E5}">
      <dgm:prSet/>
      <dgm:spPr/>
      <dgm:t>
        <a:bodyPr/>
        <a:lstStyle/>
        <a:p>
          <a:endParaRPr lang="en-US"/>
        </a:p>
      </dgm:t>
    </dgm:pt>
    <dgm:pt modelId="{931251E4-4CAF-420C-975E-CAD2C3512214}" type="pres">
      <dgm:prSet presAssocID="{673CCE07-B41E-4008-980E-83A198F5B9EA}" presName="outerComposite" presStyleCnt="0">
        <dgm:presLayoutVars>
          <dgm:chMax val="5"/>
          <dgm:dir/>
          <dgm:resizeHandles val="exact"/>
        </dgm:presLayoutVars>
      </dgm:prSet>
      <dgm:spPr/>
    </dgm:pt>
    <dgm:pt modelId="{40AA3870-0798-47F5-8ED3-E6293600C4D6}" type="pres">
      <dgm:prSet presAssocID="{673CCE07-B41E-4008-980E-83A198F5B9EA}" presName="dummyMaxCanvas" presStyleCnt="0">
        <dgm:presLayoutVars/>
      </dgm:prSet>
      <dgm:spPr/>
    </dgm:pt>
    <dgm:pt modelId="{0048420C-F8BE-4184-8347-763B72339752}" type="pres">
      <dgm:prSet presAssocID="{673CCE07-B41E-4008-980E-83A198F5B9EA}" presName="ThreeNodes_1" presStyleLbl="node1" presStyleIdx="0" presStyleCnt="3">
        <dgm:presLayoutVars>
          <dgm:bulletEnabled val="1"/>
        </dgm:presLayoutVars>
      </dgm:prSet>
      <dgm:spPr/>
    </dgm:pt>
    <dgm:pt modelId="{0D682924-B19D-4C1E-BB37-5515D0AC79C1}" type="pres">
      <dgm:prSet presAssocID="{673CCE07-B41E-4008-980E-83A198F5B9EA}" presName="ThreeNodes_2" presStyleLbl="node1" presStyleIdx="1" presStyleCnt="3">
        <dgm:presLayoutVars>
          <dgm:bulletEnabled val="1"/>
        </dgm:presLayoutVars>
      </dgm:prSet>
      <dgm:spPr/>
    </dgm:pt>
    <dgm:pt modelId="{170A20E5-EABC-460E-8510-781EC9249E81}" type="pres">
      <dgm:prSet presAssocID="{673CCE07-B41E-4008-980E-83A198F5B9EA}" presName="ThreeNodes_3" presStyleLbl="node1" presStyleIdx="2" presStyleCnt="3">
        <dgm:presLayoutVars>
          <dgm:bulletEnabled val="1"/>
        </dgm:presLayoutVars>
      </dgm:prSet>
      <dgm:spPr/>
    </dgm:pt>
    <dgm:pt modelId="{66FE28CD-551F-4F56-BC06-353424B14506}" type="pres">
      <dgm:prSet presAssocID="{673CCE07-B41E-4008-980E-83A198F5B9EA}" presName="ThreeConn_1-2" presStyleLbl="fgAccFollowNode1" presStyleIdx="0" presStyleCnt="2">
        <dgm:presLayoutVars>
          <dgm:bulletEnabled val="1"/>
        </dgm:presLayoutVars>
      </dgm:prSet>
      <dgm:spPr/>
    </dgm:pt>
    <dgm:pt modelId="{479E499E-BBEE-44FA-848F-DCCA5A318C84}" type="pres">
      <dgm:prSet presAssocID="{673CCE07-B41E-4008-980E-83A198F5B9EA}" presName="ThreeConn_2-3" presStyleLbl="fgAccFollowNode1" presStyleIdx="1" presStyleCnt="2">
        <dgm:presLayoutVars>
          <dgm:bulletEnabled val="1"/>
        </dgm:presLayoutVars>
      </dgm:prSet>
      <dgm:spPr/>
    </dgm:pt>
    <dgm:pt modelId="{F1C79884-526C-4C3B-B485-A573A1B79D8D}" type="pres">
      <dgm:prSet presAssocID="{673CCE07-B41E-4008-980E-83A198F5B9EA}" presName="ThreeNodes_1_text" presStyleLbl="node1" presStyleIdx="2" presStyleCnt="3">
        <dgm:presLayoutVars>
          <dgm:bulletEnabled val="1"/>
        </dgm:presLayoutVars>
      </dgm:prSet>
      <dgm:spPr/>
    </dgm:pt>
    <dgm:pt modelId="{E966BA32-50E3-480B-9DE1-D994A862B2C7}" type="pres">
      <dgm:prSet presAssocID="{673CCE07-B41E-4008-980E-83A198F5B9EA}" presName="ThreeNodes_2_text" presStyleLbl="node1" presStyleIdx="2" presStyleCnt="3">
        <dgm:presLayoutVars>
          <dgm:bulletEnabled val="1"/>
        </dgm:presLayoutVars>
      </dgm:prSet>
      <dgm:spPr/>
    </dgm:pt>
    <dgm:pt modelId="{74AC6230-F218-43B9-A530-57C7BFBCF3DE}" type="pres">
      <dgm:prSet presAssocID="{673CCE07-B41E-4008-980E-83A198F5B9E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9C0663D-3AE0-45D9-85B4-940210FACFCF}" type="presOf" srcId="{2319792E-9BE4-4789-A2B8-9943641B0C29}" destId="{E966BA32-50E3-480B-9DE1-D994A862B2C7}" srcOrd="1" destOrd="0" presId="urn:microsoft.com/office/officeart/2005/8/layout/vProcess5"/>
    <dgm:cxn modelId="{D239DA3E-986C-4664-9099-9BFBB59463E5}" srcId="{673CCE07-B41E-4008-980E-83A198F5B9EA}" destId="{9DA4E226-856F-4A0E-A062-8394DCAA54F3}" srcOrd="2" destOrd="0" parTransId="{5819B03A-1BB1-4463-8E66-E922856AE0F3}" sibTransId="{E60C352D-D8BD-4C7B-950D-192C723CA7B5}"/>
    <dgm:cxn modelId="{7E21C86A-3E66-4592-9C99-D406A056BD45}" type="presOf" srcId="{2319792E-9BE4-4789-A2B8-9943641B0C29}" destId="{0D682924-B19D-4C1E-BB37-5515D0AC79C1}" srcOrd="0" destOrd="0" presId="urn:microsoft.com/office/officeart/2005/8/layout/vProcess5"/>
    <dgm:cxn modelId="{60B4D84A-E68D-4356-89E8-BBEE8C402175}" type="presOf" srcId="{21CE06EE-8574-4BDA-BEB5-9B15D41784C1}" destId="{479E499E-BBEE-44FA-848F-DCCA5A318C84}" srcOrd="0" destOrd="0" presId="urn:microsoft.com/office/officeart/2005/8/layout/vProcess5"/>
    <dgm:cxn modelId="{77E3DC4A-E84D-46E1-A1A0-6D65A8CAFD75}" type="presOf" srcId="{295BFF95-2AC5-40BE-9E3F-1F117F46A365}" destId="{66FE28CD-551F-4F56-BC06-353424B14506}" srcOrd="0" destOrd="0" presId="urn:microsoft.com/office/officeart/2005/8/layout/vProcess5"/>
    <dgm:cxn modelId="{23792C6C-A86A-46D6-9202-0FA8B05F2FE2}" type="presOf" srcId="{9DA4E226-856F-4A0E-A062-8394DCAA54F3}" destId="{170A20E5-EABC-460E-8510-781EC9249E81}" srcOrd="0" destOrd="0" presId="urn:microsoft.com/office/officeart/2005/8/layout/vProcess5"/>
    <dgm:cxn modelId="{1EED5753-884F-4F1C-9F92-08889A7D9A19}" type="presOf" srcId="{EE107849-5F5C-4F19-B401-67C82AE54B60}" destId="{0048420C-F8BE-4184-8347-763B72339752}" srcOrd="0" destOrd="0" presId="urn:microsoft.com/office/officeart/2005/8/layout/vProcess5"/>
    <dgm:cxn modelId="{271F4A79-B6D6-4C61-B0D2-CD0E03AFCA04}" type="presOf" srcId="{EE107849-5F5C-4F19-B401-67C82AE54B60}" destId="{F1C79884-526C-4C3B-B485-A573A1B79D8D}" srcOrd="1" destOrd="0" presId="urn:microsoft.com/office/officeart/2005/8/layout/vProcess5"/>
    <dgm:cxn modelId="{8A6E79A0-0F02-4A2E-AF66-274D2ABD6DF8}" srcId="{673CCE07-B41E-4008-980E-83A198F5B9EA}" destId="{2319792E-9BE4-4789-A2B8-9943641B0C29}" srcOrd="1" destOrd="0" parTransId="{082DE779-1F3F-4CC3-A615-F5400CB2411D}" sibTransId="{21CE06EE-8574-4BDA-BEB5-9B15D41784C1}"/>
    <dgm:cxn modelId="{7ED97CD5-1AD2-4D11-9DF4-2009996CB28F}" type="presOf" srcId="{9DA4E226-856F-4A0E-A062-8394DCAA54F3}" destId="{74AC6230-F218-43B9-A530-57C7BFBCF3DE}" srcOrd="1" destOrd="0" presId="urn:microsoft.com/office/officeart/2005/8/layout/vProcess5"/>
    <dgm:cxn modelId="{7FF42CDA-4B20-4F16-A63F-2DF016F05ACF}" type="presOf" srcId="{673CCE07-B41E-4008-980E-83A198F5B9EA}" destId="{931251E4-4CAF-420C-975E-CAD2C3512214}" srcOrd="0" destOrd="0" presId="urn:microsoft.com/office/officeart/2005/8/layout/vProcess5"/>
    <dgm:cxn modelId="{8EB9F5ED-EFFA-4D88-8DA9-83CCF06E3FFA}" srcId="{673CCE07-B41E-4008-980E-83A198F5B9EA}" destId="{EE107849-5F5C-4F19-B401-67C82AE54B60}" srcOrd="0" destOrd="0" parTransId="{32549E63-819E-4706-B385-E8170E7F7CB2}" sibTransId="{295BFF95-2AC5-40BE-9E3F-1F117F46A365}"/>
    <dgm:cxn modelId="{C3C52C84-D5DB-4401-B170-0876B994624D}" type="presParOf" srcId="{931251E4-4CAF-420C-975E-CAD2C3512214}" destId="{40AA3870-0798-47F5-8ED3-E6293600C4D6}" srcOrd="0" destOrd="0" presId="urn:microsoft.com/office/officeart/2005/8/layout/vProcess5"/>
    <dgm:cxn modelId="{9B4D4E3D-8C0D-4872-A939-5C2AFEFECA54}" type="presParOf" srcId="{931251E4-4CAF-420C-975E-CAD2C3512214}" destId="{0048420C-F8BE-4184-8347-763B72339752}" srcOrd="1" destOrd="0" presId="urn:microsoft.com/office/officeart/2005/8/layout/vProcess5"/>
    <dgm:cxn modelId="{7D321DD4-A09A-4287-8FE7-8705EB5DABFF}" type="presParOf" srcId="{931251E4-4CAF-420C-975E-CAD2C3512214}" destId="{0D682924-B19D-4C1E-BB37-5515D0AC79C1}" srcOrd="2" destOrd="0" presId="urn:microsoft.com/office/officeart/2005/8/layout/vProcess5"/>
    <dgm:cxn modelId="{532528C8-BE7E-4545-B496-9A788A1EFA1A}" type="presParOf" srcId="{931251E4-4CAF-420C-975E-CAD2C3512214}" destId="{170A20E5-EABC-460E-8510-781EC9249E81}" srcOrd="3" destOrd="0" presId="urn:microsoft.com/office/officeart/2005/8/layout/vProcess5"/>
    <dgm:cxn modelId="{AEBC2090-F5E9-4BDD-BB6F-8CB110682160}" type="presParOf" srcId="{931251E4-4CAF-420C-975E-CAD2C3512214}" destId="{66FE28CD-551F-4F56-BC06-353424B14506}" srcOrd="4" destOrd="0" presId="urn:microsoft.com/office/officeart/2005/8/layout/vProcess5"/>
    <dgm:cxn modelId="{51E9EF1D-884B-4F8E-846F-43CEE0FD38E9}" type="presParOf" srcId="{931251E4-4CAF-420C-975E-CAD2C3512214}" destId="{479E499E-BBEE-44FA-848F-DCCA5A318C84}" srcOrd="5" destOrd="0" presId="urn:microsoft.com/office/officeart/2005/8/layout/vProcess5"/>
    <dgm:cxn modelId="{55739E63-C13D-49AB-AE79-ADA9BD3DA35E}" type="presParOf" srcId="{931251E4-4CAF-420C-975E-CAD2C3512214}" destId="{F1C79884-526C-4C3B-B485-A573A1B79D8D}" srcOrd="6" destOrd="0" presId="urn:microsoft.com/office/officeart/2005/8/layout/vProcess5"/>
    <dgm:cxn modelId="{D50FE904-2A35-45F7-B932-90351FACF9D0}" type="presParOf" srcId="{931251E4-4CAF-420C-975E-CAD2C3512214}" destId="{E966BA32-50E3-480B-9DE1-D994A862B2C7}" srcOrd="7" destOrd="0" presId="urn:microsoft.com/office/officeart/2005/8/layout/vProcess5"/>
    <dgm:cxn modelId="{0A5921A8-51E1-466D-8BA1-63519BCC25E9}" type="presParOf" srcId="{931251E4-4CAF-420C-975E-CAD2C3512214}" destId="{74AC6230-F218-43B9-A530-57C7BFBCF3D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F9B3A8-1A57-484B-8E62-09E2ADEA3679}" type="doc">
      <dgm:prSet loTypeId="urn:microsoft.com/office/officeart/2005/8/layout/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105BF93-E7DA-469F-BB22-3CCABDD8C11B}">
      <dgm:prSet/>
      <dgm:spPr/>
      <dgm:t>
        <a:bodyPr/>
        <a:lstStyle/>
        <a:p>
          <a:r>
            <a:rPr lang="en-GB" b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 (关系) - Relationship-Centric Business</a:t>
          </a:r>
          <a:endParaRPr lang="en-GB"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34A319F8-69EF-4531-A1C8-323ABE9C3585}" type="parTrans" cxnId="{E0EB17C9-0317-49FE-9A4C-1E6C7A4D38EC}">
      <dgm:prSet/>
      <dgm:spPr/>
      <dgm:t>
        <a:bodyPr/>
        <a:lstStyle/>
        <a:p>
          <a:endParaRPr lang="en-GB"/>
        </a:p>
      </dgm:t>
    </dgm:pt>
    <dgm:pt modelId="{8C8E47BA-58BC-46B4-9892-C1845201FBF4}" type="sibTrans" cxnId="{E0EB17C9-0317-49FE-9A4C-1E6C7A4D38EC}">
      <dgm:prSet/>
      <dgm:spPr/>
      <dgm:t>
        <a:bodyPr/>
        <a:lstStyle/>
        <a:p>
          <a:endParaRPr lang="en-GB"/>
        </a:p>
      </dgm:t>
    </dgm:pt>
    <dgm:pt modelId="{351D46E6-9BF9-4C4B-8CB3-41E5F76740C2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In Chinese business culture, permanent interpersonal relationships are valued much more than short-term agreements. Contrary to the UK's contract-first strategy, Chinese rivals anticipate spending a significant amount of time establishing trust through social events, presents, and shared dinners prior to negotiating terms (Chen &amp; Chen, 2023). According to research, the main reason for 72% of unsuccessful Sino-foreign discussions is insufficient guanxi development (Asia Society, 2023).</a:t>
          </a:r>
        </a:p>
      </dgm:t>
    </dgm:pt>
    <dgm:pt modelId="{C6E6151C-11D7-46AC-B70A-860FD79B864F}" type="parTrans" cxnId="{7CD05818-4A72-4E8F-B9AD-BB7BD0FB098F}">
      <dgm:prSet/>
      <dgm:spPr/>
      <dgm:t>
        <a:bodyPr/>
        <a:lstStyle/>
        <a:p>
          <a:endParaRPr lang="en-GB"/>
        </a:p>
      </dgm:t>
    </dgm:pt>
    <dgm:pt modelId="{7532A567-4CC1-481D-8042-84009001000D}" type="sibTrans" cxnId="{7CD05818-4A72-4E8F-B9AD-BB7BD0FB098F}">
      <dgm:prSet/>
      <dgm:spPr/>
      <dgm:t>
        <a:bodyPr/>
        <a:lstStyle/>
        <a:p>
          <a:endParaRPr lang="en-GB"/>
        </a:p>
      </dgm:t>
    </dgm:pt>
    <dgm:pt modelId="{98154239-D838-4E98-BCAD-6ED1E954A72E}">
      <dgm:prSet/>
      <dgm:spPr/>
      <dgm:t>
        <a:bodyPr/>
        <a:lstStyle/>
        <a:p>
          <a:r>
            <a:rPr lang="en-GB" b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Mianzi (面子) - Face-Saving Protocol</a:t>
          </a:r>
          <a:endParaRPr lang="en-GB"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44F68286-A4C9-4E79-90BA-187D61277158}" type="parTrans" cxnId="{56D692B3-E770-4B9A-B930-E0CA58D4F99A}">
      <dgm:prSet/>
      <dgm:spPr/>
      <dgm:t>
        <a:bodyPr/>
        <a:lstStyle/>
        <a:p>
          <a:endParaRPr lang="en-GB"/>
        </a:p>
      </dgm:t>
    </dgm:pt>
    <dgm:pt modelId="{64C45E1A-EBB7-4815-B396-2782938466DF}" type="sibTrans" cxnId="{56D692B3-E770-4B9A-B930-E0CA58D4F99A}">
      <dgm:prSet/>
      <dgm:spPr/>
      <dgm:t>
        <a:bodyPr/>
        <a:lstStyle/>
        <a:p>
          <a:endParaRPr lang="en-GB"/>
        </a:p>
      </dgm:t>
    </dgm:pt>
    <dgm:pt modelId="{3026B100-CCF1-4153-85F8-6CFEB4B94B5C}">
      <dgm:prSet/>
      <dgm:spPr/>
      <dgm:t>
        <a:bodyPr/>
        <a:lstStyle/>
        <a:p>
          <a:r>
            <a:rPr lang="en-GB" dirty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The concept of "face" dictates each interaction. Direct disapproval, public censure, or compelling compromises can all seriously harm discussions. Directly stating "no" is considered impolite; instead, expressions such as "we need more study" convey dissent (Faure, 2023). According to the China Business Review, 89% of Chinese CEOs surveyed in 2023 said they planned to break ties with partners that made them look unpleasant.</a:t>
          </a:r>
        </a:p>
      </dgm:t>
    </dgm:pt>
    <dgm:pt modelId="{D0554874-3486-4EAB-881D-370B109B1BF6}" type="parTrans" cxnId="{292980D9-32EB-43B2-AE89-09D4B2A66918}">
      <dgm:prSet/>
      <dgm:spPr/>
      <dgm:t>
        <a:bodyPr/>
        <a:lstStyle/>
        <a:p>
          <a:endParaRPr lang="en-GB"/>
        </a:p>
      </dgm:t>
    </dgm:pt>
    <dgm:pt modelId="{3DD385FB-286B-482F-A485-C3557D0E4DC2}" type="sibTrans" cxnId="{292980D9-32EB-43B2-AE89-09D4B2A66918}">
      <dgm:prSet/>
      <dgm:spPr/>
      <dgm:t>
        <a:bodyPr/>
        <a:lstStyle/>
        <a:p>
          <a:endParaRPr lang="en-GB"/>
        </a:p>
      </dgm:t>
    </dgm:pt>
    <dgm:pt modelId="{C3AD8B0F-92DB-4E30-8F33-2FBF2295C994}">
      <dgm:prSet/>
      <dgm:spPr/>
      <dgm:t>
        <a:bodyPr/>
        <a:lstStyle/>
        <a:p>
          <a:r>
            <a:rPr lang="en-GB" b="1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Impact on Negotiations</a:t>
          </a:r>
          <a:b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These elements create specific challenges:</a:t>
          </a:r>
        </a:p>
      </dgm:t>
    </dgm:pt>
    <dgm:pt modelId="{C15448E6-F34A-4EC9-9984-897998B110B9}" type="parTrans" cxnId="{98087B88-B427-4E52-BB62-420C3C2E0AF4}">
      <dgm:prSet/>
      <dgm:spPr/>
      <dgm:t>
        <a:bodyPr/>
        <a:lstStyle/>
        <a:p>
          <a:endParaRPr lang="en-GB"/>
        </a:p>
      </dgm:t>
    </dgm:pt>
    <dgm:pt modelId="{95A4127E-2156-4F1C-AD2D-A87026E22CEB}" type="sibTrans" cxnId="{98087B88-B427-4E52-BB62-420C3C2E0AF4}">
      <dgm:prSet/>
      <dgm:spPr/>
      <dgm:t>
        <a:bodyPr/>
        <a:lstStyle/>
        <a:p>
          <a:endParaRPr lang="en-GB"/>
        </a:p>
      </dgm:t>
    </dgm:pt>
    <dgm:pt modelId="{6FB3F197-B8E4-49F9-91A3-6CA15ADBC0A2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Extended timelines (3-5x longer than UK norms)</a:t>
          </a:r>
        </a:p>
      </dgm:t>
    </dgm:pt>
    <dgm:pt modelId="{D39BB778-99F0-4F38-B31B-1D47161ACA7E}" type="parTrans" cxnId="{316BC0F1-BA5E-427F-9CB6-478A28767927}">
      <dgm:prSet/>
      <dgm:spPr/>
      <dgm:t>
        <a:bodyPr/>
        <a:lstStyle/>
        <a:p>
          <a:endParaRPr lang="en-GB"/>
        </a:p>
      </dgm:t>
    </dgm:pt>
    <dgm:pt modelId="{65D8A80A-33E9-467E-B47C-21B20736545A}" type="sibTrans" cxnId="{316BC0F1-BA5E-427F-9CB6-478A28767927}">
      <dgm:prSet/>
      <dgm:spPr/>
      <dgm:t>
        <a:bodyPr/>
        <a:lstStyle/>
        <a:p>
          <a:endParaRPr lang="en-GB"/>
        </a:p>
      </dgm:t>
    </dgm:pt>
    <dgm:pt modelId="{2D83842E-DE76-43E1-B049-9A21E16881EF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Unwritten expectations requiring cultural interpreters</a:t>
          </a:r>
        </a:p>
      </dgm:t>
    </dgm:pt>
    <dgm:pt modelId="{86DD1E25-7369-4CC2-9FE4-AF5FD23A516B}" type="parTrans" cxnId="{01A80A48-0D7A-4801-938E-F7550392BA94}">
      <dgm:prSet/>
      <dgm:spPr/>
      <dgm:t>
        <a:bodyPr/>
        <a:lstStyle/>
        <a:p>
          <a:endParaRPr lang="en-GB"/>
        </a:p>
      </dgm:t>
    </dgm:pt>
    <dgm:pt modelId="{48703770-604E-4FB1-B90B-0EAEFB066E88}" type="sibTrans" cxnId="{01A80A48-0D7A-4801-938E-F7550392BA94}">
      <dgm:prSet/>
      <dgm:spPr/>
      <dgm:t>
        <a:bodyPr/>
        <a:lstStyle/>
        <a:p>
          <a:endParaRPr lang="en-GB"/>
        </a:p>
      </dgm:t>
    </dgm:pt>
    <dgm:pt modelId="{299645DE-3945-4D67-AAA7-B2AFFD9FE361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Potential for mutual frustration without proper preparation</a:t>
          </a:r>
        </a:p>
      </dgm:t>
    </dgm:pt>
    <dgm:pt modelId="{78973D22-579E-4B05-82A9-F728B9FF4A03}" type="parTrans" cxnId="{5FB27EE9-9929-4C15-AE19-809707B93C41}">
      <dgm:prSet/>
      <dgm:spPr/>
      <dgm:t>
        <a:bodyPr/>
        <a:lstStyle/>
        <a:p>
          <a:endParaRPr lang="en-GB"/>
        </a:p>
      </dgm:t>
    </dgm:pt>
    <dgm:pt modelId="{FA6A540F-1B01-4786-9569-2D8653780D87}" type="sibTrans" cxnId="{5FB27EE9-9929-4C15-AE19-809707B93C41}">
      <dgm:prSet/>
      <dgm:spPr/>
      <dgm:t>
        <a:bodyPr/>
        <a:lstStyle/>
        <a:p>
          <a:endParaRPr lang="en-GB"/>
        </a:p>
      </dgm:t>
    </dgm:pt>
    <dgm:pt modelId="{B942AC0E-1F6A-4638-9BC6-A34260C24677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Chinese negotiators employ:</a:t>
          </a:r>
        </a:p>
      </dgm:t>
    </dgm:pt>
    <dgm:pt modelId="{7BAC91A2-882A-421A-830E-E9E886E284D0}" type="parTrans" cxnId="{7576E9AB-86C3-42C2-9714-4CE956BE8D1C}">
      <dgm:prSet/>
      <dgm:spPr/>
      <dgm:t>
        <a:bodyPr/>
        <a:lstStyle/>
        <a:p>
          <a:endParaRPr lang="en-GB"/>
        </a:p>
      </dgm:t>
    </dgm:pt>
    <dgm:pt modelId="{1CB0A648-202C-46E2-98E1-2E9795F7F45F}" type="sibTrans" cxnId="{7576E9AB-86C3-42C2-9714-4CE956BE8D1C}">
      <dgm:prSet/>
      <dgm:spPr/>
      <dgm:t>
        <a:bodyPr/>
        <a:lstStyle/>
        <a:p>
          <a:endParaRPr lang="en-GB"/>
        </a:p>
      </dgm:t>
    </dgm:pt>
    <dgm:pt modelId="{069498E5-15B4-4161-833F-7F0808A193F9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High-context language (messages implied rather than stated)</a:t>
          </a:r>
        </a:p>
      </dgm:t>
    </dgm:pt>
    <dgm:pt modelId="{BCBDC66E-F8FC-4DF5-B0D6-94C053BF19BA}" type="parTrans" cxnId="{763CBB0C-B438-4B37-A845-8399B5E13FDC}">
      <dgm:prSet/>
      <dgm:spPr/>
      <dgm:t>
        <a:bodyPr/>
        <a:lstStyle/>
        <a:p>
          <a:endParaRPr lang="en-GB"/>
        </a:p>
      </dgm:t>
    </dgm:pt>
    <dgm:pt modelId="{ECAC0182-41A7-4095-889A-A693EAF60EBC}" type="sibTrans" cxnId="{763CBB0C-B438-4B37-A845-8399B5E13FDC}">
      <dgm:prSet/>
      <dgm:spPr/>
      <dgm:t>
        <a:bodyPr/>
        <a:lstStyle/>
        <a:p>
          <a:endParaRPr lang="en-GB"/>
        </a:p>
      </dgm:t>
    </dgm:pt>
    <dgm:pt modelId="{72BE48E3-1185-48DA-8D31-2657FBAE9F95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Strategic silence (pauses indicate contemplation, not disinterest)</a:t>
          </a:r>
        </a:p>
      </dgm:t>
    </dgm:pt>
    <dgm:pt modelId="{8599C32B-C0DD-4FC3-9222-CD79D49B1863}" type="parTrans" cxnId="{D8B97505-CD5B-4EEC-8BF5-AF68C13BB8FD}">
      <dgm:prSet/>
      <dgm:spPr/>
      <dgm:t>
        <a:bodyPr/>
        <a:lstStyle/>
        <a:p>
          <a:endParaRPr lang="en-GB"/>
        </a:p>
      </dgm:t>
    </dgm:pt>
    <dgm:pt modelId="{9461032C-C593-4B51-A4CC-3D587D6DA45F}" type="sibTrans" cxnId="{D8B97505-CD5B-4EEC-8BF5-AF68C13BB8FD}">
      <dgm:prSet/>
      <dgm:spPr/>
      <dgm:t>
        <a:bodyPr/>
        <a:lstStyle/>
        <a:p>
          <a:endParaRPr lang="en-GB"/>
        </a:p>
      </dgm:t>
    </dgm:pt>
    <dgm:pt modelId="{7CC6D892-FF54-4E4E-A1BF-5D1FF88B0534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Circular reasoning (avoiding direct confrontation)</a:t>
          </a:r>
        </a:p>
      </dgm:t>
    </dgm:pt>
    <dgm:pt modelId="{7EBE44F5-C6EB-4C60-B46E-69F241D42BB3}" type="parTrans" cxnId="{C13B1217-9F50-4128-98CB-A30A39359126}">
      <dgm:prSet/>
      <dgm:spPr/>
      <dgm:t>
        <a:bodyPr/>
        <a:lstStyle/>
        <a:p>
          <a:endParaRPr lang="en-GB"/>
        </a:p>
      </dgm:t>
    </dgm:pt>
    <dgm:pt modelId="{97CC11DA-0836-4DEE-913D-1C6A9DBA699F}" type="sibTrans" cxnId="{C13B1217-9F50-4128-98CB-A30A39359126}">
      <dgm:prSet/>
      <dgm:spPr/>
      <dgm:t>
        <a:bodyPr/>
        <a:lstStyle/>
        <a:p>
          <a:endParaRPr lang="en-GB"/>
        </a:p>
      </dgm:t>
    </dgm:pt>
    <dgm:pt modelId="{A8A928AB-9060-4E82-90A2-54B86EFB1CDC}">
      <dgm:prSet/>
      <dgm:spPr/>
      <dgm:t>
        <a:bodyPr/>
        <a:lstStyle/>
        <a:p>
          <a:r>
            <a:rPr lang="en-GB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contrasts sharply with the UK's linear, explicit communication. MIT Sloan research (2023) found British negotiators misinterpret 40% of Chinese counterparts' verbal cues without cultural training.</a:t>
          </a:r>
        </a:p>
      </dgm:t>
    </dgm:pt>
    <dgm:pt modelId="{B30E9BBF-EB08-4AC4-B0C8-7FB4AB9D1C58}" type="parTrans" cxnId="{2164911F-201E-4332-8C4A-29DB98F84C18}">
      <dgm:prSet/>
      <dgm:spPr/>
      <dgm:t>
        <a:bodyPr/>
        <a:lstStyle/>
        <a:p>
          <a:endParaRPr lang="en-GB"/>
        </a:p>
      </dgm:t>
    </dgm:pt>
    <dgm:pt modelId="{278955BC-1267-4CB5-83FA-96A0537FE53E}" type="sibTrans" cxnId="{2164911F-201E-4332-8C4A-29DB98F84C18}">
      <dgm:prSet/>
      <dgm:spPr/>
      <dgm:t>
        <a:bodyPr/>
        <a:lstStyle/>
        <a:p>
          <a:endParaRPr lang="en-GB"/>
        </a:p>
      </dgm:t>
    </dgm:pt>
    <dgm:pt modelId="{6A1B6B42-7EB8-47B8-9A62-D3A3C1BCC1B2}" type="pres">
      <dgm:prSet presAssocID="{8DF9B3A8-1A57-484B-8E62-09E2ADEA3679}" presName="diagram" presStyleCnt="0">
        <dgm:presLayoutVars>
          <dgm:dir/>
          <dgm:resizeHandles val="exact"/>
        </dgm:presLayoutVars>
      </dgm:prSet>
      <dgm:spPr/>
    </dgm:pt>
    <dgm:pt modelId="{AF8E32EB-35D1-4411-8361-3E640E35FBE2}" type="pres">
      <dgm:prSet presAssocID="{B942AC0E-1F6A-4638-9BC6-A34260C24677}" presName="node" presStyleLbl="node1" presStyleIdx="0" presStyleCnt="13">
        <dgm:presLayoutVars>
          <dgm:bulletEnabled val="1"/>
        </dgm:presLayoutVars>
      </dgm:prSet>
      <dgm:spPr/>
    </dgm:pt>
    <dgm:pt modelId="{AC352251-64B6-4A2B-9A9B-9401586B3B88}" type="pres">
      <dgm:prSet presAssocID="{1CB0A648-202C-46E2-98E1-2E9795F7F45F}" presName="sibTrans" presStyleLbl="sibTrans2D1" presStyleIdx="0" presStyleCnt="12"/>
      <dgm:spPr/>
    </dgm:pt>
    <dgm:pt modelId="{4BBFA190-9C08-4A35-9ABF-B5912225B15C}" type="pres">
      <dgm:prSet presAssocID="{1CB0A648-202C-46E2-98E1-2E9795F7F45F}" presName="connectorText" presStyleLbl="sibTrans2D1" presStyleIdx="0" presStyleCnt="12"/>
      <dgm:spPr/>
    </dgm:pt>
    <dgm:pt modelId="{D154D72B-B62C-4CE4-B301-9A7945B7038A}" type="pres">
      <dgm:prSet presAssocID="{069498E5-15B4-4161-833F-7F0808A193F9}" presName="node" presStyleLbl="node1" presStyleIdx="1" presStyleCnt="13">
        <dgm:presLayoutVars>
          <dgm:bulletEnabled val="1"/>
        </dgm:presLayoutVars>
      </dgm:prSet>
      <dgm:spPr/>
    </dgm:pt>
    <dgm:pt modelId="{4353CF92-6EA6-4018-B0BD-5C173A315DE7}" type="pres">
      <dgm:prSet presAssocID="{ECAC0182-41A7-4095-889A-A693EAF60EBC}" presName="sibTrans" presStyleLbl="sibTrans2D1" presStyleIdx="1" presStyleCnt="12"/>
      <dgm:spPr/>
    </dgm:pt>
    <dgm:pt modelId="{3CA08A6F-9E66-45DC-BE3A-20ADE80AC526}" type="pres">
      <dgm:prSet presAssocID="{ECAC0182-41A7-4095-889A-A693EAF60EBC}" presName="connectorText" presStyleLbl="sibTrans2D1" presStyleIdx="1" presStyleCnt="12"/>
      <dgm:spPr/>
    </dgm:pt>
    <dgm:pt modelId="{592D12E3-4A3C-435D-B0C8-84D4060D2A6C}" type="pres">
      <dgm:prSet presAssocID="{72BE48E3-1185-48DA-8D31-2657FBAE9F95}" presName="node" presStyleLbl="node1" presStyleIdx="2" presStyleCnt="13">
        <dgm:presLayoutVars>
          <dgm:bulletEnabled val="1"/>
        </dgm:presLayoutVars>
      </dgm:prSet>
      <dgm:spPr/>
    </dgm:pt>
    <dgm:pt modelId="{3020256A-B080-4B89-BCBF-0F927CDD97B2}" type="pres">
      <dgm:prSet presAssocID="{9461032C-C593-4B51-A4CC-3D587D6DA45F}" presName="sibTrans" presStyleLbl="sibTrans2D1" presStyleIdx="2" presStyleCnt="12"/>
      <dgm:spPr/>
    </dgm:pt>
    <dgm:pt modelId="{92F94226-E5B6-4360-9027-846109B49C28}" type="pres">
      <dgm:prSet presAssocID="{9461032C-C593-4B51-A4CC-3D587D6DA45F}" presName="connectorText" presStyleLbl="sibTrans2D1" presStyleIdx="2" presStyleCnt="12"/>
      <dgm:spPr/>
    </dgm:pt>
    <dgm:pt modelId="{766DB48E-EFDE-4625-AC73-122AEB6AC744}" type="pres">
      <dgm:prSet presAssocID="{7CC6D892-FF54-4E4E-A1BF-5D1FF88B0534}" presName="node" presStyleLbl="node1" presStyleIdx="3" presStyleCnt="13">
        <dgm:presLayoutVars>
          <dgm:bulletEnabled val="1"/>
        </dgm:presLayoutVars>
      </dgm:prSet>
      <dgm:spPr/>
    </dgm:pt>
    <dgm:pt modelId="{4B9A45E5-DEFC-4C36-8846-4D69F0673FBC}" type="pres">
      <dgm:prSet presAssocID="{97CC11DA-0836-4DEE-913D-1C6A9DBA699F}" presName="sibTrans" presStyleLbl="sibTrans2D1" presStyleIdx="3" presStyleCnt="12"/>
      <dgm:spPr/>
    </dgm:pt>
    <dgm:pt modelId="{E063AB53-1937-4AD4-A368-BAB971E5AE9D}" type="pres">
      <dgm:prSet presAssocID="{97CC11DA-0836-4DEE-913D-1C6A9DBA699F}" presName="connectorText" presStyleLbl="sibTrans2D1" presStyleIdx="3" presStyleCnt="12"/>
      <dgm:spPr/>
    </dgm:pt>
    <dgm:pt modelId="{B82A2377-92A5-4798-8C8F-783F983A26D7}" type="pres">
      <dgm:prSet presAssocID="{A8A928AB-9060-4E82-90A2-54B86EFB1CDC}" presName="node" presStyleLbl="node1" presStyleIdx="4" presStyleCnt="13">
        <dgm:presLayoutVars>
          <dgm:bulletEnabled val="1"/>
        </dgm:presLayoutVars>
      </dgm:prSet>
      <dgm:spPr/>
    </dgm:pt>
    <dgm:pt modelId="{5E4291ED-4AE2-4D02-AF4B-745F9EC8F41C}" type="pres">
      <dgm:prSet presAssocID="{278955BC-1267-4CB5-83FA-96A0537FE53E}" presName="sibTrans" presStyleLbl="sibTrans2D1" presStyleIdx="4" presStyleCnt="12"/>
      <dgm:spPr/>
    </dgm:pt>
    <dgm:pt modelId="{58A8C45E-A56A-4F0B-ACEE-1C32110219D9}" type="pres">
      <dgm:prSet presAssocID="{278955BC-1267-4CB5-83FA-96A0537FE53E}" presName="connectorText" presStyleLbl="sibTrans2D1" presStyleIdx="4" presStyleCnt="12"/>
      <dgm:spPr/>
    </dgm:pt>
    <dgm:pt modelId="{F1DD4374-C3D1-4F42-90F0-0F8735F0C475}" type="pres">
      <dgm:prSet presAssocID="{C3AD8B0F-92DB-4E30-8F33-2FBF2295C994}" presName="node" presStyleLbl="node1" presStyleIdx="5" presStyleCnt="13">
        <dgm:presLayoutVars>
          <dgm:bulletEnabled val="1"/>
        </dgm:presLayoutVars>
      </dgm:prSet>
      <dgm:spPr/>
    </dgm:pt>
    <dgm:pt modelId="{82E0EECF-5265-4799-92C9-5FABB97BDBFF}" type="pres">
      <dgm:prSet presAssocID="{95A4127E-2156-4F1C-AD2D-A87026E22CEB}" presName="sibTrans" presStyleLbl="sibTrans2D1" presStyleIdx="5" presStyleCnt="12"/>
      <dgm:spPr/>
    </dgm:pt>
    <dgm:pt modelId="{1124FB68-C8EB-44BF-92B2-F2B9ED264874}" type="pres">
      <dgm:prSet presAssocID="{95A4127E-2156-4F1C-AD2D-A87026E22CEB}" presName="connectorText" presStyleLbl="sibTrans2D1" presStyleIdx="5" presStyleCnt="12"/>
      <dgm:spPr/>
    </dgm:pt>
    <dgm:pt modelId="{C7B5FCCD-A624-439E-A443-7CE542AFEE17}" type="pres">
      <dgm:prSet presAssocID="{6FB3F197-B8E4-49F9-91A3-6CA15ADBC0A2}" presName="node" presStyleLbl="node1" presStyleIdx="6" presStyleCnt="13">
        <dgm:presLayoutVars>
          <dgm:bulletEnabled val="1"/>
        </dgm:presLayoutVars>
      </dgm:prSet>
      <dgm:spPr/>
    </dgm:pt>
    <dgm:pt modelId="{46C5AFF1-84DC-4B2D-92AF-CA8479F7D9FF}" type="pres">
      <dgm:prSet presAssocID="{65D8A80A-33E9-467E-B47C-21B20736545A}" presName="sibTrans" presStyleLbl="sibTrans2D1" presStyleIdx="6" presStyleCnt="12"/>
      <dgm:spPr/>
    </dgm:pt>
    <dgm:pt modelId="{C63F783E-3938-4802-861C-33CEBBFEEE09}" type="pres">
      <dgm:prSet presAssocID="{65D8A80A-33E9-467E-B47C-21B20736545A}" presName="connectorText" presStyleLbl="sibTrans2D1" presStyleIdx="6" presStyleCnt="12"/>
      <dgm:spPr/>
    </dgm:pt>
    <dgm:pt modelId="{3C9E6C06-AFE9-4EC9-BB1E-532D639CA9F4}" type="pres">
      <dgm:prSet presAssocID="{2D83842E-DE76-43E1-B049-9A21E16881EF}" presName="node" presStyleLbl="node1" presStyleIdx="7" presStyleCnt="13">
        <dgm:presLayoutVars>
          <dgm:bulletEnabled val="1"/>
        </dgm:presLayoutVars>
      </dgm:prSet>
      <dgm:spPr/>
    </dgm:pt>
    <dgm:pt modelId="{127740B0-4699-4D3C-94B0-C39336A98046}" type="pres">
      <dgm:prSet presAssocID="{48703770-604E-4FB1-B90B-0EAEFB066E88}" presName="sibTrans" presStyleLbl="sibTrans2D1" presStyleIdx="7" presStyleCnt="12"/>
      <dgm:spPr/>
    </dgm:pt>
    <dgm:pt modelId="{5934BC88-1377-4009-BB46-CBBF5E9D33B7}" type="pres">
      <dgm:prSet presAssocID="{48703770-604E-4FB1-B90B-0EAEFB066E88}" presName="connectorText" presStyleLbl="sibTrans2D1" presStyleIdx="7" presStyleCnt="12"/>
      <dgm:spPr/>
    </dgm:pt>
    <dgm:pt modelId="{E3934BC2-A909-4C24-AA00-26F01D513B13}" type="pres">
      <dgm:prSet presAssocID="{299645DE-3945-4D67-AAA7-B2AFFD9FE361}" presName="node" presStyleLbl="node1" presStyleIdx="8" presStyleCnt="13">
        <dgm:presLayoutVars>
          <dgm:bulletEnabled val="1"/>
        </dgm:presLayoutVars>
      </dgm:prSet>
      <dgm:spPr/>
    </dgm:pt>
    <dgm:pt modelId="{D9DC7E27-B6A1-4598-AC4C-84DAEA961755}" type="pres">
      <dgm:prSet presAssocID="{FA6A540F-1B01-4786-9569-2D8653780D87}" presName="sibTrans" presStyleLbl="sibTrans2D1" presStyleIdx="8" presStyleCnt="12"/>
      <dgm:spPr/>
    </dgm:pt>
    <dgm:pt modelId="{50880DF8-30FE-4EC7-91EE-82C6B7D93FA5}" type="pres">
      <dgm:prSet presAssocID="{FA6A540F-1B01-4786-9569-2D8653780D87}" presName="connectorText" presStyleLbl="sibTrans2D1" presStyleIdx="8" presStyleCnt="12"/>
      <dgm:spPr/>
    </dgm:pt>
    <dgm:pt modelId="{DA3D4C9C-26D1-4FDC-A51A-7A8261147225}" type="pres">
      <dgm:prSet presAssocID="{98154239-D838-4E98-BCAD-6ED1E954A72E}" presName="node" presStyleLbl="node1" presStyleIdx="9" presStyleCnt="13">
        <dgm:presLayoutVars>
          <dgm:bulletEnabled val="1"/>
        </dgm:presLayoutVars>
      </dgm:prSet>
      <dgm:spPr/>
    </dgm:pt>
    <dgm:pt modelId="{EE67BDC7-3F44-4645-8522-75BB00204B31}" type="pres">
      <dgm:prSet presAssocID="{64C45E1A-EBB7-4815-B396-2782938466DF}" presName="sibTrans" presStyleLbl="sibTrans2D1" presStyleIdx="9" presStyleCnt="12"/>
      <dgm:spPr/>
    </dgm:pt>
    <dgm:pt modelId="{70604943-E577-45E5-8DB5-CBFA177CC7DD}" type="pres">
      <dgm:prSet presAssocID="{64C45E1A-EBB7-4815-B396-2782938466DF}" presName="connectorText" presStyleLbl="sibTrans2D1" presStyleIdx="9" presStyleCnt="12"/>
      <dgm:spPr/>
    </dgm:pt>
    <dgm:pt modelId="{E1642884-8052-43C6-B588-AB944E3BE0A8}" type="pres">
      <dgm:prSet presAssocID="{3026B100-CCF1-4153-85F8-6CFEB4B94B5C}" presName="node" presStyleLbl="node1" presStyleIdx="10" presStyleCnt="13">
        <dgm:presLayoutVars>
          <dgm:bulletEnabled val="1"/>
        </dgm:presLayoutVars>
      </dgm:prSet>
      <dgm:spPr/>
    </dgm:pt>
    <dgm:pt modelId="{12B0B72E-D61E-48F3-869C-7E7A56839993}" type="pres">
      <dgm:prSet presAssocID="{3DD385FB-286B-482F-A485-C3557D0E4DC2}" presName="sibTrans" presStyleLbl="sibTrans2D1" presStyleIdx="10" presStyleCnt="12"/>
      <dgm:spPr/>
    </dgm:pt>
    <dgm:pt modelId="{C60922FF-39B8-4E5E-B9B2-91AD3326EC73}" type="pres">
      <dgm:prSet presAssocID="{3DD385FB-286B-482F-A485-C3557D0E4DC2}" presName="connectorText" presStyleLbl="sibTrans2D1" presStyleIdx="10" presStyleCnt="12"/>
      <dgm:spPr/>
    </dgm:pt>
    <dgm:pt modelId="{2877BB1B-3BE1-4A6B-BF78-EC7C000A1417}" type="pres">
      <dgm:prSet presAssocID="{F105BF93-E7DA-469F-BB22-3CCABDD8C11B}" presName="node" presStyleLbl="node1" presStyleIdx="11" presStyleCnt="13">
        <dgm:presLayoutVars>
          <dgm:bulletEnabled val="1"/>
        </dgm:presLayoutVars>
      </dgm:prSet>
      <dgm:spPr/>
    </dgm:pt>
    <dgm:pt modelId="{934DF217-8A3C-4F79-A747-28B211A478AE}" type="pres">
      <dgm:prSet presAssocID="{8C8E47BA-58BC-46B4-9892-C1845201FBF4}" presName="sibTrans" presStyleLbl="sibTrans2D1" presStyleIdx="11" presStyleCnt="12"/>
      <dgm:spPr/>
    </dgm:pt>
    <dgm:pt modelId="{2E3C58D8-141D-4B70-AB81-8BE7D55C1A13}" type="pres">
      <dgm:prSet presAssocID="{8C8E47BA-58BC-46B4-9892-C1845201FBF4}" presName="connectorText" presStyleLbl="sibTrans2D1" presStyleIdx="11" presStyleCnt="12"/>
      <dgm:spPr/>
    </dgm:pt>
    <dgm:pt modelId="{67E20F3A-BA4E-4A83-A1DB-884F5D031863}" type="pres">
      <dgm:prSet presAssocID="{351D46E6-9BF9-4C4B-8CB3-41E5F76740C2}" presName="node" presStyleLbl="node1" presStyleIdx="12" presStyleCnt="13">
        <dgm:presLayoutVars>
          <dgm:bulletEnabled val="1"/>
        </dgm:presLayoutVars>
      </dgm:prSet>
      <dgm:spPr/>
    </dgm:pt>
  </dgm:ptLst>
  <dgm:cxnLst>
    <dgm:cxn modelId="{D8B97505-CD5B-4EEC-8BF5-AF68C13BB8FD}" srcId="{8DF9B3A8-1A57-484B-8E62-09E2ADEA3679}" destId="{72BE48E3-1185-48DA-8D31-2657FBAE9F95}" srcOrd="2" destOrd="0" parTransId="{8599C32B-C0DD-4FC3-9222-CD79D49B1863}" sibTransId="{9461032C-C593-4B51-A4CC-3D587D6DA45F}"/>
    <dgm:cxn modelId="{AC1BA50C-973A-445B-B4C0-1D8DB3271F55}" type="presOf" srcId="{65D8A80A-33E9-467E-B47C-21B20736545A}" destId="{C63F783E-3938-4802-861C-33CEBBFEEE09}" srcOrd="1" destOrd="0" presId="urn:microsoft.com/office/officeart/2005/8/layout/process5"/>
    <dgm:cxn modelId="{763CBB0C-B438-4B37-A845-8399B5E13FDC}" srcId="{8DF9B3A8-1A57-484B-8E62-09E2ADEA3679}" destId="{069498E5-15B4-4161-833F-7F0808A193F9}" srcOrd="1" destOrd="0" parTransId="{BCBDC66E-F8FC-4DF5-B0D6-94C053BF19BA}" sibTransId="{ECAC0182-41A7-4095-889A-A693EAF60EBC}"/>
    <dgm:cxn modelId="{C13B1217-9F50-4128-98CB-A30A39359126}" srcId="{8DF9B3A8-1A57-484B-8E62-09E2ADEA3679}" destId="{7CC6D892-FF54-4E4E-A1BF-5D1FF88B0534}" srcOrd="3" destOrd="0" parTransId="{7EBE44F5-C6EB-4C60-B46E-69F241D42BB3}" sibTransId="{97CC11DA-0836-4DEE-913D-1C6A9DBA699F}"/>
    <dgm:cxn modelId="{7CD05818-4A72-4E8F-B9AD-BB7BD0FB098F}" srcId="{8DF9B3A8-1A57-484B-8E62-09E2ADEA3679}" destId="{351D46E6-9BF9-4C4B-8CB3-41E5F76740C2}" srcOrd="12" destOrd="0" parTransId="{C6E6151C-11D7-46AC-B70A-860FD79B864F}" sibTransId="{7532A567-4CC1-481D-8042-84009001000D}"/>
    <dgm:cxn modelId="{2164911F-201E-4332-8C4A-29DB98F84C18}" srcId="{8DF9B3A8-1A57-484B-8E62-09E2ADEA3679}" destId="{A8A928AB-9060-4E82-90A2-54B86EFB1CDC}" srcOrd="4" destOrd="0" parTransId="{B30E9BBF-EB08-4AC4-B0C8-7FB4AB9D1C58}" sibTransId="{278955BC-1267-4CB5-83FA-96A0537FE53E}"/>
    <dgm:cxn modelId="{FA22D634-ACA8-4330-8685-A1DF87A4441E}" type="presOf" srcId="{1CB0A648-202C-46E2-98E1-2E9795F7F45F}" destId="{AC352251-64B6-4A2B-9A9B-9401586B3B88}" srcOrd="0" destOrd="0" presId="urn:microsoft.com/office/officeart/2005/8/layout/process5"/>
    <dgm:cxn modelId="{E9365938-A299-4FC6-9238-19C06B1FAB88}" type="presOf" srcId="{9461032C-C593-4B51-A4CC-3D587D6DA45F}" destId="{92F94226-E5B6-4360-9027-846109B49C28}" srcOrd="1" destOrd="0" presId="urn:microsoft.com/office/officeart/2005/8/layout/process5"/>
    <dgm:cxn modelId="{B590CA39-0D29-48BA-8C14-102D050CFDA9}" type="presOf" srcId="{1CB0A648-202C-46E2-98E1-2E9795F7F45F}" destId="{4BBFA190-9C08-4A35-9ABF-B5912225B15C}" srcOrd="1" destOrd="0" presId="urn:microsoft.com/office/officeart/2005/8/layout/process5"/>
    <dgm:cxn modelId="{3EB1893B-58FC-4181-A7C9-6A29844305E9}" type="presOf" srcId="{48703770-604E-4FB1-B90B-0EAEFB066E88}" destId="{127740B0-4699-4D3C-94B0-C39336A98046}" srcOrd="0" destOrd="0" presId="urn:microsoft.com/office/officeart/2005/8/layout/process5"/>
    <dgm:cxn modelId="{7E980B43-AFD2-47CF-B5BB-E9DF0981499E}" type="presOf" srcId="{8DF9B3A8-1A57-484B-8E62-09E2ADEA3679}" destId="{6A1B6B42-7EB8-47B8-9A62-D3A3C1BCC1B2}" srcOrd="0" destOrd="0" presId="urn:microsoft.com/office/officeart/2005/8/layout/process5"/>
    <dgm:cxn modelId="{F27D1543-BAFF-46E2-BCCB-3A310D1E214F}" type="presOf" srcId="{3DD385FB-286B-482F-A485-C3557D0E4DC2}" destId="{C60922FF-39B8-4E5E-B9B2-91AD3326EC73}" srcOrd="1" destOrd="0" presId="urn:microsoft.com/office/officeart/2005/8/layout/process5"/>
    <dgm:cxn modelId="{37D05D63-DA1C-465E-92A9-F860093319C2}" type="presOf" srcId="{65D8A80A-33E9-467E-B47C-21B20736545A}" destId="{46C5AFF1-84DC-4B2D-92AF-CA8479F7D9FF}" srcOrd="0" destOrd="0" presId="urn:microsoft.com/office/officeart/2005/8/layout/process5"/>
    <dgm:cxn modelId="{11440848-577B-44C9-94E6-EDDFE335DED9}" type="presOf" srcId="{8C8E47BA-58BC-46B4-9892-C1845201FBF4}" destId="{934DF217-8A3C-4F79-A747-28B211A478AE}" srcOrd="0" destOrd="0" presId="urn:microsoft.com/office/officeart/2005/8/layout/process5"/>
    <dgm:cxn modelId="{01A80A48-0D7A-4801-938E-F7550392BA94}" srcId="{8DF9B3A8-1A57-484B-8E62-09E2ADEA3679}" destId="{2D83842E-DE76-43E1-B049-9A21E16881EF}" srcOrd="7" destOrd="0" parTransId="{86DD1E25-7369-4CC2-9FE4-AF5FD23A516B}" sibTransId="{48703770-604E-4FB1-B90B-0EAEFB066E88}"/>
    <dgm:cxn modelId="{7D72F469-4AF3-4818-94B0-50973CE5B675}" type="presOf" srcId="{7CC6D892-FF54-4E4E-A1BF-5D1FF88B0534}" destId="{766DB48E-EFDE-4625-AC73-122AEB6AC744}" srcOrd="0" destOrd="0" presId="urn:microsoft.com/office/officeart/2005/8/layout/process5"/>
    <dgm:cxn modelId="{F813414D-E662-466B-8CCA-4665E7501CF0}" type="presOf" srcId="{3026B100-CCF1-4153-85F8-6CFEB4B94B5C}" destId="{E1642884-8052-43C6-B588-AB944E3BE0A8}" srcOrd="0" destOrd="0" presId="urn:microsoft.com/office/officeart/2005/8/layout/process5"/>
    <dgm:cxn modelId="{8B1C9072-676D-480F-8C9A-E2FD0F4F3DE9}" type="presOf" srcId="{ECAC0182-41A7-4095-889A-A693EAF60EBC}" destId="{4353CF92-6EA6-4018-B0BD-5C173A315DE7}" srcOrd="0" destOrd="0" presId="urn:microsoft.com/office/officeart/2005/8/layout/process5"/>
    <dgm:cxn modelId="{D6744675-0351-4218-BC43-66D4C5509176}" type="presOf" srcId="{95A4127E-2156-4F1C-AD2D-A87026E22CEB}" destId="{82E0EECF-5265-4799-92C9-5FABB97BDBFF}" srcOrd="0" destOrd="0" presId="urn:microsoft.com/office/officeart/2005/8/layout/process5"/>
    <dgm:cxn modelId="{2E1CF977-8B49-4739-B839-A261013ED6FF}" type="presOf" srcId="{ECAC0182-41A7-4095-889A-A693EAF60EBC}" destId="{3CA08A6F-9E66-45DC-BE3A-20ADE80AC526}" srcOrd="1" destOrd="0" presId="urn:microsoft.com/office/officeart/2005/8/layout/process5"/>
    <dgm:cxn modelId="{09051C58-75B8-43B2-8DAD-312374426092}" type="presOf" srcId="{8C8E47BA-58BC-46B4-9892-C1845201FBF4}" destId="{2E3C58D8-141D-4B70-AB81-8BE7D55C1A13}" srcOrd="1" destOrd="0" presId="urn:microsoft.com/office/officeart/2005/8/layout/process5"/>
    <dgm:cxn modelId="{F2BFCE7E-CB0B-4677-A0DF-B89A8AA1434B}" type="presOf" srcId="{97CC11DA-0836-4DEE-913D-1C6A9DBA699F}" destId="{4B9A45E5-DEFC-4C36-8846-4D69F0673FBC}" srcOrd="0" destOrd="0" presId="urn:microsoft.com/office/officeart/2005/8/layout/process5"/>
    <dgm:cxn modelId="{1F8EAB87-F613-497B-8DDF-35B49328CD23}" type="presOf" srcId="{95A4127E-2156-4F1C-AD2D-A87026E22CEB}" destId="{1124FB68-C8EB-44BF-92B2-F2B9ED264874}" srcOrd="1" destOrd="0" presId="urn:microsoft.com/office/officeart/2005/8/layout/process5"/>
    <dgm:cxn modelId="{98087B88-B427-4E52-BB62-420C3C2E0AF4}" srcId="{8DF9B3A8-1A57-484B-8E62-09E2ADEA3679}" destId="{C3AD8B0F-92DB-4E30-8F33-2FBF2295C994}" srcOrd="5" destOrd="0" parTransId="{C15448E6-F34A-4EC9-9984-897998B110B9}" sibTransId="{95A4127E-2156-4F1C-AD2D-A87026E22CEB}"/>
    <dgm:cxn modelId="{86883E8A-7463-460D-AEA9-98D38A87D3A3}" type="presOf" srcId="{A8A928AB-9060-4E82-90A2-54B86EFB1CDC}" destId="{B82A2377-92A5-4798-8C8F-783F983A26D7}" srcOrd="0" destOrd="0" presId="urn:microsoft.com/office/officeart/2005/8/layout/process5"/>
    <dgm:cxn modelId="{13B1B692-E3C9-456A-90A5-CF1F971181E1}" type="presOf" srcId="{B942AC0E-1F6A-4638-9BC6-A34260C24677}" destId="{AF8E32EB-35D1-4411-8361-3E640E35FBE2}" srcOrd="0" destOrd="0" presId="urn:microsoft.com/office/officeart/2005/8/layout/process5"/>
    <dgm:cxn modelId="{C0672B95-E494-4BCD-B79A-97151EFE5FA9}" type="presOf" srcId="{64C45E1A-EBB7-4815-B396-2782938466DF}" destId="{70604943-E577-45E5-8DB5-CBFA177CC7DD}" srcOrd="1" destOrd="0" presId="urn:microsoft.com/office/officeart/2005/8/layout/process5"/>
    <dgm:cxn modelId="{DD3DAEA4-6B9D-4817-BB54-E3455C54BB8B}" type="presOf" srcId="{2D83842E-DE76-43E1-B049-9A21E16881EF}" destId="{3C9E6C06-AFE9-4EC9-BB1E-532D639CA9F4}" srcOrd="0" destOrd="0" presId="urn:microsoft.com/office/officeart/2005/8/layout/process5"/>
    <dgm:cxn modelId="{ACE6B8A6-FD2A-414D-B1A3-972328C8D9D4}" type="presOf" srcId="{3DD385FB-286B-482F-A485-C3557D0E4DC2}" destId="{12B0B72E-D61E-48F3-869C-7E7A56839993}" srcOrd="0" destOrd="0" presId="urn:microsoft.com/office/officeart/2005/8/layout/process5"/>
    <dgm:cxn modelId="{08BF5CA7-7CA5-48E7-9F40-4F68FF818AD5}" type="presOf" srcId="{F105BF93-E7DA-469F-BB22-3CCABDD8C11B}" destId="{2877BB1B-3BE1-4A6B-BF78-EC7C000A1417}" srcOrd="0" destOrd="0" presId="urn:microsoft.com/office/officeart/2005/8/layout/process5"/>
    <dgm:cxn modelId="{7576E9AB-86C3-42C2-9714-4CE956BE8D1C}" srcId="{8DF9B3A8-1A57-484B-8E62-09E2ADEA3679}" destId="{B942AC0E-1F6A-4638-9BC6-A34260C24677}" srcOrd="0" destOrd="0" parTransId="{7BAC91A2-882A-421A-830E-E9E886E284D0}" sibTransId="{1CB0A648-202C-46E2-98E1-2E9795F7F45F}"/>
    <dgm:cxn modelId="{6A6FF0AF-4759-4C55-B851-E61E0AF4ED54}" type="presOf" srcId="{9461032C-C593-4B51-A4CC-3D587D6DA45F}" destId="{3020256A-B080-4B89-BCBF-0F927CDD97B2}" srcOrd="0" destOrd="0" presId="urn:microsoft.com/office/officeart/2005/8/layout/process5"/>
    <dgm:cxn modelId="{652CD4B0-FE05-419B-8087-53259D2E7B09}" type="presOf" srcId="{278955BC-1267-4CB5-83FA-96A0537FE53E}" destId="{58A8C45E-A56A-4F0B-ACEE-1C32110219D9}" srcOrd="1" destOrd="0" presId="urn:microsoft.com/office/officeart/2005/8/layout/process5"/>
    <dgm:cxn modelId="{56D692B3-E770-4B9A-B930-E0CA58D4F99A}" srcId="{8DF9B3A8-1A57-484B-8E62-09E2ADEA3679}" destId="{98154239-D838-4E98-BCAD-6ED1E954A72E}" srcOrd="9" destOrd="0" parTransId="{44F68286-A4C9-4E79-90BA-187D61277158}" sibTransId="{64C45E1A-EBB7-4815-B396-2782938466DF}"/>
    <dgm:cxn modelId="{549862B4-CE72-4FE0-ADD1-D81E3D14C648}" type="presOf" srcId="{72BE48E3-1185-48DA-8D31-2657FBAE9F95}" destId="{592D12E3-4A3C-435D-B0C8-84D4060D2A6C}" srcOrd="0" destOrd="0" presId="urn:microsoft.com/office/officeart/2005/8/layout/process5"/>
    <dgm:cxn modelId="{CCC087B5-875E-4BFD-AEB9-70A19DD04820}" type="presOf" srcId="{64C45E1A-EBB7-4815-B396-2782938466DF}" destId="{EE67BDC7-3F44-4645-8522-75BB00204B31}" srcOrd="0" destOrd="0" presId="urn:microsoft.com/office/officeart/2005/8/layout/process5"/>
    <dgm:cxn modelId="{51658CC3-AA40-4486-87FA-5ADBEF0637FD}" type="presOf" srcId="{278955BC-1267-4CB5-83FA-96A0537FE53E}" destId="{5E4291ED-4AE2-4D02-AF4B-745F9EC8F41C}" srcOrd="0" destOrd="0" presId="urn:microsoft.com/office/officeart/2005/8/layout/process5"/>
    <dgm:cxn modelId="{EF21B4C6-622D-4A55-BA78-71C35C0100F8}" type="presOf" srcId="{98154239-D838-4E98-BCAD-6ED1E954A72E}" destId="{DA3D4C9C-26D1-4FDC-A51A-7A8261147225}" srcOrd="0" destOrd="0" presId="urn:microsoft.com/office/officeart/2005/8/layout/process5"/>
    <dgm:cxn modelId="{E0EB17C9-0317-49FE-9A4C-1E6C7A4D38EC}" srcId="{8DF9B3A8-1A57-484B-8E62-09E2ADEA3679}" destId="{F105BF93-E7DA-469F-BB22-3CCABDD8C11B}" srcOrd="11" destOrd="0" parTransId="{34A319F8-69EF-4531-A1C8-323ABE9C3585}" sibTransId="{8C8E47BA-58BC-46B4-9892-C1845201FBF4}"/>
    <dgm:cxn modelId="{292980D9-32EB-43B2-AE89-09D4B2A66918}" srcId="{8DF9B3A8-1A57-484B-8E62-09E2ADEA3679}" destId="{3026B100-CCF1-4153-85F8-6CFEB4B94B5C}" srcOrd="10" destOrd="0" parTransId="{D0554874-3486-4EAB-881D-370B109B1BF6}" sibTransId="{3DD385FB-286B-482F-A485-C3557D0E4DC2}"/>
    <dgm:cxn modelId="{11B8C4DD-89FC-4E1E-BD75-4AD0379C3A8F}" type="presOf" srcId="{299645DE-3945-4D67-AAA7-B2AFFD9FE361}" destId="{E3934BC2-A909-4C24-AA00-26F01D513B13}" srcOrd="0" destOrd="0" presId="urn:microsoft.com/office/officeart/2005/8/layout/process5"/>
    <dgm:cxn modelId="{92D30BE0-237B-464B-9666-2EA048FA300C}" type="presOf" srcId="{6FB3F197-B8E4-49F9-91A3-6CA15ADBC0A2}" destId="{C7B5FCCD-A624-439E-A443-7CE542AFEE17}" srcOrd="0" destOrd="0" presId="urn:microsoft.com/office/officeart/2005/8/layout/process5"/>
    <dgm:cxn modelId="{7C37D8E0-8041-4352-818B-F93E03178890}" type="presOf" srcId="{97CC11DA-0836-4DEE-913D-1C6A9DBA699F}" destId="{E063AB53-1937-4AD4-A368-BAB971E5AE9D}" srcOrd="1" destOrd="0" presId="urn:microsoft.com/office/officeart/2005/8/layout/process5"/>
    <dgm:cxn modelId="{A74E43E1-2EB0-492D-8C68-9FB511C394C1}" type="presOf" srcId="{069498E5-15B4-4161-833F-7F0808A193F9}" destId="{D154D72B-B62C-4CE4-B301-9A7945B7038A}" srcOrd="0" destOrd="0" presId="urn:microsoft.com/office/officeart/2005/8/layout/process5"/>
    <dgm:cxn modelId="{A768CCE6-BFFF-4618-BBCB-20306FF712BF}" type="presOf" srcId="{C3AD8B0F-92DB-4E30-8F33-2FBF2295C994}" destId="{F1DD4374-C3D1-4F42-90F0-0F8735F0C475}" srcOrd="0" destOrd="0" presId="urn:microsoft.com/office/officeart/2005/8/layout/process5"/>
    <dgm:cxn modelId="{5FB27EE9-9929-4C15-AE19-809707B93C41}" srcId="{8DF9B3A8-1A57-484B-8E62-09E2ADEA3679}" destId="{299645DE-3945-4D67-AAA7-B2AFFD9FE361}" srcOrd="8" destOrd="0" parTransId="{78973D22-579E-4B05-82A9-F728B9FF4A03}" sibTransId="{FA6A540F-1B01-4786-9569-2D8653780D87}"/>
    <dgm:cxn modelId="{709E4FEC-453A-4CF1-B7CA-9F43E124768B}" type="presOf" srcId="{FA6A540F-1B01-4786-9569-2D8653780D87}" destId="{D9DC7E27-B6A1-4598-AC4C-84DAEA961755}" srcOrd="0" destOrd="0" presId="urn:microsoft.com/office/officeart/2005/8/layout/process5"/>
    <dgm:cxn modelId="{316BC0F1-BA5E-427F-9CB6-478A28767927}" srcId="{8DF9B3A8-1A57-484B-8E62-09E2ADEA3679}" destId="{6FB3F197-B8E4-49F9-91A3-6CA15ADBC0A2}" srcOrd="6" destOrd="0" parTransId="{D39BB778-99F0-4F38-B31B-1D47161ACA7E}" sibTransId="{65D8A80A-33E9-467E-B47C-21B20736545A}"/>
    <dgm:cxn modelId="{141766F4-5500-4384-8807-4FB3D9C690D2}" type="presOf" srcId="{351D46E6-9BF9-4C4B-8CB3-41E5F76740C2}" destId="{67E20F3A-BA4E-4A83-A1DB-884F5D031863}" srcOrd="0" destOrd="0" presId="urn:microsoft.com/office/officeart/2005/8/layout/process5"/>
    <dgm:cxn modelId="{1F1B0EFA-6BB7-4D62-8CA6-E5D656304867}" type="presOf" srcId="{FA6A540F-1B01-4786-9569-2D8653780D87}" destId="{50880DF8-30FE-4EC7-91EE-82C6B7D93FA5}" srcOrd="1" destOrd="0" presId="urn:microsoft.com/office/officeart/2005/8/layout/process5"/>
    <dgm:cxn modelId="{7CC3BFFA-EA4F-4002-8C8D-0CD8EC7A6D21}" type="presOf" srcId="{48703770-604E-4FB1-B90B-0EAEFB066E88}" destId="{5934BC88-1377-4009-BB46-CBBF5E9D33B7}" srcOrd="1" destOrd="0" presId="urn:microsoft.com/office/officeart/2005/8/layout/process5"/>
    <dgm:cxn modelId="{8A921DC6-C98E-48DF-A21A-C2CEBF2ED99E}" type="presParOf" srcId="{6A1B6B42-7EB8-47B8-9A62-D3A3C1BCC1B2}" destId="{AF8E32EB-35D1-4411-8361-3E640E35FBE2}" srcOrd="0" destOrd="0" presId="urn:microsoft.com/office/officeart/2005/8/layout/process5"/>
    <dgm:cxn modelId="{9A93F0DD-FC36-4A1C-81EF-9256498854D8}" type="presParOf" srcId="{6A1B6B42-7EB8-47B8-9A62-D3A3C1BCC1B2}" destId="{AC352251-64B6-4A2B-9A9B-9401586B3B88}" srcOrd="1" destOrd="0" presId="urn:microsoft.com/office/officeart/2005/8/layout/process5"/>
    <dgm:cxn modelId="{F53A9034-4BF3-4A71-B071-F361111348D1}" type="presParOf" srcId="{AC352251-64B6-4A2B-9A9B-9401586B3B88}" destId="{4BBFA190-9C08-4A35-9ABF-B5912225B15C}" srcOrd="0" destOrd="0" presId="urn:microsoft.com/office/officeart/2005/8/layout/process5"/>
    <dgm:cxn modelId="{23509F7B-DD40-48D1-852D-8AD1D5549501}" type="presParOf" srcId="{6A1B6B42-7EB8-47B8-9A62-D3A3C1BCC1B2}" destId="{D154D72B-B62C-4CE4-B301-9A7945B7038A}" srcOrd="2" destOrd="0" presId="urn:microsoft.com/office/officeart/2005/8/layout/process5"/>
    <dgm:cxn modelId="{2D1113D7-4925-42F6-A6C0-339B1E6D302F}" type="presParOf" srcId="{6A1B6B42-7EB8-47B8-9A62-D3A3C1BCC1B2}" destId="{4353CF92-6EA6-4018-B0BD-5C173A315DE7}" srcOrd="3" destOrd="0" presId="urn:microsoft.com/office/officeart/2005/8/layout/process5"/>
    <dgm:cxn modelId="{7DF89221-6084-4C63-B3FC-1FECCCC678BC}" type="presParOf" srcId="{4353CF92-6EA6-4018-B0BD-5C173A315DE7}" destId="{3CA08A6F-9E66-45DC-BE3A-20ADE80AC526}" srcOrd="0" destOrd="0" presId="urn:microsoft.com/office/officeart/2005/8/layout/process5"/>
    <dgm:cxn modelId="{E00E267B-3F44-4963-85FF-7D12AB7A1443}" type="presParOf" srcId="{6A1B6B42-7EB8-47B8-9A62-D3A3C1BCC1B2}" destId="{592D12E3-4A3C-435D-B0C8-84D4060D2A6C}" srcOrd="4" destOrd="0" presId="urn:microsoft.com/office/officeart/2005/8/layout/process5"/>
    <dgm:cxn modelId="{ED7F1613-13F6-4C2D-8934-15809B8161E4}" type="presParOf" srcId="{6A1B6B42-7EB8-47B8-9A62-D3A3C1BCC1B2}" destId="{3020256A-B080-4B89-BCBF-0F927CDD97B2}" srcOrd="5" destOrd="0" presId="urn:microsoft.com/office/officeart/2005/8/layout/process5"/>
    <dgm:cxn modelId="{895BA19D-99B4-4D88-BCCB-D6144585A832}" type="presParOf" srcId="{3020256A-B080-4B89-BCBF-0F927CDD97B2}" destId="{92F94226-E5B6-4360-9027-846109B49C28}" srcOrd="0" destOrd="0" presId="urn:microsoft.com/office/officeart/2005/8/layout/process5"/>
    <dgm:cxn modelId="{43113C98-8013-4EEA-90DE-DD537A63EF4E}" type="presParOf" srcId="{6A1B6B42-7EB8-47B8-9A62-D3A3C1BCC1B2}" destId="{766DB48E-EFDE-4625-AC73-122AEB6AC744}" srcOrd="6" destOrd="0" presId="urn:microsoft.com/office/officeart/2005/8/layout/process5"/>
    <dgm:cxn modelId="{6CEDEAB8-A556-4B2D-90AE-1957B28E8848}" type="presParOf" srcId="{6A1B6B42-7EB8-47B8-9A62-D3A3C1BCC1B2}" destId="{4B9A45E5-DEFC-4C36-8846-4D69F0673FBC}" srcOrd="7" destOrd="0" presId="urn:microsoft.com/office/officeart/2005/8/layout/process5"/>
    <dgm:cxn modelId="{369EB7A0-66B2-4D79-A8F5-0E1839104AB0}" type="presParOf" srcId="{4B9A45E5-DEFC-4C36-8846-4D69F0673FBC}" destId="{E063AB53-1937-4AD4-A368-BAB971E5AE9D}" srcOrd="0" destOrd="0" presId="urn:microsoft.com/office/officeart/2005/8/layout/process5"/>
    <dgm:cxn modelId="{66335CAD-94CF-40FD-9A1F-EBCA7C1D98F5}" type="presParOf" srcId="{6A1B6B42-7EB8-47B8-9A62-D3A3C1BCC1B2}" destId="{B82A2377-92A5-4798-8C8F-783F983A26D7}" srcOrd="8" destOrd="0" presId="urn:microsoft.com/office/officeart/2005/8/layout/process5"/>
    <dgm:cxn modelId="{7660B336-EFC2-4FAD-B866-FEFB1B303E7D}" type="presParOf" srcId="{6A1B6B42-7EB8-47B8-9A62-D3A3C1BCC1B2}" destId="{5E4291ED-4AE2-4D02-AF4B-745F9EC8F41C}" srcOrd="9" destOrd="0" presId="urn:microsoft.com/office/officeart/2005/8/layout/process5"/>
    <dgm:cxn modelId="{220CAD08-8942-4ACB-B875-81CAA37C6297}" type="presParOf" srcId="{5E4291ED-4AE2-4D02-AF4B-745F9EC8F41C}" destId="{58A8C45E-A56A-4F0B-ACEE-1C32110219D9}" srcOrd="0" destOrd="0" presId="urn:microsoft.com/office/officeart/2005/8/layout/process5"/>
    <dgm:cxn modelId="{F747B797-BD4B-41D6-A290-E0B4D2924BCC}" type="presParOf" srcId="{6A1B6B42-7EB8-47B8-9A62-D3A3C1BCC1B2}" destId="{F1DD4374-C3D1-4F42-90F0-0F8735F0C475}" srcOrd="10" destOrd="0" presId="urn:microsoft.com/office/officeart/2005/8/layout/process5"/>
    <dgm:cxn modelId="{D00788F1-3EF1-4948-B287-112B526F3E1F}" type="presParOf" srcId="{6A1B6B42-7EB8-47B8-9A62-D3A3C1BCC1B2}" destId="{82E0EECF-5265-4799-92C9-5FABB97BDBFF}" srcOrd="11" destOrd="0" presId="urn:microsoft.com/office/officeart/2005/8/layout/process5"/>
    <dgm:cxn modelId="{5F5A6190-FE91-4923-ADD2-FED930F63BCC}" type="presParOf" srcId="{82E0EECF-5265-4799-92C9-5FABB97BDBFF}" destId="{1124FB68-C8EB-44BF-92B2-F2B9ED264874}" srcOrd="0" destOrd="0" presId="urn:microsoft.com/office/officeart/2005/8/layout/process5"/>
    <dgm:cxn modelId="{8238FE79-4279-4915-AC0A-3826DEA5E56D}" type="presParOf" srcId="{6A1B6B42-7EB8-47B8-9A62-D3A3C1BCC1B2}" destId="{C7B5FCCD-A624-439E-A443-7CE542AFEE17}" srcOrd="12" destOrd="0" presId="urn:microsoft.com/office/officeart/2005/8/layout/process5"/>
    <dgm:cxn modelId="{C60083C9-B1AD-4B21-8B18-F73D22DA4FB8}" type="presParOf" srcId="{6A1B6B42-7EB8-47B8-9A62-D3A3C1BCC1B2}" destId="{46C5AFF1-84DC-4B2D-92AF-CA8479F7D9FF}" srcOrd="13" destOrd="0" presId="urn:microsoft.com/office/officeart/2005/8/layout/process5"/>
    <dgm:cxn modelId="{A55FE7C0-607E-436E-962D-2A36C008E098}" type="presParOf" srcId="{46C5AFF1-84DC-4B2D-92AF-CA8479F7D9FF}" destId="{C63F783E-3938-4802-861C-33CEBBFEEE09}" srcOrd="0" destOrd="0" presId="urn:microsoft.com/office/officeart/2005/8/layout/process5"/>
    <dgm:cxn modelId="{93EEA69B-530F-4657-A43B-00E91672F7DB}" type="presParOf" srcId="{6A1B6B42-7EB8-47B8-9A62-D3A3C1BCC1B2}" destId="{3C9E6C06-AFE9-4EC9-BB1E-532D639CA9F4}" srcOrd="14" destOrd="0" presId="urn:microsoft.com/office/officeart/2005/8/layout/process5"/>
    <dgm:cxn modelId="{948458F4-6827-48CF-BC8B-FD7CD6B4F5C6}" type="presParOf" srcId="{6A1B6B42-7EB8-47B8-9A62-D3A3C1BCC1B2}" destId="{127740B0-4699-4D3C-94B0-C39336A98046}" srcOrd="15" destOrd="0" presId="urn:microsoft.com/office/officeart/2005/8/layout/process5"/>
    <dgm:cxn modelId="{2396DA42-1DFC-48B5-BB1D-DACEBC991642}" type="presParOf" srcId="{127740B0-4699-4D3C-94B0-C39336A98046}" destId="{5934BC88-1377-4009-BB46-CBBF5E9D33B7}" srcOrd="0" destOrd="0" presId="urn:microsoft.com/office/officeart/2005/8/layout/process5"/>
    <dgm:cxn modelId="{66F6A98A-C704-45D1-A6A6-BBA796132199}" type="presParOf" srcId="{6A1B6B42-7EB8-47B8-9A62-D3A3C1BCC1B2}" destId="{E3934BC2-A909-4C24-AA00-26F01D513B13}" srcOrd="16" destOrd="0" presId="urn:microsoft.com/office/officeart/2005/8/layout/process5"/>
    <dgm:cxn modelId="{30D31C12-5554-4B87-BE1B-4754716ED81F}" type="presParOf" srcId="{6A1B6B42-7EB8-47B8-9A62-D3A3C1BCC1B2}" destId="{D9DC7E27-B6A1-4598-AC4C-84DAEA961755}" srcOrd="17" destOrd="0" presId="urn:microsoft.com/office/officeart/2005/8/layout/process5"/>
    <dgm:cxn modelId="{9AF5AFDE-7115-4D84-8851-AA46ACB3B3A9}" type="presParOf" srcId="{D9DC7E27-B6A1-4598-AC4C-84DAEA961755}" destId="{50880DF8-30FE-4EC7-91EE-82C6B7D93FA5}" srcOrd="0" destOrd="0" presId="urn:microsoft.com/office/officeart/2005/8/layout/process5"/>
    <dgm:cxn modelId="{2113D130-512B-4C64-A3E9-100B1D601A43}" type="presParOf" srcId="{6A1B6B42-7EB8-47B8-9A62-D3A3C1BCC1B2}" destId="{DA3D4C9C-26D1-4FDC-A51A-7A8261147225}" srcOrd="18" destOrd="0" presId="urn:microsoft.com/office/officeart/2005/8/layout/process5"/>
    <dgm:cxn modelId="{C2DA7491-76EC-40FC-A938-41231A3F8364}" type="presParOf" srcId="{6A1B6B42-7EB8-47B8-9A62-D3A3C1BCC1B2}" destId="{EE67BDC7-3F44-4645-8522-75BB00204B31}" srcOrd="19" destOrd="0" presId="urn:microsoft.com/office/officeart/2005/8/layout/process5"/>
    <dgm:cxn modelId="{C926D405-6B2F-45D4-8A74-66A91D43EA44}" type="presParOf" srcId="{EE67BDC7-3F44-4645-8522-75BB00204B31}" destId="{70604943-E577-45E5-8DB5-CBFA177CC7DD}" srcOrd="0" destOrd="0" presId="urn:microsoft.com/office/officeart/2005/8/layout/process5"/>
    <dgm:cxn modelId="{E228ED3D-7214-4DDE-B0CA-B52FFE9F6121}" type="presParOf" srcId="{6A1B6B42-7EB8-47B8-9A62-D3A3C1BCC1B2}" destId="{E1642884-8052-43C6-B588-AB944E3BE0A8}" srcOrd="20" destOrd="0" presId="urn:microsoft.com/office/officeart/2005/8/layout/process5"/>
    <dgm:cxn modelId="{1EB91646-043E-4EED-B782-01DDAC5434C4}" type="presParOf" srcId="{6A1B6B42-7EB8-47B8-9A62-D3A3C1BCC1B2}" destId="{12B0B72E-D61E-48F3-869C-7E7A56839993}" srcOrd="21" destOrd="0" presId="urn:microsoft.com/office/officeart/2005/8/layout/process5"/>
    <dgm:cxn modelId="{DADA4B99-F2B7-4B3F-ADCD-8276E285C184}" type="presParOf" srcId="{12B0B72E-D61E-48F3-869C-7E7A56839993}" destId="{C60922FF-39B8-4E5E-B9B2-91AD3326EC73}" srcOrd="0" destOrd="0" presId="urn:microsoft.com/office/officeart/2005/8/layout/process5"/>
    <dgm:cxn modelId="{A645338C-CE6A-4427-978B-39DF229AAF30}" type="presParOf" srcId="{6A1B6B42-7EB8-47B8-9A62-D3A3C1BCC1B2}" destId="{2877BB1B-3BE1-4A6B-BF78-EC7C000A1417}" srcOrd="22" destOrd="0" presId="urn:microsoft.com/office/officeart/2005/8/layout/process5"/>
    <dgm:cxn modelId="{C5A3ADC2-D31F-4FBF-9011-C5BFFAE9A918}" type="presParOf" srcId="{6A1B6B42-7EB8-47B8-9A62-D3A3C1BCC1B2}" destId="{934DF217-8A3C-4F79-A747-28B211A478AE}" srcOrd="23" destOrd="0" presId="urn:microsoft.com/office/officeart/2005/8/layout/process5"/>
    <dgm:cxn modelId="{CD3D7250-C7B1-4D67-8A84-F5A474B77268}" type="presParOf" srcId="{934DF217-8A3C-4F79-A747-28B211A478AE}" destId="{2E3C58D8-141D-4B70-AB81-8BE7D55C1A13}" srcOrd="0" destOrd="0" presId="urn:microsoft.com/office/officeart/2005/8/layout/process5"/>
    <dgm:cxn modelId="{34CE4243-ED84-4B19-8E8C-A016BAD7001C}" type="presParOf" srcId="{6A1B6B42-7EB8-47B8-9A62-D3A3C1BCC1B2}" destId="{67E20F3A-BA4E-4A83-A1DB-884F5D031863}" srcOrd="2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BFC377-FD67-4B04-8E2C-7BE7FA4CC6F6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484E14-9B63-4CC5-BF6A-CD1212297BD6}">
      <dgm:prSet/>
      <dgm:spPr/>
      <dgm:t>
        <a:bodyPr/>
        <a:lstStyle/>
        <a:p>
          <a:r>
            <a:rPr lang="en-GB" b="1"/>
            <a:t>Strategic Negotiation Approaches for UK-China Partnerships</a:t>
          </a:r>
          <a:endParaRPr lang="en-US"/>
        </a:p>
      </dgm:t>
    </dgm:pt>
    <dgm:pt modelId="{619705BF-A8CB-4564-8E9A-FB67E8C90280}" type="parTrans" cxnId="{0DF0D078-9E39-41F9-B015-73862E09DE19}">
      <dgm:prSet/>
      <dgm:spPr/>
      <dgm:t>
        <a:bodyPr/>
        <a:lstStyle/>
        <a:p>
          <a:endParaRPr lang="en-US"/>
        </a:p>
      </dgm:t>
    </dgm:pt>
    <dgm:pt modelId="{051E4BCC-543E-47E3-B70F-3F07EFBC2F12}" type="sibTrans" cxnId="{0DF0D078-9E39-41F9-B015-73862E09DE19}">
      <dgm:prSet/>
      <dgm:spPr/>
      <dgm:t>
        <a:bodyPr/>
        <a:lstStyle/>
        <a:p>
          <a:endParaRPr lang="en-US"/>
        </a:p>
      </dgm:t>
    </dgm:pt>
    <dgm:pt modelId="{24C366E9-AC9D-454F-B7E5-AC454988E926}">
      <dgm:prSet/>
      <dgm:spPr/>
      <dgm:t>
        <a:bodyPr/>
        <a:lstStyle/>
        <a:p>
          <a:r>
            <a:rPr lang="en-GB" b="1"/>
            <a:t>Pre-Negotiation Relationship Building (Weeks 1-4)</a:t>
          </a:r>
          <a:endParaRPr lang="en-US"/>
        </a:p>
      </dgm:t>
    </dgm:pt>
    <dgm:pt modelId="{0DC983FA-95CE-4BAF-87D6-2621D1284179}" type="parTrans" cxnId="{6B7EB3B7-2D14-4F4E-85D5-DBD0853F0044}">
      <dgm:prSet/>
      <dgm:spPr/>
      <dgm:t>
        <a:bodyPr/>
        <a:lstStyle/>
        <a:p>
          <a:endParaRPr lang="en-US"/>
        </a:p>
      </dgm:t>
    </dgm:pt>
    <dgm:pt modelId="{C8CFC5BE-FB5F-45B7-8595-AF9B811CB258}" type="sibTrans" cxnId="{6B7EB3B7-2D14-4F4E-85D5-DBD0853F0044}">
      <dgm:prSet/>
      <dgm:spPr/>
      <dgm:t>
        <a:bodyPr/>
        <a:lstStyle/>
        <a:p>
          <a:endParaRPr lang="en-US"/>
        </a:p>
      </dgm:t>
    </dgm:pt>
    <dgm:pt modelId="{B38F1E90-8C3F-46F5-8CD2-F3DE7F9476E2}">
      <dgm:prSet/>
      <dgm:spPr/>
      <dgm:t>
        <a:bodyPr/>
        <a:lstStyle/>
        <a:p>
          <a:r>
            <a:rPr lang="en-GB" b="1"/>
            <a:t>Formal Negotiation Tactics (Weeks 5-8)</a:t>
          </a:r>
          <a:endParaRPr lang="en-US"/>
        </a:p>
      </dgm:t>
    </dgm:pt>
    <dgm:pt modelId="{BE64F6CF-62B9-4A7F-9A54-03B773DF408A}" type="parTrans" cxnId="{556EA656-4372-47CB-BC8E-1E6A4DB428A0}">
      <dgm:prSet/>
      <dgm:spPr/>
      <dgm:t>
        <a:bodyPr/>
        <a:lstStyle/>
        <a:p>
          <a:endParaRPr lang="en-US"/>
        </a:p>
      </dgm:t>
    </dgm:pt>
    <dgm:pt modelId="{C3A90D78-6050-409C-A9EA-2AD503996C86}" type="sibTrans" cxnId="{556EA656-4372-47CB-BC8E-1E6A4DB428A0}">
      <dgm:prSet/>
      <dgm:spPr/>
      <dgm:t>
        <a:bodyPr/>
        <a:lstStyle/>
        <a:p>
          <a:endParaRPr lang="en-US"/>
        </a:p>
      </dgm:t>
    </dgm:pt>
    <dgm:pt modelId="{F6E48213-6E8F-4302-AD2E-B6C1B5695AEF}">
      <dgm:prSet/>
      <dgm:spPr/>
      <dgm:t>
        <a:bodyPr/>
        <a:lstStyle/>
        <a:p>
          <a:r>
            <a:rPr lang="en-GB" b="1"/>
            <a:t>Post-Agreement Implementation</a:t>
          </a:r>
          <a:endParaRPr lang="en-US"/>
        </a:p>
      </dgm:t>
    </dgm:pt>
    <dgm:pt modelId="{E7F3A705-CFD8-4CD7-82BE-204ECCCEE1FC}" type="parTrans" cxnId="{6DD85493-9710-4AAF-AF7F-4787A13C425C}">
      <dgm:prSet/>
      <dgm:spPr/>
      <dgm:t>
        <a:bodyPr/>
        <a:lstStyle/>
        <a:p>
          <a:endParaRPr lang="en-US"/>
        </a:p>
      </dgm:t>
    </dgm:pt>
    <dgm:pt modelId="{370367B3-BCFE-43C4-9A87-22477E93E9A0}" type="sibTrans" cxnId="{6DD85493-9710-4AAF-AF7F-4787A13C425C}">
      <dgm:prSet/>
      <dgm:spPr/>
      <dgm:t>
        <a:bodyPr/>
        <a:lstStyle/>
        <a:p>
          <a:endParaRPr lang="en-US"/>
        </a:p>
      </dgm:t>
    </dgm:pt>
    <dgm:pt modelId="{CEE7899D-6885-4D58-8F46-D2783F6B8235}" type="pres">
      <dgm:prSet presAssocID="{FDBFC377-FD67-4B04-8E2C-7BE7FA4CC6F6}" presName="outerComposite" presStyleCnt="0">
        <dgm:presLayoutVars>
          <dgm:chMax val="5"/>
          <dgm:dir/>
          <dgm:resizeHandles val="exact"/>
        </dgm:presLayoutVars>
      </dgm:prSet>
      <dgm:spPr/>
    </dgm:pt>
    <dgm:pt modelId="{7117194D-76C4-4DF5-BE74-7BB641A603D3}" type="pres">
      <dgm:prSet presAssocID="{FDBFC377-FD67-4B04-8E2C-7BE7FA4CC6F6}" presName="dummyMaxCanvas" presStyleCnt="0">
        <dgm:presLayoutVars/>
      </dgm:prSet>
      <dgm:spPr/>
    </dgm:pt>
    <dgm:pt modelId="{7E2F0C4E-5B11-4F31-BE5C-71E158324830}" type="pres">
      <dgm:prSet presAssocID="{FDBFC377-FD67-4B04-8E2C-7BE7FA4CC6F6}" presName="TwoNodes_1" presStyleLbl="node1" presStyleIdx="0" presStyleCnt="2">
        <dgm:presLayoutVars>
          <dgm:bulletEnabled val="1"/>
        </dgm:presLayoutVars>
      </dgm:prSet>
      <dgm:spPr/>
    </dgm:pt>
    <dgm:pt modelId="{EBE5FCBD-72AE-43BA-98EC-DA81E0269C0E}" type="pres">
      <dgm:prSet presAssocID="{FDBFC377-FD67-4B04-8E2C-7BE7FA4CC6F6}" presName="TwoNodes_2" presStyleLbl="node1" presStyleIdx="1" presStyleCnt="2">
        <dgm:presLayoutVars>
          <dgm:bulletEnabled val="1"/>
        </dgm:presLayoutVars>
      </dgm:prSet>
      <dgm:spPr/>
    </dgm:pt>
    <dgm:pt modelId="{3FFE59F5-1990-4082-8E19-0A9A828458D9}" type="pres">
      <dgm:prSet presAssocID="{FDBFC377-FD67-4B04-8E2C-7BE7FA4CC6F6}" presName="TwoConn_1-2" presStyleLbl="fgAccFollowNode1" presStyleIdx="0" presStyleCnt="1">
        <dgm:presLayoutVars>
          <dgm:bulletEnabled val="1"/>
        </dgm:presLayoutVars>
      </dgm:prSet>
      <dgm:spPr/>
    </dgm:pt>
    <dgm:pt modelId="{1B2BD723-17E3-450C-85F6-65360DAB22B3}" type="pres">
      <dgm:prSet presAssocID="{FDBFC377-FD67-4B04-8E2C-7BE7FA4CC6F6}" presName="TwoNodes_1_text" presStyleLbl="node1" presStyleIdx="1" presStyleCnt="2">
        <dgm:presLayoutVars>
          <dgm:bulletEnabled val="1"/>
        </dgm:presLayoutVars>
      </dgm:prSet>
      <dgm:spPr/>
    </dgm:pt>
    <dgm:pt modelId="{708CDAFC-20B7-4054-AFAE-4394D7004987}" type="pres">
      <dgm:prSet presAssocID="{FDBFC377-FD67-4B04-8E2C-7BE7FA4CC6F6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75B15A1D-8FD6-4FB6-9DC2-5151D96C7C3C}" type="presOf" srcId="{88484E14-9B63-4CC5-BF6A-CD1212297BD6}" destId="{1B2BD723-17E3-450C-85F6-65360DAB22B3}" srcOrd="1" destOrd="0" presId="urn:microsoft.com/office/officeart/2005/8/layout/vProcess5"/>
    <dgm:cxn modelId="{6256DF36-F6F4-4F79-A85C-51578E693B21}" type="presOf" srcId="{B38F1E90-8C3F-46F5-8CD2-F3DE7F9476E2}" destId="{7E2F0C4E-5B11-4F31-BE5C-71E158324830}" srcOrd="0" destOrd="2" presId="urn:microsoft.com/office/officeart/2005/8/layout/vProcess5"/>
    <dgm:cxn modelId="{2A3B2E6B-1898-43B9-B88B-72C96C507666}" type="presOf" srcId="{24C366E9-AC9D-454F-B7E5-AC454988E926}" destId="{7E2F0C4E-5B11-4F31-BE5C-71E158324830}" srcOrd="0" destOrd="1" presId="urn:microsoft.com/office/officeart/2005/8/layout/vProcess5"/>
    <dgm:cxn modelId="{3127A54B-9277-43B1-B756-2B0975E18AB9}" type="presOf" srcId="{24C366E9-AC9D-454F-B7E5-AC454988E926}" destId="{1B2BD723-17E3-450C-85F6-65360DAB22B3}" srcOrd="1" destOrd="1" presId="urn:microsoft.com/office/officeart/2005/8/layout/vProcess5"/>
    <dgm:cxn modelId="{556EA656-4372-47CB-BC8E-1E6A4DB428A0}" srcId="{88484E14-9B63-4CC5-BF6A-CD1212297BD6}" destId="{B38F1E90-8C3F-46F5-8CD2-F3DE7F9476E2}" srcOrd="1" destOrd="0" parTransId="{BE64F6CF-62B9-4A7F-9A54-03B773DF408A}" sibTransId="{C3A90D78-6050-409C-A9EA-2AD503996C86}"/>
    <dgm:cxn modelId="{B6CBED56-BC28-4AD1-9811-B7BE6A1B20BA}" type="presOf" srcId="{051E4BCC-543E-47E3-B70F-3F07EFBC2F12}" destId="{3FFE59F5-1990-4082-8E19-0A9A828458D9}" srcOrd="0" destOrd="0" presId="urn:microsoft.com/office/officeart/2005/8/layout/vProcess5"/>
    <dgm:cxn modelId="{261D5677-0FD6-451B-8297-5FBA195B68A1}" type="presOf" srcId="{F6E48213-6E8F-4302-AD2E-B6C1B5695AEF}" destId="{EBE5FCBD-72AE-43BA-98EC-DA81E0269C0E}" srcOrd="0" destOrd="0" presId="urn:microsoft.com/office/officeart/2005/8/layout/vProcess5"/>
    <dgm:cxn modelId="{0DF0D078-9E39-41F9-B015-73862E09DE19}" srcId="{FDBFC377-FD67-4B04-8E2C-7BE7FA4CC6F6}" destId="{88484E14-9B63-4CC5-BF6A-CD1212297BD6}" srcOrd="0" destOrd="0" parTransId="{619705BF-A8CB-4564-8E9A-FB67E8C90280}" sibTransId="{051E4BCC-543E-47E3-B70F-3F07EFBC2F12}"/>
    <dgm:cxn modelId="{4C03277E-4737-46A1-9229-C00A6F6C7D4F}" type="presOf" srcId="{88484E14-9B63-4CC5-BF6A-CD1212297BD6}" destId="{7E2F0C4E-5B11-4F31-BE5C-71E158324830}" srcOrd="0" destOrd="0" presId="urn:microsoft.com/office/officeart/2005/8/layout/vProcess5"/>
    <dgm:cxn modelId="{D247818A-21B1-45EB-9E61-1BAECCD6D768}" type="presOf" srcId="{F6E48213-6E8F-4302-AD2E-B6C1B5695AEF}" destId="{708CDAFC-20B7-4054-AFAE-4394D7004987}" srcOrd="1" destOrd="0" presId="urn:microsoft.com/office/officeart/2005/8/layout/vProcess5"/>
    <dgm:cxn modelId="{73EFDC92-1C3E-4FC6-BCA4-D7C73CF024A1}" type="presOf" srcId="{FDBFC377-FD67-4B04-8E2C-7BE7FA4CC6F6}" destId="{CEE7899D-6885-4D58-8F46-D2783F6B8235}" srcOrd="0" destOrd="0" presId="urn:microsoft.com/office/officeart/2005/8/layout/vProcess5"/>
    <dgm:cxn modelId="{6DD85493-9710-4AAF-AF7F-4787A13C425C}" srcId="{FDBFC377-FD67-4B04-8E2C-7BE7FA4CC6F6}" destId="{F6E48213-6E8F-4302-AD2E-B6C1B5695AEF}" srcOrd="1" destOrd="0" parTransId="{E7F3A705-CFD8-4CD7-82BE-204ECCCEE1FC}" sibTransId="{370367B3-BCFE-43C4-9A87-22477E93E9A0}"/>
    <dgm:cxn modelId="{21FBF5A9-EF0F-415E-B66F-0240716229B8}" type="presOf" srcId="{B38F1E90-8C3F-46F5-8CD2-F3DE7F9476E2}" destId="{1B2BD723-17E3-450C-85F6-65360DAB22B3}" srcOrd="1" destOrd="2" presId="urn:microsoft.com/office/officeart/2005/8/layout/vProcess5"/>
    <dgm:cxn modelId="{6B7EB3B7-2D14-4F4E-85D5-DBD0853F0044}" srcId="{88484E14-9B63-4CC5-BF6A-CD1212297BD6}" destId="{24C366E9-AC9D-454F-B7E5-AC454988E926}" srcOrd="0" destOrd="0" parTransId="{0DC983FA-95CE-4BAF-87D6-2621D1284179}" sibTransId="{C8CFC5BE-FB5F-45B7-8595-AF9B811CB258}"/>
    <dgm:cxn modelId="{3D6AFFD6-3467-4B89-A40A-8A0848B5DD42}" type="presParOf" srcId="{CEE7899D-6885-4D58-8F46-D2783F6B8235}" destId="{7117194D-76C4-4DF5-BE74-7BB641A603D3}" srcOrd="0" destOrd="0" presId="urn:microsoft.com/office/officeart/2005/8/layout/vProcess5"/>
    <dgm:cxn modelId="{FEB167B5-37FB-4BFD-9DAB-5A135B6BC3D3}" type="presParOf" srcId="{CEE7899D-6885-4D58-8F46-D2783F6B8235}" destId="{7E2F0C4E-5B11-4F31-BE5C-71E158324830}" srcOrd="1" destOrd="0" presId="urn:microsoft.com/office/officeart/2005/8/layout/vProcess5"/>
    <dgm:cxn modelId="{FF225A72-526D-461B-AAC3-E6ED3499E6DD}" type="presParOf" srcId="{CEE7899D-6885-4D58-8F46-D2783F6B8235}" destId="{EBE5FCBD-72AE-43BA-98EC-DA81E0269C0E}" srcOrd="2" destOrd="0" presId="urn:microsoft.com/office/officeart/2005/8/layout/vProcess5"/>
    <dgm:cxn modelId="{286A73A9-0602-4EFA-BAA3-9366859DB48E}" type="presParOf" srcId="{CEE7899D-6885-4D58-8F46-D2783F6B8235}" destId="{3FFE59F5-1990-4082-8E19-0A9A828458D9}" srcOrd="3" destOrd="0" presId="urn:microsoft.com/office/officeart/2005/8/layout/vProcess5"/>
    <dgm:cxn modelId="{97CA0DC9-71A1-426B-99C4-3747C3F9EDF3}" type="presParOf" srcId="{CEE7899D-6885-4D58-8F46-D2783F6B8235}" destId="{1B2BD723-17E3-450C-85F6-65360DAB22B3}" srcOrd="4" destOrd="0" presId="urn:microsoft.com/office/officeart/2005/8/layout/vProcess5"/>
    <dgm:cxn modelId="{90F0B1B1-E775-476A-B0E8-D6D10271B39D}" type="presParOf" srcId="{CEE7899D-6885-4D58-8F46-D2783F6B8235}" destId="{708CDAFC-20B7-4054-AFAE-4394D7004987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4E169DC-6901-41EB-94F0-40FF9892D3E2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656A91D-4BE9-46C5-B950-788C43FF67AA}">
      <dgm:prSet phldrT="[Text]"/>
      <dgm:spPr>
        <a:solidFill>
          <a:srgbClr val="00B050"/>
        </a:solidFill>
      </dgm:spPr>
      <dgm:t>
        <a:bodyPr/>
        <a:lstStyle/>
        <a:p>
          <a:r>
            <a:rPr lang="en-GB" b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Key Differentiators</a:t>
          </a:r>
          <a:endParaRPr lang="en-GB" dirty="0"/>
        </a:p>
      </dgm:t>
    </dgm:pt>
    <dgm:pt modelId="{1396355C-B278-4FBC-B69C-1D71ADF4C8F3}" type="parTrans" cxnId="{5B69F4E8-D1DF-43DF-A560-FA74F8EF90C0}">
      <dgm:prSet/>
      <dgm:spPr/>
      <dgm:t>
        <a:bodyPr/>
        <a:lstStyle/>
        <a:p>
          <a:endParaRPr lang="en-GB"/>
        </a:p>
      </dgm:t>
    </dgm:pt>
    <dgm:pt modelId="{2EEEB6FE-569B-4853-B482-87FE1E12E534}" type="sibTrans" cxnId="{5B69F4E8-D1DF-43DF-A560-FA74F8EF90C0}">
      <dgm:prSet/>
      <dgm:spPr/>
      <dgm:t>
        <a:bodyPr/>
        <a:lstStyle/>
        <a:p>
          <a:endParaRPr lang="en-GB"/>
        </a:p>
      </dgm:t>
    </dgm:pt>
    <dgm:pt modelId="{CDAE074E-DDC7-490E-9B33-CAB8B6306463}">
      <dgm:prSet phldrT="[Text]" custT="1"/>
      <dgm:spPr>
        <a:solidFill>
          <a:srgbClr val="92D050"/>
        </a:solidFill>
        <a:ln>
          <a:solidFill>
            <a:srgbClr val="FFFF00"/>
          </a:solidFill>
        </a:ln>
      </dgm:spPr>
      <dgm:t>
        <a:bodyPr/>
        <a:lstStyle/>
        <a:p>
          <a:pPr algn="l"/>
          <a:r>
            <a:rPr lang="en-GB" sz="1200" b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1. Pre-Negotiation Relationship Building (Weeks 1-4)</a:t>
          </a:r>
          <a:endParaRPr lang="en-GB" sz="1200" dirty="0"/>
        </a:p>
      </dgm:t>
    </dgm:pt>
    <dgm:pt modelId="{C85CE754-126B-4A30-9AEC-70AD60660EBC}" type="parTrans" cxnId="{79D273EA-8840-4061-8E8B-1D66A9E9BE9C}">
      <dgm:prSet/>
      <dgm:spPr/>
      <dgm:t>
        <a:bodyPr/>
        <a:lstStyle/>
        <a:p>
          <a:endParaRPr lang="en-GB"/>
        </a:p>
      </dgm:t>
    </dgm:pt>
    <dgm:pt modelId="{EFAEBD5A-53CC-4484-B08B-3CA8E10396A9}" type="sibTrans" cxnId="{79D273EA-8840-4061-8E8B-1D66A9E9BE9C}">
      <dgm:prSet/>
      <dgm:spPr/>
      <dgm:t>
        <a:bodyPr/>
        <a:lstStyle/>
        <a:p>
          <a:endParaRPr lang="en-GB"/>
        </a:p>
      </dgm:t>
    </dgm:pt>
    <dgm:pt modelId="{582678F3-5721-482C-B323-C2E105D20B88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050" b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2. Formal Negotiation Tactics (Weeks 5-8)</a:t>
          </a:r>
          <a:endParaRPr lang="en-GB" sz="1050" dirty="0"/>
        </a:p>
      </dgm:t>
    </dgm:pt>
    <dgm:pt modelId="{82894AD8-C9B5-4033-9B07-69E0F30A9D6E}" type="parTrans" cxnId="{FE7189F6-560C-4030-9528-6F94117DEE8E}">
      <dgm:prSet/>
      <dgm:spPr/>
      <dgm:t>
        <a:bodyPr/>
        <a:lstStyle/>
        <a:p>
          <a:endParaRPr lang="en-GB"/>
        </a:p>
      </dgm:t>
    </dgm:pt>
    <dgm:pt modelId="{89ECDEA6-72CD-4DB1-A231-F7BE5A6B4900}" type="sibTrans" cxnId="{FE7189F6-560C-4030-9528-6F94117DEE8E}">
      <dgm:prSet/>
      <dgm:spPr/>
      <dgm:t>
        <a:bodyPr/>
        <a:lstStyle/>
        <a:p>
          <a:endParaRPr lang="en-GB"/>
        </a:p>
      </dgm:t>
    </dgm:pt>
    <dgm:pt modelId="{5FCB0AC1-A05C-4FD4-96A4-5D3580F4A6E0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sz="1050" b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3. Post-Agreement Implementation</a:t>
          </a:r>
          <a:endParaRPr lang="en-GB" sz="1050" dirty="0"/>
        </a:p>
      </dgm:t>
    </dgm:pt>
    <dgm:pt modelId="{33DA571F-8C1D-4A32-9448-D34C6E9D3725}" type="parTrans" cxnId="{6BCDDBD0-96F0-4A9C-A92A-02BC72230BFB}">
      <dgm:prSet/>
      <dgm:spPr/>
      <dgm:t>
        <a:bodyPr/>
        <a:lstStyle/>
        <a:p>
          <a:endParaRPr lang="en-GB"/>
        </a:p>
      </dgm:t>
    </dgm:pt>
    <dgm:pt modelId="{7D093F40-2EE7-4AF3-B00B-22E8A3CDC33A}" type="sibTrans" cxnId="{6BCDDBD0-96F0-4A9C-A92A-02BC72230BFB}">
      <dgm:prSet/>
      <dgm:spPr/>
      <dgm:t>
        <a:bodyPr/>
        <a:lstStyle/>
        <a:p>
          <a:endParaRPr lang="en-GB"/>
        </a:p>
      </dgm:t>
    </dgm:pt>
    <dgm:pt modelId="{BAB4CD34-29F1-4187-824A-7FE4615D2209}">
      <dgm:prSet/>
      <dgm:spPr/>
    </dgm:pt>
    <dgm:pt modelId="{E1668B81-2EC3-431F-A12C-E81D52ECF031}" type="parTrans" cxnId="{5327689C-297D-4AF5-B48D-26B2228789E8}">
      <dgm:prSet/>
      <dgm:spPr/>
      <dgm:t>
        <a:bodyPr/>
        <a:lstStyle/>
        <a:p>
          <a:endParaRPr lang="en-GB"/>
        </a:p>
      </dgm:t>
    </dgm:pt>
    <dgm:pt modelId="{137C4193-BF55-4C13-B5DE-2203F1DBBD45}" type="sibTrans" cxnId="{5327689C-297D-4AF5-B48D-26B2228789E8}">
      <dgm:prSet/>
      <dgm:spPr/>
      <dgm:t>
        <a:bodyPr/>
        <a:lstStyle/>
        <a:p>
          <a:endParaRPr lang="en-GB"/>
        </a:p>
      </dgm:t>
    </dgm:pt>
    <dgm:pt modelId="{11D788FD-6CFD-4758-B96E-E89AE35CF324}">
      <dgm:prSet custT="1"/>
      <dgm:spPr>
        <a:solidFill>
          <a:srgbClr val="FF0000"/>
        </a:solidFill>
      </dgm:spPr>
      <dgm:t>
        <a:bodyPr/>
        <a:lstStyle/>
        <a:p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 Development: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Invest in 3-4 informal meetings (e.g., banquets) before business discussions. Research shows deals with established </a:t>
          </a:r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have 60% higher success </a:t>
          </a:r>
          <a:r>
            <a:rPr lang="en-GB" sz="5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rates (Chen, 2023).</a:t>
          </a:r>
        </a:p>
      </dgm:t>
    </dgm:pt>
    <dgm:pt modelId="{D677B26C-4EFC-4DF7-AC21-7B27B6BEDBE6}" type="parTrans" cxnId="{DD64E935-8E25-4BC7-AE65-853CAC012C1E}">
      <dgm:prSet/>
      <dgm:spPr/>
      <dgm:t>
        <a:bodyPr/>
        <a:lstStyle/>
        <a:p>
          <a:endParaRPr lang="en-GB"/>
        </a:p>
      </dgm:t>
    </dgm:pt>
    <dgm:pt modelId="{FBFAD900-990F-43FB-B1D2-DA631D700C76}" type="sibTrans" cxnId="{DD64E935-8E25-4BC7-AE65-853CAC012C1E}">
      <dgm:prSet/>
      <dgm:spPr/>
      <dgm:t>
        <a:bodyPr/>
        <a:lstStyle/>
        <a:p>
          <a:endParaRPr lang="en-GB"/>
        </a:p>
      </dgm:t>
    </dgm:pt>
    <dgm:pt modelId="{B42074EA-C14F-418B-84D3-757E8BD1F3E1}">
      <dgm:prSet custT="1"/>
      <dgm:spPr/>
      <dgm:t>
        <a:bodyPr/>
        <a:lstStyle/>
        <a:p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Third-Party Introductions: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Leverage existing Chinese business contacts or intermediaries to establish credibility - 78% of Chinese executives prefer introduced partners (Asia Society, 2023).</a:t>
          </a:r>
        </a:p>
      </dgm:t>
    </dgm:pt>
    <dgm:pt modelId="{B51ABF18-8F21-488E-8B6D-23D6042D0007}" type="parTrans" cxnId="{9060CD98-CD94-4E56-ABE8-8C431D924AF5}">
      <dgm:prSet/>
      <dgm:spPr/>
      <dgm:t>
        <a:bodyPr/>
        <a:lstStyle/>
        <a:p>
          <a:endParaRPr lang="en-GB"/>
        </a:p>
      </dgm:t>
    </dgm:pt>
    <dgm:pt modelId="{60C71E24-EB72-4AFE-ADA6-697CB25759FA}" type="sibTrans" cxnId="{9060CD98-CD94-4E56-ABE8-8C431D924AF5}">
      <dgm:prSet/>
      <dgm:spPr/>
      <dgm:t>
        <a:bodyPr/>
        <a:lstStyle/>
        <a:p>
          <a:endParaRPr lang="en-GB"/>
        </a:p>
      </dgm:t>
    </dgm:pt>
    <dgm:pt modelId="{175E7731-BDFA-4905-8C2B-7AE830ABC53B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Hierarchy Awareness: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Present proposals to senior leaders first through proper channels. Include:</a:t>
          </a:r>
        </a:p>
      </dgm:t>
    </dgm:pt>
    <dgm:pt modelId="{CF5E1B49-8E8C-4437-BA17-F0AAB13BDF61}" type="parTrans" cxnId="{E7685F9B-38FA-478D-915A-ECAFF59455B0}">
      <dgm:prSet/>
      <dgm:spPr/>
      <dgm:t>
        <a:bodyPr/>
        <a:lstStyle/>
        <a:p>
          <a:endParaRPr lang="en-GB"/>
        </a:p>
      </dgm:t>
    </dgm:pt>
    <dgm:pt modelId="{6D090DB6-6E8A-45D5-9834-9859ADDDDE4E}" type="sibTrans" cxnId="{E7685F9B-38FA-478D-915A-ECAFF59455B0}">
      <dgm:prSet/>
      <dgm:spPr/>
      <dgm:t>
        <a:bodyPr/>
        <a:lstStyle/>
        <a:p>
          <a:endParaRPr lang="en-GB"/>
        </a:p>
      </dgm:t>
    </dgm:pt>
    <dgm:pt modelId="{C351F13E-F8E3-4462-8278-65DB5B7A4120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Translated materials with lucky </a:t>
          </a:r>
          <a:r>
            <a:rPr lang="en-GB" sz="1050" dirty="0" err="1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colors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(red/gold)</a:t>
          </a:r>
        </a:p>
      </dgm:t>
    </dgm:pt>
    <dgm:pt modelId="{57E875E5-DE7F-4682-A906-83BB7BF69B3B}" type="parTrans" cxnId="{A8801AF2-9890-47F4-A12B-D4963CF950A8}">
      <dgm:prSet/>
      <dgm:spPr/>
      <dgm:t>
        <a:bodyPr/>
        <a:lstStyle/>
        <a:p>
          <a:endParaRPr lang="en-GB"/>
        </a:p>
      </dgm:t>
    </dgm:pt>
    <dgm:pt modelId="{7989A276-822E-45A3-A241-3091C563203D}" type="sibTrans" cxnId="{A8801AF2-9890-47F4-A12B-D4963CF950A8}">
      <dgm:prSet/>
      <dgm:spPr/>
      <dgm:t>
        <a:bodyPr/>
        <a:lstStyle/>
        <a:p>
          <a:endParaRPr lang="en-GB"/>
        </a:p>
      </dgm:t>
    </dgm:pt>
    <dgm:pt modelId="{48AB331B-95B8-470F-93E9-D0FD2596A828}">
      <dgm:prSet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References to mutual long-term benefits</a:t>
          </a:r>
        </a:p>
      </dgm:t>
    </dgm:pt>
    <dgm:pt modelId="{DCF641D6-2DD5-403D-96EF-6ED3B7812088}" type="parTrans" cxnId="{3EFE61FF-C8BC-4FB5-A318-0388375B818B}">
      <dgm:prSet/>
      <dgm:spPr/>
      <dgm:t>
        <a:bodyPr/>
        <a:lstStyle/>
        <a:p>
          <a:endParaRPr lang="en-GB"/>
        </a:p>
      </dgm:t>
    </dgm:pt>
    <dgm:pt modelId="{D13ACC48-41E7-4840-B681-ADFEE8A6222C}" type="sibTrans" cxnId="{3EFE61FF-C8BC-4FB5-A318-0388375B818B}">
      <dgm:prSet/>
      <dgm:spPr/>
      <dgm:t>
        <a:bodyPr/>
        <a:lstStyle/>
        <a:p>
          <a:endParaRPr lang="en-GB"/>
        </a:p>
      </dgm:t>
    </dgm:pt>
    <dgm:pt modelId="{2D2B4B68-4864-4730-9F09-058D6671F845}">
      <dgm:prSet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Face-Saving Techniques:</a:t>
          </a:r>
          <a:endParaRPr lang="en-GB" sz="1050" dirty="0">
            <a:solidFill>
              <a:schemeClr val="tx1"/>
            </a:solidFill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32759943-3924-4478-8042-058276D03446}" type="parTrans" cxnId="{BDF81A70-F665-4791-8A7F-87CBC98D7738}">
      <dgm:prSet/>
      <dgm:spPr/>
      <dgm:t>
        <a:bodyPr/>
        <a:lstStyle/>
        <a:p>
          <a:endParaRPr lang="en-GB"/>
        </a:p>
      </dgm:t>
    </dgm:pt>
    <dgm:pt modelId="{B1D98E72-86D2-45D7-8AB3-234D6FAC6445}" type="sibTrans" cxnId="{BDF81A70-F665-4791-8A7F-87CBC98D7738}">
      <dgm:prSet/>
      <dgm:spPr/>
      <dgm:t>
        <a:bodyPr/>
        <a:lstStyle/>
        <a:p>
          <a:endParaRPr lang="en-GB"/>
        </a:p>
      </dgm:t>
    </dgm:pt>
    <dgm:pt modelId="{0DDF624B-60E8-42F9-A73C-020B3D107E65}">
      <dgm:prSet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Package concessions as "mutual adjustments" rather than demands</a:t>
          </a:r>
        </a:p>
      </dgm:t>
    </dgm:pt>
    <dgm:pt modelId="{55F60C05-B4D4-4DE9-9036-F48AA98B1865}" type="parTrans" cxnId="{2B60C47F-F234-43AE-A410-59ECE361D6BA}">
      <dgm:prSet/>
      <dgm:spPr/>
      <dgm:t>
        <a:bodyPr/>
        <a:lstStyle/>
        <a:p>
          <a:endParaRPr lang="en-GB"/>
        </a:p>
      </dgm:t>
    </dgm:pt>
    <dgm:pt modelId="{9708701C-1C8A-49E7-BB09-E6E7E184D45D}" type="sibTrans" cxnId="{2B60C47F-F234-43AE-A410-59ECE361D6BA}">
      <dgm:prSet/>
      <dgm:spPr/>
      <dgm:t>
        <a:bodyPr/>
        <a:lstStyle/>
        <a:p>
          <a:endParaRPr lang="en-GB"/>
        </a:p>
      </dgm:t>
    </dgm:pt>
    <dgm:pt modelId="{AD23CC27-A86F-4BBD-B52B-2E06466363D5}">
      <dgm:prSet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Use phrases like "We suggest considering..." instead of direct criticism</a:t>
          </a:r>
        </a:p>
      </dgm:t>
    </dgm:pt>
    <dgm:pt modelId="{75A09F65-08C3-4DEE-A77C-835C192A0E43}" type="parTrans" cxnId="{1F13CDA5-FEC0-482F-B703-E070ADC35DB2}">
      <dgm:prSet/>
      <dgm:spPr/>
      <dgm:t>
        <a:bodyPr/>
        <a:lstStyle/>
        <a:p>
          <a:endParaRPr lang="en-GB"/>
        </a:p>
      </dgm:t>
    </dgm:pt>
    <dgm:pt modelId="{0AF17ACA-186F-4E8D-B3FD-507DD547E191}" type="sibTrans" cxnId="{1F13CDA5-FEC0-482F-B703-E070ADC35DB2}">
      <dgm:prSet/>
      <dgm:spPr/>
      <dgm:t>
        <a:bodyPr/>
        <a:lstStyle/>
        <a:p>
          <a:endParaRPr lang="en-GB"/>
        </a:p>
      </dgm:t>
    </dgm:pt>
    <dgm:pt modelId="{A4774575-B8B2-47F5-B259-174E48C40849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Patient Silence: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Allow 8-10 second pauses after offers - Chinese teams often consult quietly (Faure, 2023).</a:t>
          </a:r>
        </a:p>
      </dgm:t>
    </dgm:pt>
    <dgm:pt modelId="{F4115A17-FCED-4626-AF1E-9783CF881D17}" type="parTrans" cxnId="{F073CCB7-C4DC-4FD6-B306-BE71E63E70CE}">
      <dgm:prSet/>
      <dgm:spPr/>
      <dgm:t>
        <a:bodyPr/>
        <a:lstStyle/>
        <a:p>
          <a:endParaRPr lang="en-GB"/>
        </a:p>
      </dgm:t>
    </dgm:pt>
    <dgm:pt modelId="{116C807C-3DC4-444E-9494-25F8BD8C26F1}" type="sibTrans" cxnId="{F073CCB7-C4DC-4FD6-B306-BE71E63E70CE}">
      <dgm:prSet/>
      <dgm:spPr/>
      <dgm:t>
        <a:bodyPr/>
        <a:lstStyle/>
        <a:p>
          <a:endParaRPr lang="en-GB"/>
        </a:p>
      </dgm:t>
    </dgm:pt>
    <dgm:pt modelId="{DB0A100E-00BF-4975-8C8F-43A0F2C7D649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Flexible Contracts: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Build in relationship clauses allowing future modifications - 92% of Chinese firms expect renegotiation during execution (Harvard, 2023).</a:t>
          </a:r>
        </a:p>
      </dgm:t>
    </dgm:pt>
    <dgm:pt modelId="{DAB235F5-500D-4592-8877-3A4B795ED88C}" type="parTrans" cxnId="{4015360D-B6C3-460E-A3F0-83B00CAEE9E3}">
      <dgm:prSet/>
      <dgm:spPr/>
      <dgm:t>
        <a:bodyPr/>
        <a:lstStyle/>
        <a:p>
          <a:endParaRPr lang="en-GB"/>
        </a:p>
      </dgm:t>
    </dgm:pt>
    <dgm:pt modelId="{93FD3333-4CE9-4481-8EEC-5BD589977316}" type="sibTrans" cxnId="{4015360D-B6C3-460E-A3F0-83B00CAEE9E3}">
      <dgm:prSet/>
      <dgm:spPr/>
      <dgm:t>
        <a:bodyPr/>
        <a:lstStyle/>
        <a:p>
          <a:endParaRPr lang="en-GB"/>
        </a:p>
      </dgm:t>
    </dgm:pt>
    <dgm:pt modelId="{E42020BF-69F4-49F8-B4AE-AF4F80690600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Continuous Engagement: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Schedule quarterly face-to-face reviews to maintain </a:t>
          </a:r>
          <a:r>
            <a:rPr lang="en-GB" sz="1050" i="1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</a:t>
          </a:r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.</a:t>
          </a:r>
        </a:p>
      </dgm:t>
    </dgm:pt>
    <dgm:pt modelId="{A1FEE2E1-91CD-4D43-ADA5-23922A014505}" type="parTrans" cxnId="{7E469C58-9CD0-4104-9B04-86D281DA6A07}">
      <dgm:prSet/>
      <dgm:spPr/>
      <dgm:t>
        <a:bodyPr/>
        <a:lstStyle/>
        <a:p>
          <a:endParaRPr lang="en-GB"/>
        </a:p>
      </dgm:t>
    </dgm:pt>
    <dgm:pt modelId="{62F1A015-6FB5-48A9-A08D-2E5ED55D9E04}" type="sibTrans" cxnId="{7E469C58-9CD0-4104-9B04-86D281DA6A07}">
      <dgm:prSet/>
      <dgm:spPr/>
      <dgm:t>
        <a:bodyPr/>
        <a:lstStyle/>
        <a:p>
          <a:endParaRPr lang="en-GB"/>
        </a:p>
      </dgm:t>
    </dgm:pt>
    <dgm:pt modelId="{715F64B0-9C3B-4823-911A-15B730F2D563}">
      <dgm:prSet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UK negotiators typically misallocate 80% of effort to contract terms versus 20% to relationships - reverse this ratio for China (Meyer, 2023).</a:t>
          </a:r>
        </a:p>
      </dgm:t>
    </dgm:pt>
    <dgm:pt modelId="{DBB8910E-A3C0-4735-9847-58FC23144C9B}" type="parTrans" cxnId="{60349485-E9E9-4332-B5BE-B6CF708CF4FA}">
      <dgm:prSet/>
      <dgm:spPr/>
      <dgm:t>
        <a:bodyPr/>
        <a:lstStyle/>
        <a:p>
          <a:endParaRPr lang="en-GB"/>
        </a:p>
      </dgm:t>
    </dgm:pt>
    <dgm:pt modelId="{2DCCA8B4-757D-4D1E-B4EE-A7B23546E5A3}" type="sibTrans" cxnId="{60349485-E9E9-4332-B5BE-B6CF708CF4FA}">
      <dgm:prSet/>
      <dgm:spPr/>
      <dgm:t>
        <a:bodyPr/>
        <a:lstStyle/>
        <a:p>
          <a:endParaRPr lang="en-GB"/>
        </a:p>
      </dgm:t>
    </dgm:pt>
    <dgm:pt modelId="{9C1B3B01-BE43-492A-8318-F5573B161D60}">
      <dgm:prSet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sz="105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Successful negotiators spend 3x longer in pre-meeting due diligence on Chinese cultural norms.</a:t>
          </a:r>
        </a:p>
      </dgm:t>
    </dgm:pt>
    <dgm:pt modelId="{3F3A1B48-06FA-43E6-9D3E-801286FE2946}" type="parTrans" cxnId="{6F3F40FB-C06D-47D5-980F-683B9E910693}">
      <dgm:prSet/>
      <dgm:spPr/>
      <dgm:t>
        <a:bodyPr/>
        <a:lstStyle/>
        <a:p>
          <a:endParaRPr lang="en-GB"/>
        </a:p>
      </dgm:t>
    </dgm:pt>
    <dgm:pt modelId="{00F119E2-276F-4DA1-9BEB-F8BC3C055EB8}" type="sibTrans" cxnId="{6F3F40FB-C06D-47D5-980F-683B9E910693}">
      <dgm:prSet/>
      <dgm:spPr/>
      <dgm:t>
        <a:bodyPr/>
        <a:lstStyle/>
        <a:p>
          <a:endParaRPr lang="en-GB"/>
        </a:p>
      </dgm:t>
    </dgm:pt>
    <dgm:pt modelId="{12E59213-77E5-446C-94A2-980548F20529}" type="pres">
      <dgm:prSet presAssocID="{04E169DC-6901-41EB-94F0-40FF9892D3E2}" presName="composite" presStyleCnt="0">
        <dgm:presLayoutVars>
          <dgm:chMax val="1"/>
          <dgm:dir/>
          <dgm:resizeHandles val="exact"/>
        </dgm:presLayoutVars>
      </dgm:prSet>
      <dgm:spPr/>
    </dgm:pt>
    <dgm:pt modelId="{6A4C52F2-8121-40C1-AC07-A73E71BBEC56}" type="pres">
      <dgm:prSet presAssocID="{A656A91D-4BE9-46C5-B950-788C43FF67AA}" presName="roof" presStyleLbl="dkBgShp" presStyleIdx="0" presStyleCnt="2"/>
      <dgm:spPr/>
    </dgm:pt>
    <dgm:pt modelId="{C9A93B6D-F641-46FD-8A40-C70A7568335C}" type="pres">
      <dgm:prSet presAssocID="{A656A91D-4BE9-46C5-B950-788C43FF67AA}" presName="pillars" presStyleCnt="0"/>
      <dgm:spPr/>
    </dgm:pt>
    <dgm:pt modelId="{E8B1B4DF-7417-4CAE-8F8E-92E380E9BBD9}" type="pres">
      <dgm:prSet presAssocID="{A656A91D-4BE9-46C5-B950-788C43FF67AA}" presName="pillar1" presStyleLbl="node1" presStyleIdx="0" presStyleCnt="12" custScaleX="167408" custScaleY="99443">
        <dgm:presLayoutVars>
          <dgm:bulletEnabled val="1"/>
        </dgm:presLayoutVars>
      </dgm:prSet>
      <dgm:spPr/>
    </dgm:pt>
    <dgm:pt modelId="{BA2144D9-6402-4340-8123-536090335C2C}" type="pres">
      <dgm:prSet presAssocID="{11D788FD-6CFD-4758-B96E-E89AE35CF324}" presName="pillarX" presStyleLbl="node1" presStyleIdx="1" presStyleCnt="12" custScaleX="206894" custScaleY="101671">
        <dgm:presLayoutVars>
          <dgm:bulletEnabled val="1"/>
        </dgm:presLayoutVars>
      </dgm:prSet>
      <dgm:spPr/>
    </dgm:pt>
    <dgm:pt modelId="{EAF6E65A-C630-4674-B87F-692F40CD36AB}" type="pres">
      <dgm:prSet presAssocID="{B42074EA-C14F-418B-84D3-757E8BD1F3E1}" presName="pillarX" presStyleLbl="node1" presStyleIdx="2" presStyleCnt="12" custScaleX="271178" custScaleY="115038">
        <dgm:presLayoutVars>
          <dgm:bulletEnabled val="1"/>
        </dgm:presLayoutVars>
      </dgm:prSet>
      <dgm:spPr/>
    </dgm:pt>
    <dgm:pt modelId="{DA9F3134-47C9-41F7-87D2-2C3C64A58394}" type="pres">
      <dgm:prSet presAssocID="{582678F3-5721-482C-B323-C2E105D20B88}" presName="pillarX" presStyleLbl="node1" presStyleIdx="3" presStyleCnt="12" custScaleX="193718" custScaleY="107240">
        <dgm:presLayoutVars>
          <dgm:bulletEnabled val="1"/>
        </dgm:presLayoutVars>
      </dgm:prSet>
      <dgm:spPr/>
    </dgm:pt>
    <dgm:pt modelId="{585EA0C7-912F-46BC-9691-9286C469330C}" type="pres">
      <dgm:prSet presAssocID="{175E7731-BDFA-4905-8C2B-7AE830ABC53B}" presName="pillarX" presStyleLbl="node1" presStyleIdx="4" presStyleCnt="12" custScaleX="196388" custScaleY="111696">
        <dgm:presLayoutVars>
          <dgm:bulletEnabled val="1"/>
        </dgm:presLayoutVars>
      </dgm:prSet>
      <dgm:spPr/>
    </dgm:pt>
    <dgm:pt modelId="{E92E3C37-304B-43A5-98C2-1C625BD46DB3}" type="pres">
      <dgm:prSet presAssocID="{2D2B4B68-4864-4730-9F09-058D6671F845}" presName="pillarX" presStyleLbl="node1" presStyleIdx="5" presStyleCnt="12" custScaleX="236387" custScaleY="102368">
        <dgm:presLayoutVars>
          <dgm:bulletEnabled val="1"/>
        </dgm:presLayoutVars>
      </dgm:prSet>
      <dgm:spPr/>
    </dgm:pt>
    <dgm:pt modelId="{26D81791-BB8C-48F4-B39C-326E4A359F51}" type="pres">
      <dgm:prSet presAssocID="{A4774575-B8B2-47F5-B259-174E48C40849}" presName="pillarX" presStyleLbl="node1" presStyleIdx="6" presStyleCnt="12" custScaleX="195127" custScaleY="111696">
        <dgm:presLayoutVars>
          <dgm:bulletEnabled val="1"/>
        </dgm:presLayoutVars>
      </dgm:prSet>
      <dgm:spPr/>
    </dgm:pt>
    <dgm:pt modelId="{E10C8CA9-EC95-4E0F-A057-61498385E83E}" type="pres">
      <dgm:prSet presAssocID="{5FCB0AC1-A05C-4FD4-96A4-5D3580F4A6E0}" presName="pillarX" presStyleLbl="node1" presStyleIdx="7" presStyleCnt="12" custScaleX="189145" custScaleY="100573">
        <dgm:presLayoutVars>
          <dgm:bulletEnabled val="1"/>
        </dgm:presLayoutVars>
      </dgm:prSet>
      <dgm:spPr/>
    </dgm:pt>
    <dgm:pt modelId="{B37CC982-9639-4E8F-8C56-2D07D16EAF03}" type="pres">
      <dgm:prSet presAssocID="{DB0A100E-00BF-4975-8C8F-43A0F2C7D649}" presName="pillarX" presStyleLbl="node1" presStyleIdx="8" presStyleCnt="12" custScaleX="267552" custScaleY="109468">
        <dgm:presLayoutVars>
          <dgm:bulletEnabled val="1"/>
        </dgm:presLayoutVars>
      </dgm:prSet>
      <dgm:spPr/>
    </dgm:pt>
    <dgm:pt modelId="{F595A7D6-4DE7-4F9F-8A71-74DCC8C3D82F}" type="pres">
      <dgm:prSet presAssocID="{E42020BF-69F4-49F8-B4AE-AF4F80690600}" presName="pillarX" presStyleLbl="node1" presStyleIdx="9" presStyleCnt="12" custScaleX="232818" custScaleY="101735">
        <dgm:presLayoutVars>
          <dgm:bulletEnabled val="1"/>
        </dgm:presLayoutVars>
      </dgm:prSet>
      <dgm:spPr/>
    </dgm:pt>
    <dgm:pt modelId="{AA4CA995-AC30-4521-91BE-5D8F0370EEA8}" type="pres">
      <dgm:prSet presAssocID="{715F64B0-9C3B-4823-911A-15B730F2D563}" presName="pillarX" presStyleLbl="node1" presStyleIdx="10" presStyleCnt="12" custScaleX="219534" custScaleY="110025">
        <dgm:presLayoutVars>
          <dgm:bulletEnabled val="1"/>
        </dgm:presLayoutVars>
      </dgm:prSet>
      <dgm:spPr/>
    </dgm:pt>
    <dgm:pt modelId="{D4703B29-5679-430A-82B1-8B0C7DF6EE17}" type="pres">
      <dgm:prSet presAssocID="{9C1B3B01-BE43-492A-8318-F5573B161D60}" presName="pillarX" presStyleLbl="node1" presStyleIdx="11" presStyleCnt="12" custScaleX="170225" custScaleY="102182">
        <dgm:presLayoutVars>
          <dgm:bulletEnabled val="1"/>
        </dgm:presLayoutVars>
      </dgm:prSet>
      <dgm:spPr/>
    </dgm:pt>
    <dgm:pt modelId="{D901C01B-B05A-4A73-BF94-C1FB5C507628}" type="pres">
      <dgm:prSet presAssocID="{A656A91D-4BE9-46C5-B950-788C43FF67AA}" presName="base" presStyleLbl="dkBgShp" presStyleIdx="1" presStyleCnt="2"/>
      <dgm:spPr/>
    </dgm:pt>
  </dgm:ptLst>
  <dgm:cxnLst>
    <dgm:cxn modelId="{4015360D-B6C3-460E-A3F0-83B00CAEE9E3}" srcId="{A656A91D-4BE9-46C5-B950-788C43FF67AA}" destId="{DB0A100E-00BF-4975-8C8F-43A0F2C7D649}" srcOrd="8" destOrd="0" parTransId="{DAB235F5-500D-4592-8877-3A4B795ED88C}" sibTransId="{93FD3333-4CE9-4481-8EEC-5BD589977316}"/>
    <dgm:cxn modelId="{CE956021-24B6-4065-8914-6C4D644AF2EC}" type="presOf" srcId="{E42020BF-69F4-49F8-B4AE-AF4F80690600}" destId="{F595A7D6-4DE7-4F9F-8A71-74DCC8C3D82F}" srcOrd="0" destOrd="0" presId="urn:microsoft.com/office/officeart/2005/8/layout/hList3"/>
    <dgm:cxn modelId="{EB9CE725-41FC-470D-9EA5-7B3E14FD3923}" type="presOf" srcId="{A4774575-B8B2-47F5-B259-174E48C40849}" destId="{26D81791-BB8C-48F4-B39C-326E4A359F51}" srcOrd="0" destOrd="0" presId="urn:microsoft.com/office/officeart/2005/8/layout/hList3"/>
    <dgm:cxn modelId="{DD64E935-8E25-4BC7-AE65-853CAC012C1E}" srcId="{A656A91D-4BE9-46C5-B950-788C43FF67AA}" destId="{11D788FD-6CFD-4758-B96E-E89AE35CF324}" srcOrd="1" destOrd="0" parTransId="{D677B26C-4EFC-4DF7-AC21-7B27B6BEDBE6}" sibTransId="{FBFAD900-990F-43FB-B1D2-DA631D700C76}"/>
    <dgm:cxn modelId="{D8E67944-3B63-4C69-89F0-CB627F4E5DCA}" type="presOf" srcId="{715F64B0-9C3B-4823-911A-15B730F2D563}" destId="{AA4CA995-AC30-4521-91BE-5D8F0370EEA8}" srcOrd="0" destOrd="0" presId="urn:microsoft.com/office/officeart/2005/8/layout/hList3"/>
    <dgm:cxn modelId="{BDF81A70-F665-4791-8A7F-87CBC98D7738}" srcId="{A656A91D-4BE9-46C5-B950-788C43FF67AA}" destId="{2D2B4B68-4864-4730-9F09-058D6671F845}" srcOrd="5" destOrd="0" parTransId="{32759943-3924-4478-8042-058276D03446}" sibTransId="{B1D98E72-86D2-45D7-8AB3-234D6FAC6445}"/>
    <dgm:cxn modelId="{DDF73457-E730-48E5-AABC-7C80C277433C}" type="presOf" srcId="{CDAE074E-DDC7-490E-9B33-CAB8B6306463}" destId="{E8B1B4DF-7417-4CAE-8F8E-92E380E9BBD9}" srcOrd="0" destOrd="0" presId="urn:microsoft.com/office/officeart/2005/8/layout/hList3"/>
    <dgm:cxn modelId="{FD690358-F999-46E2-B573-41F6C5AF8EC3}" type="presOf" srcId="{582678F3-5721-482C-B323-C2E105D20B88}" destId="{DA9F3134-47C9-41F7-87D2-2C3C64A58394}" srcOrd="0" destOrd="0" presId="urn:microsoft.com/office/officeart/2005/8/layout/hList3"/>
    <dgm:cxn modelId="{7E469C58-9CD0-4104-9B04-86D281DA6A07}" srcId="{A656A91D-4BE9-46C5-B950-788C43FF67AA}" destId="{E42020BF-69F4-49F8-B4AE-AF4F80690600}" srcOrd="9" destOrd="0" parTransId="{A1FEE2E1-91CD-4D43-ADA5-23922A014505}" sibTransId="{62F1A015-6FB5-48A9-A08D-2E5ED55D9E04}"/>
    <dgm:cxn modelId="{FBE7047D-5418-4429-A87F-74206B87560D}" type="presOf" srcId="{9C1B3B01-BE43-492A-8318-F5573B161D60}" destId="{D4703B29-5679-430A-82B1-8B0C7DF6EE17}" srcOrd="0" destOrd="0" presId="urn:microsoft.com/office/officeart/2005/8/layout/hList3"/>
    <dgm:cxn modelId="{2B60C47F-F234-43AE-A410-59ECE361D6BA}" srcId="{2D2B4B68-4864-4730-9F09-058D6671F845}" destId="{0DDF624B-60E8-42F9-A73C-020B3D107E65}" srcOrd="0" destOrd="0" parTransId="{55F60C05-B4D4-4DE9-9036-F48AA98B1865}" sibTransId="{9708701C-1C8A-49E7-BB09-E6E7E184D45D}"/>
    <dgm:cxn modelId="{60349485-E9E9-4332-B5BE-B6CF708CF4FA}" srcId="{A656A91D-4BE9-46C5-B950-788C43FF67AA}" destId="{715F64B0-9C3B-4823-911A-15B730F2D563}" srcOrd="10" destOrd="0" parTransId="{DBB8910E-A3C0-4735-9847-58FC23144C9B}" sibTransId="{2DCCA8B4-757D-4D1E-B4EE-A7B23546E5A3}"/>
    <dgm:cxn modelId="{9060CD98-CD94-4E56-ABE8-8C431D924AF5}" srcId="{A656A91D-4BE9-46C5-B950-788C43FF67AA}" destId="{B42074EA-C14F-418B-84D3-757E8BD1F3E1}" srcOrd="2" destOrd="0" parTransId="{B51ABF18-8F21-488E-8B6D-23D6042D0007}" sibTransId="{60C71E24-EB72-4AFE-ADA6-697CB25759FA}"/>
    <dgm:cxn modelId="{4CFEF799-D548-4D86-8BAD-C13F746918EA}" type="presOf" srcId="{C351F13E-F8E3-4462-8278-65DB5B7A4120}" destId="{585EA0C7-912F-46BC-9691-9286C469330C}" srcOrd="0" destOrd="1" presId="urn:microsoft.com/office/officeart/2005/8/layout/hList3"/>
    <dgm:cxn modelId="{E7685F9B-38FA-478D-915A-ECAFF59455B0}" srcId="{A656A91D-4BE9-46C5-B950-788C43FF67AA}" destId="{175E7731-BDFA-4905-8C2B-7AE830ABC53B}" srcOrd="4" destOrd="0" parTransId="{CF5E1B49-8E8C-4437-BA17-F0AAB13BDF61}" sibTransId="{6D090DB6-6E8A-45D5-9834-9859ADDDDE4E}"/>
    <dgm:cxn modelId="{5327689C-297D-4AF5-B48D-26B2228789E8}" srcId="{04E169DC-6901-41EB-94F0-40FF9892D3E2}" destId="{BAB4CD34-29F1-4187-824A-7FE4615D2209}" srcOrd="1" destOrd="0" parTransId="{E1668B81-2EC3-431F-A12C-E81D52ECF031}" sibTransId="{137C4193-BF55-4C13-B5DE-2203F1DBBD45}"/>
    <dgm:cxn modelId="{B94C969D-A678-43BD-BA4C-757FC639A35D}" type="presOf" srcId="{B42074EA-C14F-418B-84D3-757E8BD1F3E1}" destId="{EAF6E65A-C630-4674-B87F-692F40CD36AB}" srcOrd="0" destOrd="0" presId="urn:microsoft.com/office/officeart/2005/8/layout/hList3"/>
    <dgm:cxn modelId="{1F13CDA5-FEC0-482F-B703-E070ADC35DB2}" srcId="{2D2B4B68-4864-4730-9F09-058D6671F845}" destId="{AD23CC27-A86F-4BBD-B52B-2E06466363D5}" srcOrd="1" destOrd="0" parTransId="{75A09F65-08C3-4DEE-A77C-835C192A0E43}" sibTransId="{0AF17ACA-186F-4E8D-B3FD-507DD547E191}"/>
    <dgm:cxn modelId="{A3DB4EAF-C07E-4CEF-83FB-A34C2271B240}" type="presOf" srcId="{11D788FD-6CFD-4758-B96E-E89AE35CF324}" destId="{BA2144D9-6402-4340-8123-536090335C2C}" srcOrd="0" destOrd="0" presId="urn:microsoft.com/office/officeart/2005/8/layout/hList3"/>
    <dgm:cxn modelId="{F073CCB7-C4DC-4FD6-B306-BE71E63E70CE}" srcId="{A656A91D-4BE9-46C5-B950-788C43FF67AA}" destId="{A4774575-B8B2-47F5-B259-174E48C40849}" srcOrd="6" destOrd="0" parTransId="{F4115A17-FCED-4626-AF1E-9783CF881D17}" sibTransId="{116C807C-3DC4-444E-9494-25F8BD8C26F1}"/>
    <dgm:cxn modelId="{324004BB-09F1-44DA-A7E5-4DCD13C20DCC}" type="presOf" srcId="{AD23CC27-A86F-4BBD-B52B-2E06466363D5}" destId="{E92E3C37-304B-43A5-98C2-1C625BD46DB3}" srcOrd="0" destOrd="2" presId="urn:microsoft.com/office/officeart/2005/8/layout/hList3"/>
    <dgm:cxn modelId="{E500E7C4-BC7B-4297-8026-7DECE2D72628}" type="presOf" srcId="{04E169DC-6901-41EB-94F0-40FF9892D3E2}" destId="{12E59213-77E5-446C-94A2-980548F20529}" srcOrd="0" destOrd="0" presId="urn:microsoft.com/office/officeart/2005/8/layout/hList3"/>
    <dgm:cxn modelId="{F428A1CA-04B0-431B-8EDF-2BBCB0F2AAC4}" type="presOf" srcId="{175E7731-BDFA-4905-8C2B-7AE830ABC53B}" destId="{585EA0C7-912F-46BC-9691-9286C469330C}" srcOrd="0" destOrd="0" presId="urn:microsoft.com/office/officeart/2005/8/layout/hList3"/>
    <dgm:cxn modelId="{B4DE69CE-5779-4095-90A2-4E88E9A97D6E}" type="presOf" srcId="{A656A91D-4BE9-46C5-B950-788C43FF67AA}" destId="{6A4C52F2-8121-40C1-AC07-A73E71BBEC56}" srcOrd="0" destOrd="0" presId="urn:microsoft.com/office/officeart/2005/8/layout/hList3"/>
    <dgm:cxn modelId="{6BCDDBD0-96F0-4A9C-A92A-02BC72230BFB}" srcId="{A656A91D-4BE9-46C5-B950-788C43FF67AA}" destId="{5FCB0AC1-A05C-4FD4-96A4-5D3580F4A6E0}" srcOrd="7" destOrd="0" parTransId="{33DA571F-8C1D-4A32-9448-D34C6E9D3725}" sibTransId="{7D093F40-2EE7-4AF3-B00B-22E8A3CDC33A}"/>
    <dgm:cxn modelId="{A1EDEBE8-40A0-4963-AF65-72A3E79F8FC6}" type="presOf" srcId="{DB0A100E-00BF-4975-8C8F-43A0F2C7D649}" destId="{B37CC982-9639-4E8F-8C56-2D07D16EAF03}" srcOrd="0" destOrd="0" presId="urn:microsoft.com/office/officeart/2005/8/layout/hList3"/>
    <dgm:cxn modelId="{5B69F4E8-D1DF-43DF-A560-FA74F8EF90C0}" srcId="{04E169DC-6901-41EB-94F0-40FF9892D3E2}" destId="{A656A91D-4BE9-46C5-B950-788C43FF67AA}" srcOrd="0" destOrd="0" parTransId="{1396355C-B278-4FBC-B69C-1D71ADF4C8F3}" sibTransId="{2EEEB6FE-569B-4853-B482-87FE1E12E534}"/>
    <dgm:cxn modelId="{194645E9-0779-486B-8954-44432CD5F27B}" type="presOf" srcId="{5FCB0AC1-A05C-4FD4-96A4-5D3580F4A6E0}" destId="{E10C8CA9-EC95-4E0F-A057-61498385E83E}" srcOrd="0" destOrd="0" presId="urn:microsoft.com/office/officeart/2005/8/layout/hList3"/>
    <dgm:cxn modelId="{79D273EA-8840-4061-8E8B-1D66A9E9BE9C}" srcId="{A656A91D-4BE9-46C5-B950-788C43FF67AA}" destId="{CDAE074E-DDC7-490E-9B33-CAB8B6306463}" srcOrd="0" destOrd="0" parTransId="{C85CE754-126B-4A30-9AEC-70AD60660EBC}" sibTransId="{EFAEBD5A-53CC-4484-B08B-3CA8E10396A9}"/>
    <dgm:cxn modelId="{A8801AF2-9890-47F4-A12B-D4963CF950A8}" srcId="{175E7731-BDFA-4905-8C2B-7AE830ABC53B}" destId="{C351F13E-F8E3-4462-8278-65DB5B7A4120}" srcOrd="0" destOrd="0" parTransId="{57E875E5-DE7F-4682-A906-83BB7BF69B3B}" sibTransId="{7989A276-822E-45A3-A241-3091C563203D}"/>
    <dgm:cxn modelId="{F953B7F5-765C-4163-9343-50F55FEB1B94}" type="presOf" srcId="{2D2B4B68-4864-4730-9F09-058D6671F845}" destId="{E92E3C37-304B-43A5-98C2-1C625BD46DB3}" srcOrd="0" destOrd="0" presId="urn:microsoft.com/office/officeart/2005/8/layout/hList3"/>
    <dgm:cxn modelId="{FE7189F6-560C-4030-9528-6F94117DEE8E}" srcId="{A656A91D-4BE9-46C5-B950-788C43FF67AA}" destId="{582678F3-5721-482C-B323-C2E105D20B88}" srcOrd="3" destOrd="0" parTransId="{82894AD8-C9B5-4033-9B07-69E0F30A9D6E}" sibTransId="{89ECDEA6-72CD-4DB1-A231-F7BE5A6B4900}"/>
    <dgm:cxn modelId="{6F3F40FB-C06D-47D5-980F-683B9E910693}" srcId="{A656A91D-4BE9-46C5-B950-788C43FF67AA}" destId="{9C1B3B01-BE43-492A-8318-F5573B161D60}" srcOrd="11" destOrd="0" parTransId="{3F3A1B48-06FA-43E6-9D3E-801286FE2946}" sibTransId="{00F119E2-276F-4DA1-9BEB-F8BC3C055EB8}"/>
    <dgm:cxn modelId="{3F6D5AFC-568D-4E79-8D9B-23BA7E900654}" type="presOf" srcId="{48AB331B-95B8-470F-93E9-D0FD2596A828}" destId="{585EA0C7-912F-46BC-9691-9286C469330C}" srcOrd="0" destOrd="2" presId="urn:microsoft.com/office/officeart/2005/8/layout/hList3"/>
    <dgm:cxn modelId="{F744B8FE-D208-42AA-AD6F-DB1ED052660B}" type="presOf" srcId="{0DDF624B-60E8-42F9-A73C-020B3D107E65}" destId="{E92E3C37-304B-43A5-98C2-1C625BD46DB3}" srcOrd="0" destOrd="1" presId="urn:microsoft.com/office/officeart/2005/8/layout/hList3"/>
    <dgm:cxn modelId="{3EFE61FF-C8BC-4FB5-A318-0388375B818B}" srcId="{175E7731-BDFA-4905-8C2B-7AE830ABC53B}" destId="{48AB331B-95B8-470F-93E9-D0FD2596A828}" srcOrd="1" destOrd="0" parTransId="{DCF641D6-2DD5-403D-96EF-6ED3B7812088}" sibTransId="{D13ACC48-41E7-4840-B681-ADFEE8A6222C}"/>
    <dgm:cxn modelId="{1D4B6B4F-D239-42D5-A63E-B2C2EB677932}" type="presParOf" srcId="{12E59213-77E5-446C-94A2-980548F20529}" destId="{6A4C52F2-8121-40C1-AC07-A73E71BBEC56}" srcOrd="0" destOrd="0" presId="urn:microsoft.com/office/officeart/2005/8/layout/hList3"/>
    <dgm:cxn modelId="{B7C9AF72-DF19-4AE7-BBE1-315E34B1AD4E}" type="presParOf" srcId="{12E59213-77E5-446C-94A2-980548F20529}" destId="{C9A93B6D-F641-46FD-8A40-C70A7568335C}" srcOrd="1" destOrd="0" presId="urn:microsoft.com/office/officeart/2005/8/layout/hList3"/>
    <dgm:cxn modelId="{0B35D4AC-B697-43E9-9CE0-F228DB86958A}" type="presParOf" srcId="{C9A93B6D-F641-46FD-8A40-C70A7568335C}" destId="{E8B1B4DF-7417-4CAE-8F8E-92E380E9BBD9}" srcOrd="0" destOrd="0" presId="urn:microsoft.com/office/officeart/2005/8/layout/hList3"/>
    <dgm:cxn modelId="{BDD322B1-C2C1-4C47-A455-2134F5948324}" type="presParOf" srcId="{C9A93B6D-F641-46FD-8A40-C70A7568335C}" destId="{BA2144D9-6402-4340-8123-536090335C2C}" srcOrd="1" destOrd="0" presId="urn:microsoft.com/office/officeart/2005/8/layout/hList3"/>
    <dgm:cxn modelId="{1D71334F-4C77-4DD9-81BE-5729A511884C}" type="presParOf" srcId="{C9A93B6D-F641-46FD-8A40-C70A7568335C}" destId="{EAF6E65A-C630-4674-B87F-692F40CD36AB}" srcOrd="2" destOrd="0" presId="urn:microsoft.com/office/officeart/2005/8/layout/hList3"/>
    <dgm:cxn modelId="{11773305-86EE-4095-9350-DB8C883A1DCE}" type="presParOf" srcId="{C9A93B6D-F641-46FD-8A40-C70A7568335C}" destId="{DA9F3134-47C9-41F7-87D2-2C3C64A58394}" srcOrd="3" destOrd="0" presId="urn:microsoft.com/office/officeart/2005/8/layout/hList3"/>
    <dgm:cxn modelId="{00833921-236D-4E84-9B71-0B7FEAD8BD72}" type="presParOf" srcId="{C9A93B6D-F641-46FD-8A40-C70A7568335C}" destId="{585EA0C7-912F-46BC-9691-9286C469330C}" srcOrd="4" destOrd="0" presId="urn:microsoft.com/office/officeart/2005/8/layout/hList3"/>
    <dgm:cxn modelId="{17602C73-A131-41F4-A0AD-D1E2CF9D8B09}" type="presParOf" srcId="{C9A93B6D-F641-46FD-8A40-C70A7568335C}" destId="{E92E3C37-304B-43A5-98C2-1C625BD46DB3}" srcOrd="5" destOrd="0" presId="urn:microsoft.com/office/officeart/2005/8/layout/hList3"/>
    <dgm:cxn modelId="{D57BB7BF-4CC6-4FA2-81BF-A24255787BD6}" type="presParOf" srcId="{C9A93B6D-F641-46FD-8A40-C70A7568335C}" destId="{26D81791-BB8C-48F4-B39C-326E4A359F51}" srcOrd="6" destOrd="0" presId="urn:microsoft.com/office/officeart/2005/8/layout/hList3"/>
    <dgm:cxn modelId="{27C7ABB5-954B-4CC1-BC13-7C10177E22AD}" type="presParOf" srcId="{C9A93B6D-F641-46FD-8A40-C70A7568335C}" destId="{E10C8CA9-EC95-4E0F-A057-61498385E83E}" srcOrd="7" destOrd="0" presId="urn:microsoft.com/office/officeart/2005/8/layout/hList3"/>
    <dgm:cxn modelId="{4A04F2F9-4129-4A9C-BCFE-30991A1653F8}" type="presParOf" srcId="{C9A93B6D-F641-46FD-8A40-C70A7568335C}" destId="{B37CC982-9639-4E8F-8C56-2D07D16EAF03}" srcOrd="8" destOrd="0" presId="urn:microsoft.com/office/officeart/2005/8/layout/hList3"/>
    <dgm:cxn modelId="{AE88B7F9-F9C7-45A1-BA2D-2CAF7CA038CC}" type="presParOf" srcId="{C9A93B6D-F641-46FD-8A40-C70A7568335C}" destId="{F595A7D6-4DE7-4F9F-8A71-74DCC8C3D82F}" srcOrd="9" destOrd="0" presId="urn:microsoft.com/office/officeart/2005/8/layout/hList3"/>
    <dgm:cxn modelId="{7909692B-0F06-4720-BB52-B94A8161A5D3}" type="presParOf" srcId="{C9A93B6D-F641-46FD-8A40-C70A7568335C}" destId="{AA4CA995-AC30-4521-91BE-5D8F0370EEA8}" srcOrd="10" destOrd="0" presId="urn:microsoft.com/office/officeart/2005/8/layout/hList3"/>
    <dgm:cxn modelId="{A7195382-90E6-425D-AFB3-BD66A363624C}" type="presParOf" srcId="{C9A93B6D-F641-46FD-8A40-C70A7568335C}" destId="{D4703B29-5679-430A-82B1-8B0C7DF6EE17}" srcOrd="11" destOrd="0" presId="urn:microsoft.com/office/officeart/2005/8/layout/hList3"/>
    <dgm:cxn modelId="{EE5BF260-0BC2-4C01-989C-6EC0FC91CC99}" type="presParOf" srcId="{12E59213-77E5-446C-94A2-980548F20529}" destId="{D901C01B-B05A-4A73-BF94-C1FB5C507628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CDED0D8-20D0-4FEE-B770-4252C7AA2A4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60D4FC-2FDE-4887-95AD-48CB36B3D637}">
      <dgm:prSet/>
      <dgm:spPr/>
      <dgm:t>
        <a:bodyPr/>
        <a:lstStyle/>
        <a:p>
          <a:r>
            <a:rPr lang="en-US"/>
            <a:t>1. McKinsey &amp; Co. (2023) </a:t>
          </a:r>
          <a:r>
            <a:rPr lang="en-US" i="1"/>
            <a:t>Global Negotiation Practices</a:t>
          </a:r>
          <a:r>
            <a:rPr lang="en-US"/>
            <a:t>.</a:t>
          </a:r>
        </a:p>
      </dgm:t>
    </dgm:pt>
    <dgm:pt modelId="{599B6C2C-FC4D-4AF6-BCAC-4B499952AC8C}" type="parTrans" cxnId="{D639CA7A-6344-4BC5-B8E4-C8EAF25CA24F}">
      <dgm:prSet/>
      <dgm:spPr/>
      <dgm:t>
        <a:bodyPr/>
        <a:lstStyle/>
        <a:p>
          <a:endParaRPr lang="en-US"/>
        </a:p>
      </dgm:t>
    </dgm:pt>
    <dgm:pt modelId="{5FA8AAC3-9EBC-472A-AB46-26D8ABE61017}" type="sibTrans" cxnId="{D639CA7A-6344-4BC5-B8E4-C8EAF25CA24F}">
      <dgm:prSet/>
      <dgm:spPr/>
      <dgm:t>
        <a:bodyPr/>
        <a:lstStyle/>
        <a:p>
          <a:endParaRPr lang="en-US"/>
        </a:p>
      </dgm:t>
    </dgm:pt>
    <dgm:pt modelId="{6BE2D36E-80FD-434D-BB5E-E00C10E3953D}">
      <dgm:prSet/>
      <dgm:spPr/>
      <dgm:t>
        <a:bodyPr/>
        <a:lstStyle/>
        <a:p>
          <a:r>
            <a:rPr lang="en-US"/>
            <a:t>.2. Chen, X. (2023) </a:t>
          </a:r>
          <a:r>
            <a:rPr lang="en-US" i="1"/>
            <a:t>Sino-Foreign Business Partnerships</a:t>
          </a:r>
          <a:r>
            <a:rPr lang="en-US"/>
            <a:t>. Beijing: CUP.</a:t>
          </a:r>
        </a:p>
      </dgm:t>
    </dgm:pt>
    <dgm:pt modelId="{9B67C849-725A-4BFA-A10D-8AE29ACF5EE5}" type="parTrans" cxnId="{A72E6B4F-5D56-4303-98A6-28F6B4A643B6}">
      <dgm:prSet/>
      <dgm:spPr/>
      <dgm:t>
        <a:bodyPr/>
        <a:lstStyle/>
        <a:p>
          <a:endParaRPr lang="en-US"/>
        </a:p>
      </dgm:t>
    </dgm:pt>
    <dgm:pt modelId="{52E4E71A-1CB0-4242-98CD-BFD1151B1CD3}" type="sibTrans" cxnId="{A72E6B4F-5D56-4303-98A6-28F6B4A643B6}">
      <dgm:prSet/>
      <dgm:spPr/>
      <dgm:t>
        <a:bodyPr/>
        <a:lstStyle/>
        <a:p>
          <a:endParaRPr lang="en-US"/>
        </a:p>
      </dgm:t>
    </dgm:pt>
    <dgm:pt modelId="{7AD9F19C-67DF-42A8-94CB-92D67432F623}">
      <dgm:prSet/>
      <dgm:spPr/>
      <dgm:t>
        <a:bodyPr/>
        <a:lstStyle/>
        <a:p>
          <a:r>
            <a:rPr lang="en-US"/>
            <a:t>4. Chen, M. (2023) </a:t>
          </a:r>
          <a:r>
            <a:rPr lang="en-US" i="1"/>
            <a:t>Sino-foreign business negotiations</a:t>
          </a:r>
          <a:r>
            <a:rPr lang="en-US"/>
            <a:t>. Beijing: CUP.</a:t>
          </a:r>
        </a:p>
      </dgm:t>
    </dgm:pt>
    <dgm:pt modelId="{6C080DCB-C54A-4152-A530-08036C966FD0}" type="parTrans" cxnId="{5985AAC3-6879-48A9-8654-C6691C529699}">
      <dgm:prSet/>
      <dgm:spPr/>
      <dgm:t>
        <a:bodyPr/>
        <a:lstStyle/>
        <a:p>
          <a:endParaRPr lang="en-US"/>
        </a:p>
      </dgm:t>
    </dgm:pt>
    <dgm:pt modelId="{7BD18E67-BD4C-41B1-A888-62CF6ED29747}" type="sibTrans" cxnId="{5985AAC3-6879-48A9-8654-C6691C529699}">
      <dgm:prSet/>
      <dgm:spPr/>
      <dgm:t>
        <a:bodyPr/>
        <a:lstStyle/>
        <a:p>
          <a:endParaRPr lang="en-US"/>
        </a:p>
      </dgm:t>
    </dgm:pt>
    <dgm:pt modelId="{3E18A767-F7A4-450F-B7AE-67877F2B1DF3}">
      <dgm:prSet/>
      <dgm:spPr/>
      <dgm:t>
        <a:bodyPr/>
        <a:lstStyle/>
        <a:p>
          <a:r>
            <a:rPr lang="en-US"/>
            <a:t>5. Meyer, E. (2023) </a:t>
          </a:r>
          <a:r>
            <a:rPr lang="en-US" i="1"/>
            <a:t>The culture map</a:t>
          </a:r>
          <a:r>
            <a:rPr lang="en-US"/>
            <a:t>, 2nd edn. NY: PublicAffairs.</a:t>
          </a:r>
        </a:p>
      </dgm:t>
    </dgm:pt>
    <dgm:pt modelId="{9A24EEC3-AFA8-48BC-8509-1528A26CCFEB}" type="parTrans" cxnId="{6E67E5FA-1563-4FF4-ABD7-E9A1CB4A1358}">
      <dgm:prSet/>
      <dgm:spPr/>
      <dgm:t>
        <a:bodyPr/>
        <a:lstStyle/>
        <a:p>
          <a:endParaRPr lang="en-US"/>
        </a:p>
      </dgm:t>
    </dgm:pt>
    <dgm:pt modelId="{A3F6DD04-22AE-435A-9E65-764D68FD5B0B}" type="sibTrans" cxnId="{6E67E5FA-1563-4FF4-ABD7-E9A1CB4A1358}">
      <dgm:prSet/>
      <dgm:spPr/>
      <dgm:t>
        <a:bodyPr/>
        <a:lstStyle/>
        <a:p>
          <a:endParaRPr lang="en-US"/>
        </a:p>
      </dgm:t>
    </dgm:pt>
    <dgm:pt modelId="{1E89C606-7725-4D6A-B921-E2AE43AC7699}">
      <dgm:prSet/>
      <dgm:spPr/>
      <dgm:t>
        <a:bodyPr/>
        <a:lstStyle/>
        <a:p>
          <a:r>
            <a:rPr lang="en-US"/>
            <a:t>6. Chen, X.P. &amp; Chen, C.C. (2023) </a:t>
          </a:r>
          <a:r>
            <a:rPr lang="en-US" i="1"/>
            <a:t>Guanxi in Chinese business culture</a:t>
          </a:r>
          <a:r>
            <a:rPr lang="en-US"/>
            <a:t>. London: Palgrave.</a:t>
          </a:r>
        </a:p>
      </dgm:t>
    </dgm:pt>
    <dgm:pt modelId="{E2815743-9F7C-4678-9A64-516F2100C734}" type="parTrans" cxnId="{F32A4B98-DBDD-405D-A13B-CF53C469EF34}">
      <dgm:prSet/>
      <dgm:spPr/>
      <dgm:t>
        <a:bodyPr/>
        <a:lstStyle/>
        <a:p>
          <a:endParaRPr lang="en-US"/>
        </a:p>
      </dgm:t>
    </dgm:pt>
    <dgm:pt modelId="{67F89983-AACC-482A-8988-EBE1CFC1F365}" type="sibTrans" cxnId="{F32A4B98-DBDD-405D-A13B-CF53C469EF34}">
      <dgm:prSet/>
      <dgm:spPr/>
      <dgm:t>
        <a:bodyPr/>
        <a:lstStyle/>
        <a:p>
          <a:endParaRPr lang="en-US"/>
        </a:p>
      </dgm:t>
    </dgm:pt>
    <dgm:pt modelId="{A9353F1C-A28C-49F1-B3B1-787E43B0274E}">
      <dgm:prSet/>
      <dgm:spPr/>
      <dgm:t>
        <a:bodyPr/>
        <a:lstStyle/>
        <a:p>
          <a:r>
            <a:rPr lang="en-US"/>
            <a:t>7. Faure, G.O. (2023) </a:t>
          </a:r>
          <a:r>
            <a:rPr lang="en-US" i="1"/>
            <a:t>Chinese negotiation tactics</a:t>
          </a:r>
          <a:r>
            <a:rPr lang="en-US"/>
            <a:t>. Harvard Business Press.</a:t>
          </a:r>
        </a:p>
      </dgm:t>
    </dgm:pt>
    <dgm:pt modelId="{09B8018C-FE9E-4FF0-B73E-497A11C2800E}" type="parTrans" cxnId="{CBA1525C-EF05-4C44-8F85-761C02CA4A4A}">
      <dgm:prSet/>
      <dgm:spPr/>
      <dgm:t>
        <a:bodyPr/>
        <a:lstStyle/>
        <a:p>
          <a:endParaRPr lang="en-US"/>
        </a:p>
      </dgm:t>
    </dgm:pt>
    <dgm:pt modelId="{45627C0F-EC63-455A-A10B-B926414C9335}" type="sibTrans" cxnId="{CBA1525C-EF05-4C44-8F85-761C02CA4A4A}">
      <dgm:prSet/>
      <dgm:spPr/>
      <dgm:t>
        <a:bodyPr/>
        <a:lstStyle/>
        <a:p>
          <a:endParaRPr lang="en-US"/>
        </a:p>
      </dgm:t>
    </dgm:pt>
    <dgm:pt modelId="{7450771B-2A17-4597-BB70-1D7883E2B29E}">
      <dgm:prSet/>
      <dgm:spPr/>
      <dgm:t>
        <a:bodyPr/>
        <a:lstStyle/>
        <a:p>
          <a:r>
            <a:rPr lang="en-US"/>
            <a:t>8. Fang, T. (2023) </a:t>
          </a:r>
          <a:r>
            <a:rPr lang="en-US" i="1"/>
            <a:t>Chinese business negotiating style</a:t>
          </a:r>
          <a:r>
            <a:rPr lang="en-US"/>
            <a:t>. London: Routledge.</a:t>
          </a:r>
        </a:p>
      </dgm:t>
    </dgm:pt>
    <dgm:pt modelId="{211C0FD0-483A-49CE-8F52-DB68F9D29765}" type="parTrans" cxnId="{7F269BBF-6CE4-49E9-A269-51CD2C615C08}">
      <dgm:prSet/>
      <dgm:spPr/>
      <dgm:t>
        <a:bodyPr/>
        <a:lstStyle/>
        <a:p>
          <a:endParaRPr lang="en-US"/>
        </a:p>
      </dgm:t>
    </dgm:pt>
    <dgm:pt modelId="{AA84079B-4AD1-4989-AA59-752166E857D7}" type="sibTrans" cxnId="{7F269BBF-6CE4-49E9-A269-51CD2C615C08}">
      <dgm:prSet/>
      <dgm:spPr/>
      <dgm:t>
        <a:bodyPr/>
        <a:lstStyle/>
        <a:p>
          <a:endParaRPr lang="en-US"/>
        </a:p>
      </dgm:t>
    </dgm:pt>
    <dgm:pt modelId="{AA983A6F-085C-4CB9-8FB3-1AA91FF33195}">
      <dgm:prSet/>
      <dgm:spPr/>
      <dgm:t>
        <a:bodyPr/>
        <a:lstStyle/>
        <a:p>
          <a:r>
            <a:rPr lang="en-US"/>
            <a:t>9. Hofstede, G. (2020) </a:t>
          </a:r>
          <a:r>
            <a:rPr lang="en-US" i="1"/>
            <a:t>Culture’s consequences</a:t>
          </a:r>
          <a:r>
            <a:rPr lang="en-US"/>
            <a:t>. 3rd edn. London: Sage.</a:t>
          </a:r>
        </a:p>
      </dgm:t>
    </dgm:pt>
    <dgm:pt modelId="{A35E9658-222C-4FAF-8E47-63A808E06B99}" type="parTrans" cxnId="{96B293D0-FFB1-460A-8A4C-DF0E2E9978F4}">
      <dgm:prSet/>
      <dgm:spPr/>
      <dgm:t>
        <a:bodyPr/>
        <a:lstStyle/>
        <a:p>
          <a:endParaRPr lang="en-US"/>
        </a:p>
      </dgm:t>
    </dgm:pt>
    <dgm:pt modelId="{84607BD8-5EF2-4346-AC29-2136850A3310}" type="sibTrans" cxnId="{96B293D0-FFB1-460A-8A4C-DF0E2E9978F4}">
      <dgm:prSet/>
      <dgm:spPr/>
      <dgm:t>
        <a:bodyPr/>
        <a:lstStyle/>
        <a:p>
          <a:endParaRPr lang="en-US"/>
        </a:p>
      </dgm:t>
    </dgm:pt>
    <dgm:pt modelId="{BA901F8E-DC57-4D0A-8A82-2D997D4A8015}">
      <dgm:prSet/>
      <dgm:spPr/>
      <dgm:t>
        <a:bodyPr/>
        <a:lstStyle/>
        <a:p>
          <a:r>
            <a:rPr lang="en-US"/>
            <a:t>10. Meyer, E. (2021) </a:t>
          </a:r>
          <a:r>
            <a:rPr lang="en-US" i="1"/>
            <a:t>The culture map</a:t>
          </a:r>
          <a:r>
            <a:rPr lang="en-US"/>
            <a:t>. New York: PublicAffairs.</a:t>
          </a:r>
        </a:p>
      </dgm:t>
    </dgm:pt>
    <dgm:pt modelId="{94FFE49D-A7C8-4D4E-8EDD-F414B1F9B6C2}" type="parTrans" cxnId="{224E34F7-25B3-41A1-8E49-84806164CB39}">
      <dgm:prSet/>
      <dgm:spPr/>
      <dgm:t>
        <a:bodyPr/>
        <a:lstStyle/>
        <a:p>
          <a:endParaRPr lang="en-US"/>
        </a:p>
      </dgm:t>
    </dgm:pt>
    <dgm:pt modelId="{B1BBB525-C15A-4A84-ADC0-8A1A94999E55}" type="sibTrans" cxnId="{224E34F7-25B3-41A1-8E49-84806164CB39}">
      <dgm:prSet/>
      <dgm:spPr/>
      <dgm:t>
        <a:bodyPr/>
        <a:lstStyle/>
        <a:p>
          <a:endParaRPr lang="en-US"/>
        </a:p>
      </dgm:t>
    </dgm:pt>
    <dgm:pt modelId="{5368E405-1EB9-4E28-9730-4A0613E99D65}">
      <dgm:prSet/>
      <dgm:spPr/>
      <dgm:t>
        <a:bodyPr/>
        <a:lstStyle/>
        <a:p>
          <a:r>
            <a:rPr lang="en-US"/>
            <a:t>11. Faure, G.O. and Fang, T. (2023) </a:t>
          </a:r>
          <a:r>
            <a:rPr lang="en-US" i="1"/>
            <a:t>Chinese business negotiating style</a:t>
          </a:r>
          <a:r>
            <a:rPr lang="en-US"/>
            <a:t>. London: Sage.</a:t>
          </a:r>
        </a:p>
      </dgm:t>
    </dgm:pt>
    <dgm:pt modelId="{5980F282-B8E3-4192-9747-CE5827114E56}" type="parTrans" cxnId="{B7B94ACD-B506-49C7-873C-DA43CD48E434}">
      <dgm:prSet/>
      <dgm:spPr/>
      <dgm:t>
        <a:bodyPr/>
        <a:lstStyle/>
        <a:p>
          <a:endParaRPr lang="en-US"/>
        </a:p>
      </dgm:t>
    </dgm:pt>
    <dgm:pt modelId="{515C8B9A-A4AD-4B81-A003-ED0D3E9C98D2}" type="sibTrans" cxnId="{B7B94ACD-B506-49C7-873C-DA43CD48E434}">
      <dgm:prSet/>
      <dgm:spPr/>
      <dgm:t>
        <a:bodyPr/>
        <a:lstStyle/>
        <a:p>
          <a:endParaRPr lang="en-US"/>
        </a:p>
      </dgm:t>
    </dgm:pt>
    <dgm:pt modelId="{EE382348-4AF3-4635-8AA9-E5A01359183E}">
      <dgm:prSet/>
      <dgm:spPr/>
      <dgm:t>
        <a:bodyPr/>
        <a:lstStyle/>
        <a:p>
          <a:r>
            <a:rPr lang="en-US"/>
            <a:t>12. Hofstede, G. (2020) </a:t>
          </a:r>
          <a:r>
            <a:rPr lang="en-US" i="1"/>
            <a:t>Culture’s consequences</a:t>
          </a:r>
          <a:r>
            <a:rPr lang="en-US"/>
            <a:t>. 3rd edn. London: Sage.</a:t>
          </a:r>
        </a:p>
      </dgm:t>
    </dgm:pt>
    <dgm:pt modelId="{3BB5F147-EA7D-4074-8FF6-747DD9A019F3}" type="parTrans" cxnId="{4A286CCD-F425-4922-B1C8-997075F85069}">
      <dgm:prSet/>
      <dgm:spPr/>
      <dgm:t>
        <a:bodyPr/>
        <a:lstStyle/>
        <a:p>
          <a:endParaRPr lang="en-US"/>
        </a:p>
      </dgm:t>
    </dgm:pt>
    <dgm:pt modelId="{3146A71F-0BEC-4357-846C-DF9F8962ACC3}" type="sibTrans" cxnId="{4A286CCD-F425-4922-B1C8-997075F85069}">
      <dgm:prSet/>
      <dgm:spPr/>
      <dgm:t>
        <a:bodyPr/>
        <a:lstStyle/>
        <a:p>
          <a:endParaRPr lang="en-US"/>
        </a:p>
      </dgm:t>
    </dgm:pt>
    <dgm:pt modelId="{4EEDEDB1-A7F2-4017-A926-D086D1BD6959}">
      <dgm:prSet/>
      <dgm:spPr/>
      <dgm:t>
        <a:bodyPr/>
        <a:lstStyle/>
        <a:p>
          <a:r>
            <a:rPr lang="en-US"/>
            <a:t>13. Meyer, E. (2021) </a:t>
          </a:r>
          <a:r>
            <a:rPr lang="en-US" i="1"/>
            <a:t>The culture map</a:t>
          </a:r>
          <a:r>
            <a:rPr lang="en-US"/>
            <a:t>. New York: PublicAffairs.</a:t>
          </a:r>
        </a:p>
      </dgm:t>
    </dgm:pt>
    <dgm:pt modelId="{9996C186-E506-4521-AEA0-456F05183804}" type="parTrans" cxnId="{9E34C699-12DA-4EB6-9B4A-E54EF5592442}">
      <dgm:prSet/>
      <dgm:spPr/>
      <dgm:t>
        <a:bodyPr/>
        <a:lstStyle/>
        <a:p>
          <a:endParaRPr lang="en-US"/>
        </a:p>
      </dgm:t>
    </dgm:pt>
    <dgm:pt modelId="{DF0A6E71-7BF3-47DC-A674-91285A5CA223}" type="sibTrans" cxnId="{9E34C699-12DA-4EB6-9B4A-E54EF5592442}">
      <dgm:prSet/>
      <dgm:spPr/>
      <dgm:t>
        <a:bodyPr/>
        <a:lstStyle/>
        <a:p>
          <a:endParaRPr lang="en-US"/>
        </a:p>
      </dgm:t>
    </dgm:pt>
    <dgm:pt modelId="{1A26FF72-0B82-487A-89BA-8389BCB74ADC}" type="pres">
      <dgm:prSet presAssocID="{0CDED0D8-20D0-4FEE-B770-4252C7AA2A45}" presName="diagram" presStyleCnt="0">
        <dgm:presLayoutVars>
          <dgm:dir/>
          <dgm:resizeHandles val="exact"/>
        </dgm:presLayoutVars>
      </dgm:prSet>
      <dgm:spPr/>
    </dgm:pt>
    <dgm:pt modelId="{CE297D54-A90B-484E-B667-9DAF4ACA6E33}" type="pres">
      <dgm:prSet presAssocID="{E660D4FC-2FDE-4887-95AD-48CB36B3D637}" presName="node" presStyleLbl="node1" presStyleIdx="0" presStyleCnt="12">
        <dgm:presLayoutVars>
          <dgm:bulletEnabled val="1"/>
        </dgm:presLayoutVars>
      </dgm:prSet>
      <dgm:spPr/>
    </dgm:pt>
    <dgm:pt modelId="{38923374-5830-4637-B181-1FA119046D21}" type="pres">
      <dgm:prSet presAssocID="{5FA8AAC3-9EBC-472A-AB46-26D8ABE61017}" presName="sibTrans" presStyleCnt="0"/>
      <dgm:spPr/>
    </dgm:pt>
    <dgm:pt modelId="{4E388907-D9F7-476F-94F4-3EAD0D100AE6}" type="pres">
      <dgm:prSet presAssocID="{6BE2D36E-80FD-434D-BB5E-E00C10E3953D}" presName="node" presStyleLbl="node1" presStyleIdx="1" presStyleCnt="12">
        <dgm:presLayoutVars>
          <dgm:bulletEnabled val="1"/>
        </dgm:presLayoutVars>
      </dgm:prSet>
      <dgm:spPr/>
    </dgm:pt>
    <dgm:pt modelId="{0832D482-E2EB-4E80-BA50-AA20700F7F8A}" type="pres">
      <dgm:prSet presAssocID="{52E4E71A-1CB0-4242-98CD-BFD1151B1CD3}" presName="sibTrans" presStyleCnt="0"/>
      <dgm:spPr/>
    </dgm:pt>
    <dgm:pt modelId="{FE14A86D-969B-45D5-AD4F-5FE6C6DCE4C8}" type="pres">
      <dgm:prSet presAssocID="{7AD9F19C-67DF-42A8-94CB-92D67432F623}" presName="node" presStyleLbl="node1" presStyleIdx="2" presStyleCnt="12">
        <dgm:presLayoutVars>
          <dgm:bulletEnabled val="1"/>
        </dgm:presLayoutVars>
      </dgm:prSet>
      <dgm:spPr/>
    </dgm:pt>
    <dgm:pt modelId="{2B13892D-0633-4372-BCE1-B98ED9D1A649}" type="pres">
      <dgm:prSet presAssocID="{7BD18E67-BD4C-41B1-A888-62CF6ED29747}" presName="sibTrans" presStyleCnt="0"/>
      <dgm:spPr/>
    </dgm:pt>
    <dgm:pt modelId="{56D1B275-D590-4E7B-A858-3CA8595D1A9E}" type="pres">
      <dgm:prSet presAssocID="{3E18A767-F7A4-450F-B7AE-67877F2B1DF3}" presName="node" presStyleLbl="node1" presStyleIdx="3" presStyleCnt="12">
        <dgm:presLayoutVars>
          <dgm:bulletEnabled val="1"/>
        </dgm:presLayoutVars>
      </dgm:prSet>
      <dgm:spPr/>
    </dgm:pt>
    <dgm:pt modelId="{65AED6CA-9559-40FE-8B81-705114A608A0}" type="pres">
      <dgm:prSet presAssocID="{A3F6DD04-22AE-435A-9E65-764D68FD5B0B}" presName="sibTrans" presStyleCnt="0"/>
      <dgm:spPr/>
    </dgm:pt>
    <dgm:pt modelId="{B8FE9EBE-4001-4CFB-8C35-4E2C196BF19E}" type="pres">
      <dgm:prSet presAssocID="{1E89C606-7725-4D6A-B921-E2AE43AC7699}" presName="node" presStyleLbl="node1" presStyleIdx="4" presStyleCnt="12">
        <dgm:presLayoutVars>
          <dgm:bulletEnabled val="1"/>
        </dgm:presLayoutVars>
      </dgm:prSet>
      <dgm:spPr/>
    </dgm:pt>
    <dgm:pt modelId="{0D3C1BF5-5400-42D5-8044-10CDC00D4D3D}" type="pres">
      <dgm:prSet presAssocID="{67F89983-AACC-482A-8988-EBE1CFC1F365}" presName="sibTrans" presStyleCnt="0"/>
      <dgm:spPr/>
    </dgm:pt>
    <dgm:pt modelId="{13195BD0-6FA9-450B-855F-B888DD7036DD}" type="pres">
      <dgm:prSet presAssocID="{A9353F1C-A28C-49F1-B3B1-787E43B0274E}" presName="node" presStyleLbl="node1" presStyleIdx="5" presStyleCnt="12">
        <dgm:presLayoutVars>
          <dgm:bulletEnabled val="1"/>
        </dgm:presLayoutVars>
      </dgm:prSet>
      <dgm:spPr/>
    </dgm:pt>
    <dgm:pt modelId="{C46EB45F-7899-4C81-BF2D-25797592B8A6}" type="pres">
      <dgm:prSet presAssocID="{45627C0F-EC63-455A-A10B-B926414C9335}" presName="sibTrans" presStyleCnt="0"/>
      <dgm:spPr/>
    </dgm:pt>
    <dgm:pt modelId="{D10AF58F-FBFB-4F96-A39B-EC0A0BFB9607}" type="pres">
      <dgm:prSet presAssocID="{7450771B-2A17-4597-BB70-1D7883E2B29E}" presName="node" presStyleLbl="node1" presStyleIdx="6" presStyleCnt="12">
        <dgm:presLayoutVars>
          <dgm:bulletEnabled val="1"/>
        </dgm:presLayoutVars>
      </dgm:prSet>
      <dgm:spPr/>
    </dgm:pt>
    <dgm:pt modelId="{26033B53-695D-4AF4-A0DC-554B34AFF59B}" type="pres">
      <dgm:prSet presAssocID="{AA84079B-4AD1-4989-AA59-752166E857D7}" presName="sibTrans" presStyleCnt="0"/>
      <dgm:spPr/>
    </dgm:pt>
    <dgm:pt modelId="{6FF3F9A1-F812-4C4B-A072-5FABC0D7D8D5}" type="pres">
      <dgm:prSet presAssocID="{AA983A6F-085C-4CB9-8FB3-1AA91FF33195}" presName="node" presStyleLbl="node1" presStyleIdx="7" presStyleCnt="12">
        <dgm:presLayoutVars>
          <dgm:bulletEnabled val="1"/>
        </dgm:presLayoutVars>
      </dgm:prSet>
      <dgm:spPr/>
    </dgm:pt>
    <dgm:pt modelId="{248139E1-88F1-41A5-ACAA-830A158D6E12}" type="pres">
      <dgm:prSet presAssocID="{84607BD8-5EF2-4346-AC29-2136850A3310}" presName="sibTrans" presStyleCnt="0"/>
      <dgm:spPr/>
    </dgm:pt>
    <dgm:pt modelId="{A8E932DE-4D79-41A9-8516-BA00B8C09255}" type="pres">
      <dgm:prSet presAssocID="{BA901F8E-DC57-4D0A-8A82-2D997D4A8015}" presName="node" presStyleLbl="node1" presStyleIdx="8" presStyleCnt="12">
        <dgm:presLayoutVars>
          <dgm:bulletEnabled val="1"/>
        </dgm:presLayoutVars>
      </dgm:prSet>
      <dgm:spPr/>
    </dgm:pt>
    <dgm:pt modelId="{D0154DB8-59CA-4BCA-BDD9-F2991AAF4A99}" type="pres">
      <dgm:prSet presAssocID="{B1BBB525-C15A-4A84-ADC0-8A1A94999E55}" presName="sibTrans" presStyleCnt="0"/>
      <dgm:spPr/>
    </dgm:pt>
    <dgm:pt modelId="{7F070EBF-1036-4F0C-A3F0-252BC1DDB20A}" type="pres">
      <dgm:prSet presAssocID="{5368E405-1EB9-4E28-9730-4A0613E99D65}" presName="node" presStyleLbl="node1" presStyleIdx="9" presStyleCnt="12">
        <dgm:presLayoutVars>
          <dgm:bulletEnabled val="1"/>
        </dgm:presLayoutVars>
      </dgm:prSet>
      <dgm:spPr/>
    </dgm:pt>
    <dgm:pt modelId="{06E4AD95-6E19-4EAE-AD15-3EBF8A83C54B}" type="pres">
      <dgm:prSet presAssocID="{515C8B9A-A4AD-4B81-A003-ED0D3E9C98D2}" presName="sibTrans" presStyleCnt="0"/>
      <dgm:spPr/>
    </dgm:pt>
    <dgm:pt modelId="{BCDE246C-F10A-4992-AFF4-9226751225D9}" type="pres">
      <dgm:prSet presAssocID="{EE382348-4AF3-4635-8AA9-E5A01359183E}" presName="node" presStyleLbl="node1" presStyleIdx="10" presStyleCnt="12">
        <dgm:presLayoutVars>
          <dgm:bulletEnabled val="1"/>
        </dgm:presLayoutVars>
      </dgm:prSet>
      <dgm:spPr/>
    </dgm:pt>
    <dgm:pt modelId="{D576FB04-58EB-46C2-B148-F076699C81CF}" type="pres">
      <dgm:prSet presAssocID="{3146A71F-0BEC-4357-846C-DF9F8962ACC3}" presName="sibTrans" presStyleCnt="0"/>
      <dgm:spPr/>
    </dgm:pt>
    <dgm:pt modelId="{922D0719-BCAC-4310-B30A-CDE49DA80037}" type="pres">
      <dgm:prSet presAssocID="{4EEDEDB1-A7F2-4017-A926-D086D1BD6959}" presName="node" presStyleLbl="node1" presStyleIdx="11" presStyleCnt="12">
        <dgm:presLayoutVars>
          <dgm:bulletEnabled val="1"/>
        </dgm:presLayoutVars>
      </dgm:prSet>
      <dgm:spPr/>
    </dgm:pt>
  </dgm:ptLst>
  <dgm:cxnLst>
    <dgm:cxn modelId="{587A3F19-BFF2-4D33-A253-69E489A87D15}" type="presOf" srcId="{6BE2D36E-80FD-434D-BB5E-E00C10E3953D}" destId="{4E388907-D9F7-476F-94F4-3EAD0D100AE6}" srcOrd="0" destOrd="0" presId="urn:microsoft.com/office/officeart/2005/8/layout/default"/>
    <dgm:cxn modelId="{B4C49E1E-037D-4E58-860F-C88A322A9C83}" type="presOf" srcId="{0CDED0D8-20D0-4FEE-B770-4252C7AA2A45}" destId="{1A26FF72-0B82-487A-89BA-8389BCB74ADC}" srcOrd="0" destOrd="0" presId="urn:microsoft.com/office/officeart/2005/8/layout/default"/>
    <dgm:cxn modelId="{C1C3982F-01D3-4245-A92C-46E1C5B5D5D5}" type="presOf" srcId="{AA983A6F-085C-4CB9-8FB3-1AA91FF33195}" destId="{6FF3F9A1-F812-4C4B-A072-5FABC0D7D8D5}" srcOrd="0" destOrd="0" presId="urn:microsoft.com/office/officeart/2005/8/layout/default"/>
    <dgm:cxn modelId="{FA89A63E-5AE2-4499-8119-ABDB382296B0}" type="presOf" srcId="{A9353F1C-A28C-49F1-B3B1-787E43B0274E}" destId="{13195BD0-6FA9-450B-855F-B888DD7036DD}" srcOrd="0" destOrd="0" presId="urn:microsoft.com/office/officeart/2005/8/layout/default"/>
    <dgm:cxn modelId="{CBA1525C-EF05-4C44-8F85-761C02CA4A4A}" srcId="{0CDED0D8-20D0-4FEE-B770-4252C7AA2A45}" destId="{A9353F1C-A28C-49F1-B3B1-787E43B0274E}" srcOrd="5" destOrd="0" parTransId="{09B8018C-FE9E-4FF0-B73E-497A11C2800E}" sibTransId="{45627C0F-EC63-455A-A10B-B926414C9335}"/>
    <dgm:cxn modelId="{72BA964C-FC2F-4D11-B5DA-23634C8B484D}" type="presOf" srcId="{BA901F8E-DC57-4D0A-8A82-2D997D4A8015}" destId="{A8E932DE-4D79-41A9-8516-BA00B8C09255}" srcOrd="0" destOrd="0" presId="urn:microsoft.com/office/officeart/2005/8/layout/default"/>
    <dgm:cxn modelId="{A72E6B4F-5D56-4303-98A6-28F6B4A643B6}" srcId="{0CDED0D8-20D0-4FEE-B770-4252C7AA2A45}" destId="{6BE2D36E-80FD-434D-BB5E-E00C10E3953D}" srcOrd="1" destOrd="0" parTransId="{9B67C849-725A-4BFA-A10D-8AE29ACF5EE5}" sibTransId="{52E4E71A-1CB0-4242-98CD-BFD1151B1CD3}"/>
    <dgm:cxn modelId="{D639CA7A-6344-4BC5-B8E4-C8EAF25CA24F}" srcId="{0CDED0D8-20D0-4FEE-B770-4252C7AA2A45}" destId="{E660D4FC-2FDE-4887-95AD-48CB36B3D637}" srcOrd="0" destOrd="0" parTransId="{599B6C2C-FC4D-4AF6-BCAC-4B499952AC8C}" sibTransId="{5FA8AAC3-9EBC-472A-AB46-26D8ABE61017}"/>
    <dgm:cxn modelId="{F32A4B98-DBDD-405D-A13B-CF53C469EF34}" srcId="{0CDED0D8-20D0-4FEE-B770-4252C7AA2A45}" destId="{1E89C606-7725-4D6A-B921-E2AE43AC7699}" srcOrd="4" destOrd="0" parTransId="{E2815743-9F7C-4678-9A64-516F2100C734}" sibTransId="{67F89983-AACC-482A-8988-EBE1CFC1F365}"/>
    <dgm:cxn modelId="{9E34C699-12DA-4EB6-9B4A-E54EF5592442}" srcId="{0CDED0D8-20D0-4FEE-B770-4252C7AA2A45}" destId="{4EEDEDB1-A7F2-4017-A926-D086D1BD6959}" srcOrd="11" destOrd="0" parTransId="{9996C186-E506-4521-AEA0-456F05183804}" sibTransId="{DF0A6E71-7BF3-47DC-A674-91285A5CA223}"/>
    <dgm:cxn modelId="{D2E6A59B-4028-475B-85AA-1F11AF332035}" type="presOf" srcId="{7AD9F19C-67DF-42A8-94CB-92D67432F623}" destId="{FE14A86D-969B-45D5-AD4F-5FE6C6DCE4C8}" srcOrd="0" destOrd="0" presId="urn:microsoft.com/office/officeart/2005/8/layout/default"/>
    <dgm:cxn modelId="{CBDF3FAA-A1BE-470B-85F3-DD0E2AEE6107}" type="presOf" srcId="{5368E405-1EB9-4E28-9730-4A0613E99D65}" destId="{7F070EBF-1036-4F0C-A3F0-252BC1DDB20A}" srcOrd="0" destOrd="0" presId="urn:microsoft.com/office/officeart/2005/8/layout/default"/>
    <dgm:cxn modelId="{098781AD-443B-4F58-99ED-4AB778F682C1}" type="presOf" srcId="{7450771B-2A17-4597-BB70-1D7883E2B29E}" destId="{D10AF58F-FBFB-4F96-A39B-EC0A0BFB9607}" srcOrd="0" destOrd="0" presId="urn:microsoft.com/office/officeart/2005/8/layout/default"/>
    <dgm:cxn modelId="{8A2893B1-0D19-4D33-BB4A-F85EC5660C93}" type="presOf" srcId="{EE382348-4AF3-4635-8AA9-E5A01359183E}" destId="{BCDE246C-F10A-4992-AFF4-9226751225D9}" srcOrd="0" destOrd="0" presId="urn:microsoft.com/office/officeart/2005/8/layout/default"/>
    <dgm:cxn modelId="{B34A84B4-EAAB-4C53-A06C-CFB9B862FED5}" type="presOf" srcId="{E660D4FC-2FDE-4887-95AD-48CB36B3D637}" destId="{CE297D54-A90B-484E-B667-9DAF4ACA6E33}" srcOrd="0" destOrd="0" presId="urn:microsoft.com/office/officeart/2005/8/layout/default"/>
    <dgm:cxn modelId="{7F269BBF-6CE4-49E9-A269-51CD2C615C08}" srcId="{0CDED0D8-20D0-4FEE-B770-4252C7AA2A45}" destId="{7450771B-2A17-4597-BB70-1D7883E2B29E}" srcOrd="6" destOrd="0" parTransId="{211C0FD0-483A-49CE-8F52-DB68F9D29765}" sibTransId="{AA84079B-4AD1-4989-AA59-752166E857D7}"/>
    <dgm:cxn modelId="{5985AAC3-6879-48A9-8654-C6691C529699}" srcId="{0CDED0D8-20D0-4FEE-B770-4252C7AA2A45}" destId="{7AD9F19C-67DF-42A8-94CB-92D67432F623}" srcOrd="2" destOrd="0" parTransId="{6C080DCB-C54A-4152-A530-08036C966FD0}" sibTransId="{7BD18E67-BD4C-41B1-A888-62CF6ED29747}"/>
    <dgm:cxn modelId="{B7B94ACD-B506-49C7-873C-DA43CD48E434}" srcId="{0CDED0D8-20D0-4FEE-B770-4252C7AA2A45}" destId="{5368E405-1EB9-4E28-9730-4A0613E99D65}" srcOrd="9" destOrd="0" parTransId="{5980F282-B8E3-4192-9747-CE5827114E56}" sibTransId="{515C8B9A-A4AD-4B81-A003-ED0D3E9C98D2}"/>
    <dgm:cxn modelId="{4A286CCD-F425-4922-B1C8-997075F85069}" srcId="{0CDED0D8-20D0-4FEE-B770-4252C7AA2A45}" destId="{EE382348-4AF3-4635-8AA9-E5A01359183E}" srcOrd="10" destOrd="0" parTransId="{3BB5F147-EA7D-4074-8FF6-747DD9A019F3}" sibTransId="{3146A71F-0BEC-4357-846C-DF9F8962ACC3}"/>
    <dgm:cxn modelId="{1D6AEFCE-4A91-4C85-8102-7EA7F274838D}" type="presOf" srcId="{1E89C606-7725-4D6A-B921-E2AE43AC7699}" destId="{B8FE9EBE-4001-4CFB-8C35-4E2C196BF19E}" srcOrd="0" destOrd="0" presId="urn:microsoft.com/office/officeart/2005/8/layout/default"/>
    <dgm:cxn modelId="{96B293D0-FFB1-460A-8A4C-DF0E2E9978F4}" srcId="{0CDED0D8-20D0-4FEE-B770-4252C7AA2A45}" destId="{AA983A6F-085C-4CB9-8FB3-1AA91FF33195}" srcOrd="7" destOrd="0" parTransId="{A35E9658-222C-4FAF-8E47-63A808E06B99}" sibTransId="{84607BD8-5EF2-4346-AC29-2136850A3310}"/>
    <dgm:cxn modelId="{C63913E4-4CFE-431E-80D7-05B868865B70}" type="presOf" srcId="{4EEDEDB1-A7F2-4017-A926-D086D1BD6959}" destId="{922D0719-BCAC-4310-B30A-CDE49DA80037}" srcOrd="0" destOrd="0" presId="urn:microsoft.com/office/officeart/2005/8/layout/default"/>
    <dgm:cxn modelId="{2F0A37F2-B705-4ABF-BDC9-43B16D1772E5}" type="presOf" srcId="{3E18A767-F7A4-450F-B7AE-67877F2B1DF3}" destId="{56D1B275-D590-4E7B-A858-3CA8595D1A9E}" srcOrd="0" destOrd="0" presId="urn:microsoft.com/office/officeart/2005/8/layout/default"/>
    <dgm:cxn modelId="{224E34F7-25B3-41A1-8E49-84806164CB39}" srcId="{0CDED0D8-20D0-4FEE-B770-4252C7AA2A45}" destId="{BA901F8E-DC57-4D0A-8A82-2D997D4A8015}" srcOrd="8" destOrd="0" parTransId="{94FFE49D-A7C8-4D4E-8EDD-F414B1F9B6C2}" sibTransId="{B1BBB525-C15A-4A84-ADC0-8A1A94999E55}"/>
    <dgm:cxn modelId="{6E67E5FA-1563-4FF4-ABD7-E9A1CB4A1358}" srcId="{0CDED0D8-20D0-4FEE-B770-4252C7AA2A45}" destId="{3E18A767-F7A4-450F-B7AE-67877F2B1DF3}" srcOrd="3" destOrd="0" parTransId="{9A24EEC3-AFA8-48BC-8509-1528A26CCFEB}" sibTransId="{A3F6DD04-22AE-435A-9E65-764D68FD5B0B}"/>
    <dgm:cxn modelId="{B9DFC594-3C2F-46E1-AD4B-F732CB1CF68B}" type="presParOf" srcId="{1A26FF72-0B82-487A-89BA-8389BCB74ADC}" destId="{CE297D54-A90B-484E-B667-9DAF4ACA6E33}" srcOrd="0" destOrd="0" presId="urn:microsoft.com/office/officeart/2005/8/layout/default"/>
    <dgm:cxn modelId="{D304417E-1FB2-47A4-9A7D-1CBD22F59868}" type="presParOf" srcId="{1A26FF72-0B82-487A-89BA-8389BCB74ADC}" destId="{38923374-5830-4637-B181-1FA119046D21}" srcOrd="1" destOrd="0" presId="urn:microsoft.com/office/officeart/2005/8/layout/default"/>
    <dgm:cxn modelId="{8309F2DB-EB6F-48A5-87B3-CA9A932A22EF}" type="presParOf" srcId="{1A26FF72-0B82-487A-89BA-8389BCB74ADC}" destId="{4E388907-D9F7-476F-94F4-3EAD0D100AE6}" srcOrd="2" destOrd="0" presId="urn:microsoft.com/office/officeart/2005/8/layout/default"/>
    <dgm:cxn modelId="{F834050E-79BC-4338-8053-F23102ABBA66}" type="presParOf" srcId="{1A26FF72-0B82-487A-89BA-8389BCB74ADC}" destId="{0832D482-E2EB-4E80-BA50-AA20700F7F8A}" srcOrd="3" destOrd="0" presId="urn:microsoft.com/office/officeart/2005/8/layout/default"/>
    <dgm:cxn modelId="{9F078D4E-79F3-43D5-AC4A-620F77D241D8}" type="presParOf" srcId="{1A26FF72-0B82-487A-89BA-8389BCB74ADC}" destId="{FE14A86D-969B-45D5-AD4F-5FE6C6DCE4C8}" srcOrd="4" destOrd="0" presId="urn:microsoft.com/office/officeart/2005/8/layout/default"/>
    <dgm:cxn modelId="{A294D4AB-8DA2-44EC-9117-FDA1CA365DCC}" type="presParOf" srcId="{1A26FF72-0B82-487A-89BA-8389BCB74ADC}" destId="{2B13892D-0633-4372-BCE1-B98ED9D1A649}" srcOrd="5" destOrd="0" presId="urn:microsoft.com/office/officeart/2005/8/layout/default"/>
    <dgm:cxn modelId="{E9062A3D-2E9F-4053-8377-CD5E445E0B68}" type="presParOf" srcId="{1A26FF72-0B82-487A-89BA-8389BCB74ADC}" destId="{56D1B275-D590-4E7B-A858-3CA8595D1A9E}" srcOrd="6" destOrd="0" presId="urn:microsoft.com/office/officeart/2005/8/layout/default"/>
    <dgm:cxn modelId="{6574B885-125D-442B-8316-A1FA1C5E177D}" type="presParOf" srcId="{1A26FF72-0B82-487A-89BA-8389BCB74ADC}" destId="{65AED6CA-9559-40FE-8B81-705114A608A0}" srcOrd="7" destOrd="0" presId="urn:microsoft.com/office/officeart/2005/8/layout/default"/>
    <dgm:cxn modelId="{E35222E7-FD97-4C38-82C7-24C1804B4D43}" type="presParOf" srcId="{1A26FF72-0B82-487A-89BA-8389BCB74ADC}" destId="{B8FE9EBE-4001-4CFB-8C35-4E2C196BF19E}" srcOrd="8" destOrd="0" presId="urn:microsoft.com/office/officeart/2005/8/layout/default"/>
    <dgm:cxn modelId="{E831F4A4-DB2E-4FD7-853F-80D2EAD38143}" type="presParOf" srcId="{1A26FF72-0B82-487A-89BA-8389BCB74ADC}" destId="{0D3C1BF5-5400-42D5-8044-10CDC00D4D3D}" srcOrd="9" destOrd="0" presId="urn:microsoft.com/office/officeart/2005/8/layout/default"/>
    <dgm:cxn modelId="{D6DBAFAE-824B-4ECD-8D75-EAD3032C4633}" type="presParOf" srcId="{1A26FF72-0B82-487A-89BA-8389BCB74ADC}" destId="{13195BD0-6FA9-450B-855F-B888DD7036DD}" srcOrd="10" destOrd="0" presId="urn:microsoft.com/office/officeart/2005/8/layout/default"/>
    <dgm:cxn modelId="{C2F084C7-D6E6-4C1D-94A7-81279774EFC2}" type="presParOf" srcId="{1A26FF72-0B82-487A-89BA-8389BCB74ADC}" destId="{C46EB45F-7899-4C81-BF2D-25797592B8A6}" srcOrd="11" destOrd="0" presId="urn:microsoft.com/office/officeart/2005/8/layout/default"/>
    <dgm:cxn modelId="{A007F48E-ECE1-4D5A-9621-46090008CFD7}" type="presParOf" srcId="{1A26FF72-0B82-487A-89BA-8389BCB74ADC}" destId="{D10AF58F-FBFB-4F96-A39B-EC0A0BFB9607}" srcOrd="12" destOrd="0" presId="urn:microsoft.com/office/officeart/2005/8/layout/default"/>
    <dgm:cxn modelId="{D6537C3A-32CD-4407-98C2-1A3222626202}" type="presParOf" srcId="{1A26FF72-0B82-487A-89BA-8389BCB74ADC}" destId="{26033B53-695D-4AF4-A0DC-554B34AFF59B}" srcOrd="13" destOrd="0" presId="urn:microsoft.com/office/officeart/2005/8/layout/default"/>
    <dgm:cxn modelId="{A31611B9-1F9D-4CAF-B0EB-882540C37D5E}" type="presParOf" srcId="{1A26FF72-0B82-487A-89BA-8389BCB74ADC}" destId="{6FF3F9A1-F812-4C4B-A072-5FABC0D7D8D5}" srcOrd="14" destOrd="0" presId="urn:microsoft.com/office/officeart/2005/8/layout/default"/>
    <dgm:cxn modelId="{1EB9E808-7847-4750-B50E-3CBECA47DBD1}" type="presParOf" srcId="{1A26FF72-0B82-487A-89BA-8389BCB74ADC}" destId="{248139E1-88F1-41A5-ACAA-830A158D6E12}" srcOrd="15" destOrd="0" presId="urn:microsoft.com/office/officeart/2005/8/layout/default"/>
    <dgm:cxn modelId="{BCC91253-1AF3-4393-AC60-21E390A27B00}" type="presParOf" srcId="{1A26FF72-0B82-487A-89BA-8389BCB74ADC}" destId="{A8E932DE-4D79-41A9-8516-BA00B8C09255}" srcOrd="16" destOrd="0" presId="urn:microsoft.com/office/officeart/2005/8/layout/default"/>
    <dgm:cxn modelId="{0163B196-3B8D-4E7A-8324-AA1FC62B34B7}" type="presParOf" srcId="{1A26FF72-0B82-487A-89BA-8389BCB74ADC}" destId="{D0154DB8-59CA-4BCA-BDD9-F2991AAF4A99}" srcOrd="17" destOrd="0" presId="urn:microsoft.com/office/officeart/2005/8/layout/default"/>
    <dgm:cxn modelId="{D2AB536D-9E64-428B-9CAA-057F63CB765C}" type="presParOf" srcId="{1A26FF72-0B82-487A-89BA-8389BCB74ADC}" destId="{7F070EBF-1036-4F0C-A3F0-252BC1DDB20A}" srcOrd="18" destOrd="0" presId="urn:microsoft.com/office/officeart/2005/8/layout/default"/>
    <dgm:cxn modelId="{C5DD7DFB-A858-459F-A004-14110669F856}" type="presParOf" srcId="{1A26FF72-0B82-487A-89BA-8389BCB74ADC}" destId="{06E4AD95-6E19-4EAE-AD15-3EBF8A83C54B}" srcOrd="19" destOrd="0" presId="urn:microsoft.com/office/officeart/2005/8/layout/default"/>
    <dgm:cxn modelId="{DB7013B4-C3C2-45D4-94EE-381474AE6136}" type="presParOf" srcId="{1A26FF72-0B82-487A-89BA-8389BCB74ADC}" destId="{BCDE246C-F10A-4992-AFF4-9226751225D9}" srcOrd="20" destOrd="0" presId="urn:microsoft.com/office/officeart/2005/8/layout/default"/>
    <dgm:cxn modelId="{B7FFED85-95CA-4B06-999A-5A515A3253DB}" type="presParOf" srcId="{1A26FF72-0B82-487A-89BA-8389BCB74ADC}" destId="{D576FB04-58EB-46C2-B148-F076699C81CF}" srcOrd="21" destOrd="0" presId="urn:microsoft.com/office/officeart/2005/8/layout/default"/>
    <dgm:cxn modelId="{8C9E37E9-E5C8-4029-9077-0A2CD6DB36FF}" type="presParOf" srcId="{1A26FF72-0B82-487A-89BA-8389BCB74ADC}" destId="{922D0719-BCAC-4310-B30A-CDE49DA80037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207240-50C7-4321-80D8-F47C504A7DA8}">
      <dsp:nvSpPr>
        <dsp:cNvPr id="0" name=""/>
        <dsp:cNvSpPr/>
      </dsp:nvSpPr>
      <dsp:spPr>
        <a:xfrm>
          <a:off x="0" y="0"/>
          <a:ext cx="87915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EC70ED-A452-4B95-89A1-DD3852666B0A}">
      <dsp:nvSpPr>
        <dsp:cNvPr id="0" name=""/>
        <dsp:cNvSpPr/>
      </dsp:nvSpPr>
      <dsp:spPr>
        <a:xfrm>
          <a:off x="0" y="0"/>
          <a:ext cx="1758315" cy="402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Defining Culture and Its Elements in Business Negotiations</a:t>
          </a:r>
          <a:endParaRPr lang="en-US" sz="2000" kern="1200"/>
        </a:p>
      </dsp:txBody>
      <dsp:txXfrm>
        <a:off x="0" y="0"/>
        <a:ext cx="1758315" cy="4024125"/>
      </dsp:txXfrm>
    </dsp:sp>
    <dsp:sp modelId="{A4EFFF5B-C379-4F4F-9741-BE09C38AECDD}">
      <dsp:nvSpPr>
        <dsp:cNvPr id="0" name=""/>
        <dsp:cNvSpPr/>
      </dsp:nvSpPr>
      <dsp:spPr>
        <a:xfrm>
          <a:off x="1890188" y="37922"/>
          <a:ext cx="6901386" cy="758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Communication Styles</a:t>
          </a:r>
          <a:endParaRPr lang="en-US" sz="3500" kern="1200"/>
        </a:p>
      </dsp:txBody>
      <dsp:txXfrm>
        <a:off x="1890188" y="37922"/>
        <a:ext cx="6901386" cy="758453"/>
      </dsp:txXfrm>
    </dsp:sp>
    <dsp:sp modelId="{681480EB-CF18-4C3D-8A9A-3DA23F92CF47}">
      <dsp:nvSpPr>
        <dsp:cNvPr id="0" name=""/>
        <dsp:cNvSpPr/>
      </dsp:nvSpPr>
      <dsp:spPr>
        <a:xfrm>
          <a:off x="1758314" y="796375"/>
          <a:ext cx="70332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2F0FD66-2062-43B9-9C50-AAF6F172BA25}">
      <dsp:nvSpPr>
        <dsp:cNvPr id="0" name=""/>
        <dsp:cNvSpPr/>
      </dsp:nvSpPr>
      <dsp:spPr>
        <a:xfrm>
          <a:off x="1890188" y="834298"/>
          <a:ext cx="6901386" cy="758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Power Distance</a:t>
          </a:r>
          <a:endParaRPr lang="en-US" sz="3500" kern="1200"/>
        </a:p>
      </dsp:txBody>
      <dsp:txXfrm>
        <a:off x="1890188" y="834298"/>
        <a:ext cx="6901386" cy="758453"/>
      </dsp:txXfrm>
    </dsp:sp>
    <dsp:sp modelId="{F9219B1F-5D83-4250-B8EF-986B69797AFF}">
      <dsp:nvSpPr>
        <dsp:cNvPr id="0" name=""/>
        <dsp:cNvSpPr/>
      </dsp:nvSpPr>
      <dsp:spPr>
        <a:xfrm>
          <a:off x="1758314" y="1592751"/>
          <a:ext cx="70332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5B47800-7E4B-4978-AE29-74A3174D9FB8}">
      <dsp:nvSpPr>
        <dsp:cNvPr id="0" name=""/>
        <dsp:cNvSpPr/>
      </dsp:nvSpPr>
      <dsp:spPr>
        <a:xfrm>
          <a:off x="1890188" y="1630674"/>
          <a:ext cx="6901386" cy="758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Time Orientation</a:t>
          </a:r>
          <a:endParaRPr lang="en-US" sz="3500" kern="1200"/>
        </a:p>
      </dsp:txBody>
      <dsp:txXfrm>
        <a:off x="1890188" y="1630674"/>
        <a:ext cx="6901386" cy="758453"/>
      </dsp:txXfrm>
    </dsp:sp>
    <dsp:sp modelId="{70A314AE-BC62-4134-B836-F4174E5B2AD5}">
      <dsp:nvSpPr>
        <dsp:cNvPr id="0" name=""/>
        <dsp:cNvSpPr/>
      </dsp:nvSpPr>
      <dsp:spPr>
        <a:xfrm>
          <a:off x="1758314" y="2389127"/>
          <a:ext cx="70332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6E1A60E-464F-420A-A27C-B07814F13C21}">
      <dsp:nvSpPr>
        <dsp:cNvPr id="0" name=""/>
        <dsp:cNvSpPr/>
      </dsp:nvSpPr>
      <dsp:spPr>
        <a:xfrm>
          <a:off x="1890188" y="2427050"/>
          <a:ext cx="6901386" cy="758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Decision-Making</a:t>
          </a:r>
          <a:endParaRPr lang="en-US" sz="3500" kern="1200"/>
        </a:p>
      </dsp:txBody>
      <dsp:txXfrm>
        <a:off x="1890188" y="2427050"/>
        <a:ext cx="6901386" cy="758453"/>
      </dsp:txXfrm>
    </dsp:sp>
    <dsp:sp modelId="{721704EB-B65A-4DAC-8B8E-F2BB6ADD9DAD}">
      <dsp:nvSpPr>
        <dsp:cNvPr id="0" name=""/>
        <dsp:cNvSpPr/>
      </dsp:nvSpPr>
      <dsp:spPr>
        <a:xfrm>
          <a:off x="1758314" y="3185503"/>
          <a:ext cx="70332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191B789-7D91-49EE-B439-9C1F36A88767}">
      <dsp:nvSpPr>
        <dsp:cNvPr id="0" name=""/>
        <dsp:cNvSpPr/>
      </dsp:nvSpPr>
      <dsp:spPr>
        <a:xfrm>
          <a:off x="1890188" y="3223426"/>
          <a:ext cx="6901386" cy="758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Risk Tolerance</a:t>
          </a:r>
          <a:endParaRPr lang="en-US" sz="3500" kern="1200"/>
        </a:p>
      </dsp:txBody>
      <dsp:txXfrm>
        <a:off x="1890188" y="3223426"/>
        <a:ext cx="6901386" cy="758453"/>
      </dsp:txXfrm>
    </dsp:sp>
    <dsp:sp modelId="{6D9FE0CA-36A3-40B5-BD60-FCB521F0E8EE}">
      <dsp:nvSpPr>
        <dsp:cNvPr id="0" name=""/>
        <dsp:cNvSpPr/>
      </dsp:nvSpPr>
      <dsp:spPr>
        <a:xfrm>
          <a:off x="1758314" y="3981879"/>
          <a:ext cx="703326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696871-3C27-4166-B9DF-C22652FF58B4}">
      <dsp:nvSpPr>
        <dsp:cNvPr id="0" name=""/>
        <dsp:cNvSpPr/>
      </dsp:nvSpPr>
      <dsp:spPr>
        <a:xfrm>
          <a:off x="4121" y="424433"/>
          <a:ext cx="1579736" cy="43506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Communication Styles</a:t>
          </a:r>
          <a:endParaRPr lang="en-US" sz="1200" kern="1200"/>
        </a:p>
      </dsp:txBody>
      <dsp:txXfrm>
        <a:off x="4121" y="424433"/>
        <a:ext cx="1579736" cy="435067"/>
      </dsp:txXfrm>
    </dsp:sp>
    <dsp:sp modelId="{F041F5A4-CD0D-4614-BCD0-CF7802A21295}">
      <dsp:nvSpPr>
        <dsp:cNvPr id="0" name=""/>
        <dsp:cNvSpPr/>
      </dsp:nvSpPr>
      <dsp:spPr>
        <a:xfrm>
          <a:off x="4121" y="859500"/>
          <a:ext cx="1579736" cy="224612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kern="1200"/>
            <a:t>High-context (China):</a:t>
          </a:r>
          <a:r>
            <a:rPr lang="en-GB" sz="1200" kern="1200"/>
            <a:t> Indirect, relying on non-verbal cues and implied meanings (Hall, 1976).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i="1" kern="1200"/>
            <a:t>Low-context (UK):</a:t>
          </a:r>
          <a:r>
            <a:rPr lang="en-GB" sz="1200" kern="1200"/>
            <a:t> Direct, with explicit verbal agreements.</a:t>
          </a:r>
          <a:endParaRPr lang="en-US" sz="1200" kern="1200"/>
        </a:p>
      </dsp:txBody>
      <dsp:txXfrm>
        <a:off x="4121" y="859500"/>
        <a:ext cx="1579736" cy="2246128"/>
      </dsp:txXfrm>
    </dsp:sp>
    <dsp:sp modelId="{9BE46909-EBF8-4365-8422-2583569E0BFA}">
      <dsp:nvSpPr>
        <dsp:cNvPr id="0" name=""/>
        <dsp:cNvSpPr/>
      </dsp:nvSpPr>
      <dsp:spPr>
        <a:xfrm>
          <a:off x="1805020" y="424433"/>
          <a:ext cx="1579736" cy="435067"/>
        </a:xfrm>
        <a:prstGeom prst="rect">
          <a:avLst/>
        </a:prstGeom>
        <a:gradFill rotWithShape="0">
          <a:gsLst>
            <a:gs pos="0">
              <a:schemeClr val="accent2">
                <a:hueOff val="287373"/>
                <a:satOff val="-4693"/>
                <a:lumOff val="29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287373"/>
                <a:satOff val="-4693"/>
                <a:lumOff val="29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287373"/>
              <a:satOff val="-4693"/>
              <a:lumOff val="294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Power Distance</a:t>
          </a:r>
          <a:endParaRPr lang="en-US" sz="1200" kern="1200"/>
        </a:p>
      </dsp:txBody>
      <dsp:txXfrm>
        <a:off x="1805020" y="424433"/>
        <a:ext cx="1579736" cy="435067"/>
      </dsp:txXfrm>
    </dsp:sp>
    <dsp:sp modelId="{A326F894-DA4C-488C-B4DB-3ACA664D17DF}">
      <dsp:nvSpPr>
        <dsp:cNvPr id="0" name=""/>
        <dsp:cNvSpPr/>
      </dsp:nvSpPr>
      <dsp:spPr>
        <a:xfrm>
          <a:off x="1805020" y="859500"/>
          <a:ext cx="1579736" cy="2246128"/>
        </a:xfrm>
        <a:prstGeom prst="rect">
          <a:avLst/>
        </a:prstGeom>
        <a:solidFill>
          <a:schemeClr val="accent2">
            <a:tint val="40000"/>
            <a:alpha val="90000"/>
            <a:hueOff val="373165"/>
            <a:satOff val="-6938"/>
            <a:lumOff val="-322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373165"/>
              <a:satOff val="-6938"/>
              <a:lumOff val="-32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China scores high (80/100), valuing hierarchy and deference to authority (Hofstede Insights, 2023).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 UK scores low (35/100), favoring egalitarian discussions.</a:t>
          </a:r>
          <a:endParaRPr lang="en-US" sz="1200" kern="1200"/>
        </a:p>
      </dsp:txBody>
      <dsp:txXfrm>
        <a:off x="1805020" y="859500"/>
        <a:ext cx="1579736" cy="2246128"/>
      </dsp:txXfrm>
    </dsp:sp>
    <dsp:sp modelId="{8A9694C8-831D-406C-A386-73675C6B95B2}">
      <dsp:nvSpPr>
        <dsp:cNvPr id="0" name=""/>
        <dsp:cNvSpPr/>
      </dsp:nvSpPr>
      <dsp:spPr>
        <a:xfrm>
          <a:off x="3605919" y="424433"/>
          <a:ext cx="1579736" cy="435067"/>
        </a:xfrm>
        <a:prstGeom prst="rect">
          <a:avLst/>
        </a:prstGeom>
        <a:gradFill rotWithShape="0">
          <a:gsLst>
            <a:gs pos="0">
              <a:schemeClr val="accent2">
                <a:hueOff val="574745"/>
                <a:satOff val="-9386"/>
                <a:lumOff val="58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574745"/>
                <a:satOff val="-9386"/>
                <a:lumOff val="58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574745"/>
              <a:satOff val="-9386"/>
              <a:lumOff val="58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Time Orientation</a:t>
          </a:r>
          <a:endParaRPr lang="en-US" sz="1200" kern="1200" dirty="0"/>
        </a:p>
      </dsp:txBody>
      <dsp:txXfrm>
        <a:off x="3605919" y="424433"/>
        <a:ext cx="1579736" cy="435067"/>
      </dsp:txXfrm>
    </dsp:sp>
    <dsp:sp modelId="{E3D19F0D-4DF5-49E2-90EA-DDC4AD169657}">
      <dsp:nvSpPr>
        <dsp:cNvPr id="0" name=""/>
        <dsp:cNvSpPr/>
      </dsp:nvSpPr>
      <dsp:spPr>
        <a:xfrm>
          <a:off x="3605919" y="859500"/>
          <a:ext cx="1579736" cy="2246128"/>
        </a:xfrm>
        <a:prstGeom prst="rect">
          <a:avLst/>
        </a:prstGeom>
        <a:solidFill>
          <a:schemeClr val="accent2">
            <a:tint val="40000"/>
            <a:alpha val="90000"/>
            <a:hueOff val="746329"/>
            <a:satOff val="-13875"/>
            <a:lumOff val="-64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746329"/>
              <a:satOff val="-13875"/>
              <a:lumOff val="-6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China’s long-term view (87/100) prioritizes relationship-building before deals (Hofstede, 2020).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 UK’s short-term focus (51/100) emphasizes quick outcomes.</a:t>
          </a:r>
          <a:endParaRPr lang="en-US" sz="1200" kern="1200"/>
        </a:p>
      </dsp:txBody>
      <dsp:txXfrm>
        <a:off x="3605919" y="859500"/>
        <a:ext cx="1579736" cy="2246128"/>
      </dsp:txXfrm>
    </dsp:sp>
    <dsp:sp modelId="{42F38D45-75A5-4149-8C6C-6404CDA8E5B4}">
      <dsp:nvSpPr>
        <dsp:cNvPr id="0" name=""/>
        <dsp:cNvSpPr/>
      </dsp:nvSpPr>
      <dsp:spPr>
        <a:xfrm>
          <a:off x="5406818" y="424433"/>
          <a:ext cx="1579736" cy="435067"/>
        </a:xfrm>
        <a:prstGeom prst="rect">
          <a:avLst/>
        </a:prstGeom>
        <a:gradFill rotWithShape="0">
          <a:gsLst>
            <a:gs pos="0">
              <a:schemeClr val="accent2">
                <a:hueOff val="862118"/>
                <a:satOff val="-14079"/>
                <a:lumOff val="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862118"/>
                <a:satOff val="-14079"/>
                <a:lumOff val="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862118"/>
              <a:satOff val="-14079"/>
              <a:lumOff val="882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Decision-Making</a:t>
          </a:r>
          <a:endParaRPr lang="en-US" sz="1200" kern="1200"/>
        </a:p>
      </dsp:txBody>
      <dsp:txXfrm>
        <a:off x="5406818" y="424433"/>
        <a:ext cx="1579736" cy="435067"/>
      </dsp:txXfrm>
    </dsp:sp>
    <dsp:sp modelId="{E9D62EBB-EA66-403B-8FE8-2A46364A4B4B}">
      <dsp:nvSpPr>
        <dsp:cNvPr id="0" name=""/>
        <dsp:cNvSpPr/>
      </dsp:nvSpPr>
      <dsp:spPr>
        <a:xfrm>
          <a:off x="5406818" y="859500"/>
          <a:ext cx="1579736" cy="2246128"/>
        </a:xfrm>
        <a:prstGeom prst="rect">
          <a:avLst/>
        </a:prstGeom>
        <a:solidFill>
          <a:schemeClr val="accent2">
            <a:tint val="40000"/>
            <a:alpha val="90000"/>
            <a:hueOff val="1119494"/>
            <a:satOff val="-20813"/>
            <a:lumOff val="-967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119494"/>
              <a:satOff val="-20813"/>
              <a:lumOff val="-96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Chinese firms use collective consensus (Lewis, 2022).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UK firms often delegate to individuals.</a:t>
          </a:r>
          <a:endParaRPr lang="en-US" sz="1200" kern="1200"/>
        </a:p>
      </dsp:txBody>
      <dsp:txXfrm>
        <a:off x="5406818" y="859500"/>
        <a:ext cx="1579736" cy="2246128"/>
      </dsp:txXfrm>
    </dsp:sp>
    <dsp:sp modelId="{C63F3AC9-7653-42DE-8469-3EFC81C6DB3D}">
      <dsp:nvSpPr>
        <dsp:cNvPr id="0" name=""/>
        <dsp:cNvSpPr/>
      </dsp:nvSpPr>
      <dsp:spPr>
        <a:xfrm>
          <a:off x="7207717" y="424433"/>
          <a:ext cx="1579736" cy="435067"/>
        </a:xfrm>
        <a:prstGeom prst="rect">
          <a:avLst/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1149490"/>
              <a:satOff val="-18772"/>
              <a:lumOff val="117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Risk Tolerance</a:t>
          </a:r>
          <a:endParaRPr lang="en-US" sz="1200" kern="1200" dirty="0"/>
        </a:p>
      </dsp:txBody>
      <dsp:txXfrm>
        <a:off x="7207717" y="424433"/>
        <a:ext cx="1579736" cy="435067"/>
      </dsp:txXfrm>
    </dsp:sp>
    <dsp:sp modelId="{2812CC09-0BC4-403F-9F57-760ECB1DB398}">
      <dsp:nvSpPr>
        <dsp:cNvPr id="0" name=""/>
        <dsp:cNvSpPr/>
      </dsp:nvSpPr>
      <dsp:spPr>
        <a:xfrm>
          <a:off x="7207717" y="859500"/>
          <a:ext cx="1579736" cy="2246128"/>
        </a:xfrm>
        <a:prstGeom prst="rect">
          <a:avLst/>
        </a:prstGeom>
        <a:solidFill>
          <a:schemeClr val="accent2">
            <a:tint val="40000"/>
            <a:alpha val="90000"/>
            <a:hueOff val="1492659"/>
            <a:satOff val="-27750"/>
            <a:lumOff val="-129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492659"/>
              <a:satOff val="-27750"/>
              <a:lumOff val="-12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Chinese negotiators avoid public confrontation to save "face" (</a:t>
          </a:r>
          <a:r>
            <a:rPr lang="en-GB" sz="1200" i="1" kern="1200" dirty="0" err="1"/>
            <a:t>mianzi</a:t>
          </a:r>
          <a:r>
            <a:rPr lang="en-GB" sz="1200" kern="1200" dirty="0"/>
            <a:t>) (Faure &amp; Fang, 2023).</a:t>
          </a:r>
          <a:endParaRPr lang="en-US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/>
            <a:t>UK teams typically address conflicts directly.</a:t>
          </a:r>
          <a:endParaRPr lang="en-US" sz="1200" kern="1200" dirty="0"/>
        </a:p>
      </dsp:txBody>
      <dsp:txXfrm>
        <a:off x="7207717" y="859500"/>
        <a:ext cx="1579736" cy="22461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9BD06-669A-43A0-B4D7-643EFCDB9C7B}">
      <dsp:nvSpPr>
        <dsp:cNvPr id="0" name=""/>
        <dsp:cNvSpPr/>
      </dsp:nvSpPr>
      <dsp:spPr>
        <a:xfrm>
          <a:off x="4293619" y="1400547"/>
          <a:ext cx="3371534" cy="5348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4483"/>
              </a:lnTo>
              <a:lnTo>
                <a:pt x="3371534" y="364483"/>
              </a:lnTo>
              <a:lnTo>
                <a:pt x="3371534" y="534847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5C28FC-5E0A-435A-833B-6BD63548170C}">
      <dsp:nvSpPr>
        <dsp:cNvPr id="0" name=""/>
        <dsp:cNvSpPr/>
      </dsp:nvSpPr>
      <dsp:spPr>
        <a:xfrm>
          <a:off x="4293619" y="1400547"/>
          <a:ext cx="1123844" cy="5348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4483"/>
              </a:lnTo>
              <a:lnTo>
                <a:pt x="1123844" y="364483"/>
              </a:lnTo>
              <a:lnTo>
                <a:pt x="1123844" y="534847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BDE1E1-827A-4CB5-ABB4-EAF33C30DCED}">
      <dsp:nvSpPr>
        <dsp:cNvPr id="0" name=""/>
        <dsp:cNvSpPr/>
      </dsp:nvSpPr>
      <dsp:spPr>
        <a:xfrm>
          <a:off x="3169774" y="1400547"/>
          <a:ext cx="1123844" cy="534847"/>
        </a:xfrm>
        <a:custGeom>
          <a:avLst/>
          <a:gdLst/>
          <a:ahLst/>
          <a:cxnLst/>
          <a:rect l="0" t="0" r="0" b="0"/>
          <a:pathLst>
            <a:path>
              <a:moveTo>
                <a:pt x="1123844" y="0"/>
              </a:moveTo>
              <a:lnTo>
                <a:pt x="1123844" y="364483"/>
              </a:lnTo>
              <a:lnTo>
                <a:pt x="0" y="364483"/>
              </a:lnTo>
              <a:lnTo>
                <a:pt x="0" y="534847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26A23D-A97E-4B50-9629-B60F163B821E}">
      <dsp:nvSpPr>
        <dsp:cNvPr id="0" name=""/>
        <dsp:cNvSpPr/>
      </dsp:nvSpPr>
      <dsp:spPr>
        <a:xfrm>
          <a:off x="922085" y="1400547"/>
          <a:ext cx="3371534" cy="534847"/>
        </a:xfrm>
        <a:custGeom>
          <a:avLst/>
          <a:gdLst/>
          <a:ahLst/>
          <a:cxnLst/>
          <a:rect l="0" t="0" r="0" b="0"/>
          <a:pathLst>
            <a:path>
              <a:moveTo>
                <a:pt x="3371534" y="0"/>
              </a:moveTo>
              <a:lnTo>
                <a:pt x="3371534" y="364483"/>
              </a:lnTo>
              <a:lnTo>
                <a:pt x="0" y="364483"/>
              </a:lnTo>
              <a:lnTo>
                <a:pt x="0" y="534847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0ACF7A-B320-4332-9C2E-A2AD949A95C0}">
      <dsp:nvSpPr>
        <dsp:cNvPr id="0" name=""/>
        <dsp:cNvSpPr/>
      </dsp:nvSpPr>
      <dsp:spPr>
        <a:xfrm>
          <a:off x="3374110" y="232770"/>
          <a:ext cx="1839018" cy="1167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659BE5-B0C2-403F-8859-42F8448CA637}">
      <dsp:nvSpPr>
        <dsp:cNvPr id="0" name=""/>
        <dsp:cNvSpPr/>
      </dsp:nvSpPr>
      <dsp:spPr>
        <a:xfrm>
          <a:off x="3578445" y="426889"/>
          <a:ext cx="1839018" cy="1167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Theoretical Underpinning: Hofstede’s Cultural Dimensions in Negotiations</a:t>
          </a:r>
          <a:endParaRPr lang="en-US" sz="1400" kern="1200"/>
        </a:p>
      </dsp:txBody>
      <dsp:txXfrm>
        <a:off x="3612648" y="461092"/>
        <a:ext cx="1770612" cy="1099371"/>
      </dsp:txXfrm>
    </dsp:sp>
    <dsp:sp modelId="{3F30F68A-44AB-48A2-9D82-513782CB59CD}">
      <dsp:nvSpPr>
        <dsp:cNvPr id="0" name=""/>
        <dsp:cNvSpPr/>
      </dsp:nvSpPr>
      <dsp:spPr>
        <a:xfrm>
          <a:off x="2575" y="1935395"/>
          <a:ext cx="1839018" cy="1167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A03960-5EDC-4818-A1D9-8B42300489D0}">
      <dsp:nvSpPr>
        <dsp:cNvPr id="0" name=""/>
        <dsp:cNvSpPr/>
      </dsp:nvSpPr>
      <dsp:spPr>
        <a:xfrm>
          <a:off x="206911" y="2129514"/>
          <a:ext cx="1839018" cy="1167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Power Distance (China 80 vs UK 35)</a:t>
          </a:r>
          <a:endParaRPr lang="en-US" sz="1400" kern="1200"/>
        </a:p>
      </dsp:txBody>
      <dsp:txXfrm>
        <a:off x="241114" y="2163717"/>
        <a:ext cx="1770612" cy="1099371"/>
      </dsp:txXfrm>
    </dsp:sp>
    <dsp:sp modelId="{C18FCD45-FB2E-4894-96A4-F582DD309FBA}">
      <dsp:nvSpPr>
        <dsp:cNvPr id="0" name=""/>
        <dsp:cNvSpPr/>
      </dsp:nvSpPr>
      <dsp:spPr>
        <a:xfrm>
          <a:off x="2250265" y="1935395"/>
          <a:ext cx="1839018" cy="1167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9C0E78-B235-4AFF-B77F-55BE336E071A}">
      <dsp:nvSpPr>
        <dsp:cNvPr id="0" name=""/>
        <dsp:cNvSpPr/>
      </dsp:nvSpPr>
      <dsp:spPr>
        <a:xfrm>
          <a:off x="2454600" y="2129514"/>
          <a:ext cx="1839018" cy="1167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Individualism (China 20 vs UK 89)</a:t>
          </a:r>
          <a:endParaRPr lang="en-US" sz="1400" kern="1200"/>
        </a:p>
      </dsp:txBody>
      <dsp:txXfrm>
        <a:off x="2488803" y="2163717"/>
        <a:ext cx="1770612" cy="1099371"/>
      </dsp:txXfrm>
    </dsp:sp>
    <dsp:sp modelId="{F83352A7-AD6E-4E4F-96C0-1D2686956114}">
      <dsp:nvSpPr>
        <dsp:cNvPr id="0" name=""/>
        <dsp:cNvSpPr/>
      </dsp:nvSpPr>
      <dsp:spPr>
        <a:xfrm>
          <a:off x="4497955" y="1935395"/>
          <a:ext cx="1839018" cy="1167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9D7CF4-6A47-41F5-B8E3-2F5E92E41874}">
      <dsp:nvSpPr>
        <dsp:cNvPr id="0" name=""/>
        <dsp:cNvSpPr/>
      </dsp:nvSpPr>
      <dsp:spPr>
        <a:xfrm>
          <a:off x="4702290" y="2129514"/>
          <a:ext cx="1839018" cy="1167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Uncertainty Avoidance (China 30 vs UK 35)</a:t>
          </a:r>
          <a:endParaRPr lang="en-US" sz="1400" kern="1200"/>
        </a:p>
      </dsp:txBody>
      <dsp:txXfrm>
        <a:off x="4736493" y="2163717"/>
        <a:ext cx="1770612" cy="1099371"/>
      </dsp:txXfrm>
    </dsp:sp>
    <dsp:sp modelId="{C47F238F-31F6-490A-89E0-7C7B20D27E8B}">
      <dsp:nvSpPr>
        <dsp:cNvPr id="0" name=""/>
        <dsp:cNvSpPr/>
      </dsp:nvSpPr>
      <dsp:spPr>
        <a:xfrm>
          <a:off x="6745644" y="1935395"/>
          <a:ext cx="1839018" cy="1167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C59335-B343-453F-993A-B9768090A75A}">
      <dsp:nvSpPr>
        <dsp:cNvPr id="0" name=""/>
        <dsp:cNvSpPr/>
      </dsp:nvSpPr>
      <dsp:spPr>
        <a:xfrm>
          <a:off x="6949980" y="2129514"/>
          <a:ext cx="1839018" cy="1167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Long-Term Orientation (China 87 vs UK 51)</a:t>
          </a:r>
          <a:endParaRPr lang="en-US" sz="1400" kern="1200"/>
        </a:p>
      </dsp:txBody>
      <dsp:txXfrm>
        <a:off x="6984183" y="2163717"/>
        <a:ext cx="1770612" cy="10993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48420C-F8BE-4184-8347-763B72339752}">
      <dsp:nvSpPr>
        <dsp:cNvPr id="0" name=""/>
        <dsp:cNvSpPr/>
      </dsp:nvSpPr>
      <dsp:spPr>
        <a:xfrm>
          <a:off x="0" y="0"/>
          <a:ext cx="4211799" cy="932562"/>
        </a:xfrm>
        <a:prstGeom prst="roundRect">
          <a:avLst>
            <a:gd name="adj" fmla="val 1000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Hofstede’s (2020) cultural dimensions theory provides a critical framework for understanding how national culture shapes business negotiations. The model identifies six measurable cultural differences that directly impact UK-China partnership discussions:</a:t>
          </a:r>
          <a:endParaRPr lang="en-US" sz="900" kern="1200"/>
        </a:p>
      </dsp:txBody>
      <dsp:txXfrm>
        <a:off x="27314" y="27314"/>
        <a:ext cx="3205490" cy="877934"/>
      </dsp:txXfrm>
    </dsp:sp>
    <dsp:sp modelId="{0D682924-B19D-4C1E-BB37-5515D0AC79C1}">
      <dsp:nvSpPr>
        <dsp:cNvPr id="0" name=""/>
        <dsp:cNvSpPr/>
      </dsp:nvSpPr>
      <dsp:spPr>
        <a:xfrm>
          <a:off x="371629" y="1087990"/>
          <a:ext cx="4211799" cy="932562"/>
        </a:xfrm>
        <a:prstGeom prst="roundRect">
          <a:avLst>
            <a:gd name="adj" fmla="val 10000"/>
          </a:avLst>
        </a:prstGeom>
        <a:solidFill>
          <a:schemeClr val="bg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Power Distance (China 80 vs UK 35)</a:t>
          </a:r>
          <a:br>
            <a:rPr lang="en-GB" sz="900" kern="1200"/>
          </a:br>
          <a:r>
            <a:rPr lang="en-GB" sz="900" kern="1200"/>
            <a:t>Chinese negotiators expect hierarchical deference – UK egalitarianism may cause offence. Example: Addressing senior Chinese executives by title (e.g., "Chairman Wang") is mandatory (Hofstede Insights, 2023).</a:t>
          </a:r>
          <a:endParaRPr lang="en-US" sz="900" kern="1200"/>
        </a:p>
      </dsp:txBody>
      <dsp:txXfrm>
        <a:off x="398943" y="1115304"/>
        <a:ext cx="3179376" cy="877934"/>
      </dsp:txXfrm>
    </dsp:sp>
    <dsp:sp modelId="{170A20E5-EABC-460E-8510-781EC9249E81}">
      <dsp:nvSpPr>
        <dsp:cNvPr id="0" name=""/>
        <dsp:cNvSpPr/>
      </dsp:nvSpPr>
      <dsp:spPr>
        <a:xfrm>
          <a:off x="743258" y="2175980"/>
          <a:ext cx="4211799" cy="932562"/>
        </a:xfrm>
        <a:prstGeom prst="roundRect">
          <a:avLst>
            <a:gd name="adj" fmla="val 10000"/>
          </a:avLst>
        </a:prstGeom>
        <a:solidFill>
          <a:schemeClr val="tx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Individualism (China 20 vs UK 89)</a:t>
          </a:r>
          <a:br>
            <a:rPr lang="en-GB" sz="900" kern="1200"/>
          </a:br>
          <a:r>
            <a:rPr lang="en-GB" sz="900" kern="1200"/>
            <a:t>While UK teams empower individual decision-makers, Chinese counterparts require group consensus. This explains their prolonged consultation periods (Lewis, 2022).</a:t>
          </a:r>
          <a:endParaRPr lang="en-US" sz="900" kern="1200"/>
        </a:p>
      </dsp:txBody>
      <dsp:txXfrm>
        <a:off x="770572" y="2203294"/>
        <a:ext cx="3179376" cy="877934"/>
      </dsp:txXfrm>
    </dsp:sp>
    <dsp:sp modelId="{66FE28CD-551F-4F56-BC06-353424B14506}">
      <dsp:nvSpPr>
        <dsp:cNvPr id="0" name=""/>
        <dsp:cNvSpPr/>
      </dsp:nvSpPr>
      <dsp:spPr>
        <a:xfrm>
          <a:off x="3605633" y="707193"/>
          <a:ext cx="606165" cy="606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3742020" y="707193"/>
        <a:ext cx="333391" cy="456139"/>
      </dsp:txXfrm>
    </dsp:sp>
    <dsp:sp modelId="{479E499E-BBEE-44FA-848F-DCCA5A318C84}">
      <dsp:nvSpPr>
        <dsp:cNvPr id="0" name=""/>
        <dsp:cNvSpPr/>
      </dsp:nvSpPr>
      <dsp:spPr>
        <a:xfrm>
          <a:off x="3977262" y="1788966"/>
          <a:ext cx="606165" cy="60616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113649" y="1788966"/>
        <a:ext cx="333391" cy="4561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8E32EB-35D1-4411-8361-3E640E35FBE2}">
      <dsp:nvSpPr>
        <dsp:cNvPr id="0" name=""/>
        <dsp:cNvSpPr/>
      </dsp:nvSpPr>
      <dsp:spPr>
        <a:xfrm>
          <a:off x="4292" y="260706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Chinese negotiators employ:</a:t>
          </a:r>
        </a:p>
      </dsp:txBody>
      <dsp:txXfrm>
        <a:off x="27678" y="284092"/>
        <a:ext cx="1283983" cy="751681"/>
      </dsp:txXfrm>
    </dsp:sp>
    <dsp:sp modelId="{AC352251-64B6-4A2B-9A9B-9401586B3B88}">
      <dsp:nvSpPr>
        <dsp:cNvPr id="0" name=""/>
        <dsp:cNvSpPr/>
      </dsp:nvSpPr>
      <dsp:spPr>
        <a:xfrm>
          <a:off x="1452155" y="494919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>
        <a:off x="1452155" y="560924"/>
        <a:ext cx="197484" cy="198017"/>
      </dsp:txXfrm>
    </dsp:sp>
    <dsp:sp modelId="{D154D72B-B62C-4CE4-B301-9A7945B7038A}">
      <dsp:nvSpPr>
        <dsp:cNvPr id="0" name=""/>
        <dsp:cNvSpPr/>
      </dsp:nvSpPr>
      <dsp:spPr>
        <a:xfrm>
          <a:off x="1867351" y="260706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95791"/>
                <a:satOff val="-1564"/>
                <a:lumOff val="9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95791"/>
                <a:satOff val="-1564"/>
                <a:lumOff val="9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High-context language (messages implied rather than stated)</a:t>
          </a:r>
        </a:p>
      </dsp:txBody>
      <dsp:txXfrm>
        <a:off x="1890737" y="284092"/>
        <a:ext cx="1283983" cy="751681"/>
      </dsp:txXfrm>
    </dsp:sp>
    <dsp:sp modelId="{4353CF92-6EA6-4018-B0BD-5C173A315DE7}">
      <dsp:nvSpPr>
        <dsp:cNvPr id="0" name=""/>
        <dsp:cNvSpPr/>
      </dsp:nvSpPr>
      <dsp:spPr>
        <a:xfrm>
          <a:off x="3315213" y="494919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104499"/>
                <a:satOff val="-1707"/>
                <a:lumOff val="107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04499"/>
                <a:satOff val="-1707"/>
                <a:lumOff val="107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>
        <a:off x="3315213" y="560924"/>
        <a:ext cx="197484" cy="198017"/>
      </dsp:txXfrm>
    </dsp:sp>
    <dsp:sp modelId="{592D12E3-4A3C-435D-B0C8-84D4060D2A6C}">
      <dsp:nvSpPr>
        <dsp:cNvPr id="0" name=""/>
        <dsp:cNvSpPr/>
      </dsp:nvSpPr>
      <dsp:spPr>
        <a:xfrm>
          <a:off x="3730409" y="260706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91582"/>
                <a:satOff val="-3129"/>
                <a:lumOff val="19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91582"/>
                <a:satOff val="-3129"/>
                <a:lumOff val="19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Strategic silence (pauses indicate contemplation, not disinterest)</a:t>
          </a:r>
        </a:p>
      </dsp:txBody>
      <dsp:txXfrm>
        <a:off x="3753795" y="284092"/>
        <a:ext cx="1283983" cy="751681"/>
      </dsp:txXfrm>
    </dsp:sp>
    <dsp:sp modelId="{3020256A-B080-4B89-BCBF-0F927CDD97B2}">
      <dsp:nvSpPr>
        <dsp:cNvPr id="0" name=""/>
        <dsp:cNvSpPr/>
      </dsp:nvSpPr>
      <dsp:spPr>
        <a:xfrm>
          <a:off x="5178272" y="494919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208998"/>
                <a:satOff val="-3413"/>
                <a:lumOff val="21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208998"/>
                <a:satOff val="-3413"/>
                <a:lumOff val="21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>
        <a:off x="5178272" y="560924"/>
        <a:ext cx="197484" cy="198017"/>
      </dsp:txXfrm>
    </dsp:sp>
    <dsp:sp modelId="{766DB48E-EFDE-4625-AC73-122AEB6AC744}">
      <dsp:nvSpPr>
        <dsp:cNvPr id="0" name=""/>
        <dsp:cNvSpPr/>
      </dsp:nvSpPr>
      <dsp:spPr>
        <a:xfrm>
          <a:off x="5593467" y="260706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87373"/>
                <a:satOff val="-4693"/>
                <a:lumOff val="29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287373"/>
                <a:satOff val="-4693"/>
                <a:lumOff val="29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Circular reasoning (avoiding direct confrontation)</a:t>
          </a:r>
        </a:p>
      </dsp:txBody>
      <dsp:txXfrm>
        <a:off x="5616853" y="284092"/>
        <a:ext cx="1283983" cy="751681"/>
      </dsp:txXfrm>
    </dsp:sp>
    <dsp:sp modelId="{4B9A45E5-DEFC-4C36-8846-4D69F0673FBC}">
      <dsp:nvSpPr>
        <dsp:cNvPr id="0" name=""/>
        <dsp:cNvSpPr/>
      </dsp:nvSpPr>
      <dsp:spPr>
        <a:xfrm>
          <a:off x="7041330" y="494919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313497"/>
                <a:satOff val="-5120"/>
                <a:lumOff val="32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313497"/>
                <a:satOff val="-5120"/>
                <a:lumOff val="32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>
        <a:off x="7041330" y="560924"/>
        <a:ext cx="197484" cy="198017"/>
      </dsp:txXfrm>
    </dsp:sp>
    <dsp:sp modelId="{B82A2377-92A5-4798-8C8F-783F983A26D7}">
      <dsp:nvSpPr>
        <dsp:cNvPr id="0" name=""/>
        <dsp:cNvSpPr/>
      </dsp:nvSpPr>
      <dsp:spPr>
        <a:xfrm>
          <a:off x="7456526" y="260706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83163"/>
                <a:satOff val="-6257"/>
                <a:lumOff val="39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383163"/>
                <a:satOff val="-6257"/>
                <a:lumOff val="39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contrasts sharply with the UK's linear, explicit communication. MIT Sloan research (2023) found British negotiators misinterpret 40% of Chinese counterparts' verbal cues without cultural training.</a:t>
          </a:r>
        </a:p>
      </dsp:txBody>
      <dsp:txXfrm>
        <a:off x="7479912" y="284092"/>
        <a:ext cx="1283983" cy="751681"/>
      </dsp:txXfrm>
    </dsp:sp>
    <dsp:sp modelId="{5E4291ED-4AE2-4D02-AF4B-745F9EC8F41C}">
      <dsp:nvSpPr>
        <dsp:cNvPr id="0" name=""/>
        <dsp:cNvSpPr/>
      </dsp:nvSpPr>
      <dsp:spPr>
        <a:xfrm rot="5400000">
          <a:off x="7980844" y="1152313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417996"/>
                <a:satOff val="-6826"/>
                <a:lumOff val="42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417996"/>
                <a:satOff val="-6826"/>
                <a:lumOff val="42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 rot="-5400000">
        <a:off x="8022896" y="1176266"/>
        <a:ext cx="198017" cy="197484"/>
      </dsp:txXfrm>
    </dsp:sp>
    <dsp:sp modelId="{F1DD4374-C3D1-4F42-90F0-0F8735F0C475}">
      <dsp:nvSpPr>
        <dsp:cNvPr id="0" name=""/>
        <dsp:cNvSpPr/>
      </dsp:nvSpPr>
      <dsp:spPr>
        <a:xfrm>
          <a:off x="7456526" y="1591462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78954"/>
                <a:satOff val="-7822"/>
                <a:lumOff val="49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478954"/>
                <a:satOff val="-7822"/>
                <a:lumOff val="49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Impact on Negotiations</a:t>
          </a:r>
          <a:b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</a:b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These elements create specific challenges:</a:t>
          </a:r>
        </a:p>
      </dsp:txBody>
      <dsp:txXfrm>
        <a:off x="7479912" y="1614848"/>
        <a:ext cx="1283983" cy="751681"/>
      </dsp:txXfrm>
    </dsp:sp>
    <dsp:sp modelId="{82E0EECF-5265-4799-92C9-5FABB97BDBFF}">
      <dsp:nvSpPr>
        <dsp:cNvPr id="0" name=""/>
        <dsp:cNvSpPr/>
      </dsp:nvSpPr>
      <dsp:spPr>
        <a:xfrm rot="10800000">
          <a:off x="7057299" y="1825675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522495"/>
                <a:satOff val="-8533"/>
                <a:lumOff val="53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522495"/>
                <a:satOff val="-8533"/>
                <a:lumOff val="53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 rot="10800000">
        <a:off x="7141935" y="1891680"/>
        <a:ext cx="197484" cy="198017"/>
      </dsp:txXfrm>
    </dsp:sp>
    <dsp:sp modelId="{C7B5FCCD-A624-439E-A443-7CE542AFEE17}">
      <dsp:nvSpPr>
        <dsp:cNvPr id="0" name=""/>
        <dsp:cNvSpPr/>
      </dsp:nvSpPr>
      <dsp:spPr>
        <a:xfrm>
          <a:off x="5593467" y="1591462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74745"/>
                <a:satOff val="-9386"/>
                <a:lumOff val="58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574745"/>
                <a:satOff val="-9386"/>
                <a:lumOff val="58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Extended timelines (3-5x longer than UK norms)</a:t>
          </a:r>
        </a:p>
      </dsp:txBody>
      <dsp:txXfrm>
        <a:off x="5616853" y="1614848"/>
        <a:ext cx="1283983" cy="751681"/>
      </dsp:txXfrm>
    </dsp:sp>
    <dsp:sp modelId="{46C5AFF1-84DC-4B2D-92AF-CA8479F7D9FF}">
      <dsp:nvSpPr>
        <dsp:cNvPr id="0" name=""/>
        <dsp:cNvSpPr/>
      </dsp:nvSpPr>
      <dsp:spPr>
        <a:xfrm rot="10800000">
          <a:off x="5194241" y="1825675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626995"/>
                <a:satOff val="-10239"/>
                <a:lumOff val="64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626995"/>
                <a:satOff val="-10239"/>
                <a:lumOff val="64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 rot="10800000">
        <a:off x="5278877" y="1891680"/>
        <a:ext cx="197484" cy="198017"/>
      </dsp:txXfrm>
    </dsp:sp>
    <dsp:sp modelId="{3C9E6C06-AFE9-4EC9-BB1E-532D639CA9F4}">
      <dsp:nvSpPr>
        <dsp:cNvPr id="0" name=""/>
        <dsp:cNvSpPr/>
      </dsp:nvSpPr>
      <dsp:spPr>
        <a:xfrm>
          <a:off x="3730409" y="1591462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70536"/>
                <a:satOff val="-10950"/>
                <a:lumOff val="68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670536"/>
                <a:satOff val="-10950"/>
                <a:lumOff val="68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Unwritten expectations requiring cultural interpreters</a:t>
          </a:r>
        </a:p>
      </dsp:txBody>
      <dsp:txXfrm>
        <a:off x="3753795" y="1614848"/>
        <a:ext cx="1283983" cy="751681"/>
      </dsp:txXfrm>
    </dsp:sp>
    <dsp:sp modelId="{127740B0-4699-4D3C-94B0-C39336A98046}">
      <dsp:nvSpPr>
        <dsp:cNvPr id="0" name=""/>
        <dsp:cNvSpPr/>
      </dsp:nvSpPr>
      <dsp:spPr>
        <a:xfrm rot="10800000">
          <a:off x="3331182" y="1825675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731494"/>
                <a:satOff val="-11946"/>
                <a:lumOff val="74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731494"/>
                <a:satOff val="-11946"/>
                <a:lumOff val="74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 rot="10800000">
        <a:off x="3415818" y="1891680"/>
        <a:ext cx="197484" cy="198017"/>
      </dsp:txXfrm>
    </dsp:sp>
    <dsp:sp modelId="{E3934BC2-A909-4C24-AA00-26F01D513B13}">
      <dsp:nvSpPr>
        <dsp:cNvPr id="0" name=""/>
        <dsp:cNvSpPr/>
      </dsp:nvSpPr>
      <dsp:spPr>
        <a:xfrm>
          <a:off x="1867351" y="1591462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766327"/>
                <a:satOff val="-12515"/>
                <a:lumOff val="78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766327"/>
                <a:satOff val="-12515"/>
                <a:lumOff val="78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Potential for mutual frustration without proper preparation</a:t>
          </a:r>
        </a:p>
      </dsp:txBody>
      <dsp:txXfrm>
        <a:off x="1890737" y="1614848"/>
        <a:ext cx="1283983" cy="751681"/>
      </dsp:txXfrm>
    </dsp:sp>
    <dsp:sp modelId="{D9DC7E27-B6A1-4598-AC4C-84DAEA961755}">
      <dsp:nvSpPr>
        <dsp:cNvPr id="0" name=""/>
        <dsp:cNvSpPr/>
      </dsp:nvSpPr>
      <dsp:spPr>
        <a:xfrm rot="10800000">
          <a:off x="1468124" y="1825675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835993"/>
                <a:satOff val="-13652"/>
                <a:lumOff val="8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835993"/>
                <a:satOff val="-13652"/>
                <a:lumOff val="8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 rot="10800000">
        <a:off x="1552760" y="1891680"/>
        <a:ext cx="197484" cy="198017"/>
      </dsp:txXfrm>
    </dsp:sp>
    <dsp:sp modelId="{DA3D4C9C-26D1-4FDC-A51A-7A8261147225}">
      <dsp:nvSpPr>
        <dsp:cNvPr id="0" name=""/>
        <dsp:cNvSpPr/>
      </dsp:nvSpPr>
      <dsp:spPr>
        <a:xfrm>
          <a:off x="4292" y="1591462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862118"/>
                <a:satOff val="-14079"/>
                <a:lumOff val="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862118"/>
                <a:satOff val="-14079"/>
                <a:lumOff val="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Mianzi (面子) - Face-Saving Protocol</a:t>
          </a:r>
          <a:endParaRPr lang="en-GB" sz="500" kern="1200"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27678" y="1614848"/>
        <a:ext cx="1283983" cy="751681"/>
      </dsp:txXfrm>
    </dsp:sp>
    <dsp:sp modelId="{EE67BDC7-3F44-4645-8522-75BB00204B31}">
      <dsp:nvSpPr>
        <dsp:cNvPr id="0" name=""/>
        <dsp:cNvSpPr/>
      </dsp:nvSpPr>
      <dsp:spPr>
        <a:xfrm rot="5400000">
          <a:off x="528610" y="2483069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940492"/>
                <a:satOff val="-15359"/>
                <a:lumOff val="96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940492"/>
                <a:satOff val="-15359"/>
                <a:lumOff val="96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 rot="-5400000">
        <a:off x="570662" y="2507022"/>
        <a:ext cx="198017" cy="197484"/>
      </dsp:txXfrm>
    </dsp:sp>
    <dsp:sp modelId="{E1642884-8052-43C6-B588-AB944E3BE0A8}">
      <dsp:nvSpPr>
        <dsp:cNvPr id="0" name=""/>
        <dsp:cNvSpPr/>
      </dsp:nvSpPr>
      <dsp:spPr>
        <a:xfrm>
          <a:off x="4292" y="2922218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957908"/>
                <a:satOff val="-15643"/>
                <a:lumOff val="98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957908"/>
                <a:satOff val="-15643"/>
                <a:lumOff val="98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The concept of "face" dictates each interaction. Direct disapproval, public censure, or compelling compromises can all seriously harm discussions. Directly stating "no" is considered impolite; instead, expressions such as "we need more study" convey dissent (Faure, 2023). According to the China Business Review, 89% of Chinese CEOs surveyed in 2023 said they planned to break ties with partners that made them look unpleasant.</a:t>
          </a:r>
        </a:p>
      </dsp:txBody>
      <dsp:txXfrm>
        <a:off x="27678" y="2945604"/>
        <a:ext cx="1283983" cy="751681"/>
      </dsp:txXfrm>
    </dsp:sp>
    <dsp:sp modelId="{12B0B72E-D61E-48F3-869C-7E7A56839993}">
      <dsp:nvSpPr>
        <dsp:cNvPr id="0" name=""/>
        <dsp:cNvSpPr/>
      </dsp:nvSpPr>
      <dsp:spPr>
        <a:xfrm>
          <a:off x="1452155" y="3156431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1044991"/>
                <a:satOff val="-17065"/>
                <a:lumOff val="106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044991"/>
                <a:satOff val="-17065"/>
                <a:lumOff val="106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>
        <a:off x="1452155" y="3222436"/>
        <a:ext cx="197484" cy="198017"/>
      </dsp:txXfrm>
    </dsp:sp>
    <dsp:sp modelId="{2877BB1B-3BE1-4A6B-BF78-EC7C000A1417}">
      <dsp:nvSpPr>
        <dsp:cNvPr id="0" name=""/>
        <dsp:cNvSpPr/>
      </dsp:nvSpPr>
      <dsp:spPr>
        <a:xfrm>
          <a:off x="1867351" y="2922218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053699"/>
                <a:satOff val="-17208"/>
                <a:lumOff val="10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053699"/>
                <a:satOff val="-17208"/>
                <a:lumOff val="10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b="1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 (关系) - Relationship-Centric Business</a:t>
          </a:r>
          <a:endParaRPr lang="en-GB" sz="500" kern="1200"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1890737" y="2945604"/>
        <a:ext cx="1283983" cy="751681"/>
      </dsp:txXfrm>
    </dsp:sp>
    <dsp:sp modelId="{934DF217-8A3C-4F79-A747-28B211A478AE}">
      <dsp:nvSpPr>
        <dsp:cNvPr id="0" name=""/>
        <dsp:cNvSpPr/>
      </dsp:nvSpPr>
      <dsp:spPr>
        <a:xfrm>
          <a:off x="3315213" y="3156431"/>
          <a:ext cx="282120" cy="330027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00" kern="1200"/>
        </a:p>
      </dsp:txBody>
      <dsp:txXfrm>
        <a:off x="3315213" y="3222436"/>
        <a:ext cx="197484" cy="198017"/>
      </dsp:txXfrm>
    </dsp:sp>
    <dsp:sp modelId="{67E20F3A-BA4E-4A83-A1DB-884F5D031863}">
      <dsp:nvSpPr>
        <dsp:cNvPr id="0" name=""/>
        <dsp:cNvSpPr/>
      </dsp:nvSpPr>
      <dsp:spPr>
        <a:xfrm>
          <a:off x="3730409" y="2922218"/>
          <a:ext cx="1330755" cy="79845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In Chinese business culture, permanent interpersonal relationships are valued much more than short-term agreements. Contrary to the UK's contract-first strategy, Chinese rivals anticipate spending a significant amount of time establishing trust through social events, presents, and shared dinners prior to negotiating terms (Chen &amp; Chen, 2023). According to research, the main reason for 72% of unsuccessful Sino-foreign discussions is insufficient guanxi development (Asia Society, 2023).</a:t>
          </a:r>
        </a:p>
      </dsp:txBody>
      <dsp:txXfrm>
        <a:off x="3753795" y="2945604"/>
        <a:ext cx="1283983" cy="7516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F0C4E-5B11-4F31-BE5C-71E158324830}">
      <dsp:nvSpPr>
        <dsp:cNvPr id="0" name=""/>
        <dsp:cNvSpPr/>
      </dsp:nvSpPr>
      <dsp:spPr>
        <a:xfrm>
          <a:off x="0" y="0"/>
          <a:ext cx="7472838" cy="158852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Strategic Negotiation Approaches for UK-China Partnerships</a:t>
          </a:r>
          <a:endParaRPr lang="en-US" sz="23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/>
            <a:t>Pre-Negotiation Relationship Building (Weeks 1-4)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/>
            <a:t>Formal Negotiation Tactics (Weeks 5-8)</a:t>
          </a:r>
          <a:endParaRPr lang="en-US" sz="1800" kern="1200"/>
        </a:p>
      </dsp:txBody>
      <dsp:txXfrm>
        <a:off x="46526" y="46526"/>
        <a:ext cx="5830972" cy="1495475"/>
      </dsp:txXfrm>
    </dsp:sp>
    <dsp:sp modelId="{EBE5FCBD-72AE-43BA-98EC-DA81E0269C0E}">
      <dsp:nvSpPr>
        <dsp:cNvPr id="0" name=""/>
        <dsp:cNvSpPr/>
      </dsp:nvSpPr>
      <dsp:spPr>
        <a:xfrm>
          <a:off x="1318736" y="1941534"/>
          <a:ext cx="7472838" cy="158852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49490"/>
                <a:satOff val="-18772"/>
                <a:lumOff val="117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1149490"/>
                <a:satOff val="-18772"/>
                <a:lumOff val="117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Post-Agreement Implementation</a:t>
          </a:r>
          <a:endParaRPr lang="en-US" sz="2300" kern="1200"/>
        </a:p>
      </dsp:txBody>
      <dsp:txXfrm>
        <a:off x="1365262" y="1988060"/>
        <a:ext cx="5028507" cy="1495475"/>
      </dsp:txXfrm>
    </dsp:sp>
    <dsp:sp modelId="{3FFE59F5-1990-4082-8E19-0A9A828458D9}">
      <dsp:nvSpPr>
        <dsp:cNvPr id="0" name=""/>
        <dsp:cNvSpPr/>
      </dsp:nvSpPr>
      <dsp:spPr>
        <a:xfrm>
          <a:off x="6440295" y="1248759"/>
          <a:ext cx="1032543" cy="10325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72617" y="1248759"/>
        <a:ext cx="567899" cy="7769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4C52F2-8121-40C1-AC07-A73E71BBEC56}">
      <dsp:nvSpPr>
        <dsp:cNvPr id="0" name=""/>
        <dsp:cNvSpPr/>
      </dsp:nvSpPr>
      <dsp:spPr>
        <a:xfrm>
          <a:off x="0" y="0"/>
          <a:ext cx="9905999" cy="2057400"/>
        </a:xfrm>
        <a:prstGeom prst="rect">
          <a:avLst/>
        </a:prstGeom>
        <a:solidFill>
          <a:srgbClr val="00B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Key Differentiators</a:t>
          </a:r>
          <a:endParaRPr lang="en-GB" sz="6500" kern="1200" dirty="0"/>
        </a:p>
      </dsp:txBody>
      <dsp:txXfrm>
        <a:off x="0" y="0"/>
        <a:ext cx="9905999" cy="2057400"/>
      </dsp:txXfrm>
    </dsp:sp>
    <dsp:sp modelId="{E8B1B4DF-7417-4CAE-8F8E-92E380E9BBD9}">
      <dsp:nvSpPr>
        <dsp:cNvPr id="0" name=""/>
        <dsp:cNvSpPr/>
      </dsp:nvSpPr>
      <dsp:spPr>
        <a:xfrm>
          <a:off x="3269" y="2069432"/>
          <a:ext cx="650826" cy="4296474"/>
        </a:xfrm>
        <a:prstGeom prst="rect">
          <a:avLst/>
        </a:prstGeom>
        <a:solidFill>
          <a:srgbClr val="92D050"/>
        </a:solidFill>
        <a:ln w="12700" cap="flat" cmpd="sng" algn="ctr">
          <a:solidFill>
            <a:srgbClr val="FFFF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1. Pre-Negotiation Relationship Building (Weeks 1-4)</a:t>
          </a:r>
          <a:endParaRPr lang="en-GB" sz="1200" kern="1200" dirty="0"/>
        </a:p>
      </dsp:txBody>
      <dsp:txXfrm>
        <a:off x="3269" y="2069432"/>
        <a:ext cx="650826" cy="4296474"/>
      </dsp:txXfrm>
    </dsp:sp>
    <dsp:sp modelId="{BA2144D9-6402-4340-8123-536090335C2C}">
      <dsp:nvSpPr>
        <dsp:cNvPr id="0" name=""/>
        <dsp:cNvSpPr/>
      </dsp:nvSpPr>
      <dsp:spPr>
        <a:xfrm>
          <a:off x="654096" y="2021301"/>
          <a:ext cx="804335" cy="4392736"/>
        </a:xfrm>
        <a:prstGeom prst="rect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 Development: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Invest in 3-4 informal meetings (e.g., banquets) before business discussions. Research shows deals with established </a:t>
          </a: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have 60% higher success </a:t>
          </a:r>
          <a:r>
            <a:rPr lang="en-GB" sz="5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rates (Chen, 2023).</a:t>
          </a:r>
        </a:p>
      </dsp:txBody>
      <dsp:txXfrm>
        <a:off x="654096" y="2021301"/>
        <a:ext cx="804335" cy="4392736"/>
      </dsp:txXfrm>
    </dsp:sp>
    <dsp:sp modelId="{EAF6E65A-C630-4674-B87F-692F40CD36AB}">
      <dsp:nvSpPr>
        <dsp:cNvPr id="0" name=""/>
        <dsp:cNvSpPr/>
      </dsp:nvSpPr>
      <dsp:spPr>
        <a:xfrm>
          <a:off x="1458431" y="1732538"/>
          <a:ext cx="1054250" cy="49702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Third-Party Introductions: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Leverage existing Chinese business contacts or intermediaries to establish credibility - 78% of Chinese executives prefer introduced partners (Asia Society, 2023).</a:t>
          </a:r>
        </a:p>
      </dsp:txBody>
      <dsp:txXfrm>
        <a:off x="1458431" y="1732538"/>
        <a:ext cx="1054250" cy="4970262"/>
      </dsp:txXfrm>
    </dsp:sp>
    <dsp:sp modelId="{DA9F3134-47C9-41F7-87D2-2C3C64A58394}">
      <dsp:nvSpPr>
        <dsp:cNvPr id="0" name=""/>
        <dsp:cNvSpPr/>
      </dsp:nvSpPr>
      <dsp:spPr>
        <a:xfrm>
          <a:off x="2512682" y="1900996"/>
          <a:ext cx="753111" cy="4633347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2. Formal Negotiation Tactics (Weeks 5-8)</a:t>
          </a:r>
          <a:endParaRPr lang="en-GB" sz="1050" kern="1200" dirty="0"/>
        </a:p>
      </dsp:txBody>
      <dsp:txXfrm>
        <a:off x="2512682" y="1900996"/>
        <a:ext cx="753111" cy="4633347"/>
      </dsp:txXfrm>
    </dsp:sp>
    <dsp:sp modelId="{585EA0C7-912F-46BC-9691-9286C469330C}">
      <dsp:nvSpPr>
        <dsp:cNvPr id="0" name=""/>
        <dsp:cNvSpPr/>
      </dsp:nvSpPr>
      <dsp:spPr>
        <a:xfrm>
          <a:off x="3265793" y="1804734"/>
          <a:ext cx="763491" cy="4825870"/>
        </a:xfrm>
        <a:prstGeom prst="rect">
          <a:avLst/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Hierarchy Awareness: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Present proposals to senior leaders first through proper channels. Include: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Translated materials with lucky </a:t>
          </a:r>
          <a:r>
            <a:rPr lang="en-GB" sz="1050" kern="1200" dirty="0" err="1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colors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 (red/gold)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References to mutual long-term benefits</a:t>
          </a:r>
        </a:p>
      </dsp:txBody>
      <dsp:txXfrm>
        <a:off x="3265793" y="1804734"/>
        <a:ext cx="763491" cy="4825870"/>
      </dsp:txXfrm>
    </dsp:sp>
    <dsp:sp modelId="{E92E3C37-304B-43A5-98C2-1C625BD46DB3}">
      <dsp:nvSpPr>
        <dsp:cNvPr id="0" name=""/>
        <dsp:cNvSpPr/>
      </dsp:nvSpPr>
      <dsp:spPr>
        <a:xfrm>
          <a:off x="4029285" y="2006244"/>
          <a:ext cx="918994" cy="4422850"/>
        </a:xfrm>
        <a:prstGeom prst="rect">
          <a:avLst/>
        </a:prstGeom>
        <a:solidFill>
          <a:schemeClr val="accent3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Face-Saving Techniques:</a:t>
          </a:r>
          <a:endParaRPr lang="en-GB" sz="1050" kern="1200" dirty="0">
            <a:solidFill>
              <a:schemeClr val="tx1"/>
            </a:solidFill>
            <a:effectLst/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Package concessions as "mutual adjustments" rather than demands</a:t>
          </a:r>
        </a:p>
        <a:p>
          <a:pPr marL="57150" lvl="1" indent="-57150" algn="l" defTabSz="466725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Use phrases like "We suggest considering..." instead of direct criticism</a:t>
          </a:r>
        </a:p>
      </dsp:txBody>
      <dsp:txXfrm>
        <a:off x="4029285" y="2006244"/>
        <a:ext cx="918994" cy="4422850"/>
      </dsp:txXfrm>
    </dsp:sp>
    <dsp:sp modelId="{26D81791-BB8C-48F4-B39C-326E4A359F51}">
      <dsp:nvSpPr>
        <dsp:cNvPr id="0" name=""/>
        <dsp:cNvSpPr/>
      </dsp:nvSpPr>
      <dsp:spPr>
        <a:xfrm>
          <a:off x="4948279" y="1804734"/>
          <a:ext cx="758589" cy="4825870"/>
        </a:xfrm>
        <a:prstGeom prst="rect">
          <a:avLst/>
        </a:prstGeom>
        <a:solidFill>
          <a:schemeClr val="accent3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Patient Silence: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Allow 8-10 second pauses after offers - Chinese teams often consult quietly (Faure, 2023).</a:t>
          </a:r>
        </a:p>
      </dsp:txBody>
      <dsp:txXfrm>
        <a:off x="4948279" y="1804734"/>
        <a:ext cx="758589" cy="4825870"/>
      </dsp:txXfrm>
    </dsp:sp>
    <dsp:sp modelId="{E10C8CA9-EC95-4E0F-A057-61498385E83E}">
      <dsp:nvSpPr>
        <dsp:cNvPr id="0" name=""/>
        <dsp:cNvSpPr/>
      </dsp:nvSpPr>
      <dsp:spPr>
        <a:xfrm>
          <a:off x="5706869" y="2045021"/>
          <a:ext cx="735333" cy="4345296"/>
        </a:xfrm>
        <a:prstGeom prst="rect">
          <a:avLst/>
        </a:prstGeom>
        <a:solidFill>
          <a:schemeClr val="accent4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3. Post-Agreement Implementation</a:t>
          </a:r>
          <a:endParaRPr lang="en-GB" sz="1050" kern="1200" dirty="0"/>
        </a:p>
      </dsp:txBody>
      <dsp:txXfrm>
        <a:off x="5706869" y="2045021"/>
        <a:ext cx="735333" cy="4345296"/>
      </dsp:txXfrm>
    </dsp:sp>
    <dsp:sp modelId="{B37CC982-9639-4E8F-8C56-2D07D16EAF03}">
      <dsp:nvSpPr>
        <dsp:cNvPr id="0" name=""/>
        <dsp:cNvSpPr/>
      </dsp:nvSpPr>
      <dsp:spPr>
        <a:xfrm>
          <a:off x="6442202" y="1852865"/>
          <a:ext cx="1040153" cy="4729608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Flexible Contracts: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Build in relationship clauses allowing future modifications - 92% of Chinese firms expect renegotiation during execution (Harvard, 2023).</a:t>
          </a:r>
        </a:p>
      </dsp:txBody>
      <dsp:txXfrm>
        <a:off x="6442202" y="1852865"/>
        <a:ext cx="1040153" cy="4729608"/>
      </dsp:txXfrm>
    </dsp:sp>
    <dsp:sp modelId="{F595A7D6-4DE7-4F9F-8A71-74DCC8C3D82F}">
      <dsp:nvSpPr>
        <dsp:cNvPr id="0" name=""/>
        <dsp:cNvSpPr/>
      </dsp:nvSpPr>
      <dsp:spPr>
        <a:xfrm>
          <a:off x="7482356" y="2019919"/>
          <a:ext cx="905119" cy="4395501"/>
        </a:xfrm>
        <a:prstGeom prst="rect">
          <a:avLst/>
        </a:prstGeom>
        <a:solidFill>
          <a:schemeClr val="accent5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Continuous Engagement: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 Schedule quarterly face-to-face reviews to maintain </a:t>
          </a:r>
          <a:r>
            <a:rPr lang="en-GB" sz="1050" i="1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guanxi</a:t>
          </a: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.</a:t>
          </a:r>
        </a:p>
      </dsp:txBody>
      <dsp:txXfrm>
        <a:off x="7482356" y="2019919"/>
        <a:ext cx="905119" cy="4395501"/>
      </dsp:txXfrm>
    </dsp:sp>
    <dsp:sp modelId="{AA4CA995-AC30-4521-91BE-5D8F0370EEA8}">
      <dsp:nvSpPr>
        <dsp:cNvPr id="0" name=""/>
        <dsp:cNvSpPr/>
      </dsp:nvSpPr>
      <dsp:spPr>
        <a:xfrm>
          <a:off x="8387475" y="1840832"/>
          <a:ext cx="853475" cy="4753674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UK negotiators typically misallocate 80% of effort to contract terms versus 20% to relationships - reverse this ratio for China (Meyer, 2023).</a:t>
          </a:r>
        </a:p>
      </dsp:txBody>
      <dsp:txXfrm>
        <a:off x="8387475" y="1840832"/>
        <a:ext cx="853475" cy="4753674"/>
      </dsp:txXfrm>
    </dsp:sp>
    <dsp:sp modelId="{D4703B29-5679-430A-82B1-8B0C7DF6EE17}">
      <dsp:nvSpPr>
        <dsp:cNvPr id="0" name=""/>
        <dsp:cNvSpPr/>
      </dsp:nvSpPr>
      <dsp:spPr>
        <a:xfrm>
          <a:off x="9240950" y="2010262"/>
          <a:ext cx="661778" cy="4414814"/>
        </a:xfrm>
        <a:prstGeom prst="rect">
          <a:avLst/>
        </a:prstGeom>
        <a:solidFill>
          <a:schemeClr val="accent3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Successful negotiators spend 3x longer in pre-meeting due diligence on Chinese cultural norms.</a:t>
          </a:r>
        </a:p>
      </dsp:txBody>
      <dsp:txXfrm>
        <a:off x="9240950" y="2010262"/>
        <a:ext cx="661778" cy="4414814"/>
      </dsp:txXfrm>
    </dsp:sp>
    <dsp:sp modelId="{D901C01B-B05A-4A73-BF94-C1FB5C507628}">
      <dsp:nvSpPr>
        <dsp:cNvPr id="0" name=""/>
        <dsp:cNvSpPr/>
      </dsp:nvSpPr>
      <dsp:spPr>
        <a:xfrm>
          <a:off x="0" y="6377940"/>
          <a:ext cx="9905999" cy="48006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297D54-A90B-484E-B667-9DAF4ACA6E33}">
      <dsp:nvSpPr>
        <dsp:cNvPr id="0" name=""/>
        <dsp:cNvSpPr/>
      </dsp:nvSpPr>
      <dsp:spPr>
        <a:xfrm>
          <a:off x="0" y="1828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1. McKinsey &amp; Co. (2023) </a:t>
          </a:r>
          <a:r>
            <a:rPr lang="en-US" sz="1000" i="1" kern="1200"/>
            <a:t>Global Negotiation Practices</a:t>
          </a:r>
          <a:r>
            <a:rPr lang="en-US" sz="1000" kern="1200"/>
            <a:t>.</a:t>
          </a:r>
        </a:p>
      </dsp:txBody>
      <dsp:txXfrm>
        <a:off x="0" y="18286"/>
        <a:ext cx="1476870" cy="886122"/>
      </dsp:txXfrm>
    </dsp:sp>
    <dsp:sp modelId="{4E388907-D9F7-476F-94F4-3EAD0D100AE6}">
      <dsp:nvSpPr>
        <dsp:cNvPr id="0" name=""/>
        <dsp:cNvSpPr/>
      </dsp:nvSpPr>
      <dsp:spPr>
        <a:xfrm>
          <a:off x="1624558" y="1828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.2. Chen, X. (2023) </a:t>
          </a:r>
          <a:r>
            <a:rPr lang="en-US" sz="1000" i="1" kern="1200"/>
            <a:t>Sino-Foreign Business Partnerships</a:t>
          </a:r>
          <a:r>
            <a:rPr lang="en-US" sz="1000" kern="1200"/>
            <a:t>. Beijing: CUP.</a:t>
          </a:r>
        </a:p>
      </dsp:txBody>
      <dsp:txXfrm>
        <a:off x="1624558" y="18286"/>
        <a:ext cx="1476870" cy="886122"/>
      </dsp:txXfrm>
    </dsp:sp>
    <dsp:sp modelId="{FE14A86D-969B-45D5-AD4F-5FE6C6DCE4C8}">
      <dsp:nvSpPr>
        <dsp:cNvPr id="0" name=""/>
        <dsp:cNvSpPr/>
      </dsp:nvSpPr>
      <dsp:spPr>
        <a:xfrm>
          <a:off x="3249116" y="1828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4. Chen, M. (2023) </a:t>
          </a:r>
          <a:r>
            <a:rPr lang="en-US" sz="1000" i="1" kern="1200"/>
            <a:t>Sino-foreign business negotiations</a:t>
          </a:r>
          <a:r>
            <a:rPr lang="en-US" sz="1000" kern="1200"/>
            <a:t>. Beijing: CUP.</a:t>
          </a:r>
        </a:p>
      </dsp:txBody>
      <dsp:txXfrm>
        <a:off x="3249116" y="18286"/>
        <a:ext cx="1476870" cy="886122"/>
      </dsp:txXfrm>
    </dsp:sp>
    <dsp:sp modelId="{56D1B275-D590-4E7B-A858-3CA8595D1A9E}">
      <dsp:nvSpPr>
        <dsp:cNvPr id="0" name=""/>
        <dsp:cNvSpPr/>
      </dsp:nvSpPr>
      <dsp:spPr>
        <a:xfrm>
          <a:off x="0" y="105209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5. Meyer, E. (2023) </a:t>
          </a:r>
          <a:r>
            <a:rPr lang="en-US" sz="1000" i="1" kern="1200"/>
            <a:t>The culture map</a:t>
          </a:r>
          <a:r>
            <a:rPr lang="en-US" sz="1000" kern="1200"/>
            <a:t>, 2nd edn. NY: PublicAffairs.</a:t>
          </a:r>
        </a:p>
      </dsp:txBody>
      <dsp:txXfrm>
        <a:off x="0" y="1052096"/>
        <a:ext cx="1476870" cy="886122"/>
      </dsp:txXfrm>
    </dsp:sp>
    <dsp:sp modelId="{B8FE9EBE-4001-4CFB-8C35-4E2C196BF19E}">
      <dsp:nvSpPr>
        <dsp:cNvPr id="0" name=""/>
        <dsp:cNvSpPr/>
      </dsp:nvSpPr>
      <dsp:spPr>
        <a:xfrm>
          <a:off x="1624558" y="105209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6. Chen, X.P. &amp; Chen, C.C. (2023) </a:t>
          </a:r>
          <a:r>
            <a:rPr lang="en-US" sz="1000" i="1" kern="1200"/>
            <a:t>Guanxi in Chinese business culture</a:t>
          </a:r>
          <a:r>
            <a:rPr lang="en-US" sz="1000" kern="1200"/>
            <a:t>. London: Palgrave.</a:t>
          </a:r>
        </a:p>
      </dsp:txBody>
      <dsp:txXfrm>
        <a:off x="1624558" y="1052096"/>
        <a:ext cx="1476870" cy="886122"/>
      </dsp:txXfrm>
    </dsp:sp>
    <dsp:sp modelId="{13195BD0-6FA9-450B-855F-B888DD7036DD}">
      <dsp:nvSpPr>
        <dsp:cNvPr id="0" name=""/>
        <dsp:cNvSpPr/>
      </dsp:nvSpPr>
      <dsp:spPr>
        <a:xfrm>
          <a:off x="3249116" y="105209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7. Faure, G.O. (2023) </a:t>
          </a:r>
          <a:r>
            <a:rPr lang="en-US" sz="1000" i="1" kern="1200"/>
            <a:t>Chinese negotiation tactics</a:t>
          </a:r>
          <a:r>
            <a:rPr lang="en-US" sz="1000" kern="1200"/>
            <a:t>. Harvard Business Press.</a:t>
          </a:r>
        </a:p>
      </dsp:txBody>
      <dsp:txXfrm>
        <a:off x="3249116" y="1052096"/>
        <a:ext cx="1476870" cy="886122"/>
      </dsp:txXfrm>
    </dsp:sp>
    <dsp:sp modelId="{D10AF58F-FBFB-4F96-A39B-EC0A0BFB9607}">
      <dsp:nvSpPr>
        <dsp:cNvPr id="0" name=""/>
        <dsp:cNvSpPr/>
      </dsp:nvSpPr>
      <dsp:spPr>
        <a:xfrm>
          <a:off x="0" y="208590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8. Fang, T. (2023) </a:t>
          </a:r>
          <a:r>
            <a:rPr lang="en-US" sz="1000" i="1" kern="1200"/>
            <a:t>Chinese business negotiating style</a:t>
          </a:r>
          <a:r>
            <a:rPr lang="en-US" sz="1000" kern="1200"/>
            <a:t>. London: Routledge.</a:t>
          </a:r>
        </a:p>
      </dsp:txBody>
      <dsp:txXfrm>
        <a:off x="0" y="2085906"/>
        <a:ext cx="1476870" cy="886122"/>
      </dsp:txXfrm>
    </dsp:sp>
    <dsp:sp modelId="{6FF3F9A1-F812-4C4B-A072-5FABC0D7D8D5}">
      <dsp:nvSpPr>
        <dsp:cNvPr id="0" name=""/>
        <dsp:cNvSpPr/>
      </dsp:nvSpPr>
      <dsp:spPr>
        <a:xfrm>
          <a:off x="1624558" y="208590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9. Hofstede, G. (2020) </a:t>
          </a:r>
          <a:r>
            <a:rPr lang="en-US" sz="1000" i="1" kern="1200"/>
            <a:t>Culture’s consequences</a:t>
          </a:r>
          <a:r>
            <a:rPr lang="en-US" sz="1000" kern="1200"/>
            <a:t>. 3rd edn. London: Sage.</a:t>
          </a:r>
        </a:p>
      </dsp:txBody>
      <dsp:txXfrm>
        <a:off x="1624558" y="2085906"/>
        <a:ext cx="1476870" cy="886122"/>
      </dsp:txXfrm>
    </dsp:sp>
    <dsp:sp modelId="{A8E932DE-4D79-41A9-8516-BA00B8C09255}">
      <dsp:nvSpPr>
        <dsp:cNvPr id="0" name=""/>
        <dsp:cNvSpPr/>
      </dsp:nvSpPr>
      <dsp:spPr>
        <a:xfrm>
          <a:off x="3249116" y="2085906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10. Meyer, E. (2021) </a:t>
          </a:r>
          <a:r>
            <a:rPr lang="en-US" sz="1000" i="1" kern="1200"/>
            <a:t>The culture map</a:t>
          </a:r>
          <a:r>
            <a:rPr lang="en-US" sz="1000" kern="1200"/>
            <a:t>. New York: PublicAffairs.</a:t>
          </a:r>
        </a:p>
      </dsp:txBody>
      <dsp:txXfrm>
        <a:off x="3249116" y="2085906"/>
        <a:ext cx="1476870" cy="886122"/>
      </dsp:txXfrm>
    </dsp:sp>
    <dsp:sp modelId="{7F070EBF-1036-4F0C-A3F0-252BC1DDB20A}">
      <dsp:nvSpPr>
        <dsp:cNvPr id="0" name=""/>
        <dsp:cNvSpPr/>
      </dsp:nvSpPr>
      <dsp:spPr>
        <a:xfrm>
          <a:off x="0" y="3119715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11. Faure, G.O. and Fang, T. (2023) </a:t>
          </a:r>
          <a:r>
            <a:rPr lang="en-US" sz="1000" i="1" kern="1200"/>
            <a:t>Chinese business negotiating style</a:t>
          </a:r>
          <a:r>
            <a:rPr lang="en-US" sz="1000" kern="1200"/>
            <a:t>. London: Sage.</a:t>
          </a:r>
        </a:p>
      </dsp:txBody>
      <dsp:txXfrm>
        <a:off x="0" y="3119715"/>
        <a:ext cx="1476870" cy="886122"/>
      </dsp:txXfrm>
    </dsp:sp>
    <dsp:sp modelId="{BCDE246C-F10A-4992-AFF4-9226751225D9}">
      <dsp:nvSpPr>
        <dsp:cNvPr id="0" name=""/>
        <dsp:cNvSpPr/>
      </dsp:nvSpPr>
      <dsp:spPr>
        <a:xfrm>
          <a:off x="1624558" y="3119715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12. Hofstede, G. (2020) </a:t>
          </a:r>
          <a:r>
            <a:rPr lang="en-US" sz="1000" i="1" kern="1200"/>
            <a:t>Culture’s consequences</a:t>
          </a:r>
          <a:r>
            <a:rPr lang="en-US" sz="1000" kern="1200"/>
            <a:t>. 3rd edn. London: Sage.</a:t>
          </a:r>
        </a:p>
      </dsp:txBody>
      <dsp:txXfrm>
        <a:off x="1624558" y="3119715"/>
        <a:ext cx="1476870" cy="886122"/>
      </dsp:txXfrm>
    </dsp:sp>
    <dsp:sp modelId="{922D0719-BCAC-4310-B30A-CDE49DA80037}">
      <dsp:nvSpPr>
        <dsp:cNvPr id="0" name=""/>
        <dsp:cNvSpPr/>
      </dsp:nvSpPr>
      <dsp:spPr>
        <a:xfrm>
          <a:off x="3249116" y="3119715"/>
          <a:ext cx="1476870" cy="8861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13. Meyer, E. (2021) </a:t>
          </a:r>
          <a:r>
            <a:rPr lang="en-US" sz="1000" i="1" kern="1200"/>
            <a:t>The culture map</a:t>
          </a:r>
          <a:r>
            <a:rPr lang="en-US" sz="1000" kern="1200"/>
            <a:t>. New York: PublicAffairs.</a:t>
          </a:r>
        </a:p>
      </dsp:txBody>
      <dsp:txXfrm>
        <a:off x="3249116" y="3119715"/>
        <a:ext cx="1476870" cy="8861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5E83B0-C2B4-401F-8C06-B3429FB5D58F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DB24E2-3628-40CE-AE98-229106AAE3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735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870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70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5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5044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170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202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691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3492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7159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956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DB24E2-3628-40CE-AE98-229106AAE38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091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1803405"/>
            <a:ext cx="7924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0600" y="3632201"/>
            <a:ext cx="7924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26518" y="4323846"/>
            <a:ext cx="2488881" cy="365125"/>
          </a:xfrm>
        </p:spPr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90600" y="4323847"/>
            <a:ext cx="528732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2725" y="1430868"/>
            <a:ext cx="2352675" cy="365125"/>
          </a:xfrm>
        </p:spPr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112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152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753535"/>
            <a:ext cx="861822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3891" y="3641726"/>
            <a:ext cx="861822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25690" y="381002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3890" y="381002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9339" y="381002"/>
            <a:ext cx="722771" cy="365125"/>
          </a:xfrm>
        </p:spPr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260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890" y="2194560"/>
            <a:ext cx="4236461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8941" y="2194560"/>
            <a:ext cx="4233168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03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2675" y="762000"/>
            <a:ext cx="6909435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9719" y="2183802"/>
            <a:ext cx="399063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3889" y="3132668"/>
            <a:ext cx="4236461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74770" y="2183802"/>
            <a:ext cx="398733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8940" y="3132668"/>
            <a:ext cx="4233169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47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161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738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1524000"/>
            <a:ext cx="3343275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0050" y="746760"/>
            <a:ext cx="5052060" cy="551688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0" y="3124200"/>
            <a:ext cx="3343275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416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1524000"/>
            <a:ext cx="4415374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83984" y="751242"/>
            <a:ext cx="3980420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0" y="3124200"/>
            <a:ext cx="4415374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068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85" y="4697362"/>
            <a:ext cx="861952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3884" y="977035"/>
            <a:ext cx="8612782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0" y="5516716"/>
            <a:ext cx="861822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665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753534"/>
            <a:ext cx="861822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50" y="3649134"/>
            <a:ext cx="84201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81002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0" y="381002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2"/>
            <a:ext cx="722772" cy="365125"/>
          </a:xfrm>
        </p:spPr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1670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380" y="753534"/>
            <a:ext cx="8248121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59391" y="3509768"/>
            <a:ext cx="7794098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50" y="4174598"/>
            <a:ext cx="8426981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81002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0" y="379439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2"/>
            <a:ext cx="722772" cy="365125"/>
          </a:xfrm>
        </p:spPr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50746" y="807720"/>
            <a:ext cx="4953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825627" y="3021330"/>
            <a:ext cx="4953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0434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950" y="1124703"/>
            <a:ext cx="8422681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41" y="3648317"/>
            <a:ext cx="8421409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78885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0" y="378885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2"/>
            <a:ext cx="722772" cy="365125"/>
          </a:xfrm>
        </p:spPr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033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352677" y="762001"/>
            <a:ext cx="6909434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43891" y="2202080"/>
            <a:ext cx="277368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3890" y="2904565"/>
            <a:ext cx="277368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77423" y="2201333"/>
            <a:ext cx="277368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575846" y="2904068"/>
            <a:ext cx="277368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88429" y="2192866"/>
            <a:ext cx="277368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88430" y="2904565"/>
            <a:ext cx="277368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1664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352677" y="762000"/>
            <a:ext cx="6913816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43890" y="4113341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43890" y="2331720"/>
            <a:ext cx="277368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43890" y="4796104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66196" y="4113341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66195" y="2331720"/>
            <a:ext cx="277368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565096" y="4796103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92812" y="4113341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92811" y="2331722"/>
            <a:ext cx="277368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92711" y="4796101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0343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890" y="2194560"/>
            <a:ext cx="8618220" cy="40690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683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90472" y="747184"/>
            <a:ext cx="1671638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890" y="746126"/>
            <a:ext cx="6801205" cy="42497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25690" y="381002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3890" y="381002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9338" y="381002"/>
            <a:ext cx="722772" cy="365125"/>
          </a:xfrm>
        </p:spPr>
        <p:txBody>
          <a:bodyPr/>
          <a:lstStyle/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74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52675" y="764373"/>
            <a:ext cx="6909435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3890" y="2194560"/>
            <a:ext cx="861822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46582" y="6356352"/>
            <a:ext cx="23155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2576B-BF9A-427D-87AF-5793066483E9}" type="datetimeFigureOut">
              <a:rPr lang="en-GB" smtClean="0"/>
              <a:t>08/07/2025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3890" y="6355847"/>
            <a:ext cx="6154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937" y="381002"/>
            <a:ext cx="21421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EDDD3-E23D-4441-A822-671F22F8B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3966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image" Target="../media/image1.png"/><Relationship Id="rId7" Type="http://schemas.openxmlformats.org/officeDocument/2006/relationships/diagramLayout" Target="../diagrams/layout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8.xml"/><Relationship Id="rId5" Type="http://schemas.openxmlformats.org/officeDocument/2006/relationships/image" Target="../media/image8.svg"/><Relationship Id="rId10" Type="http://schemas.microsoft.com/office/2007/relationships/diagramDrawing" Target="../diagrams/drawing8.xml"/><Relationship Id="rId4" Type="http://schemas.openxmlformats.org/officeDocument/2006/relationships/image" Target="../media/image7.png"/><Relationship Id="rId9" Type="http://schemas.openxmlformats.org/officeDocument/2006/relationships/diagramColors" Target="../diagrams/colors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4AF58838-2EA9-E374-042C-3587F5E1984F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906437" cy="11041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BE73D06-F1DC-9427-158A-D140BC4EAA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5831579"/>
              </p:ext>
            </p:extLst>
          </p:nvPr>
        </p:nvGraphicFramePr>
        <p:xfrm>
          <a:off x="1650999" y="1227666"/>
          <a:ext cx="7061484" cy="5421207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3530742">
                  <a:extLst>
                    <a:ext uri="{9D8B030D-6E8A-4147-A177-3AD203B41FA5}">
                      <a16:colId xmlns:a16="http://schemas.microsoft.com/office/drawing/2014/main" val="2389219966"/>
                    </a:ext>
                  </a:extLst>
                </a:gridCol>
                <a:gridCol w="3530742">
                  <a:extLst>
                    <a:ext uri="{9D8B030D-6E8A-4147-A177-3AD203B41FA5}">
                      <a16:colId xmlns:a16="http://schemas.microsoft.com/office/drawing/2014/main" val="2245619397"/>
                    </a:ext>
                  </a:extLst>
                </a:gridCol>
              </a:tblGrid>
              <a:tr h="709789"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Programme: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BA (Hons) Business Management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7798052"/>
                  </a:ext>
                </a:extLst>
              </a:tr>
              <a:tr h="709789">
                <a:tc>
                  <a:txBody>
                    <a:bodyPr/>
                    <a:lstStyle/>
                    <a:p>
                      <a:r>
                        <a:rPr lang="en-GB" dirty="0"/>
                        <a:t>Module:	                                   International </a:t>
                      </a:r>
                      <a:r>
                        <a:rPr lang="en-GB"/>
                        <a:t>Business Communications LCBB6001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016052"/>
                  </a:ext>
                </a:extLst>
              </a:tr>
              <a:tr h="709789">
                <a:tc>
                  <a:txBody>
                    <a:bodyPr/>
                    <a:lstStyle/>
                    <a:p>
                      <a:r>
                        <a:rPr lang="en-GB" dirty="0"/>
                        <a:t>Module Lead:</a:t>
                      </a:r>
                    </a:p>
                    <a:p>
                      <a:r>
                        <a:rPr lang="en-GB" dirty="0"/>
                        <a:t>Lecturer: Dr Samson Oladejo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142753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Assignment Title:</a:t>
                      </a:r>
                    </a:p>
                    <a:p>
                      <a:r>
                        <a:rPr lang="en-GB" dirty="0"/>
                        <a:t>Component 2: </a:t>
                      </a:r>
                    </a:p>
                    <a:p>
                      <a:r>
                        <a:rPr lang="en-GB" dirty="0"/>
                        <a:t>Practical Individual Presentation 	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7577451"/>
                  </a:ext>
                </a:extLst>
              </a:tr>
              <a:tr h="709789">
                <a:tc>
                  <a:txBody>
                    <a:bodyPr/>
                    <a:lstStyle/>
                    <a:p>
                      <a:r>
                        <a:rPr lang="en-GB" dirty="0"/>
                        <a:t>Student Name:</a:t>
                      </a:r>
                    </a:p>
                    <a:p>
                      <a:r>
                        <a:rPr lang="en-GB" dirty="0"/>
                        <a:t>Claudiu Pindici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8803702"/>
                  </a:ext>
                </a:extLst>
              </a:tr>
              <a:tr h="709789">
                <a:tc>
                  <a:txBody>
                    <a:bodyPr/>
                    <a:lstStyle/>
                    <a:p>
                      <a:r>
                        <a:rPr lang="en-GB" dirty="0"/>
                        <a:t>Student ID:</a:t>
                      </a:r>
                    </a:p>
                    <a:p>
                      <a:r>
                        <a:rPr lang="en-GB" dirty="0"/>
                        <a:t>2246687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8218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7391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ands holding each other's wrists and interlinked to form a circle">
            <a:extLst>
              <a:ext uri="{FF2B5EF4-FFF2-40B4-BE49-F238E27FC236}">
                <a16:creationId xmlns:a16="http://schemas.microsoft.com/office/drawing/2014/main" id="{72D0F9BD-17EE-C2E1-7644-ABE1A529BA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45" r="18311"/>
          <a:stretch>
            <a:fillRect/>
          </a:stretch>
        </p:blipFill>
        <p:spPr>
          <a:xfrm>
            <a:off x="3766756" y="10"/>
            <a:ext cx="6136662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78330AA-78FE-C545-0340-E26BC6FBEB6B}"/>
              </a:ext>
            </a:extLst>
          </p:cNvPr>
          <p:cNvSpPr txBox="1"/>
          <p:nvPr/>
        </p:nvSpPr>
        <p:spPr>
          <a:xfrm>
            <a:off x="552761" y="753228"/>
            <a:ext cx="2989210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sz="2200" b="1">
                <a:effectLst/>
                <a:latin typeface="+mj-lt"/>
                <a:ea typeface="+mj-ea"/>
                <a:cs typeface="+mj-cs"/>
              </a:rPr>
              <a:t>Navigating Cross-Cultural Negotiations for UK-China Success </a:t>
            </a:r>
            <a:endParaRPr lang="en-US" sz="220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B477CE-7E53-480B-410D-22D462FF908C}"/>
              </a:ext>
            </a:extLst>
          </p:cNvPr>
          <p:cNvSpPr txBox="1"/>
          <p:nvPr/>
        </p:nvSpPr>
        <p:spPr>
          <a:xfrm>
            <a:off x="552761" y="2336873"/>
            <a:ext cx="291007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>
                <a:effectLst/>
              </a:rPr>
              <a:t>In this presentation, I will outline: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b="1">
                <a:effectLst/>
              </a:rPr>
              <a:t>Key cultural elements</a:t>
            </a:r>
            <a:r>
              <a:rPr lang="en-US" sz="1400">
                <a:effectLst/>
              </a:rPr>
              <a:t> we must navigate, from "face-saving" (</a:t>
            </a:r>
            <a:r>
              <a:rPr lang="en-US" sz="1400" i="1">
                <a:effectLst/>
              </a:rPr>
              <a:t>mianzi</a:t>
            </a:r>
            <a:r>
              <a:rPr lang="en-US" sz="1400">
                <a:effectLst/>
              </a:rPr>
              <a:t>) to high-context communication styles;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b="1">
                <a:effectLst/>
              </a:rPr>
              <a:t>Practical strategies</a:t>
            </a:r>
            <a:r>
              <a:rPr lang="en-US" sz="1400">
                <a:effectLst/>
              </a:rPr>
              <a:t> to build trust, adapt our negotiation tactics, and avoid common pitfalls; and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1400" b="1">
                <a:effectLst/>
              </a:rPr>
              <a:t>The critical role of cultural agility</a:t>
            </a:r>
            <a:r>
              <a:rPr lang="en-US" sz="1400">
                <a:effectLst/>
              </a:rPr>
              <a:t> in fostering collaboration and ensuring long-term success.</a:t>
            </a:r>
          </a:p>
        </p:txBody>
      </p:sp>
    </p:spTree>
    <p:extLst>
      <p:ext uri="{BB962C8B-B14F-4D97-AF65-F5344CB8AC3E}">
        <p14:creationId xmlns:p14="http://schemas.microsoft.com/office/powerpoint/2010/main" val="2454940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632F95D-7DDE-AC51-76D5-C7CFC0B19E3F}"/>
              </a:ext>
            </a:extLst>
          </p:cNvPr>
          <p:cNvSpPr txBox="1"/>
          <p:nvPr/>
        </p:nvSpPr>
        <p:spPr>
          <a:xfrm>
            <a:off x="1046747" y="0"/>
            <a:ext cx="809862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400" kern="1200" dirty="0">
                <a:solidFill>
                  <a:schemeClr val="tx1"/>
                </a:solidFill>
                <a:effectLst/>
                <a:highlight>
                  <a:srgbClr val="800080"/>
                </a:highlight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Good morning, esteemed Board members. As we pursue a strategic partnership with our Chinese counterparts, understanding and bridging cultural divides will be paramount to securing a mutually beneficial agreement. While this collaboration offers tremendous potential – access to China’s vast market, shared technological innovation, and strengthened global positioning – cultural differences in communication, decision-making, and relationship-building could derail negotiations if not proactively addressed.</a:t>
            </a:r>
          </a:p>
        </p:txBody>
      </p:sp>
      <p:sp>
        <p:nvSpPr>
          <p:cNvPr id="12" name="Call-out: Down Arrow 11">
            <a:extLst>
              <a:ext uri="{FF2B5EF4-FFF2-40B4-BE49-F238E27FC236}">
                <a16:creationId xmlns:a16="http://schemas.microsoft.com/office/drawing/2014/main" id="{04C69C9D-D548-596D-C835-2DFFDFD5E4B6}"/>
              </a:ext>
            </a:extLst>
          </p:cNvPr>
          <p:cNvSpPr/>
          <p:nvPr/>
        </p:nvSpPr>
        <p:spPr>
          <a:xfrm>
            <a:off x="3453063" y="1275347"/>
            <a:ext cx="3477126" cy="3068053"/>
          </a:xfrm>
          <a:prstGeom prst="downArrowCallou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914400">
              <a:defRPr/>
            </a:pP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Regarding the contrary to the UK's mainly transactional and equitable approach, Chinese business culture is strongly based on Confucian principles and promotes hierarchy, indirect communication, and long-term partnerships (guanxi). For example, our Chinese partners may prioritise building mutual understanding and confidence before focussing on contract details. In the same way, their consensus-based decision-making process frequently takes longer and needs more patience than we may think.</a:t>
            </a:r>
          </a:p>
        </p:txBody>
      </p:sp>
      <p:sp>
        <p:nvSpPr>
          <p:cNvPr id="14" name="Call-out: Down Arrow 13">
            <a:extLst>
              <a:ext uri="{FF2B5EF4-FFF2-40B4-BE49-F238E27FC236}">
                <a16:creationId xmlns:a16="http://schemas.microsoft.com/office/drawing/2014/main" id="{88CEA658-558D-5069-5881-E0149E4C7EEE}"/>
              </a:ext>
            </a:extLst>
          </p:cNvPr>
          <p:cNvSpPr/>
          <p:nvPr/>
        </p:nvSpPr>
        <p:spPr>
          <a:xfrm>
            <a:off x="1840832" y="4379495"/>
            <a:ext cx="6978315" cy="2478505"/>
          </a:xfrm>
          <a:prstGeom prst="downArrowCallou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I will outline:</a:t>
            </a:r>
          </a:p>
          <a:p>
            <a:pPr lvl="0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cultural elements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we must navigate, from "face-saving" (</a:t>
            </a:r>
            <a:r>
              <a:rPr lang="en-GB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mianzi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to high-context communication styles;</a:t>
            </a:r>
          </a:p>
          <a:p>
            <a:pPr lvl="0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to build trust, adapt our negotiation tactics, and avoid common pitfalls; and</a:t>
            </a:r>
          </a:p>
          <a:p>
            <a:pPr lvl="0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critical role of cultural agility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in fostering collaboration and ensuring long-term success.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embracing these insights, we can transform cultural differences from barriers into bridges, securing a partnership that delivers value for both organizations. I welcome your questions and perspectives as we explore this vital topic together.</a:t>
            </a:r>
          </a:p>
        </p:txBody>
      </p:sp>
    </p:spTree>
    <p:extLst>
      <p:ext uri="{BB962C8B-B14F-4D97-AF65-F5344CB8AC3E}">
        <p14:creationId xmlns:p14="http://schemas.microsoft.com/office/powerpoint/2010/main" val="305080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90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graphicFrame>
        <p:nvGraphicFramePr>
          <p:cNvPr id="66" name="TextBox 2">
            <a:extLst>
              <a:ext uri="{FF2B5EF4-FFF2-40B4-BE49-F238E27FC236}">
                <a16:creationId xmlns:a16="http://schemas.microsoft.com/office/drawing/2014/main" id="{19290EE0-DF09-F251-CE16-4E9A1D4D4B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2483566"/>
              </p:ext>
            </p:extLst>
          </p:nvPr>
        </p:nvGraphicFramePr>
        <p:xfrm>
          <a:off x="557212" y="2194560"/>
          <a:ext cx="8791575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93536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E580A26-660B-4318-C04E-3E068DA9C08E}"/>
              </a:ext>
            </a:extLst>
          </p:cNvPr>
          <p:cNvSpPr txBox="1"/>
          <p:nvPr/>
        </p:nvSpPr>
        <p:spPr>
          <a:xfrm>
            <a:off x="1921398" y="633333"/>
            <a:ext cx="4953964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lang="en-GB" sz="14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Culture comprises the shared values, norms, and practices that shape how groups perceive and interact with the world (Hofstede, 2020). In cross-cultural negotiations, understanding these elements is critical to avoiding misunderstandings and building trust. Key dimensions include:</a:t>
            </a:r>
            <a:endParaRPr lang="en-GB" sz="1400" kern="120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41B645-E50D-6AD9-46F8-3654FB133B1D}"/>
              </a:ext>
            </a:extLst>
          </p:cNvPr>
          <p:cNvSpPr txBox="1"/>
          <p:nvPr/>
        </p:nvSpPr>
        <p:spPr>
          <a:xfrm>
            <a:off x="2513636" y="5167545"/>
            <a:ext cx="495396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sz="18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rom establishing the plan of action to signing the contract, these variations influence every stage of the negotiating procedure. For instance, a harsh reproach from a UK director can unintentionally embarrass a Chinese colleague, causing negotiations to stall (Meyer, 2021). Adaptive methods become possible when these aspects are acknowledged.</a:t>
            </a: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612CF6B8-C7BF-EE90-1DC1-E0CD8F1081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9843041"/>
              </p:ext>
            </p:extLst>
          </p:nvPr>
        </p:nvGraphicFramePr>
        <p:xfrm>
          <a:off x="500062" y="1764776"/>
          <a:ext cx="8791575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65037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2433B044-8FB0-B8F7-C91D-2DEB22D665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11444857"/>
              </p:ext>
            </p:extLst>
          </p:nvPr>
        </p:nvGraphicFramePr>
        <p:xfrm>
          <a:off x="557212" y="2441051"/>
          <a:ext cx="8791575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48314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95D68B21-33D7-5875-0E6E-00D73A48DC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5818283"/>
              </p:ext>
            </p:extLst>
          </p:nvPr>
        </p:nvGraphicFramePr>
        <p:xfrm>
          <a:off x="216244" y="311651"/>
          <a:ext cx="4955058" cy="31085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B5D402CB-B951-3438-786D-295C8941BF0F}"/>
              </a:ext>
            </a:extLst>
          </p:cNvPr>
          <p:cNvSpPr/>
          <p:nvPr/>
        </p:nvSpPr>
        <p:spPr>
          <a:xfrm>
            <a:off x="3717758" y="2719137"/>
            <a:ext cx="6188242" cy="3597442"/>
          </a:xfrm>
          <a:prstGeom prst="wedgeEllipseCallou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Uncertainty Avoidance (China 30 vs UK 35)</a:t>
            </a:r>
            <a:b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Both cultures tolerate ambiguity, but China’s score masks its unique "relationship insurance" approach through </a:t>
            </a:r>
            <a:r>
              <a:rPr lang="en-GB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guanxi</a:t>
            </a: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networks (Fang, 2023).</a:t>
            </a:r>
          </a:p>
          <a:p>
            <a:pPr lvl="0"/>
            <a:r>
              <a:rPr lang="en-GB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Long-Term Orientation (China 87 vs UK 51)</a:t>
            </a:r>
            <a:b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Explains China’s patience in deal-making versus UK urgency. Research shows Chinese firms spend 3x longer in pre-negotiation relationship-building (Meyer, 2021).</a:t>
            </a:r>
          </a:p>
          <a:p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theory’s predictive power is evidenced in failed negotiations: 68% of UK-China deals stall when cultural scores are ignored (Harvard Business Review, 2023). Practical applications include:</a:t>
            </a:r>
          </a:p>
          <a:p>
            <a:pPr lvl="0"/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Adapting communication to hierarchy levels</a:t>
            </a:r>
          </a:p>
          <a:p>
            <a:pPr lvl="0"/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Allowing extended timelines for consensus</a:t>
            </a:r>
          </a:p>
          <a:p>
            <a:pPr lvl="0"/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Building intermediary </a:t>
            </a:r>
            <a:r>
              <a:rPr lang="en-GB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guanxi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connections</a:t>
            </a:r>
          </a:p>
        </p:txBody>
      </p:sp>
    </p:spTree>
    <p:extLst>
      <p:ext uri="{BB962C8B-B14F-4D97-AF65-F5344CB8AC3E}">
        <p14:creationId xmlns:p14="http://schemas.microsoft.com/office/powerpoint/2010/main" val="814240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EB8695FA-56FB-CDBF-667D-4D59A0CF00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6671642"/>
              </p:ext>
            </p:extLst>
          </p:nvPr>
        </p:nvGraphicFramePr>
        <p:xfrm>
          <a:off x="1651000" y="1227666"/>
          <a:ext cx="6604000" cy="4402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622408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887D31-2A61-E882-3D77-96052BBFAED5}"/>
              </a:ext>
            </a:extLst>
          </p:cNvPr>
          <p:cNvSpPr txBox="1"/>
          <p:nvPr/>
        </p:nvSpPr>
        <p:spPr>
          <a:xfrm>
            <a:off x="503555" y="2194560"/>
            <a:ext cx="5084048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Key Chinese Cultural Elements to Overcome in Negotiations</a:t>
            </a:r>
            <a:endParaRPr lang="en-US">
              <a:effectLst/>
            </a:endParaRPr>
          </a:p>
          <a:p>
            <a:pPr marL="342900"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Guanxi (关系) - Relationship-Centric Business</a:t>
            </a:r>
            <a:endParaRPr lang="en-US">
              <a:effectLst/>
            </a:endParaRPr>
          </a:p>
          <a:p>
            <a:pPr marL="342900"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Mianzi (面子) – Face-Saving Protocol</a:t>
            </a:r>
            <a:endParaRPr lang="en-US">
              <a:effectLst/>
            </a:endParaRPr>
          </a:p>
          <a:p>
            <a:pPr marL="342900" lv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Indirect Communication Style</a:t>
            </a:r>
            <a:endParaRPr lang="en-US">
              <a:effectLst/>
            </a:endParaRPr>
          </a:p>
          <a:p>
            <a:pPr marL="342900" lvl="0"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>
                <a:effectLst/>
              </a:rPr>
              <a:t>Impact on Negotiations</a:t>
            </a:r>
            <a:endParaRPr lang="en-US">
              <a:effectLst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40851" y="0"/>
            <a:ext cx="406514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lantern with written characters">
            <a:extLst>
              <a:ext uri="{FF2B5EF4-FFF2-40B4-BE49-F238E27FC236}">
                <a16:creationId xmlns:a16="http://schemas.microsoft.com/office/drawing/2014/main" id="{3C732D07-B29A-4989-6860-72181E4A92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938" r="48543"/>
          <a:stretch>
            <a:fillRect/>
          </a:stretch>
        </p:blipFill>
        <p:spPr>
          <a:xfrm>
            <a:off x="6109525" y="10"/>
            <a:ext cx="3796475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390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B099EE8-6C07-5D9F-655E-AB947CBC2296}"/>
              </a:ext>
            </a:extLst>
          </p:cNvPr>
          <p:cNvSpPr txBox="1"/>
          <p:nvPr/>
        </p:nvSpPr>
        <p:spPr>
          <a:xfrm>
            <a:off x="2352675" y="764373"/>
            <a:ext cx="6996112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cap="all">
                <a:effectLst/>
                <a:latin typeface="+mj-lt"/>
                <a:ea typeface="+mj-ea"/>
                <a:cs typeface="+mj-cs"/>
              </a:rPr>
              <a:t>Successfully negotiating with Chinese partners requires navigating three fundamental cultural elements that differ markedly from Western business practices:</a:t>
            </a:r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13AB8B08-C25B-2468-6053-15A7E65591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41288618"/>
              </p:ext>
            </p:extLst>
          </p:nvPr>
        </p:nvGraphicFramePr>
        <p:xfrm>
          <a:off x="557212" y="1989734"/>
          <a:ext cx="8791575" cy="3981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60573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BF219FC-929B-C8FB-7BAF-3B7BFC7D77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0669351"/>
              </p:ext>
            </p:extLst>
          </p:nvPr>
        </p:nvGraphicFramePr>
        <p:xfrm>
          <a:off x="557212" y="2441051"/>
          <a:ext cx="8791575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662633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5F84BEC-5D90-C74B-7C87-6AD663120E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5403800"/>
              </p:ext>
            </p:extLst>
          </p:nvPr>
        </p:nvGraphicFramePr>
        <p:xfrm>
          <a:off x="0" y="0"/>
          <a:ext cx="9905999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1750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F2C575-AC6E-1AD1-2E2B-5369E7DB6742}"/>
              </a:ext>
            </a:extLst>
          </p:cNvPr>
          <p:cNvSpPr txBox="1"/>
          <p:nvPr/>
        </p:nvSpPr>
        <p:spPr>
          <a:xfrm>
            <a:off x="503555" y="2194560"/>
            <a:ext cx="5551487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06369E2-E1C0-7B58-3082-3707DB6499C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471" r="6577" b="-1"/>
          <a:stretch>
            <a:fillRect/>
          </a:stretch>
        </p:blipFill>
        <p:spPr>
          <a:xfrm>
            <a:off x="6387255" y="807526"/>
            <a:ext cx="2961532" cy="53497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B58397-4A76-B37C-5774-8B28CBE5DB85}"/>
              </a:ext>
            </a:extLst>
          </p:cNvPr>
          <p:cNvSpPr txBox="1"/>
          <p:nvPr/>
        </p:nvSpPr>
        <p:spPr>
          <a:xfrm>
            <a:off x="478254" y="2500439"/>
            <a:ext cx="4950994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This presentation has highlighted the critical cultural and strategic considerations for securing a successful UK-China partnership. The key takeaways emphasize that traditional Western negotiation tactics require significant adaptation when engaging with Chinese counterparts. Building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guanxi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(relationships) must precede business discussions, while careful attention to 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mianzi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(face-saving) ensures mutual respect throughout the process.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Relationship building, formal negotiations, and post-agreement commitment are the three stages of the strategy, which tackles the basic differences in communication styles, decision-making procedures, and time horizons. We established ourselves up for long-term cooperation by using indirect communication strategies, investing in the establishment of pre-negotiation trust (3–4 informal encounters), and upholding flexible long-term commitments.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As we move forward, I recommend: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Cultural training for all negotiation team members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Hiring local advisors to navigate unspoken norms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Allocating 50% more time than typical UK negotiations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By embracing these principles, we transform cultural differences from barriers into competitive advantages, securing not just a contract but a lasting strategic partnership.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41357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44145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33C4DDD-D78F-D9AF-4CBB-51A16E3125DA}"/>
              </a:ext>
            </a:extLst>
          </p:cNvPr>
          <p:cNvSpPr/>
          <p:nvPr/>
        </p:nvSpPr>
        <p:spPr>
          <a:xfrm>
            <a:off x="2352675" y="764373"/>
            <a:ext cx="6996112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cap="all" spc="0" baseline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+mj-lt"/>
                <a:ea typeface="+mj-ea"/>
                <a:cs typeface="+mj-cs"/>
              </a:rPr>
              <a:t>LIST OF REFERENCES</a:t>
            </a:r>
          </a:p>
        </p:txBody>
      </p:sp>
      <p:pic>
        <p:nvPicPr>
          <p:cNvPr id="19" name="Graphic 18" descr="Handshake">
            <a:extLst>
              <a:ext uri="{FF2B5EF4-FFF2-40B4-BE49-F238E27FC236}">
                <a16:creationId xmlns:a16="http://schemas.microsoft.com/office/drawing/2014/main" id="{ABDE3066-C2F6-7477-5C71-FDB36BAEE0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92381" y="2272748"/>
            <a:ext cx="3639337" cy="3639337"/>
          </a:xfrm>
          <a:prstGeom prst="rect">
            <a:avLst/>
          </a:prstGeom>
        </p:spPr>
      </p:pic>
      <p:graphicFrame>
        <p:nvGraphicFramePr>
          <p:cNvPr id="25" name="TextBox 22">
            <a:extLst>
              <a:ext uri="{FF2B5EF4-FFF2-40B4-BE49-F238E27FC236}">
                <a16:creationId xmlns:a16="http://schemas.microsoft.com/office/drawing/2014/main" id="{2EDE3E84-E316-87A3-DD34-54848E8663C8}"/>
              </a:ext>
            </a:extLst>
          </p:cNvPr>
          <p:cNvGraphicFramePr/>
          <p:nvPr/>
        </p:nvGraphicFramePr>
        <p:xfrm>
          <a:off x="550333" y="2194560"/>
          <a:ext cx="4725987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45940614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111</TotalTime>
  <Words>1886</Words>
  <Application>Microsoft Office PowerPoint</Application>
  <PresentationFormat>A4 Paper (210x297 mm)</PresentationFormat>
  <Paragraphs>138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Century Gothic</vt:lpstr>
      <vt:lpstr>Times New Roman</vt:lpstr>
      <vt:lpstr>Wingdings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Mihai Pindici</dc:creator>
  <cp:lastModifiedBy>Mihai Pindici</cp:lastModifiedBy>
  <cp:revision>3</cp:revision>
  <dcterms:created xsi:type="dcterms:W3CDTF">2025-07-06T21:18:51Z</dcterms:created>
  <dcterms:modified xsi:type="dcterms:W3CDTF">2025-07-08T22:32:23Z</dcterms:modified>
</cp:coreProperties>
</file>