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59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D1F19399-3F36-4223-87B8-E35D68D4269A}">
          <p14:sldIdLst>
            <p14:sldId id="258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>
        <p:scale>
          <a:sx n="46" d="100"/>
          <a:sy n="46" d="100"/>
        </p:scale>
        <p:origin x="2212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284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44727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999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776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770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319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8747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169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770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5547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36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0531C-FE04-4222-8479-3ABE41D63615}" type="datetimeFigureOut">
              <a:rPr lang="en-US" smtClean="0"/>
              <a:t>3/19/2023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E18D16-9CD4-4545-B42A-337E4B4817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63581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orapweb.rcahms.gov.uk/coflein/A/AP_2006_2954.jpg" TargetMode="External"/><Relationship Id="rId3" Type="http://schemas.openxmlformats.org/officeDocument/2006/relationships/hyperlink" Target="http://tuisnider.com/2015/11/29/historic-cemetery-symbols-what-do-daffodils-represent/" TargetMode="External"/><Relationship Id="rId7" Type="http://schemas.openxmlformats.org/officeDocument/2006/relationships/hyperlink" Target="http://headstonesymbols.co.uk/" TargetMode="External"/><Relationship Id="rId2" Type="http://schemas.openxmlformats.org/officeDocument/2006/relationships/hyperlink" Target="http://agraveinterest.blogspot.com/2011/09/symbols-flowers-and-frailty-of-life.html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allmetaphy.blogspot.com/2011/08/pansies-poppies-and-passion-flowers.html" TargetMode="External"/><Relationship Id="rId5" Type="http://schemas.openxmlformats.org/officeDocument/2006/relationships/hyperlink" Target="https://www.cwgc.org/find-a-cemetery/cemetery/74945/lampeter-(st.-peter)-churchyard/" TargetMode="External"/><Relationship Id="rId4" Type="http://schemas.openxmlformats.org/officeDocument/2006/relationships/hyperlink" Target="https://www.ehow.com/list_7546639_popular-flowers-plants-late-1800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A1086-5DBF-A075-996D-3D6034309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1327" y="8752737"/>
            <a:ext cx="2893918" cy="530398"/>
          </a:xfrm>
          <a:noFill/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Narantsatsralt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Ganbaatar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(2124049), “Talking to the Dead (HPFY3007)”.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BAF67C-52DC-5A3F-49E1-C34030F330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5882" y="6356350"/>
            <a:ext cx="5686236" cy="3085535"/>
          </a:xfrm>
          <a:noFill/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200" dirty="0">
                <a:latin typeface="Baguet Script" panose="020B0604020202020204" pitchFamily="2" charset="0"/>
              </a:rPr>
              <a:t>Express your faith and love </a:t>
            </a:r>
            <a:r>
              <a:rPr lang="en-US" sz="3200" dirty="0">
                <a:solidFill>
                  <a:schemeClr val="accent1">
                    <a:lumMod val="60000"/>
                    <a:lumOff val="40000"/>
                  </a:schemeClr>
                </a:solidFill>
                <a:latin typeface="Baguet Script" panose="020B0604020202020204" pitchFamily="2" charset="0"/>
              </a:rPr>
              <a:t>with flowers </a:t>
            </a:r>
            <a:r>
              <a:rPr lang="en-US" sz="3200" dirty="0">
                <a:latin typeface="Baguet Script" panose="020B0604020202020204" pitchFamily="2" charset="0"/>
              </a:rPr>
              <a:t>to your beloved ones while they can receive them.</a:t>
            </a:r>
          </a:p>
          <a:p>
            <a:pPr algn="ctr"/>
            <a:r>
              <a:rPr lang="en-US" sz="3200" dirty="0">
                <a:latin typeface="Baguet Script" panose="020B0604020202020204" pitchFamily="2" charset="0"/>
              </a:rPr>
              <a:t>Otherwise, we only can express those on their </a:t>
            </a:r>
            <a:r>
              <a:rPr lang="en-US" sz="3200" dirty="0">
                <a:solidFill>
                  <a:srgbClr val="C00000"/>
                </a:solidFill>
                <a:latin typeface="Baguet Script" panose="020B0604020202020204" pitchFamily="2" charset="0"/>
              </a:rPr>
              <a:t>headstone</a:t>
            </a:r>
            <a:r>
              <a:rPr lang="en-US" sz="3200" dirty="0">
                <a:latin typeface="Baguet Script" panose="020B0604020202020204" pitchFamily="2" charset="0"/>
              </a:rPr>
              <a:t>.</a:t>
            </a:r>
          </a:p>
          <a:p>
            <a:endParaRPr lang="en-US" dirty="0"/>
          </a:p>
        </p:txBody>
      </p:sp>
      <p:pic>
        <p:nvPicPr>
          <p:cNvPr id="5" name="Picture 4" descr="A picture containing text, tree, outdoor, plant&#10;&#10;Description automatically generated">
            <a:extLst>
              <a:ext uri="{FF2B5EF4-FFF2-40B4-BE49-F238E27FC236}">
                <a16:creationId xmlns:a16="http://schemas.microsoft.com/office/drawing/2014/main" id="{865C60A5-8C9C-0CB3-4A7F-CA64B812B11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07" b="9287"/>
          <a:stretch/>
        </p:blipFill>
        <p:spPr>
          <a:xfrm>
            <a:off x="20" y="-1"/>
            <a:ext cx="6857980" cy="64389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0E6E19-98B0-DCAA-D330-D41B08D557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882" y="8752737"/>
            <a:ext cx="1646063" cy="530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4016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EDE57-95FD-8509-342F-234A3A6E7E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8CDA39-1490-25DC-86B9-B020A80930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7916" y="581892"/>
            <a:ext cx="5915025" cy="8214272"/>
          </a:xfrm>
        </p:spPr>
        <p:txBody>
          <a:bodyPr>
            <a:normAutofit fontScale="85000" lnSpcReduction="10000"/>
          </a:bodyPr>
          <a:lstStyle/>
          <a:p>
            <a:pPr lvl="0"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Bibliography 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900"/>
              </a:spcAft>
            </a:pP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Neighbors, J. (2011). </a:t>
            </a:r>
            <a:r>
              <a:rPr lang="en-US" sz="1800" i="1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Symbols: Flowers and the Frailty of Life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Agraveinterest.blogspot.com. Available at: </a:t>
            </a:r>
            <a:r>
              <a:rPr lang="en-US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http://agraveinterest.blogspot.com/2011/09/symbols-flowers-and-frailty-of-life.html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900"/>
              </a:spcAft>
            </a:pP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Snider, T. (2015). </a:t>
            </a:r>
            <a:r>
              <a:rPr lang="en-US" sz="1800" i="1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Historic Cemetery Symbols: What do Daffodils Represent? | Tui Snider - author &amp; speaker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Tui Snider - author &amp; speaker. Available at: </a:t>
            </a:r>
            <a:r>
              <a:rPr lang="en-US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http://tuisnider.com/2015/11/29/historic-cemetery-symbols-what-do-daffodils-represent/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900"/>
              </a:spcAft>
            </a:pP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Pate, E. (2018). </a:t>
            </a:r>
            <a:r>
              <a:rPr lang="en-US" sz="1800" i="1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Popular Flowers &amp; Plants in the Late 1800s | eHow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US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https://www.ehow.com/list_7546639_popular-flowers-plants-late-1800s.html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900"/>
              </a:spcAft>
            </a:pP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Cwgc.org. (2018). </a:t>
            </a:r>
            <a:r>
              <a:rPr lang="en-US" sz="1800" i="1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Cemetery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https://www.cwgc.org/find-a-cemetery/cemetery/74945/lampeter-(st.-peter)-churchyard/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900"/>
              </a:spcAft>
            </a:pPr>
            <a:r>
              <a:rPr lang="en-US" sz="1800" kern="100" dirty="0" err="1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Taphy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lang="en-US" sz="1800" kern="100" dirty="0" err="1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Taphy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 and profile, V. (2011). </a:t>
            </a:r>
            <a:r>
              <a:rPr lang="en-US" sz="1800" i="1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Pansies, Poppies and Passion Flowers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Callmetaphy.blogspot.com. Available at: </a:t>
            </a:r>
            <a:r>
              <a:rPr lang="en-US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http://callmetaphy.blogspot.com/2011/08/pansies-poppies-and-passion-flowers.html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900"/>
              </a:spcAft>
            </a:pP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Norman, A. (2018). </a:t>
            </a:r>
            <a:r>
              <a:rPr lang="en-US" sz="1800" i="1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Headstone Symbols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Headstonesymbols.co.uk. Available at: </a:t>
            </a:r>
            <a:r>
              <a:rPr lang="en-US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http://headstonesymbols.co.uk/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900"/>
              </a:spcAft>
            </a:pP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Orapweb.rcahms.gov.uk. (2018). Available at: </a:t>
            </a:r>
            <a:r>
              <a:rPr lang="en-US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http://orapweb.rcahms.gov.uk/coflein/A/AP_2006_2954.jpg</a:t>
            </a:r>
            <a:r>
              <a:rPr lang="en-US" sz="1800" kern="100" dirty="0">
                <a:solidFill>
                  <a:srgbClr val="26262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endParaRPr lang="en-US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6580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94</TotalTime>
  <Words>299</Words>
  <Application>Microsoft Office PowerPoint</Application>
  <PresentationFormat>A4 Paper (210x297 mm)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Baguet Script</vt:lpstr>
      <vt:lpstr>Calibri</vt:lpstr>
      <vt:lpstr>Calibri Light</vt:lpstr>
      <vt:lpstr>Office Theme</vt:lpstr>
      <vt:lpstr>Narantsatsralt Ganbaatar (2124049), “Talking to the Dead (HPFY3007)”.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Narantsatsralt Ganbaatar (2124049), “Talking to the Dead (HPFY3007)”.</dc:title>
  <dc:creator>Э ДАВААСҮРЭН</dc:creator>
  <cp:lastModifiedBy>Э ДАВААСҮРЭН</cp:lastModifiedBy>
  <cp:revision>2</cp:revision>
  <dcterms:created xsi:type="dcterms:W3CDTF">2023-03-19T18:58:24Z</dcterms:created>
  <dcterms:modified xsi:type="dcterms:W3CDTF">2023-03-19T20:33:06Z</dcterms:modified>
</cp:coreProperties>
</file>