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930C5-DDA4-4AEF-9DAC-D4406FE1C6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82F376-E185-42D1-B70E-7969E797AA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46757A-DC2F-434D-8179-610EAF7D5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DE225-33A0-4423-8363-FC207128F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69EE71-77C8-4C12-8726-BB6A08BC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758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C3192-5DC8-436B-8EF2-D68C5B264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CD096-A4DF-4897-B276-66CE803E01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710139-98EA-49A3-B187-1570E62C6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85EBC5-B3B3-41C1-AC64-5EB5D9C2E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B38C2-2DD8-49E6-B0C9-3BF9331CB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26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FD06F-CC3D-4B92-9F45-EF9E510FA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0D4564-5295-4CE8-B8B4-D8CE1D004A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AA88C-C42F-49BD-8826-FEB622914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C3984-7209-4237-8314-CAD84858B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54D2E9-ED6C-4714-AA38-7BC2BE915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228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DB8EC-42FF-4E6B-B7EE-252548375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26009-EA0C-4ADD-AFB7-78D2602D17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FC86AD-7D20-46A5-9ACC-C840E05286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6C881A-797E-40B6-A101-78CB3FD2D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14EBF-2D5F-49E7-A030-D803FCA27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FBFED3-0145-4856-87C5-6ACB6A130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17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D1BCC-90AD-48DC-80AB-2086F2226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E515EA-1250-4447-9731-7FF4E0FCFE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597664-44DF-49DF-A4EA-602A25E8B1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05F7E8-9FBA-4EB8-87C0-32C935D768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6C5858-D286-4E07-9C1B-38182933C8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46CA5E-3425-4C27-8CCD-CA6684E34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02AD46-0A11-4949-B01E-C4CDA2669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3E8FC3-5BAD-40A2-97A5-2F0EAA765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312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9B3DB-28FD-4AAA-97DB-87A98EE98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832D0B-295C-4B8C-80A0-C8EA3079B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46D9BF-282E-4B9F-A4D7-660AEFECF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E7C9E4-5846-4C83-B657-9314E5ACF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726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AAFE25-595C-4463-87D1-0FD169B1E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80E490-614E-4E63-A35D-A77E39580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4FA83D-CF92-4A3A-979F-0C6934E44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237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2FA25-8C50-42F5-8B34-265C01C8B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40D96-40D4-431B-9FDB-D6DACA080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AC515B-1593-434F-B1DA-39756FBEE6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9D876A-7020-4522-82C6-27F5F33B6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7ABB38-4E77-47C0-A996-0744F72B0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F1CEE-57A0-4EF2-B4F1-3FCF992D3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748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29275-1FD2-4F01-A46B-04381F1E0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B85EFB-A2A0-4561-A5F8-6EFAD10466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890C14-0F62-4738-B5F9-EDF3210BA2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E3CE24-9C5B-4D2C-BAC5-3F50F871B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D4AB2A-3612-44F8-B6D4-0196CB0A1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7636D-E8D9-46B8-BC71-947022BF54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578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50E11-0EFA-4D83-B396-C9A315466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9834CC-1FDA-44E9-8F19-DD04A4808C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8220D-7EAE-4DA8-9008-12AD1C4F9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827107-D9C0-4F5A-BEFD-E6A716353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01C36F-5B6D-4AFB-B342-E4AACE641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808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05DEC8-5C4A-4655-BCE3-E415F0FD79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AA7F36-671F-405A-B328-C3F9780372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CA852-742B-4502-8F8A-CD9A0CD8B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89215-6619-4C27-9473-903826BA3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B0CCA-0481-4607-B93D-0A04FE221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940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0000"/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D9D140-18A4-42D2-91E0-6A022E82A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9D285-8266-4DEB-ADD1-CEC915E1A0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0691-EACF-4C45-ADE1-136DB18E06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0461D7-9A16-475F-AFEE-BB2D010BE566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071C0E-4BD4-4ECD-B704-7A92AB846F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69EC9-D029-4BF8-8F00-DE37F5B3E0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EABFCE-ACEB-4D94-B3FD-B1022CEA3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581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9DE6182-DE29-444D-9B50-61C49779E6F1}"/>
              </a:ext>
            </a:extLst>
          </p:cNvPr>
          <p:cNvSpPr txBox="1"/>
          <p:nvPr/>
        </p:nvSpPr>
        <p:spPr>
          <a:xfrm>
            <a:off x="947635" y="198248"/>
            <a:ext cx="1026787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spc="300" dirty="0">
                <a:solidFill>
                  <a:schemeClr val="accent1"/>
                </a:solidFill>
                <a:latin typeface="Gill Sans Nova" panose="020B0604020202020204" pitchFamily="34" charset="0"/>
              </a:rPr>
              <a:t>Research methods for implementing a converged</a:t>
            </a:r>
          </a:p>
          <a:p>
            <a:pPr algn="ctr"/>
            <a:r>
              <a:rPr lang="en-GB" sz="2800" b="1" spc="300" dirty="0">
                <a:solidFill>
                  <a:schemeClr val="accent1"/>
                </a:solidFill>
                <a:latin typeface="Gill Sans Nova" panose="020B0604020202020204" pitchFamily="34" charset="0"/>
              </a:rPr>
              <a:t>Network solution to SMEs</a:t>
            </a:r>
            <a:endParaRPr lang="en-GB" sz="2800" spc="300" dirty="0">
              <a:solidFill>
                <a:schemeClr val="accent1"/>
              </a:solidFill>
              <a:latin typeface="Gill Sans Nova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6C3982-2BD8-4BC2-BED5-68237FF7DCDA}"/>
              </a:ext>
            </a:extLst>
          </p:cNvPr>
          <p:cNvSpPr txBox="1"/>
          <p:nvPr/>
        </p:nvSpPr>
        <p:spPr>
          <a:xfrm>
            <a:off x="2532518" y="1219153"/>
            <a:ext cx="7216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chemeClr val="accent1"/>
                </a:solidFill>
                <a:latin typeface="Gill Sans Nova" panose="020B0602020104020203" pitchFamily="34" charset="0"/>
              </a:rPr>
              <a:t>Gergely Somogyi (1814098) – University of Wales Trinity Saint David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3C1F3E-C1DC-44B3-B1BA-A0F0B9D8B391}"/>
              </a:ext>
            </a:extLst>
          </p:cNvPr>
          <p:cNvSpPr txBox="1"/>
          <p:nvPr/>
        </p:nvSpPr>
        <p:spPr>
          <a:xfrm>
            <a:off x="2678590" y="1947672"/>
            <a:ext cx="34029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Introduction: presentation of  the 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what stand for of SME 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an converged network </a:t>
            </a:r>
          </a:p>
        </p:txBody>
      </p:sp>
      <p:pic>
        <p:nvPicPr>
          <p:cNvPr id="11" name="Picture 10" descr="A close up of a sign&#10;&#10;Description automatically generated">
            <a:extLst>
              <a:ext uri="{FF2B5EF4-FFF2-40B4-BE49-F238E27FC236}">
                <a16:creationId xmlns:a16="http://schemas.microsoft.com/office/drawing/2014/main" id="{1D08F21F-1810-4FB5-B1C5-1FC9BBB2AF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033" y="1947672"/>
            <a:ext cx="2194560" cy="1481328"/>
          </a:xfrm>
          <a:prstGeom prst="rect">
            <a:avLst/>
          </a:prstGeom>
        </p:spPr>
      </p:pic>
      <p:pic>
        <p:nvPicPr>
          <p:cNvPr id="13" name="Picture 1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C8F7176-AD5B-4DB6-86E7-9458042876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1573" y="1736614"/>
            <a:ext cx="5843105" cy="225038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CBD73B2-3841-4865-82E9-E7E7B2BB2E20}"/>
              </a:ext>
            </a:extLst>
          </p:cNvPr>
          <p:cNvSpPr txBox="1"/>
          <p:nvPr/>
        </p:nvSpPr>
        <p:spPr>
          <a:xfrm>
            <a:off x="252895" y="3599521"/>
            <a:ext cx="57134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Review of literature: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on the one hand getting information is uncomplicated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because of providers advertise their service,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on the other hand getting non-general information is tough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9DC5AA-F47F-46C5-9463-2534BB5BA97D}"/>
              </a:ext>
            </a:extLst>
          </p:cNvPr>
          <p:cNvSpPr txBox="1"/>
          <p:nvPr/>
        </p:nvSpPr>
        <p:spPr>
          <a:xfrm>
            <a:off x="7454836" y="4426971"/>
            <a:ext cx="411815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Research methodology: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primary data collection in this topic is difficult,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because this kind of information is confidential.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Secondary data is available, but that data is about statistics</a:t>
            </a:r>
          </a:p>
        </p:txBody>
      </p:sp>
      <p:pic>
        <p:nvPicPr>
          <p:cNvPr id="17" name="Picture 16" descr="A close up of a sign&#10;&#10;Description automatically generated">
            <a:extLst>
              <a:ext uri="{FF2B5EF4-FFF2-40B4-BE49-F238E27FC236}">
                <a16:creationId xmlns:a16="http://schemas.microsoft.com/office/drawing/2014/main" id="{66A21BC8-BF37-4019-9A10-E9F98CA9994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37" t="8988" r="26515" b="7909"/>
          <a:stretch/>
        </p:blipFill>
        <p:spPr>
          <a:xfrm>
            <a:off x="4844609" y="4758934"/>
            <a:ext cx="2041810" cy="165841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0784794-FF17-4BF8-A919-48D869F8A172}"/>
              </a:ext>
            </a:extLst>
          </p:cNvPr>
          <p:cNvSpPr txBox="1"/>
          <p:nvPr/>
        </p:nvSpPr>
        <p:spPr>
          <a:xfrm>
            <a:off x="158033" y="5607301"/>
            <a:ext cx="57522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Development methodology: a handout about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what kind of services they can offer,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what kind of hardware can be built in,</a:t>
            </a:r>
          </a:p>
          <a:p>
            <a:r>
              <a:rPr lang="en-GB" dirty="0">
                <a:solidFill>
                  <a:schemeClr val="accent1"/>
                </a:solidFill>
                <a:latin typeface="Gill Sans Nova" panose="020B0602020104020203" pitchFamily="34" charset="0"/>
              </a:rPr>
              <a:t>what kind of technologies can be reachable by this solution.</a:t>
            </a:r>
          </a:p>
        </p:txBody>
      </p:sp>
    </p:spTree>
    <p:extLst>
      <p:ext uri="{BB962C8B-B14F-4D97-AF65-F5344CB8AC3E}">
        <p14:creationId xmlns:p14="http://schemas.microsoft.com/office/powerpoint/2010/main" val="8066365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128</Words>
  <Application>Microsoft Office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Gill Sans Nova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Gergely Somogyi (1814098)</dc:creator>
  <cp:lastModifiedBy>Gergely Somogyi (1814098)</cp:lastModifiedBy>
  <cp:revision>8</cp:revision>
  <dcterms:created xsi:type="dcterms:W3CDTF">2020-09-07T21:11:10Z</dcterms:created>
  <dcterms:modified xsi:type="dcterms:W3CDTF">2020-09-07T21:45:25Z</dcterms:modified>
</cp:coreProperties>
</file>