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</p:sldIdLst>
  <p:sldSz cy="5143500" cx="9144000"/>
  <p:notesSz cx="6858000" cy="9144000"/>
  <p:embeddedFontLst>
    <p:embeddedFont>
      <p:font typeface="Caveat"/>
      <p:regular r:id="rId17"/>
      <p:bold r:id="rId18"/>
    </p:embeddedFont>
    <p:embeddedFont>
      <p:font typeface="Amatic SC"/>
      <p:regular r:id="rId19"/>
      <p:bold r:id="rId20"/>
    </p:embeddedFont>
    <p:embeddedFont>
      <p:font typeface="Source Code Pro"/>
      <p:regular r:id="rId21"/>
      <p:bold r:id="rId22"/>
      <p:italic r:id="rId23"/>
      <p:boldItalic r:id="rId24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font" Target="fonts/AmaticSC-bold.fntdata"/><Relationship Id="rId11" Type="http://schemas.openxmlformats.org/officeDocument/2006/relationships/slide" Target="slides/slide6.xml"/><Relationship Id="rId22" Type="http://schemas.openxmlformats.org/officeDocument/2006/relationships/font" Target="fonts/SourceCodePro-bold.fntdata"/><Relationship Id="rId10" Type="http://schemas.openxmlformats.org/officeDocument/2006/relationships/slide" Target="slides/slide5.xml"/><Relationship Id="rId21" Type="http://schemas.openxmlformats.org/officeDocument/2006/relationships/font" Target="fonts/SourceCodePro-regular.fntdata"/><Relationship Id="rId13" Type="http://schemas.openxmlformats.org/officeDocument/2006/relationships/slide" Target="slides/slide8.xml"/><Relationship Id="rId24" Type="http://schemas.openxmlformats.org/officeDocument/2006/relationships/font" Target="fonts/SourceCodePro-boldItalic.fntdata"/><Relationship Id="rId12" Type="http://schemas.openxmlformats.org/officeDocument/2006/relationships/slide" Target="slides/slide7.xml"/><Relationship Id="rId23" Type="http://schemas.openxmlformats.org/officeDocument/2006/relationships/font" Target="fonts/SourceCodePro-italic.fntdata"/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font" Target="fonts/Caveat-regular.fntdata"/><Relationship Id="rId16" Type="http://schemas.openxmlformats.org/officeDocument/2006/relationships/slide" Target="slides/slide11.xml"/><Relationship Id="rId5" Type="http://schemas.openxmlformats.org/officeDocument/2006/relationships/notesMaster" Target="notesMasters/notesMaster1.xml"/><Relationship Id="rId19" Type="http://schemas.openxmlformats.org/officeDocument/2006/relationships/font" Target="fonts/AmaticSC-regular.fntdata"/><Relationship Id="rId6" Type="http://schemas.openxmlformats.org/officeDocument/2006/relationships/slide" Target="slides/slide1.xml"/><Relationship Id="rId18" Type="http://schemas.openxmlformats.org/officeDocument/2006/relationships/font" Target="fonts/Caveat-bold.fntdata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2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Google Shape;53;p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4" name="Google Shape;54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8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g128988411de_0_4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0" name="Google Shape;60;g128988411de_0_4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5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Google Shape;66;g128988411de_0_5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7" name="Google Shape;67;g128988411de_0_5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g128988411de_0_9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3" name="Google Shape;73;g128988411de_0_9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8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Google Shape;79;g128988411de_0_5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0" name="Google Shape;80;g128988411de_0_5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5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g128988411de_0_6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7" name="Google Shape;87;g128988411de_0_6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2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g128988411de_0_6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4" name="Google Shape;94;g128988411de_0_6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Show students the turnitin link. 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Tell students that the final submission is one submission only, you cannot resubmit. 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Need to leave time to contact me in the event that you need to resubmit your </a:t>
            </a:r>
            <a:r>
              <a:rPr lang="en"/>
              <a:t>assignment</a:t>
            </a:r>
            <a:r>
              <a:rPr lang="en"/>
              <a:t>. </a:t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9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g128988411de_0_7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1" name="Google Shape;101;g128988411de_0_7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6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g128ac19ee94_0_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8" name="Google Shape;108;g128ac19ee94_0_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3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g128988411de_0_8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5" name="Google Shape;115;g128988411de_0_8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0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g128988411de_0_8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2" name="Google Shape;122;g128988411de_0_8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bg>
      <p:bgPr>
        <a:solidFill>
          <a:schemeClr val="dk1"/>
        </a:solid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>
            <a:off x="0" y="0"/>
            <a:ext cx="9144000" cy="3429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" name="Google Shape;11;p2"/>
          <p:cNvSpPr txBox="1"/>
          <p:nvPr>
            <p:ph type="ctrTitle"/>
          </p:nvPr>
        </p:nvSpPr>
        <p:spPr>
          <a:xfrm>
            <a:off x="311700" y="392150"/>
            <a:ext cx="8520600" cy="2690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1pPr>
            <a:lvl2pPr lvl="1" algn="ctr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2pPr>
            <a:lvl3pPr lvl="2" algn="ctr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3pPr>
            <a:lvl4pPr lvl="3" algn="ctr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4pPr>
            <a:lvl5pPr lvl="4" algn="ctr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5pPr>
            <a:lvl6pPr lvl="5" algn="ctr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6pPr>
            <a:lvl7pPr lvl="6" algn="ctr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7pPr>
            <a:lvl8pPr lvl="7" algn="ctr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8pPr>
            <a:lvl9pPr lvl="8" algn="ctr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9pPr>
          </a:lstStyle>
          <a:p/>
        </p:txBody>
      </p:sp>
      <p:sp>
        <p:nvSpPr>
          <p:cNvPr id="12" name="Google Shape;12;p2"/>
          <p:cNvSpPr txBox="1"/>
          <p:nvPr>
            <p:ph idx="1" type="subTitle"/>
          </p:nvPr>
        </p:nvSpPr>
        <p:spPr>
          <a:xfrm>
            <a:off x="311700" y="3890400"/>
            <a:ext cx="8520600" cy="70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100"/>
              <a:buNone/>
              <a:defRPr b="1" sz="2100">
                <a:solidFill>
                  <a:schemeClr val="accent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100"/>
              <a:buNone/>
              <a:defRPr b="1" sz="2100">
                <a:solidFill>
                  <a:schemeClr val="accent1"/>
                </a:solidFill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100"/>
              <a:buNone/>
              <a:defRPr b="1" sz="2100">
                <a:solidFill>
                  <a:schemeClr val="accent1"/>
                </a:solidFill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100"/>
              <a:buNone/>
              <a:defRPr b="1" sz="2100">
                <a:solidFill>
                  <a:schemeClr val="accent1"/>
                </a:solidFill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100"/>
              <a:buNone/>
              <a:defRPr b="1" sz="2100">
                <a:solidFill>
                  <a:schemeClr val="accent1"/>
                </a:solidFill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100"/>
              <a:buNone/>
              <a:defRPr b="1" sz="2100">
                <a:solidFill>
                  <a:schemeClr val="accent1"/>
                </a:solidFill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100"/>
              <a:buNone/>
              <a:defRPr b="1" sz="2100">
                <a:solidFill>
                  <a:schemeClr val="accent1"/>
                </a:solidFill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100"/>
              <a:buNone/>
              <a:defRPr b="1" sz="2100">
                <a:solidFill>
                  <a:schemeClr val="accent1"/>
                </a:solidFill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100"/>
              <a:buNone/>
              <a:defRPr b="1" sz="2100">
                <a:solidFill>
                  <a:schemeClr val="accent1"/>
                </a:solidFill>
              </a:defRPr>
            </a:lvl9pPr>
          </a:lstStyle>
          <a:p/>
        </p:txBody>
      </p:sp>
      <p:sp>
        <p:nvSpPr>
          <p:cNvPr id="13" name="Google Shape;13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bg>
      <p:bgPr>
        <a:solidFill>
          <a:schemeClr val="dk1"/>
        </a:solidFill>
      </p:bgPr>
    </p:bg>
    <p:spTree>
      <p:nvGrpSpPr>
        <p:cNvPr id="14" name="Shape 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Google Shape;15;p3"/>
          <p:cNvSpPr txBox="1"/>
          <p:nvPr>
            <p:ph type="title"/>
          </p:nvPr>
        </p:nvSpPr>
        <p:spPr>
          <a:xfrm>
            <a:off x="2802750" y="802500"/>
            <a:ext cx="3538500" cy="3538500"/>
          </a:xfrm>
          <a:prstGeom prst="rect">
            <a:avLst/>
          </a:prstGeom>
          <a:solidFill>
            <a:srgbClr val="FFFFFF"/>
          </a:solidFill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16" name="Google Shape;16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7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4"/>
          <p:cNvSpPr txBox="1"/>
          <p:nvPr>
            <p:ph type="title"/>
          </p:nvPr>
        </p:nvSpPr>
        <p:spPr>
          <a:xfrm>
            <a:off x="311700" y="292850"/>
            <a:ext cx="8520600" cy="801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9pPr>
          </a:lstStyle>
          <a:p/>
        </p:txBody>
      </p:sp>
      <p:sp>
        <p:nvSpPr>
          <p:cNvPr id="19" name="Google Shape;19;p4"/>
          <p:cNvSpPr txBox="1"/>
          <p:nvPr>
            <p:ph idx="1" type="body"/>
          </p:nvPr>
        </p:nvSpPr>
        <p:spPr>
          <a:xfrm>
            <a:off x="311700" y="1228675"/>
            <a:ext cx="8520600" cy="334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20" name="Google Shape;20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5"/>
          <p:cNvSpPr txBox="1"/>
          <p:nvPr>
            <p:ph type="title"/>
          </p:nvPr>
        </p:nvSpPr>
        <p:spPr>
          <a:xfrm>
            <a:off x="311700" y="292850"/>
            <a:ext cx="8520600" cy="801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9pPr>
          </a:lstStyle>
          <a:p/>
        </p:txBody>
      </p:sp>
      <p:sp>
        <p:nvSpPr>
          <p:cNvPr id="23" name="Google Shape;23;p5"/>
          <p:cNvSpPr txBox="1"/>
          <p:nvPr>
            <p:ph idx="1" type="body"/>
          </p:nvPr>
        </p:nvSpPr>
        <p:spPr>
          <a:xfrm>
            <a:off x="311700" y="1228675"/>
            <a:ext cx="3999900" cy="334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4" name="Google Shape;24;p5"/>
          <p:cNvSpPr txBox="1"/>
          <p:nvPr>
            <p:ph idx="2" type="body"/>
          </p:nvPr>
        </p:nvSpPr>
        <p:spPr>
          <a:xfrm>
            <a:off x="4832400" y="1228675"/>
            <a:ext cx="3999900" cy="334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5" name="Google Shape;25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6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Google Shape;27;p6"/>
          <p:cNvSpPr txBox="1"/>
          <p:nvPr>
            <p:ph type="title"/>
          </p:nvPr>
        </p:nvSpPr>
        <p:spPr>
          <a:xfrm>
            <a:off x="304800" y="309350"/>
            <a:ext cx="8537700" cy="748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1pPr>
            <a:lvl2pPr lvl="1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2pPr>
            <a:lvl3pPr lvl="2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3pPr>
            <a:lvl4pPr lvl="3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4pPr>
            <a:lvl5pPr lvl="4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5pPr>
            <a:lvl6pPr lvl="5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6pPr>
            <a:lvl7pPr lvl="6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7pPr>
            <a:lvl8pPr lvl="7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8pPr>
            <a:lvl9pPr lvl="8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9pPr>
          </a:lstStyle>
          <a:p/>
        </p:txBody>
      </p:sp>
      <p:sp>
        <p:nvSpPr>
          <p:cNvPr id="28" name="Google Shape;28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29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>
                <a:highlight>
                  <a:schemeClr val="dk1"/>
                </a:highlight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>
                <a:highlight>
                  <a:schemeClr val="dk1"/>
                </a:highlight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>
                <a:highlight>
                  <a:schemeClr val="dk1"/>
                </a:highlight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>
                <a:highlight>
                  <a:schemeClr val="dk1"/>
                </a:highlight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>
                <a:highlight>
                  <a:schemeClr val="dk1"/>
                </a:highlight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>
                <a:highlight>
                  <a:schemeClr val="dk1"/>
                </a:highlight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>
                <a:highlight>
                  <a:schemeClr val="dk1"/>
                </a:highlight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>
                <a:highlight>
                  <a:schemeClr val="dk1"/>
                </a:highlight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>
                <a:highlight>
                  <a:schemeClr val="dk1"/>
                </a:highlight>
              </a:defRPr>
            </a:lvl9pPr>
          </a:lstStyle>
          <a:p/>
        </p:txBody>
      </p:sp>
      <p:sp>
        <p:nvSpPr>
          <p:cNvPr id="31" name="Google Shape;31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2" name="Google Shape;32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bg>
      <p:bgPr>
        <a:solidFill>
          <a:schemeClr val="accent4"/>
        </a:solidFill>
      </p:bgPr>
    </p:bg>
    <p:spTree>
      <p:nvGrpSpPr>
        <p:cNvPr id="33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8"/>
          <p:cNvSpPr txBox="1"/>
          <p:nvPr>
            <p:ph type="title"/>
          </p:nvPr>
        </p:nvSpPr>
        <p:spPr>
          <a:xfrm>
            <a:off x="490250" y="526350"/>
            <a:ext cx="56187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35" name="Google Shape;35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6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9"/>
          <p:cNvSpPr/>
          <p:nvPr/>
        </p:nvSpPr>
        <p:spPr>
          <a:xfrm>
            <a:off x="4572000" y="-25"/>
            <a:ext cx="4572000" cy="51435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cxnSp>
        <p:nvCxnSpPr>
          <p:cNvPr id="38" name="Google Shape;38;p9"/>
          <p:cNvCxnSpPr/>
          <p:nvPr/>
        </p:nvCxnSpPr>
        <p:spPr>
          <a:xfrm>
            <a:off x="5029675" y="4495500"/>
            <a:ext cx="468300" cy="0"/>
          </a:xfrm>
          <a:prstGeom prst="straightConnector1">
            <a:avLst/>
          </a:prstGeom>
          <a:noFill/>
          <a:ln cap="flat" cmpd="sng" w="28575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39" name="Google Shape;39;p9"/>
          <p:cNvSpPr txBox="1"/>
          <p:nvPr>
            <p:ph type="title"/>
          </p:nvPr>
        </p:nvSpPr>
        <p:spPr>
          <a:xfrm>
            <a:off x="265500" y="1081400"/>
            <a:ext cx="4045200" cy="1710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1pPr>
            <a:lvl2pPr lvl="1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2pPr>
            <a:lvl3pPr lvl="2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3pPr>
            <a:lvl4pPr lvl="3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4pPr>
            <a:lvl5pPr lvl="4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5pPr>
            <a:lvl6pPr lvl="5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6pPr>
            <a:lvl7pPr lvl="6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7pPr>
            <a:lvl8pPr lvl="7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8pPr>
            <a:lvl9pPr lvl="8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9pPr>
          </a:lstStyle>
          <a:p/>
        </p:txBody>
      </p:sp>
      <p:sp>
        <p:nvSpPr>
          <p:cNvPr id="40" name="Google Shape;40;p9"/>
          <p:cNvSpPr txBox="1"/>
          <p:nvPr>
            <p:ph idx="1" type="subTitle"/>
          </p:nvPr>
        </p:nvSpPr>
        <p:spPr>
          <a:xfrm>
            <a:off x="265500" y="2845223"/>
            <a:ext cx="4045200" cy="1345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41" name="Google Shape;41;p9"/>
          <p:cNvSpPr txBox="1"/>
          <p:nvPr>
            <p:ph idx="2" type="body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Char char="●"/>
              <a:defRPr>
                <a:solidFill>
                  <a:schemeClr val="accent1"/>
                </a:solidFill>
                <a:highlight>
                  <a:schemeClr val="lt1"/>
                </a:highlight>
              </a:defRPr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○"/>
              <a:defRPr>
                <a:solidFill>
                  <a:schemeClr val="accent1"/>
                </a:solidFill>
                <a:highlight>
                  <a:schemeClr val="lt1"/>
                </a:highlight>
              </a:defRPr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■"/>
              <a:defRPr>
                <a:solidFill>
                  <a:schemeClr val="accent1"/>
                </a:solidFill>
                <a:highlight>
                  <a:schemeClr val="lt1"/>
                </a:highlight>
              </a:defRPr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●"/>
              <a:defRPr>
                <a:solidFill>
                  <a:schemeClr val="accent1"/>
                </a:solidFill>
                <a:highlight>
                  <a:schemeClr val="lt1"/>
                </a:highlight>
              </a:defRPr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○"/>
              <a:defRPr>
                <a:solidFill>
                  <a:schemeClr val="accent1"/>
                </a:solidFill>
                <a:highlight>
                  <a:schemeClr val="lt1"/>
                </a:highlight>
              </a:defRPr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■"/>
              <a:defRPr>
                <a:solidFill>
                  <a:schemeClr val="accent1"/>
                </a:solidFill>
                <a:highlight>
                  <a:schemeClr val="lt1"/>
                </a:highlight>
              </a:defRPr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●"/>
              <a:defRPr>
                <a:solidFill>
                  <a:schemeClr val="accent1"/>
                </a:solidFill>
                <a:highlight>
                  <a:schemeClr val="lt1"/>
                </a:highlight>
              </a:defRPr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○"/>
              <a:defRPr>
                <a:solidFill>
                  <a:schemeClr val="accent1"/>
                </a:solidFill>
                <a:highlight>
                  <a:schemeClr val="lt1"/>
                </a:highlight>
              </a:defRPr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■"/>
              <a:defRPr>
                <a:solidFill>
                  <a:schemeClr val="accent1"/>
                </a:solidFill>
                <a:highlight>
                  <a:schemeClr val="lt1"/>
                </a:highlight>
              </a:defRPr>
            </a:lvl9pPr>
          </a:lstStyle>
          <a:p/>
        </p:txBody>
      </p:sp>
      <p:sp>
        <p:nvSpPr>
          <p:cNvPr id="42" name="Google Shape;42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3" name="Shape 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Google Shape;44;p10"/>
          <p:cNvSpPr txBox="1"/>
          <p:nvPr>
            <p:ph idx="1" type="body"/>
          </p:nvPr>
        </p:nvSpPr>
        <p:spPr>
          <a:xfrm>
            <a:off x="319500" y="4230575"/>
            <a:ext cx="5998800" cy="598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400"/>
              <a:buFont typeface="Amatic SC"/>
              <a:buNone/>
              <a:defRPr b="1" sz="2400">
                <a:solidFill>
                  <a:schemeClr val="accent1"/>
                </a:solidFill>
                <a:latin typeface="Amatic SC"/>
                <a:ea typeface="Amatic SC"/>
                <a:cs typeface="Amatic SC"/>
                <a:sym typeface="Amatic SC"/>
              </a:defRPr>
            </a:lvl1pPr>
          </a:lstStyle>
          <a:p/>
        </p:txBody>
      </p:sp>
      <p:sp>
        <p:nvSpPr>
          <p:cNvPr id="45" name="Google Shape;45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6" name="Shape 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Google Shape;47;p11"/>
          <p:cNvSpPr txBox="1"/>
          <p:nvPr>
            <p:ph hasCustomPrompt="1" type="title"/>
          </p:nvPr>
        </p:nvSpPr>
        <p:spPr>
          <a:xfrm>
            <a:off x="311700" y="1240275"/>
            <a:ext cx="8520600" cy="1981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  <a:highlight>
                  <a:schemeClr val="accent1"/>
                </a:highlight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  <a:highlight>
                  <a:schemeClr val="accent1"/>
                </a:highlight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  <a:highlight>
                  <a:schemeClr val="accent1"/>
                </a:highlight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  <a:highlight>
                  <a:schemeClr val="accent1"/>
                </a:highlight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  <a:highlight>
                  <a:schemeClr val="accent1"/>
                </a:highlight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  <a:highlight>
                  <a:schemeClr val="accent1"/>
                </a:highlight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  <a:highlight>
                  <a:schemeClr val="accent1"/>
                </a:highlight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  <a:highlight>
                  <a:schemeClr val="accent1"/>
                </a:highlight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0"/>
              <a:buNone/>
              <a:defRPr sz="12000">
                <a:solidFill>
                  <a:schemeClr val="lt1"/>
                </a:solidFill>
                <a:highlight>
                  <a:schemeClr val="accent1"/>
                </a:highlight>
              </a:defRPr>
            </a:lvl9pPr>
          </a:lstStyle>
          <a:p>
            <a:r>
              <a:t>xx%</a:t>
            </a:r>
          </a:p>
        </p:txBody>
      </p:sp>
      <p:sp>
        <p:nvSpPr>
          <p:cNvPr id="48" name="Google Shape;48;p11"/>
          <p:cNvSpPr txBox="1"/>
          <p:nvPr>
            <p:ph idx="1" type="body"/>
          </p:nvPr>
        </p:nvSpPr>
        <p:spPr>
          <a:xfrm>
            <a:off x="311700" y="33046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Char char="●"/>
              <a:defRPr>
                <a:solidFill>
                  <a:schemeClr val="accent1"/>
                </a:solidFill>
                <a:highlight>
                  <a:schemeClr val="dk1"/>
                </a:highlight>
              </a:defRPr>
            </a:lvl1pPr>
            <a:lvl2pPr indent="-317500" lvl="1" marL="914400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○"/>
              <a:defRPr>
                <a:solidFill>
                  <a:schemeClr val="accent1"/>
                </a:solidFill>
                <a:highlight>
                  <a:schemeClr val="dk1"/>
                </a:highlight>
              </a:defRPr>
            </a:lvl2pPr>
            <a:lvl3pPr indent="-317500" lvl="2" marL="1371600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■"/>
              <a:defRPr>
                <a:solidFill>
                  <a:schemeClr val="accent1"/>
                </a:solidFill>
                <a:highlight>
                  <a:schemeClr val="dk1"/>
                </a:highlight>
              </a:defRPr>
            </a:lvl3pPr>
            <a:lvl4pPr indent="-317500" lvl="3" marL="1828800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●"/>
              <a:defRPr>
                <a:solidFill>
                  <a:schemeClr val="accent1"/>
                </a:solidFill>
                <a:highlight>
                  <a:schemeClr val="dk1"/>
                </a:highlight>
              </a:defRPr>
            </a:lvl4pPr>
            <a:lvl5pPr indent="-317500" lvl="4" marL="2286000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○"/>
              <a:defRPr>
                <a:solidFill>
                  <a:schemeClr val="accent1"/>
                </a:solidFill>
                <a:highlight>
                  <a:schemeClr val="dk1"/>
                </a:highlight>
              </a:defRPr>
            </a:lvl5pPr>
            <a:lvl6pPr indent="-317500" lvl="5" marL="2743200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■"/>
              <a:defRPr>
                <a:solidFill>
                  <a:schemeClr val="accent1"/>
                </a:solidFill>
                <a:highlight>
                  <a:schemeClr val="dk1"/>
                </a:highlight>
              </a:defRPr>
            </a:lvl6pPr>
            <a:lvl7pPr indent="-317500" lvl="6" marL="3200400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●"/>
              <a:defRPr>
                <a:solidFill>
                  <a:schemeClr val="accent1"/>
                </a:solidFill>
                <a:highlight>
                  <a:schemeClr val="dk1"/>
                </a:highlight>
              </a:defRPr>
            </a:lvl7pPr>
            <a:lvl8pPr indent="-317500" lvl="7" marL="3657600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○"/>
              <a:defRPr>
                <a:solidFill>
                  <a:schemeClr val="accent1"/>
                </a:solidFill>
                <a:highlight>
                  <a:schemeClr val="dk1"/>
                </a:highlight>
              </a:defRPr>
            </a:lvl8pPr>
            <a:lvl9pPr indent="-317500" lvl="8" marL="4114800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■"/>
              <a:defRPr>
                <a:solidFill>
                  <a:schemeClr val="accent1"/>
                </a:solidFill>
                <a:highlight>
                  <a:schemeClr val="dk1"/>
                </a:highlight>
              </a:defRPr>
            </a:lvl9pPr>
          </a:lstStyle>
          <a:p/>
        </p:txBody>
      </p:sp>
      <p:sp>
        <p:nvSpPr>
          <p:cNvPr id="49" name="Google Shape;49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beach-day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292850"/>
            <a:ext cx="8520600" cy="801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Font typeface="Amatic SC"/>
              <a:buNone/>
              <a:defRPr b="1" sz="4200">
                <a:solidFill>
                  <a:schemeClr val="accent1"/>
                </a:solidFill>
                <a:latin typeface="Amatic SC"/>
                <a:ea typeface="Amatic SC"/>
                <a:cs typeface="Amatic SC"/>
                <a:sym typeface="Amatic SC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Font typeface="Amatic SC"/>
              <a:buNone/>
              <a:defRPr b="1" sz="4200">
                <a:solidFill>
                  <a:schemeClr val="accent1"/>
                </a:solidFill>
                <a:latin typeface="Amatic SC"/>
                <a:ea typeface="Amatic SC"/>
                <a:cs typeface="Amatic SC"/>
                <a:sym typeface="Amatic SC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Font typeface="Amatic SC"/>
              <a:buNone/>
              <a:defRPr b="1" sz="4200">
                <a:solidFill>
                  <a:schemeClr val="accent1"/>
                </a:solidFill>
                <a:latin typeface="Amatic SC"/>
                <a:ea typeface="Amatic SC"/>
                <a:cs typeface="Amatic SC"/>
                <a:sym typeface="Amatic SC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Font typeface="Amatic SC"/>
              <a:buNone/>
              <a:defRPr b="1" sz="4200">
                <a:solidFill>
                  <a:schemeClr val="accent1"/>
                </a:solidFill>
                <a:latin typeface="Amatic SC"/>
                <a:ea typeface="Amatic SC"/>
                <a:cs typeface="Amatic SC"/>
                <a:sym typeface="Amatic SC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Font typeface="Amatic SC"/>
              <a:buNone/>
              <a:defRPr b="1" sz="4200">
                <a:solidFill>
                  <a:schemeClr val="accent1"/>
                </a:solidFill>
                <a:latin typeface="Amatic SC"/>
                <a:ea typeface="Amatic SC"/>
                <a:cs typeface="Amatic SC"/>
                <a:sym typeface="Amatic SC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Font typeface="Amatic SC"/>
              <a:buNone/>
              <a:defRPr b="1" sz="4200">
                <a:solidFill>
                  <a:schemeClr val="accent1"/>
                </a:solidFill>
                <a:latin typeface="Amatic SC"/>
                <a:ea typeface="Amatic SC"/>
                <a:cs typeface="Amatic SC"/>
                <a:sym typeface="Amatic SC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Font typeface="Amatic SC"/>
              <a:buNone/>
              <a:defRPr b="1" sz="4200">
                <a:solidFill>
                  <a:schemeClr val="accent1"/>
                </a:solidFill>
                <a:latin typeface="Amatic SC"/>
                <a:ea typeface="Amatic SC"/>
                <a:cs typeface="Amatic SC"/>
                <a:sym typeface="Amatic SC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Font typeface="Amatic SC"/>
              <a:buNone/>
              <a:defRPr b="1" sz="4200">
                <a:solidFill>
                  <a:schemeClr val="accent1"/>
                </a:solidFill>
                <a:latin typeface="Amatic SC"/>
                <a:ea typeface="Amatic SC"/>
                <a:cs typeface="Amatic SC"/>
                <a:sym typeface="Amatic SC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Font typeface="Amatic SC"/>
              <a:buNone/>
              <a:defRPr b="1" sz="4200">
                <a:solidFill>
                  <a:schemeClr val="accent1"/>
                </a:solidFill>
                <a:latin typeface="Amatic SC"/>
                <a:ea typeface="Amatic SC"/>
                <a:cs typeface="Amatic SC"/>
                <a:sym typeface="Amatic SC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228675"/>
            <a:ext cx="8520600" cy="334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Source Code Pro"/>
              <a:buChar char="●"/>
              <a:defRPr sz="1800">
                <a:solidFill>
                  <a:schemeClr val="dk2"/>
                </a:solidFill>
                <a:latin typeface="Source Code Pro"/>
                <a:ea typeface="Source Code Pro"/>
                <a:cs typeface="Source Code Pro"/>
                <a:sym typeface="Source Code Pro"/>
              </a:defRPr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Source Code Pro"/>
              <a:buChar char="○"/>
              <a:defRPr>
                <a:solidFill>
                  <a:schemeClr val="dk2"/>
                </a:solidFill>
                <a:latin typeface="Source Code Pro"/>
                <a:ea typeface="Source Code Pro"/>
                <a:cs typeface="Source Code Pro"/>
                <a:sym typeface="Source Code Pro"/>
              </a:defRPr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Source Code Pro"/>
              <a:buChar char="■"/>
              <a:defRPr>
                <a:solidFill>
                  <a:schemeClr val="dk2"/>
                </a:solidFill>
                <a:latin typeface="Source Code Pro"/>
                <a:ea typeface="Source Code Pro"/>
                <a:cs typeface="Source Code Pro"/>
                <a:sym typeface="Source Code Pro"/>
              </a:defRPr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Source Code Pro"/>
              <a:buChar char="●"/>
              <a:defRPr>
                <a:solidFill>
                  <a:schemeClr val="dk2"/>
                </a:solidFill>
                <a:latin typeface="Source Code Pro"/>
                <a:ea typeface="Source Code Pro"/>
                <a:cs typeface="Source Code Pro"/>
                <a:sym typeface="Source Code Pro"/>
              </a:defRPr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Source Code Pro"/>
              <a:buChar char="○"/>
              <a:defRPr>
                <a:solidFill>
                  <a:schemeClr val="dk2"/>
                </a:solidFill>
                <a:latin typeface="Source Code Pro"/>
                <a:ea typeface="Source Code Pro"/>
                <a:cs typeface="Source Code Pro"/>
                <a:sym typeface="Source Code Pro"/>
              </a:defRPr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Source Code Pro"/>
              <a:buChar char="■"/>
              <a:defRPr>
                <a:solidFill>
                  <a:schemeClr val="dk2"/>
                </a:solidFill>
                <a:latin typeface="Source Code Pro"/>
                <a:ea typeface="Source Code Pro"/>
                <a:cs typeface="Source Code Pro"/>
                <a:sym typeface="Source Code Pro"/>
              </a:defRPr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Source Code Pro"/>
              <a:buChar char="●"/>
              <a:defRPr>
                <a:solidFill>
                  <a:schemeClr val="dk2"/>
                </a:solidFill>
                <a:latin typeface="Source Code Pro"/>
                <a:ea typeface="Source Code Pro"/>
                <a:cs typeface="Source Code Pro"/>
                <a:sym typeface="Source Code Pro"/>
              </a:defRPr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Source Code Pro"/>
              <a:buChar char="○"/>
              <a:defRPr>
                <a:solidFill>
                  <a:schemeClr val="dk2"/>
                </a:solidFill>
                <a:latin typeface="Source Code Pro"/>
                <a:ea typeface="Source Code Pro"/>
                <a:cs typeface="Source Code Pro"/>
                <a:sym typeface="Source Code Pro"/>
              </a:defRPr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Source Code Pro"/>
              <a:buChar char="■"/>
              <a:defRPr>
                <a:solidFill>
                  <a:schemeClr val="dk2"/>
                </a:solidFill>
                <a:latin typeface="Source Code Pro"/>
                <a:ea typeface="Source Code Pro"/>
                <a:cs typeface="Source Code Pro"/>
                <a:sym typeface="Source Code Pro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accent1"/>
                </a:solidFill>
                <a:latin typeface="Source Code Pro"/>
                <a:ea typeface="Source Code Pro"/>
                <a:cs typeface="Source Code Pro"/>
                <a:sym typeface="Source Code Pro"/>
              </a:defRPr>
            </a:lvl1pPr>
            <a:lvl2pPr lvl="1" algn="r">
              <a:buNone/>
              <a:defRPr sz="1000">
                <a:solidFill>
                  <a:schemeClr val="accent1"/>
                </a:solidFill>
                <a:latin typeface="Source Code Pro"/>
                <a:ea typeface="Source Code Pro"/>
                <a:cs typeface="Source Code Pro"/>
                <a:sym typeface="Source Code Pro"/>
              </a:defRPr>
            </a:lvl2pPr>
            <a:lvl3pPr lvl="2" algn="r">
              <a:buNone/>
              <a:defRPr sz="1000">
                <a:solidFill>
                  <a:schemeClr val="accent1"/>
                </a:solidFill>
                <a:latin typeface="Source Code Pro"/>
                <a:ea typeface="Source Code Pro"/>
                <a:cs typeface="Source Code Pro"/>
                <a:sym typeface="Source Code Pro"/>
              </a:defRPr>
            </a:lvl3pPr>
            <a:lvl4pPr lvl="3" algn="r">
              <a:buNone/>
              <a:defRPr sz="1000">
                <a:solidFill>
                  <a:schemeClr val="accent1"/>
                </a:solidFill>
                <a:latin typeface="Source Code Pro"/>
                <a:ea typeface="Source Code Pro"/>
                <a:cs typeface="Source Code Pro"/>
                <a:sym typeface="Source Code Pro"/>
              </a:defRPr>
            </a:lvl4pPr>
            <a:lvl5pPr lvl="4" algn="r">
              <a:buNone/>
              <a:defRPr sz="1000">
                <a:solidFill>
                  <a:schemeClr val="accent1"/>
                </a:solidFill>
                <a:latin typeface="Source Code Pro"/>
                <a:ea typeface="Source Code Pro"/>
                <a:cs typeface="Source Code Pro"/>
                <a:sym typeface="Source Code Pro"/>
              </a:defRPr>
            </a:lvl5pPr>
            <a:lvl6pPr lvl="5" algn="r">
              <a:buNone/>
              <a:defRPr sz="1000">
                <a:solidFill>
                  <a:schemeClr val="accent1"/>
                </a:solidFill>
                <a:latin typeface="Source Code Pro"/>
                <a:ea typeface="Source Code Pro"/>
                <a:cs typeface="Source Code Pro"/>
                <a:sym typeface="Source Code Pro"/>
              </a:defRPr>
            </a:lvl6pPr>
            <a:lvl7pPr lvl="6" algn="r">
              <a:buNone/>
              <a:defRPr sz="1000">
                <a:solidFill>
                  <a:schemeClr val="accent1"/>
                </a:solidFill>
                <a:latin typeface="Source Code Pro"/>
                <a:ea typeface="Source Code Pro"/>
                <a:cs typeface="Source Code Pro"/>
                <a:sym typeface="Source Code Pro"/>
              </a:defRPr>
            </a:lvl7pPr>
            <a:lvl8pPr lvl="7" algn="r">
              <a:buNone/>
              <a:defRPr sz="1000">
                <a:solidFill>
                  <a:schemeClr val="accent1"/>
                </a:solidFill>
                <a:latin typeface="Source Code Pro"/>
                <a:ea typeface="Source Code Pro"/>
                <a:cs typeface="Source Code Pro"/>
                <a:sym typeface="Source Code Pro"/>
              </a:defRPr>
            </a:lvl8pPr>
            <a:lvl9pPr lvl="8" algn="r">
              <a:buNone/>
              <a:defRPr sz="1000">
                <a:solidFill>
                  <a:schemeClr val="accent1"/>
                </a:solidFill>
                <a:latin typeface="Source Code Pro"/>
                <a:ea typeface="Source Code Pro"/>
                <a:cs typeface="Source Code Pro"/>
                <a:sym typeface="Source Code Pr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1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2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6.jp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4.jp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5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3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7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8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gradFill>
          <a:gsLst>
            <a:gs pos="0">
              <a:srgbClr val="DBD4EB"/>
            </a:gs>
            <a:gs pos="100000">
              <a:srgbClr val="9180BB"/>
            </a:gs>
          </a:gsLst>
          <a:lin ang="5400012" scaled="0"/>
        </a:gradFill>
      </p:bgPr>
    </p:bg>
    <p:spTree>
      <p:nvGrpSpPr>
        <p:cNvPr id="55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Google Shape;56;p13"/>
          <p:cNvSpPr txBox="1"/>
          <p:nvPr>
            <p:ph type="ctrTitle"/>
          </p:nvPr>
        </p:nvSpPr>
        <p:spPr>
          <a:xfrm>
            <a:off x="311700" y="392150"/>
            <a:ext cx="8520600" cy="2690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Welcome to the Module</a:t>
            </a:r>
            <a:endParaRPr/>
          </a:p>
        </p:txBody>
      </p:sp>
      <p:sp>
        <p:nvSpPr>
          <p:cNvPr id="57" name="Google Shape;57;p13"/>
          <p:cNvSpPr txBox="1"/>
          <p:nvPr>
            <p:ph idx="1" type="subTitle"/>
          </p:nvPr>
        </p:nvSpPr>
        <p:spPr>
          <a:xfrm>
            <a:off x="311700" y="3890400"/>
            <a:ext cx="8520600" cy="70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By Zita Draper </a:t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gradFill>
          <a:gsLst>
            <a:gs pos="0">
              <a:srgbClr val="DBD4EB"/>
            </a:gs>
            <a:gs pos="100000">
              <a:srgbClr val="9180BB"/>
            </a:gs>
          </a:gsLst>
          <a:lin ang="5400012" scaled="0"/>
        </a:gradFill>
      </p:bgPr>
    </p:bg>
    <p:spTree>
      <p:nvGrpSpPr>
        <p:cNvPr id="6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4"/>
          <p:cNvSpPr txBox="1"/>
          <p:nvPr>
            <p:ph type="title"/>
          </p:nvPr>
        </p:nvSpPr>
        <p:spPr>
          <a:xfrm>
            <a:off x="311700" y="160175"/>
            <a:ext cx="8520600" cy="801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i="1" lang="en"/>
              <a:t> </a:t>
            </a:r>
            <a:r>
              <a:rPr b="0" lang="en"/>
              <a:t>                                    </a:t>
            </a:r>
            <a:r>
              <a:rPr b="0" lang="en" sz="4644"/>
              <a:t>   </a:t>
            </a:r>
            <a:r>
              <a:rPr i="1" lang="en" sz="5883" u="sng"/>
              <a:t>Content </a:t>
            </a:r>
            <a:endParaRPr i="1" sz="5883" u="sng"/>
          </a:p>
        </p:txBody>
      </p:sp>
      <p:sp>
        <p:nvSpPr>
          <p:cNvPr id="63" name="Google Shape;63;p14"/>
          <p:cNvSpPr txBox="1"/>
          <p:nvPr>
            <p:ph idx="1" type="body"/>
          </p:nvPr>
        </p:nvSpPr>
        <p:spPr>
          <a:xfrm>
            <a:off x="311700" y="1228675"/>
            <a:ext cx="8520600" cy="334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2500" lnSpcReduction="20000"/>
          </a:bodyPr>
          <a:lstStyle/>
          <a:p>
            <a:pPr indent="-375443" lvl="0" marL="457200" rt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Caveat"/>
              <a:buAutoNum type="arabicPeriod"/>
            </a:pPr>
            <a:r>
              <a:rPr lang="en" sz="2500">
                <a:solidFill>
                  <a:schemeClr val="accent1"/>
                </a:solidFill>
                <a:latin typeface="Caveat"/>
                <a:ea typeface="Caveat"/>
                <a:cs typeface="Caveat"/>
                <a:sym typeface="Caveat"/>
              </a:rPr>
              <a:t>Talk from lisa. </a:t>
            </a:r>
            <a:endParaRPr sz="2500">
              <a:solidFill>
                <a:schemeClr val="accent1"/>
              </a:solidFill>
              <a:latin typeface="Caveat"/>
              <a:ea typeface="Caveat"/>
              <a:cs typeface="Caveat"/>
              <a:sym typeface="Caveat"/>
            </a:endParaRPr>
          </a:p>
          <a:p>
            <a:pPr indent="-375443" lvl="0" marL="457200" rt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Caveat"/>
              <a:buAutoNum type="arabicPeriod"/>
            </a:pPr>
            <a:r>
              <a:rPr lang="en" sz="2500">
                <a:solidFill>
                  <a:schemeClr val="accent1"/>
                </a:solidFill>
                <a:latin typeface="Caveat"/>
                <a:ea typeface="Caveat"/>
                <a:cs typeface="Caveat"/>
                <a:sym typeface="Caveat"/>
              </a:rPr>
              <a:t>Aims and Learning Objectives.</a:t>
            </a:r>
            <a:endParaRPr sz="2500">
              <a:solidFill>
                <a:schemeClr val="accent1"/>
              </a:solidFill>
              <a:latin typeface="Caveat"/>
              <a:ea typeface="Caveat"/>
              <a:cs typeface="Caveat"/>
              <a:sym typeface="Caveat"/>
            </a:endParaRPr>
          </a:p>
          <a:p>
            <a:pPr indent="-375443" lvl="0" marL="457200" rt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Caveat"/>
              <a:buAutoNum type="arabicPeriod"/>
            </a:pPr>
            <a:r>
              <a:rPr lang="en" sz="2500">
                <a:solidFill>
                  <a:schemeClr val="accent1"/>
                </a:solidFill>
                <a:latin typeface="Caveat"/>
                <a:ea typeface="Caveat"/>
                <a:cs typeface="Caveat"/>
                <a:sym typeface="Caveat"/>
              </a:rPr>
              <a:t>Introductions. </a:t>
            </a:r>
            <a:endParaRPr sz="2500">
              <a:solidFill>
                <a:schemeClr val="accent1"/>
              </a:solidFill>
              <a:latin typeface="Caveat"/>
              <a:ea typeface="Caveat"/>
              <a:cs typeface="Caveat"/>
              <a:sym typeface="Caveat"/>
            </a:endParaRPr>
          </a:p>
          <a:p>
            <a:pPr indent="-375443" lvl="0" marL="457200" rt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Caveat"/>
              <a:buAutoNum type="arabicPeriod"/>
            </a:pPr>
            <a:r>
              <a:rPr lang="en" sz="2500">
                <a:solidFill>
                  <a:schemeClr val="accent1"/>
                </a:solidFill>
                <a:latin typeface="Caveat"/>
                <a:ea typeface="Caveat"/>
                <a:cs typeface="Caveat"/>
                <a:sym typeface="Caveat"/>
              </a:rPr>
              <a:t>Format of these lessons. </a:t>
            </a:r>
            <a:endParaRPr sz="2500">
              <a:solidFill>
                <a:schemeClr val="accent1"/>
              </a:solidFill>
              <a:latin typeface="Caveat"/>
              <a:ea typeface="Caveat"/>
              <a:cs typeface="Caveat"/>
              <a:sym typeface="Caveat"/>
            </a:endParaRPr>
          </a:p>
          <a:p>
            <a:pPr indent="-375443" lvl="0" marL="457200" rt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Caveat"/>
              <a:buAutoNum type="arabicPeriod"/>
            </a:pPr>
            <a:r>
              <a:rPr lang="en" sz="2500">
                <a:solidFill>
                  <a:schemeClr val="accent1"/>
                </a:solidFill>
                <a:latin typeface="Caveat"/>
                <a:ea typeface="Caveat"/>
                <a:cs typeface="Caveat"/>
                <a:sym typeface="Caveat"/>
              </a:rPr>
              <a:t>Assignment 1.</a:t>
            </a:r>
            <a:endParaRPr sz="2500">
              <a:solidFill>
                <a:schemeClr val="accent1"/>
              </a:solidFill>
              <a:latin typeface="Caveat"/>
              <a:ea typeface="Caveat"/>
              <a:cs typeface="Caveat"/>
              <a:sym typeface="Caveat"/>
            </a:endParaRPr>
          </a:p>
          <a:p>
            <a:pPr indent="-375443" lvl="0" marL="457200" rt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Caveat"/>
              <a:buAutoNum type="arabicPeriod"/>
            </a:pPr>
            <a:r>
              <a:rPr lang="en" sz="2500">
                <a:solidFill>
                  <a:schemeClr val="accent1"/>
                </a:solidFill>
                <a:latin typeface="Caveat"/>
                <a:ea typeface="Caveat"/>
                <a:cs typeface="Caveat"/>
                <a:sym typeface="Caveat"/>
              </a:rPr>
              <a:t>Assignment 2.</a:t>
            </a:r>
            <a:endParaRPr sz="2500">
              <a:solidFill>
                <a:schemeClr val="accent1"/>
              </a:solidFill>
              <a:latin typeface="Caveat"/>
              <a:ea typeface="Caveat"/>
              <a:cs typeface="Caveat"/>
              <a:sym typeface="Caveat"/>
            </a:endParaRPr>
          </a:p>
          <a:p>
            <a:pPr indent="-375443" lvl="0" marL="457200" rt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Caveat"/>
              <a:buAutoNum type="arabicPeriod"/>
            </a:pPr>
            <a:r>
              <a:rPr lang="en" sz="2500">
                <a:solidFill>
                  <a:schemeClr val="accent1"/>
                </a:solidFill>
                <a:latin typeface="Caveat"/>
                <a:ea typeface="Caveat"/>
                <a:cs typeface="Caveat"/>
                <a:sym typeface="Caveat"/>
              </a:rPr>
              <a:t>Referencing.</a:t>
            </a:r>
            <a:endParaRPr sz="2500">
              <a:solidFill>
                <a:schemeClr val="accent1"/>
              </a:solidFill>
              <a:latin typeface="Caveat"/>
              <a:ea typeface="Caveat"/>
              <a:cs typeface="Caveat"/>
              <a:sym typeface="Caveat"/>
            </a:endParaRPr>
          </a:p>
          <a:p>
            <a:pPr indent="-375443" lvl="0" marL="457200" rt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Caveat"/>
              <a:buAutoNum type="arabicPeriod"/>
            </a:pPr>
            <a:r>
              <a:rPr lang="en" sz="2500">
                <a:solidFill>
                  <a:schemeClr val="accent1"/>
                </a:solidFill>
                <a:latin typeface="Caveat"/>
                <a:ea typeface="Caveat"/>
                <a:cs typeface="Caveat"/>
                <a:sym typeface="Caveat"/>
              </a:rPr>
              <a:t>Next lesson.</a:t>
            </a:r>
            <a:endParaRPr sz="2500">
              <a:solidFill>
                <a:schemeClr val="accent1"/>
              </a:solidFill>
              <a:latin typeface="Caveat"/>
              <a:ea typeface="Caveat"/>
              <a:cs typeface="Caveat"/>
              <a:sym typeface="Caveat"/>
            </a:endParaRPr>
          </a:p>
          <a:p>
            <a:pPr indent="-375443" lvl="0" marL="457200" rt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Caveat"/>
              <a:buAutoNum type="arabicPeriod"/>
            </a:pPr>
            <a:r>
              <a:rPr lang="en" sz="2500">
                <a:solidFill>
                  <a:schemeClr val="accent1"/>
                </a:solidFill>
                <a:latin typeface="Caveat"/>
                <a:ea typeface="Caveat"/>
                <a:cs typeface="Caveat"/>
                <a:sym typeface="Caveat"/>
              </a:rPr>
              <a:t>Any questions.</a:t>
            </a:r>
            <a:endParaRPr sz="2500">
              <a:solidFill>
                <a:schemeClr val="accent1"/>
              </a:solidFill>
              <a:latin typeface="Caveat"/>
              <a:ea typeface="Caveat"/>
              <a:cs typeface="Caveat"/>
              <a:sym typeface="Caveat"/>
            </a:endParaRPr>
          </a:p>
        </p:txBody>
      </p:sp>
      <p:pic>
        <p:nvPicPr>
          <p:cNvPr id="64" name="Google Shape;64;p1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602750" y="2041075"/>
            <a:ext cx="2479901" cy="24799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gradFill>
          <a:gsLst>
            <a:gs pos="0">
              <a:srgbClr val="DBD4EB"/>
            </a:gs>
            <a:gs pos="100000">
              <a:srgbClr val="9180BB"/>
            </a:gs>
          </a:gsLst>
          <a:lin ang="5400012" scaled="0"/>
        </a:gradFill>
      </p:bgPr>
    </p:bg>
    <p:spTree>
      <p:nvGrpSpPr>
        <p:cNvPr id="68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5"/>
          <p:cNvSpPr txBox="1"/>
          <p:nvPr>
            <p:ph type="title"/>
          </p:nvPr>
        </p:nvSpPr>
        <p:spPr>
          <a:xfrm>
            <a:off x="311700" y="292850"/>
            <a:ext cx="8520600" cy="801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i="1" lang="en" sz="5644" u="sng"/>
              <a:t>Aims and learning objectives</a:t>
            </a:r>
            <a:r>
              <a:rPr lang="en"/>
              <a:t> </a:t>
            </a:r>
            <a:endParaRPr/>
          </a:p>
        </p:txBody>
      </p:sp>
      <p:sp>
        <p:nvSpPr>
          <p:cNvPr id="70" name="Google Shape;70;p15"/>
          <p:cNvSpPr txBox="1"/>
          <p:nvPr>
            <p:ph idx="1" type="body"/>
          </p:nvPr>
        </p:nvSpPr>
        <p:spPr>
          <a:xfrm>
            <a:off x="311700" y="1228675"/>
            <a:ext cx="8520600" cy="334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100">
              <a:solidFill>
                <a:schemeClr val="accent1"/>
              </a:solidFill>
              <a:latin typeface="Caveat"/>
              <a:ea typeface="Caveat"/>
              <a:cs typeface="Caveat"/>
              <a:sym typeface="Caveat"/>
            </a:endParaRPr>
          </a:p>
          <a:p>
            <a:pPr indent="-361950" lvl="0" marL="457200" rtl="0" algn="l">
              <a:spcBef>
                <a:spcPts val="1200"/>
              </a:spcBef>
              <a:spcAft>
                <a:spcPts val="0"/>
              </a:spcAft>
              <a:buClr>
                <a:schemeClr val="accent1"/>
              </a:buClr>
              <a:buSzPts val="2100"/>
              <a:buFont typeface="Caveat"/>
              <a:buChar char="-"/>
            </a:pPr>
            <a:r>
              <a:rPr lang="en" sz="2100">
                <a:solidFill>
                  <a:schemeClr val="accent1"/>
                </a:solidFill>
                <a:latin typeface="Caveat"/>
                <a:ea typeface="Caveat"/>
                <a:cs typeface="Caveat"/>
                <a:sym typeface="Caveat"/>
              </a:rPr>
              <a:t>The aim of today’s session is to introduce students to the module and to ensure that students have access to </a:t>
            </a:r>
            <a:r>
              <a:rPr lang="en" sz="2100">
                <a:solidFill>
                  <a:schemeClr val="accent1"/>
                </a:solidFill>
                <a:latin typeface="Caveat"/>
                <a:ea typeface="Caveat"/>
                <a:cs typeface="Caveat"/>
                <a:sym typeface="Caveat"/>
              </a:rPr>
              <a:t>everything</a:t>
            </a:r>
            <a:r>
              <a:rPr lang="en" sz="2100">
                <a:solidFill>
                  <a:schemeClr val="accent1"/>
                </a:solidFill>
                <a:latin typeface="Caveat"/>
                <a:ea typeface="Caveat"/>
                <a:cs typeface="Caveat"/>
                <a:sym typeface="Caveat"/>
              </a:rPr>
              <a:t>. </a:t>
            </a:r>
            <a:endParaRPr sz="2100">
              <a:solidFill>
                <a:schemeClr val="accent1"/>
              </a:solidFill>
              <a:latin typeface="Caveat"/>
              <a:ea typeface="Caveat"/>
              <a:cs typeface="Caveat"/>
              <a:sym typeface="Caveat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2100">
              <a:solidFill>
                <a:schemeClr val="accent1"/>
              </a:solidFill>
              <a:latin typeface="Caveat"/>
              <a:ea typeface="Caveat"/>
              <a:cs typeface="Caveat"/>
              <a:sym typeface="Caveat"/>
            </a:endParaRPr>
          </a:p>
          <a:p>
            <a:pPr indent="-361950" lvl="0" marL="457200" rtl="0" algn="l">
              <a:spcBef>
                <a:spcPts val="1200"/>
              </a:spcBef>
              <a:spcAft>
                <a:spcPts val="0"/>
              </a:spcAft>
              <a:buClr>
                <a:schemeClr val="accent1"/>
              </a:buClr>
              <a:buSzPts val="2100"/>
              <a:buFont typeface="Caveat"/>
              <a:buChar char="-"/>
            </a:pPr>
            <a:r>
              <a:rPr lang="en" sz="2100">
                <a:solidFill>
                  <a:schemeClr val="accent1"/>
                </a:solidFill>
                <a:latin typeface="Caveat"/>
                <a:ea typeface="Caveat"/>
                <a:cs typeface="Caveat"/>
                <a:sym typeface="Caveat"/>
              </a:rPr>
              <a:t>By the end of today’s session students should understand what this course will entail and how to access all the required material. </a:t>
            </a:r>
            <a:endParaRPr sz="2100">
              <a:solidFill>
                <a:schemeClr val="accent1"/>
              </a:solidFill>
              <a:latin typeface="Caveat"/>
              <a:ea typeface="Caveat"/>
              <a:cs typeface="Caveat"/>
              <a:sym typeface="Caveat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gradFill>
          <a:gsLst>
            <a:gs pos="0">
              <a:srgbClr val="DBD4EB"/>
            </a:gs>
            <a:gs pos="100000">
              <a:srgbClr val="9180BB"/>
            </a:gs>
          </a:gsLst>
          <a:lin ang="5400012" scaled="0"/>
        </a:gradFill>
      </p:bgPr>
    </p:bg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6"/>
          <p:cNvSpPr txBox="1"/>
          <p:nvPr>
            <p:ph type="title"/>
          </p:nvPr>
        </p:nvSpPr>
        <p:spPr>
          <a:xfrm>
            <a:off x="311700" y="292850"/>
            <a:ext cx="8520600" cy="801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i="1" lang="en" sz="5644" u="sng"/>
              <a:t>Introductions</a:t>
            </a:r>
            <a:r>
              <a:rPr lang="en"/>
              <a:t> </a:t>
            </a:r>
            <a:endParaRPr/>
          </a:p>
        </p:txBody>
      </p:sp>
      <p:sp>
        <p:nvSpPr>
          <p:cNvPr id="76" name="Google Shape;76;p16"/>
          <p:cNvSpPr txBox="1"/>
          <p:nvPr>
            <p:ph idx="1" type="body"/>
          </p:nvPr>
        </p:nvSpPr>
        <p:spPr>
          <a:xfrm>
            <a:off x="1256150" y="1371525"/>
            <a:ext cx="4713900" cy="334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Caveat"/>
              <a:buChar char="-"/>
            </a:pPr>
            <a:r>
              <a:rPr lang="en" sz="2000">
                <a:solidFill>
                  <a:schemeClr val="accent1"/>
                </a:solidFill>
                <a:latin typeface="Caveat"/>
                <a:ea typeface="Caveat"/>
                <a:cs typeface="Caveat"/>
                <a:sym typeface="Caveat"/>
              </a:rPr>
              <a:t>Who am I?</a:t>
            </a:r>
            <a:endParaRPr sz="2000">
              <a:solidFill>
                <a:schemeClr val="accent1"/>
              </a:solidFill>
              <a:latin typeface="Caveat"/>
              <a:ea typeface="Caveat"/>
              <a:cs typeface="Caveat"/>
              <a:sym typeface="Caveat"/>
            </a:endParaRPr>
          </a:p>
          <a:p>
            <a:pPr indent="0" lvl="0" marL="4572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2000">
              <a:solidFill>
                <a:schemeClr val="accent1"/>
              </a:solidFill>
              <a:latin typeface="Caveat"/>
              <a:ea typeface="Caveat"/>
              <a:cs typeface="Caveat"/>
              <a:sym typeface="Caveat"/>
            </a:endParaRPr>
          </a:p>
          <a:p>
            <a:pPr indent="-355600" lvl="0" marL="457200" rtl="0" algn="l">
              <a:spcBef>
                <a:spcPts val="120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Caveat"/>
              <a:buChar char="-"/>
            </a:pPr>
            <a:r>
              <a:rPr lang="en" sz="2000">
                <a:solidFill>
                  <a:schemeClr val="accent1"/>
                </a:solidFill>
                <a:latin typeface="Caveat"/>
                <a:ea typeface="Caveat"/>
                <a:cs typeface="Caveat"/>
                <a:sym typeface="Caveat"/>
              </a:rPr>
              <a:t>Qualifications?</a:t>
            </a:r>
            <a:endParaRPr sz="2000">
              <a:solidFill>
                <a:schemeClr val="accent1"/>
              </a:solidFill>
              <a:latin typeface="Caveat"/>
              <a:ea typeface="Caveat"/>
              <a:cs typeface="Caveat"/>
              <a:sym typeface="Caveat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2000">
              <a:solidFill>
                <a:schemeClr val="accent1"/>
              </a:solidFill>
              <a:latin typeface="Caveat"/>
              <a:ea typeface="Caveat"/>
              <a:cs typeface="Caveat"/>
              <a:sym typeface="Caveat"/>
            </a:endParaRPr>
          </a:p>
          <a:p>
            <a:pPr indent="-355600" lvl="0" marL="457200" rtl="0" algn="l">
              <a:spcBef>
                <a:spcPts val="120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Caveat"/>
              <a:buChar char="-"/>
            </a:pPr>
            <a:r>
              <a:rPr lang="en" sz="2000">
                <a:solidFill>
                  <a:schemeClr val="accent1"/>
                </a:solidFill>
                <a:latin typeface="Caveat"/>
                <a:ea typeface="Caveat"/>
                <a:cs typeface="Caveat"/>
                <a:sym typeface="Caveat"/>
              </a:rPr>
              <a:t>Future Career?</a:t>
            </a:r>
            <a:endParaRPr sz="2000">
              <a:solidFill>
                <a:schemeClr val="accent1"/>
              </a:solidFill>
              <a:latin typeface="Caveat"/>
              <a:ea typeface="Caveat"/>
              <a:cs typeface="Caveat"/>
              <a:sym typeface="Caveat"/>
            </a:endParaRPr>
          </a:p>
        </p:txBody>
      </p:sp>
      <p:pic>
        <p:nvPicPr>
          <p:cNvPr id="77" name="Google Shape;77;p1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857875" y="1371525"/>
            <a:ext cx="2888126" cy="28881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gradFill>
          <a:gsLst>
            <a:gs pos="0">
              <a:srgbClr val="DBD4EB"/>
            </a:gs>
            <a:gs pos="100000">
              <a:srgbClr val="9180BB"/>
            </a:gs>
          </a:gsLst>
          <a:lin ang="5400012" scaled="0"/>
        </a:gradFill>
      </p:bgPr>
    </p:bg>
    <p:spTree>
      <p:nvGrpSpPr>
        <p:cNvPr id="8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p17"/>
          <p:cNvSpPr txBox="1"/>
          <p:nvPr>
            <p:ph type="title"/>
          </p:nvPr>
        </p:nvSpPr>
        <p:spPr>
          <a:xfrm>
            <a:off x="311700" y="292850"/>
            <a:ext cx="8520600" cy="801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i="1" lang="en" sz="5080" u="sng"/>
              <a:t>How will these lessons run?</a:t>
            </a:r>
            <a:endParaRPr i="1" sz="5080" u="sng"/>
          </a:p>
        </p:txBody>
      </p:sp>
      <p:sp>
        <p:nvSpPr>
          <p:cNvPr id="83" name="Google Shape;83;p17"/>
          <p:cNvSpPr txBox="1"/>
          <p:nvPr>
            <p:ph idx="1" type="body"/>
          </p:nvPr>
        </p:nvSpPr>
        <p:spPr>
          <a:xfrm>
            <a:off x="240275" y="836850"/>
            <a:ext cx="8520600" cy="277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20000"/>
          </a:bodyPr>
          <a:lstStyle/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100">
              <a:solidFill>
                <a:schemeClr val="accent1"/>
              </a:solidFill>
              <a:latin typeface="Caveat"/>
              <a:ea typeface="Caveat"/>
              <a:cs typeface="Caveat"/>
              <a:sym typeface="Caveat"/>
            </a:endParaRPr>
          </a:p>
          <a:p>
            <a:pPr indent="-361950" lvl="0" marL="457200" rtl="0" algn="l">
              <a:spcBef>
                <a:spcPts val="1200"/>
              </a:spcBef>
              <a:spcAft>
                <a:spcPts val="0"/>
              </a:spcAft>
              <a:buClr>
                <a:schemeClr val="accent1"/>
              </a:buClr>
              <a:buSzPts val="2100"/>
              <a:buFont typeface="Caveat"/>
              <a:buChar char="-"/>
            </a:pPr>
            <a:r>
              <a:rPr lang="en" sz="2100">
                <a:solidFill>
                  <a:schemeClr val="accent1"/>
                </a:solidFill>
                <a:latin typeface="Caveat"/>
                <a:ea typeface="Caveat"/>
                <a:cs typeface="Caveat"/>
                <a:sym typeface="Caveat"/>
              </a:rPr>
              <a:t>Lecture released at 2pm every Tuesday. </a:t>
            </a:r>
            <a:endParaRPr sz="2100">
              <a:solidFill>
                <a:schemeClr val="accent1"/>
              </a:solidFill>
              <a:latin typeface="Caveat"/>
              <a:ea typeface="Caveat"/>
              <a:cs typeface="Caveat"/>
              <a:sym typeface="Caveat"/>
            </a:endParaRPr>
          </a:p>
          <a:p>
            <a:pPr indent="-361950" lvl="0" marL="457200" rt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100"/>
              <a:buFont typeface="Caveat"/>
              <a:buChar char="-"/>
            </a:pPr>
            <a:r>
              <a:rPr lang="en" sz="2100">
                <a:solidFill>
                  <a:schemeClr val="accent1"/>
                </a:solidFill>
                <a:latin typeface="Caveat"/>
                <a:ea typeface="Caveat"/>
                <a:cs typeface="Caveat"/>
                <a:sym typeface="Caveat"/>
              </a:rPr>
              <a:t>Lectures should be listened to before attending the workshop.</a:t>
            </a:r>
            <a:endParaRPr sz="2100">
              <a:solidFill>
                <a:schemeClr val="accent1"/>
              </a:solidFill>
              <a:latin typeface="Caveat"/>
              <a:ea typeface="Caveat"/>
              <a:cs typeface="Caveat"/>
              <a:sym typeface="Caveat"/>
            </a:endParaRPr>
          </a:p>
          <a:p>
            <a:pPr indent="-361950" lvl="0" marL="457200" rt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100"/>
              <a:buFont typeface="Caveat"/>
              <a:buChar char="-"/>
            </a:pPr>
            <a:r>
              <a:rPr lang="en" sz="2100">
                <a:solidFill>
                  <a:schemeClr val="accent1"/>
                </a:solidFill>
                <a:latin typeface="Caveat"/>
                <a:ea typeface="Caveat"/>
                <a:cs typeface="Caveat"/>
                <a:sym typeface="Caveat"/>
              </a:rPr>
              <a:t>Workshops are at 11am-lpm on a Tuesday. </a:t>
            </a:r>
            <a:endParaRPr sz="2100">
              <a:solidFill>
                <a:schemeClr val="accent1"/>
              </a:solidFill>
              <a:latin typeface="Caveat"/>
              <a:ea typeface="Caveat"/>
              <a:cs typeface="Caveat"/>
              <a:sym typeface="Caveat"/>
            </a:endParaRPr>
          </a:p>
          <a:p>
            <a:pPr indent="-361950" lvl="0" marL="457200" rt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100"/>
              <a:buFont typeface="Caveat"/>
              <a:buChar char="-"/>
            </a:pPr>
            <a:r>
              <a:rPr lang="en" sz="2100">
                <a:solidFill>
                  <a:schemeClr val="accent1"/>
                </a:solidFill>
                <a:latin typeface="Caveat"/>
                <a:ea typeface="Caveat"/>
                <a:cs typeface="Caveat"/>
                <a:sym typeface="Caveat"/>
              </a:rPr>
              <a:t>Student led workshops. </a:t>
            </a:r>
            <a:endParaRPr sz="2100">
              <a:solidFill>
                <a:schemeClr val="accent1"/>
              </a:solidFill>
              <a:latin typeface="Caveat"/>
              <a:ea typeface="Caveat"/>
              <a:cs typeface="Caveat"/>
              <a:sym typeface="Caveat"/>
            </a:endParaRPr>
          </a:p>
          <a:p>
            <a:pPr indent="-361950" lvl="0" marL="457200" rt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100"/>
              <a:buFont typeface="Caveat"/>
              <a:buChar char="-"/>
            </a:pPr>
            <a:r>
              <a:rPr lang="en" sz="2100">
                <a:solidFill>
                  <a:schemeClr val="accent1"/>
                </a:solidFill>
                <a:latin typeface="Caveat"/>
                <a:ea typeface="Caveat"/>
                <a:cs typeface="Caveat"/>
                <a:sym typeface="Caveat"/>
              </a:rPr>
              <a:t>Breakout rooms. </a:t>
            </a:r>
            <a:endParaRPr sz="2100">
              <a:solidFill>
                <a:schemeClr val="accent1"/>
              </a:solidFill>
              <a:latin typeface="Caveat"/>
              <a:ea typeface="Caveat"/>
              <a:cs typeface="Caveat"/>
              <a:sym typeface="Caveat"/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sz="2000">
              <a:solidFill>
                <a:schemeClr val="accent1"/>
              </a:solidFill>
              <a:latin typeface="Caveat"/>
              <a:ea typeface="Caveat"/>
              <a:cs typeface="Caveat"/>
              <a:sym typeface="Caveat"/>
            </a:endParaRPr>
          </a:p>
        </p:txBody>
      </p:sp>
      <p:pic>
        <p:nvPicPr>
          <p:cNvPr id="84" name="Google Shape;84;p1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643675" y="2645050"/>
            <a:ext cx="2449300" cy="24493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gradFill>
          <a:gsLst>
            <a:gs pos="0">
              <a:srgbClr val="DBD4EB"/>
            </a:gs>
            <a:gs pos="100000">
              <a:srgbClr val="9180BB"/>
            </a:gs>
          </a:gsLst>
          <a:lin ang="5400012" scaled="0"/>
        </a:gradFill>
      </p:bgPr>
    </p:bg>
    <p:spTree>
      <p:nvGrpSpPr>
        <p:cNvPr id="88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p18"/>
          <p:cNvSpPr txBox="1"/>
          <p:nvPr>
            <p:ph type="title"/>
          </p:nvPr>
        </p:nvSpPr>
        <p:spPr>
          <a:xfrm>
            <a:off x="311700" y="292850"/>
            <a:ext cx="8520600" cy="801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i="1" lang="en" sz="5080" u="sng"/>
              <a:t>Accessing everything?</a:t>
            </a:r>
            <a:endParaRPr i="1" sz="5080" u="sng"/>
          </a:p>
        </p:txBody>
      </p:sp>
      <p:sp>
        <p:nvSpPr>
          <p:cNvPr id="90" name="Google Shape;90;p18"/>
          <p:cNvSpPr txBox="1"/>
          <p:nvPr>
            <p:ph idx="1" type="body"/>
          </p:nvPr>
        </p:nvSpPr>
        <p:spPr>
          <a:xfrm>
            <a:off x="311700" y="1228675"/>
            <a:ext cx="8520600" cy="334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000"/>
              <a:buChar char="-"/>
            </a:pPr>
            <a:r>
              <a:rPr lang="en" sz="2000">
                <a:solidFill>
                  <a:schemeClr val="accent1"/>
                </a:solidFill>
              </a:rPr>
              <a:t>Moodle. </a:t>
            </a:r>
            <a:endParaRPr sz="2000">
              <a:solidFill>
                <a:schemeClr val="accent1"/>
              </a:solidFill>
            </a:endParaRPr>
          </a:p>
          <a:p>
            <a:pPr indent="0" lvl="0" marL="4572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2000">
              <a:solidFill>
                <a:schemeClr val="accent1"/>
              </a:solidFill>
            </a:endParaRPr>
          </a:p>
          <a:p>
            <a:pPr indent="-355600" lvl="0" marL="457200" rtl="0" algn="l">
              <a:spcBef>
                <a:spcPts val="1200"/>
              </a:spcBef>
              <a:spcAft>
                <a:spcPts val="0"/>
              </a:spcAft>
              <a:buClr>
                <a:schemeClr val="accent1"/>
              </a:buClr>
              <a:buSzPts val="2000"/>
              <a:buChar char="-"/>
            </a:pPr>
            <a:r>
              <a:rPr lang="en" sz="2000">
                <a:solidFill>
                  <a:schemeClr val="accent1"/>
                </a:solidFill>
              </a:rPr>
              <a:t>Teams. </a:t>
            </a:r>
            <a:endParaRPr sz="2000">
              <a:solidFill>
                <a:schemeClr val="accent1"/>
              </a:solidFill>
            </a:endParaRPr>
          </a:p>
          <a:p>
            <a:pPr indent="0" lvl="0" marL="4572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2000">
              <a:solidFill>
                <a:schemeClr val="accent1"/>
              </a:solidFill>
            </a:endParaRPr>
          </a:p>
          <a:p>
            <a:pPr indent="-355600" lvl="0" marL="457200" rtl="0" algn="l">
              <a:spcBef>
                <a:spcPts val="1200"/>
              </a:spcBef>
              <a:spcAft>
                <a:spcPts val="0"/>
              </a:spcAft>
              <a:buClr>
                <a:schemeClr val="accent1"/>
              </a:buClr>
              <a:buSzPts val="2000"/>
              <a:buChar char="-"/>
            </a:pPr>
            <a:r>
              <a:rPr lang="en" sz="2000">
                <a:solidFill>
                  <a:schemeClr val="accent1"/>
                </a:solidFill>
              </a:rPr>
              <a:t>Assignments.</a:t>
            </a:r>
            <a:endParaRPr sz="2000">
              <a:solidFill>
                <a:schemeClr val="accent1"/>
              </a:solidFill>
            </a:endParaRPr>
          </a:p>
        </p:txBody>
      </p:sp>
      <p:pic>
        <p:nvPicPr>
          <p:cNvPr id="91" name="Google Shape;91;p1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623150" y="2855375"/>
            <a:ext cx="3480024" cy="228812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gradFill>
          <a:gsLst>
            <a:gs pos="0">
              <a:srgbClr val="DBD4EB"/>
            </a:gs>
            <a:gs pos="100000">
              <a:srgbClr val="9180BB"/>
            </a:gs>
          </a:gsLst>
          <a:lin ang="5400012" scaled="0"/>
        </a:gradFill>
      </p:bgPr>
    </p:bg>
    <p:spTree>
      <p:nvGrpSpPr>
        <p:cNvPr id="95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19"/>
          <p:cNvSpPr txBox="1"/>
          <p:nvPr>
            <p:ph type="title"/>
          </p:nvPr>
        </p:nvSpPr>
        <p:spPr>
          <a:xfrm>
            <a:off x="311700" y="292850"/>
            <a:ext cx="8520600" cy="801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i="1" lang="en" sz="5080" u="sng"/>
              <a:t>Assignment 1 </a:t>
            </a:r>
            <a:endParaRPr i="1" sz="5080" u="sng"/>
          </a:p>
        </p:txBody>
      </p:sp>
      <p:sp>
        <p:nvSpPr>
          <p:cNvPr id="97" name="Google Shape;97;p19"/>
          <p:cNvSpPr txBox="1"/>
          <p:nvPr>
            <p:ph idx="1" type="body"/>
          </p:nvPr>
        </p:nvSpPr>
        <p:spPr>
          <a:xfrm>
            <a:off x="311700" y="1228675"/>
            <a:ext cx="8520600" cy="334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Caveat"/>
              <a:buChar char="-"/>
            </a:pPr>
            <a:r>
              <a:rPr lang="en" sz="2000">
                <a:solidFill>
                  <a:schemeClr val="accent1"/>
                </a:solidFill>
                <a:latin typeface="Caveat"/>
                <a:ea typeface="Caveat"/>
                <a:cs typeface="Caveat"/>
                <a:sym typeface="Caveat"/>
              </a:rPr>
              <a:t>Due 17th June 2022.</a:t>
            </a:r>
            <a:endParaRPr sz="2000">
              <a:solidFill>
                <a:schemeClr val="accent1"/>
              </a:solidFill>
              <a:latin typeface="Caveat"/>
              <a:ea typeface="Caveat"/>
              <a:cs typeface="Caveat"/>
              <a:sym typeface="Caveat"/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Caveat"/>
              <a:buChar char="-"/>
            </a:pPr>
            <a:r>
              <a:rPr lang="en" sz="2000">
                <a:solidFill>
                  <a:schemeClr val="accent1"/>
                </a:solidFill>
                <a:latin typeface="Caveat"/>
                <a:ea typeface="Caveat"/>
                <a:cs typeface="Caveat"/>
                <a:sym typeface="Caveat"/>
              </a:rPr>
              <a:t>Due at 23.59.</a:t>
            </a:r>
            <a:endParaRPr sz="2000">
              <a:solidFill>
                <a:schemeClr val="accent1"/>
              </a:solidFill>
              <a:latin typeface="Caveat"/>
              <a:ea typeface="Caveat"/>
              <a:cs typeface="Caveat"/>
              <a:sym typeface="Caveat"/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Caveat"/>
              <a:buChar char="-"/>
            </a:pPr>
            <a:r>
              <a:rPr lang="en" sz="2000">
                <a:solidFill>
                  <a:schemeClr val="accent1"/>
                </a:solidFill>
                <a:latin typeface="Caveat"/>
                <a:ea typeface="Caveat"/>
                <a:cs typeface="Caveat"/>
                <a:sym typeface="Caveat"/>
              </a:rPr>
              <a:t>Late submissions will be capped at 40%.</a:t>
            </a:r>
            <a:endParaRPr sz="2000">
              <a:solidFill>
                <a:schemeClr val="accent1"/>
              </a:solidFill>
              <a:latin typeface="Caveat"/>
              <a:ea typeface="Caveat"/>
              <a:cs typeface="Caveat"/>
              <a:sym typeface="Caveat"/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Caveat"/>
              <a:buChar char="-"/>
            </a:pPr>
            <a:r>
              <a:rPr lang="en" sz="2000">
                <a:solidFill>
                  <a:schemeClr val="accent1"/>
                </a:solidFill>
                <a:latin typeface="Caveat"/>
                <a:ea typeface="Caveat"/>
                <a:cs typeface="Caveat"/>
                <a:sym typeface="Caveat"/>
              </a:rPr>
              <a:t>Submit it through turnitin.</a:t>
            </a:r>
            <a:endParaRPr sz="2000">
              <a:solidFill>
                <a:schemeClr val="accent1"/>
              </a:solidFill>
              <a:latin typeface="Caveat"/>
              <a:ea typeface="Caveat"/>
              <a:cs typeface="Caveat"/>
              <a:sym typeface="Caveat"/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Caveat"/>
              <a:buChar char="-"/>
            </a:pPr>
            <a:r>
              <a:rPr lang="en" sz="2000">
                <a:solidFill>
                  <a:schemeClr val="accent1"/>
                </a:solidFill>
                <a:latin typeface="Caveat"/>
                <a:ea typeface="Caveat"/>
                <a:cs typeface="Caveat"/>
                <a:sym typeface="Caveat"/>
              </a:rPr>
              <a:t>Draft link. </a:t>
            </a:r>
            <a:endParaRPr sz="2000">
              <a:solidFill>
                <a:schemeClr val="accent1"/>
              </a:solidFill>
              <a:latin typeface="Caveat"/>
              <a:ea typeface="Caveat"/>
              <a:cs typeface="Caveat"/>
              <a:sym typeface="Caveat"/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Caveat"/>
              <a:buChar char="-"/>
            </a:pPr>
            <a:r>
              <a:rPr lang="en" sz="2000">
                <a:solidFill>
                  <a:schemeClr val="accent1"/>
                </a:solidFill>
                <a:latin typeface="Caveat"/>
                <a:ea typeface="Caveat"/>
                <a:cs typeface="Caveat"/>
                <a:sym typeface="Caveat"/>
              </a:rPr>
              <a:t>The</a:t>
            </a:r>
            <a:r>
              <a:rPr lang="en" sz="2000">
                <a:solidFill>
                  <a:schemeClr val="accent1"/>
                </a:solidFill>
                <a:latin typeface="Caveat"/>
                <a:ea typeface="Caveat"/>
                <a:cs typeface="Caveat"/>
                <a:sym typeface="Caveat"/>
              </a:rPr>
              <a:t> draft link is only to be used to check </a:t>
            </a:r>
            <a:r>
              <a:rPr lang="en" sz="2000">
                <a:solidFill>
                  <a:schemeClr val="accent1"/>
                </a:solidFill>
                <a:latin typeface="Caveat"/>
                <a:ea typeface="Caveat"/>
                <a:cs typeface="Caveat"/>
                <a:sym typeface="Caveat"/>
              </a:rPr>
              <a:t>plagiarism</a:t>
            </a:r>
            <a:r>
              <a:rPr lang="en" sz="2000">
                <a:solidFill>
                  <a:schemeClr val="accent1"/>
                </a:solidFill>
                <a:latin typeface="Caveat"/>
                <a:ea typeface="Caveat"/>
                <a:cs typeface="Caveat"/>
                <a:sym typeface="Caveat"/>
              </a:rPr>
              <a:t> score.</a:t>
            </a:r>
            <a:endParaRPr sz="2000">
              <a:solidFill>
                <a:schemeClr val="accent1"/>
              </a:solidFill>
              <a:latin typeface="Caveat"/>
              <a:ea typeface="Caveat"/>
              <a:cs typeface="Caveat"/>
              <a:sym typeface="Caveat"/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Caveat"/>
              <a:buChar char="-"/>
            </a:pPr>
            <a:r>
              <a:rPr lang="en" sz="2000">
                <a:solidFill>
                  <a:schemeClr val="accent1"/>
                </a:solidFill>
                <a:latin typeface="Caveat"/>
                <a:ea typeface="Caveat"/>
                <a:cs typeface="Caveat"/>
                <a:sym typeface="Caveat"/>
              </a:rPr>
              <a:t>If you want feedback on a draft it must be emailed to me by 10am on the 14th June 2022. </a:t>
            </a:r>
            <a:endParaRPr sz="2000">
              <a:solidFill>
                <a:schemeClr val="accent1"/>
              </a:solidFill>
              <a:latin typeface="Caveat"/>
              <a:ea typeface="Caveat"/>
              <a:cs typeface="Caveat"/>
              <a:sym typeface="Caveat"/>
            </a:endParaRPr>
          </a:p>
        </p:txBody>
      </p:sp>
      <p:pic>
        <p:nvPicPr>
          <p:cNvPr id="98" name="Google Shape;98;p1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439600" y="1010350"/>
            <a:ext cx="2214551" cy="22145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gradFill>
          <a:gsLst>
            <a:gs pos="0">
              <a:srgbClr val="DBD4EB"/>
            </a:gs>
            <a:gs pos="100000">
              <a:srgbClr val="9180BB"/>
            </a:gs>
          </a:gsLst>
          <a:lin ang="5400012" scaled="0"/>
        </a:gradFill>
      </p:bgPr>
    </p:bg>
    <p:spTree>
      <p:nvGrpSpPr>
        <p:cNvPr id="102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Google Shape;103;p20"/>
          <p:cNvSpPr txBox="1"/>
          <p:nvPr>
            <p:ph type="title"/>
          </p:nvPr>
        </p:nvSpPr>
        <p:spPr>
          <a:xfrm>
            <a:off x="311700" y="292850"/>
            <a:ext cx="8520600" cy="801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i="1" lang="en" sz="5080" u="sng"/>
              <a:t>Assignment 2</a:t>
            </a:r>
            <a:endParaRPr i="1" sz="5080" u="sng"/>
          </a:p>
        </p:txBody>
      </p:sp>
      <p:sp>
        <p:nvSpPr>
          <p:cNvPr id="104" name="Google Shape;104;p20"/>
          <p:cNvSpPr txBox="1"/>
          <p:nvPr>
            <p:ph idx="1" type="body"/>
          </p:nvPr>
        </p:nvSpPr>
        <p:spPr>
          <a:xfrm>
            <a:off x="444350" y="1330725"/>
            <a:ext cx="8520600" cy="334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62500" lnSpcReduction="20000"/>
          </a:bodyPr>
          <a:lstStyle/>
          <a:p>
            <a:pPr indent="-341709" lvl="0" marL="457200" rt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Caveat"/>
              <a:buChar char="-"/>
            </a:pPr>
            <a:r>
              <a:rPr lang="en" sz="2850">
                <a:solidFill>
                  <a:schemeClr val="accent1"/>
                </a:solidFill>
                <a:latin typeface="Caveat"/>
                <a:ea typeface="Caveat"/>
                <a:cs typeface="Caveat"/>
                <a:sym typeface="Caveat"/>
              </a:rPr>
              <a:t>Due 22nd July 2022.</a:t>
            </a:r>
            <a:endParaRPr sz="2850">
              <a:solidFill>
                <a:schemeClr val="accent1"/>
              </a:solidFill>
              <a:latin typeface="Caveat"/>
              <a:ea typeface="Caveat"/>
              <a:cs typeface="Caveat"/>
              <a:sym typeface="Caveat"/>
            </a:endParaRPr>
          </a:p>
          <a:p>
            <a:pPr indent="0" lvl="0" marL="4572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2850">
              <a:solidFill>
                <a:schemeClr val="accent1"/>
              </a:solidFill>
              <a:latin typeface="Caveat"/>
              <a:ea typeface="Caveat"/>
              <a:cs typeface="Caveat"/>
              <a:sym typeface="Caveat"/>
            </a:endParaRPr>
          </a:p>
          <a:p>
            <a:pPr indent="-341709" lvl="0" marL="457200" rtl="0" algn="l">
              <a:spcBef>
                <a:spcPts val="12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Caveat"/>
              <a:buChar char="-"/>
            </a:pPr>
            <a:r>
              <a:rPr lang="en" sz="2850">
                <a:solidFill>
                  <a:schemeClr val="accent1"/>
                </a:solidFill>
                <a:latin typeface="Caveat"/>
                <a:ea typeface="Caveat"/>
                <a:cs typeface="Caveat"/>
                <a:sym typeface="Caveat"/>
              </a:rPr>
              <a:t>Has to be submitted by 23.59.</a:t>
            </a:r>
            <a:endParaRPr sz="2850">
              <a:solidFill>
                <a:schemeClr val="accent1"/>
              </a:solidFill>
              <a:latin typeface="Caveat"/>
              <a:ea typeface="Caveat"/>
              <a:cs typeface="Caveat"/>
              <a:sym typeface="Caveat"/>
            </a:endParaRPr>
          </a:p>
          <a:p>
            <a:pPr indent="0" lvl="0" marL="4572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2850">
              <a:solidFill>
                <a:schemeClr val="accent1"/>
              </a:solidFill>
              <a:latin typeface="Caveat"/>
              <a:ea typeface="Caveat"/>
              <a:cs typeface="Caveat"/>
              <a:sym typeface="Caveat"/>
            </a:endParaRPr>
          </a:p>
          <a:p>
            <a:pPr indent="-341709" lvl="0" marL="457200" rtl="0" algn="l">
              <a:spcBef>
                <a:spcPts val="12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Caveat"/>
              <a:buChar char="-"/>
            </a:pPr>
            <a:r>
              <a:rPr lang="en" sz="2850">
                <a:solidFill>
                  <a:schemeClr val="accent1"/>
                </a:solidFill>
                <a:latin typeface="Caveat"/>
                <a:ea typeface="Caveat"/>
                <a:cs typeface="Caveat"/>
                <a:sym typeface="Caveat"/>
              </a:rPr>
              <a:t>Problem Question on Freedom of assembly and association. </a:t>
            </a:r>
            <a:endParaRPr sz="2850">
              <a:solidFill>
                <a:schemeClr val="accent1"/>
              </a:solidFill>
              <a:latin typeface="Caveat"/>
              <a:ea typeface="Caveat"/>
              <a:cs typeface="Caveat"/>
              <a:sym typeface="Caveat"/>
            </a:endParaRPr>
          </a:p>
          <a:p>
            <a:pPr indent="0" lvl="0" marL="4572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2850">
              <a:solidFill>
                <a:schemeClr val="accent1"/>
              </a:solidFill>
              <a:latin typeface="Caveat"/>
              <a:ea typeface="Caveat"/>
              <a:cs typeface="Caveat"/>
              <a:sym typeface="Caveat"/>
            </a:endParaRPr>
          </a:p>
          <a:p>
            <a:pPr indent="-341709" lvl="0" marL="457200" rtl="0" algn="l">
              <a:spcBef>
                <a:spcPts val="12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Caveat"/>
              <a:buChar char="-"/>
            </a:pPr>
            <a:r>
              <a:rPr lang="en" sz="2850">
                <a:solidFill>
                  <a:schemeClr val="accent1"/>
                </a:solidFill>
                <a:latin typeface="Caveat"/>
                <a:ea typeface="Caveat"/>
                <a:cs typeface="Caveat"/>
                <a:sym typeface="Caveat"/>
              </a:rPr>
              <a:t>Draft session. </a:t>
            </a:r>
            <a:endParaRPr sz="2850">
              <a:solidFill>
                <a:schemeClr val="accent1"/>
              </a:solidFill>
              <a:latin typeface="Caveat"/>
              <a:ea typeface="Caveat"/>
              <a:cs typeface="Caveat"/>
              <a:sym typeface="Caveat"/>
            </a:endParaRPr>
          </a:p>
          <a:p>
            <a:pPr indent="0" lvl="0" marL="45720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  <p:pic>
        <p:nvPicPr>
          <p:cNvPr id="105" name="Google Shape;105;p2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898675" y="1683875"/>
            <a:ext cx="2837100" cy="28371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gradFill>
          <a:gsLst>
            <a:gs pos="0">
              <a:srgbClr val="DBD4EB"/>
            </a:gs>
            <a:gs pos="100000">
              <a:srgbClr val="9180BB"/>
            </a:gs>
          </a:gsLst>
          <a:lin ang="5400012" scaled="0"/>
        </a:gradFill>
      </p:bgPr>
    </p:bg>
    <p:spTree>
      <p:nvGrpSpPr>
        <p:cNvPr id="109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21"/>
          <p:cNvSpPr txBox="1"/>
          <p:nvPr>
            <p:ph type="title"/>
          </p:nvPr>
        </p:nvSpPr>
        <p:spPr>
          <a:xfrm>
            <a:off x="311700" y="292850"/>
            <a:ext cx="8520600" cy="801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i="1" lang="en" sz="5644" u="sng"/>
              <a:t>Referencing</a:t>
            </a:r>
            <a:r>
              <a:rPr lang="en"/>
              <a:t> </a:t>
            </a:r>
            <a:endParaRPr/>
          </a:p>
        </p:txBody>
      </p:sp>
      <p:sp>
        <p:nvSpPr>
          <p:cNvPr id="111" name="Google Shape;111;p21"/>
          <p:cNvSpPr txBox="1"/>
          <p:nvPr>
            <p:ph idx="1" type="body"/>
          </p:nvPr>
        </p:nvSpPr>
        <p:spPr>
          <a:xfrm>
            <a:off x="311700" y="1228675"/>
            <a:ext cx="8520600" cy="334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61950" lvl="0" marL="457200" rt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100"/>
              <a:buFont typeface="Caveat"/>
              <a:buChar char="-"/>
            </a:pPr>
            <a:r>
              <a:rPr lang="en" sz="2100">
                <a:solidFill>
                  <a:schemeClr val="accent1"/>
                </a:solidFill>
                <a:latin typeface="Caveat"/>
                <a:ea typeface="Caveat"/>
                <a:cs typeface="Caveat"/>
                <a:sym typeface="Caveat"/>
              </a:rPr>
              <a:t>Harvard referencing. </a:t>
            </a:r>
            <a:endParaRPr sz="2100">
              <a:solidFill>
                <a:schemeClr val="accent1"/>
              </a:solidFill>
              <a:latin typeface="Caveat"/>
              <a:ea typeface="Caveat"/>
              <a:cs typeface="Caveat"/>
              <a:sym typeface="Caveat"/>
            </a:endParaRPr>
          </a:p>
          <a:p>
            <a:pPr indent="-361950" lvl="0" marL="457200" rt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100"/>
              <a:buFont typeface="Caveat"/>
              <a:buChar char="-"/>
            </a:pPr>
            <a:r>
              <a:rPr lang="en" sz="2100">
                <a:solidFill>
                  <a:schemeClr val="accent1"/>
                </a:solidFill>
                <a:latin typeface="Caveat"/>
                <a:ea typeface="Caveat"/>
                <a:cs typeface="Caveat"/>
                <a:sym typeface="Caveat"/>
              </a:rPr>
              <a:t>Guide is on Moodle. </a:t>
            </a:r>
            <a:endParaRPr sz="2100">
              <a:solidFill>
                <a:schemeClr val="accent1"/>
              </a:solidFill>
              <a:latin typeface="Caveat"/>
              <a:ea typeface="Caveat"/>
              <a:cs typeface="Caveat"/>
              <a:sym typeface="Caveat"/>
            </a:endParaRPr>
          </a:p>
          <a:p>
            <a:pPr indent="-361950" lvl="0" marL="457200" rt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100"/>
              <a:buFont typeface="Caveat"/>
              <a:buChar char="-"/>
            </a:pPr>
            <a:r>
              <a:rPr lang="en" sz="2100">
                <a:solidFill>
                  <a:schemeClr val="accent1"/>
                </a:solidFill>
                <a:latin typeface="Caveat"/>
                <a:ea typeface="Caveat"/>
                <a:cs typeface="Caveat"/>
                <a:sym typeface="Caveat"/>
              </a:rPr>
              <a:t>Different for Journals, Books, </a:t>
            </a:r>
            <a:r>
              <a:rPr lang="en" sz="2100">
                <a:solidFill>
                  <a:schemeClr val="accent1"/>
                </a:solidFill>
                <a:latin typeface="Caveat"/>
                <a:ea typeface="Caveat"/>
                <a:cs typeface="Caveat"/>
                <a:sym typeface="Caveat"/>
              </a:rPr>
              <a:t>Websites and Newspapers. </a:t>
            </a:r>
            <a:endParaRPr sz="2100">
              <a:solidFill>
                <a:schemeClr val="accent1"/>
              </a:solidFill>
              <a:latin typeface="Caveat"/>
              <a:ea typeface="Caveat"/>
              <a:cs typeface="Caveat"/>
              <a:sym typeface="Caveat"/>
            </a:endParaRPr>
          </a:p>
          <a:p>
            <a:pPr indent="-361950" lvl="0" marL="457200" rt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100"/>
              <a:buFont typeface="Caveat"/>
              <a:buChar char="-"/>
            </a:pPr>
            <a:r>
              <a:rPr lang="en" sz="2100">
                <a:solidFill>
                  <a:schemeClr val="accent1"/>
                </a:solidFill>
                <a:latin typeface="Caveat"/>
                <a:ea typeface="Caveat"/>
                <a:cs typeface="Caveat"/>
                <a:sym typeface="Caveat"/>
              </a:rPr>
              <a:t>Let’s take a look at the Harvard referencing guide.</a:t>
            </a:r>
            <a:endParaRPr sz="2100">
              <a:solidFill>
                <a:schemeClr val="accent1"/>
              </a:solidFill>
              <a:latin typeface="Caveat"/>
              <a:ea typeface="Caveat"/>
              <a:cs typeface="Caveat"/>
              <a:sym typeface="Caveat"/>
            </a:endParaRPr>
          </a:p>
          <a:p>
            <a:pPr indent="-361950" lvl="0" marL="457200" rt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100"/>
              <a:buFont typeface="Caveat"/>
              <a:buChar char="-"/>
            </a:pPr>
            <a:r>
              <a:rPr lang="en" sz="2100">
                <a:solidFill>
                  <a:schemeClr val="accent1"/>
                </a:solidFill>
                <a:latin typeface="Caveat"/>
                <a:ea typeface="Caveat"/>
                <a:cs typeface="Caveat"/>
                <a:sym typeface="Caveat"/>
              </a:rPr>
              <a:t>Cite them right.</a:t>
            </a:r>
            <a:endParaRPr sz="2100">
              <a:solidFill>
                <a:schemeClr val="accent1"/>
              </a:solidFill>
              <a:latin typeface="Caveat"/>
              <a:ea typeface="Caveat"/>
              <a:cs typeface="Caveat"/>
              <a:sym typeface="Caveat"/>
            </a:endParaRPr>
          </a:p>
          <a:p>
            <a:pPr indent="-361950" lvl="0" marL="457200" rt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100"/>
              <a:buFont typeface="Caveat"/>
              <a:buChar char="-"/>
            </a:pPr>
            <a:r>
              <a:rPr lang="en" sz="2100">
                <a:solidFill>
                  <a:schemeClr val="accent1"/>
                </a:solidFill>
                <a:latin typeface="Caveat"/>
                <a:ea typeface="Caveat"/>
                <a:cs typeface="Caveat"/>
                <a:sym typeface="Caveat"/>
              </a:rPr>
              <a:t>Refworks. </a:t>
            </a:r>
            <a:endParaRPr sz="2100">
              <a:solidFill>
                <a:schemeClr val="accent1"/>
              </a:solidFill>
              <a:latin typeface="Caveat"/>
              <a:ea typeface="Caveat"/>
              <a:cs typeface="Caveat"/>
              <a:sym typeface="Caveat"/>
            </a:endParaRPr>
          </a:p>
        </p:txBody>
      </p:sp>
      <p:pic>
        <p:nvPicPr>
          <p:cNvPr id="112" name="Google Shape;112;p2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194650" y="2803900"/>
            <a:ext cx="2765651" cy="207424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gradFill>
          <a:gsLst>
            <a:gs pos="0">
              <a:srgbClr val="DBD4EB"/>
            </a:gs>
            <a:gs pos="100000">
              <a:srgbClr val="9180BB"/>
            </a:gs>
          </a:gsLst>
          <a:lin ang="5400012" scaled="0"/>
        </a:gradFill>
      </p:bgPr>
    </p:bg>
    <p:spTree>
      <p:nvGrpSpPr>
        <p:cNvPr id="116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Google Shape;117;p22"/>
          <p:cNvSpPr txBox="1"/>
          <p:nvPr>
            <p:ph type="title"/>
          </p:nvPr>
        </p:nvSpPr>
        <p:spPr>
          <a:xfrm>
            <a:off x="311700" y="292850"/>
            <a:ext cx="8520600" cy="801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i="1" lang="en" sz="5080" u="sng"/>
              <a:t>Next lesson </a:t>
            </a:r>
            <a:endParaRPr i="1" sz="5080" u="sng"/>
          </a:p>
        </p:txBody>
      </p:sp>
      <p:sp>
        <p:nvSpPr>
          <p:cNvPr id="118" name="Google Shape;118;p22"/>
          <p:cNvSpPr txBox="1"/>
          <p:nvPr>
            <p:ph idx="1" type="body"/>
          </p:nvPr>
        </p:nvSpPr>
        <p:spPr>
          <a:xfrm>
            <a:off x="311700" y="1381775"/>
            <a:ext cx="8520600" cy="334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85000" lnSpcReduction="20000"/>
          </a:bodyPr>
          <a:lstStyle/>
          <a:p>
            <a:pPr indent="-336550" lvl="0" marL="457200" rt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Caveat"/>
              <a:buChar char="-"/>
            </a:pPr>
            <a:r>
              <a:rPr lang="en" sz="2000">
                <a:solidFill>
                  <a:schemeClr val="accent1"/>
                </a:solidFill>
                <a:latin typeface="Caveat"/>
                <a:ea typeface="Caveat"/>
                <a:cs typeface="Caveat"/>
                <a:sym typeface="Caveat"/>
              </a:rPr>
              <a:t>Nature and Sources of public law. </a:t>
            </a:r>
            <a:endParaRPr sz="2000">
              <a:solidFill>
                <a:schemeClr val="accent1"/>
              </a:solidFill>
              <a:latin typeface="Caveat"/>
              <a:ea typeface="Caveat"/>
              <a:cs typeface="Caveat"/>
              <a:sym typeface="Caveat"/>
            </a:endParaRPr>
          </a:p>
          <a:p>
            <a:pPr indent="0" lvl="0" marL="4572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2000">
              <a:solidFill>
                <a:schemeClr val="accent1"/>
              </a:solidFill>
              <a:latin typeface="Caveat"/>
              <a:ea typeface="Caveat"/>
              <a:cs typeface="Caveat"/>
              <a:sym typeface="Caveat"/>
            </a:endParaRPr>
          </a:p>
          <a:p>
            <a:pPr indent="-336550" lvl="0" marL="457200" rtl="0" algn="l">
              <a:spcBef>
                <a:spcPts val="12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Caveat"/>
              <a:buChar char="-"/>
            </a:pPr>
            <a:r>
              <a:rPr lang="en" sz="2000">
                <a:solidFill>
                  <a:schemeClr val="accent1"/>
                </a:solidFill>
                <a:latin typeface="Caveat"/>
                <a:ea typeface="Caveat"/>
                <a:cs typeface="Caveat"/>
                <a:sym typeface="Caveat"/>
              </a:rPr>
              <a:t>Activities. </a:t>
            </a:r>
            <a:endParaRPr sz="2000">
              <a:solidFill>
                <a:schemeClr val="accent1"/>
              </a:solidFill>
              <a:latin typeface="Caveat"/>
              <a:ea typeface="Caveat"/>
              <a:cs typeface="Caveat"/>
              <a:sym typeface="Caveat"/>
            </a:endParaRPr>
          </a:p>
          <a:p>
            <a:pPr indent="0" lvl="0" marL="4572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2000">
              <a:solidFill>
                <a:schemeClr val="accent1"/>
              </a:solidFill>
              <a:latin typeface="Caveat"/>
              <a:ea typeface="Caveat"/>
              <a:cs typeface="Caveat"/>
              <a:sym typeface="Caveat"/>
            </a:endParaRPr>
          </a:p>
          <a:p>
            <a:pPr indent="-336550" lvl="0" marL="457200" rtl="0" algn="l">
              <a:spcBef>
                <a:spcPts val="12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Caveat"/>
              <a:buChar char="-"/>
            </a:pPr>
            <a:r>
              <a:rPr lang="en" sz="2000">
                <a:solidFill>
                  <a:schemeClr val="accent1"/>
                </a:solidFill>
                <a:latin typeface="Caveat"/>
                <a:ea typeface="Caveat"/>
                <a:cs typeface="Caveat"/>
                <a:sym typeface="Caveat"/>
              </a:rPr>
              <a:t>Breakout rooms.</a:t>
            </a:r>
            <a:endParaRPr sz="2000">
              <a:solidFill>
                <a:schemeClr val="accent1"/>
              </a:solidFill>
              <a:latin typeface="Caveat"/>
              <a:ea typeface="Caveat"/>
              <a:cs typeface="Caveat"/>
              <a:sym typeface="Caveat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2000">
              <a:solidFill>
                <a:schemeClr val="accent1"/>
              </a:solidFill>
              <a:latin typeface="Caveat"/>
              <a:ea typeface="Caveat"/>
              <a:cs typeface="Caveat"/>
              <a:sym typeface="Caveat"/>
            </a:endParaRPr>
          </a:p>
          <a:p>
            <a:pPr indent="-336550" lvl="0" marL="457200" rtl="0" algn="l">
              <a:spcBef>
                <a:spcPts val="12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Caveat"/>
              <a:buChar char="-"/>
            </a:pPr>
            <a:r>
              <a:rPr lang="en" sz="2000">
                <a:solidFill>
                  <a:schemeClr val="accent1"/>
                </a:solidFill>
                <a:latin typeface="Caveat"/>
                <a:ea typeface="Caveat"/>
                <a:cs typeface="Caveat"/>
                <a:sym typeface="Caveat"/>
              </a:rPr>
              <a:t>My email: 2107156@student.uwtsd.ac.uk</a:t>
            </a:r>
            <a:endParaRPr sz="2000">
              <a:solidFill>
                <a:schemeClr val="accent1"/>
              </a:solidFill>
              <a:latin typeface="Caveat"/>
              <a:ea typeface="Caveat"/>
              <a:cs typeface="Caveat"/>
              <a:sym typeface="Caveat"/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  <p:pic>
        <p:nvPicPr>
          <p:cNvPr id="119" name="Google Shape;119;p2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234851" y="2112524"/>
            <a:ext cx="3527347" cy="278604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gradFill>
          <a:gsLst>
            <a:gs pos="0">
              <a:srgbClr val="DBD4EB"/>
            </a:gs>
            <a:gs pos="100000">
              <a:srgbClr val="9180BB"/>
            </a:gs>
          </a:gsLst>
          <a:lin ang="5400012" scaled="0"/>
        </a:gradFill>
      </p:bgPr>
    </p:bg>
    <p:spTree>
      <p:nvGrpSpPr>
        <p:cNvPr id="123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23"/>
          <p:cNvSpPr txBox="1"/>
          <p:nvPr>
            <p:ph type="ctrTitle"/>
          </p:nvPr>
        </p:nvSpPr>
        <p:spPr>
          <a:xfrm>
            <a:off x="311700" y="392150"/>
            <a:ext cx="8520600" cy="2690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Thank you!</a:t>
            </a:r>
            <a:endParaRPr/>
          </a:p>
        </p:txBody>
      </p:sp>
      <p:sp>
        <p:nvSpPr>
          <p:cNvPr id="125" name="Google Shape;125;p23"/>
          <p:cNvSpPr txBox="1"/>
          <p:nvPr>
            <p:ph idx="1" type="subTitle"/>
          </p:nvPr>
        </p:nvSpPr>
        <p:spPr>
          <a:xfrm>
            <a:off x="311700" y="3890400"/>
            <a:ext cx="8520600" cy="706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0" lang="en" sz="2300">
                <a:latin typeface="Caveat"/>
                <a:ea typeface="Caveat"/>
                <a:cs typeface="Caveat"/>
                <a:sym typeface="Caveat"/>
              </a:rPr>
              <a:t>Any Questions?</a:t>
            </a:r>
            <a:endParaRPr b="0" sz="2300">
              <a:latin typeface="Caveat"/>
              <a:ea typeface="Caveat"/>
              <a:cs typeface="Caveat"/>
              <a:sym typeface="Caveat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Beach Day">
  <a:themeElements>
    <a:clrScheme name="Beach Day">
      <a:dk1>
        <a:srgbClr val="00FDC8"/>
      </a:dk1>
      <a:lt1>
        <a:srgbClr val="FFFFFF"/>
      </a:lt1>
      <a:dk2>
        <a:srgbClr val="666666"/>
      </a:dk2>
      <a:lt2>
        <a:srgbClr val="EEEEEE"/>
      </a:lt2>
      <a:accent1>
        <a:srgbClr val="212121"/>
      </a:accent1>
      <a:accent2>
        <a:srgbClr val="455A64"/>
      </a:accent2>
      <a:accent3>
        <a:srgbClr val="78909C"/>
      </a:accent3>
      <a:accent4>
        <a:srgbClr val="7C7CE0"/>
      </a:accent4>
      <a:accent5>
        <a:srgbClr val="DB4437"/>
      </a:accent5>
      <a:accent6>
        <a:srgbClr val="F6CD4C"/>
      </a:accent6>
      <a:hlink>
        <a:srgbClr val="DB4437"/>
      </a:hlink>
      <a:folHlink>
        <a:srgbClr val="DB443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