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73" r:id="rId6"/>
    <p:sldId id="261" r:id="rId7"/>
    <p:sldId id="260" r:id="rId8"/>
    <p:sldId id="264" r:id="rId9"/>
    <p:sldId id="263" r:id="rId10"/>
    <p:sldId id="274" r:id="rId11"/>
    <p:sldId id="275" r:id="rId12"/>
    <p:sldId id="265" r:id="rId13"/>
    <p:sldId id="266" r:id="rId14"/>
    <p:sldId id="272" r:id="rId15"/>
    <p:sldId id="268" r:id="rId16"/>
    <p:sldId id="269" r:id="rId17"/>
    <p:sldId id="270" r:id="rId18"/>
    <p:sldId id="271" r:id="rId19"/>
    <p:sldId id="276"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F8AA72-DDAD-ED79-EB6A-0EF972DD253E}" v="132" dt="2026-04-22T14:51:04.244"/>
    <p1510:client id="{BBDB238E-6BD1-A3AC-639F-5038FC329F16}" v="235" dt="2026-04-22T13:45:25.063"/>
    <p1510:client id="{C188B976-E67B-5DC0-1C0F-FBE7DB890749}" v="872" dt="2026-04-24T09:36:03.8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3E032241-C9E3-A7B2-E452-8E5960192B34}"/>
    <pc:docChg chg="modSld">
      <pc:chgData name="" userId="" providerId="" clId="Web-{3E032241-C9E3-A7B2-E452-8E5960192B34}" dt="2026-04-21T08:48:11.178" v="0" actId="20577"/>
      <pc:docMkLst>
        <pc:docMk/>
      </pc:docMkLst>
      <pc:sldChg chg="modSp">
        <pc:chgData name="" userId="" providerId="" clId="Web-{3E032241-C9E3-A7B2-E452-8E5960192B34}" dt="2026-04-21T08:48:11.178" v="0" actId="20577"/>
        <pc:sldMkLst>
          <pc:docMk/>
          <pc:sldMk cId="109857222" sldId="256"/>
        </pc:sldMkLst>
        <pc:spChg chg="mod">
          <ac:chgData name="" userId="" providerId="" clId="Web-{3E032241-C9E3-A7B2-E452-8E5960192B34}" dt="2026-04-21T08:48:11.178" v="0" actId="20577"/>
          <ac:spMkLst>
            <pc:docMk/>
            <pc:sldMk cId="109857222" sldId="256"/>
            <ac:spMk id="2" creationId="{00000000-0000-0000-0000-000000000000}"/>
          </ac:spMkLst>
        </pc:spChg>
      </pc:sldChg>
    </pc:docChg>
  </pc:docChgLst>
  <pc:docChgLst>
    <pc:chgData name="Ellen Delaney (2222185)" userId="S::2222185@student.uwtsd.ac.uk::428a14c5-34fd-4b59-819a-aa61f4746beb" providerId="AD" clId="Web-{BBDB238E-6BD1-A3AC-639F-5038FC329F16}"/>
    <pc:docChg chg="addSld delSld modSld sldOrd">
      <pc:chgData name="Ellen Delaney (2222185)" userId="S::2222185@student.uwtsd.ac.uk::428a14c5-34fd-4b59-819a-aa61f4746beb" providerId="AD" clId="Web-{BBDB238E-6BD1-A3AC-639F-5038FC329F16}" dt="2026-04-22T13:45:25.063" v="249" actId="20577"/>
      <pc:docMkLst>
        <pc:docMk/>
      </pc:docMkLst>
      <pc:sldChg chg="addSp delSp modSp">
        <pc:chgData name="Ellen Delaney (2222185)" userId="S::2222185@student.uwtsd.ac.uk::428a14c5-34fd-4b59-819a-aa61f4746beb" providerId="AD" clId="Web-{BBDB238E-6BD1-A3AC-639F-5038FC329F16}" dt="2026-04-22T11:29:06.236" v="121"/>
        <pc:sldMkLst>
          <pc:docMk/>
          <pc:sldMk cId="109857222" sldId="256"/>
        </pc:sldMkLst>
        <pc:spChg chg="mod">
          <ac:chgData name="Ellen Delaney (2222185)" userId="S::2222185@student.uwtsd.ac.uk::428a14c5-34fd-4b59-819a-aa61f4746beb" providerId="AD" clId="Web-{BBDB238E-6BD1-A3AC-639F-5038FC329F16}" dt="2026-04-22T11:29:06.236" v="121"/>
          <ac:spMkLst>
            <pc:docMk/>
            <pc:sldMk cId="109857222" sldId="256"/>
            <ac:spMk id="2" creationId="{00000000-0000-0000-0000-000000000000}"/>
          </ac:spMkLst>
        </pc:spChg>
        <pc:spChg chg="mod">
          <ac:chgData name="Ellen Delaney (2222185)" userId="S::2222185@student.uwtsd.ac.uk::428a14c5-34fd-4b59-819a-aa61f4746beb" providerId="AD" clId="Web-{BBDB238E-6BD1-A3AC-639F-5038FC329F16}" dt="2026-04-22T11:29:06.236" v="121"/>
          <ac:spMkLst>
            <pc:docMk/>
            <pc:sldMk cId="109857222" sldId="256"/>
            <ac:spMk id="3" creationId="{00000000-0000-0000-0000-000000000000}"/>
          </ac:spMkLst>
        </pc:spChg>
        <pc:spChg chg="add">
          <ac:chgData name="Ellen Delaney (2222185)" userId="S::2222185@student.uwtsd.ac.uk::428a14c5-34fd-4b59-819a-aa61f4746beb" providerId="AD" clId="Web-{BBDB238E-6BD1-A3AC-639F-5038FC329F16}" dt="2026-04-22T11:29:06.236" v="121"/>
          <ac:spMkLst>
            <pc:docMk/>
            <pc:sldMk cId="109857222" sldId="256"/>
            <ac:spMk id="19" creationId="{6F5A5072-7B47-4D32-B52A-4EBBF590B8A5}"/>
          </ac:spMkLst>
        </pc:spChg>
        <pc:spChg chg="add">
          <ac:chgData name="Ellen Delaney (2222185)" userId="S::2222185@student.uwtsd.ac.uk::428a14c5-34fd-4b59-819a-aa61f4746beb" providerId="AD" clId="Web-{BBDB238E-6BD1-A3AC-639F-5038FC329F16}" dt="2026-04-22T11:29:06.236" v="121"/>
          <ac:spMkLst>
            <pc:docMk/>
            <pc:sldMk cId="109857222" sldId="256"/>
            <ac:spMk id="21" creationId="{9715DAF0-AE1B-46C9-8A6B-DB2AA05AB91D}"/>
          </ac:spMkLst>
        </pc:spChg>
        <pc:spChg chg="add">
          <ac:chgData name="Ellen Delaney (2222185)" userId="S::2222185@student.uwtsd.ac.uk::428a14c5-34fd-4b59-819a-aa61f4746beb" providerId="AD" clId="Web-{BBDB238E-6BD1-A3AC-639F-5038FC329F16}" dt="2026-04-22T11:29:06.236" v="121"/>
          <ac:spMkLst>
            <pc:docMk/>
            <pc:sldMk cId="109857222" sldId="256"/>
            <ac:spMk id="25" creationId="{AFF4A713-7B75-4B21-90D7-5AB19547C728}"/>
          </ac:spMkLst>
        </pc:spChg>
        <pc:spChg chg="add">
          <ac:chgData name="Ellen Delaney (2222185)" userId="S::2222185@student.uwtsd.ac.uk::428a14c5-34fd-4b59-819a-aa61f4746beb" providerId="AD" clId="Web-{BBDB238E-6BD1-A3AC-639F-5038FC329F16}" dt="2026-04-22T11:29:06.236" v="121"/>
          <ac:spMkLst>
            <pc:docMk/>
            <pc:sldMk cId="109857222" sldId="256"/>
            <ac:spMk id="27" creationId="{DC631C0B-6DA6-4E57-8231-CE32B3434A7E}"/>
          </ac:spMkLst>
        </pc:spChg>
        <pc:spChg chg="add">
          <ac:chgData name="Ellen Delaney (2222185)" userId="S::2222185@student.uwtsd.ac.uk::428a14c5-34fd-4b59-819a-aa61f4746beb" providerId="AD" clId="Web-{BBDB238E-6BD1-A3AC-639F-5038FC329F16}" dt="2026-04-22T11:29:06.236" v="121"/>
          <ac:spMkLst>
            <pc:docMk/>
            <pc:sldMk cId="109857222" sldId="256"/>
            <ac:spMk id="29" creationId="{C29501E6-A978-4A61-9689-9085AF97A53A}"/>
          </ac:spMkLst>
        </pc:spChg>
      </pc:sldChg>
      <pc:sldChg chg="addSp delSp modSp">
        <pc:chgData name="Ellen Delaney (2222185)" userId="S::2222185@student.uwtsd.ac.uk::428a14c5-34fd-4b59-819a-aa61f4746beb" providerId="AD" clId="Web-{BBDB238E-6BD1-A3AC-639F-5038FC329F16}" dt="2026-04-22T11:29:18.596" v="125"/>
        <pc:sldMkLst>
          <pc:docMk/>
          <pc:sldMk cId="1929939987" sldId="257"/>
        </pc:sldMkLst>
        <pc:spChg chg="mod">
          <ac:chgData name="Ellen Delaney (2222185)" userId="S::2222185@student.uwtsd.ac.uk::428a14c5-34fd-4b59-819a-aa61f4746beb" providerId="AD" clId="Web-{BBDB238E-6BD1-A3AC-639F-5038FC329F16}" dt="2026-04-22T11:29:18.565" v="124"/>
          <ac:spMkLst>
            <pc:docMk/>
            <pc:sldMk cId="1929939987" sldId="257"/>
            <ac:spMk id="2" creationId="{9A50308F-C97E-62DB-B999-F5DA18CECDCE}"/>
          </ac:spMkLst>
        </pc:spChg>
        <pc:spChg chg="add">
          <ac:chgData name="Ellen Delaney (2222185)" userId="S::2222185@student.uwtsd.ac.uk::428a14c5-34fd-4b59-819a-aa61f4746beb" providerId="AD" clId="Web-{BBDB238E-6BD1-A3AC-639F-5038FC329F16}" dt="2026-04-22T11:29:18.596" v="125"/>
          <ac:spMkLst>
            <pc:docMk/>
            <pc:sldMk cId="1929939987" sldId="257"/>
            <ac:spMk id="26" creationId="{43F8A58B-5155-44CE-A5FF-7647B47D0A7A}"/>
          </ac:spMkLst>
        </pc:spChg>
        <pc:spChg chg="add">
          <ac:chgData name="Ellen Delaney (2222185)" userId="S::2222185@student.uwtsd.ac.uk::428a14c5-34fd-4b59-819a-aa61f4746beb" providerId="AD" clId="Web-{BBDB238E-6BD1-A3AC-639F-5038FC329F16}" dt="2026-04-22T11:29:18.596" v="125"/>
          <ac:spMkLst>
            <pc:docMk/>
            <pc:sldMk cId="1929939987" sldId="257"/>
            <ac:spMk id="27" creationId="{BACC6370-2D7E-4714-9D71-7542949D7D5D}"/>
          </ac:spMkLst>
        </pc:spChg>
        <pc:spChg chg="add">
          <ac:chgData name="Ellen Delaney (2222185)" userId="S::2222185@student.uwtsd.ac.uk::428a14c5-34fd-4b59-819a-aa61f4746beb" providerId="AD" clId="Web-{BBDB238E-6BD1-A3AC-639F-5038FC329F16}" dt="2026-04-22T11:29:18.596" v="125"/>
          <ac:spMkLst>
            <pc:docMk/>
            <pc:sldMk cId="1929939987" sldId="257"/>
            <ac:spMk id="28" creationId="{443F2ACA-E6D6-4028-82DD-F03C262D5DE6}"/>
          </ac:spMkLst>
        </pc:spChg>
        <pc:spChg chg="add">
          <ac:chgData name="Ellen Delaney (2222185)" userId="S::2222185@student.uwtsd.ac.uk::428a14c5-34fd-4b59-819a-aa61f4746beb" providerId="AD" clId="Web-{BBDB238E-6BD1-A3AC-639F-5038FC329F16}" dt="2026-04-22T11:29:18.596" v="125"/>
          <ac:spMkLst>
            <pc:docMk/>
            <pc:sldMk cId="1929939987" sldId="257"/>
            <ac:spMk id="29" creationId="{256B2C21-A230-48C0-8DF1-C46611373C44}"/>
          </ac:spMkLst>
        </pc:spChg>
        <pc:spChg chg="add">
          <ac:chgData name="Ellen Delaney (2222185)" userId="S::2222185@student.uwtsd.ac.uk::428a14c5-34fd-4b59-819a-aa61f4746beb" providerId="AD" clId="Web-{BBDB238E-6BD1-A3AC-639F-5038FC329F16}" dt="2026-04-22T11:29:18.596" v="125"/>
          <ac:spMkLst>
            <pc:docMk/>
            <pc:sldMk cId="1929939987" sldId="257"/>
            <ac:spMk id="30" creationId="{3847E18C-932D-4C95-AABA-FEC7C9499AD7}"/>
          </ac:spMkLst>
        </pc:spChg>
        <pc:spChg chg="add">
          <ac:chgData name="Ellen Delaney (2222185)" userId="S::2222185@student.uwtsd.ac.uk::428a14c5-34fd-4b59-819a-aa61f4746beb" providerId="AD" clId="Web-{BBDB238E-6BD1-A3AC-639F-5038FC329F16}" dt="2026-04-22T11:29:18.596" v="125"/>
          <ac:spMkLst>
            <pc:docMk/>
            <pc:sldMk cId="1929939987" sldId="257"/>
            <ac:spMk id="31" creationId="{3150CB11-0C61-439E-910F-5787759E72A0}"/>
          </ac:spMkLst>
        </pc:spChg>
      </pc:sldChg>
      <pc:sldChg chg="addSp delSp modSp">
        <pc:chgData name="Ellen Delaney (2222185)" userId="S::2222185@student.uwtsd.ac.uk::428a14c5-34fd-4b59-819a-aa61f4746beb" providerId="AD" clId="Web-{BBDB238E-6BD1-A3AC-639F-5038FC329F16}" dt="2026-04-22T11:29:11.299" v="122"/>
        <pc:sldMkLst>
          <pc:docMk/>
          <pc:sldMk cId="2622848446" sldId="258"/>
        </pc:sldMkLst>
        <pc:spChg chg="mod">
          <ac:chgData name="Ellen Delaney (2222185)" userId="S::2222185@student.uwtsd.ac.uk::428a14c5-34fd-4b59-819a-aa61f4746beb" providerId="AD" clId="Web-{BBDB238E-6BD1-A3AC-639F-5038FC329F16}" dt="2026-04-22T11:29:11.299" v="122"/>
          <ac:spMkLst>
            <pc:docMk/>
            <pc:sldMk cId="2622848446" sldId="258"/>
            <ac:spMk id="2" creationId="{EA482900-DB20-6E11-193D-688962E0C9A5}"/>
          </ac:spMkLst>
        </pc:spChg>
        <pc:spChg chg="mod">
          <ac:chgData name="Ellen Delaney (2222185)" userId="S::2222185@student.uwtsd.ac.uk::428a14c5-34fd-4b59-819a-aa61f4746beb" providerId="AD" clId="Web-{BBDB238E-6BD1-A3AC-639F-5038FC329F16}" dt="2026-04-22T11:29:11.299" v="122"/>
          <ac:spMkLst>
            <pc:docMk/>
            <pc:sldMk cId="2622848446" sldId="258"/>
            <ac:spMk id="3" creationId="{ACA26151-5C6F-9912-C1C5-1D67CFA0C3CD}"/>
          </ac:spMkLst>
        </pc:spChg>
      </pc:sldChg>
      <pc:sldChg chg="addSp delSp modSp">
        <pc:chgData name="Ellen Delaney (2222185)" userId="S::2222185@student.uwtsd.ac.uk::428a14c5-34fd-4b59-819a-aa61f4746beb" providerId="AD" clId="Web-{BBDB238E-6BD1-A3AC-639F-5038FC329F16}" dt="2026-04-22T11:29:28.425" v="126"/>
        <pc:sldMkLst>
          <pc:docMk/>
          <pc:sldMk cId="2372943486" sldId="259"/>
        </pc:sldMkLst>
        <pc:spChg chg="mod">
          <ac:chgData name="Ellen Delaney (2222185)" userId="S::2222185@student.uwtsd.ac.uk::428a14c5-34fd-4b59-819a-aa61f4746beb" providerId="AD" clId="Web-{BBDB238E-6BD1-A3AC-639F-5038FC329F16}" dt="2026-04-22T11:29:28.425" v="126"/>
          <ac:spMkLst>
            <pc:docMk/>
            <pc:sldMk cId="2372943486" sldId="259"/>
            <ac:spMk id="2" creationId="{74EE8EA4-18D8-4391-2AC5-3565B5B87693}"/>
          </ac:spMkLst>
        </pc:spChg>
        <pc:spChg chg="add">
          <ac:chgData name="Ellen Delaney (2222185)" userId="S::2222185@student.uwtsd.ac.uk::428a14c5-34fd-4b59-819a-aa61f4746beb" providerId="AD" clId="Web-{BBDB238E-6BD1-A3AC-639F-5038FC329F16}" dt="2026-04-22T11:29:28.425" v="126"/>
          <ac:spMkLst>
            <pc:docMk/>
            <pc:sldMk cId="2372943486" sldId="259"/>
            <ac:spMk id="18" creationId="{BACC6370-2D7E-4714-9D71-7542949D7D5D}"/>
          </ac:spMkLst>
        </pc:spChg>
        <pc:spChg chg="add">
          <ac:chgData name="Ellen Delaney (2222185)" userId="S::2222185@student.uwtsd.ac.uk::428a14c5-34fd-4b59-819a-aa61f4746beb" providerId="AD" clId="Web-{BBDB238E-6BD1-A3AC-639F-5038FC329F16}" dt="2026-04-22T11:29:28.425" v="126"/>
          <ac:spMkLst>
            <pc:docMk/>
            <pc:sldMk cId="2372943486" sldId="259"/>
            <ac:spMk id="20" creationId="{256B2C21-A230-48C0-8DF1-C46611373C44}"/>
          </ac:spMkLst>
        </pc:spChg>
        <pc:spChg chg="add">
          <ac:chgData name="Ellen Delaney (2222185)" userId="S::2222185@student.uwtsd.ac.uk::428a14c5-34fd-4b59-819a-aa61f4746beb" providerId="AD" clId="Web-{BBDB238E-6BD1-A3AC-639F-5038FC329F16}" dt="2026-04-22T11:29:28.425" v="126"/>
          <ac:spMkLst>
            <pc:docMk/>
            <pc:sldMk cId="2372943486" sldId="259"/>
            <ac:spMk id="22" creationId="{3847E18C-932D-4C95-AABA-FEC7C9499AD7}"/>
          </ac:spMkLst>
        </pc:spChg>
        <pc:spChg chg="add">
          <ac:chgData name="Ellen Delaney (2222185)" userId="S::2222185@student.uwtsd.ac.uk::428a14c5-34fd-4b59-819a-aa61f4746beb" providerId="AD" clId="Web-{BBDB238E-6BD1-A3AC-639F-5038FC329F16}" dt="2026-04-22T11:29:28.425" v="126"/>
          <ac:spMkLst>
            <pc:docMk/>
            <pc:sldMk cId="2372943486" sldId="259"/>
            <ac:spMk id="24" creationId="{3150CB11-0C61-439E-910F-5787759E72A0}"/>
          </ac:spMkLst>
        </pc:spChg>
        <pc:spChg chg="add">
          <ac:chgData name="Ellen Delaney (2222185)" userId="S::2222185@student.uwtsd.ac.uk::428a14c5-34fd-4b59-819a-aa61f4746beb" providerId="AD" clId="Web-{BBDB238E-6BD1-A3AC-639F-5038FC329F16}" dt="2026-04-22T11:29:28.425" v="126"/>
          <ac:spMkLst>
            <pc:docMk/>
            <pc:sldMk cId="2372943486" sldId="259"/>
            <ac:spMk id="28" creationId="{443F2ACA-E6D6-4028-82DD-F03C262D5DE6}"/>
          </ac:spMkLst>
        </pc:spChg>
      </pc:sldChg>
      <pc:sldChg chg="addSp modSp mod setBg">
        <pc:chgData name="Ellen Delaney (2222185)" userId="S::2222185@student.uwtsd.ac.uk::428a14c5-34fd-4b59-819a-aa61f4746beb" providerId="AD" clId="Web-{BBDB238E-6BD1-A3AC-639F-5038FC329F16}" dt="2026-04-22T11:34:02.310" v="180" actId="20577"/>
        <pc:sldMkLst>
          <pc:docMk/>
          <pc:sldMk cId="4158034202" sldId="260"/>
        </pc:sldMkLst>
        <pc:spChg chg="mod">
          <ac:chgData name="Ellen Delaney (2222185)" userId="S::2222185@student.uwtsd.ac.uk::428a14c5-34fd-4b59-819a-aa61f4746beb" providerId="AD" clId="Web-{BBDB238E-6BD1-A3AC-639F-5038FC329F16}" dt="2026-04-22T11:28:55.907" v="120"/>
          <ac:spMkLst>
            <pc:docMk/>
            <pc:sldMk cId="4158034202" sldId="260"/>
            <ac:spMk id="2" creationId="{9C6C6BF4-7B1B-F198-8F8A-A701CDFEB00F}"/>
          </ac:spMkLst>
        </pc:spChg>
        <pc:spChg chg="mod">
          <ac:chgData name="Ellen Delaney (2222185)" userId="S::2222185@student.uwtsd.ac.uk::428a14c5-34fd-4b59-819a-aa61f4746beb" providerId="AD" clId="Web-{BBDB238E-6BD1-A3AC-639F-5038FC329F16}" dt="2026-04-22T11:34:02.310" v="180" actId="20577"/>
          <ac:spMkLst>
            <pc:docMk/>
            <pc:sldMk cId="4158034202" sldId="260"/>
            <ac:spMk id="3" creationId="{54A0EEDB-23F6-EE30-0C65-BA4FABABB7F0}"/>
          </ac:spMkLst>
        </pc:spChg>
        <pc:spChg chg="add">
          <ac:chgData name="Ellen Delaney (2222185)" userId="S::2222185@student.uwtsd.ac.uk::428a14c5-34fd-4b59-819a-aa61f4746beb" providerId="AD" clId="Web-{BBDB238E-6BD1-A3AC-639F-5038FC329F16}" dt="2026-04-22T11:28:55.907" v="120"/>
          <ac:spMkLst>
            <pc:docMk/>
            <pc:sldMk cId="4158034202" sldId="260"/>
            <ac:spMk id="8" creationId="{DEE2AD96-B495-4E06-9291-B71706F728CB}"/>
          </ac:spMkLst>
        </pc:spChg>
        <pc:spChg chg="add">
          <ac:chgData name="Ellen Delaney (2222185)" userId="S::2222185@student.uwtsd.ac.uk::428a14c5-34fd-4b59-819a-aa61f4746beb" providerId="AD" clId="Web-{BBDB238E-6BD1-A3AC-639F-5038FC329F16}" dt="2026-04-22T11:28:55.907" v="120"/>
          <ac:spMkLst>
            <pc:docMk/>
            <pc:sldMk cId="4158034202" sldId="260"/>
            <ac:spMk id="10" creationId="{53CF6D67-C5A8-4ADD-9E8E-1E38CA1D3166}"/>
          </ac:spMkLst>
        </pc:spChg>
        <pc:spChg chg="add">
          <ac:chgData name="Ellen Delaney (2222185)" userId="S::2222185@student.uwtsd.ac.uk::428a14c5-34fd-4b59-819a-aa61f4746beb" providerId="AD" clId="Web-{BBDB238E-6BD1-A3AC-639F-5038FC329F16}" dt="2026-04-22T11:28:55.907" v="120"/>
          <ac:spMkLst>
            <pc:docMk/>
            <pc:sldMk cId="4158034202" sldId="260"/>
            <ac:spMk id="12" creationId="{86909FA0-B515-4681-B7A8-FA281D133B94}"/>
          </ac:spMkLst>
        </pc:spChg>
        <pc:spChg chg="add">
          <ac:chgData name="Ellen Delaney (2222185)" userId="S::2222185@student.uwtsd.ac.uk::428a14c5-34fd-4b59-819a-aa61f4746beb" providerId="AD" clId="Web-{BBDB238E-6BD1-A3AC-639F-5038FC329F16}" dt="2026-04-22T11:28:55.907" v="120"/>
          <ac:spMkLst>
            <pc:docMk/>
            <pc:sldMk cId="4158034202" sldId="260"/>
            <ac:spMk id="14" creationId="{21C9FE86-FCC3-4A31-AA1C-C882262B7FE7}"/>
          </ac:spMkLst>
        </pc:spChg>
        <pc:spChg chg="add">
          <ac:chgData name="Ellen Delaney (2222185)" userId="S::2222185@student.uwtsd.ac.uk::428a14c5-34fd-4b59-819a-aa61f4746beb" providerId="AD" clId="Web-{BBDB238E-6BD1-A3AC-639F-5038FC329F16}" dt="2026-04-22T11:28:55.907" v="120"/>
          <ac:spMkLst>
            <pc:docMk/>
            <pc:sldMk cId="4158034202" sldId="260"/>
            <ac:spMk id="16" creationId="{7D96243B-ECED-4B71-8E06-AE9A285EAD20}"/>
          </ac:spMkLst>
        </pc:spChg>
        <pc:spChg chg="add">
          <ac:chgData name="Ellen Delaney (2222185)" userId="S::2222185@student.uwtsd.ac.uk::428a14c5-34fd-4b59-819a-aa61f4746beb" providerId="AD" clId="Web-{BBDB238E-6BD1-A3AC-639F-5038FC329F16}" dt="2026-04-22T11:28:55.907" v="120"/>
          <ac:spMkLst>
            <pc:docMk/>
            <pc:sldMk cId="4158034202" sldId="260"/>
            <ac:spMk id="18" creationId="{A09989E4-EFDC-4A90-A633-E0525FB4139E}"/>
          </ac:spMkLst>
        </pc:spChg>
      </pc:sldChg>
      <pc:sldChg chg="addSp delSp modSp mod ord setBg">
        <pc:chgData name="Ellen Delaney (2222185)" userId="S::2222185@student.uwtsd.ac.uk::428a14c5-34fd-4b59-819a-aa61f4746beb" providerId="AD" clId="Web-{BBDB238E-6BD1-A3AC-639F-5038FC329F16}" dt="2026-04-22T11:34:15.061" v="181"/>
        <pc:sldMkLst>
          <pc:docMk/>
          <pc:sldMk cId="621667661" sldId="261"/>
        </pc:sldMkLst>
        <pc:spChg chg="mod">
          <ac:chgData name="Ellen Delaney (2222185)" userId="S::2222185@student.uwtsd.ac.uk::428a14c5-34fd-4b59-819a-aa61f4746beb" providerId="AD" clId="Web-{BBDB238E-6BD1-A3AC-639F-5038FC329F16}" dt="2026-04-22T11:34:15.061" v="181"/>
          <ac:spMkLst>
            <pc:docMk/>
            <pc:sldMk cId="621667661" sldId="261"/>
            <ac:spMk id="2" creationId="{6DE570A6-53EF-8E56-2B5F-E648ABBC5087}"/>
          </ac:spMkLst>
        </pc:spChg>
        <pc:spChg chg="add">
          <ac:chgData name="Ellen Delaney (2222185)" userId="S::2222185@student.uwtsd.ac.uk::428a14c5-34fd-4b59-819a-aa61f4746beb" providerId="AD" clId="Web-{BBDB238E-6BD1-A3AC-639F-5038FC329F16}" dt="2026-04-22T11:34:15.061" v="181"/>
          <ac:spMkLst>
            <pc:docMk/>
            <pc:sldMk cId="621667661" sldId="261"/>
            <ac:spMk id="9" creationId="{BACC6370-2D7E-4714-9D71-7542949D7D5D}"/>
          </ac:spMkLst>
        </pc:spChg>
        <pc:spChg chg="add">
          <ac:chgData name="Ellen Delaney (2222185)" userId="S::2222185@student.uwtsd.ac.uk::428a14c5-34fd-4b59-819a-aa61f4746beb" providerId="AD" clId="Web-{BBDB238E-6BD1-A3AC-639F-5038FC329F16}" dt="2026-04-22T11:34:15.061" v="181"/>
          <ac:spMkLst>
            <pc:docMk/>
            <pc:sldMk cId="621667661" sldId="261"/>
            <ac:spMk id="11" creationId="{256B2C21-A230-48C0-8DF1-C46611373C44}"/>
          </ac:spMkLst>
        </pc:spChg>
        <pc:spChg chg="add">
          <ac:chgData name="Ellen Delaney (2222185)" userId="S::2222185@student.uwtsd.ac.uk::428a14c5-34fd-4b59-819a-aa61f4746beb" providerId="AD" clId="Web-{BBDB238E-6BD1-A3AC-639F-5038FC329F16}" dt="2026-04-22T11:34:15.061" v="181"/>
          <ac:spMkLst>
            <pc:docMk/>
            <pc:sldMk cId="621667661" sldId="261"/>
            <ac:spMk id="13" creationId="{3847E18C-932D-4C95-AABA-FEC7C9499AD7}"/>
          </ac:spMkLst>
        </pc:spChg>
        <pc:spChg chg="add">
          <ac:chgData name="Ellen Delaney (2222185)" userId="S::2222185@student.uwtsd.ac.uk::428a14c5-34fd-4b59-819a-aa61f4746beb" providerId="AD" clId="Web-{BBDB238E-6BD1-A3AC-639F-5038FC329F16}" dt="2026-04-22T11:34:15.061" v="181"/>
          <ac:spMkLst>
            <pc:docMk/>
            <pc:sldMk cId="621667661" sldId="261"/>
            <ac:spMk id="15" creationId="{3150CB11-0C61-439E-910F-5787759E72A0}"/>
          </ac:spMkLst>
        </pc:spChg>
        <pc:spChg chg="add">
          <ac:chgData name="Ellen Delaney (2222185)" userId="S::2222185@student.uwtsd.ac.uk::428a14c5-34fd-4b59-819a-aa61f4746beb" providerId="AD" clId="Web-{BBDB238E-6BD1-A3AC-639F-5038FC329F16}" dt="2026-04-22T11:34:15.061" v="181"/>
          <ac:spMkLst>
            <pc:docMk/>
            <pc:sldMk cId="621667661" sldId="261"/>
            <ac:spMk id="17" creationId="{43F8A58B-5155-44CE-A5FF-7647B47D0A7A}"/>
          </ac:spMkLst>
        </pc:spChg>
        <pc:spChg chg="add">
          <ac:chgData name="Ellen Delaney (2222185)" userId="S::2222185@student.uwtsd.ac.uk::428a14c5-34fd-4b59-819a-aa61f4746beb" providerId="AD" clId="Web-{BBDB238E-6BD1-A3AC-639F-5038FC329F16}" dt="2026-04-22T11:34:15.061" v="181"/>
          <ac:spMkLst>
            <pc:docMk/>
            <pc:sldMk cId="621667661" sldId="261"/>
            <ac:spMk id="19" creationId="{443F2ACA-E6D6-4028-82DD-F03C262D5DE6}"/>
          </ac:spMkLst>
        </pc:spChg>
        <pc:graphicFrameChg chg="add">
          <ac:chgData name="Ellen Delaney (2222185)" userId="S::2222185@student.uwtsd.ac.uk::428a14c5-34fd-4b59-819a-aa61f4746beb" providerId="AD" clId="Web-{BBDB238E-6BD1-A3AC-639F-5038FC329F16}" dt="2026-04-22T11:34:15.061" v="181"/>
          <ac:graphicFrameMkLst>
            <pc:docMk/>
            <pc:sldMk cId="621667661" sldId="261"/>
            <ac:graphicFrameMk id="5" creationId="{27CD7CD6-F17F-12FD-A883-B67A37FB9BED}"/>
          </ac:graphicFrameMkLst>
        </pc:graphicFrameChg>
      </pc:sldChg>
      <pc:sldChg chg="addSp delSp modSp">
        <pc:chgData name="Ellen Delaney (2222185)" userId="S::2222185@student.uwtsd.ac.uk::428a14c5-34fd-4b59-819a-aa61f4746beb" providerId="AD" clId="Web-{BBDB238E-6BD1-A3AC-639F-5038FC329F16}" dt="2026-04-22T11:29:42.675" v="130" actId="14100"/>
        <pc:sldMkLst>
          <pc:docMk/>
          <pc:sldMk cId="790344236" sldId="263"/>
        </pc:sldMkLst>
        <pc:spChg chg="mod">
          <ac:chgData name="Ellen Delaney (2222185)" userId="S::2222185@student.uwtsd.ac.uk::428a14c5-34fd-4b59-819a-aa61f4746beb" providerId="AD" clId="Web-{BBDB238E-6BD1-A3AC-639F-5038FC329F16}" dt="2026-04-22T11:29:38.394" v="127"/>
          <ac:spMkLst>
            <pc:docMk/>
            <pc:sldMk cId="790344236" sldId="263"/>
            <ac:spMk id="2" creationId="{47A470FE-6CBA-8E10-6871-1DB044765EE9}"/>
          </ac:spMkLst>
        </pc:spChg>
        <pc:spChg chg="mod">
          <ac:chgData name="Ellen Delaney (2222185)" userId="S::2222185@student.uwtsd.ac.uk::428a14c5-34fd-4b59-819a-aa61f4746beb" providerId="AD" clId="Web-{BBDB238E-6BD1-A3AC-639F-5038FC329F16}" dt="2026-04-22T11:29:38.394" v="127"/>
          <ac:spMkLst>
            <pc:docMk/>
            <pc:sldMk cId="790344236" sldId="263"/>
            <ac:spMk id="3" creationId="{AC8B35F7-98C8-29CB-CC5D-5D573618B4A3}"/>
          </ac:spMkLst>
        </pc:spChg>
        <pc:spChg chg="add">
          <ac:chgData name="Ellen Delaney (2222185)" userId="S::2222185@student.uwtsd.ac.uk::428a14c5-34fd-4b59-819a-aa61f4746beb" providerId="AD" clId="Web-{BBDB238E-6BD1-A3AC-639F-5038FC329F16}" dt="2026-04-22T11:29:38.394" v="127"/>
          <ac:spMkLst>
            <pc:docMk/>
            <pc:sldMk cId="790344236" sldId="263"/>
            <ac:spMk id="18" creationId="{C4285719-470E-454C-AF62-8323075F1F5B}"/>
          </ac:spMkLst>
        </pc:spChg>
        <pc:spChg chg="add">
          <ac:chgData name="Ellen Delaney (2222185)" userId="S::2222185@student.uwtsd.ac.uk::428a14c5-34fd-4b59-819a-aa61f4746beb" providerId="AD" clId="Web-{BBDB238E-6BD1-A3AC-639F-5038FC329F16}" dt="2026-04-22T11:29:38.394" v="127"/>
          <ac:spMkLst>
            <pc:docMk/>
            <pc:sldMk cId="790344236" sldId="263"/>
            <ac:spMk id="20" creationId="{CD9FE4EF-C4D8-49A0-B2FF-81D8DB7D8A24}"/>
          </ac:spMkLst>
        </pc:spChg>
        <pc:spChg chg="add">
          <ac:chgData name="Ellen Delaney (2222185)" userId="S::2222185@student.uwtsd.ac.uk::428a14c5-34fd-4b59-819a-aa61f4746beb" providerId="AD" clId="Web-{BBDB238E-6BD1-A3AC-639F-5038FC329F16}" dt="2026-04-22T11:29:38.394" v="127"/>
          <ac:spMkLst>
            <pc:docMk/>
            <pc:sldMk cId="790344236" sldId="263"/>
            <ac:spMk id="24" creationId="{D2B78728-A580-49A7-84F9-6EF6F583ADE0}"/>
          </ac:spMkLst>
        </pc:spChg>
        <pc:spChg chg="add">
          <ac:chgData name="Ellen Delaney (2222185)" userId="S::2222185@student.uwtsd.ac.uk::428a14c5-34fd-4b59-819a-aa61f4746beb" providerId="AD" clId="Web-{BBDB238E-6BD1-A3AC-639F-5038FC329F16}" dt="2026-04-22T11:29:38.394" v="127"/>
          <ac:spMkLst>
            <pc:docMk/>
            <pc:sldMk cId="790344236" sldId="263"/>
            <ac:spMk id="26" creationId="{38FAA1A1-D861-433F-88FA-1E9D6FD31D11}"/>
          </ac:spMkLst>
        </pc:spChg>
        <pc:spChg chg="add">
          <ac:chgData name="Ellen Delaney (2222185)" userId="S::2222185@student.uwtsd.ac.uk::428a14c5-34fd-4b59-819a-aa61f4746beb" providerId="AD" clId="Web-{BBDB238E-6BD1-A3AC-639F-5038FC329F16}" dt="2026-04-22T11:29:38.394" v="127"/>
          <ac:spMkLst>
            <pc:docMk/>
            <pc:sldMk cId="790344236" sldId="263"/>
            <ac:spMk id="28" creationId="{8D71EDA1-87BF-4D5D-AB79-F346FD19278A}"/>
          </ac:spMkLst>
        </pc:spChg>
        <pc:graphicFrameChg chg="mod">
          <ac:chgData name="Ellen Delaney (2222185)" userId="S::2222185@student.uwtsd.ac.uk::428a14c5-34fd-4b59-819a-aa61f4746beb" providerId="AD" clId="Web-{BBDB238E-6BD1-A3AC-639F-5038FC329F16}" dt="2026-04-22T11:29:42.675" v="130" actId="14100"/>
          <ac:graphicFrameMkLst>
            <pc:docMk/>
            <pc:sldMk cId="790344236" sldId="263"/>
            <ac:graphicFrameMk id="4" creationId="{9F9EC9B1-54B3-AB2F-5176-E0CDBCFD6F39}"/>
          </ac:graphicFrameMkLst>
        </pc:graphicFrameChg>
      </pc:sldChg>
      <pc:sldChg chg="addSp delSp modSp mod setBg">
        <pc:chgData name="Ellen Delaney (2222185)" userId="S::2222185@student.uwtsd.ac.uk::428a14c5-34fd-4b59-819a-aa61f4746beb" providerId="AD" clId="Web-{BBDB238E-6BD1-A3AC-639F-5038FC329F16}" dt="2026-04-22T13:45:25.063" v="249" actId="20577"/>
        <pc:sldMkLst>
          <pc:docMk/>
          <pc:sldMk cId="2064151146" sldId="264"/>
        </pc:sldMkLst>
        <pc:spChg chg="mod">
          <ac:chgData name="Ellen Delaney (2222185)" userId="S::2222185@student.uwtsd.ac.uk::428a14c5-34fd-4b59-819a-aa61f4746beb" providerId="AD" clId="Web-{BBDB238E-6BD1-A3AC-639F-5038FC329F16}" dt="2026-04-22T13:41:24.342" v="226"/>
          <ac:spMkLst>
            <pc:docMk/>
            <pc:sldMk cId="2064151146" sldId="264"/>
            <ac:spMk id="2" creationId="{9009873B-C8FF-4117-C6D2-8EB51669D8A3}"/>
          </ac:spMkLst>
        </pc:spChg>
        <pc:spChg chg="mod">
          <ac:chgData name="Ellen Delaney (2222185)" userId="S::2222185@student.uwtsd.ac.uk::428a14c5-34fd-4b59-819a-aa61f4746beb" providerId="AD" clId="Web-{BBDB238E-6BD1-A3AC-639F-5038FC329F16}" dt="2026-04-22T13:45:25.063" v="249" actId="20577"/>
          <ac:spMkLst>
            <pc:docMk/>
            <pc:sldMk cId="2064151146" sldId="264"/>
            <ac:spMk id="3" creationId="{B585869E-9E96-386C-33CB-9E9A0D5F0BB7}"/>
          </ac:spMkLst>
        </pc:spChg>
        <pc:spChg chg="add">
          <ac:chgData name="Ellen Delaney (2222185)" userId="S::2222185@student.uwtsd.ac.uk::428a14c5-34fd-4b59-819a-aa61f4746beb" providerId="AD" clId="Web-{BBDB238E-6BD1-A3AC-639F-5038FC329F16}" dt="2026-04-22T13:41:24.342" v="226"/>
          <ac:spMkLst>
            <pc:docMk/>
            <pc:sldMk cId="2064151146" sldId="264"/>
            <ac:spMk id="8" creationId="{DEE2AD96-B495-4E06-9291-B71706F728CB}"/>
          </ac:spMkLst>
        </pc:spChg>
        <pc:spChg chg="add">
          <ac:chgData name="Ellen Delaney (2222185)" userId="S::2222185@student.uwtsd.ac.uk::428a14c5-34fd-4b59-819a-aa61f4746beb" providerId="AD" clId="Web-{BBDB238E-6BD1-A3AC-639F-5038FC329F16}" dt="2026-04-22T13:41:24.342" v="226"/>
          <ac:spMkLst>
            <pc:docMk/>
            <pc:sldMk cId="2064151146" sldId="264"/>
            <ac:spMk id="10" creationId="{53CF6D67-C5A8-4ADD-9E8E-1E38CA1D3166}"/>
          </ac:spMkLst>
        </pc:spChg>
        <pc:spChg chg="add">
          <ac:chgData name="Ellen Delaney (2222185)" userId="S::2222185@student.uwtsd.ac.uk::428a14c5-34fd-4b59-819a-aa61f4746beb" providerId="AD" clId="Web-{BBDB238E-6BD1-A3AC-639F-5038FC329F16}" dt="2026-04-22T13:41:24.342" v="226"/>
          <ac:spMkLst>
            <pc:docMk/>
            <pc:sldMk cId="2064151146" sldId="264"/>
            <ac:spMk id="12" creationId="{86909FA0-B515-4681-B7A8-FA281D133B94}"/>
          </ac:spMkLst>
        </pc:spChg>
        <pc:spChg chg="add">
          <ac:chgData name="Ellen Delaney (2222185)" userId="S::2222185@student.uwtsd.ac.uk::428a14c5-34fd-4b59-819a-aa61f4746beb" providerId="AD" clId="Web-{BBDB238E-6BD1-A3AC-639F-5038FC329F16}" dt="2026-04-22T13:41:24.342" v="226"/>
          <ac:spMkLst>
            <pc:docMk/>
            <pc:sldMk cId="2064151146" sldId="264"/>
            <ac:spMk id="14" creationId="{21C9FE86-FCC3-4A31-AA1C-C882262B7FE7}"/>
          </ac:spMkLst>
        </pc:spChg>
        <pc:spChg chg="add">
          <ac:chgData name="Ellen Delaney (2222185)" userId="S::2222185@student.uwtsd.ac.uk::428a14c5-34fd-4b59-819a-aa61f4746beb" providerId="AD" clId="Web-{BBDB238E-6BD1-A3AC-639F-5038FC329F16}" dt="2026-04-22T13:41:24.342" v="226"/>
          <ac:spMkLst>
            <pc:docMk/>
            <pc:sldMk cId="2064151146" sldId="264"/>
            <ac:spMk id="16" creationId="{7D96243B-ECED-4B71-8E06-AE9A285EAD20}"/>
          </ac:spMkLst>
        </pc:spChg>
        <pc:spChg chg="add">
          <ac:chgData name="Ellen Delaney (2222185)" userId="S::2222185@student.uwtsd.ac.uk::428a14c5-34fd-4b59-819a-aa61f4746beb" providerId="AD" clId="Web-{BBDB238E-6BD1-A3AC-639F-5038FC329F16}" dt="2026-04-22T13:41:24.342" v="226"/>
          <ac:spMkLst>
            <pc:docMk/>
            <pc:sldMk cId="2064151146" sldId="264"/>
            <ac:spMk id="18" creationId="{A09989E4-EFDC-4A90-A633-E0525FB4139E}"/>
          </ac:spMkLst>
        </pc:spChg>
      </pc:sldChg>
      <pc:sldChg chg="modSp new">
        <pc:chgData name="Ellen Delaney (2222185)" userId="S::2222185@student.uwtsd.ac.uk::428a14c5-34fd-4b59-819a-aa61f4746beb" providerId="AD" clId="Web-{BBDB238E-6BD1-A3AC-639F-5038FC329F16}" dt="2026-04-22T12:17:40.150" v="207" actId="20577"/>
        <pc:sldMkLst>
          <pc:docMk/>
          <pc:sldMk cId="2940932362" sldId="274"/>
        </pc:sldMkLst>
        <pc:spChg chg="mod">
          <ac:chgData name="Ellen Delaney (2222185)" userId="S::2222185@student.uwtsd.ac.uk::428a14c5-34fd-4b59-819a-aa61f4746beb" providerId="AD" clId="Web-{BBDB238E-6BD1-A3AC-639F-5038FC329F16}" dt="2026-04-22T12:17:40.150" v="207" actId="20577"/>
          <ac:spMkLst>
            <pc:docMk/>
            <pc:sldMk cId="2940932362" sldId="274"/>
            <ac:spMk id="2" creationId="{73403659-4D6B-F06A-0D31-1CCECF3CACB4}"/>
          </ac:spMkLst>
        </pc:spChg>
        <pc:spChg chg="mod">
          <ac:chgData name="Ellen Delaney (2222185)" userId="S::2222185@student.uwtsd.ac.uk::428a14c5-34fd-4b59-819a-aa61f4746beb" providerId="AD" clId="Web-{BBDB238E-6BD1-A3AC-639F-5038FC329F16}" dt="2026-04-22T12:17:02.882" v="192" actId="20577"/>
          <ac:spMkLst>
            <pc:docMk/>
            <pc:sldMk cId="2940932362" sldId="274"/>
            <ac:spMk id="3" creationId="{7C729F1E-4EA7-35D8-6839-38EF2FDA5D29}"/>
          </ac:spMkLst>
        </pc:spChg>
      </pc:sldChg>
    </pc:docChg>
  </pc:docChgLst>
  <pc:docChgLst>
    <pc:chgData name="Ellen Delaney (2222185)" userId="S::2222185@student.uwtsd.ac.uk::428a14c5-34fd-4b59-819a-aa61f4746beb" providerId="AD" clId="Web-{84F8AA72-DDAD-ED79-EB6A-0EF972DD253E}"/>
    <pc:docChg chg="addSld delSld modSld sldOrd">
      <pc:chgData name="Ellen Delaney (2222185)" userId="S::2222185@student.uwtsd.ac.uk::428a14c5-34fd-4b59-819a-aa61f4746beb" providerId="AD" clId="Web-{84F8AA72-DDAD-ED79-EB6A-0EF972DD253E}" dt="2026-04-22T14:51:04.244" v="172"/>
      <pc:docMkLst>
        <pc:docMk/>
      </pc:docMkLst>
      <pc:sldChg chg="modSp">
        <pc:chgData name="Ellen Delaney (2222185)" userId="S::2222185@student.uwtsd.ac.uk::428a14c5-34fd-4b59-819a-aa61f4746beb" providerId="AD" clId="Web-{84F8AA72-DDAD-ED79-EB6A-0EF972DD253E}" dt="2026-04-22T14:16:13.815" v="58" actId="20577"/>
        <pc:sldMkLst>
          <pc:docMk/>
          <pc:sldMk cId="109857222" sldId="256"/>
        </pc:sldMkLst>
        <pc:spChg chg="mod">
          <ac:chgData name="Ellen Delaney (2222185)" userId="S::2222185@student.uwtsd.ac.uk::428a14c5-34fd-4b59-819a-aa61f4746beb" providerId="AD" clId="Web-{84F8AA72-DDAD-ED79-EB6A-0EF972DD253E}" dt="2026-04-22T14:16:13.815" v="58" actId="20577"/>
          <ac:spMkLst>
            <pc:docMk/>
            <pc:sldMk cId="109857222" sldId="256"/>
            <ac:spMk id="2" creationId="{00000000-0000-0000-0000-000000000000}"/>
          </ac:spMkLst>
        </pc:spChg>
      </pc:sldChg>
      <pc:sldChg chg="modSp">
        <pc:chgData name="Ellen Delaney (2222185)" userId="S::2222185@student.uwtsd.ac.uk::428a14c5-34fd-4b59-819a-aa61f4746beb" providerId="AD" clId="Web-{84F8AA72-DDAD-ED79-EB6A-0EF972DD253E}" dt="2026-04-22T14:50:35.431" v="171" actId="20577"/>
        <pc:sldMkLst>
          <pc:docMk/>
          <pc:sldMk cId="1929939987" sldId="257"/>
        </pc:sldMkLst>
        <pc:graphicFrameChg chg="mod modGraphic">
          <ac:chgData name="Ellen Delaney (2222185)" userId="S::2222185@student.uwtsd.ac.uk::428a14c5-34fd-4b59-819a-aa61f4746beb" providerId="AD" clId="Web-{84F8AA72-DDAD-ED79-EB6A-0EF972DD253E}" dt="2026-04-22T14:50:35.431" v="171" actId="20577"/>
          <ac:graphicFrameMkLst>
            <pc:docMk/>
            <pc:sldMk cId="1929939987" sldId="257"/>
            <ac:graphicFrameMk id="32" creationId="{D602703A-7A64-C7DE-4FFB-3B348C1973A1}"/>
          </ac:graphicFrameMkLst>
        </pc:graphicFrameChg>
      </pc:sldChg>
      <pc:sldChg chg="ord">
        <pc:chgData name="Ellen Delaney (2222185)" userId="S::2222185@student.uwtsd.ac.uk::428a14c5-34fd-4b59-819a-aa61f4746beb" providerId="AD" clId="Web-{84F8AA72-DDAD-ED79-EB6A-0EF972DD253E}" dt="2026-04-22T14:51:04.244" v="172"/>
        <pc:sldMkLst>
          <pc:docMk/>
          <pc:sldMk cId="2372943486" sldId="259"/>
        </pc:sldMkLst>
      </pc:sldChg>
      <pc:sldChg chg="modSp">
        <pc:chgData name="Ellen Delaney (2222185)" userId="S::2222185@student.uwtsd.ac.uk::428a14c5-34fd-4b59-819a-aa61f4746beb" providerId="AD" clId="Web-{84F8AA72-DDAD-ED79-EB6A-0EF972DD253E}" dt="2026-04-22T13:47:06.512" v="12" actId="20577"/>
        <pc:sldMkLst>
          <pc:docMk/>
          <pc:sldMk cId="2064151146" sldId="264"/>
        </pc:sldMkLst>
        <pc:spChg chg="mod">
          <ac:chgData name="Ellen Delaney (2222185)" userId="S::2222185@student.uwtsd.ac.uk::428a14c5-34fd-4b59-819a-aa61f4746beb" providerId="AD" clId="Web-{84F8AA72-DDAD-ED79-EB6A-0EF972DD253E}" dt="2026-04-22T13:47:06.512" v="12" actId="20577"/>
          <ac:spMkLst>
            <pc:docMk/>
            <pc:sldMk cId="2064151146" sldId="264"/>
            <ac:spMk id="3" creationId="{B585869E-9E96-386C-33CB-9E9A0D5F0BB7}"/>
          </ac:spMkLst>
        </pc:spChg>
      </pc:sldChg>
      <pc:sldChg chg="addSp delSp modSp mod setBg">
        <pc:chgData name="Ellen Delaney (2222185)" userId="S::2222185@student.uwtsd.ac.uk::428a14c5-34fd-4b59-819a-aa61f4746beb" providerId="AD" clId="Web-{84F8AA72-DDAD-ED79-EB6A-0EF972DD253E}" dt="2026-04-22T13:55:40.995" v="53"/>
        <pc:sldMkLst>
          <pc:docMk/>
          <pc:sldMk cId="727056266" sldId="265"/>
        </pc:sldMkLst>
        <pc:spChg chg="mod">
          <ac:chgData name="Ellen Delaney (2222185)" userId="S::2222185@student.uwtsd.ac.uk::428a14c5-34fd-4b59-819a-aa61f4746beb" providerId="AD" clId="Web-{84F8AA72-DDAD-ED79-EB6A-0EF972DD253E}" dt="2026-04-22T13:55:40.995" v="53"/>
          <ac:spMkLst>
            <pc:docMk/>
            <pc:sldMk cId="727056266" sldId="265"/>
            <ac:spMk id="2" creationId="{569DFBDC-91BF-B19F-0FD7-063BED154A09}"/>
          </ac:spMkLst>
        </pc:spChg>
        <pc:spChg chg="mod">
          <ac:chgData name="Ellen Delaney (2222185)" userId="S::2222185@student.uwtsd.ac.uk::428a14c5-34fd-4b59-819a-aa61f4746beb" providerId="AD" clId="Web-{84F8AA72-DDAD-ED79-EB6A-0EF972DD253E}" dt="2026-04-22T13:55:40.995" v="53"/>
          <ac:spMkLst>
            <pc:docMk/>
            <pc:sldMk cId="727056266" sldId="265"/>
            <ac:spMk id="3" creationId="{558F3A29-E404-2640-D59E-ADC2BEEDD708}"/>
          </ac:spMkLst>
        </pc:spChg>
        <pc:spChg chg="add">
          <ac:chgData name="Ellen Delaney (2222185)" userId="S::2222185@student.uwtsd.ac.uk::428a14c5-34fd-4b59-819a-aa61f4746beb" providerId="AD" clId="Web-{84F8AA72-DDAD-ED79-EB6A-0EF972DD253E}" dt="2026-04-22T13:55:40.995" v="53"/>
          <ac:spMkLst>
            <pc:docMk/>
            <pc:sldMk cId="727056266" sldId="265"/>
            <ac:spMk id="14" creationId="{375E0459-6403-40CD-989D-56A4407CA12E}"/>
          </ac:spMkLst>
        </pc:spChg>
        <pc:spChg chg="add">
          <ac:chgData name="Ellen Delaney (2222185)" userId="S::2222185@student.uwtsd.ac.uk::428a14c5-34fd-4b59-819a-aa61f4746beb" providerId="AD" clId="Web-{84F8AA72-DDAD-ED79-EB6A-0EF972DD253E}" dt="2026-04-22T13:55:40.995" v="53"/>
          <ac:spMkLst>
            <pc:docMk/>
            <pc:sldMk cId="727056266" sldId="265"/>
            <ac:spMk id="15" creationId="{1B15ED52-F352-441B-82BF-E0EA34836D08}"/>
          </ac:spMkLst>
        </pc:spChg>
        <pc:spChg chg="add">
          <ac:chgData name="Ellen Delaney (2222185)" userId="S::2222185@student.uwtsd.ac.uk::428a14c5-34fd-4b59-819a-aa61f4746beb" providerId="AD" clId="Web-{84F8AA72-DDAD-ED79-EB6A-0EF972DD253E}" dt="2026-04-22T13:55:40.995" v="53"/>
          <ac:spMkLst>
            <pc:docMk/>
            <pc:sldMk cId="727056266" sldId="265"/>
            <ac:spMk id="16" creationId="{53E5B1A8-3AC9-4BD1-9BBC-78CA94F2D1BA}"/>
          </ac:spMkLst>
        </pc:spChg>
        <pc:spChg chg="add">
          <ac:chgData name="Ellen Delaney (2222185)" userId="S::2222185@student.uwtsd.ac.uk::428a14c5-34fd-4b59-819a-aa61f4746beb" providerId="AD" clId="Web-{84F8AA72-DDAD-ED79-EB6A-0EF972DD253E}" dt="2026-04-22T13:55:40.995" v="53"/>
          <ac:spMkLst>
            <pc:docMk/>
            <pc:sldMk cId="727056266" sldId="265"/>
            <ac:spMk id="17" creationId="{3B2E3793-BFE6-45A2-9B7B-E18844431C99}"/>
          </ac:spMkLst>
        </pc:spChg>
        <pc:spChg chg="add">
          <ac:chgData name="Ellen Delaney (2222185)" userId="S::2222185@student.uwtsd.ac.uk::428a14c5-34fd-4b59-819a-aa61f4746beb" providerId="AD" clId="Web-{84F8AA72-DDAD-ED79-EB6A-0EF972DD253E}" dt="2026-04-22T13:55:40.995" v="53"/>
          <ac:spMkLst>
            <pc:docMk/>
            <pc:sldMk cId="727056266" sldId="265"/>
            <ac:spMk id="18" creationId="{BC4C4868-CB8F-4AF9-9CDB-8108F2C19B67}"/>
          </ac:spMkLst>
        </pc:spChg>
      </pc:sldChg>
      <pc:sldChg chg="add del">
        <pc:chgData name="Ellen Delaney (2222185)" userId="S::2222185@student.uwtsd.ac.uk::428a14c5-34fd-4b59-819a-aa61f4746beb" providerId="AD" clId="Web-{84F8AA72-DDAD-ED79-EB6A-0EF972DD253E}" dt="2026-04-22T14:15:52.440" v="56"/>
        <pc:sldMkLst>
          <pc:docMk/>
          <pc:sldMk cId="647530756" sldId="266"/>
        </pc:sldMkLst>
      </pc:sldChg>
      <pc:sldChg chg="modSp">
        <pc:chgData name="Ellen Delaney (2222185)" userId="S::2222185@student.uwtsd.ac.uk::428a14c5-34fd-4b59-819a-aa61f4746beb" providerId="AD" clId="Web-{84F8AA72-DDAD-ED79-EB6A-0EF972DD253E}" dt="2026-04-22T14:20:14.099" v="60" actId="20577"/>
        <pc:sldMkLst>
          <pc:docMk/>
          <pc:sldMk cId="1084106946" sldId="268"/>
        </pc:sldMkLst>
        <pc:spChg chg="mod">
          <ac:chgData name="Ellen Delaney (2222185)" userId="S::2222185@student.uwtsd.ac.uk::428a14c5-34fd-4b59-819a-aa61f4746beb" providerId="AD" clId="Web-{84F8AA72-DDAD-ED79-EB6A-0EF972DD253E}" dt="2026-04-22T14:20:14.099" v="60" actId="20577"/>
          <ac:spMkLst>
            <pc:docMk/>
            <pc:sldMk cId="1084106946" sldId="268"/>
            <ac:spMk id="2" creationId="{02217A57-708D-51AD-418A-1278C0B82167}"/>
          </ac:spMkLst>
        </pc:spChg>
        <pc:spChg chg="mod">
          <ac:chgData name="Ellen Delaney (2222185)" userId="S::2222185@student.uwtsd.ac.uk::428a14c5-34fd-4b59-819a-aa61f4746beb" providerId="AD" clId="Web-{84F8AA72-DDAD-ED79-EB6A-0EF972DD253E}" dt="2026-04-22T14:20:09.989" v="59" actId="20577"/>
          <ac:spMkLst>
            <pc:docMk/>
            <pc:sldMk cId="1084106946" sldId="268"/>
            <ac:spMk id="3" creationId="{BBA0E341-C06F-8F77-1360-37DD8B30920F}"/>
          </ac:spMkLst>
        </pc:spChg>
      </pc:sldChg>
      <pc:sldChg chg="modSp">
        <pc:chgData name="Ellen Delaney (2222185)" userId="S::2222185@student.uwtsd.ac.uk::428a14c5-34fd-4b59-819a-aa61f4746beb" providerId="AD" clId="Web-{84F8AA72-DDAD-ED79-EB6A-0EF972DD253E}" dt="2026-04-22T14:33:56.023" v="138" actId="20577"/>
        <pc:sldMkLst>
          <pc:docMk/>
          <pc:sldMk cId="2446883070" sldId="270"/>
        </pc:sldMkLst>
        <pc:spChg chg="mod">
          <ac:chgData name="Ellen Delaney (2222185)" userId="S::2222185@student.uwtsd.ac.uk::428a14c5-34fd-4b59-819a-aa61f4746beb" providerId="AD" clId="Web-{84F8AA72-DDAD-ED79-EB6A-0EF972DD253E}" dt="2026-04-22T14:33:56.023" v="138" actId="20577"/>
          <ac:spMkLst>
            <pc:docMk/>
            <pc:sldMk cId="2446883070" sldId="270"/>
            <ac:spMk id="3" creationId="{D06D77F7-5CA0-0DF5-82D4-02BFA1FFB90D}"/>
          </ac:spMkLst>
        </pc:spChg>
      </pc:sldChg>
      <pc:sldChg chg="addSp modSp mod setBg">
        <pc:chgData name="Ellen Delaney (2222185)" userId="S::2222185@student.uwtsd.ac.uk::428a14c5-34fd-4b59-819a-aa61f4746beb" providerId="AD" clId="Web-{84F8AA72-DDAD-ED79-EB6A-0EF972DD253E}" dt="2026-04-22T14:30:23.286" v="113" actId="1076"/>
        <pc:sldMkLst>
          <pc:docMk/>
          <pc:sldMk cId="1958366506" sldId="273"/>
        </pc:sldMkLst>
        <pc:spChg chg="mod">
          <ac:chgData name="Ellen Delaney (2222185)" userId="S::2222185@student.uwtsd.ac.uk::428a14c5-34fd-4b59-819a-aa61f4746beb" providerId="AD" clId="Web-{84F8AA72-DDAD-ED79-EB6A-0EF972DD253E}" dt="2026-04-22T14:30:18.957" v="112"/>
          <ac:spMkLst>
            <pc:docMk/>
            <pc:sldMk cId="1958366506" sldId="273"/>
            <ac:spMk id="2" creationId="{BBCCBD94-774B-41C2-A209-CA4ABF8E24D3}"/>
          </ac:spMkLst>
        </pc:spChg>
        <pc:spChg chg="mod">
          <ac:chgData name="Ellen Delaney (2222185)" userId="S::2222185@student.uwtsd.ac.uk::428a14c5-34fd-4b59-819a-aa61f4746beb" providerId="AD" clId="Web-{84F8AA72-DDAD-ED79-EB6A-0EF972DD253E}" dt="2026-04-22T14:30:23.286" v="113" actId="1076"/>
          <ac:spMkLst>
            <pc:docMk/>
            <pc:sldMk cId="1958366506" sldId="273"/>
            <ac:spMk id="3" creationId="{81EDF26C-B486-1E80-193A-92EF60C12C6E}"/>
          </ac:spMkLst>
        </pc:spChg>
        <pc:spChg chg="add">
          <ac:chgData name="Ellen Delaney (2222185)" userId="S::2222185@student.uwtsd.ac.uk::428a14c5-34fd-4b59-819a-aa61f4746beb" providerId="AD" clId="Web-{84F8AA72-DDAD-ED79-EB6A-0EF972DD253E}" dt="2026-04-22T14:30:18.957" v="112"/>
          <ac:spMkLst>
            <pc:docMk/>
            <pc:sldMk cId="1958366506" sldId="273"/>
            <ac:spMk id="8" creationId="{DEE2AD96-B495-4E06-9291-B71706F728CB}"/>
          </ac:spMkLst>
        </pc:spChg>
        <pc:spChg chg="add">
          <ac:chgData name="Ellen Delaney (2222185)" userId="S::2222185@student.uwtsd.ac.uk::428a14c5-34fd-4b59-819a-aa61f4746beb" providerId="AD" clId="Web-{84F8AA72-DDAD-ED79-EB6A-0EF972DD253E}" dt="2026-04-22T14:30:18.957" v="112"/>
          <ac:spMkLst>
            <pc:docMk/>
            <pc:sldMk cId="1958366506" sldId="273"/>
            <ac:spMk id="10" creationId="{53CF6D67-C5A8-4ADD-9E8E-1E38CA1D3166}"/>
          </ac:spMkLst>
        </pc:spChg>
        <pc:spChg chg="add">
          <ac:chgData name="Ellen Delaney (2222185)" userId="S::2222185@student.uwtsd.ac.uk::428a14c5-34fd-4b59-819a-aa61f4746beb" providerId="AD" clId="Web-{84F8AA72-DDAD-ED79-EB6A-0EF972DD253E}" dt="2026-04-22T14:30:18.957" v="112"/>
          <ac:spMkLst>
            <pc:docMk/>
            <pc:sldMk cId="1958366506" sldId="273"/>
            <ac:spMk id="12" creationId="{86909FA0-B515-4681-B7A8-FA281D133B94}"/>
          </ac:spMkLst>
        </pc:spChg>
        <pc:spChg chg="add">
          <ac:chgData name="Ellen Delaney (2222185)" userId="S::2222185@student.uwtsd.ac.uk::428a14c5-34fd-4b59-819a-aa61f4746beb" providerId="AD" clId="Web-{84F8AA72-DDAD-ED79-EB6A-0EF972DD253E}" dt="2026-04-22T14:30:18.957" v="112"/>
          <ac:spMkLst>
            <pc:docMk/>
            <pc:sldMk cId="1958366506" sldId="273"/>
            <ac:spMk id="14" creationId="{21C9FE86-FCC3-4A31-AA1C-C882262B7FE7}"/>
          </ac:spMkLst>
        </pc:spChg>
        <pc:spChg chg="add">
          <ac:chgData name="Ellen Delaney (2222185)" userId="S::2222185@student.uwtsd.ac.uk::428a14c5-34fd-4b59-819a-aa61f4746beb" providerId="AD" clId="Web-{84F8AA72-DDAD-ED79-EB6A-0EF972DD253E}" dt="2026-04-22T14:30:18.957" v="112"/>
          <ac:spMkLst>
            <pc:docMk/>
            <pc:sldMk cId="1958366506" sldId="273"/>
            <ac:spMk id="16" creationId="{7D96243B-ECED-4B71-8E06-AE9A285EAD20}"/>
          </ac:spMkLst>
        </pc:spChg>
        <pc:spChg chg="add">
          <ac:chgData name="Ellen Delaney (2222185)" userId="S::2222185@student.uwtsd.ac.uk::428a14c5-34fd-4b59-819a-aa61f4746beb" providerId="AD" clId="Web-{84F8AA72-DDAD-ED79-EB6A-0EF972DD253E}" dt="2026-04-22T14:30:18.957" v="112"/>
          <ac:spMkLst>
            <pc:docMk/>
            <pc:sldMk cId="1958366506" sldId="273"/>
            <ac:spMk id="18" creationId="{A09989E4-EFDC-4A90-A633-E0525FB4139E}"/>
          </ac:spMkLst>
        </pc:spChg>
      </pc:sldChg>
      <pc:sldChg chg="addSp modSp mod setBg">
        <pc:chgData name="Ellen Delaney (2222185)" userId="S::2222185@student.uwtsd.ac.uk::428a14c5-34fd-4b59-819a-aa61f4746beb" providerId="AD" clId="Web-{84F8AA72-DDAD-ED79-EB6A-0EF972DD253E}" dt="2026-04-22T13:58:31.451" v="54"/>
        <pc:sldMkLst>
          <pc:docMk/>
          <pc:sldMk cId="2940932362" sldId="274"/>
        </pc:sldMkLst>
        <pc:spChg chg="mod">
          <ac:chgData name="Ellen Delaney (2222185)" userId="S::2222185@student.uwtsd.ac.uk::428a14c5-34fd-4b59-819a-aa61f4746beb" providerId="AD" clId="Web-{84F8AA72-DDAD-ED79-EB6A-0EF972DD253E}" dt="2026-04-22T13:58:31.451" v="54"/>
          <ac:spMkLst>
            <pc:docMk/>
            <pc:sldMk cId="2940932362" sldId="274"/>
            <ac:spMk id="2" creationId="{73403659-4D6B-F06A-0D31-1CCECF3CACB4}"/>
          </ac:spMkLst>
        </pc:spChg>
        <pc:spChg chg="mod">
          <ac:chgData name="Ellen Delaney (2222185)" userId="S::2222185@student.uwtsd.ac.uk::428a14c5-34fd-4b59-819a-aa61f4746beb" providerId="AD" clId="Web-{84F8AA72-DDAD-ED79-EB6A-0EF972DD253E}" dt="2026-04-22T13:58:31.451" v="54"/>
          <ac:spMkLst>
            <pc:docMk/>
            <pc:sldMk cId="2940932362" sldId="274"/>
            <ac:spMk id="3" creationId="{7C729F1E-4EA7-35D8-6839-38EF2FDA5D29}"/>
          </ac:spMkLst>
        </pc:spChg>
        <pc:spChg chg="add">
          <ac:chgData name="Ellen Delaney (2222185)" userId="S::2222185@student.uwtsd.ac.uk::428a14c5-34fd-4b59-819a-aa61f4746beb" providerId="AD" clId="Web-{84F8AA72-DDAD-ED79-EB6A-0EF972DD253E}" dt="2026-04-22T13:58:31.451" v="54"/>
          <ac:spMkLst>
            <pc:docMk/>
            <pc:sldMk cId="2940932362" sldId="274"/>
            <ac:spMk id="8" creationId="{09588DA8-065E-4F6F-8EFD-43104AB2E0CF}"/>
          </ac:spMkLst>
        </pc:spChg>
        <pc:spChg chg="add">
          <ac:chgData name="Ellen Delaney (2222185)" userId="S::2222185@student.uwtsd.ac.uk::428a14c5-34fd-4b59-819a-aa61f4746beb" providerId="AD" clId="Web-{84F8AA72-DDAD-ED79-EB6A-0EF972DD253E}" dt="2026-04-22T13:58:31.451" v="54"/>
          <ac:spMkLst>
            <pc:docMk/>
            <pc:sldMk cId="2940932362" sldId="274"/>
            <ac:spMk id="10" creationId="{C4285719-470E-454C-AF62-8323075F1F5B}"/>
          </ac:spMkLst>
        </pc:spChg>
        <pc:spChg chg="add">
          <ac:chgData name="Ellen Delaney (2222185)" userId="S::2222185@student.uwtsd.ac.uk::428a14c5-34fd-4b59-819a-aa61f4746beb" providerId="AD" clId="Web-{84F8AA72-DDAD-ED79-EB6A-0EF972DD253E}" dt="2026-04-22T13:58:31.451" v="54"/>
          <ac:spMkLst>
            <pc:docMk/>
            <pc:sldMk cId="2940932362" sldId="274"/>
            <ac:spMk id="12" creationId="{CD9FE4EF-C4D8-49A0-B2FF-81D8DB7D8A24}"/>
          </ac:spMkLst>
        </pc:spChg>
        <pc:spChg chg="add">
          <ac:chgData name="Ellen Delaney (2222185)" userId="S::2222185@student.uwtsd.ac.uk::428a14c5-34fd-4b59-819a-aa61f4746beb" providerId="AD" clId="Web-{84F8AA72-DDAD-ED79-EB6A-0EF972DD253E}" dt="2026-04-22T13:58:31.451" v="54"/>
          <ac:spMkLst>
            <pc:docMk/>
            <pc:sldMk cId="2940932362" sldId="274"/>
            <ac:spMk id="14" creationId="{4300840D-0A0B-4512-BACA-B439D5B9C57C}"/>
          </ac:spMkLst>
        </pc:spChg>
        <pc:spChg chg="add">
          <ac:chgData name="Ellen Delaney (2222185)" userId="S::2222185@student.uwtsd.ac.uk::428a14c5-34fd-4b59-819a-aa61f4746beb" providerId="AD" clId="Web-{84F8AA72-DDAD-ED79-EB6A-0EF972DD253E}" dt="2026-04-22T13:58:31.451" v="54"/>
          <ac:spMkLst>
            <pc:docMk/>
            <pc:sldMk cId="2940932362" sldId="274"/>
            <ac:spMk id="16" creationId="{D2B78728-A580-49A7-84F9-6EF6F583ADE0}"/>
          </ac:spMkLst>
        </pc:spChg>
        <pc:spChg chg="add">
          <ac:chgData name="Ellen Delaney (2222185)" userId="S::2222185@student.uwtsd.ac.uk::428a14c5-34fd-4b59-819a-aa61f4746beb" providerId="AD" clId="Web-{84F8AA72-DDAD-ED79-EB6A-0EF972DD253E}" dt="2026-04-22T13:58:31.451" v="54"/>
          <ac:spMkLst>
            <pc:docMk/>
            <pc:sldMk cId="2940932362" sldId="274"/>
            <ac:spMk id="18" creationId="{38FAA1A1-D861-433F-88FA-1E9D6FD31D11}"/>
          </ac:spMkLst>
        </pc:spChg>
        <pc:spChg chg="add">
          <ac:chgData name="Ellen Delaney (2222185)" userId="S::2222185@student.uwtsd.ac.uk::428a14c5-34fd-4b59-819a-aa61f4746beb" providerId="AD" clId="Web-{84F8AA72-DDAD-ED79-EB6A-0EF972DD253E}" dt="2026-04-22T13:58:31.451" v="54"/>
          <ac:spMkLst>
            <pc:docMk/>
            <pc:sldMk cId="2940932362" sldId="274"/>
            <ac:spMk id="20" creationId="{8D71EDA1-87BF-4D5D-AB79-F346FD19278A}"/>
          </ac:spMkLst>
        </pc:spChg>
      </pc:sldChg>
    </pc:docChg>
  </pc:docChgLst>
  <pc:docChgLst>
    <pc:chgData name="Ellen Delaney (2222185)" userId="S::2222185@student.uwtsd.ac.uk::428a14c5-34fd-4b59-819a-aa61f4746beb" providerId="AD" clId="Web-{3E032241-C9E3-A7B2-E452-8E5960192B34}"/>
    <pc:docChg chg="addSld modSld">
      <pc:chgData name="Ellen Delaney (2222185)" userId="S::2222185@student.uwtsd.ac.uk::428a14c5-34fd-4b59-819a-aa61f4746beb" providerId="AD" clId="Web-{3E032241-C9E3-A7B2-E452-8E5960192B34}" dt="2026-04-21T10:38:45.097" v="483" actId="20577"/>
      <pc:docMkLst>
        <pc:docMk/>
      </pc:docMkLst>
      <pc:sldChg chg="addSp modSp mod setBg">
        <pc:chgData name="Ellen Delaney (2222185)" userId="S::2222185@student.uwtsd.ac.uk::428a14c5-34fd-4b59-819a-aa61f4746beb" providerId="AD" clId="Web-{3E032241-C9E3-A7B2-E452-8E5960192B34}" dt="2026-04-21T10:20:51.747" v="451"/>
        <pc:sldMkLst>
          <pc:docMk/>
          <pc:sldMk cId="109857222" sldId="256"/>
        </pc:sldMkLst>
        <pc:spChg chg="mod">
          <ac:chgData name="Ellen Delaney (2222185)" userId="S::2222185@student.uwtsd.ac.uk::428a14c5-34fd-4b59-819a-aa61f4746beb" providerId="AD" clId="Web-{3E032241-C9E3-A7B2-E452-8E5960192B34}" dt="2026-04-21T10:20:51.747" v="451"/>
          <ac:spMkLst>
            <pc:docMk/>
            <pc:sldMk cId="109857222" sldId="256"/>
            <ac:spMk id="2" creationId="{00000000-0000-0000-0000-000000000000}"/>
          </ac:spMkLst>
        </pc:spChg>
        <pc:spChg chg="mod">
          <ac:chgData name="Ellen Delaney (2222185)" userId="S::2222185@student.uwtsd.ac.uk::428a14c5-34fd-4b59-819a-aa61f4746beb" providerId="AD" clId="Web-{3E032241-C9E3-A7B2-E452-8E5960192B34}" dt="2026-04-21T10:20:51.747" v="451"/>
          <ac:spMkLst>
            <pc:docMk/>
            <pc:sldMk cId="109857222" sldId="256"/>
            <ac:spMk id="3" creationId="{00000000-0000-0000-0000-000000000000}"/>
          </ac:spMkLst>
        </pc:spChg>
      </pc:sldChg>
      <pc:sldChg chg="addSp modSp mod setBg">
        <pc:chgData name="Ellen Delaney (2222185)" userId="S::2222185@student.uwtsd.ac.uk::428a14c5-34fd-4b59-819a-aa61f4746beb" providerId="AD" clId="Web-{3E032241-C9E3-A7B2-E452-8E5960192B34}" dt="2026-04-21T10:20:58.951" v="452"/>
        <pc:sldMkLst>
          <pc:docMk/>
          <pc:sldMk cId="1929939987" sldId="257"/>
        </pc:sldMkLst>
        <pc:spChg chg="mod">
          <ac:chgData name="Ellen Delaney (2222185)" userId="S::2222185@student.uwtsd.ac.uk::428a14c5-34fd-4b59-819a-aa61f4746beb" providerId="AD" clId="Web-{3E032241-C9E3-A7B2-E452-8E5960192B34}" dt="2026-04-21T10:20:58.951" v="452"/>
          <ac:spMkLst>
            <pc:docMk/>
            <pc:sldMk cId="1929939987" sldId="257"/>
            <ac:spMk id="2" creationId="{9A50308F-C97E-62DB-B999-F5DA18CECDCE}"/>
          </ac:spMkLst>
        </pc:spChg>
      </pc:sldChg>
      <pc:sldChg chg="addSp modSp mod setBg">
        <pc:chgData name="Ellen Delaney (2222185)" userId="S::2222185@student.uwtsd.ac.uk::428a14c5-34fd-4b59-819a-aa61f4746beb" providerId="AD" clId="Web-{3E032241-C9E3-A7B2-E452-8E5960192B34}" dt="2026-04-21T10:27:12.082" v="471" actId="1076"/>
        <pc:sldMkLst>
          <pc:docMk/>
          <pc:sldMk cId="2622848446" sldId="258"/>
        </pc:sldMkLst>
        <pc:spChg chg="mod">
          <ac:chgData name="Ellen Delaney (2222185)" userId="S::2222185@student.uwtsd.ac.uk::428a14c5-34fd-4b59-819a-aa61f4746beb" providerId="AD" clId="Web-{3E032241-C9E3-A7B2-E452-8E5960192B34}" dt="2026-04-21T10:27:08.722" v="470" actId="1076"/>
          <ac:spMkLst>
            <pc:docMk/>
            <pc:sldMk cId="2622848446" sldId="258"/>
            <ac:spMk id="2" creationId="{EA482900-DB20-6E11-193D-688962E0C9A5}"/>
          </ac:spMkLst>
        </pc:spChg>
        <pc:spChg chg="mod">
          <ac:chgData name="Ellen Delaney (2222185)" userId="S::2222185@student.uwtsd.ac.uk::428a14c5-34fd-4b59-819a-aa61f4746beb" providerId="AD" clId="Web-{3E032241-C9E3-A7B2-E452-8E5960192B34}" dt="2026-04-21T10:27:12.082" v="471" actId="1076"/>
          <ac:spMkLst>
            <pc:docMk/>
            <pc:sldMk cId="2622848446" sldId="258"/>
            <ac:spMk id="3" creationId="{ACA26151-5C6F-9912-C1C5-1D67CFA0C3CD}"/>
          </ac:spMkLst>
        </pc:spChg>
      </pc:sldChg>
      <pc:sldChg chg="addSp modSp mod setBg">
        <pc:chgData name="Ellen Delaney (2222185)" userId="S::2222185@student.uwtsd.ac.uk::428a14c5-34fd-4b59-819a-aa61f4746beb" providerId="AD" clId="Web-{3E032241-C9E3-A7B2-E452-8E5960192B34}" dt="2026-04-21T10:21:20.203" v="453"/>
        <pc:sldMkLst>
          <pc:docMk/>
          <pc:sldMk cId="2372943486" sldId="259"/>
        </pc:sldMkLst>
        <pc:spChg chg="mod">
          <ac:chgData name="Ellen Delaney (2222185)" userId="S::2222185@student.uwtsd.ac.uk::428a14c5-34fd-4b59-819a-aa61f4746beb" providerId="AD" clId="Web-{3E032241-C9E3-A7B2-E452-8E5960192B34}" dt="2026-04-21T10:21:20.203" v="453"/>
          <ac:spMkLst>
            <pc:docMk/>
            <pc:sldMk cId="2372943486" sldId="259"/>
            <ac:spMk id="2" creationId="{74EE8EA4-18D8-4391-2AC5-3565B5B87693}"/>
          </ac:spMkLst>
        </pc:spChg>
      </pc:sldChg>
      <pc:sldChg chg="modSp">
        <pc:chgData name="Ellen Delaney (2222185)" userId="S::2222185@student.uwtsd.ac.uk::428a14c5-34fd-4b59-819a-aa61f4746beb" providerId="AD" clId="Web-{3E032241-C9E3-A7B2-E452-8E5960192B34}" dt="2026-04-21T10:38:45.097" v="483" actId="20577"/>
        <pc:sldMkLst>
          <pc:docMk/>
          <pc:sldMk cId="4158034202" sldId="260"/>
        </pc:sldMkLst>
        <pc:spChg chg="mod">
          <ac:chgData name="Ellen Delaney (2222185)" userId="S::2222185@student.uwtsd.ac.uk::428a14c5-34fd-4b59-819a-aa61f4746beb" providerId="AD" clId="Web-{3E032241-C9E3-A7B2-E452-8E5960192B34}" dt="2026-04-21T10:38:45.097" v="483" actId="20577"/>
          <ac:spMkLst>
            <pc:docMk/>
            <pc:sldMk cId="4158034202" sldId="260"/>
            <ac:spMk id="3" creationId="{54A0EEDB-23F6-EE30-0C65-BA4FABABB7F0}"/>
          </ac:spMkLst>
        </pc:spChg>
      </pc:sldChg>
      <pc:sldChg chg="addSp modSp mod setBg">
        <pc:chgData name="Ellen Delaney (2222185)" userId="S::2222185@student.uwtsd.ac.uk::428a14c5-34fd-4b59-819a-aa61f4746beb" providerId="AD" clId="Web-{3E032241-C9E3-A7B2-E452-8E5960192B34}" dt="2026-04-21T10:21:52.847" v="461" actId="1076"/>
        <pc:sldMkLst>
          <pc:docMk/>
          <pc:sldMk cId="790344236" sldId="263"/>
        </pc:sldMkLst>
        <pc:spChg chg="mod">
          <ac:chgData name="Ellen Delaney (2222185)" userId="S::2222185@student.uwtsd.ac.uk::428a14c5-34fd-4b59-819a-aa61f4746beb" providerId="AD" clId="Web-{3E032241-C9E3-A7B2-E452-8E5960192B34}" dt="2026-04-21T10:21:37.251" v="456" actId="1076"/>
          <ac:spMkLst>
            <pc:docMk/>
            <pc:sldMk cId="790344236" sldId="263"/>
            <ac:spMk id="2" creationId="{47A470FE-6CBA-8E10-6871-1DB044765EE9}"/>
          </ac:spMkLst>
        </pc:spChg>
        <pc:spChg chg="mod">
          <ac:chgData name="Ellen Delaney (2222185)" userId="S::2222185@student.uwtsd.ac.uk::428a14c5-34fd-4b59-819a-aa61f4746beb" providerId="AD" clId="Web-{3E032241-C9E3-A7B2-E452-8E5960192B34}" dt="2026-04-21T10:21:29.173" v="454"/>
          <ac:spMkLst>
            <pc:docMk/>
            <pc:sldMk cId="790344236" sldId="263"/>
            <ac:spMk id="3" creationId="{AC8B35F7-98C8-29CB-CC5D-5D573618B4A3}"/>
          </ac:spMkLst>
        </pc:spChg>
        <pc:graphicFrameChg chg="add mod">
          <ac:chgData name="Ellen Delaney (2222185)" userId="S::2222185@student.uwtsd.ac.uk::428a14c5-34fd-4b59-819a-aa61f4746beb" providerId="AD" clId="Web-{3E032241-C9E3-A7B2-E452-8E5960192B34}" dt="2026-04-21T10:21:52.847" v="461" actId="1076"/>
          <ac:graphicFrameMkLst>
            <pc:docMk/>
            <pc:sldMk cId="790344236" sldId="263"/>
            <ac:graphicFrameMk id="4" creationId="{9F9EC9B1-54B3-AB2F-5176-E0CDBCFD6F39}"/>
          </ac:graphicFrameMkLst>
        </pc:graphicFrameChg>
      </pc:sldChg>
      <pc:sldChg chg="addSp modSp">
        <pc:chgData name="Ellen Delaney (2222185)" userId="S::2222185@student.uwtsd.ac.uk::428a14c5-34fd-4b59-819a-aa61f4746beb" providerId="AD" clId="Web-{3E032241-C9E3-A7B2-E452-8E5960192B34}" dt="2026-04-21T10:19:31.558" v="450" actId="1076"/>
        <pc:sldMkLst>
          <pc:docMk/>
          <pc:sldMk cId="2064151146" sldId="264"/>
        </pc:sldMkLst>
        <pc:spChg chg="mod">
          <ac:chgData name="Ellen Delaney (2222185)" userId="S::2222185@student.uwtsd.ac.uk::428a14c5-34fd-4b59-819a-aa61f4746beb" providerId="AD" clId="Web-{3E032241-C9E3-A7B2-E452-8E5960192B34}" dt="2026-04-21T10:17:35.869" v="395" actId="1076"/>
          <ac:spMkLst>
            <pc:docMk/>
            <pc:sldMk cId="2064151146" sldId="264"/>
            <ac:spMk id="3" creationId="{B585869E-9E96-386C-33CB-9E9A0D5F0BB7}"/>
          </ac:spMkLst>
        </pc:spChg>
      </pc:sldChg>
      <pc:sldChg chg="modSp">
        <pc:chgData name="Ellen Delaney (2222185)" userId="S::2222185@student.uwtsd.ac.uk::428a14c5-34fd-4b59-819a-aa61f4746beb" providerId="AD" clId="Web-{3E032241-C9E3-A7B2-E452-8E5960192B34}" dt="2026-04-21T09:40:46.485" v="294" actId="20577"/>
        <pc:sldMkLst>
          <pc:docMk/>
          <pc:sldMk cId="647530756" sldId="266"/>
        </pc:sldMkLst>
        <pc:spChg chg="mod">
          <ac:chgData name="Ellen Delaney (2222185)" userId="S::2222185@student.uwtsd.ac.uk::428a14c5-34fd-4b59-819a-aa61f4746beb" providerId="AD" clId="Web-{3E032241-C9E3-A7B2-E452-8E5960192B34}" dt="2026-04-21T09:40:46.485" v="294" actId="20577"/>
          <ac:spMkLst>
            <pc:docMk/>
            <pc:sldMk cId="647530756" sldId="266"/>
            <ac:spMk id="2" creationId="{9234025C-F2E1-E7DE-4547-301D5202A63B}"/>
          </ac:spMkLst>
        </pc:spChg>
      </pc:sldChg>
      <pc:sldChg chg="modSp">
        <pc:chgData name="Ellen Delaney (2222185)" userId="S::2222185@student.uwtsd.ac.uk::428a14c5-34fd-4b59-819a-aa61f4746beb" providerId="AD" clId="Web-{3E032241-C9E3-A7B2-E452-8E5960192B34}" dt="2026-04-21T09:42:54.020" v="300" actId="20577"/>
        <pc:sldMkLst>
          <pc:docMk/>
          <pc:sldMk cId="1084106946" sldId="268"/>
        </pc:sldMkLst>
        <pc:spChg chg="mod">
          <ac:chgData name="Ellen Delaney (2222185)" userId="S::2222185@student.uwtsd.ac.uk::428a14c5-34fd-4b59-819a-aa61f4746beb" providerId="AD" clId="Web-{3E032241-C9E3-A7B2-E452-8E5960192B34}" dt="2026-04-21T09:42:54.020" v="300" actId="20577"/>
          <ac:spMkLst>
            <pc:docMk/>
            <pc:sldMk cId="1084106946" sldId="268"/>
            <ac:spMk id="2" creationId="{02217A57-708D-51AD-418A-1278C0B82167}"/>
          </ac:spMkLst>
        </pc:spChg>
      </pc:sldChg>
      <pc:sldChg chg="modSp new">
        <pc:chgData name="Ellen Delaney (2222185)" userId="S::2222185@student.uwtsd.ac.uk::428a14c5-34fd-4b59-819a-aa61f4746beb" providerId="AD" clId="Web-{3E032241-C9E3-A7B2-E452-8E5960192B34}" dt="2026-04-21T08:50:52.735" v="43" actId="20577"/>
        <pc:sldMkLst>
          <pc:docMk/>
          <pc:sldMk cId="1808647943" sldId="272"/>
        </pc:sldMkLst>
        <pc:spChg chg="mod">
          <ac:chgData name="Ellen Delaney (2222185)" userId="S::2222185@student.uwtsd.ac.uk::428a14c5-34fd-4b59-819a-aa61f4746beb" providerId="AD" clId="Web-{3E032241-C9E3-A7B2-E452-8E5960192B34}" dt="2026-04-21T08:50:52.735" v="43" actId="20577"/>
          <ac:spMkLst>
            <pc:docMk/>
            <pc:sldMk cId="1808647943" sldId="272"/>
            <ac:spMk id="2" creationId="{01CE88D4-FB39-AD63-99F3-49700A5B371E}"/>
          </ac:spMkLst>
        </pc:spChg>
      </pc:sldChg>
      <pc:sldChg chg="modSp new">
        <pc:chgData name="Ellen Delaney (2222185)" userId="S::2222185@student.uwtsd.ac.uk::428a14c5-34fd-4b59-819a-aa61f4746beb" providerId="AD" clId="Web-{3E032241-C9E3-A7B2-E452-8E5960192B34}" dt="2026-04-21T10:28:05.302" v="474" actId="20577"/>
        <pc:sldMkLst>
          <pc:docMk/>
          <pc:sldMk cId="1958366506" sldId="273"/>
        </pc:sldMkLst>
        <pc:spChg chg="mod">
          <ac:chgData name="Ellen Delaney (2222185)" userId="S::2222185@student.uwtsd.ac.uk::428a14c5-34fd-4b59-819a-aa61f4746beb" providerId="AD" clId="Web-{3E032241-C9E3-A7B2-E452-8E5960192B34}" dt="2026-04-21T10:28:05.302" v="474" actId="20577"/>
          <ac:spMkLst>
            <pc:docMk/>
            <pc:sldMk cId="1958366506" sldId="273"/>
            <ac:spMk id="2" creationId="{BBCCBD94-774B-41C2-A209-CA4ABF8E24D3}"/>
          </ac:spMkLst>
        </pc:spChg>
        <pc:spChg chg="mod">
          <ac:chgData name="Ellen Delaney (2222185)" userId="S::2222185@student.uwtsd.ac.uk::428a14c5-34fd-4b59-819a-aa61f4746beb" providerId="AD" clId="Web-{3E032241-C9E3-A7B2-E452-8E5960192B34}" dt="2026-04-21T09:02:14.460" v="238" actId="20577"/>
          <ac:spMkLst>
            <pc:docMk/>
            <pc:sldMk cId="1958366506" sldId="273"/>
            <ac:spMk id="3" creationId="{81EDF26C-B486-1E80-193A-92EF60C12C6E}"/>
          </ac:spMkLst>
        </pc:spChg>
      </pc:sldChg>
    </pc:docChg>
  </pc:docChgLst>
  <pc:docChgLst>
    <pc:chgData name="Ellen Delaney (2222185)" userId="S::2222185@student.uwtsd.ac.uk::428a14c5-34fd-4b59-819a-aa61f4746beb" providerId="AD" clId="Web-{5658EDEB-B6E2-44BB-7850-3D9A8EDDE864}"/>
    <pc:docChg chg="addSld modSld sldOrd">
      <pc:chgData name="Ellen Delaney (2222185)" userId="S::2222185@student.uwtsd.ac.uk::428a14c5-34fd-4b59-819a-aa61f4746beb" providerId="AD" clId="Web-{5658EDEB-B6E2-44BB-7850-3D9A8EDDE864}" dt="2026-04-13T12:25:08.475" v="286" actId="20577"/>
      <pc:docMkLst>
        <pc:docMk/>
      </pc:docMkLst>
      <pc:sldChg chg="modSp">
        <pc:chgData name="Ellen Delaney (2222185)" userId="S::2222185@student.uwtsd.ac.uk::428a14c5-34fd-4b59-819a-aa61f4746beb" providerId="AD" clId="Web-{5658EDEB-B6E2-44BB-7850-3D9A8EDDE864}" dt="2026-04-13T12:22:39.142" v="257" actId="20577"/>
        <pc:sldMkLst>
          <pc:docMk/>
          <pc:sldMk cId="109857222" sldId="256"/>
        </pc:sldMkLst>
        <pc:spChg chg="mod">
          <ac:chgData name="Ellen Delaney (2222185)" userId="S::2222185@student.uwtsd.ac.uk::428a14c5-34fd-4b59-819a-aa61f4746beb" providerId="AD" clId="Web-{5658EDEB-B6E2-44BB-7850-3D9A8EDDE864}" dt="2026-04-13T12:22:39.142" v="257" actId="20577"/>
          <ac:spMkLst>
            <pc:docMk/>
            <pc:sldMk cId="109857222" sldId="256"/>
            <ac:spMk id="2" creationId="{00000000-0000-0000-0000-000000000000}"/>
          </ac:spMkLst>
        </pc:spChg>
        <pc:spChg chg="mod">
          <ac:chgData name="Ellen Delaney (2222185)" userId="S::2222185@student.uwtsd.ac.uk::428a14c5-34fd-4b59-819a-aa61f4746beb" providerId="AD" clId="Web-{5658EDEB-B6E2-44BB-7850-3D9A8EDDE864}" dt="2026-04-13T12:11:45.257" v="253" actId="1076"/>
          <ac:spMkLst>
            <pc:docMk/>
            <pc:sldMk cId="109857222" sldId="256"/>
            <ac:spMk id="3" creationId="{00000000-0000-0000-0000-000000000000}"/>
          </ac:spMkLst>
        </pc:spChg>
      </pc:sldChg>
      <pc:sldChg chg="modSp new">
        <pc:chgData name="Ellen Delaney (2222185)" userId="S::2222185@student.uwtsd.ac.uk::428a14c5-34fd-4b59-819a-aa61f4746beb" providerId="AD" clId="Web-{5658EDEB-B6E2-44BB-7850-3D9A8EDDE864}" dt="2026-04-13T11:55:58.555" v="28" actId="20577"/>
        <pc:sldMkLst>
          <pc:docMk/>
          <pc:sldMk cId="1929939987" sldId="257"/>
        </pc:sldMkLst>
        <pc:spChg chg="mod">
          <ac:chgData name="Ellen Delaney (2222185)" userId="S::2222185@student.uwtsd.ac.uk::428a14c5-34fd-4b59-819a-aa61f4746beb" providerId="AD" clId="Web-{5658EDEB-B6E2-44BB-7850-3D9A8EDDE864}" dt="2026-04-13T11:55:58.555" v="28" actId="20577"/>
          <ac:spMkLst>
            <pc:docMk/>
            <pc:sldMk cId="1929939987" sldId="257"/>
            <ac:spMk id="2" creationId="{9A50308F-C97E-62DB-B999-F5DA18CECDCE}"/>
          </ac:spMkLst>
        </pc:spChg>
      </pc:sldChg>
      <pc:sldChg chg="modSp new ord">
        <pc:chgData name="Ellen Delaney (2222185)" userId="S::2222185@student.uwtsd.ac.uk::428a14c5-34fd-4b59-819a-aa61f4746beb" providerId="AD" clId="Web-{5658EDEB-B6E2-44BB-7850-3D9A8EDDE864}" dt="2026-04-13T12:25:08.475" v="286" actId="20577"/>
        <pc:sldMkLst>
          <pc:docMk/>
          <pc:sldMk cId="2622848446" sldId="258"/>
        </pc:sldMkLst>
        <pc:spChg chg="mod">
          <ac:chgData name="Ellen Delaney (2222185)" userId="S::2222185@student.uwtsd.ac.uk::428a14c5-34fd-4b59-819a-aa61f4746beb" providerId="AD" clId="Web-{5658EDEB-B6E2-44BB-7850-3D9A8EDDE864}" dt="2026-04-13T11:56:13.180" v="39" actId="20577"/>
          <ac:spMkLst>
            <pc:docMk/>
            <pc:sldMk cId="2622848446" sldId="258"/>
            <ac:spMk id="2" creationId="{EA482900-DB20-6E11-193D-688962E0C9A5}"/>
          </ac:spMkLst>
        </pc:spChg>
        <pc:spChg chg="mod">
          <ac:chgData name="Ellen Delaney (2222185)" userId="S::2222185@student.uwtsd.ac.uk::428a14c5-34fd-4b59-819a-aa61f4746beb" providerId="AD" clId="Web-{5658EDEB-B6E2-44BB-7850-3D9A8EDDE864}" dt="2026-04-13T12:25:08.475" v="286" actId="20577"/>
          <ac:spMkLst>
            <pc:docMk/>
            <pc:sldMk cId="2622848446" sldId="258"/>
            <ac:spMk id="3" creationId="{ACA26151-5C6F-9912-C1C5-1D67CFA0C3CD}"/>
          </ac:spMkLst>
        </pc:spChg>
      </pc:sldChg>
      <pc:sldChg chg="modSp new">
        <pc:chgData name="Ellen Delaney (2222185)" userId="S::2222185@student.uwtsd.ac.uk::428a14c5-34fd-4b59-819a-aa61f4746beb" providerId="AD" clId="Web-{5658EDEB-B6E2-44BB-7850-3D9A8EDDE864}" dt="2026-04-13T11:58:51.511" v="79" actId="20577"/>
        <pc:sldMkLst>
          <pc:docMk/>
          <pc:sldMk cId="2372943486" sldId="259"/>
        </pc:sldMkLst>
        <pc:spChg chg="mod">
          <ac:chgData name="Ellen Delaney (2222185)" userId="S::2222185@student.uwtsd.ac.uk::428a14c5-34fd-4b59-819a-aa61f4746beb" providerId="AD" clId="Web-{5658EDEB-B6E2-44BB-7850-3D9A8EDDE864}" dt="2026-04-13T11:58:46.308" v="77" actId="20577"/>
          <ac:spMkLst>
            <pc:docMk/>
            <pc:sldMk cId="2372943486" sldId="259"/>
            <ac:spMk id="2" creationId="{74EE8EA4-18D8-4391-2AC5-3565B5B87693}"/>
          </ac:spMkLst>
        </pc:spChg>
      </pc:sldChg>
      <pc:sldChg chg="modSp new">
        <pc:chgData name="Ellen Delaney (2222185)" userId="S::2222185@student.uwtsd.ac.uk::428a14c5-34fd-4b59-819a-aa61f4746beb" providerId="AD" clId="Web-{5658EDEB-B6E2-44BB-7850-3D9A8EDDE864}" dt="2026-04-13T11:59:30.496" v="93" actId="20577"/>
        <pc:sldMkLst>
          <pc:docMk/>
          <pc:sldMk cId="4158034202" sldId="260"/>
        </pc:sldMkLst>
        <pc:spChg chg="mod">
          <ac:chgData name="Ellen Delaney (2222185)" userId="S::2222185@student.uwtsd.ac.uk::428a14c5-34fd-4b59-819a-aa61f4746beb" providerId="AD" clId="Web-{5658EDEB-B6E2-44BB-7850-3D9A8EDDE864}" dt="2026-04-13T11:59:30.496" v="93" actId="20577"/>
          <ac:spMkLst>
            <pc:docMk/>
            <pc:sldMk cId="4158034202" sldId="260"/>
            <ac:spMk id="2" creationId="{9C6C6BF4-7B1B-F198-8F8A-A701CDFEB00F}"/>
          </ac:spMkLst>
        </pc:spChg>
        <pc:spChg chg="mod">
          <ac:chgData name="Ellen Delaney (2222185)" userId="S::2222185@student.uwtsd.ac.uk::428a14c5-34fd-4b59-819a-aa61f4746beb" providerId="AD" clId="Web-{5658EDEB-B6E2-44BB-7850-3D9A8EDDE864}" dt="2026-04-13T11:59:16.496" v="87" actId="20577"/>
          <ac:spMkLst>
            <pc:docMk/>
            <pc:sldMk cId="4158034202" sldId="260"/>
            <ac:spMk id="3" creationId="{54A0EEDB-23F6-EE30-0C65-BA4FABABB7F0}"/>
          </ac:spMkLst>
        </pc:spChg>
      </pc:sldChg>
      <pc:sldChg chg="modSp new">
        <pc:chgData name="Ellen Delaney (2222185)" userId="S::2222185@student.uwtsd.ac.uk::428a14c5-34fd-4b59-819a-aa61f4746beb" providerId="AD" clId="Web-{5658EDEB-B6E2-44BB-7850-3D9A8EDDE864}" dt="2026-04-13T12:02:04.155" v="106" actId="20577"/>
        <pc:sldMkLst>
          <pc:docMk/>
          <pc:sldMk cId="621667661" sldId="261"/>
        </pc:sldMkLst>
        <pc:spChg chg="mod">
          <ac:chgData name="Ellen Delaney (2222185)" userId="S::2222185@student.uwtsd.ac.uk::428a14c5-34fd-4b59-819a-aa61f4746beb" providerId="AD" clId="Web-{5658EDEB-B6E2-44BB-7850-3D9A8EDDE864}" dt="2026-04-13T12:02:04.155" v="106" actId="20577"/>
          <ac:spMkLst>
            <pc:docMk/>
            <pc:sldMk cId="621667661" sldId="261"/>
            <ac:spMk id="2" creationId="{6DE570A6-53EF-8E56-2B5F-E648ABBC5087}"/>
          </ac:spMkLst>
        </pc:spChg>
      </pc:sldChg>
      <pc:sldChg chg="modSp new">
        <pc:chgData name="Ellen Delaney (2222185)" userId="S::2222185@student.uwtsd.ac.uk::428a14c5-34fd-4b59-819a-aa61f4746beb" providerId="AD" clId="Web-{5658EDEB-B6E2-44BB-7850-3D9A8EDDE864}" dt="2026-04-13T12:02:32.889" v="122" actId="20577"/>
        <pc:sldMkLst>
          <pc:docMk/>
          <pc:sldMk cId="790344236" sldId="263"/>
        </pc:sldMkLst>
        <pc:spChg chg="mod">
          <ac:chgData name="Ellen Delaney (2222185)" userId="S::2222185@student.uwtsd.ac.uk::428a14c5-34fd-4b59-819a-aa61f4746beb" providerId="AD" clId="Web-{5658EDEB-B6E2-44BB-7850-3D9A8EDDE864}" dt="2026-04-13T12:02:32.889" v="122" actId="20577"/>
          <ac:spMkLst>
            <pc:docMk/>
            <pc:sldMk cId="790344236" sldId="263"/>
            <ac:spMk id="2" creationId="{47A470FE-6CBA-8E10-6871-1DB044765EE9}"/>
          </ac:spMkLst>
        </pc:spChg>
      </pc:sldChg>
      <pc:sldChg chg="modSp new">
        <pc:chgData name="Ellen Delaney (2222185)" userId="S::2222185@student.uwtsd.ac.uk::428a14c5-34fd-4b59-819a-aa61f4746beb" providerId="AD" clId="Web-{5658EDEB-B6E2-44BB-7850-3D9A8EDDE864}" dt="2026-04-13T12:02:44.015" v="126" actId="20577"/>
        <pc:sldMkLst>
          <pc:docMk/>
          <pc:sldMk cId="2064151146" sldId="264"/>
        </pc:sldMkLst>
        <pc:spChg chg="mod">
          <ac:chgData name="Ellen Delaney (2222185)" userId="S::2222185@student.uwtsd.ac.uk::428a14c5-34fd-4b59-819a-aa61f4746beb" providerId="AD" clId="Web-{5658EDEB-B6E2-44BB-7850-3D9A8EDDE864}" dt="2026-04-13T12:02:44.015" v="126" actId="20577"/>
          <ac:spMkLst>
            <pc:docMk/>
            <pc:sldMk cId="2064151146" sldId="264"/>
            <ac:spMk id="2" creationId="{9009873B-C8FF-4117-C6D2-8EB51669D8A3}"/>
          </ac:spMkLst>
        </pc:spChg>
      </pc:sldChg>
      <pc:sldChg chg="modSp new">
        <pc:chgData name="Ellen Delaney (2222185)" userId="S::2222185@student.uwtsd.ac.uk::428a14c5-34fd-4b59-819a-aa61f4746beb" providerId="AD" clId="Web-{5658EDEB-B6E2-44BB-7850-3D9A8EDDE864}" dt="2026-04-13T12:02:58.687" v="132" actId="20577"/>
        <pc:sldMkLst>
          <pc:docMk/>
          <pc:sldMk cId="727056266" sldId="265"/>
        </pc:sldMkLst>
        <pc:spChg chg="mod">
          <ac:chgData name="Ellen Delaney (2222185)" userId="S::2222185@student.uwtsd.ac.uk::428a14c5-34fd-4b59-819a-aa61f4746beb" providerId="AD" clId="Web-{5658EDEB-B6E2-44BB-7850-3D9A8EDDE864}" dt="2026-04-13T12:02:58.687" v="132" actId="20577"/>
          <ac:spMkLst>
            <pc:docMk/>
            <pc:sldMk cId="727056266" sldId="265"/>
            <ac:spMk id="2" creationId="{569DFBDC-91BF-B19F-0FD7-063BED154A09}"/>
          </ac:spMkLst>
        </pc:spChg>
      </pc:sldChg>
      <pc:sldChg chg="modSp new">
        <pc:chgData name="Ellen Delaney (2222185)" userId="S::2222185@student.uwtsd.ac.uk::428a14c5-34fd-4b59-819a-aa61f4746beb" providerId="AD" clId="Web-{5658EDEB-B6E2-44BB-7850-3D9A8EDDE864}" dt="2026-04-13T12:04:14.438" v="173" actId="20577"/>
        <pc:sldMkLst>
          <pc:docMk/>
          <pc:sldMk cId="1084106946" sldId="268"/>
        </pc:sldMkLst>
        <pc:spChg chg="mod">
          <ac:chgData name="Ellen Delaney (2222185)" userId="S::2222185@student.uwtsd.ac.uk::428a14c5-34fd-4b59-819a-aa61f4746beb" providerId="AD" clId="Web-{5658EDEB-B6E2-44BB-7850-3D9A8EDDE864}" dt="2026-04-13T12:04:14.438" v="173" actId="20577"/>
          <ac:spMkLst>
            <pc:docMk/>
            <pc:sldMk cId="1084106946" sldId="268"/>
            <ac:spMk id="2" creationId="{02217A57-708D-51AD-418A-1278C0B82167}"/>
          </ac:spMkLst>
        </pc:spChg>
      </pc:sldChg>
      <pc:sldChg chg="modSp new">
        <pc:chgData name="Ellen Delaney (2222185)" userId="S::2222185@student.uwtsd.ac.uk::428a14c5-34fd-4b59-819a-aa61f4746beb" providerId="AD" clId="Web-{5658EDEB-B6E2-44BB-7850-3D9A8EDDE864}" dt="2026-04-13T12:04:23.484" v="178" actId="20577"/>
        <pc:sldMkLst>
          <pc:docMk/>
          <pc:sldMk cId="4277252027" sldId="269"/>
        </pc:sldMkLst>
        <pc:spChg chg="mod">
          <ac:chgData name="Ellen Delaney (2222185)" userId="S::2222185@student.uwtsd.ac.uk::428a14c5-34fd-4b59-819a-aa61f4746beb" providerId="AD" clId="Web-{5658EDEB-B6E2-44BB-7850-3D9A8EDDE864}" dt="2026-04-13T12:04:23.484" v="178" actId="20577"/>
          <ac:spMkLst>
            <pc:docMk/>
            <pc:sldMk cId="4277252027" sldId="269"/>
            <ac:spMk id="2" creationId="{A5FB0503-1B5B-DEDD-CB8D-1B87888DF069}"/>
          </ac:spMkLst>
        </pc:spChg>
      </pc:sldChg>
      <pc:sldChg chg="modSp new">
        <pc:chgData name="Ellen Delaney (2222185)" userId="S::2222185@student.uwtsd.ac.uk::428a14c5-34fd-4b59-819a-aa61f4746beb" providerId="AD" clId="Web-{5658EDEB-B6E2-44BB-7850-3D9A8EDDE864}" dt="2026-04-13T12:04:33.235" v="183" actId="20577"/>
        <pc:sldMkLst>
          <pc:docMk/>
          <pc:sldMk cId="2446883070" sldId="270"/>
        </pc:sldMkLst>
        <pc:spChg chg="mod">
          <ac:chgData name="Ellen Delaney (2222185)" userId="S::2222185@student.uwtsd.ac.uk::428a14c5-34fd-4b59-819a-aa61f4746beb" providerId="AD" clId="Web-{5658EDEB-B6E2-44BB-7850-3D9A8EDDE864}" dt="2026-04-13T12:04:33.235" v="183" actId="20577"/>
          <ac:spMkLst>
            <pc:docMk/>
            <pc:sldMk cId="2446883070" sldId="270"/>
            <ac:spMk id="2" creationId="{39D22601-14B6-A14D-453C-5677224B2C08}"/>
          </ac:spMkLst>
        </pc:spChg>
      </pc:sldChg>
      <pc:sldChg chg="modSp new">
        <pc:chgData name="Ellen Delaney (2222185)" userId="S::2222185@student.uwtsd.ac.uk::428a14c5-34fd-4b59-819a-aa61f4746beb" providerId="AD" clId="Web-{5658EDEB-B6E2-44BB-7850-3D9A8EDDE864}" dt="2026-04-13T12:04:38.516" v="185" actId="20577"/>
        <pc:sldMkLst>
          <pc:docMk/>
          <pc:sldMk cId="4122629934" sldId="271"/>
        </pc:sldMkLst>
        <pc:spChg chg="mod">
          <ac:chgData name="Ellen Delaney (2222185)" userId="S::2222185@student.uwtsd.ac.uk::428a14c5-34fd-4b59-819a-aa61f4746beb" providerId="AD" clId="Web-{5658EDEB-B6E2-44BB-7850-3D9A8EDDE864}" dt="2026-04-13T12:04:38.516" v="185" actId="20577"/>
          <ac:spMkLst>
            <pc:docMk/>
            <pc:sldMk cId="4122629934" sldId="271"/>
            <ac:spMk id="2" creationId="{478374EF-D1E7-BB56-BEF6-C3CC998BD335}"/>
          </ac:spMkLst>
        </pc:spChg>
      </pc:sldChg>
    </pc:docChg>
  </pc:docChgLst>
  <pc:docChgLst>
    <pc:chgData name="Ellen Delaney (2222185)" userId="S::2222185@student.uwtsd.ac.uk::428a14c5-34fd-4b59-819a-aa61f4746beb" providerId="AD" clId="Web-{C188B976-E67B-5DC0-1C0F-FBE7DB890749}"/>
    <pc:docChg chg="addSld modSld sldOrd">
      <pc:chgData name="Ellen Delaney (2222185)" userId="S::2222185@student.uwtsd.ac.uk::428a14c5-34fd-4b59-819a-aa61f4746beb" providerId="AD" clId="Web-{C188B976-E67B-5DC0-1C0F-FBE7DB890749}" dt="2026-04-24T09:36:03.823" v="910" actId="20577"/>
      <pc:docMkLst>
        <pc:docMk/>
      </pc:docMkLst>
      <pc:sldChg chg="modSp">
        <pc:chgData name="Ellen Delaney (2222185)" userId="S::2222185@student.uwtsd.ac.uk::428a14c5-34fd-4b59-819a-aa61f4746beb" providerId="AD" clId="Web-{C188B976-E67B-5DC0-1C0F-FBE7DB890749}" dt="2026-04-24T07:57:21.368" v="786" actId="20577"/>
        <pc:sldMkLst>
          <pc:docMk/>
          <pc:sldMk cId="109857222" sldId="256"/>
        </pc:sldMkLst>
        <pc:spChg chg="mod">
          <ac:chgData name="Ellen Delaney (2222185)" userId="S::2222185@student.uwtsd.ac.uk::428a14c5-34fd-4b59-819a-aa61f4746beb" providerId="AD" clId="Web-{C188B976-E67B-5DC0-1C0F-FBE7DB890749}" dt="2026-04-24T07:57:21.368" v="786" actId="20577"/>
          <ac:spMkLst>
            <pc:docMk/>
            <pc:sldMk cId="109857222" sldId="256"/>
            <ac:spMk id="2" creationId="{00000000-0000-0000-0000-000000000000}"/>
          </ac:spMkLst>
        </pc:spChg>
      </pc:sldChg>
      <pc:sldChg chg="modSp">
        <pc:chgData name="Ellen Delaney (2222185)" userId="S::2222185@student.uwtsd.ac.uk::428a14c5-34fd-4b59-819a-aa61f4746beb" providerId="AD" clId="Web-{C188B976-E67B-5DC0-1C0F-FBE7DB890749}" dt="2026-04-24T08:08:38.893" v="810" actId="20577"/>
        <pc:sldMkLst>
          <pc:docMk/>
          <pc:sldMk cId="1929939987" sldId="257"/>
        </pc:sldMkLst>
        <pc:graphicFrameChg chg="modGraphic">
          <ac:chgData name="Ellen Delaney (2222185)" userId="S::2222185@student.uwtsd.ac.uk::428a14c5-34fd-4b59-819a-aa61f4746beb" providerId="AD" clId="Web-{C188B976-E67B-5DC0-1C0F-FBE7DB890749}" dt="2026-04-24T08:08:38.893" v="810" actId="20577"/>
          <ac:graphicFrameMkLst>
            <pc:docMk/>
            <pc:sldMk cId="1929939987" sldId="257"/>
            <ac:graphicFrameMk id="32" creationId="{D602703A-7A64-C7DE-4FFB-3B348C1973A1}"/>
          </ac:graphicFrameMkLst>
        </pc:graphicFrameChg>
      </pc:sldChg>
      <pc:sldChg chg="addSp delSp modSp">
        <pc:chgData name="Ellen Delaney (2222185)" userId="S::2222185@student.uwtsd.ac.uk::428a14c5-34fd-4b59-819a-aa61f4746beb" providerId="AD" clId="Web-{C188B976-E67B-5DC0-1C0F-FBE7DB890749}" dt="2026-04-24T09:36:03.823" v="910" actId="20577"/>
        <pc:sldMkLst>
          <pc:docMk/>
          <pc:sldMk cId="2622848446" sldId="258"/>
        </pc:sldMkLst>
        <pc:spChg chg="mod">
          <ac:chgData name="Ellen Delaney (2222185)" userId="S::2222185@student.uwtsd.ac.uk::428a14c5-34fd-4b59-819a-aa61f4746beb" providerId="AD" clId="Web-{C188B976-E67B-5DC0-1C0F-FBE7DB890749}" dt="2026-04-24T08:54:23.749" v="885"/>
          <ac:spMkLst>
            <pc:docMk/>
            <pc:sldMk cId="2622848446" sldId="258"/>
            <ac:spMk id="2" creationId="{EA482900-DB20-6E11-193D-688962E0C9A5}"/>
          </ac:spMkLst>
        </pc:spChg>
        <pc:spChg chg="mod ord">
          <ac:chgData name="Ellen Delaney (2222185)" userId="S::2222185@student.uwtsd.ac.uk::428a14c5-34fd-4b59-819a-aa61f4746beb" providerId="AD" clId="Web-{C188B976-E67B-5DC0-1C0F-FBE7DB890749}" dt="2026-04-24T09:36:03.823" v="910" actId="20577"/>
          <ac:spMkLst>
            <pc:docMk/>
            <pc:sldMk cId="2622848446" sldId="258"/>
            <ac:spMk id="3" creationId="{ACA26151-5C6F-9912-C1C5-1D67CFA0C3CD}"/>
          </ac:spMkLst>
        </pc:spChg>
        <pc:spChg chg="add mod">
          <ac:chgData name="Ellen Delaney (2222185)" userId="S::2222185@student.uwtsd.ac.uk::428a14c5-34fd-4b59-819a-aa61f4746beb" providerId="AD" clId="Web-{C188B976-E67B-5DC0-1C0F-FBE7DB890749}" dt="2026-04-24T08:54:23.749" v="885"/>
          <ac:spMkLst>
            <pc:docMk/>
            <pc:sldMk cId="2622848446" sldId="258"/>
            <ac:spMk id="5" creationId="{27B30A3E-4503-D97D-BE1A-1713F1E96739}"/>
          </ac:spMkLst>
        </pc:spChg>
        <pc:spChg chg="add del">
          <ac:chgData name="Ellen Delaney (2222185)" userId="S::2222185@student.uwtsd.ac.uk::428a14c5-34fd-4b59-819a-aa61f4746beb" providerId="AD" clId="Web-{C188B976-E67B-5DC0-1C0F-FBE7DB890749}" dt="2026-04-24T08:54:23.749" v="885"/>
          <ac:spMkLst>
            <pc:docMk/>
            <pc:sldMk cId="2622848446" sldId="258"/>
            <ac:spMk id="17" creationId="{DEE2AD96-B495-4E06-9291-B71706F728CB}"/>
          </ac:spMkLst>
        </pc:spChg>
        <pc:spChg chg="add del">
          <ac:chgData name="Ellen Delaney (2222185)" userId="S::2222185@student.uwtsd.ac.uk::428a14c5-34fd-4b59-819a-aa61f4746beb" providerId="AD" clId="Web-{C188B976-E67B-5DC0-1C0F-FBE7DB890749}" dt="2026-04-24T08:54:23.749" v="885"/>
          <ac:spMkLst>
            <pc:docMk/>
            <pc:sldMk cId="2622848446" sldId="258"/>
            <ac:spMk id="19" creationId="{53CF6D67-C5A8-4ADD-9E8E-1E38CA1D3166}"/>
          </ac:spMkLst>
        </pc:spChg>
        <pc:spChg chg="add del">
          <ac:chgData name="Ellen Delaney (2222185)" userId="S::2222185@student.uwtsd.ac.uk::428a14c5-34fd-4b59-819a-aa61f4746beb" providerId="AD" clId="Web-{C188B976-E67B-5DC0-1C0F-FBE7DB890749}" dt="2026-04-24T08:54:23.749" v="885"/>
          <ac:spMkLst>
            <pc:docMk/>
            <pc:sldMk cId="2622848446" sldId="258"/>
            <ac:spMk id="21" creationId="{86909FA0-B515-4681-B7A8-FA281D133B94}"/>
          </ac:spMkLst>
        </pc:spChg>
        <pc:spChg chg="add del">
          <ac:chgData name="Ellen Delaney (2222185)" userId="S::2222185@student.uwtsd.ac.uk::428a14c5-34fd-4b59-819a-aa61f4746beb" providerId="AD" clId="Web-{C188B976-E67B-5DC0-1C0F-FBE7DB890749}" dt="2026-04-24T08:54:23.749" v="885"/>
          <ac:spMkLst>
            <pc:docMk/>
            <pc:sldMk cId="2622848446" sldId="258"/>
            <ac:spMk id="23" creationId="{21C9FE86-FCC3-4A31-AA1C-C882262B7FE7}"/>
          </ac:spMkLst>
        </pc:spChg>
        <pc:spChg chg="add del">
          <ac:chgData name="Ellen Delaney (2222185)" userId="S::2222185@student.uwtsd.ac.uk::428a14c5-34fd-4b59-819a-aa61f4746beb" providerId="AD" clId="Web-{C188B976-E67B-5DC0-1C0F-FBE7DB890749}" dt="2026-04-24T08:54:23.734" v="884"/>
          <ac:spMkLst>
            <pc:docMk/>
            <pc:sldMk cId="2622848446" sldId="258"/>
            <ac:spMk id="25" creationId="{7D96243B-ECED-4B71-8E06-AE9A285EAD20}"/>
          </ac:spMkLst>
        </pc:spChg>
        <pc:spChg chg="add del">
          <ac:chgData name="Ellen Delaney (2222185)" userId="S::2222185@student.uwtsd.ac.uk::428a14c5-34fd-4b59-819a-aa61f4746beb" providerId="AD" clId="Web-{C188B976-E67B-5DC0-1C0F-FBE7DB890749}" dt="2026-04-24T08:54:23.734" v="884"/>
          <ac:spMkLst>
            <pc:docMk/>
            <pc:sldMk cId="2622848446" sldId="258"/>
            <ac:spMk id="27" creationId="{A09989E4-EFDC-4A90-A633-E0525FB4139E}"/>
          </ac:spMkLst>
        </pc:spChg>
        <pc:spChg chg="add">
          <ac:chgData name="Ellen Delaney (2222185)" userId="S::2222185@student.uwtsd.ac.uk::428a14c5-34fd-4b59-819a-aa61f4746beb" providerId="AD" clId="Web-{C188B976-E67B-5DC0-1C0F-FBE7DB890749}" dt="2026-04-24T08:54:23.749" v="885"/>
          <ac:spMkLst>
            <pc:docMk/>
            <pc:sldMk cId="2622848446" sldId="258"/>
            <ac:spMk id="36" creationId="{B8B8D07F-F13E-443E-BA68-2D26672D76B9}"/>
          </ac:spMkLst>
        </pc:spChg>
        <pc:spChg chg="add">
          <ac:chgData name="Ellen Delaney (2222185)" userId="S::2222185@student.uwtsd.ac.uk::428a14c5-34fd-4b59-819a-aa61f4746beb" providerId="AD" clId="Web-{C188B976-E67B-5DC0-1C0F-FBE7DB890749}" dt="2026-04-24T08:54:23.749" v="885"/>
          <ac:spMkLst>
            <pc:docMk/>
            <pc:sldMk cId="2622848446" sldId="258"/>
            <ac:spMk id="38" creationId="{2813A4FA-24A5-41ED-A534-3807D1B2F344}"/>
          </ac:spMkLst>
        </pc:spChg>
        <pc:spChg chg="add">
          <ac:chgData name="Ellen Delaney (2222185)" userId="S::2222185@student.uwtsd.ac.uk::428a14c5-34fd-4b59-819a-aa61f4746beb" providerId="AD" clId="Web-{C188B976-E67B-5DC0-1C0F-FBE7DB890749}" dt="2026-04-24T08:54:23.749" v="885"/>
          <ac:spMkLst>
            <pc:docMk/>
            <pc:sldMk cId="2622848446" sldId="258"/>
            <ac:spMk id="40" creationId="{C3944F27-CA70-4E84-A51A-E6BF89558979}"/>
          </ac:spMkLst>
        </pc:spChg>
        <pc:picChg chg="add mod">
          <ac:chgData name="Ellen Delaney (2222185)" userId="S::2222185@student.uwtsd.ac.uk::428a14c5-34fd-4b59-819a-aa61f4746beb" providerId="AD" clId="Web-{C188B976-E67B-5DC0-1C0F-FBE7DB890749}" dt="2026-04-24T08:54:23.734" v="884"/>
          <ac:picMkLst>
            <pc:docMk/>
            <pc:sldMk cId="2622848446" sldId="258"/>
            <ac:picMk id="4" creationId="{9609A3CA-4E9E-8EC1-6031-76ED6AEFB449}"/>
          </ac:picMkLst>
        </pc:picChg>
      </pc:sldChg>
      <pc:sldChg chg="addSp modSp">
        <pc:chgData name="Ellen Delaney (2222185)" userId="S::2222185@student.uwtsd.ac.uk::428a14c5-34fd-4b59-819a-aa61f4746beb" providerId="AD" clId="Web-{C188B976-E67B-5DC0-1C0F-FBE7DB890749}" dt="2026-04-23T13:39:22.426" v="651" actId="20577"/>
        <pc:sldMkLst>
          <pc:docMk/>
          <pc:sldMk cId="2372943486" sldId="259"/>
        </pc:sldMkLst>
        <pc:spChg chg="mod">
          <ac:chgData name="Ellen Delaney (2222185)" userId="S::2222185@student.uwtsd.ac.uk::428a14c5-34fd-4b59-819a-aa61f4746beb" providerId="AD" clId="Web-{C188B976-E67B-5DC0-1C0F-FBE7DB890749}" dt="2026-04-23T13:33:28.387" v="642" actId="20577"/>
          <ac:spMkLst>
            <pc:docMk/>
            <pc:sldMk cId="2372943486" sldId="259"/>
            <ac:spMk id="2" creationId="{74EE8EA4-18D8-4391-2AC5-3565B5B87693}"/>
          </ac:spMkLst>
        </pc:spChg>
        <pc:spChg chg="add mod">
          <ac:chgData name="Ellen Delaney (2222185)" userId="S::2222185@student.uwtsd.ac.uk::428a14c5-34fd-4b59-819a-aa61f4746beb" providerId="AD" clId="Web-{C188B976-E67B-5DC0-1C0F-FBE7DB890749}" dt="2026-04-23T13:39:22.426" v="651" actId="20577"/>
          <ac:spMkLst>
            <pc:docMk/>
            <pc:sldMk cId="2372943486" sldId="259"/>
            <ac:spMk id="30" creationId="{5BCDFBC2-FDAD-ADB0-E6FD-BF2855DB0D9C}"/>
          </ac:spMkLst>
        </pc:spChg>
      </pc:sldChg>
      <pc:sldChg chg="modSp">
        <pc:chgData name="Ellen Delaney (2222185)" userId="S::2222185@student.uwtsd.ac.uk::428a14c5-34fd-4b59-819a-aa61f4746beb" providerId="AD" clId="Web-{C188B976-E67B-5DC0-1C0F-FBE7DB890749}" dt="2026-04-23T14:27:43.215" v="769" actId="20577"/>
        <pc:sldMkLst>
          <pc:docMk/>
          <pc:sldMk cId="621667661" sldId="261"/>
        </pc:sldMkLst>
        <pc:graphicFrameChg chg="modGraphic">
          <ac:chgData name="Ellen Delaney (2222185)" userId="S::2222185@student.uwtsd.ac.uk::428a14c5-34fd-4b59-819a-aa61f4746beb" providerId="AD" clId="Web-{C188B976-E67B-5DC0-1C0F-FBE7DB890749}" dt="2026-04-23T14:27:43.215" v="769" actId="20577"/>
          <ac:graphicFrameMkLst>
            <pc:docMk/>
            <pc:sldMk cId="621667661" sldId="261"/>
            <ac:graphicFrameMk id="5" creationId="{27CD7CD6-F17F-12FD-A883-B67A37FB9BED}"/>
          </ac:graphicFrameMkLst>
        </pc:graphicFrameChg>
      </pc:sldChg>
      <pc:sldChg chg="modSp ord">
        <pc:chgData name="Ellen Delaney (2222185)" userId="S::2222185@student.uwtsd.ac.uk::428a14c5-34fd-4b59-819a-aa61f4746beb" providerId="AD" clId="Web-{C188B976-E67B-5DC0-1C0F-FBE7DB890749}" dt="2026-04-23T11:14:29.240" v="545" actId="20577"/>
        <pc:sldMkLst>
          <pc:docMk/>
          <pc:sldMk cId="2064151146" sldId="264"/>
        </pc:sldMkLst>
        <pc:spChg chg="mod">
          <ac:chgData name="Ellen Delaney (2222185)" userId="S::2222185@student.uwtsd.ac.uk::428a14c5-34fd-4b59-819a-aa61f4746beb" providerId="AD" clId="Web-{C188B976-E67B-5DC0-1C0F-FBE7DB890749}" dt="2026-04-23T11:14:29.240" v="545" actId="20577"/>
          <ac:spMkLst>
            <pc:docMk/>
            <pc:sldMk cId="2064151146" sldId="264"/>
            <ac:spMk id="3" creationId="{B585869E-9E96-386C-33CB-9E9A0D5F0BB7}"/>
          </ac:spMkLst>
        </pc:spChg>
      </pc:sldChg>
      <pc:sldChg chg="modSp">
        <pc:chgData name="Ellen Delaney (2222185)" userId="S::2222185@student.uwtsd.ac.uk::428a14c5-34fd-4b59-819a-aa61f4746beb" providerId="AD" clId="Web-{C188B976-E67B-5DC0-1C0F-FBE7DB890749}" dt="2026-04-24T09:33:22.968" v="892" actId="20577"/>
        <pc:sldMkLst>
          <pc:docMk/>
          <pc:sldMk cId="727056266" sldId="265"/>
        </pc:sldMkLst>
        <pc:spChg chg="mod">
          <ac:chgData name="Ellen Delaney (2222185)" userId="S::2222185@student.uwtsd.ac.uk::428a14c5-34fd-4b59-819a-aa61f4746beb" providerId="AD" clId="Web-{C188B976-E67B-5DC0-1C0F-FBE7DB890749}" dt="2026-04-24T09:33:22.968" v="892" actId="20577"/>
          <ac:spMkLst>
            <pc:docMk/>
            <pc:sldMk cId="727056266" sldId="265"/>
            <ac:spMk id="3" creationId="{558F3A29-E404-2640-D59E-ADC2BEEDD708}"/>
          </ac:spMkLst>
        </pc:spChg>
      </pc:sldChg>
      <pc:sldChg chg="addSp modSp mod setBg">
        <pc:chgData name="Ellen Delaney (2222185)" userId="S::2222185@student.uwtsd.ac.uk::428a14c5-34fd-4b59-819a-aa61f4746beb" providerId="AD" clId="Web-{C188B976-E67B-5DC0-1C0F-FBE7DB890749}" dt="2026-04-23T13:28:30.229" v="641"/>
        <pc:sldMkLst>
          <pc:docMk/>
          <pc:sldMk cId="647530756" sldId="266"/>
        </pc:sldMkLst>
        <pc:spChg chg="mod">
          <ac:chgData name="Ellen Delaney (2222185)" userId="S::2222185@student.uwtsd.ac.uk::428a14c5-34fd-4b59-819a-aa61f4746beb" providerId="AD" clId="Web-{C188B976-E67B-5DC0-1C0F-FBE7DB890749}" dt="2026-04-23T13:28:30.229" v="641"/>
          <ac:spMkLst>
            <pc:docMk/>
            <pc:sldMk cId="647530756" sldId="266"/>
            <ac:spMk id="2" creationId="{9234025C-F2E1-E7DE-4547-301D5202A63B}"/>
          </ac:spMkLst>
        </pc:spChg>
        <pc:spChg chg="mod">
          <ac:chgData name="Ellen Delaney (2222185)" userId="S::2222185@student.uwtsd.ac.uk::428a14c5-34fd-4b59-819a-aa61f4746beb" providerId="AD" clId="Web-{C188B976-E67B-5DC0-1C0F-FBE7DB890749}" dt="2026-04-23T13:28:30.229" v="641"/>
          <ac:spMkLst>
            <pc:docMk/>
            <pc:sldMk cId="647530756" sldId="266"/>
            <ac:spMk id="3" creationId="{297BB1D6-39A9-F919-C1EA-8A8A14407EC5}"/>
          </ac:spMkLst>
        </pc:spChg>
        <pc:spChg chg="add">
          <ac:chgData name="Ellen Delaney (2222185)" userId="S::2222185@student.uwtsd.ac.uk::428a14c5-34fd-4b59-819a-aa61f4746beb" providerId="AD" clId="Web-{C188B976-E67B-5DC0-1C0F-FBE7DB890749}" dt="2026-04-23T13:28:30.229" v="641"/>
          <ac:spMkLst>
            <pc:docMk/>
            <pc:sldMk cId="647530756" sldId="266"/>
            <ac:spMk id="8" creationId="{1B15ED52-F352-441B-82BF-E0EA34836D08}"/>
          </ac:spMkLst>
        </pc:spChg>
        <pc:spChg chg="add">
          <ac:chgData name="Ellen Delaney (2222185)" userId="S::2222185@student.uwtsd.ac.uk::428a14c5-34fd-4b59-819a-aa61f4746beb" providerId="AD" clId="Web-{C188B976-E67B-5DC0-1C0F-FBE7DB890749}" dt="2026-04-23T13:28:30.229" v="641"/>
          <ac:spMkLst>
            <pc:docMk/>
            <pc:sldMk cId="647530756" sldId="266"/>
            <ac:spMk id="10" creationId="{3B2E3793-BFE6-45A2-9B7B-E18844431C99}"/>
          </ac:spMkLst>
        </pc:spChg>
        <pc:spChg chg="add">
          <ac:chgData name="Ellen Delaney (2222185)" userId="S::2222185@student.uwtsd.ac.uk::428a14c5-34fd-4b59-819a-aa61f4746beb" providerId="AD" clId="Web-{C188B976-E67B-5DC0-1C0F-FBE7DB890749}" dt="2026-04-23T13:28:30.229" v="641"/>
          <ac:spMkLst>
            <pc:docMk/>
            <pc:sldMk cId="647530756" sldId="266"/>
            <ac:spMk id="12" creationId="{BC4C4868-CB8F-4AF9-9CDB-8108F2C19B67}"/>
          </ac:spMkLst>
        </pc:spChg>
        <pc:spChg chg="add">
          <ac:chgData name="Ellen Delaney (2222185)" userId="S::2222185@student.uwtsd.ac.uk::428a14c5-34fd-4b59-819a-aa61f4746beb" providerId="AD" clId="Web-{C188B976-E67B-5DC0-1C0F-FBE7DB890749}" dt="2026-04-23T13:28:30.229" v="641"/>
          <ac:spMkLst>
            <pc:docMk/>
            <pc:sldMk cId="647530756" sldId="266"/>
            <ac:spMk id="14" creationId="{375E0459-6403-40CD-989D-56A4407CA12E}"/>
          </ac:spMkLst>
        </pc:spChg>
        <pc:spChg chg="add">
          <ac:chgData name="Ellen Delaney (2222185)" userId="S::2222185@student.uwtsd.ac.uk::428a14c5-34fd-4b59-819a-aa61f4746beb" providerId="AD" clId="Web-{C188B976-E67B-5DC0-1C0F-FBE7DB890749}" dt="2026-04-23T13:28:30.229" v="641"/>
          <ac:spMkLst>
            <pc:docMk/>
            <pc:sldMk cId="647530756" sldId="266"/>
            <ac:spMk id="16" creationId="{53E5B1A8-3AC9-4BD1-9BBC-78CA94F2D1BA}"/>
          </ac:spMkLst>
        </pc:spChg>
      </pc:sldChg>
      <pc:sldChg chg="addSp delSp modSp mod setBg">
        <pc:chgData name="Ellen Delaney (2222185)" userId="S::2222185@student.uwtsd.ac.uk::428a14c5-34fd-4b59-819a-aa61f4746beb" providerId="AD" clId="Web-{C188B976-E67B-5DC0-1C0F-FBE7DB890749}" dt="2026-04-24T08:32:58.756" v="869"/>
        <pc:sldMkLst>
          <pc:docMk/>
          <pc:sldMk cId="1084106946" sldId="268"/>
        </pc:sldMkLst>
        <pc:spChg chg="mod">
          <ac:chgData name="Ellen Delaney (2222185)" userId="S::2222185@student.uwtsd.ac.uk::428a14c5-34fd-4b59-819a-aa61f4746beb" providerId="AD" clId="Web-{C188B976-E67B-5DC0-1C0F-FBE7DB890749}" dt="2026-04-24T08:32:58.756" v="869"/>
          <ac:spMkLst>
            <pc:docMk/>
            <pc:sldMk cId="1084106946" sldId="268"/>
            <ac:spMk id="2" creationId="{02217A57-708D-51AD-418A-1278C0B82167}"/>
          </ac:spMkLst>
        </pc:spChg>
        <pc:spChg chg="add del mod">
          <ac:chgData name="Ellen Delaney (2222185)" userId="S::2222185@student.uwtsd.ac.uk::428a14c5-34fd-4b59-819a-aa61f4746beb" providerId="AD" clId="Web-{C188B976-E67B-5DC0-1C0F-FBE7DB890749}" dt="2026-04-24T08:32:58.756" v="869"/>
          <ac:spMkLst>
            <pc:docMk/>
            <pc:sldMk cId="1084106946" sldId="268"/>
            <ac:spMk id="3" creationId="{BBA0E341-C06F-8F77-1360-37DD8B30920F}"/>
          </ac:spMkLst>
        </pc:spChg>
        <pc:spChg chg="add del mod">
          <ac:chgData name="Ellen Delaney (2222185)" userId="S::2222185@student.uwtsd.ac.uk::428a14c5-34fd-4b59-819a-aa61f4746beb" providerId="AD" clId="Web-{C188B976-E67B-5DC0-1C0F-FBE7DB890749}" dt="2026-04-24T08:27:18.888" v="861"/>
          <ac:spMkLst>
            <pc:docMk/>
            <pc:sldMk cId="1084106946" sldId="268"/>
            <ac:spMk id="5" creationId="{3B6FD052-0049-8C48-5980-B276B255973A}"/>
          </ac:spMkLst>
        </pc:spChg>
        <pc:spChg chg="add del">
          <ac:chgData name="Ellen Delaney (2222185)" userId="S::2222185@student.uwtsd.ac.uk::428a14c5-34fd-4b59-819a-aa61f4746beb" providerId="AD" clId="Web-{C188B976-E67B-5DC0-1C0F-FBE7DB890749}" dt="2026-04-24T08:28:00.342" v="864"/>
          <ac:spMkLst>
            <pc:docMk/>
            <pc:sldMk cId="1084106946" sldId="268"/>
            <ac:spMk id="8" creationId="{1B15ED52-F352-441B-82BF-E0EA34836D08}"/>
          </ac:spMkLst>
        </pc:spChg>
        <pc:spChg chg="add del">
          <ac:chgData name="Ellen Delaney (2222185)" userId="S::2222185@student.uwtsd.ac.uk::428a14c5-34fd-4b59-819a-aa61f4746beb" providerId="AD" clId="Web-{C188B976-E67B-5DC0-1C0F-FBE7DB890749}" dt="2026-04-23T11:12:57.191" v="530"/>
          <ac:spMkLst>
            <pc:docMk/>
            <pc:sldMk cId="1084106946" sldId="268"/>
            <ac:spMk id="9" creationId="{BACC6370-2D7E-4714-9D71-7542949D7D5D}"/>
          </ac:spMkLst>
        </pc:spChg>
        <pc:spChg chg="add del">
          <ac:chgData name="Ellen Delaney (2222185)" userId="S::2222185@student.uwtsd.ac.uk::428a14c5-34fd-4b59-819a-aa61f4746beb" providerId="AD" clId="Web-{C188B976-E67B-5DC0-1C0F-FBE7DB890749}" dt="2026-04-24T08:28:00.342" v="864"/>
          <ac:spMkLst>
            <pc:docMk/>
            <pc:sldMk cId="1084106946" sldId="268"/>
            <ac:spMk id="10" creationId="{3B2E3793-BFE6-45A2-9B7B-E18844431C99}"/>
          </ac:spMkLst>
        </pc:spChg>
        <pc:spChg chg="add del">
          <ac:chgData name="Ellen Delaney (2222185)" userId="S::2222185@student.uwtsd.ac.uk::428a14c5-34fd-4b59-819a-aa61f4746beb" providerId="AD" clId="Web-{C188B976-E67B-5DC0-1C0F-FBE7DB890749}" dt="2026-04-23T11:12:57.191" v="530"/>
          <ac:spMkLst>
            <pc:docMk/>
            <pc:sldMk cId="1084106946" sldId="268"/>
            <ac:spMk id="11" creationId="{F68B3F68-107C-434F-AA38-110D5EA91B85}"/>
          </ac:spMkLst>
        </pc:spChg>
        <pc:spChg chg="add del">
          <ac:chgData name="Ellen Delaney (2222185)" userId="S::2222185@student.uwtsd.ac.uk::428a14c5-34fd-4b59-819a-aa61f4746beb" providerId="AD" clId="Web-{C188B976-E67B-5DC0-1C0F-FBE7DB890749}" dt="2026-04-24T08:28:00.342" v="864"/>
          <ac:spMkLst>
            <pc:docMk/>
            <pc:sldMk cId="1084106946" sldId="268"/>
            <ac:spMk id="12" creationId="{BC4C4868-CB8F-4AF9-9CDB-8108F2C19B67}"/>
          </ac:spMkLst>
        </pc:spChg>
        <pc:spChg chg="add del">
          <ac:chgData name="Ellen Delaney (2222185)" userId="S::2222185@student.uwtsd.ac.uk::428a14c5-34fd-4b59-819a-aa61f4746beb" providerId="AD" clId="Web-{C188B976-E67B-5DC0-1C0F-FBE7DB890749}" dt="2026-04-23T11:12:57.191" v="530"/>
          <ac:spMkLst>
            <pc:docMk/>
            <pc:sldMk cId="1084106946" sldId="268"/>
            <ac:spMk id="13" creationId="{AAD0DBB9-1A4B-4391-81D4-CB19F9AB918A}"/>
          </ac:spMkLst>
        </pc:spChg>
        <pc:spChg chg="add del">
          <ac:chgData name="Ellen Delaney (2222185)" userId="S::2222185@student.uwtsd.ac.uk::428a14c5-34fd-4b59-819a-aa61f4746beb" providerId="AD" clId="Web-{C188B976-E67B-5DC0-1C0F-FBE7DB890749}" dt="2026-04-24T08:28:00.342" v="864"/>
          <ac:spMkLst>
            <pc:docMk/>
            <pc:sldMk cId="1084106946" sldId="268"/>
            <ac:spMk id="14" creationId="{375E0459-6403-40CD-989D-56A4407CA12E}"/>
          </ac:spMkLst>
        </pc:spChg>
        <pc:spChg chg="add del">
          <ac:chgData name="Ellen Delaney (2222185)" userId="S::2222185@student.uwtsd.ac.uk::428a14c5-34fd-4b59-819a-aa61f4746beb" providerId="AD" clId="Web-{C188B976-E67B-5DC0-1C0F-FBE7DB890749}" dt="2026-04-23T11:12:57.191" v="530"/>
          <ac:spMkLst>
            <pc:docMk/>
            <pc:sldMk cId="1084106946" sldId="268"/>
            <ac:spMk id="15" creationId="{063BBA22-50EA-4C4D-BE05-F1CE4E63AA56}"/>
          </ac:spMkLst>
        </pc:spChg>
        <pc:spChg chg="add del">
          <ac:chgData name="Ellen Delaney (2222185)" userId="S::2222185@student.uwtsd.ac.uk::428a14c5-34fd-4b59-819a-aa61f4746beb" providerId="AD" clId="Web-{C188B976-E67B-5DC0-1C0F-FBE7DB890749}" dt="2026-04-24T08:28:00.342" v="864"/>
          <ac:spMkLst>
            <pc:docMk/>
            <pc:sldMk cId="1084106946" sldId="268"/>
            <ac:spMk id="16" creationId="{53E5B1A8-3AC9-4BD1-9BBC-78CA94F2D1BA}"/>
          </ac:spMkLst>
        </pc:spChg>
        <pc:spChg chg="add del">
          <ac:chgData name="Ellen Delaney (2222185)" userId="S::2222185@student.uwtsd.ac.uk::428a14c5-34fd-4b59-819a-aa61f4746beb" providerId="AD" clId="Web-{C188B976-E67B-5DC0-1C0F-FBE7DB890749}" dt="2026-04-24T08:32:58.756" v="869"/>
          <ac:spMkLst>
            <pc:docMk/>
            <pc:sldMk cId="1084106946" sldId="268"/>
            <ac:spMk id="21" creationId="{04812C46-200A-4DEB-A05E-3ED6C68C2387}"/>
          </ac:spMkLst>
        </pc:spChg>
        <pc:spChg chg="add del">
          <ac:chgData name="Ellen Delaney (2222185)" userId="S::2222185@student.uwtsd.ac.uk::428a14c5-34fd-4b59-819a-aa61f4746beb" providerId="AD" clId="Web-{C188B976-E67B-5DC0-1C0F-FBE7DB890749}" dt="2026-04-24T08:32:58.756" v="869"/>
          <ac:spMkLst>
            <pc:docMk/>
            <pc:sldMk cId="1084106946" sldId="268"/>
            <ac:spMk id="23" creationId="{D1EA859B-E555-4109-94F3-6700E046E008}"/>
          </ac:spMkLst>
        </pc:spChg>
        <pc:spChg chg="add">
          <ac:chgData name="Ellen Delaney (2222185)" userId="S::2222185@student.uwtsd.ac.uk::428a14c5-34fd-4b59-819a-aa61f4746beb" providerId="AD" clId="Web-{C188B976-E67B-5DC0-1C0F-FBE7DB890749}" dt="2026-04-24T08:32:58.756" v="869"/>
          <ac:spMkLst>
            <pc:docMk/>
            <pc:sldMk cId="1084106946" sldId="268"/>
            <ac:spMk id="28" creationId="{04812C46-200A-4DEB-A05E-3ED6C68C2387}"/>
          </ac:spMkLst>
        </pc:spChg>
        <pc:spChg chg="add">
          <ac:chgData name="Ellen Delaney (2222185)" userId="S::2222185@student.uwtsd.ac.uk::428a14c5-34fd-4b59-819a-aa61f4746beb" providerId="AD" clId="Web-{C188B976-E67B-5DC0-1C0F-FBE7DB890749}" dt="2026-04-24T08:32:58.756" v="869"/>
          <ac:spMkLst>
            <pc:docMk/>
            <pc:sldMk cId="1084106946" sldId="268"/>
            <ac:spMk id="30" creationId="{D1EA859B-E555-4109-94F3-6700E046E008}"/>
          </ac:spMkLst>
        </pc:spChg>
        <pc:graphicFrameChg chg="add del">
          <ac:chgData name="Ellen Delaney (2222185)" userId="S::2222185@student.uwtsd.ac.uk::428a14c5-34fd-4b59-819a-aa61f4746beb" providerId="AD" clId="Web-{C188B976-E67B-5DC0-1C0F-FBE7DB890749}" dt="2026-04-23T11:12:57.191" v="530"/>
          <ac:graphicFrameMkLst>
            <pc:docMk/>
            <pc:sldMk cId="1084106946" sldId="268"/>
            <ac:graphicFrameMk id="5" creationId="{1234015A-8945-8CF3-0946-5E0F254200E1}"/>
          </ac:graphicFrameMkLst>
        </pc:graphicFrameChg>
        <pc:picChg chg="add del mod">
          <ac:chgData name="Ellen Delaney (2222185)" userId="S::2222185@student.uwtsd.ac.uk::428a14c5-34fd-4b59-819a-aa61f4746beb" providerId="AD" clId="Web-{C188B976-E67B-5DC0-1C0F-FBE7DB890749}" dt="2026-04-24T08:27:18.888" v="862"/>
          <ac:picMkLst>
            <pc:docMk/>
            <pc:sldMk cId="1084106946" sldId="268"/>
            <ac:picMk id="4" creationId="{B1692478-0608-8852-3DD8-D95EC612D984}"/>
          </ac:picMkLst>
        </pc:picChg>
        <pc:picChg chg="add mod ord">
          <ac:chgData name="Ellen Delaney (2222185)" userId="S::2222185@student.uwtsd.ac.uk::428a14c5-34fd-4b59-819a-aa61f4746beb" providerId="AD" clId="Web-{C188B976-E67B-5DC0-1C0F-FBE7DB890749}" dt="2026-04-24T08:32:58.756" v="869"/>
          <ac:picMkLst>
            <pc:docMk/>
            <pc:sldMk cId="1084106946" sldId="268"/>
            <ac:picMk id="7" creationId="{34C6364D-C5E7-269D-1E58-2688D1E63D68}"/>
          </ac:picMkLst>
        </pc:picChg>
      </pc:sldChg>
      <pc:sldChg chg="addSp delSp modSp mod setBg">
        <pc:chgData name="Ellen Delaney (2222185)" userId="S::2222185@student.uwtsd.ac.uk::428a14c5-34fd-4b59-819a-aa61f4746beb" providerId="AD" clId="Web-{C188B976-E67B-5DC0-1C0F-FBE7DB890749}" dt="2026-04-24T08:29:17.017" v="866"/>
        <pc:sldMkLst>
          <pc:docMk/>
          <pc:sldMk cId="4277252027" sldId="269"/>
        </pc:sldMkLst>
        <pc:spChg chg="mod">
          <ac:chgData name="Ellen Delaney (2222185)" userId="S::2222185@student.uwtsd.ac.uk::428a14c5-34fd-4b59-819a-aa61f4746beb" providerId="AD" clId="Web-{C188B976-E67B-5DC0-1C0F-FBE7DB890749}" dt="2026-04-23T14:48:05.956" v="773"/>
          <ac:spMkLst>
            <pc:docMk/>
            <pc:sldMk cId="4277252027" sldId="269"/>
            <ac:spMk id="2" creationId="{A5FB0503-1B5B-DEDD-CB8D-1B87888DF069}"/>
          </ac:spMkLst>
        </pc:spChg>
        <pc:spChg chg="mod">
          <ac:chgData name="Ellen Delaney (2222185)" userId="S::2222185@student.uwtsd.ac.uk::428a14c5-34fd-4b59-819a-aa61f4746beb" providerId="AD" clId="Web-{C188B976-E67B-5DC0-1C0F-FBE7DB890749}" dt="2026-04-23T14:48:13.613" v="775" actId="20577"/>
          <ac:spMkLst>
            <pc:docMk/>
            <pc:sldMk cId="4277252027" sldId="269"/>
            <ac:spMk id="3" creationId="{94B58CFB-BAA0-ACFA-D739-3875C3ED38A1}"/>
          </ac:spMkLst>
        </pc:spChg>
        <pc:spChg chg="add">
          <ac:chgData name="Ellen Delaney (2222185)" userId="S::2222185@student.uwtsd.ac.uk::428a14c5-34fd-4b59-819a-aa61f4746beb" providerId="AD" clId="Web-{C188B976-E67B-5DC0-1C0F-FBE7DB890749}" dt="2026-04-23T14:48:05.956" v="773"/>
          <ac:spMkLst>
            <pc:docMk/>
            <pc:sldMk cId="4277252027" sldId="269"/>
            <ac:spMk id="8" creationId="{1B15ED52-F352-441B-82BF-E0EA34836D08}"/>
          </ac:spMkLst>
        </pc:spChg>
        <pc:spChg chg="add">
          <ac:chgData name="Ellen Delaney (2222185)" userId="S::2222185@student.uwtsd.ac.uk::428a14c5-34fd-4b59-819a-aa61f4746beb" providerId="AD" clId="Web-{C188B976-E67B-5DC0-1C0F-FBE7DB890749}" dt="2026-04-23T14:48:05.956" v="773"/>
          <ac:spMkLst>
            <pc:docMk/>
            <pc:sldMk cId="4277252027" sldId="269"/>
            <ac:spMk id="10" creationId="{3B2E3793-BFE6-45A2-9B7B-E18844431C99}"/>
          </ac:spMkLst>
        </pc:spChg>
        <pc:spChg chg="add">
          <ac:chgData name="Ellen Delaney (2222185)" userId="S::2222185@student.uwtsd.ac.uk::428a14c5-34fd-4b59-819a-aa61f4746beb" providerId="AD" clId="Web-{C188B976-E67B-5DC0-1C0F-FBE7DB890749}" dt="2026-04-23T14:48:05.956" v="773"/>
          <ac:spMkLst>
            <pc:docMk/>
            <pc:sldMk cId="4277252027" sldId="269"/>
            <ac:spMk id="12" creationId="{BC4C4868-CB8F-4AF9-9CDB-8108F2C19B67}"/>
          </ac:spMkLst>
        </pc:spChg>
        <pc:spChg chg="add">
          <ac:chgData name="Ellen Delaney (2222185)" userId="S::2222185@student.uwtsd.ac.uk::428a14c5-34fd-4b59-819a-aa61f4746beb" providerId="AD" clId="Web-{C188B976-E67B-5DC0-1C0F-FBE7DB890749}" dt="2026-04-23T14:48:05.956" v="773"/>
          <ac:spMkLst>
            <pc:docMk/>
            <pc:sldMk cId="4277252027" sldId="269"/>
            <ac:spMk id="14" creationId="{375E0459-6403-40CD-989D-56A4407CA12E}"/>
          </ac:spMkLst>
        </pc:spChg>
        <pc:spChg chg="add">
          <ac:chgData name="Ellen Delaney (2222185)" userId="S::2222185@student.uwtsd.ac.uk::428a14c5-34fd-4b59-819a-aa61f4746beb" providerId="AD" clId="Web-{C188B976-E67B-5DC0-1C0F-FBE7DB890749}" dt="2026-04-23T14:48:05.956" v="773"/>
          <ac:spMkLst>
            <pc:docMk/>
            <pc:sldMk cId="4277252027" sldId="269"/>
            <ac:spMk id="16" creationId="{53E5B1A8-3AC9-4BD1-9BBC-78CA94F2D1BA}"/>
          </ac:spMkLst>
        </pc:spChg>
        <pc:picChg chg="add del mod">
          <ac:chgData name="Ellen Delaney (2222185)" userId="S::2222185@student.uwtsd.ac.uk::428a14c5-34fd-4b59-819a-aa61f4746beb" providerId="AD" clId="Web-{C188B976-E67B-5DC0-1C0F-FBE7DB890749}" dt="2026-04-24T08:29:17.017" v="866"/>
          <ac:picMkLst>
            <pc:docMk/>
            <pc:sldMk cId="4277252027" sldId="269"/>
            <ac:picMk id="4" creationId="{3BE91173-45C8-4E00-28F1-2D0C7C502745}"/>
          </ac:picMkLst>
        </pc:picChg>
      </pc:sldChg>
      <pc:sldChg chg="addSp modSp mod setBg">
        <pc:chgData name="Ellen Delaney (2222185)" userId="S::2222185@student.uwtsd.ac.uk::428a14c5-34fd-4b59-819a-aa61f4746beb" providerId="AD" clId="Web-{C188B976-E67B-5DC0-1C0F-FBE7DB890749}" dt="2026-04-23T14:20:04.867" v="764" actId="20577"/>
        <pc:sldMkLst>
          <pc:docMk/>
          <pc:sldMk cId="2446883070" sldId="270"/>
        </pc:sldMkLst>
        <pc:spChg chg="mod">
          <ac:chgData name="Ellen Delaney (2222185)" userId="S::2222185@student.uwtsd.ac.uk::428a14c5-34fd-4b59-819a-aa61f4746beb" providerId="AD" clId="Web-{C188B976-E67B-5DC0-1C0F-FBE7DB890749}" dt="2026-04-23T11:11:46.079" v="503"/>
          <ac:spMkLst>
            <pc:docMk/>
            <pc:sldMk cId="2446883070" sldId="270"/>
            <ac:spMk id="2" creationId="{39D22601-14B6-A14D-453C-5677224B2C08}"/>
          </ac:spMkLst>
        </pc:spChg>
        <pc:spChg chg="mod">
          <ac:chgData name="Ellen Delaney (2222185)" userId="S::2222185@student.uwtsd.ac.uk::428a14c5-34fd-4b59-819a-aa61f4746beb" providerId="AD" clId="Web-{C188B976-E67B-5DC0-1C0F-FBE7DB890749}" dt="2026-04-23T14:20:04.867" v="764" actId="20577"/>
          <ac:spMkLst>
            <pc:docMk/>
            <pc:sldMk cId="2446883070" sldId="270"/>
            <ac:spMk id="3" creationId="{D06D77F7-5CA0-0DF5-82D4-02BFA1FFB90D}"/>
          </ac:spMkLst>
        </pc:spChg>
        <pc:spChg chg="add">
          <ac:chgData name="Ellen Delaney (2222185)" userId="S::2222185@student.uwtsd.ac.uk::428a14c5-34fd-4b59-819a-aa61f4746beb" providerId="AD" clId="Web-{C188B976-E67B-5DC0-1C0F-FBE7DB890749}" dt="2026-04-23T11:11:46.079" v="503"/>
          <ac:spMkLst>
            <pc:docMk/>
            <pc:sldMk cId="2446883070" sldId="270"/>
            <ac:spMk id="8" creationId="{DEE2AD96-B495-4E06-9291-B71706F728CB}"/>
          </ac:spMkLst>
        </pc:spChg>
        <pc:spChg chg="add">
          <ac:chgData name="Ellen Delaney (2222185)" userId="S::2222185@student.uwtsd.ac.uk::428a14c5-34fd-4b59-819a-aa61f4746beb" providerId="AD" clId="Web-{C188B976-E67B-5DC0-1C0F-FBE7DB890749}" dt="2026-04-23T11:11:46.079" v="503"/>
          <ac:spMkLst>
            <pc:docMk/>
            <pc:sldMk cId="2446883070" sldId="270"/>
            <ac:spMk id="10" creationId="{53CF6D67-C5A8-4ADD-9E8E-1E38CA1D3166}"/>
          </ac:spMkLst>
        </pc:spChg>
        <pc:spChg chg="add">
          <ac:chgData name="Ellen Delaney (2222185)" userId="S::2222185@student.uwtsd.ac.uk::428a14c5-34fd-4b59-819a-aa61f4746beb" providerId="AD" clId="Web-{C188B976-E67B-5DC0-1C0F-FBE7DB890749}" dt="2026-04-23T11:11:46.079" v="503"/>
          <ac:spMkLst>
            <pc:docMk/>
            <pc:sldMk cId="2446883070" sldId="270"/>
            <ac:spMk id="12" creationId="{86909FA0-B515-4681-B7A8-FA281D133B94}"/>
          </ac:spMkLst>
        </pc:spChg>
        <pc:spChg chg="add">
          <ac:chgData name="Ellen Delaney (2222185)" userId="S::2222185@student.uwtsd.ac.uk::428a14c5-34fd-4b59-819a-aa61f4746beb" providerId="AD" clId="Web-{C188B976-E67B-5DC0-1C0F-FBE7DB890749}" dt="2026-04-23T11:11:46.079" v="503"/>
          <ac:spMkLst>
            <pc:docMk/>
            <pc:sldMk cId="2446883070" sldId="270"/>
            <ac:spMk id="14" creationId="{21C9FE86-FCC3-4A31-AA1C-C882262B7FE7}"/>
          </ac:spMkLst>
        </pc:spChg>
        <pc:spChg chg="add">
          <ac:chgData name="Ellen Delaney (2222185)" userId="S::2222185@student.uwtsd.ac.uk::428a14c5-34fd-4b59-819a-aa61f4746beb" providerId="AD" clId="Web-{C188B976-E67B-5DC0-1C0F-FBE7DB890749}" dt="2026-04-23T11:11:46.079" v="503"/>
          <ac:spMkLst>
            <pc:docMk/>
            <pc:sldMk cId="2446883070" sldId="270"/>
            <ac:spMk id="16" creationId="{7D96243B-ECED-4B71-8E06-AE9A285EAD20}"/>
          </ac:spMkLst>
        </pc:spChg>
        <pc:spChg chg="add">
          <ac:chgData name="Ellen Delaney (2222185)" userId="S::2222185@student.uwtsd.ac.uk::428a14c5-34fd-4b59-819a-aa61f4746beb" providerId="AD" clId="Web-{C188B976-E67B-5DC0-1C0F-FBE7DB890749}" dt="2026-04-23T11:11:46.079" v="503"/>
          <ac:spMkLst>
            <pc:docMk/>
            <pc:sldMk cId="2446883070" sldId="270"/>
            <ac:spMk id="18" creationId="{A09989E4-EFDC-4A90-A633-E0525FB4139E}"/>
          </ac:spMkLst>
        </pc:spChg>
      </pc:sldChg>
      <pc:sldChg chg="addSp modSp mod setBg">
        <pc:chgData name="Ellen Delaney (2222185)" userId="S::2222185@student.uwtsd.ac.uk::428a14c5-34fd-4b59-819a-aa61f4746beb" providerId="AD" clId="Web-{C188B976-E67B-5DC0-1C0F-FBE7DB890749}" dt="2026-04-24T08:30:34.378" v="867"/>
        <pc:sldMkLst>
          <pc:docMk/>
          <pc:sldMk cId="4122629934" sldId="271"/>
        </pc:sldMkLst>
        <pc:spChg chg="mod">
          <ac:chgData name="Ellen Delaney (2222185)" userId="S::2222185@student.uwtsd.ac.uk::428a14c5-34fd-4b59-819a-aa61f4746beb" providerId="AD" clId="Web-{C188B976-E67B-5DC0-1C0F-FBE7DB890749}" dt="2026-04-24T08:30:34.378" v="867"/>
          <ac:spMkLst>
            <pc:docMk/>
            <pc:sldMk cId="4122629934" sldId="271"/>
            <ac:spMk id="2" creationId="{478374EF-D1E7-BB56-BEF6-C3CC998BD335}"/>
          </ac:spMkLst>
        </pc:spChg>
        <pc:spChg chg="mod">
          <ac:chgData name="Ellen Delaney (2222185)" userId="S::2222185@student.uwtsd.ac.uk::428a14c5-34fd-4b59-819a-aa61f4746beb" providerId="AD" clId="Web-{C188B976-E67B-5DC0-1C0F-FBE7DB890749}" dt="2026-04-24T08:30:34.378" v="867"/>
          <ac:spMkLst>
            <pc:docMk/>
            <pc:sldMk cId="4122629934" sldId="271"/>
            <ac:spMk id="3" creationId="{CDCD6A06-E03E-D346-2B26-A90B1B66D38E}"/>
          </ac:spMkLst>
        </pc:spChg>
        <pc:spChg chg="add">
          <ac:chgData name="Ellen Delaney (2222185)" userId="S::2222185@student.uwtsd.ac.uk::428a14c5-34fd-4b59-819a-aa61f4746beb" providerId="AD" clId="Web-{C188B976-E67B-5DC0-1C0F-FBE7DB890749}" dt="2026-04-24T08:30:34.378" v="867"/>
          <ac:spMkLst>
            <pc:docMk/>
            <pc:sldMk cId="4122629934" sldId="271"/>
            <ac:spMk id="8" creationId="{1B15ED52-F352-441B-82BF-E0EA34836D08}"/>
          </ac:spMkLst>
        </pc:spChg>
        <pc:spChg chg="add">
          <ac:chgData name="Ellen Delaney (2222185)" userId="S::2222185@student.uwtsd.ac.uk::428a14c5-34fd-4b59-819a-aa61f4746beb" providerId="AD" clId="Web-{C188B976-E67B-5DC0-1C0F-FBE7DB890749}" dt="2026-04-24T08:30:34.378" v="867"/>
          <ac:spMkLst>
            <pc:docMk/>
            <pc:sldMk cId="4122629934" sldId="271"/>
            <ac:spMk id="10" creationId="{3B2E3793-BFE6-45A2-9B7B-E18844431C99}"/>
          </ac:spMkLst>
        </pc:spChg>
        <pc:spChg chg="add">
          <ac:chgData name="Ellen Delaney (2222185)" userId="S::2222185@student.uwtsd.ac.uk::428a14c5-34fd-4b59-819a-aa61f4746beb" providerId="AD" clId="Web-{C188B976-E67B-5DC0-1C0F-FBE7DB890749}" dt="2026-04-24T08:30:34.378" v="867"/>
          <ac:spMkLst>
            <pc:docMk/>
            <pc:sldMk cId="4122629934" sldId="271"/>
            <ac:spMk id="12" creationId="{BC4C4868-CB8F-4AF9-9CDB-8108F2C19B67}"/>
          </ac:spMkLst>
        </pc:spChg>
        <pc:spChg chg="add">
          <ac:chgData name="Ellen Delaney (2222185)" userId="S::2222185@student.uwtsd.ac.uk::428a14c5-34fd-4b59-819a-aa61f4746beb" providerId="AD" clId="Web-{C188B976-E67B-5DC0-1C0F-FBE7DB890749}" dt="2026-04-24T08:30:34.378" v="867"/>
          <ac:spMkLst>
            <pc:docMk/>
            <pc:sldMk cId="4122629934" sldId="271"/>
            <ac:spMk id="14" creationId="{375E0459-6403-40CD-989D-56A4407CA12E}"/>
          </ac:spMkLst>
        </pc:spChg>
        <pc:spChg chg="add">
          <ac:chgData name="Ellen Delaney (2222185)" userId="S::2222185@student.uwtsd.ac.uk::428a14c5-34fd-4b59-819a-aa61f4746beb" providerId="AD" clId="Web-{C188B976-E67B-5DC0-1C0F-FBE7DB890749}" dt="2026-04-24T08:30:34.378" v="867"/>
          <ac:spMkLst>
            <pc:docMk/>
            <pc:sldMk cId="4122629934" sldId="271"/>
            <ac:spMk id="16" creationId="{53E5B1A8-3AC9-4BD1-9BBC-78CA94F2D1BA}"/>
          </ac:spMkLst>
        </pc:spChg>
      </pc:sldChg>
      <pc:sldChg chg="addSp modSp mod setBg">
        <pc:chgData name="Ellen Delaney (2222185)" userId="S::2222185@student.uwtsd.ac.uk::428a14c5-34fd-4b59-819a-aa61f4746beb" providerId="AD" clId="Web-{C188B976-E67B-5DC0-1C0F-FBE7DB890749}" dt="2026-04-24T08:18:32.080" v="831" actId="20577"/>
        <pc:sldMkLst>
          <pc:docMk/>
          <pc:sldMk cId="1808647943" sldId="272"/>
        </pc:sldMkLst>
        <pc:spChg chg="mod">
          <ac:chgData name="Ellen Delaney (2222185)" userId="S::2222185@student.uwtsd.ac.uk::428a14c5-34fd-4b59-819a-aa61f4746beb" providerId="AD" clId="Web-{C188B976-E67B-5DC0-1C0F-FBE7DB890749}" dt="2026-04-23T11:13:59.255" v="535"/>
          <ac:spMkLst>
            <pc:docMk/>
            <pc:sldMk cId="1808647943" sldId="272"/>
            <ac:spMk id="2" creationId="{01CE88D4-FB39-AD63-99F3-49700A5B371E}"/>
          </ac:spMkLst>
        </pc:spChg>
        <pc:spChg chg="mod">
          <ac:chgData name="Ellen Delaney (2222185)" userId="S::2222185@student.uwtsd.ac.uk::428a14c5-34fd-4b59-819a-aa61f4746beb" providerId="AD" clId="Web-{C188B976-E67B-5DC0-1C0F-FBE7DB890749}" dt="2026-04-24T08:18:32.080" v="831" actId="20577"/>
          <ac:spMkLst>
            <pc:docMk/>
            <pc:sldMk cId="1808647943" sldId="272"/>
            <ac:spMk id="3" creationId="{5A009572-FACD-BC0C-38FD-477BBAB0300C}"/>
          </ac:spMkLst>
        </pc:spChg>
        <pc:spChg chg="add">
          <ac:chgData name="Ellen Delaney (2222185)" userId="S::2222185@student.uwtsd.ac.uk::428a14c5-34fd-4b59-819a-aa61f4746beb" providerId="AD" clId="Web-{C188B976-E67B-5DC0-1C0F-FBE7DB890749}" dt="2026-04-23T11:13:59.255" v="535"/>
          <ac:spMkLst>
            <pc:docMk/>
            <pc:sldMk cId="1808647943" sldId="272"/>
            <ac:spMk id="8" creationId="{DEE2AD96-B495-4E06-9291-B71706F728CB}"/>
          </ac:spMkLst>
        </pc:spChg>
        <pc:spChg chg="add">
          <ac:chgData name="Ellen Delaney (2222185)" userId="S::2222185@student.uwtsd.ac.uk::428a14c5-34fd-4b59-819a-aa61f4746beb" providerId="AD" clId="Web-{C188B976-E67B-5DC0-1C0F-FBE7DB890749}" dt="2026-04-23T11:13:59.255" v="535"/>
          <ac:spMkLst>
            <pc:docMk/>
            <pc:sldMk cId="1808647943" sldId="272"/>
            <ac:spMk id="10" creationId="{53CF6D67-C5A8-4ADD-9E8E-1E38CA1D3166}"/>
          </ac:spMkLst>
        </pc:spChg>
        <pc:spChg chg="add">
          <ac:chgData name="Ellen Delaney (2222185)" userId="S::2222185@student.uwtsd.ac.uk::428a14c5-34fd-4b59-819a-aa61f4746beb" providerId="AD" clId="Web-{C188B976-E67B-5DC0-1C0F-FBE7DB890749}" dt="2026-04-23T11:13:59.255" v="535"/>
          <ac:spMkLst>
            <pc:docMk/>
            <pc:sldMk cId="1808647943" sldId="272"/>
            <ac:spMk id="12" creationId="{86909FA0-B515-4681-B7A8-FA281D133B94}"/>
          </ac:spMkLst>
        </pc:spChg>
        <pc:spChg chg="add">
          <ac:chgData name="Ellen Delaney (2222185)" userId="S::2222185@student.uwtsd.ac.uk::428a14c5-34fd-4b59-819a-aa61f4746beb" providerId="AD" clId="Web-{C188B976-E67B-5DC0-1C0F-FBE7DB890749}" dt="2026-04-23T11:13:59.255" v="535"/>
          <ac:spMkLst>
            <pc:docMk/>
            <pc:sldMk cId="1808647943" sldId="272"/>
            <ac:spMk id="14" creationId="{21C9FE86-FCC3-4A31-AA1C-C882262B7FE7}"/>
          </ac:spMkLst>
        </pc:spChg>
        <pc:spChg chg="add">
          <ac:chgData name="Ellen Delaney (2222185)" userId="S::2222185@student.uwtsd.ac.uk::428a14c5-34fd-4b59-819a-aa61f4746beb" providerId="AD" clId="Web-{C188B976-E67B-5DC0-1C0F-FBE7DB890749}" dt="2026-04-23T11:13:59.255" v="535"/>
          <ac:spMkLst>
            <pc:docMk/>
            <pc:sldMk cId="1808647943" sldId="272"/>
            <ac:spMk id="16" creationId="{7D96243B-ECED-4B71-8E06-AE9A285EAD20}"/>
          </ac:spMkLst>
        </pc:spChg>
        <pc:spChg chg="add">
          <ac:chgData name="Ellen Delaney (2222185)" userId="S::2222185@student.uwtsd.ac.uk::428a14c5-34fd-4b59-819a-aa61f4746beb" providerId="AD" clId="Web-{C188B976-E67B-5DC0-1C0F-FBE7DB890749}" dt="2026-04-23T11:13:59.255" v="535"/>
          <ac:spMkLst>
            <pc:docMk/>
            <pc:sldMk cId="1808647943" sldId="272"/>
            <ac:spMk id="18" creationId="{A09989E4-EFDC-4A90-A633-E0525FB4139E}"/>
          </ac:spMkLst>
        </pc:spChg>
      </pc:sldChg>
      <pc:sldChg chg="modSp">
        <pc:chgData name="Ellen Delaney (2222185)" userId="S::2222185@student.uwtsd.ac.uk::428a14c5-34fd-4b59-819a-aa61f4746beb" providerId="AD" clId="Web-{C188B976-E67B-5DC0-1C0F-FBE7DB890749}" dt="2026-04-23T13:58:18.619" v="693" actId="20577"/>
        <pc:sldMkLst>
          <pc:docMk/>
          <pc:sldMk cId="1958366506" sldId="273"/>
        </pc:sldMkLst>
        <pc:spChg chg="mod">
          <ac:chgData name="Ellen Delaney (2222185)" userId="S::2222185@student.uwtsd.ac.uk::428a14c5-34fd-4b59-819a-aa61f4746beb" providerId="AD" clId="Web-{C188B976-E67B-5DC0-1C0F-FBE7DB890749}" dt="2026-04-23T13:58:18.619" v="693" actId="20577"/>
          <ac:spMkLst>
            <pc:docMk/>
            <pc:sldMk cId="1958366506" sldId="273"/>
            <ac:spMk id="3" creationId="{81EDF26C-B486-1E80-193A-92EF60C12C6E}"/>
          </ac:spMkLst>
        </pc:spChg>
      </pc:sldChg>
      <pc:sldChg chg="addSp modSp new mod setBg">
        <pc:chgData name="Ellen Delaney (2222185)" userId="S::2222185@student.uwtsd.ac.uk::428a14c5-34fd-4b59-819a-aa61f4746beb" providerId="AD" clId="Web-{C188B976-E67B-5DC0-1C0F-FBE7DB890749}" dt="2026-04-24T09:33:18.187" v="891" actId="20577"/>
        <pc:sldMkLst>
          <pc:docMk/>
          <pc:sldMk cId="2998430305" sldId="275"/>
        </pc:sldMkLst>
        <pc:spChg chg="mod">
          <ac:chgData name="Ellen Delaney (2222185)" userId="S::2222185@student.uwtsd.ac.uk::428a14c5-34fd-4b59-819a-aa61f4746beb" providerId="AD" clId="Web-{C188B976-E67B-5DC0-1C0F-FBE7DB890749}" dt="2026-04-23T13:09:15.157" v="574"/>
          <ac:spMkLst>
            <pc:docMk/>
            <pc:sldMk cId="2998430305" sldId="275"/>
            <ac:spMk id="2" creationId="{643DB2A5-F490-F3C6-88E0-96BD9CDFFE03}"/>
          </ac:spMkLst>
        </pc:spChg>
        <pc:spChg chg="mod">
          <ac:chgData name="Ellen Delaney (2222185)" userId="S::2222185@student.uwtsd.ac.uk::428a14c5-34fd-4b59-819a-aa61f4746beb" providerId="AD" clId="Web-{C188B976-E67B-5DC0-1C0F-FBE7DB890749}" dt="2026-04-24T09:33:18.187" v="891" actId="20577"/>
          <ac:spMkLst>
            <pc:docMk/>
            <pc:sldMk cId="2998430305" sldId="275"/>
            <ac:spMk id="3" creationId="{C8DD070B-0A5A-D1B7-9315-FC99BB1D2E80}"/>
          </ac:spMkLst>
        </pc:spChg>
        <pc:spChg chg="add">
          <ac:chgData name="Ellen Delaney (2222185)" userId="S::2222185@student.uwtsd.ac.uk::428a14c5-34fd-4b59-819a-aa61f4746beb" providerId="AD" clId="Web-{C188B976-E67B-5DC0-1C0F-FBE7DB890749}" dt="2026-04-23T13:09:15.157" v="574"/>
          <ac:spMkLst>
            <pc:docMk/>
            <pc:sldMk cId="2998430305" sldId="275"/>
            <ac:spMk id="8" creationId="{1B15ED52-F352-441B-82BF-E0EA34836D08}"/>
          </ac:spMkLst>
        </pc:spChg>
        <pc:spChg chg="add">
          <ac:chgData name="Ellen Delaney (2222185)" userId="S::2222185@student.uwtsd.ac.uk::428a14c5-34fd-4b59-819a-aa61f4746beb" providerId="AD" clId="Web-{C188B976-E67B-5DC0-1C0F-FBE7DB890749}" dt="2026-04-23T13:09:15.157" v="574"/>
          <ac:spMkLst>
            <pc:docMk/>
            <pc:sldMk cId="2998430305" sldId="275"/>
            <ac:spMk id="10" creationId="{3B2E3793-BFE6-45A2-9B7B-E18844431C99}"/>
          </ac:spMkLst>
        </pc:spChg>
        <pc:spChg chg="add">
          <ac:chgData name="Ellen Delaney (2222185)" userId="S::2222185@student.uwtsd.ac.uk::428a14c5-34fd-4b59-819a-aa61f4746beb" providerId="AD" clId="Web-{C188B976-E67B-5DC0-1C0F-FBE7DB890749}" dt="2026-04-23T13:09:15.157" v="574"/>
          <ac:spMkLst>
            <pc:docMk/>
            <pc:sldMk cId="2998430305" sldId="275"/>
            <ac:spMk id="12" creationId="{BC4C4868-CB8F-4AF9-9CDB-8108F2C19B67}"/>
          </ac:spMkLst>
        </pc:spChg>
        <pc:spChg chg="add">
          <ac:chgData name="Ellen Delaney (2222185)" userId="S::2222185@student.uwtsd.ac.uk::428a14c5-34fd-4b59-819a-aa61f4746beb" providerId="AD" clId="Web-{C188B976-E67B-5DC0-1C0F-FBE7DB890749}" dt="2026-04-23T13:09:15.157" v="574"/>
          <ac:spMkLst>
            <pc:docMk/>
            <pc:sldMk cId="2998430305" sldId="275"/>
            <ac:spMk id="14" creationId="{375E0459-6403-40CD-989D-56A4407CA12E}"/>
          </ac:spMkLst>
        </pc:spChg>
        <pc:spChg chg="add">
          <ac:chgData name="Ellen Delaney (2222185)" userId="S::2222185@student.uwtsd.ac.uk::428a14c5-34fd-4b59-819a-aa61f4746beb" providerId="AD" clId="Web-{C188B976-E67B-5DC0-1C0F-FBE7DB890749}" dt="2026-04-23T13:09:15.157" v="574"/>
          <ac:spMkLst>
            <pc:docMk/>
            <pc:sldMk cId="2998430305" sldId="275"/>
            <ac:spMk id="16" creationId="{53E5B1A8-3AC9-4BD1-9BBC-78CA94F2D1BA}"/>
          </ac:spMkLst>
        </pc:spChg>
      </pc:sldChg>
      <pc:sldChg chg="addSp modSp new mod setBg">
        <pc:chgData name="Ellen Delaney (2222185)" userId="S::2222185@student.uwtsd.ac.uk::428a14c5-34fd-4b59-819a-aa61f4746beb" providerId="AD" clId="Web-{C188B976-E67B-5DC0-1C0F-FBE7DB890749}" dt="2026-04-24T08:30:38.409" v="868"/>
        <pc:sldMkLst>
          <pc:docMk/>
          <pc:sldMk cId="3767575213" sldId="276"/>
        </pc:sldMkLst>
        <pc:spChg chg="mod">
          <ac:chgData name="Ellen Delaney (2222185)" userId="S::2222185@student.uwtsd.ac.uk::428a14c5-34fd-4b59-819a-aa61f4746beb" providerId="AD" clId="Web-{C188B976-E67B-5DC0-1C0F-FBE7DB890749}" dt="2026-04-24T08:30:38.409" v="868"/>
          <ac:spMkLst>
            <pc:docMk/>
            <pc:sldMk cId="3767575213" sldId="276"/>
            <ac:spMk id="2" creationId="{4C7BDA9C-8DFE-0B98-BA42-9126151C7AB3}"/>
          </ac:spMkLst>
        </pc:spChg>
        <pc:spChg chg="mod">
          <ac:chgData name="Ellen Delaney (2222185)" userId="S::2222185@student.uwtsd.ac.uk::428a14c5-34fd-4b59-819a-aa61f4746beb" providerId="AD" clId="Web-{C188B976-E67B-5DC0-1C0F-FBE7DB890749}" dt="2026-04-24T08:30:38.409" v="868"/>
          <ac:spMkLst>
            <pc:docMk/>
            <pc:sldMk cId="3767575213" sldId="276"/>
            <ac:spMk id="3" creationId="{A27183EE-279A-62FC-9D8C-B0A0578F243B}"/>
          </ac:spMkLst>
        </pc:spChg>
        <pc:spChg chg="add">
          <ac:chgData name="Ellen Delaney (2222185)" userId="S::2222185@student.uwtsd.ac.uk::428a14c5-34fd-4b59-819a-aa61f4746beb" providerId="AD" clId="Web-{C188B976-E67B-5DC0-1C0F-FBE7DB890749}" dt="2026-04-24T08:30:38.409" v="868"/>
          <ac:spMkLst>
            <pc:docMk/>
            <pc:sldMk cId="3767575213" sldId="276"/>
            <ac:spMk id="8" creationId="{1B15ED52-F352-441B-82BF-E0EA34836D08}"/>
          </ac:spMkLst>
        </pc:spChg>
        <pc:spChg chg="add">
          <ac:chgData name="Ellen Delaney (2222185)" userId="S::2222185@student.uwtsd.ac.uk::428a14c5-34fd-4b59-819a-aa61f4746beb" providerId="AD" clId="Web-{C188B976-E67B-5DC0-1C0F-FBE7DB890749}" dt="2026-04-24T08:30:38.409" v="868"/>
          <ac:spMkLst>
            <pc:docMk/>
            <pc:sldMk cId="3767575213" sldId="276"/>
            <ac:spMk id="10" creationId="{3B2E3793-BFE6-45A2-9B7B-E18844431C99}"/>
          </ac:spMkLst>
        </pc:spChg>
        <pc:spChg chg="add">
          <ac:chgData name="Ellen Delaney (2222185)" userId="S::2222185@student.uwtsd.ac.uk::428a14c5-34fd-4b59-819a-aa61f4746beb" providerId="AD" clId="Web-{C188B976-E67B-5DC0-1C0F-FBE7DB890749}" dt="2026-04-24T08:30:38.409" v="868"/>
          <ac:spMkLst>
            <pc:docMk/>
            <pc:sldMk cId="3767575213" sldId="276"/>
            <ac:spMk id="12" creationId="{BC4C4868-CB8F-4AF9-9CDB-8108F2C19B67}"/>
          </ac:spMkLst>
        </pc:spChg>
        <pc:spChg chg="add">
          <ac:chgData name="Ellen Delaney (2222185)" userId="S::2222185@student.uwtsd.ac.uk::428a14c5-34fd-4b59-819a-aa61f4746beb" providerId="AD" clId="Web-{C188B976-E67B-5DC0-1C0F-FBE7DB890749}" dt="2026-04-24T08:30:38.409" v="868"/>
          <ac:spMkLst>
            <pc:docMk/>
            <pc:sldMk cId="3767575213" sldId="276"/>
            <ac:spMk id="14" creationId="{375E0459-6403-40CD-989D-56A4407CA12E}"/>
          </ac:spMkLst>
        </pc:spChg>
        <pc:spChg chg="add">
          <ac:chgData name="Ellen Delaney (2222185)" userId="S::2222185@student.uwtsd.ac.uk::428a14c5-34fd-4b59-819a-aa61f4746beb" providerId="AD" clId="Web-{C188B976-E67B-5DC0-1C0F-FBE7DB890749}" dt="2026-04-24T08:30:38.409" v="868"/>
          <ac:spMkLst>
            <pc:docMk/>
            <pc:sldMk cId="3767575213" sldId="276"/>
            <ac:spMk id="16" creationId="{53E5B1A8-3AC9-4BD1-9BBC-78CA94F2D1BA}"/>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222185_student_uwtsd_ac_uk/Documents/For%20Biomechanics.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Does Countermovement depth predict jump height, and what are implications for rehabilitation following lower limb injury?</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spPr>
            <a:ln w="25400" cap="rnd">
              <a:noFill/>
              <a:round/>
            </a:ln>
            <a:effectLst/>
          </c:spPr>
          <c:marker>
            <c:symbol val="circle"/>
            <c:size val="5"/>
            <c:spPr>
              <a:solidFill>
                <a:schemeClr val="accent1"/>
              </a:solidFill>
              <a:ln w="9525">
                <a:solidFill>
                  <a:schemeClr val="accent1"/>
                </a:solidFill>
              </a:ln>
              <a:effectLst/>
            </c:spPr>
          </c:marker>
          <c:trendline>
            <c:spPr>
              <a:ln w="19050" cap="rnd">
                <a:solidFill>
                  <a:schemeClr val="accent1"/>
                </a:solidFill>
                <a:prstDash val="sysDot"/>
              </a:ln>
              <a:effectLst/>
            </c:spPr>
            <c:trendlineType val="linear"/>
            <c:dispRSqr val="0"/>
            <c:dispEq val="0"/>
          </c:trendline>
          <c:xVal>
            <c:numRef>
              <c:f>Sheet1!$B$2:$B$21</c:f>
              <c:numCache>
                <c:formatCode>General</c:formatCode>
                <c:ptCount val="20"/>
                <c:pt idx="0">
                  <c:v>24.1</c:v>
                </c:pt>
                <c:pt idx="1">
                  <c:v>28</c:v>
                </c:pt>
                <c:pt idx="2">
                  <c:v>25.4</c:v>
                </c:pt>
                <c:pt idx="3">
                  <c:v>26.1</c:v>
                </c:pt>
                <c:pt idx="4">
                  <c:v>28.6</c:v>
                </c:pt>
                <c:pt idx="5">
                  <c:v>24.3</c:v>
                </c:pt>
                <c:pt idx="6">
                  <c:v>22.4</c:v>
                </c:pt>
                <c:pt idx="7">
                  <c:v>19</c:v>
                </c:pt>
                <c:pt idx="8">
                  <c:v>23.8</c:v>
                </c:pt>
                <c:pt idx="9">
                  <c:v>21.1</c:v>
                </c:pt>
                <c:pt idx="10">
                  <c:v>24.5</c:v>
                </c:pt>
                <c:pt idx="11">
                  <c:v>22.5</c:v>
                </c:pt>
                <c:pt idx="12">
                  <c:v>31.5</c:v>
                </c:pt>
                <c:pt idx="13">
                  <c:v>25.5</c:v>
                </c:pt>
                <c:pt idx="14">
                  <c:v>22.5</c:v>
                </c:pt>
                <c:pt idx="15">
                  <c:v>21.3</c:v>
                </c:pt>
                <c:pt idx="16">
                  <c:v>25.5</c:v>
                </c:pt>
                <c:pt idx="17">
                  <c:v>19.7</c:v>
                </c:pt>
                <c:pt idx="18">
                  <c:v>18.399999999999999</c:v>
                </c:pt>
                <c:pt idx="19">
                  <c:v>20.7</c:v>
                </c:pt>
              </c:numCache>
            </c:numRef>
          </c:xVal>
          <c:yVal>
            <c:numRef>
              <c:f>Sheet1!$C$2:$C$21</c:f>
              <c:numCache>
                <c:formatCode>General</c:formatCode>
                <c:ptCount val="20"/>
                <c:pt idx="0">
                  <c:v>58</c:v>
                </c:pt>
                <c:pt idx="1">
                  <c:v>57.5</c:v>
                </c:pt>
                <c:pt idx="2">
                  <c:v>53.9</c:v>
                </c:pt>
                <c:pt idx="3">
                  <c:v>43.1</c:v>
                </c:pt>
                <c:pt idx="4">
                  <c:v>77.099999999999994</c:v>
                </c:pt>
                <c:pt idx="5">
                  <c:v>62.3</c:v>
                </c:pt>
                <c:pt idx="6">
                  <c:v>44.3</c:v>
                </c:pt>
                <c:pt idx="7">
                  <c:v>42.8</c:v>
                </c:pt>
                <c:pt idx="8">
                  <c:v>47.9</c:v>
                </c:pt>
                <c:pt idx="9">
                  <c:v>48.4</c:v>
                </c:pt>
                <c:pt idx="10">
                  <c:v>39.299999999999997</c:v>
                </c:pt>
                <c:pt idx="11">
                  <c:v>43</c:v>
                </c:pt>
                <c:pt idx="12">
                  <c:v>50.7</c:v>
                </c:pt>
                <c:pt idx="13">
                  <c:v>30.3</c:v>
                </c:pt>
                <c:pt idx="14">
                  <c:v>26.9</c:v>
                </c:pt>
                <c:pt idx="15">
                  <c:v>26.5</c:v>
                </c:pt>
                <c:pt idx="16">
                  <c:v>37.200000000000003</c:v>
                </c:pt>
                <c:pt idx="17">
                  <c:v>35.5</c:v>
                </c:pt>
                <c:pt idx="18">
                  <c:v>32.5</c:v>
                </c:pt>
                <c:pt idx="19">
                  <c:v>30.8</c:v>
                </c:pt>
              </c:numCache>
            </c:numRef>
          </c:yVal>
          <c:smooth val="0"/>
          <c:extLst>
            <c:ext xmlns:c16="http://schemas.microsoft.com/office/drawing/2014/chart" uri="{C3380CC4-5D6E-409C-BE32-E72D297353CC}">
              <c16:uniqueId val="{00000001-9B0A-40E7-BD11-C6E6FA2BCF5D}"/>
            </c:ext>
          </c:extLst>
        </c:ser>
        <c:dLbls>
          <c:showLegendKey val="0"/>
          <c:showVal val="0"/>
          <c:showCatName val="0"/>
          <c:showSerName val="0"/>
          <c:showPercent val="0"/>
          <c:showBubbleSize val="0"/>
        </c:dLbls>
        <c:axId val="2090139655"/>
        <c:axId val="2090141703"/>
      </c:scatterChart>
      <c:valAx>
        <c:axId val="2090139655"/>
        <c:scaling>
          <c:orientation val="minMax"/>
          <c:min val="1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CMJ Depth (CM)</a:t>
                </a:r>
              </a:p>
            </c:rich>
          </c:tx>
          <c:layout>
            <c:manualLayout>
              <c:xMode val="edge"/>
              <c:yMode val="edge"/>
              <c:x val="0.42731204270485018"/>
              <c:y val="0.80640374257131142"/>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US"/>
          </a:p>
        </c:txPr>
        <c:crossAx val="2090141703"/>
        <c:crosses val="autoZero"/>
        <c:crossBetween val="midCat"/>
      </c:valAx>
      <c:valAx>
        <c:axId val="209014170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Jump Height - Flight Time (CM)</a:t>
                </a:r>
              </a:p>
            </c:rich>
          </c:tx>
          <c:layout>
            <c:manualLayout>
              <c:xMode val="edge"/>
              <c:yMode val="edge"/>
              <c:x val="1.5843768137715659E-2"/>
              <c:y val="0.22320706286995656"/>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90139655"/>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9A5377-DD19-4C24-B284-7841E8EAFE89}" type="doc">
      <dgm:prSet loTypeId="urn:microsoft.com/office/officeart/2005/8/layout/list1" loCatId="list" qsTypeId="urn:microsoft.com/office/officeart/2005/8/quickstyle/simple4" qsCatId="simple" csTypeId="urn:microsoft.com/office/officeart/2005/8/colors/colorful1" csCatId="colorful" phldr="1"/>
      <dgm:spPr/>
      <dgm:t>
        <a:bodyPr/>
        <a:lstStyle/>
        <a:p>
          <a:endParaRPr lang="en-US"/>
        </a:p>
      </dgm:t>
    </dgm:pt>
    <dgm:pt modelId="{6FF5C422-5934-439D-84A7-740F489F3557}">
      <dgm:prSet/>
      <dgm:spPr/>
      <dgm:t>
        <a:bodyPr/>
        <a:lstStyle/>
        <a:p>
          <a:pPr algn="l" rtl="0">
            <a:lnSpc>
              <a:spcPct val="90000"/>
            </a:lnSpc>
          </a:pPr>
          <a:r>
            <a:rPr lang="en-GB" sz="1300" dirty="0">
              <a:solidFill>
                <a:srgbClr val="FFFFFF"/>
              </a:solidFill>
              <a:latin typeface="Aptos" panose="020B0004020202020204"/>
              <a:ea typeface="+mn-ea"/>
              <a:cs typeface="+mn-cs"/>
            </a:rPr>
            <a:t>Stretch short cycle efficiency (</a:t>
          </a:r>
          <a:r>
            <a:rPr lang="en-GB" sz="1300" dirty="0" err="1">
              <a:solidFill>
                <a:srgbClr val="FFFFFF"/>
              </a:solidFill>
              <a:latin typeface="Aptos" panose="020B0004020202020204"/>
              <a:ea typeface="+mn-ea"/>
              <a:cs typeface="+mn-cs"/>
            </a:rPr>
            <a:t>Seiberl</a:t>
          </a:r>
          <a:r>
            <a:rPr lang="en-GB" sz="1300" dirty="0">
              <a:solidFill>
                <a:srgbClr val="FFFFFF"/>
              </a:solidFill>
              <a:latin typeface="Aptos" panose="020B0004020202020204"/>
              <a:ea typeface="+mn-ea"/>
              <a:cs typeface="+mn-cs"/>
            </a:rPr>
            <a:t> et al. (2021)</a:t>
          </a:r>
          <a:endParaRPr lang="en-US" sz="1300" dirty="0">
            <a:solidFill>
              <a:srgbClr val="FFFFFF"/>
            </a:solidFill>
            <a:latin typeface="Aptos" panose="020B0004020202020204"/>
            <a:ea typeface="+mn-ea"/>
            <a:cs typeface="+mn-cs"/>
          </a:endParaRPr>
        </a:p>
      </dgm:t>
    </dgm:pt>
    <dgm:pt modelId="{C2714CD1-1002-4192-94D4-08ACAC89B15B}" type="parTrans" cxnId="{D15B72AA-97F9-4221-BEE6-139651A04225}">
      <dgm:prSet/>
      <dgm:spPr/>
      <dgm:t>
        <a:bodyPr/>
        <a:lstStyle/>
        <a:p>
          <a:endParaRPr lang="en-US"/>
        </a:p>
      </dgm:t>
    </dgm:pt>
    <dgm:pt modelId="{18EF06B6-8566-46DC-92AC-DF739D26D09B}" type="sibTrans" cxnId="{D15B72AA-97F9-4221-BEE6-139651A04225}">
      <dgm:prSet/>
      <dgm:spPr/>
      <dgm:t>
        <a:bodyPr/>
        <a:lstStyle/>
        <a:p>
          <a:endParaRPr lang="en-US"/>
        </a:p>
      </dgm:t>
    </dgm:pt>
    <dgm:pt modelId="{01B801BF-6C25-4ABE-8FA8-48F7A0464B11}">
      <dgm:prSet/>
      <dgm:spPr/>
      <dgm:t>
        <a:bodyPr/>
        <a:lstStyle/>
        <a:p>
          <a:pPr algn="l" rtl="0">
            <a:lnSpc>
              <a:spcPct val="90000"/>
            </a:lnSpc>
          </a:pPr>
          <a:r>
            <a:rPr lang="en-GB" sz="1300">
              <a:solidFill>
                <a:srgbClr val="FFFFFF"/>
              </a:solidFill>
              <a:latin typeface="Aptos" panose="020B0004020202020204"/>
              <a:ea typeface="+mn-ea"/>
              <a:cs typeface="+mn-cs"/>
            </a:rPr>
            <a:t>Increase time to develop force (Pérez‑Castilla et al, (2021) </a:t>
          </a:r>
          <a:endParaRPr lang="en-US" sz="1300">
            <a:solidFill>
              <a:srgbClr val="FFFFFF"/>
            </a:solidFill>
            <a:latin typeface="Aptos" panose="020B0004020202020204"/>
            <a:ea typeface="+mn-ea"/>
            <a:cs typeface="+mn-cs"/>
          </a:endParaRPr>
        </a:p>
      </dgm:t>
    </dgm:pt>
    <dgm:pt modelId="{3DD53CE5-AD21-4742-BD6B-31338DDC9848}" type="parTrans" cxnId="{B8469C39-989E-454E-9EFD-CF60CCECB6F2}">
      <dgm:prSet/>
      <dgm:spPr/>
      <dgm:t>
        <a:bodyPr/>
        <a:lstStyle/>
        <a:p>
          <a:endParaRPr lang="en-US"/>
        </a:p>
      </dgm:t>
    </dgm:pt>
    <dgm:pt modelId="{3AF653F0-72C4-44F6-9EF6-D4C506DB0DA6}" type="sibTrans" cxnId="{B8469C39-989E-454E-9EFD-CF60CCECB6F2}">
      <dgm:prSet/>
      <dgm:spPr/>
      <dgm:t>
        <a:bodyPr/>
        <a:lstStyle/>
        <a:p>
          <a:endParaRPr lang="en-US"/>
        </a:p>
      </dgm:t>
    </dgm:pt>
    <dgm:pt modelId="{7F8C887E-8545-4F97-AEF8-D84D2546E97B}">
      <dgm:prSet/>
      <dgm:spPr/>
      <dgm:t>
        <a:bodyPr/>
        <a:lstStyle/>
        <a:p>
          <a:pPr algn="l" rtl="0">
            <a:lnSpc>
              <a:spcPct val="90000"/>
            </a:lnSpc>
          </a:pPr>
          <a:r>
            <a:rPr lang="en-GB" sz="1300">
              <a:solidFill>
                <a:srgbClr val="FFFFFF"/>
              </a:solidFill>
              <a:latin typeface="Aptos" panose="020B0004020202020204"/>
              <a:ea typeface="+mn-ea"/>
              <a:cs typeface="+mn-cs"/>
            </a:rPr>
            <a:t>Greater muscle – tendon unit stretch </a:t>
          </a:r>
          <a:r>
            <a:rPr lang="en-GB" sz="1300">
              <a:solidFill>
                <a:srgbClr val="FFFFFF"/>
              </a:solidFill>
              <a:latin typeface="Times New Roman"/>
              <a:ea typeface="+mn-ea"/>
              <a:cs typeface="Times New Roman"/>
            </a:rPr>
            <a:t>(Waldvogel et al., 2023)</a:t>
          </a:r>
          <a:endParaRPr lang="en-US" sz="1300">
            <a:solidFill>
              <a:srgbClr val="FFFFFF"/>
            </a:solidFill>
            <a:latin typeface="Aptos" panose="020B0004020202020204"/>
            <a:ea typeface="+mn-ea"/>
            <a:cs typeface="+mn-cs"/>
          </a:endParaRPr>
        </a:p>
      </dgm:t>
    </dgm:pt>
    <dgm:pt modelId="{E67309E1-BFE5-4ECD-9F5F-D6E3935AD49D}" type="parTrans" cxnId="{62A52C0F-CD9A-4431-8495-01CD1FB0A919}">
      <dgm:prSet/>
      <dgm:spPr/>
      <dgm:t>
        <a:bodyPr/>
        <a:lstStyle/>
        <a:p>
          <a:endParaRPr lang="en-US"/>
        </a:p>
      </dgm:t>
    </dgm:pt>
    <dgm:pt modelId="{60A97D9A-0A82-42CF-88B8-93D67872F3BF}" type="sibTrans" cxnId="{62A52C0F-CD9A-4431-8495-01CD1FB0A919}">
      <dgm:prSet/>
      <dgm:spPr/>
      <dgm:t>
        <a:bodyPr/>
        <a:lstStyle/>
        <a:p>
          <a:endParaRPr lang="en-US"/>
        </a:p>
      </dgm:t>
    </dgm:pt>
    <dgm:pt modelId="{1D3FB5D5-7B54-4503-88E2-12D22FB971B0}">
      <dgm:prSet/>
      <dgm:spPr/>
      <dgm:t>
        <a:bodyPr/>
        <a:lstStyle/>
        <a:p>
          <a:pPr algn="l" rtl="0">
            <a:lnSpc>
              <a:spcPct val="90000"/>
            </a:lnSpc>
          </a:pPr>
          <a:r>
            <a:rPr lang="en-GB" sz="1300" dirty="0">
              <a:solidFill>
                <a:srgbClr val="FFFFFF"/>
              </a:solidFill>
              <a:latin typeface="Aptos"/>
              <a:ea typeface="+mn-ea"/>
              <a:cs typeface="+mn-cs"/>
            </a:rPr>
            <a:t>Individual optimal depth  (</a:t>
          </a:r>
          <a:r>
            <a:rPr lang="en-GB" sz="1300" dirty="0">
              <a:solidFill>
                <a:srgbClr val="FFFFFF"/>
              </a:solidFill>
              <a:latin typeface="Aptos"/>
              <a:ea typeface="+mn-ea"/>
              <a:cs typeface="Times New Roman"/>
            </a:rPr>
            <a:t>Pérez‑Castilla et al, 2021) </a:t>
          </a:r>
          <a:endParaRPr lang="en-GB" sz="1300" dirty="0">
            <a:solidFill>
              <a:srgbClr val="FFFFFF"/>
            </a:solidFill>
            <a:latin typeface="Times New Roman"/>
            <a:ea typeface="+mn-ea"/>
            <a:cs typeface="Times New Roman"/>
          </a:endParaRPr>
        </a:p>
      </dgm:t>
    </dgm:pt>
    <dgm:pt modelId="{C9C4E40C-B7CC-47AB-B999-277D70E34DF1}" type="parTrans" cxnId="{F08D40D6-30AD-43FA-85AC-67FF193D58DE}">
      <dgm:prSet/>
      <dgm:spPr/>
      <dgm:t>
        <a:bodyPr/>
        <a:lstStyle/>
        <a:p>
          <a:endParaRPr lang="en-US"/>
        </a:p>
      </dgm:t>
    </dgm:pt>
    <dgm:pt modelId="{6FEA9E0E-1BB2-4F79-A1AB-A37C0069016B}" type="sibTrans" cxnId="{F08D40D6-30AD-43FA-85AC-67FF193D58DE}">
      <dgm:prSet/>
      <dgm:spPr/>
      <dgm:t>
        <a:bodyPr/>
        <a:lstStyle/>
        <a:p>
          <a:endParaRPr lang="en-US"/>
        </a:p>
      </dgm:t>
    </dgm:pt>
    <dgm:pt modelId="{667E751A-6FB1-46CC-827C-98BD73E40822}">
      <dgm:prSet phldr="0"/>
      <dgm:spPr/>
      <dgm:t>
        <a:bodyPr/>
        <a:lstStyle/>
        <a:p>
          <a:pPr algn="l" rtl="0">
            <a:lnSpc>
              <a:spcPct val="90000"/>
            </a:lnSpc>
          </a:pPr>
          <a:r>
            <a:rPr lang="en-GB" sz="1300" dirty="0">
              <a:latin typeface="Aptos"/>
              <a:ea typeface="+mn-ea"/>
              <a:cs typeface="Times New Roman"/>
            </a:rPr>
            <a:t>Newtons 3rd law </a:t>
          </a:r>
          <a:r>
            <a:rPr lang="en-GB" sz="1200" dirty="0">
              <a:latin typeface="Times New Roman"/>
              <a:ea typeface="+mn-ea"/>
              <a:cs typeface="Times New Roman"/>
            </a:rPr>
            <a:t>(McHugh et al., 2020)</a:t>
          </a:r>
        </a:p>
      </dgm:t>
    </dgm:pt>
    <dgm:pt modelId="{B88CE6C5-A9C0-410D-AB89-91793D64C1E8}" type="parTrans" cxnId="{1B5A55FE-1BFC-4478-BA23-BF87FE6C6146}">
      <dgm:prSet/>
      <dgm:spPr/>
    </dgm:pt>
    <dgm:pt modelId="{DB81DF72-7344-4DF8-8FC6-96AD23478714}" type="sibTrans" cxnId="{1B5A55FE-1BFC-4478-BA23-BF87FE6C6146}">
      <dgm:prSet/>
      <dgm:spPr/>
    </dgm:pt>
    <dgm:pt modelId="{12E53CBA-509B-4E6D-9F03-801F77DD3F2B}" type="pres">
      <dgm:prSet presAssocID="{F39A5377-DD19-4C24-B284-7841E8EAFE89}" presName="linear" presStyleCnt="0">
        <dgm:presLayoutVars>
          <dgm:dir/>
          <dgm:animLvl val="lvl"/>
          <dgm:resizeHandles val="exact"/>
        </dgm:presLayoutVars>
      </dgm:prSet>
      <dgm:spPr/>
    </dgm:pt>
    <dgm:pt modelId="{40CB42A9-2BA6-4917-8DD3-8CAAFED2838F}" type="pres">
      <dgm:prSet presAssocID="{6FF5C422-5934-439D-84A7-740F489F3557}" presName="parentLin" presStyleCnt="0"/>
      <dgm:spPr/>
    </dgm:pt>
    <dgm:pt modelId="{C6C4B3D4-7591-4A6D-A5FC-DB36BE8A858F}" type="pres">
      <dgm:prSet presAssocID="{6FF5C422-5934-439D-84A7-740F489F3557}" presName="parentLeftMargin" presStyleLbl="node1" presStyleIdx="0" presStyleCnt="5"/>
      <dgm:spPr/>
    </dgm:pt>
    <dgm:pt modelId="{BBAC4D45-ED30-4D32-A041-9633804DF7EA}" type="pres">
      <dgm:prSet presAssocID="{6FF5C422-5934-439D-84A7-740F489F3557}" presName="parentText" presStyleLbl="node1" presStyleIdx="0" presStyleCnt="5">
        <dgm:presLayoutVars>
          <dgm:chMax val="0"/>
          <dgm:bulletEnabled val="1"/>
        </dgm:presLayoutVars>
      </dgm:prSet>
      <dgm:spPr/>
    </dgm:pt>
    <dgm:pt modelId="{189CA99A-470D-47AD-BE11-823F71BA81D5}" type="pres">
      <dgm:prSet presAssocID="{6FF5C422-5934-439D-84A7-740F489F3557}" presName="negativeSpace" presStyleCnt="0"/>
      <dgm:spPr/>
    </dgm:pt>
    <dgm:pt modelId="{ED190D3A-F1F5-440C-8A23-4CCA7BBBDFB1}" type="pres">
      <dgm:prSet presAssocID="{6FF5C422-5934-439D-84A7-740F489F3557}" presName="childText" presStyleLbl="conFgAcc1" presStyleIdx="0" presStyleCnt="5">
        <dgm:presLayoutVars>
          <dgm:bulletEnabled val="1"/>
        </dgm:presLayoutVars>
      </dgm:prSet>
      <dgm:spPr/>
    </dgm:pt>
    <dgm:pt modelId="{40609775-5FF5-44AD-A2E4-B86B4E1265DB}" type="pres">
      <dgm:prSet presAssocID="{18EF06B6-8566-46DC-92AC-DF739D26D09B}" presName="spaceBetweenRectangles" presStyleCnt="0"/>
      <dgm:spPr/>
    </dgm:pt>
    <dgm:pt modelId="{D503C714-BEB0-45A9-B3C0-6F38C1383DC8}" type="pres">
      <dgm:prSet presAssocID="{01B801BF-6C25-4ABE-8FA8-48F7A0464B11}" presName="parentLin" presStyleCnt="0"/>
      <dgm:spPr/>
    </dgm:pt>
    <dgm:pt modelId="{516DF202-F928-43F5-A9DE-8660C8E4A110}" type="pres">
      <dgm:prSet presAssocID="{01B801BF-6C25-4ABE-8FA8-48F7A0464B11}" presName="parentLeftMargin" presStyleLbl="node1" presStyleIdx="0" presStyleCnt="5"/>
      <dgm:spPr/>
    </dgm:pt>
    <dgm:pt modelId="{6CFCB90C-D977-4CF4-B880-618D2E9CC52C}" type="pres">
      <dgm:prSet presAssocID="{01B801BF-6C25-4ABE-8FA8-48F7A0464B11}" presName="parentText" presStyleLbl="node1" presStyleIdx="1" presStyleCnt="5">
        <dgm:presLayoutVars>
          <dgm:chMax val="0"/>
          <dgm:bulletEnabled val="1"/>
        </dgm:presLayoutVars>
      </dgm:prSet>
      <dgm:spPr/>
    </dgm:pt>
    <dgm:pt modelId="{9C99C2E9-3D32-44EC-945F-2D3A486B88ED}" type="pres">
      <dgm:prSet presAssocID="{01B801BF-6C25-4ABE-8FA8-48F7A0464B11}" presName="negativeSpace" presStyleCnt="0"/>
      <dgm:spPr/>
    </dgm:pt>
    <dgm:pt modelId="{1F35763C-FDE9-4F13-BE11-552BF7AD290C}" type="pres">
      <dgm:prSet presAssocID="{01B801BF-6C25-4ABE-8FA8-48F7A0464B11}" presName="childText" presStyleLbl="conFgAcc1" presStyleIdx="1" presStyleCnt="5">
        <dgm:presLayoutVars>
          <dgm:bulletEnabled val="1"/>
        </dgm:presLayoutVars>
      </dgm:prSet>
      <dgm:spPr/>
    </dgm:pt>
    <dgm:pt modelId="{B0FFC859-28D1-4CA5-A35A-ED5A1B840641}" type="pres">
      <dgm:prSet presAssocID="{3AF653F0-72C4-44F6-9EF6-D4C506DB0DA6}" presName="spaceBetweenRectangles" presStyleCnt="0"/>
      <dgm:spPr/>
    </dgm:pt>
    <dgm:pt modelId="{05312AB3-EDFC-4C82-AD5B-FBDB21A0FEAC}" type="pres">
      <dgm:prSet presAssocID="{7F8C887E-8545-4F97-AEF8-D84D2546E97B}" presName="parentLin" presStyleCnt="0"/>
      <dgm:spPr/>
    </dgm:pt>
    <dgm:pt modelId="{7B511A6C-04D9-43BC-AFF7-AFBAC40F231F}" type="pres">
      <dgm:prSet presAssocID="{7F8C887E-8545-4F97-AEF8-D84D2546E97B}" presName="parentLeftMargin" presStyleLbl="node1" presStyleIdx="1" presStyleCnt="5"/>
      <dgm:spPr/>
    </dgm:pt>
    <dgm:pt modelId="{2A08B039-AF68-4B0F-9DBB-AAE470D8B82F}" type="pres">
      <dgm:prSet presAssocID="{7F8C887E-8545-4F97-AEF8-D84D2546E97B}" presName="parentText" presStyleLbl="node1" presStyleIdx="2" presStyleCnt="5">
        <dgm:presLayoutVars>
          <dgm:chMax val="0"/>
          <dgm:bulletEnabled val="1"/>
        </dgm:presLayoutVars>
      </dgm:prSet>
      <dgm:spPr/>
    </dgm:pt>
    <dgm:pt modelId="{FDAAD2D4-9C54-439D-B4DD-B1A28AB7A737}" type="pres">
      <dgm:prSet presAssocID="{7F8C887E-8545-4F97-AEF8-D84D2546E97B}" presName="negativeSpace" presStyleCnt="0"/>
      <dgm:spPr/>
    </dgm:pt>
    <dgm:pt modelId="{825A7B70-C7DA-4D08-82D4-FFA726AA03CF}" type="pres">
      <dgm:prSet presAssocID="{7F8C887E-8545-4F97-AEF8-D84D2546E97B}" presName="childText" presStyleLbl="conFgAcc1" presStyleIdx="2" presStyleCnt="5">
        <dgm:presLayoutVars>
          <dgm:bulletEnabled val="1"/>
        </dgm:presLayoutVars>
      </dgm:prSet>
      <dgm:spPr/>
    </dgm:pt>
    <dgm:pt modelId="{D3B07501-7985-46C3-9D58-23E37225F577}" type="pres">
      <dgm:prSet presAssocID="{60A97D9A-0A82-42CF-88B8-93D67872F3BF}" presName="spaceBetweenRectangles" presStyleCnt="0"/>
      <dgm:spPr/>
    </dgm:pt>
    <dgm:pt modelId="{347E2878-859A-49AE-878A-738C7C8C8870}" type="pres">
      <dgm:prSet presAssocID="{1D3FB5D5-7B54-4503-88E2-12D22FB971B0}" presName="parentLin" presStyleCnt="0"/>
      <dgm:spPr/>
    </dgm:pt>
    <dgm:pt modelId="{D25A6FE1-F485-4670-BA8C-B178FD6FB6B2}" type="pres">
      <dgm:prSet presAssocID="{1D3FB5D5-7B54-4503-88E2-12D22FB971B0}" presName="parentLeftMargin" presStyleLbl="node1" presStyleIdx="2" presStyleCnt="5"/>
      <dgm:spPr/>
    </dgm:pt>
    <dgm:pt modelId="{B56C206A-64E8-4226-855C-C9FFDB262F53}" type="pres">
      <dgm:prSet presAssocID="{1D3FB5D5-7B54-4503-88E2-12D22FB971B0}" presName="parentText" presStyleLbl="node1" presStyleIdx="3" presStyleCnt="5">
        <dgm:presLayoutVars>
          <dgm:chMax val="0"/>
          <dgm:bulletEnabled val="1"/>
        </dgm:presLayoutVars>
      </dgm:prSet>
      <dgm:spPr/>
    </dgm:pt>
    <dgm:pt modelId="{2DA5A8DE-C900-49AB-ADF0-1441C990136A}" type="pres">
      <dgm:prSet presAssocID="{1D3FB5D5-7B54-4503-88E2-12D22FB971B0}" presName="negativeSpace" presStyleCnt="0"/>
      <dgm:spPr/>
    </dgm:pt>
    <dgm:pt modelId="{0A07761D-CCF4-42E9-9B3A-FB96B0FF14E9}" type="pres">
      <dgm:prSet presAssocID="{1D3FB5D5-7B54-4503-88E2-12D22FB971B0}" presName="childText" presStyleLbl="conFgAcc1" presStyleIdx="3" presStyleCnt="5">
        <dgm:presLayoutVars>
          <dgm:bulletEnabled val="1"/>
        </dgm:presLayoutVars>
      </dgm:prSet>
      <dgm:spPr/>
    </dgm:pt>
    <dgm:pt modelId="{8B21DCB8-9F4A-4521-9FF8-3F2C53CD599B}" type="pres">
      <dgm:prSet presAssocID="{6FEA9E0E-1BB2-4F79-A1AB-A37C0069016B}" presName="spaceBetweenRectangles" presStyleCnt="0"/>
      <dgm:spPr/>
    </dgm:pt>
    <dgm:pt modelId="{4BC629C1-D84D-41C5-8453-EA866F663299}" type="pres">
      <dgm:prSet presAssocID="{667E751A-6FB1-46CC-827C-98BD73E40822}" presName="parentLin" presStyleCnt="0"/>
      <dgm:spPr/>
    </dgm:pt>
    <dgm:pt modelId="{33314231-39A6-4A88-84FE-8075B2735F29}" type="pres">
      <dgm:prSet presAssocID="{667E751A-6FB1-46CC-827C-98BD73E40822}" presName="parentLeftMargin" presStyleLbl="node1" presStyleIdx="3" presStyleCnt="5"/>
      <dgm:spPr/>
    </dgm:pt>
    <dgm:pt modelId="{59CC9905-6527-434A-BD5C-C9D90E84286F}" type="pres">
      <dgm:prSet presAssocID="{667E751A-6FB1-46CC-827C-98BD73E40822}" presName="parentText" presStyleLbl="node1" presStyleIdx="4" presStyleCnt="5">
        <dgm:presLayoutVars>
          <dgm:chMax val="0"/>
          <dgm:bulletEnabled val="1"/>
        </dgm:presLayoutVars>
      </dgm:prSet>
      <dgm:spPr/>
    </dgm:pt>
    <dgm:pt modelId="{1AB273B5-6DCD-4B1F-9C57-6F762761D5F9}" type="pres">
      <dgm:prSet presAssocID="{667E751A-6FB1-46CC-827C-98BD73E40822}" presName="negativeSpace" presStyleCnt="0"/>
      <dgm:spPr/>
    </dgm:pt>
    <dgm:pt modelId="{869ABF64-5B6D-466B-9983-993021AB08FB}" type="pres">
      <dgm:prSet presAssocID="{667E751A-6FB1-46CC-827C-98BD73E40822}" presName="childText" presStyleLbl="conFgAcc1" presStyleIdx="4" presStyleCnt="5">
        <dgm:presLayoutVars>
          <dgm:bulletEnabled val="1"/>
        </dgm:presLayoutVars>
      </dgm:prSet>
      <dgm:spPr/>
    </dgm:pt>
  </dgm:ptLst>
  <dgm:cxnLst>
    <dgm:cxn modelId="{62A52C0F-CD9A-4431-8495-01CD1FB0A919}" srcId="{F39A5377-DD19-4C24-B284-7841E8EAFE89}" destId="{7F8C887E-8545-4F97-AEF8-D84D2546E97B}" srcOrd="2" destOrd="0" parTransId="{E67309E1-BFE5-4ECD-9F5F-D6E3935AD49D}" sibTransId="{60A97D9A-0A82-42CF-88B8-93D67872F3BF}"/>
    <dgm:cxn modelId="{8478E935-3184-42E5-A3FC-A145C585D38F}" type="presOf" srcId="{7F8C887E-8545-4F97-AEF8-D84D2546E97B}" destId="{7B511A6C-04D9-43BC-AFF7-AFBAC40F231F}" srcOrd="0" destOrd="0" presId="urn:microsoft.com/office/officeart/2005/8/layout/list1"/>
    <dgm:cxn modelId="{B8469C39-989E-454E-9EFD-CF60CCECB6F2}" srcId="{F39A5377-DD19-4C24-B284-7841E8EAFE89}" destId="{01B801BF-6C25-4ABE-8FA8-48F7A0464B11}" srcOrd="1" destOrd="0" parTransId="{3DD53CE5-AD21-4742-BD6B-31338DDC9848}" sibTransId="{3AF653F0-72C4-44F6-9EF6-D4C506DB0DA6}"/>
    <dgm:cxn modelId="{B303165C-0CFF-443C-875A-191E97DFF1EA}" type="presOf" srcId="{667E751A-6FB1-46CC-827C-98BD73E40822}" destId="{59CC9905-6527-434A-BD5C-C9D90E84286F}" srcOrd="1" destOrd="0" presId="urn:microsoft.com/office/officeart/2005/8/layout/list1"/>
    <dgm:cxn modelId="{941B2861-254A-4AC4-BB80-DB45BDF97A60}" type="presOf" srcId="{1D3FB5D5-7B54-4503-88E2-12D22FB971B0}" destId="{D25A6FE1-F485-4670-BA8C-B178FD6FB6B2}" srcOrd="0" destOrd="0" presId="urn:microsoft.com/office/officeart/2005/8/layout/list1"/>
    <dgm:cxn modelId="{E1B0A06B-CA10-48C6-960E-FB5AE757ADB5}" type="presOf" srcId="{1D3FB5D5-7B54-4503-88E2-12D22FB971B0}" destId="{B56C206A-64E8-4226-855C-C9FFDB262F53}" srcOrd="1" destOrd="0" presId="urn:microsoft.com/office/officeart/2005/8/layout/list1"/>
    <dgm:cxn modelId="{3A107176-E1E4-47C4-90A1-54EFBAEED17D}" type="presOf" srcId="{F39A5377-DD19-4C24-B284-7841E8EAFE89}" destId="{12E53CBA-509B-4E6D-9F03-801F77DD3F2B}" srcOrd="0" destOrd="0" presId="urn:microsoft.com/office/officeart/2005/8/layout/list1"/>
    <dgm:cxn modelId="{5CAC9FA3-0498-4D46-9627-0B3638335E21}" type="presOf" srcId="{6FF5C422-5934-439D-84A7-740F489F3557}" destId="{C6C4B3D4-7591-4A6D-A5FC-DB36BE8A858F}" srcOrd="0" destOrd="0" presId="urn:microsoft.com/office/officeart/2005/8/layout/list1"/>
    <dgm:cxn modelId="{D15B72AA-97F9-4221-BEE6-139651A04225}" srcId="{F39A5377-DD19-4C24-B284-7841E8EAFE89}" destId="{6FF5C422-5934-439D-84A7-740F489F3557}" srcOrd="0" destOrd="0" parTransId="{C2714CD1-1002-4192-94D4-08ACAC89B15B}" sibTransId="{18EF06B6-8566-46DC-92AC-DF739D26D09B}"/>
    <dgm:cxn modelId="{E40352C0-CA19-465D-9826-E717F6950B81}" type="presOf" srcId="{6FF5C422-5934-439D-84A7-740F489F3557}" destId="{BBAC4D45-ED30-4D32-A041-9633804DF7EA}" srcOrd="1" destOrd="0" presId="urn:microsoft.com/office/officeart/2005/8/layout/list1"/>
    <dgm:cxn modelId="{F08D40D6-30AD-43FA-85AC-67FF193D58DE}" srcId="{F39A5377-DD19-4C24-B284-7841E8EAFE89}" destId="{1D3FB5D5-7B54-4503-88E2-12D22FB971B0}" srcOrd="3" destOrd="0" parTransId="{C9C4E40C-B7CC-47AB-B999-277D70E34DF1}" sibTransId="{6FEA9E0E-1BB2-4F79-A1AB-A37C0069016B}"/>
    <dgm:cxn modelId="{C6F3F7DE-4A83-4EEB-89E4-9D4B6777E5B7}" type="presOf" srcId="{01B801BF-6C25-4ABE-8FA8-48F7A0464B11}" destId="{6CFCB90C-D977-4CF4-B880-618D2E9CC52C}" srcOrd="1" destOrd="0" presId="urn:microsoft.com/office/officeart/2005/8/layout/list1"/>
    <dgm:cxn modelId="{2A90B7DF-4611-4FDF-A207-38DCC99E05D9}" type="presOf" srcId="{7F8C887E-8545-4F97-AEF8-D84D2546E97B}" destId="{2A08B039-AF68-4B0F-9DBB-AAE470D8B82F}" srcOrd="1" destOrd="0" presId="urn:microsoft.com/office/officeart/2005/8/layout/list1"/>
    <dgm:cxn modelId="{99738AF8-BAEE-4D3E-A9B0-7B4081FFE0A0}" type="presOf" srcId="{01B801BF-6C25-4ABE-8FA8-48F7A0464B11}" destId="{516DF202-F928-43F5-A9DE-8660C8E4A110}" srcOrd="0" destOrd="0" presId="urn:microsoft.com/office/officeart/2005/8/layout/list1"/>
    <dgm:cxn modelId="{1B5A55FE-1BFC-4478-BA23-BF87FE6C6146}" srcId="{F39A5377-DD19-4C24-B284-7841E8EAFE89}" destId="{667E751A-6FB1-46CC-827C-98BD73E40822}" srcOrd="4" destOrd="0" parTransId="{B88CE6C5-A9C0-410D-AB89-91793D64C1E8}" sibTransId="{DB81DF72-7344-4DF8-8FC6-96AD23478714}"/>
    <dgm:cxn modelId="{7910F5FE-19AE-4F5E-ABC7-368FADC349A0}" type="presOf" srcId="{667E751A-6FB1-46CC-827C-98BD73E40822}" destId="{33314231-39A6-4A88-84FE-8075B2735F29}" srcOrd="0" destOrd="0" presId="urn:microsoft.com/office/officeart/2005/8/layout/list1"/>
    <dgm:cxn modelId="{CE92C3F1-6DE0-458C-992B-A828975CAFF3}" type="presParOf" srcId="{12E53CBA-509B-4E6D-9F03-801F77DD3F2B}" destId="{40CB42A9-2BA6-4917-8DD3-8CAAFED2838F}" srcOrd="0" destOrd="0" presId="urn:microsoft.com/office/officeart/2005/8/layout/list1"/>
    <dgm:cxn modelId="{B65739AE-6799-4FE3-B285-2F5BF2F58536}" type="presParOf" srcId="{40CB42A9-2BA6-4917-8DD3-8CAAFED2838F}" destId="{C6C4B3D4-7591-4A6D-A5FC-DB36BE8A858F}" srcOrd="0" destOrd="0" presId="urn:microsoft.com/office/officeart/2005/8/layout/list1"/>
    <dgm:cxn modelId="{32CB96B8-3793-4858-A26F-931F58802ABB}" type="presParOf" srcId="{40CB42A9-2BA6-4917-8DD3-8CAAFED2838F}" destId="{BBAC4D45-ED30-4D32-A041-9633804DF7EA}" srcOrd="1" destOrd="0" presId="urn:microsoft.com/office/officeart/2005/8/layout/list1"/>
    <dgm:cxn modelId="{48EA28B2-4387-4A7E-ACF7-F4335D58E2D0}" type="presParOf" srcId="{12E53CBA-509B-4E6D-9F03-801F77DD3F2B}" destId="{189CA99A-470D-47AD-BE11-823F71BA81D5}" srcOrd="1" destOrd="0" presId="urn:microsoft.com/office/officeart/2005/8/layout/list1"/>
    <dgm:cxn modelId="{140E51DD-A154-407E-A375-9EF11E8E1D8A}" type="presParOf" srcId="{12E53CBA-509B-4E6D-9F03-801F77DD3F2B}" destId="{ED190D3A-F1F5-440C-8A23-4CCA7BBBDFB1}" srcOrd="2" destOrd="0" presId="urn:microsoft.com/office/officeart/2005/8/layout/list1"/>
    <dgm:cxn modelId="{1B0DCA09-BFE4-4955-8763-38068D7BB8C7}" type="presParOf" srcId="{12E53CBA-509B-4E6D-9F03-801F77DD3F2B}" destId="{40609775-5FF5-44AD-A2E4-B86B4E1265DB}" srcOrd="3" destOrd="0" presId="urn:microsoft.com/office/officeart/2005/8/layout/list1"/>
    <dgm:cxn modelId="{A15BC0FA-5F0E-4CE4-BB89-7879FCEAC060}" type="presParOf" srcId="{12E53CBA-509B-4E6D-9F03-801F77DD3F2B}" destId="{D503C714-BEB0-45A9-B3C0-6F38C1383DC8}" srcOrd="4" destOrd="0" presId="urn:microsoft.com/office/officeart/2005/8/layout/list1"/>
    <dgm:cxn modelId="{58264F07-5480-4A8B-BC2F-321936E0C405}" type="presParOf" srcId="{D503C714-BEB0-45A9-B3C0-6F38C1383DC8}" destId="{516DF202-F928-43F5-A9DE-8660C8E4A110}" srcOrd="0" destOrd="0" presId="urn:microsoft.com/office/officeart/2005/8/layout/list1"/>
    <dgm:cxn modelId="{20977A96-0570-4484-85BF-79C237F7884E}" type="presParOf" srcId="{D503C714-BEB0-45A9-B3C0-6F38C1383DC8}" destId="{6CFCB90C-D977-4CF4-B880-618D2E9CC52C}" srcOrd="1" destOrd="0" presId="urn:microsoft.com/office/officeart/2005/8/layout/list1"/>
    <dgm:cxn modelId="{8057A2E5-53CE-4DCB-AF1A-2D607B45DA46}" type="presParOf" srcId="{12E53CBA-509B-4E6D-9F03-801F77DD3F2B}" destId="{9C99C2E9-3D32-44EC-945F-2D3A486B88ED}" srcOrd="5" destOrd="0" presId="urn:microsoft.com/office/officeart/2005/8/layout/list1"/>
    <dgm:cxn modelId="{649ABCE2-7A41-42E1-839A-D704D09741B0}" type="presParOf" srcId="{12E53CBA-509B-4E6D-9F03-801F77DD3F2B}" destId="{1F35763C-FDE9-4F13-BE11-552BF7AD290C}" srcOrd="6" destOrd="0" presId="urn:microsoft.com/office/officeart/2005/8/layout/list1"/>
    <dgm:cxn modelId="{F4F02F84-10C3-4B55-A763-5293A750DA4D}" type="presParOf" srcId="{12E53CBA-509B-4E6D-9F03-801F77DD3F2B}" destId="{B0FFC859-28D1-4CA5-A35A-ED5A1B840641}" srcOrd="7" destOrd="0" presId="urn:microsoft.com/office/officeart/2005/8/layout/list1"/>
    <dgm:cxn modelId="{5CAB1CFA-3BEF-426C-A01F-8186699D82ED}" type="presParOf" srcId="{12E53CBA-509B-4E6D-9F03-801F77DD3F2B}" destId="{05312AB3-EDFC-4C82-AD5B-FBDB21A0FEAC}" srcOrd="8" destOrd="0" presId="urn:microsoft.com/office/officeart/2005/8/layout/list1"/>
    <dgm:cxn modelId="{1C99979E-FF25-48FF-B440-893D567030A8}" type="presParOf" srcId="{05312AB3-EDFC-4C82-AD5B-FBDB21A0FEAC}" destId="{7B511A6C-04D9-43BC-AFF7-AFBAC40F231F}" srcOrd="0" destOrd="0" presId="urn:microsoft.com/office/officeart/2005/8/layout/list1"/>
    <dgm:cxn modelId="{BA7B4ED3-F346-42A8-A07F-71B51196BA4C}" type="presParOf" srcId="{05312AB3-EDFC-4C82-AD5B-FBDB21A0FEAC}" destId="{2A08B039-AF68-4B0F-9DBB-AAE470D8B82F}" srcOrd="1" destOrd="0" presId="urn:microsoft.com/office/officeart/2005/8/layout/list1"/>
    <dgm:cxn modelId="{39D6A6BC-3BDE-4372-AB6A-DE35DCF7501A}" type="presParOf" srcId="{12E53CBA-509B-4E6D-9F03-801F77DD3F2B}" destId="{FDAAD2D4-9C54-439D-B4DD-B1A28AB7A737}" srcOrd="9" destOrd="0" presId="urn:microsoft.com/office/officeart/2005/8/layout/list1"/>
    <dgm:cxn modelId="{9EF4D41C-6B89-4D91-9EA9-C31C8D878EC8}" type="presParOf" srcId="{12E53CBA-509B-4E6D-9F03-801F77DD3F2B}" destId="{825A7B70-C7DA-4D08-82D4-FFA726AA03CF}" srcOrd="10" destOrd="0" presId="urn:microsoft.com/office/officeart/2005/8/layout/list1"/>
    <dgm:cxn modelId="{70F91763-640A-48B9-97A8-6ECEF4B862D2}" type="presParOf" srcId="{12E53CBA-509B-4E6D-9F03-801F77DD3F2B}" destId="{D3B07501-7985-46C3-9D58-23E37225F577}" srcOrd="11" destOrd="0" presId="urn:microsoft.com/office/officeart/2005/8/layout/list1"/>
    <dgm:cxn modelId="{0ED896E9-116D-47DB-AEA7-81717B7AE300}" type="presParOf" srcId="{12E53CBA-509B-4E6D-9F03-801F77DD3F2B}" destId="{347E2878-859A-49AE-878A-738C7C8C8870}" srcOrd="12" destOrd="0" presId="urn:microsoft.com/office/officeart/2005/8/layout/list1"/>
    <dgm:cxn modelId="{F12117FC-FF5E-4DE4-B533-4D86BEAB6796}" type="presParOf" srcId="{347E2878-859A-49AE-878A-738C7C8C8870}" destId="{D25A6FE1-F485-4670-BA8C-B178FD6FB6B2}" srcOrd="0" destOrd="0" presId="urn:microsoft.com/office/officeart/2005/8/layout/list1"/>
    <dgm:cxn modelId="{D6B90240-24C8-4E0C-8708-050426AB4B6D}" type="presParOf" srcId="{347E2878-859A-49AE-878A-738C7C8C8870}" destId="{B56C206A-64E8-4226-855C-C9FFDB262F53}" srcOrd="1" destOrd="0" presId="urn:microsoft.com/office/officeart/2005/8/layout/list1"/>
    <dgm:cxn modelId="{092A312C-ED9B-40AB-8962-59DF60905DF9}" type="presParOf" srcId="{12E53CBA-509B-4E6D-9F03-801F77DD3F2B}" destId="{2DA5A8DE-C900-49AB-ADF0-1441C990136A}" srcOrd="13" destOrd="0" presId="urn:microsoft.com/office/officeart/2005/8/layout/list1"/>
    <dgm:cxn modelId="{FF44B12B-AC9F-4279-AE8E-972D173DD819}" type="presParOf" srcId="{12E53CBA-509B-4E6D-9F03-801F77DD3F2B}" destId="{0A07761D-CCF4-42E9-9B3A-FB96B0FF14E9}" srcOrd="14" destOrd="0" presId="urn:microsoft.com/office/officeart/2005/8/layout/list1"/>
    <dgm:cxn modelId="{C1EEE561-0CA7-4F53-ABD0-5473AFDEEAE0}" type="presParOf" srcId="{12E53CBA-509B-4E6D-9F03-801F77DD3F2B}" destId="{8B21DCB8-9F4A-4521-9FF8-3F2C53CD599B}" srcOrd="15" destOrd="0" presId="urn:microsoft.com/office/officeart/2005/8/layout/list1"/>
    <dgm:cxn modelId="{C775E1CB-95FD-49F0-89ED-B749BE653D34}" type="presParOf" srcId="{12E53CBA-509B-4E6D-9F03-801F77DD3F2B}" destId="{4BC629C1-D84D-41C5-8453-EA866F663299}" srcOrd="16" destOrd="0" presId="urn:microsoft.com/office/officeart/2005/8/layout/list1"/>
    <dgm:cxn modelId="{A8FDFD09-9EF3-42EB-896C-07F4DC5CECF7}" type="presParOf" srcId="{4BC629C1-D84D-41C5-8453-EA866F663299}" destId="{33314231-39A6-4A88-84FE-8075B2735F29}" srcOrd="0" destOrd="0" presId="urn:microsoft.com/office/officeart/2005/8/layout/list1"/>
    <dgm:cxn modelId="{7EAD2CD8-5AEB-4594-8214-05C901BFCADF}" type="presParOf" srcId="{4BC629C1-D84D-41C5-8453-EA866F663299}" destId="{59CC9905-6527-434A-BD5C-C9D90E84286F}" srcOrd="1" destOrd="0" presId="urn:microsoft.com/office/officeart/2005/8/layout/list1"/>
    <dgm:cxn modelId="{388DDBB1-9625-42F0-9217-32C2DC55D08C}" type="presParOf" srcId="{12E53CBA-509B-4E6D-9F03-801F77DD3F2B}" destId="{1AB273B5-6DCD-4B1F-9C57-6F762761D5F9}" srcOrd="17" destOrd="0" presId="urn:microsoft.com/office/officeart/2005/8/layout/list1"/>
    <dgm:cxn modelId="{CEA493ED-18B7-40BC-9653-D88FC112EB86}" type="presParOf" srcId="{12E53CBA-509B-4E6D-9F03-801F77DD3F2B}" destId="{869ABF64-5B6D-466B-9983-993021AB08FB}"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E3DB1DA-AF0C-4AF8-996A-46D75AF24CD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041C7E3-7D34-4836-93BF-FD80EC7EC396}">
      <dgm:prSet/>
      <dgm:spPr/>
      <dgm:t>
        <a:bodyPr/>
        <a:lstStyle/>
        <a:p>
          <a:r>
            <a:rPr lang="en-GB"/>
            <a:t>Greater depth → more time to generate force</a:t>
          </a:r>
          <a:endParaRPr lang="en-US"/>
        </a:p>
      </dgm:t>
    </dgm:pt>
    <dgm:pt modelId="{53742DB9-9C5A-4257-8C45-63B08607FFC1}" type="parTrans" cxnId="{65EEFE83-AD94-445D-A4C7-41EE8E1643BE}">
      <dgm:prSet/>
      <dgm:spPr/>
      <dgm:t>
        <a:bodyPr/>
        <a:lstStyle/>
        <a:p>
          <a:endParaRPr lang="en-US"/>
        </a:p>
      </dgm:t>
    </dgm:pt>
    <dgm:pt modelId="{9D3D4B53-630E-47AB-8205-A518C16FD985}" type="sibTrans" cxnId="{65EEFE83-AD94-445D-A4C7-41EE8E1643BE}">
      <dgm:prSet/>
      <dgm:spPr/>
      <dgm:t>
        <a:bodyPr/>
        <a:lstStyle/>
        <a:p>
          <a:endParaRPr lang="en-US"/>
        </a:p>
      </dgm:t>
    </dgm:pt>
    <dgm:pt modelId="{7045DB19-8467-4882-AE08-C683974E7BDB}">
      <dgm:prSet/>
      <dgm:spPr/>
      <dgm:t>
        <a:bodyPr/>
        <a:lstStyle/>
        <a:p>
          <a:r>
            <a:rPr lang="en-GB"/>
            <a:t>Increased impulse → higher take‑off velocity</a:t>
          </a:r>
          <a:endParaRPr lang="en-US"/>
        </a:p>
      </dgm:t>
    </dgm:pt>
    <dgm:pt modelId="{11C1B42E-0530-4D3B-9414-8AD70E347F5B}" type="parTrans" cxnId="{82879F1B-789C-4BD5-8A03-64BA3C88C903}">
      <dgm:prSet/>
      <dgm:spPr/>
      <dgm:t>
        <a:bodyPr/>
        <a:lstStyle/>
        <a:p>
          <a:endParaRPr lang="en-US"/>
        </a:p>
      </dgm:t>
    </dgm:pt>
    <dgm:pt modelId="{01609BCA-CACA-4AD8-907D-C795FD640515}" type="sibTrans" cxnId="{82879F1B-789C-4BD5-8A03-64BA3C88C903}">
      <dgm:prSet/>
      <dgm:spPr/>
      <dgm:t>
        <a:bodyPr/>
        <a:lstStyle/>
        <a:p>
          <a:endParaRPr lang="en-US"/>
        </a:p>
      </dgm:t>
    </dgm:pt>
    <dgm:pt modelId="{8C60BC8B-E3B3-4B9B-8356-8BF5C087F95A}">
      <dgm:prSet/>
      <dgm:spPr/>
      <dgm:t>
        <a:bodyPr/>
        <a:lstStyle/>
        <a:p>
          <a:r>
            <a:rPr lang="en-GB"/>
            <a:t>But: too much depth can reduce efficiency</a:t>
          </a:r>
          <a:endParaRPr lang="en-US"/>
        </a:p>
      </dgm:t>
    </dgm:pt>
    <dgm:pt modelId="{C9B6C843-99FB-4E0D-8CF2-4652E6FCBE03}" type="parTrans" cxnId="{9FEE5619-6A2B-4A4F-A7DF-EBC05B317F0A}">
      <dgm:prSet/>
      <dgm:spPr/>
      <dgm:t>
        <a:bodyPr/>
        <a:lstStyle/>
        <a:p>
          <a:endParaRPr lang="en-US"/>
        </a:p>
      </dgm:t>
    </dgm:pt>
    <dgm:pt modelId="{1A75A5E9-EDB5-4A4E-B429-AF0033609C2F}" type="sibTrans" cxnId="{9FEE5619-6A2B-4A4F-A7DF-EBC05B317F0A}">
      <dgm:prSet/>
      <dgm:spPr/>
      <dgm:t>
        <a:bodyPr/>
        <a:lstStyle/>
        <a:p>
          <a:endParaRPr lang="en-US"/>
        </a:p>
      </dgm:t>
    </dgm:pt>
    <dgm:pt modelId="{D0B20579-366F-4FFA-9184-E9AAB6CB29A1}">
      <dgm:prSet/>
      <dgm:spPr/>
      <dgm:t>
        <a:bodyPr/>
        <a:lstStyle/>
        <a:p>
          <a:r>
            <a:rPr lang="en-GB"/>
            <a:t>Introduce the “optimal depth” concept</a:t>
          </a:r>
          <a:endParaRPr lang="en-US"/>
        </a:p>
      </dgm:t>
    </dgm:pt>
    <dgm:pt modelId="{AA021E4C-156B-4DF4-92AD-7C11881276BA}" type="parTrans" cxnId="{7858D647-8991-41E1-81A7-EDE593A961D8}">
      <dgm:prSet/>
      <dgm:spPr/>
      <dgm:t>
        <a:bodyPr/>
        <a:lstStyle/>
        <a:p>
          <a:endParaRPr lang="en-US"/>
        </a:p>
      </dgm:t>
    </dgm:pt>
    <dgm:pt modelId="{F5C12C0C-9A6D-40AD-B1F2-955F258E552A}" type="sibTrans" cxnId="{7858D647-8991-41E1-81A7-EDE593A961D8}">
      <dgm:prSet/>
      <dgm:spPr/>
      <dgm:t>
        <a:bodyPr/>
        <a:lstStyle/>
        <a:p>
          <a:endParaRPr lang="en-US"/>
        </a:p>
      </dgm:t>
    </dgm:pt>
    <dgm:pt modelId="{6618676B-A80F-4B7D-9EFB-3CCC50D250EA}" type="pres">
      <dgm:prSet presAssocID="{6E3DB1DA-AF0C-4AF8-996A-46D75AF24CDE}" presName="linear" presStyleCnt="0">
        <dgm:presLayoutVars>
          <dgm:animLvl val="lvl"/>
          <dgm:resizeHandles val="exact"/>
        </dgm:presLayoutVars>
      </dgm:prSet>
      <dgm:spPr/>
    </dgm:pt>
    <dgm:pt modelId="{6031D225-7931-40E4-B693-4F3BB49F7BD9}" type="pres">
      <dgm:prSet presAssocID="{4041C7E3-7D34-4836-93BF-FD80EC7EC396}" presName="parentText" presStyleLbl="node1" presStyleIdx="0" presStyleCnt="4">
        <dgm:presLayoutVars>
          <dgm:chMax val="0"/>
          <dgm:bulletEnabled val="1"/>
        </dgm:presLayoutVars>
      </dgm:prSet>
      <dgm:spPr/>
    </dgm:pt>
    <dgm:pt modelId="{7ECC34A9-6EE6-4144-9327-B3CA888910E6}" type="pres">
      <dgm:prSet presAssocID="{9D3D4B53-630E-47AB-8205-A518C16FD985}" presName="spacer" presStyleCnt="0"/>
      <dgm:spPr/>
    </dgm:pt>
    <dgm:pt modelId="{71CB6C83-2560-4512-8419-8F5CC1BCA967}" type="pres">
      <dgm:prSet presAssocID="{7045DB19-8467-4882-AE08-C683974E7BDB}" presName="parentText" presStyleLbl="node1" presStyleIdx="1" presStyleCnt="4">
        <dgm:presLayoutVars>
          <dgm:chMax val="0"/>
          <dgm:bulletEnabled val="1"/>
        </dgm:presLayoutVars>
      </dgm:prSet>
      <dgm:spPr/>
    </dgm:pt>
    <dgm:pt modelId="{99666B3E-D86B-49C2-B5BB-A779D0ECAD3A}" type="pres">
      <dgm:prSet presAssocID="{01609BCA-CACA-4AD8-907D-C795FD640515}" presName="spacer" presStyleCnt="0"/>
      <dgm:spPr/>
    </dgm:pt>
    <dgm:pt modelId="{30581AC4-72D4-426A-B0A2-CDA52E87002E}" type="pres">
      <dgm:prSet presAssocID="{8C60BC8B-E3B3-4B9B-8356-8BF5C087F95A}" presName="parentText" presStyleLbl="node1" presStyleIdx="2" presStyleCnt="4">
        <dgm:presLayoutVars>
          <dgm:chMax val="0"/>
          <dgm:bulletEnabled val="1"/>
        </dgm:presLayoutVars>
      </dgm:prSet>
      <dgm:spPr/>
    </dgm:pt>
    <dgm:pt modelId="{E77C37BB-DC89-4652-8E91-A378E489036D}" type="pres">
      <dgm:prSet presAssocID="{1A75A5E9-EDB5-4A4E-B429-AF0033609C2F}" presName="spacer" presStyleCnt="0"/>
      <dgm:spPr/>
    </dgm:pt>
    <dgm:pt modelId="{3DA1F5A1-784A-40E5-94D0-DE70CCF32394}" type="pres">
      <dgm:prSet presAssocID="{D0B20579-366F-4FFA-9184-E9AAB6CB29A1}" presName="parentText" presStyleLbl="node1" presStyleIdx="3" presStyleCnt="4">
        <dgm:presLayoutVars>
          <dgm:chMax val="0"/>
          <dgm:bulletEnabled val="1"/>
        </dgm:presLayoutVars>
      </dgm:prSet>
      <dgm:spPr/>
    </dgm:pt>
  </dgm:ptLst>
  <dgm:cxnLst>
    <dgm:cxn modelId="{38856D08-FE25-4223-A315-58A125B935CE}" type="presOf" srcId="{7045DB19-8467-4882-AE08-C683974E7BDB}" destId="{71CB6C83-2560-4512-8419-8F5CC1BCA967}" srcOrd="0" destOrd="0" presId="urn:microsoft.com/office/officeart/2005/8/layout/vList2"/>
    <dgm:cxn modelId="{A3E44118-1903-4AAC-ACEF-CF7C2FD7C1F4}" type="presOf" srcId="{8C60BC8B-E3B3-4B9B-8356-8BF5C087F95A}" destId="{30581AC4-72D4-426A-B0A2-CDA52E87002E}" srcOrd="0" destOrd="0" presId="urn:microsoft.com/office/officeart/2005/8/layout/vList2"/>
    <dgm:cxn modelId="{9FEE5619-6A2B-4A4F-A7DF-EBC05B317F0A}" srcId="{6E3DB1DA-AF0C-4AF8-996A-46D75AF24CDE}" destId="{8C60BC8B-E3B3-4B9B-8356-8BF5C087F95A}" srcOrd="2" destOrd="0" parTransId="{C9B6C843-99FB-4E0D-8CF2-4652E6FCBE03}" sibTransId="{1A75A5E9-EDB5-4A4E-B429-AF0033609C2F}"/>
    <dgm:cxn modelId="{82879F1B-789C-4BD5-8A03-64BA3C88C903}" srcId="{6E3DB1DA-AF0C-4AF8-996A-46D75AF24CDE}" destId="{7045DB19-8467-4882-AE08-C683974E7BDB}" srcOrd="1" destOrd="0" parTransId="{11C1B42E-0530-4D3B-9414-8AD70E347F5B}" sibTransId="{01609BCA-CACA-4AD8-907D-C795FD640515}"/>
    <dgm:cxn modelId="{7DD3012D-989B-4205-B86C-641988B1AF8F}" type="presOf" srcId="{6E3DB1DA-AF0C-4AF8-996A-46D75AF24CDE}" destId="{6618676B-A80F-4B7D-9EFB-3CCC50D250EA}" srcOrd="0" destOrd="0" presId="urn:microsoft.com/office/officeart/2005/8/layout/vList2"/>
    <dgm:cxn modelId="{7858D647-8991-41E1-81A7-EDE593A961D8}" srcId="{6E3DB1DA-AF0C-4AF8-996A-46D75AF24CDE}" destId="{D0B20579-366F-4FFA-9184-E9AAB6CB29A1}" srcOrd="3" destOrd="0" parTransId="{AA021E4C-156B-4DF4-92AD-7C11881276BA}" sibTransId="{F5C12C0C-9A6D-40AD-B1F2-955F258E552A}"/>
    <dgm:cxn modelId="{ED157D57-6DC0-4C78-A55E-4A3018557ADE}" type="presOf" srcId="{D0B20579-366F-4FFA-9184-E9AAB6CB29A1}" destId="{3DA1F5A1-784A-40E5-94D0-DE70CCF32394}" srcOrd="0" destOrd="0" presId="urn:microsoft.com/office/officeart/2005/8/layout/vList2"/>
    <dgm:cxn modelId="{65EEFE83-AD94-445D-A4C7-41EE8E1643BE}" srcId="{6E3DB1DA-AF0C-4AF8-996A-46D75AF24CDE}" destId="{4041C7E3-7D34-4836-93BF-FD80EC7EC396}" srcOrd="0" destOrd="0" parTransId="{53742DB9-9C5A-4257-8C45-63B08607FFC1}" sibTransId="{9D3D4B53-630E-47AB-8205-A518C16FD985}"/>
    <dgm:cxn modelId="{A00B51F6-3EB3-47E9-A158-0F05A9EF43B8}" type="presOf" srcId="{4041C7E3-7D34-4836-93BF-FD80EC7EC396}" destId="{6031D225-7931-40E4-B693-4F3BB49F7BD9}" srcOrd="0" destOrd="0" presId="urn:microsoft.com/office/officeart/2005/8/layout/vList2"/>
    <dgm:cxn modelId="{A647C8F2-CB00-420E-903B-14A886138828}" type="presParOf" srcId="{6618676B-A80F-4B7D-9EFB-3CCC50D250EA}" destId="{6031D225-7931-40E4-B693-4F3BB49F7BD9}" srcOrd="0" destOrd="0" presId="urn:microsoft.com/office/officeart/2005/8/layout/vList2"/>
    <dgm:cxn modelId="{A374CEF9-E5CA-47C1-8132-9F876981EB2C}" type="presParOf" srcId="{6618676B-A80F-4B7D-9EFB-3CCC50D250EA}" destId="{7ECC34A9-6EE6-4144-9327-B3CA888910E6}" srcOrd="1" destOrd="0" presId="urn:microsoft.com/office/officeart/2005/8/layout/vList2"/>
    <dgm:cxn modelId="{C2BDA171-FFF3-46B2-BEC8-26B85B6C2E78}" type="presParOf" srcId="{6618676B-A80F-4B7D-9EFB-3CCC50D250EA}" destId="{71CB6C83-2560-4512-8419-8F5CC1BCA967}" srcOrd="2" destOrd="0" presId="urn:microsoft.com/office/officeart/2005/8/layout/vList2"/>
    <dgm:cxn modelId="{60C45CE2-31C3-47BE-9256-9DB8012EE56E}" type="presParOf" srcId="{6618676B-A80F-4B7D-9EFB-3CCC50D250EA}" destId="{99666B3E-D86B-49C2-B5BB-A779D0ECAD3A}" srcOrd="3" destOrd="0" presId="urn:microsoft.com/office/officeart/2005/8/layout/vList2"/>
    <dgm:cxn modelId="{AA933F51-9BD3-49DC-B4EE-2B003703FFC6}" type="presParOf" srcId="{6618676B-A80F-4B7D-9EFB-3CCC50D250EA}" destId="{30581AC4-72D4-426A-B0A2-CDA52E87002E}" srcOrd="4" destOrd="0" presId="urn:microsoft.com/office/officeart/2005/8/layout/vList2"/>
    <dgm:cxn modelId="{DB09D27F-705C-4E30-A4B7-5BBECB62294A}" type="presParOf" srcId="{6618676B-A80F-4B7D-9EFB-3CCC50D250EA}" destId="{E77C37BB-DC89-4652-8E91-A378E489036D}" srcOrd="5" destOrd="0" presId="urn:microsoft.com/office/officeart/2005/8/layout/vList2"/>
    <dgm:cxn modelId="{FC8F621D-363A-4AE6-A7E1-035C122F62E0}" type="presParOf" srcId="{6618676B-A80F-4B7D-9EFB-3CCC50D250EA}" destId="{3DA1F5A1-784A-40E5-94D0-DE70CCF3239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52EAAA-F1B6-43CB-99A2-4F7DB8CF25E6}" type="doc">
      <dgm:prSet loTypeId="urn:microsoft.com/office/officeart/2005/8/layout/list1" loCatId="list" qsTypeId="urn:microsoft.com/office/officeart/2005/8/quickstyle/simple4" qsCatId="simple" csTypeId="urn:microsoft.com/office/officeart/2005/8/colors/colorful5" csCatId="colorful" phldr="1"/>
      <dgm:spPr/>
      <dgm:t>
        <a:bodyPr/>
        <a:lstStyle/>
        <a:p>
          <a:endParaRPr lang="en-US"/>
        </a:p>
      </dgm:t>
    </dgm:pt>
    <dgm:pt modelId="{33AA8A54-E26F-45A7-8EEA-7151B77832CC}">
      <dgm:prSet/>
      <dgm:spPr/>
      <dgm:t>
        <a:bodyPr/>
        <a:lstStyle/>
        <a:p>
          <a:pPr algn="l">
            <a:lnSpc>
              <a:spcPct val="90000"/>
            </a:lnSpc>
          </a:pPr>
          <a:r>
            <a:rPr lang="en-GB" sz="1900">
              <a:solidFill>
                <a:srgbClr val="FFFFFF"/>
              </a:solidFill>
              <a:latin typeface="Aptos" panose="020B0004020202020204"/>
              <a:ea typeface="+mn-ea"/>
              <a:cs typeface="+mn-cs"/>
            </a:rPr>
            <a:t>20 Participants </a:t>
          </a:r>
          <a:endParaRPr lang="en-US" sz="1900">
            <a:solidFill>
              <a:srgbClr val="FFFFFF"/>
            </a:solidFill>
            <a:latin typeface="Aptos" panose="020B0004020202020204"/>
            <a:ea typeface="+mn-ea"/>
            <a:cs typeface="+mn-cs"/>
          </a:endParaRPr>
        </a:p>
      </dgm:t>
    </dgm:pt>
    <dgm:pt modelId="{DDBB0DEE-BFAE-4B7C-8FE4-FE60476761C1}" type="parTrans" cxnId="{74A2648F-98E5-47AF-B11F-1E5F658F0FC4}">
      <dgm:prSet/>
      <dgm:spPr/>
      <dgm:t>
        <a:bodyPr/>
        <a:lstStyle/>
        <a:p>
          <a:endParaRPr lang="en-US"/>
        </a:p>
      </dgm:t>
    </dgm:pt>
    <dgm:pt modelId="{DE34653D-D77A-4102-9526-6B49B49022B2}" type="sibTrans" cxnId="{74A2648F-98E5-47AF-B11F-1E5F658F0FC4}">
      <dgm:prSet/>
      <dgm:spPr/>
      <dgm:t>
        <a:bodyPr/>
        <a:lstStyle/>
        <a:p>
          <a:endParaRPr lang="en-US"/>
        </a:p>
      </dgm:t>
    </dgm:pt>
    <dgm:pt modelId="{FCAA9E98-EB5C-4994-8424-25571E2FB658}">
      <dgm:prSet/>
      <dgm:spPr/>
      <dgm:t>
        <a:bodyPr/>
        <a:lstStyle/>
        <a:p>
          <a:pPr algn="l">
            <a:lnSpc>
              <a:spcPct val="90000"/>
            </a:lnSpc>
          </a:pPr>
          <a:r>
            <a:rPr lang="en-GB" sz="1900">
              <a:solidFill>
                <a:srgbClr val="FFFFFF"/>
              </a:solidFill>
              <a:latin typeface="Aptos" panose="020B0004020202020204"/>
              <a:ea typeface="+mn-ea"/>
              <a:cs typeface="+mn-cs"/>
            </a:rPr>
            <a:t>10 Males and 10 females</a:t>
          </a:r>
          <a:endParaRPr lang="en-US" sz="1900">
            <a:solidFill>
              <a:srgbClr val="FFFFFF"/>
            </a:solidFill>
            <a:latin typeface="Aptos" panose="020B0004020202020204"/>
            <a:ea typeface="+mn-ea"/>
            <a:cs typeface="+mn-cs"/>
          </a:endParaRPr>
        </a:p>
      </dgm:t>
    </dgm:pt>
    <dgm:pt modelId="{2DE8615C-9F1D-45D2-983C-BA5700E69F4C}" type="parTrans" cxnId="{BB48C9D6-C18B-437B-BEDB-EA2A5597C8E2}">
      <dgm:prSet/>
      <dgm:spPr/>
      <dgm:t>
        <a:bodyPr/>
        <a:lstStyle/>
        <a:p>
          <a:endParaRPr lang="en-US"/>
        </a:p>
      </dgm:t>
    </dgm:pt>
    <dgm:pt modelId="{379EBE9B-BEAB-4C42-8ADB-241128F81622}" type="sibTrans" cxnId="{BB48C9D6-C18B-437B-BEDB-EA2A5597C8E2}">
      <dgm:prSet/>
      <dgm:spPr/>
      <dgm:t>
        <a:bodyPr/>
        <a:lstStyle/>
        <a:p>
          <a:endParaRPr lang="en-US"/>
        </a:p>
      </dgm:t>
    </dgm:pt>
    <dgm:pt modelId="{3FEB8220-4334-4141-A8B0-9B86FE1E5042}">
      <dgm:prSet/>
      <dgm:spPr/>
      <dgm:t>
        <a:bodyPr/>
        <a:lstStyle/>
        <a:p>
          <a:pPr algn="l">
            <a:lnSpc>
              <a:spcPct val="90000"/>
            </a:lnSpc>
          </a:pPr>
          <a:r>
            <a:rPr lang="en-GB" sz="1900">
              <a:solidFill>
                <a:srgbClr val="FFFFFF"/>
              </a:solidFill>
              <a:latin typeface="Aptos" panose="020B0004020202020204"/>
              <a:ea typeface="+mn-ea"/>
              <a:cs typeface="+mn-cs"/>
            </a:rPr>
            <a:t>Age range : 18-29 yrs</a:t>
          </a:r>
          <a:endParaRPr lang="en-US" sz="1900">
            <a:solidFill>
              <a:srgbClr val="FFFFFF"/>
            </a:solidFill>
            <a:latin typeface="Aptos" panose="020B0004020202020204"/>
            <a:ea typeface="+mn-ea"/>
            <a:cs typeface="+mn-cs"/>
          </a:endParaRPr>
        </a:p>
      </dgm:t>
    </dgm:pt>
    <dgm:pt modelId="{425884B3-6F88-4AFD-BFB0-E0A62F9D17E3}" type="parTrans" cxnId="{7D0E8C3F-4499-4CCE-B0C6-A057CA610475}">
      <dgm:prSet/>
      <dgm:spPr/>
      <dgm:t>
        <a:bodyPr/>
        <a:lstStyle/>
        <a:p>
          <a:endParaRPr lang="en-US"/>
        </a:p>
      </dgm:t>
    </dgm:pt>
    <dgm:pt modelId="{925179BD-9833-4FBD-A675-6A8360E7523E}" type="sibTrans" cxnId="{7D0E8C3F-4499-4CCE-B0C6-A057CA610475}">
      <dgm:prSet/>
      <dgm:spPr/>
      <dgm:t>
        <a:bodyPr/>
        <a:lstStyle/>
        <a:p>
          <a:endParaRPr lang="en-US"/>
        </a:p>
      </dgm:t>
    </dgm:pt>
    <dgm:pt modelId="{FEA17FA0-EAE5-4AB3-B7CE-6238ED0E3826}">
      <dgm:prSet/>
      <dgm:spPr/>
      <dgm:t>
        <a:bodyPr/>
        <a:lstStyle/>
        <a:p>
          <a:pPr algn="l" rtl="0">
            <a:lnSpc>
              <a:spcPct val="90000"/>
            </a:lnSpc>
          </a:pPr>
          <a:r>
            <a:rPr lang="en-US" sz="1900" dirty="0" err="1">
              <a:solidFill>
                <a:srgbClr val="FFFFFF"/>
              </a:solidFill>
              <a:latin typeface="Aptos"/>
              <a:ea typeface="+mn-ea"/>
              <a:cs typeface="+mn-cs"/>
            </a:rPr>
            <a:t>Enviromental</a:t>
          </a:r>
          <a:r>
            <a:rPr lang="en-US" sz="1900" dirty="0">
              <a:solidFill>
                <a:srgbClr val="FFFFFF"/>
              </a:solidFill>
              <a:latin typeface="Aptos"/>
              <a:ea typeface="+mn-ea"/>
              <a:cs typeface="+mn-cs"/>
            </a:rPr>
            <a:t> conditions kept consistant </a:t>
          </a:r>
        </a:p>
      </dgm:t>
    </dgm:pt>
    <dgm:pt modelId="{D6CB7B07-5D42-4B1D-9DF8-9376E56A9959}" type="parTrans" cxnId="{38356FCA-0B03-43D2-9C7F-BE126FB18D41}">
      <dgm:prSet/>
      <dgm:spPr/>
      <dgm:t>
        <a:bodyPr/>
        <a:lstStyle/>
        <a:p>
          <a:endParaRPr lang="en-US"/>
        </a:p>
      </dgm:t>
    </dgm:pt>
    <dgm:pt modelId="{0EAC937B-369A-4714-9301-9A595BA98ABA}" type="sibTrans" cxnId="{38356FCA-0B03-43D2-9C7F-BE126FB18D41}">
      <dgm:prSet/>
      <dgm:spPr/>
      <dgm:t>
        <a:bodyPr/>
        <a:lstStyle/>
        <a:p>
          <a:endParaRPr lang="en-US"/>
        </a:p>
      </dgm:t>
    </dgm:pt>
    <dgm:pt modelId="{EF100CE1-F0FC-4702-B36C-80828896813A}">
      <dgm:prSet phldr="0"/>
      <dgm:spPr/>
      <dgm:t>
        <a:bodyPr/>
        <a:lstStyle/>
        <a:p>
          <a:pPr algn="l" rtl="0">
            <a:lnSpc>
              <a:spcPct val="90000"/>
            </a:lnSpc>
          </a:pPr>
          <a:r>
            <a:rPr lang="en-GB" sz="1900" dirty="0">
              <a:solidFill>
                <a:srgbClr val="FFFFFF"/>
              </a:solidFill>
              <a:latin typeface="Aptos"/>
              <a:ea typeface="+mn-ea"/>
              <a:cs typeface="+mn-cs"/>
            </a:rPr>
            <a:t> </a:t>
          </a:r>
          <a:r>
            <a:rPr lang="en-GB" sz="1900" dirty="0"/>
            <a:t>22.75 ± 4.25 years</a:t>
          </a:r>
        </a:p>
      </dgm:t>
    </dgm:pt>
    <dgm:pt modelId="{14E1C3A4-9E63-4168-BF79-2D71BFEEE8A5}" type="parTrans" cxnId="{1DBF6CE7-1128-4621-B52E-DA5FAF31BA78}">
      <dgm:prSet/>
      <dgm:spPr/>
    </dgm:pt>
    <dgm:pt modelId="{54AC617F-73A4-4782-B47C-BB2FDA67EA5C}" type="sibTrans" cxnId="{1DBF6CE7-1128-4621-B52E-DA5FAF31BA78}">
      <dgm:prSet/>
      <dgm:spPr/>
    </dgm:pt>
    <dgm:pt modelId="{C7944594-45D5-434B-812D-95C95EF4B14D}" type="pres">
      <dgm:prSet presAssocID="{4E52EAAA-F1B6-43CB-99A2-4F7DB8CF25E6}" presName="linear" presStyleCnt="0">
        <dgm:presLayoutVars>
          <dgm:dir/>
          <dgm:animLvl val="lvl"/>
          <dgm:resizeHandles val="exact"/>
        </dgm:presLayoutVars>
      </dgm:prSet>
      <dgm:spPr/>
    </dgm:pt>
    <dgm:pt modelId="{175B0893-F6F4-4E51-B610-9D2D3A859323}" type="pres">
      <dgm:prSet presAssocID="{33AA8A54-E26F-45A7-8EEA-7151B77832CC}" presName="parentLin" presStyleCnt="0"/>
      <dgm:spPr/>
    </dgm:pt>
    <dgm:pt modelId="{9DA03E45-4C89-4800-8CAB-EE1C4A02C862}" type="pres">
      <dgm:prSet presAssocID="{33AA8A54-E26F-45A7-8EEA-7151B77832CC}" presName="parentLeftMargin" presStyleLbl="node1" presStyleIdx="0" presStyleCnt="5"/>
      <dgm:spPr/>
    </dgm:pt>
    <dgm:pt modelId="{364803DA-BE1A-45D7-8C35-DA135065A02F}" type="pres">
      <dgm:prSet presAssocID="{33AA8A54-E26F-45A7-8EEA-7151B77832CC}" presName="parentText" presStyleLbl="node1" presStyleIdx="0" presStyleCnt="5">
        <dgm:presLayoutVars>
          <dgm:chMax val="0"/>
          <dgm:bulletEnabled val="1"/>
        </dgm:presLayoutVars>
      </dgm:prSet>
      <dgm:spPr/>
    </dgm:pt>
    <dgm:pt modelId="{A83A67E5-76D3-4F8D-804C-C0230DD9AB51}" type="pres">
      <dgm:prSet presAssocID="{33AA8A54-E26F-45A7-8EEA-7151B77832CC}" presName="negativeSpace" presStyleCnt="0"/>
      <dgm:spPr/>
    </dgm:pt>
    <dgm:pt modelId="{D3269EF1-E5BB-421C-B05A-208C032B38F6}" type="pres">
      <dgm:prSet presAssocID="{33AA8A54-E26F-45A7-8EEA-7151B77832CC}" presName="childText" presStyleLbl="conFgAcc1" presStyleIdx="0" presStyleCnt="5">
        <dgm:presLayoutVars>
          <dgm:bulletEnabled val="1"/>
        </dgm:presLayoutVars>
      </dgm:prSet>
      <dgm:spPr/>
    </dgm:pt>
    <dgm:pt modelId="{11746107-E876-4AC2-8A70-6D6238BB3164}" type="pres">
      <dgm:prSet presAssocID="{DE34653D-D77A-4102-9526-6B49B49022B2}" presName="spaceBetweenRectangles" presStyleCnt="0"/>
      <dgm:spPr/>
    </dgm:pt>
    <dgm:pt modelId="{321CA372-EA42-44B2-AA36-3230AE38C026}" type="pres">
      <dgm:prSet presAssocID="{FCAA9E98-EB5C-4994-8424-25571E2FB658}" presName="parentLin" presStyleCnt="0"/>
      <dgm:spPr/>
    </dgm:pt>
    <dgm:pt modelId="{78BEECB8-DE93-4EBF-A0DE-99B874FE031B}" type="pres">
      <dgm:prSet presAssocID="{FCAA9E98-EB5C-4994-8424-25571E2FB658}" presName="parentLeftMargin" presStyleLbl="node1" presStyleIdx="0" presStyleCnt="5"/>
      <dgm:spPr/>
    </dgm:pt>
    <dgm:pt modelId="{F0637455-08EA-43F1-9858-F2E33E6C07BD}" type="pres">
      <dgm:prSet presAssocID="{FCAA9E98-EB5C-4994-8424-25571E2FB658}" presName="parentText" presStyleLbl="node1" presStyleIdx="1" presStyleCnt="5">
        <dgm:presLayoutVars>
          <dgm:chMax val="0"/>
          <dgm:bulletEnabled val="1"/>
        </dgm:presLayoutVars>
      </dgm:prSet>
      <dgm:spPr/>
    </dgm:pt>
    <dgm:pt modelId="{FB7659FF-8625-4055-BA8C-E92010701D83}" type="pres">
      <dgm:prSet presAssocID="{FCAA9E98-EB5C-4994-8424-25571E2FB658}" presName="negativeSpace" presStyleCnt="0"/>
      <dgm:spPr/>
    </dgm:pt>
    <dgm:pt modelId="{B7EEED12-F7BB-4BC3-A4C1-60B619C7F288}" type="pres">
      <dgm:prSet presAssocID="{FCAA9E98-EB5C-4994-8424-25571E2FB658}" presName="childText" presStyleLbl="conFgAcc1" presStyleIdx="1" presStyleCnt="5">
        <dgm:presLayoutVars>
          <dgm:bulletEnabled val="1"/>
        </dgm:presLayoutVars>
      </dgm:prSet>
      <dgm:spPr/>
    </dgm:pt>
    <dgm:pt modelId="{66ABD0D1-07F7-4C83-94A7-AD7200B730BD}" type="pres">
      <dgm:prSet presAssocID="{379EBE9B-BEAB-4C42-8ADB-241128F81622}" presName="spaceBetweenRectangles" presStyleCnt="0"/>
      <dgm:spPr/>
    </dgm:pt>
    <dgm:pt modelId="{9650B837-1182-4088-9116-D73DE1D9407D}" type="pres">
      <dgm:prSet presAssocID="{3FEB8220-4334-4141-A8B0-9B86FE1E5042}" presName="parentLin" presStyleCnt="0"/>
      <dgm:spPr/>
    </dgm:pt>
    <dgm:pt modelId="{777B0081-ACE2-4A0B-A2CB-9CBB5A9A85FB}" type="pres">
      <dgm:prSet presAssocID="{3FEB8220-4334-4141-A8B0-9B86FE1E5042}" presName="parentLeftMargin" presStyleLbl="node1" presStyleIdx="1" presStyleCnt="5"/>
      <dgm:spPr/>
    </dgm:pt>
    <dgm:pt modelId="{3C0DEC48-CD81-41FF-913C-77D43D5F38C5}" type="pres">
      <dgm:prSet presAssocID="{3FEB8220-4334-4141-A8B0-9B86FE1E5042}" presName="parentText" presStyleLbl="node1" presStyleIdx="2" presStyleCnt="5">
        <dgm:presLayoutVars>
          <dgm:chMax val="0"/>
          <dgm:bulletEnabled val="1"/>
        </dgm:presLayoutVars>
      </dgm:prSet>
      <dgm:spPr/>
    </dgm:pt>
    <dgm:pt modelId="{410D7663-206C-432A-BBFA-C580BB24F6F9}" type="pres">
      <dgm:prSet presAssocID="{3FEB8220-4334-4141-A8B0-9B86FE1E5042}" presName="negativeSpace" presStyleCnt="0"/>
      <dgm:spPr/>
    </dgm:pt>
    <dgm:pt modelId="{3490351D-B5CC-4065-B5D8-90ABEE63ABCB}" type="pres">
      <dgm:prSet presAssocID="{3FEB8220-4334-4141-A8B0-9B86FE1E5042}" presName="childText" presStyleLbl="conFgAcc1" presStyleIdx="2" presStyleCnt="5">
        <dgm:presLayoutVars>
          <dgm:bulletEnabled val="1"/>
        </dgm:presLayoutVars>
      </dgm:prSet>
      <dgm:spPr/>
    </dgm:pt>
    <dgm:pt modelId="{F8CD4B7B-69A3-4040-AAC1-6B6616D9115F}" type="pres">
      <dgm:prSet presAssocID="{925179BD-9833-4FBD-A675-6A8360E7523E}" presName="spaceBetweenRectangles" presStyleCnt="0"/>
      <dgm:spPr/>
    </dgm:pt>
    <dgm:pt modelId="{9A108D16-0EA0-4201-A324-A9CCC3438689}" type="pres">
      <dgm:prSet presAssocID="{EF100CE1-F0FC-4702-B36C-80828896813A}" presName="parentLin" presStyleCnt="0"/>
      <dgm:spPr/>
    </dgm:pt>
    <dgm:pt modelId="{A1C33C41-F105-4F33-9106-C2A566E8E041}" type="pres">
      <dgm:prSet presAssocID="{EF100CE1-F0FC-4702-B36C-80828896813A}" presName="parentLeftMargin" presStyleLbl="node1" presStyleIdx="2" presStyleCnt="5"/>
      <dgm:spPr/>
    </dgm:pt>
    <dgm:pt modelId="{8EBE6615-0AA1-4B2A-8867-DAC169B4F0A6}" type="pres">
      <dgm:prSet presAssocID="{EF100CE1-F0FC-4702-B36C-80828896813A}" presName="parentText" presStyleLbl="node1" presStyleIdx="3" presStyleCnt="5">
        <dgm:presLayoutVars>
          <dgm:chMax val="0"/>
          <dgm:bulletEnabled val="1"/>
        </dgm:presLayoutVars>
      </dgm:prSet>
      <dgm:spPr/>
    </dgm:pt>
    <dgm:pt modelId="{ADFA8A3F-CC8E-421B-9533-CFD620815FC0}" type="pres">
      <dgm:prSet presAssocID="{EF100CE1-F0FC-4702-B36C-80828896813A}" presName="negativeSpace" presStyleCnt="0"/>
      <dgm:spPr/>
    </dgm:pt>
    <dgm:pt modelId="{6383390E-55B8-424E-83E8-A907699945DC}" type="pres">
      <dgm:prSet presAssocID="{EF100CE1-F0FC-4702-B36C-80828896813A}" presName="childText" presStyleLbl="conFgAcc1" presStyleIdx="3" presStyleCnt="5">
        <dgm:presLayoutVars>
          <dgm:bulletEnabled val="1"/>
        </dgm:presLayoutVars>
      </dgm:prSet>
      <dgm:spPr/>
    </dgm:pt>
    <dgm:pt modelId="{C3AAEBC9-AAC4-4B44-9509-555A64C8B7C0}" type="pres">
      <dgm:prSet presAssocID="{54AC617F-73A4-4782-B47C-BB2FDA67EA5C}" presName="spaceBetweenRectangles" presStyleCnt="0"/>
      <dgm:spPr/>
    </dgm:pt>
    <dgm:pt modelId="{94282135-55AC-4708-841C-60A7D43A7D30}" type="pres">
      <dgm:prSet presAssocID="{FEA17FA0-EAE5-4AB3-B7CE-6238ED0E3826}" presName="parentLin" presStyleCnt="0"/>
      <dgm:spPr/>
    </dgm:pt>
    <dgm:pt modelId="{E7E107A5-F811-42C1-AC1F-0D6C6CBCCFE8}" type="pres">
      <dgm:prSet presAssocID="{FEA17FA0-EAE5-4AB3-B7CE-6238ED0E3826}" presName="parentLeftMargin" presStyleLbl="node1" presStyleIdx="3" presStyleCnt="5"/>
      <dgm:spPr/>
    </dgm:pt>
    <dgm:pt modelId="{3E9E21EB-D265-423C-9951-12E667C5D0CA}" type="pres">
      <dgm:prSet presAssocID="{FEA17FA0-EAE5-4AB3-B7CE-6238ED0E3826}" presName="parentText" presStyleLbl="node1" presStyleIdx="4" presStyleCnt="5">
        <dgm:presLayoutVars>
          <dgm:chMax val="0"/>
          <dgm:bulletEnabled val="1"/>
        </dgm:presLayoutVars>
      </dgm:prSet>
      <dgm:spPr/>
    </dgm:pt>
    <dgm:pt modelId="{A660BD83-D620-4142-9EC7-33CE3A2DC629}" type="pres">
      <dgm:prSet presAssocID="{FEA17FA0-EAE5-4AB3-B7CE-6238ED0E3826}" presName="negativeSpace" presStyleCnt="0"/>
      <dgm:spPr/>
    </dgm:pt>
    <dgm:pt modelId="{5062384D-47C0-4901-91DB-1AFC6F721353}" type="pres">
      <dgm:prSet presAssocID="{FEA17FA0-EAE5-4AB3-B7CE-6238ED0E3826}" presName="childText" presStyleLbl="conFgAcc1" presStyleIdx="4" presStyleCnt="5">
        <dgm:presLayoutVars>
          <dgm:bulletEnabled val="1"/>
        </dgm:presLayoutVars>
      </dgm:prSet>
      <dgm:spPr/>
    </dgm:pt>
  </dgm:ptLst>
  <dgm:cxnLst>
    <dgm:cxn modelId="{E55EB118-2177-4F87-9E18-9E31D56E5939}" type="presOf" srcId="{3FEB8220-4334-4141-A8B0-9B86FE1E5042}" destId="{3C0DEC48-CD81-41FF-913C-77D43D5F38C5}" srcOrd="1" destOrd="0" presId="urn:microsoft.com/office/officeart/2005/8/layout/list1"/>
    <dgm:cxn modelId="{7D0E8C3F-4499-4CCE-B0C6-A057CA610475}" srcId="{4E52EAAA-F1B6-43CB-99A2-4F7DB8CF25E6}" destId="{3FEB8220-4334-4141-A8B0-9B86FE1E5042}" srcOrd="2" destOrd="0" parTransId="{425884B3-6F88-4AFD-BFB0-E0A62F9D17E3}" sibTransId="{925179BD-9833-4FBD-A675-6A8360E7523E}"/>
    <dgm:cxn modelId="{5F22C269-E7F1-4ADF-B79E-461B0DE0336E}" type="presOf" srcId="{33AA8A54-E26F-45A7-8EEA-7151B77832CC}" destId="{9DA03E45-4C89-4800-8CAB-EE1C4A02C862}" srcOrd="0" destOrd="0" presId="urn:microsoft.com/office/officeart/2005/8/layout/list1"/>
    <dgm:cxn modelId="{AF5A426D-44BF-4EA5-8C30-95D2BB6A2E99}" type="presOf" srcId="{EF100CE1-F0FC-4702-B36C-80828896813A}" destId="{8EBE6615-0AA1-4B2A-8867-DAC169B4F0A6}" srcOrd="1" destOrd="0" presId="urn:microsoft.com/office/officeart/2005/8/layout/list1"/>
    <dgm:cxn modelId="{A392936D-77B5-4C1A-8C0F-51EB40B508A5}" type="presOf" srcId="{FEA17FA0-EAE5-4AB3-B7CE-6238ED0E3826}" destId="{E7E107A5-F811-42C1-AC1F-0D6C6CBCCFE8}" srcOrd="0" destOrd="0" presId="urn:microsoft.com/office/officeart/2005/8/layout/list1"/>
    <dgm:cxn modelId="{52620A54-BC53-43C2-B739-6A769598B702}" type="presOf" srcId="{33AA8A54-E26F-45A7-8EEA-7151B77832CC}" destId="{364803DA-BE1A-45D7-8C35-DA135065A02F}" srcOrd="1" destOrd="0" presId="urn:microsoft.com/office/officeart/2005/8/layout/list1"/>
    <dgm:cxn modelId="{89341F77-475F-4AD2-9386-E832C9E45160}" type="presOf" srcId="{FCAA9E98-EB5C-4994-8424-25571E2FB658}" destId="{78BEECB8-DE93-4EBF-A0DE-99B874FE031B}" srcOrd="0" destOrd="0" presId="urn:microsoft.com/office/officeart/2005/8/layout/list1"/>
    <dgm:cxn modelId="{41429E7B-AF19-49C1-AC0F-011AC9805E6B}" type="presOf" srcId="{3FEB8220-4334-4141-A8B0-9B86FE1E5042}" destId="{777B0081-ACE2-4A0B-A2CB-9CBB5A9A85FB}" srcOrd="0" destOrd="0" presId="urn:microsoft.com/office/officeart/2005/8/layout/list1"/>
    <dgm:cxn modelId="{648F8385-AE20-4B23-8D97-8D2D823D4C67}" type="presOf" srcId="{FEA17FA0-EAE5-4AB3-B7CE-6238ED0E3826}" destId="{3E9E21EB-D265-423C-9951-12E667C5D0CA}" srcOrd="1" destOrd="0" presId="urn:microsoft.com/office/officeart/2005/8/layout/list1"/>
    <dgm:cxn modelId="{74A2648F-98E5-47AF-B11F-1E5F658F0FC4}" srcId="{4E52EAAA-F1B6-43CB-99A2-4F7DB8CF25E6}" destId="{33AA8A54-E26F-45A7-8EEA-7151B77832CC}" srcOrd="0" destOrd="0" parTransId="{DDBB0DEE-BFAE-4B7C-8FE4-FE60476761C1}" sibTransId="{DE34653D-D77A-4102-9526-6B49B49022B2}"/>
    <dgm:cxn modelId="{7B5560AE-20C0-4B2F-B2E6-AD9C98829639}" type="presOf" srcId="{4E52EAAA-F1B6-43CB-99A2-4F7DB8CF25E6}" destId="{C7944594-45D5-434B-812D-95C95EF4B14D}" srcOrd="0" destOrd="0" presId="urn:microsoft.com/office/officeart/2005/8/layout/list1"/>
    <dgm:cxn modelId="{38356FCA-0B03-43D2-9C7F-BE126FB18D41}" srcId="{4E52EAAA-F1B6-43CB-99A2-4F7DB8CF25E6}" destId="{FEA17FA0-EAE5-4AB3-B7CE-6238ED0E3826}" srcOrd="4" destOrd="0" parTransId="{D6CB7B07-5D42-4B1D-9DF8-9376E56A9959}" sibTransId="{0EAC937B-369A-4714-9301-9A595BA98ABA}"/>
    <dgm:cxn modelId="{BB48C9D6-C18B-437B-BEDB-EA2A5597C8E2}" srcId="{4E52EAAA-F1B6-43CB-99A2-4F7DB8CF25E6}" destId="{FCAA9E98-EB5C-4994-8424-25571E2FB658}" srcOrd="1" destOrd="0" parTransId="{2DE8615C-9F1D-45D2-983C-BA5700E69F4C}" sibTransId="{379EBE9B-BEAB-4C42-8ADB-241128F81622}"/>
    <dgm:cxn modelId="{0CAC56E5-B680-4B91-BBE9-5CAC2A32290E}" type="presOf" srcId="{EF100CE1-F0FC-4702-B36C-80828896813A}" destId="{A1C33C41-F105-4F33-9106-C2A566E8E041}" srcOrd="0" destOrd="0" presId="urn:microsoft.com/office/officeart/2005/8/layout/list1"/>
    <dgm:cxn modelId="{1DBF6CE7-1128-4621-B52E-DA5FAF31BA78}" srcId="{4E52EAAA-F1B6-43CB-99A2-4F7DB8CF25E6}" destId="{EF100CE1-F0FC-4702-B36C-80828896813A}" srcOrd="3" destOrd="0" parTransId="{14E1C3A4-9E63-4168-BF79-2D71BFEEE8A5}" sibTransId="{54AC617F-73A4-4782-B47C-BB2FDA67EA5C}"/>
    <dgm:cxn modelId="{60BF25FD-D9CC-4EAC-99A9-3B5E060977DD}" type="presOf" srcId="{FCAA9E98-EB5C-4994-8424-25571E2FB658}" destId="{F0637455-08EA-43F1-9858-F2E33E6C07BD}" srcOrd="1" destOrd="0" presId="urn:microsoft.com/office/officeart/2005/8/layout/list1"/>
    <dgm:cxn modelId="{5E8E39BE-91DA-4F23-AAE3-BA54A8F88B62}" type="presParOf" srcId="{C7944594-45D5-434B-812D-95C95EF4B14D}" destId="{175B0893-F6F4-4E51-B610-9D2D3A859323}" srcOrd="0" destOrd="0" presId="urn:microsoft.com/office/officeart/2005/8/layout/list1"/>
    <dgm:cxn modelId="{AD6A2257-B8E6-4F53-A9A5-892787A35879}" type="presParOf" srcId="{175B0893-F6F4-4E51-B610-9D2D3A859323}" destId="{9DA03E45-4C89-4800-8CAB-EE1C4A02C862}" srcOrd="0" destOrd="0" presId="urn:microsoft.com/office/officeart/2005/8/layout/list1"/>
    <dgm:cxn modelId="{A595D38C-E77F-4CC5-B9C2-0D30997BE9C2}" type="presParOf" srcId="{175B0893-F6F4-4E51-B610-9D2D3A859323}" destId="{364803DA-BE1A-45D7-8C35-DA135065A02F}" srcOrd="1" destOrd="0" presId="urn:microsoft.com/office/officeart/2005/8/layout/list1"/>
    <dgm:cxn modelId="{24411238-D8B8-4B53-A719-DEE3BAD26C96}" type="presParOf" srcId="{C7944594-45D5-434B-812D-95C95EF4B14D}" destId="{A83A67E5-76D3-4F8D-804C-C0230DD9AB51}" srcOrd="1" destOrd="0" presId="urn:microsoft.com/office/officeart/2005/8/layout/list1"/>
    <dgm:cxn modelId="{1CF84436-6758-4339-91BB-FDE2834D5F20}" type="presParOf" srcId="{C7944594-45D5-434B-812D-95C95EF4B14D}" destId="{D3269EF1-E5BB-421C-B05A-208C032B38F6}" srcOrd="2" destOrd="0" presId="urn:microsoft.com/office/officeart/2005/8/layout/list1"/>
    <dgm:cxn modelId="{56BEF384-6A3E-4845-A1F8-925E0DC15EFB}" type="presParOf" srcId="{C7944594-45D5-434B-812D-95C95EF4B14D}" destId="{11746107-E876-4AC2-8A70-6D6238BB3164}" srcOrd="3" destOrd="0" presId="urn:microsoft.com/office/officeart/2005/8/layout/list1"/>
    <dgm:cxn modelId="{259F4B23-2141-4707-8C47-494EABBEDBE9}" type="presParOf" srcId="{C7944594-45D5-434B-812D-95C95EF4B14D}" destId="{321CA372-EA42-44B2-AA36-3230AE38C026}" srcOrd="4" destOrd="0" presId="urn:microsoft.com/office/officeart/2005/8/layout/list1"/>
    <dgm:cxn modelId="{60C2006F-920D-48FD-BA08-A5EE722857DA}" type="presParOf" srcId="{321CA372-EA42-44B2-AA36-3230AE38C026}" destId="{78BEECB8-DE93-4EBF-A0DE-99B874FE031B}" srcOrd="0" destOrd="0" presId="urn:microsoft.com/office/officeart/2005/8/layout/list1"/>
    <dgm:cxn modelId="{ACC94FAB-4237-4E33-A468-E6A39FCC815F}" type="presParOf" srcId="{321CA372-EA42-44B2-AA36-3230AE38C026}" destId="{F0637455-08EA-43F1-9858-F2E33E6C07BD}" srcOrd="1" destOrd="0" presId="urn:microsoft.com/office/officeart/2005/8/layout/list1"/>
    <dgm:cxn modelId="{BDE88096-CE4A-4688-AF80-D49BD307F27B}" type="presParOf" srcId="{C7944594-45D5-434B-812D-95C95EF4B14D}" destId="{FB7659FF-8625-4055-BA8C-E92010701D83}" srcOrd="5" destOrd="0" presId="urn:microsoft.com/office/officeart/2005/8/layout/list1"/>
    <dgm:cxn modelId="{A2085C18-9832-46A2-BD8B-874EB1521236}" type="presParOf" srcId="{C7944594-45D5-434B-812D-95C95EF4B14D}" destId="{B7EEED12-F7BB-4BC3-A4C1-60B619C7F288}" srcOrd="6" destOrd="0" presId="urn:microsoft.com/office/officeart/2005/8/layout/list1"/>
    <dgm:cxn modelId="{AB303E97-E9C9-47A5-87B3-EF5058317389}" type="presParOf" srcId="{C7944594-45D5-434B-812D-95C95EF4B14D}" destId="{66ABD0D1-07F7-4C83-94A7-AD7200B730BD}" srcOrd="7" destOrd="0" presId="urn:microsoft.com/office/officeart/2005/8/layout/list1"/>
    <dgm:cxn modelId="{7A12663B-A080-4E10-8A32-3AFF40B03625}" type="presParOf" srcId="{C7944594-45D5-434B-812D-95C95EF4B14D}" destId="{9650B837-1182-4088-9116-D73DE1D9407D}" srcOrd="8" destOrd="0" presId="urn:microsoft.com/office/officeart/2005/8/layout/list1"/>
    <dgm:cxn modelId="{E3FDFCA1-DC86-42A1-86B7-5CD864B4EB1F}" type="presParOf" srcId="{9650B837-1182-4088-9116-D73DE1D9407D}" destId="{777B0081-ACE2-4A0B-A2CB-9CBB5A9A85FB}" srcOrd="0" destOrd="0" presId="urn:microsoft.com/office/officeart/2005/8/layout/list1"/>
    <dgm:cxn modelId="{63B4914E-3CE6-4947-AC91-989472C1175F}" type="presParOf" srcId="{9650B837-1182-4088-9116-D73DE1D9407D}" destId="{3C0DEC48-CD81-41FF-913C-77D43D5F38C5}" srcOrd="1" destOrd="0" presId="urn:microsoft.com/office/officeart/2005/8/layout/list1"/>
    <dgm:cxn modelId="{C53BFCA6-9657-431F-B35D-5FB41B8908E8}" type="presParOf" srcId="{C7944594-45D5-434B-812D-95C95EF4B14D}" destId="{410D7663-206C-432A-BBFA-C580BB24F6F9}" srcOrd="9" destOrd="0" presId="urn:microsoft.com/office/officeart/2005/8/layout/list1"/>
    <dgm:cxn modelId="{1A2AE2FB-5ECE-4DA3-9B57-4B64C8D9F961}" type="presParOf" srcId="{C7944594-45D5-434B-812D-95C95EF4B14D}" destId="{3490351D-B5CC-4065-B5D8-90ABEE63ABCB}" srcOrd="10" destOrd="0" presId="urn:microsoft.com/office/officeart/2005/8/layout/list1"/>
    <dgm:cxn modelId="{E3DB83F0-404E-410E-925A-CCA32982FAE5}" type="presParOf" srcId="{C7944594-45D5-434B-812D-95C95EF4B14D}" destId="{F8CD4B7B-69A3-4040-AAC1-6B6616D9115F}" srcOrd="11" destOrd="0" presId="urn:microsoft.com/office/officeart/2005/8/layout/list1"/>
    <dgm:cxn modelId="{633E92D3-55FA-45AC-B72B-D9B5F2D19CC9}" type="presParOf" srcId="{C7944594-45D5-434B-812D-95C95EF4B14D}" destId="{9A108D16-0EA0-4201-A324-A9CCC3438689}" srcOrd="12" destOrd="0" presId="urn:microsoft.com/office/officeart/2005/8/layout/list1"/>
    <dgm:cxn modelId="{84DD5FC5-15FC-4905-836B-E6E61D6EC79C}" type="presParOf" srcId="{9A108D16-0EA0-4201-A324-A9CCC3438689}" destId="{A1C33C41-F105-4F33-9106-C2A566E8E041}" srcOrd="0" destOrd="0" presId="urn:microsoft.com/office/officeart/2005/8/layout/list1"/>
    <dgm:cxn modelId="{94B5D3AB-E104-4E5D-BF9C-2404D570CA69}" type="presParOf" srcId="{9A108D16-0EA0-4201-A324-A9CCC3438689}" destId="{8EBE6615-0AA1-4B2A-8867-DAC169B4F0A6}" srcOrd="1" destOrd="0" presId="urn:microsoft.com/office/officeart/2005/8/layout/list1"/>
    <dgm:cxn modelId="{458DCABE-09BD-49BF-9AAC-52C101ABD6D7}" type="presParOf" srcId="{C7944594-45D5-434B-812D-95C95EF4B14D}" destId="{ADFA8A3F-CC8E-421B-9533-CFD620815FC0}" srcOrd="13" destOrd="0" presId="urn:microsoft.com/office/officeart/2005/8/layout/list1"/>
    <dgm:cxn modelId="{C8F628BE-2217-4C2D-9A3D-DA2DB869E7F3}" type="presParOf" srcId="{C7944594-45D5-434B-812D-95C95EF4B14D}" destId="{6383390E-55B8-424E-83E8-A907699945DC}" srcOrd="14" destOrd="0" presId="urn:microsoft.com/office/officeart/2005/8/layout/list1"/>
    <dgm:cxn modelId="{7C84D02C-3DD7-4079-B27D-9208FEB47B44}" type="presParOf" srcId="{C7944594-45D5-434B-812D-95C95EF4B14D}" destId="{C3AAEBC9-AAC4-4B44-9509-555A64C8B7C0}" srcOrd="15" destOrd="0" presId="urn:microsoft.com/office/officeart/2005/8/layout/list1"/>
    <dgm:cxn modelId="{1875C21B-EF3D-4BDA-8E16-01DAD6C86838}" type="presParOf" srcId="{C7944594-45D5-434B-812D-95C95EF4B14D}" destId="{94282135-55AC-4708-841C-60A7D43A7D30}" srcOrd="16" destOrd="0" presId="urn:microsoft.com/office/officeart/2005/8/layout/list1"/>
    <dgm:cxn modelId="{CE496A0A-9D1A-49AB-A2B8-2504813B4789}" type="presParOf" srcId="{94282135-55AC-4708-841C-60A7D43A7D30}" destId="{E7E107A5-F811-42C1-AC1F-0D6C6CBCCFE8}" srcOrd="0" destOrd="0" presId="urn:microsoft.com/office/officeart/2005/8/layout/list1"/>
    <dgm:cxn modelId="{28E11A08-4001-40FB-A3BE-804547CB5DD6}" type="presParOf" srcId="{94282135-55AC-4708-841C-60A7D43A7D30}" destId="{3E9E21EB-D265-423C-9951-12E667C5D0CA}" srcOrd="1" destOrd="0" presId="urn:microsoft.com/office/officeart/2005/8/layout/list1"/>
    <dgm:cxn modelId="{6D536CC7-3C39-4801-83B1-9BCA9DD61A59}" type="presParOf" srcId="{C7944594-45D5-434B-812D-95C95EF4B14D}" destId="{A660BD83-D620-4142-9EC7-33CE3A2DC629}" srcOrd="17" destOrd="0" presId="urn:microsoft.com/office/officeart/2005/8/layout/list1"/>
    <dgm:cxn modelId="{92C051D1-E24E-4220-9C05-1AA724BF3EF1}" type="presParOf" srcId="{C7944594-45D5-434B-812D-95C95EF4B14D}" destId="{5062384D-47C0-4901-91DB-1AFC6F721353}"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190D3A-F1F5-440C-8A23-4CCA7BBBDFB1}">
      <dsp:nvSpPr>
        <dsp:cNvPr id="0" name=""/>
        <dsp:cNvSpPr/>
      </dsp:nvSpPr>
      <dsp:spPr>
        <a:xfrm>
          <a:off x="0" y="1479739"/>
          <a:ext cx="6666833" cy="327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BBAC4D45-ED30-4D32-A041-9633804DF7EA}">
      <dsp:nvSpPr>
        <dsp:cNvPr id="0" name=""/>
        <dsp:cNvSpPr/>
      </dsp:nvSpPr>
      <dsp:spPr>
        <a:xfrm>
          <a:off x="333341" y="1287859"/>
          <a:ext cx="4666783" cy="3837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577850" rtl="0">
            <a:lnSpc>
              <a:spcPct val="90000"/>
            </a:lnSpc>
            <a:spcBef>
              <a:spcPct val="0"/>
            </a:spcBef>
            <a:spcAft>
              <a:spcPct val="35000"/>
            </a:spcAft>
            <a:buNone/>
          </a:pPr>
          <a:r>
            <a:rPr lang="en-GB" sz="1300" kern="1200" dirty="0">
              <a:solidFill>
                <a:srgbClr val="FFFFFF"/>
              </a:solidFill>
              <a:latin typeface="Aptos" panose="020B0004020202020204"/>
              <a:ea typeface="+mn-ea"/>
              <a:cs typeface="+mn-cs"/>
            </a:rPr>
            <a:t>Stretch short cycle efficiency (</a:t>
          </a:r>
          <a:r>
            <a:rPr lang="en-GB" sz="1300" kern="1200" dirty="0" err="1">
              <a:solidFill>
                <a:srgbClr val="FFFFFF"/>
              </a:solidFill>
              <a:latin typeface="Aptos" panose="020B0004020202020204"/>
              <a:ea typeface="+mn-ea"/>
              <a:cs typeface="+mn-cs"/>
            </a:rPr>
            <a:t>Seiberl</a:t>
          </a:r>
          <a:r>
            <a:rPr lang="en-GB" sz="1300" kern="1200" dirty="0">
              <a:solidFill>
                <a:srgbClr val="FFFFFF"/>
              </a:solidFill>
              <a:latin typeface="Aptos" panose="020B0004020202020204"/>
              <a:ea typeface="+mn-ea"/>
              <a:cs typeface="+mn-cs"/>
            </a:rPr>
            <a:t> et al. (2021)</a:t>
          </a:r>
          <a:endParaRPr lang="en-US" sz="1300" kern="1200" dirty="0">
            <a:solidFill>
              <a:srgbClr val="FFFFFF"/>
            </a:solidFill>
            <a:latin typeface="Aptos" panose="020B0004020202020204"/>
            <a:ea typeface="+mn-ea"/>
            <a:cs typeface="+mn-cs"/>
          </a:endParaRPr>
        </a:p>
      </dsp:txBody>
      <dsp:txXfrm>
        <a:off x="352075" y="1306593"/>
        <a:ext cx="4629315" cy="346292"/>
      </dsp:txXfrm>
    </dsp:sp>
    <dsp:sp modelId="{1F35763C-FDE9-4F13-BE11-552BF7AD290C}">
      <dsp:nvSpPr>
        <dsp:cNvPr id="0" name=""/>
        <dsp:cNvSpPr/>
      </dsp:nvSpPr>
      <dsp:spPr>
        <a:xfrm>
          <a:off x="0" y="2069419"/>
          <a:ext cx="6666833" cy="327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6CFCB90C-D977-4CF4-B880-618D2E9CC52C}">
      <dsp:nvSpPr>
        <dsp:cNvPr id="0" name=""/>
        <dsp:cNvSpPr/>
      </dsp:nvSpPr>
      <dsp:spPr>
        <a:xfrm>
          <a:off x="333341" y="1877539"/>
          <a:ext cx="4666783" cy="38376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577850" rtl="0">
            <a:lnSpc>
              <a:spcPct val="90000"/>
            </a:lnSpc>
            <a:spcBef>
              <a:spcPct val="0"/>
            </a:spcBef>
            <a:spcAft>
              <a:spcPct val="35000"/>
            </a:spcAft>
            <a:buNone/>
          </a:pPr>
          <a:r>
            <a:rPr lang="en-GB" sz="1300" kern="1200">
              <a:solidFill>
                <a:srgbClr val="FFFFFF"/>
              </a:solidFill>
              <a:latin typeface="Aptos" panose="020B0004020202020204"/>
              <a:ea typeface="+mn-ea"/>
              <a:cs typeface="+mn-cs"/>
            </a:rPr>
            <a:t>Increase time to develop force (Pérez‑Castilla et al, (2021) </a:t>
          </a:r>
          <a:endParaRPr lang="en-US" sz="1300" kern="1200">
            <a:solidFill>
              <a:srgbClr val="FFFFFF"/>
            </a:solidFill>
            <a:latin typeface="Aptos" panose="020B0004020202020204"/>
            <a:ea typeface="+mn-ea"/>
            <a:cs typeface="+mn-cs"/>
          </a:endParaRPr>
        </a:p>
      </dsp:txBody>
      <dsp:txXfrm>
        <a:off x="352075" y="1896273"/>
        <a:ext cx="4629315" cy="346292"/>
      </dsp:txXfrm>
    </dsp:sp>
    <dsp:sp modelId="{825A7B70-C7DA-4D08-82D4-FFA726AA03CF}">
      <dsp:nvSpPr>
        <dsp:cNvPr id="0" name=""/>
        <dsp:cNvSpPr/>
      </dsp:nvSpPr>
      <dsp:spPr>
        <a:xfrm>
          <a:off x="0" y="2659099"/>
          <a:ext cx="6666833" cy="327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2A08B039-AF68-4B0F-9DBB-AAE470D8B82F}">
      <dsp:nvSpPr>
        <dsp:cNvPr id="0" name=""/>
        <dsp:cNvSpPr/>
      </dsp:nvSpPr>
      <dsp:spPr>
        <a:xfrm>
          <a:off x="333341" y="2467219"/>
          <a:ext cx="4666783" cy="38376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577850" rtl="0">
            <a:lnSpc>
              <a:spcPct val="90000"/>
            </a:lnSpc>
            <a:spcBef>
              <a:spcPct val="0"/>
            </a:spcBef>
            <a:spcAft>
              <a:spcPct val="35000"/>
            </a:spcAft>
            <a:buNone/>
          </a:pPr>
          <a:r>
            <a:rPr lang="en-GB" sz="1300" kern="1200">
              <a:solidFill>
                <a:srgbClr val="FFFFFF"/>
              </a:solidFill>
              <a:latin typeface="Aptos" panose="020B0004020202020204"/>
              <a:ea typeface="+mn-ea"/>
              <a:cs typeface="+mn-cs"/>
            </a:rPr>
            <a:t>Greater muscle – tendon unit stretch </a:t>
          </a:r>
          <a:r>
            <a:rPr lang="en-GB" sz="1300" kern="1200">
              <a:solidFill>
                <a:srgbClr val="FFFFFF"/>
              </a:solidFill>
              <a:latin typeface="Times New Roman"/>
              <a:ea typeface="+mn-ea"/>
              <a:cs typeface="Times New Roman"/>
            </a:rPr>
            <a:t>(Waldvogel et al., 2023)</a:t>
          </a:r>
          <a:endParaRPr lang="en-US" sz="1300" kern="1200">
            <a:solidFill>
              <a:srgbClr val="FFFFFF"/>
            </a:solidFill>
            <a:latin typeface="Aptos" panose="020B0004020202020204"/>
            <a:ea typeface="+mn-ea"/>
            <a:cs typeface="+mn-cs"/>
          </a:endParaRPr>
        </a:p>
      </dsp:txBody>
      <dsp:txXfrm>
        <a:off x="352075" y="2485953"/>
        <a:ext cx="4629315" cy="346292"/>
      </dsp:txXfrm>
    </dsp:sp>
    <dsp:sp modelId="{0A07761D-CCF4-42E9-9B3A-FB96B0FF14E9}">
      <dsp:nvSpPr>
        <dsp:cNvPr id="0" name=""/>
        <dsp:cNvSpPr/>
      </dsp:nvSpPr>
      <dsp:spPr>
        <a:xfrm>
          <a:off x="0" y="3248780"/>
          <a:ext cx="6666833" cy="327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B56C206A-64E8-4226-855C-C9FFDB262F53}">
      <dsp:nvSpPr>
        <dsp:cNvPr id="0" name=""/>
        <dsp:cNvSpPr/>
      </dsp:nvSpPr>
      <dsp:spPr>
        <a:xfrm>
          <a:off x="333341" y="3056900"/>
          <a:ext cx="4666783" cy="3837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577850" rtl="0">
            <a:lnSpc>
              <a:spcPct val="90000"/>
            </a:lnSpc>
            <a:spcBef>
              <a:spcPct val="0"/>
            </a:spcBef>
            <a:spcAft>
              <a:spcPct val="35000"/>
            </a:spcAft>
            <a:buNone/>
          </a:pPr>
          <a:r>
            <a:rPr lang="en-GB" sz="1300" kern="1200" dirty="0">
              <a:solidFill>
                <a:srgbClr val="FFFFFF"/>
              </a:solidFill>
              <a:latin typeface="Aptos"/>
              <a:ea typeface="+mn-ea"/>
              <a:cs typeface="+mn-cs"/>
            </a:rPr>
            <a:t>Individual optimal depth  (</a:t>
          </a:r>
          <a:r>
            <a:rPr lang="en-GB" sz="1300" kern="1200" dirty="0">
              <a:solidFill>
                <a:srgbClr val="FFFFFF"/>
              </a:solidFill>
              <a:latin typeface="Aptos"/>
              <a:ea typeface="+mn-ea"/>
              <a:cs typeface="Times New Roman"/>
            </a:rPr>
            <a:t>Pérez‑Castilla et al, 2021) </a:t>
          </a:r>
          <a:endParaRPr lang="en-GB" sz="1300" kern="1200" dirty="0">
            <a:solidFill>
              <a:srgbClr val="FFFFFF"/>
            </a:solidFill>
            <a:latin typeface="Times New Roman"/>
            <a:ea typeface="+mn-ea"/>
            <a:cs typeface="Times New Roman"/>
          </a:endParaRPr>
        </a:p>
      </dsp:txBody>
      <dsp:txXfrm>
        <a:off x="352075" y="3075634"/>
        <a:ext cx="4629315" cy="346292"/>
      </dsp:txXfrm>
    </dsp:sp>
    <dsp:sp modelId="{869ABF64-5B6D-466B-9983-993021AB08FB}">
      <dsp:nvSpPr>
        <dsp:cNvPr id="0" name=""/>
        <dsp:cNvSpPr/>
      </dsp:nvSpPr>
      <dsp:spPr>
        <a:xfrm>
          <a:off x="0" y="3838460"/>
          <a:ext cx="6666833" cy="3276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59CC9905-6527-434A-BD5C-C9D90E84286F}">
      <dsp:nvSpPr>
        <dsp:cNvPr id="0" name=""/>
        <dsp:cNvSpPr/>
      </dsp:nvSpPr>
      <dsp:spPr>
        <a:xfrm>
          <a:off x="333341" y="3646580"/>
          <a:ext cx="4666783" cy="38376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577850" rtl="0">
            <a:lnSpc>
              <a:spcPct val="90000"/>
            </a:lnSpc>
            <a:spcBef>
              <a:spcPct val="0"/>
            </a:spcBef>
            <a:spcAft>
              <a:spcPct val="35000"/>
            </a:spcAft>
            <a:buNone/>
          </a:pPr>
          <a:r>
            <a:rPr lang="en-GB" sz="1300" kern="1200" dirty="0">
              <a:latin typeface="Aptos"/>
              <a:ea typeface="+mn-ea"/>
              <a:cs typeface="Times New Roman"/>
            </a:rPr>
            <a:t>Newtons 3rd law </a:t>
          </a:r>
          <a:r>
            <a:rPr lang="en-GB" sz="1300" kern="1200" dirty="0">
              <a:latin typeface="Times New Roman"/>
              <a:ea typeface="+mn-ea"/>
              <a:cs typeface="Times New Roman"/>
            </a:rPr>
            <a:t>(McHugh et al., 2020)</a:t>
          </a:r>
        </a:p>
      </dsp:txBody>
      <dsp:txXfrm>
        <a:off x="352075" y="3665314"/>
        <a:ext cx="4629315" cy="3462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31D225-7931-40E4-B693-4F3BB49F7BD9}">
      <dsp:nvSpPr>
        <dsp:cNvPr id="0" name=""/>
        <dsp:cNvSpPr/>
      </dsp:nvSpPr>
      <dsp:spPr>
        <a:xfrm>
          <a:off x="0" y="42799"/>
          <a:ext cx="6666833" cy="1272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Greater depth → more time to generate force</a:t>
          </a:r>
          <a:endParaRPr lang="en-US" sz="3200" kern="1200"/>
        </a:p>
      </dsp:txBody>
      <dsp:txXfrm>
        <a:off x="62141" y="104940"/>
        <a:ext cx="6542551" cy="1148678"/>
      </dsp:txXfrm>
    </dsp:sp>
    <dsp:sp modelId="{71CB6C83-2560-4512-8419-8F5CC1BCA967}">
      <dsp:nvSpPr>
        <dsp:cNvPr id="0" name=""/>
        <dsp:cNvSpPr/>
      </dsp:nvSpPr>
      <dsp:spPr>
        <a:xfrm>
          <a:off x="0" y="1407919"/>
          <a:ext cx="6666833" cy="127296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Increased impulse → higher take‑off velocity</a:t>
          </a:r>
          <a:endParaRPr lang="en-US" sz="3200" kern="1200"/>
        </a:p>
      </dsp:txBody>
      <dsp:txXfrm>
        <a:off x="62141" y="1470060"/>
        <a:ext cx="6542551" cy="1148678"/>
      </dsp:txXfrm>
    </dsp:sp>
    <dsp:sp modelId="{30581AC4-72D4-426A-B0A2-CDA52E87002E}">
      <dsp:nvSpPr>
        <dsp:cNvPr id="0" name=""/>
        <dsp:cNvSpPr/>
      </dsp:nvSpPr>
      <dsp:spPr>
        <a:xfrm>
          <a:off x="0" y="2773040"/>
          <a:ext cx="6666833" cy="127296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But: too much depth can reduce efficiency</a:t>
          </a:r>
          <a:endParaRPr lang="en-US" sz="3200" kern="1200"/>
        </a:p>
      </dsp:txBody>
      <dsp:txXfrm>
        <a:off x="62141" y="2835181"/>
        <a:ext cx="6542551" cy="1148678"/>
      </dsp:txXfrm>
    </dsp:sp>
    <dsp:sp modelId="{3DA1F5A1-784A-40E5-94D0-DE70CCF32394}">
      <dsp:nvSpPr>
        <dsp:cNvPr id="0" name=""/>
        <dsp:cNvSpPr/>
      </dsp:nvSpPr>
      <dsp:spPr>
        <a:xfrm>
          <a:off x="0" y="4138160"/>
          <a:ext cx="6666833" cy="127296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Introduce the “optimal depth” concept</a:t>
          </a:r>
          <a:endParaRPr lang="en-US" sz="3200" kern="1200"/>
        </a:p>
      </dsp:txBody>
      <dsp:txXfrm>
        <a:off x="62141" y="4200301"/>
        <a:ext cx="6542551" cy="11486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269EF1-E5BB-421C-B05A-208C032B38F6}">
      <dsp:nvSpPr>
        <dsp:cNvPr id="0" name=""/>
        <dsp:cNvSpPr/>
      </dsp:nvSpPr>
      <dsp:spPr>
        <a:xfrm>
          <a:off x="0" y="904100"/>
          <a:ext cx="6666833" cy="478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364803DA-BE1A-45D7-8C35-DA135065A02F}">
      <dsp:nvSpPr>
        <dsp:cNvPr id="0" name=""/>
        <dsp:cNvSpPr/>
      </dsp:nvSpPr>
      <dsp:spPr>
        <a:xfrm>
          <a:off x="333341" y="623660"/>
          <a:ext cx="4666783" cy="5608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44550">
            <a:lnSpc>
              <a:spcPct val="90000"/>
            </a:lnSpc>
            <a:spcBef>
              <a:spcPct val="0"/>
            </a:spcBef>
            <a:spcAft>
              <a:spcPct val="35000"/>
            </a:spcAft>
            <a:buNone/>
          </a:pPr>
          <a:r>
            <a:rPr lang="en-GB" sz="1900" kern="1200">
              <a:solidFill>
                <a:srgbClr val="FFFFFF"/>
              </a:solidFill>
              <a:latin typeface="Aptos" panose="020B0004020202020204"/>
              <a:ea typeface="+mn-ea"/>
              <a:cs typeface="+mn-cs"/>
            </a:rPr>
            <a:t>20 Participants </a:t>
          </a:r>
          <a:endParaRPr lang="en-US" sz="1900" kern="1200">
            <a:solidFill>
              <a:srgbClr val="FFFFFF"/>
            </a:solidFill>
            <a:latin typeface="Aptos" panose="020B0004020202020204"/>
            <a:ea typeface="+mn-ea"/>
            <a:cs typeface="+mn-cs"/>
          </a:endParaRPr>
        </a:p>
      </dsp:txBody>
      <dsp:txXfrm>
        <a:off x="360721" y="651040"/>
        <a:ext cx="4612023" cy="506120"/>
      </dsp:txXfrm>
    </dsp:sp>
    <dsp:sp modelId="{B7EEED12-F7BB-4BC3-A4C1-60B619C7F288}">
      <dsp:nvSpPr>
        <dsp:cNvPr id="0" name=""/>
        <dsp:cNvSpPr/>
      </dsp:nvSpPr>
      <dsp:spPr>
        <a:xfrm>
          <a:off x="0" y="1765940"/>
          <a:ext cx="6666833" cy="478800"/>
        </a:xfrm>
        <a:prstGeom prst="rect">
          <a:avLst/>
        </a:prstGeom>
        <a:solidFill>
          <a:schemeClr val="lt1">
            <a:alpha val="90000"/>
            <a:hueOff val="0"/>
            <a:satOff val="0"/>
            <a:lumOff val="0"/>
            <a:alphaOff val="0"/>
          </a:schemeClr>
        </a:solidFill>
        <a:ln w="12700" cap="flat" cmpd="sng" algn="ctr">
          <a:solidFill>
            <a:schemeClr val="accent5">
              <a:hueOff val="-3038037"/>
              <a:satOff val="-207"/>
              <a:lumOff val="490"/>
              <a:alphaOff val="0"/>
            </a:schemeClr>
          </a:solidFill>
          <a:prstDash val="solid"/>
          <a:miter lim="800000"/>
        </a:ln>
        <a:effectLst/>
      </dsp:spPr>
      <dsp:style>
        <a:lnRef idx="1">
          <a:scrgbClr r="0" g="0" b="0"/>
        </a:lnRef>
        <a:fillRef idx="1">
          <a:scrgbClr r="0" g="0" b="0"/>
        </a:fillRef>
        <a:effectRef idx="0">
          <a:scrgbClr r="0" g="0" b="0"/>
        </a:effectRef>
        <a:fontRef idx="minor"/>
      </dsp:style>
    </dsp:sp>
    <dsp:sp modelId="{F0637455-08EA-43F1-9858-F2E33E6C07BD}">
      <dsp:nvSpPr>
        <dsp:cNvPr id="0" name=""/>
        <dsp:cNvSpPr/>
      </dsp:nvSpPr>
      <dsp:spPr>
        <a:xfrm>
          <a:off x="333341" y="1485500"/>
          <a:ext cx="4666783" cy="56088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44550">
            <a:lnSpc>
              <a:spcPct val="90000"/>
            </a:lnSpc>
            <a:spcBef>
              <a:spcPct val="0"/>
            </a:spcBef>
            <a:spcAft>
              <a:spcPct val="35000"/>
            </a:spcAft>
            <a:buNone/>
          </a:pPr>
          <a:r>
            <a:rPr lang="en-GB" sz="1900" kern="1200">
              <a:solidFill>
                <a:srgbClr val="FFFFFF"/>
              </a:solidFill>
              <a:latin typeface="Aptos" panose="020B0004020202020204"/>
              <a:ea typeface="+mn-ea"/>
              <a:cs typeface="+mn-cs"/>
            </a:rPr>
            <a:t>10 Males and 10 females</a:t>
          </a:r>
          <a:endParaRPr lang="en-US" sz="1900" kern="1200">
            <a:solidFill>
              <a:srgbClr val="FFFFFF"/>
            </a:solidFill>
            <a:latin typeface="Aptos" panose="020B0004020202020204"/>
            <a:ea typeface="+mn-ea"/>
            <a:cs typeface="+mn-cs"/>
          </a:endParaRPr>
        </a:p>
      </dsp:txBody>
      <dsp:txXfrm>
        <a:off x="360721" y="1512880"/>
        <a:ext cx="4612023" cy="506120"/>
      </dsp:txXfrm>
    </dsp:sp>
    <dsp:sp modelId="{3490351D-B5CC-4065-B5D8-90ABEE63ABCB}">
      <dsp:nvSpPr>
        <dsp:cNvPr id="0" name=""/>
        <dsp:cNvSpPr/>
      </dsp:nvSpPr>
      <dsp:spPr>
        <a:xfrm>
          <a:off x="0" y="2627780"/>
          <a:ext cx="6666833" cy="478800"/>
        </a:xfrm>
        <a:prstGeom prst="rect">
          <a:avLst/>
        </a:prstGeom>
        <a:solidFill>
          <a:schemeClr val="lt1">
            <a:alpha val="90000"/>
            <a:hueOff val="0"/>
            <a:satOff val="0"/>
            <a:lumOff val="0"/>
            <a:alphaOff val="0"/>
          </a:schemeClr>
        </a:solidFill>
        <a:ln w="12700" cap="flat" cmpd="sng" algn="ctr">
          <a:solidFill>
            <a:schemeClr val="accent5">
              <a:hueOff val="-6076075"/>
              <a:satOff val="-413"/>
              <a:lumOff val="981"/>
              <a:alphaOff val="0"/>
            </a:schemeClr>
          </a:solidFill>
          <a:prstDash val="solid"/>
          <a:miter lim="800000"/>
        </a:ln>
        <a:effectLst/>
      </dsp:spPr>
      <dsp:style>
        <a:lnRef idx="1">
          <a:scrgbClr r="0" g="0" b="0"/>
        </a:lnRef>
        <a:fillRef idx="1">
          <a:scrgbClr r="0" g="0" b="0"/>
        </a:fillRef>
        <a:effectRef idx="0">
          <a:scrgbClr r="0" g="0" b="0"/>
        </a:effectRef>
        <a:fontRef idx="minor"/>
      </dsp:style>
    </dsp:sp>
    <dsp:sp modelId="{3C0DEC48-CD81-41FF-913C-77D43D5F38C5}">
      <dsp:nvSpPr>
        <dsp:cNvPr id="0" name=""/>
        <dsp:cNvSpPr/>
      </dsp:nvSpPr>
      <dsp:spPr>
        <a:xfrm>
          <a:off x="333341" y="2347340"/>
          <a:ext cx="4666783" cy="56088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44550">
            <a:lnSpc>
              <a:spcPct val="90000"/>
            </a:lnSpc>
            <a:spcBef>
              <a:spcPct val="0"/>
            </a:spcBef>
            <a:spcAft>
              <a:spcPct val="35000"/>
            </a:spcAft>
            <a:buNone/>
          </a:pPr>
          <a:r>
            <a:rPr lang="en-GB" sz="1900" kern="1200">
              <a:solidFill>
                <a:srgbClr val="FFFFFF"/>
              </a:solidFill>
              <a:latin typeface="Aptos" panose="020B0004020202020204"/>
              <a:ea typeface="+mn-ea"/>
              <a:cs typeface="+mn-cs"/>
            </a:rPr>
            <a:t>Age range : 18-29 yrs</a:t>
          </a:r>
          <a:endParaRPr lang="en-US" sz="1900" kern="1200">
            <a:solidFill>
              <a:srgbClr val="FFFFFF"/>
            </a:solidFill>
            <a:latin typeface="Aptos" panose="020B0004020202020204"/>
            <a:ea typeface="+mn-ea"/>
            <a:cs typeface="+mn-cs"/>
          </a:endParaRPr>
        </a:p>
      </dsp:txBody>
      <dsp:txXfrm>
        <a:off x="360721" y="2374720"/>
        <a:ext cx="4612023" cy="506120"/>
      </dsp:txXfrm>
    </dsp:sp>
    <dsp:sp modelId="{6383390E-55B8-424E-83E8-A907699945DC}">
      <dsp:nvSpPr>
        <dsp:cNvPr id="0" name=""/>
        <dsp:cNvSpPr/>
      </dsp:nvSpPr>
      <dsp:spPr>
        <a:xfrm>
          <a:off x="0" y="3489620"/>
          <a:ext cx="6666833" cy="478800"/>
        </a:xfrm>
        <a:prstGeom prst="rect">
          <a:avLst/>
        </a:prstGeom>
        <a:solidFill>
          <a:schemeClr val="lt1">
            <a:alpha val="90000"/>
            <a:hueOff val="0"/>
            <a:satOff val="0"/>
            <a:lumOff val="0"/>
            <a:alphaOff val="0"/>
          </a:schemeClr>
        </a:solidFill>
        <a:ln w="12700" cap="flat" cmpd="sng" algn="ctr">
          <a:solidFill>
            <a:schemeClr val="accent5">
              <a:hueOff val="-9114112"/>
              <a:satOff val="-620"/>
              <a:lumOff val="1471"/>
              <a:alphaOff val="0"/>
            </a:schemeClr>
          </a:solidFill>
          <a:prstDash val="solid"/>
          <a:miter lim="800000"/>
        </a:ln>
        <a:effectLst/>
      </dsp:spPr>
      <dsp:style>
        <a:lnRef idx="1">
          <a:scrgbClr r="0" g="0" b="0"/>
        </a:lnRef>
        <a:fillRef idx="1">
          <a:scrgbClr r="0" g="0" b="0"/>
        </a:fillRef>
        <a:effectRef idx="0">
          <a:scrgbClr r="0" g="0" b="0"/>
        </a:effectRef>
        <a:fontRef idx="minor"/>
      </dsp:style>
    </dsp:sp>
    <dsp:sp modelId="{8EBE6615-0AA1-4B2A-8867-DAC169B4F0A6}">
      <dsp:nvSpPr>
        <dsp:cNvPr id="0" name=""/>
        <dsp:cNvSpPr/>
      </dsp:nvSpPr>
      <dsp:spPr>
        <a:xfrm>
          <a:off x="333341" y="3209180"/>
          <a:ext cx="4666783" cy="56088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44550" rtl="0">
            <a:lnSpc>
              <a:spcPct val="90000"/>
            </a:lnSpc>
            <a:spcBef>
              <a:spcPct val="0"/>
            </a:spcBef>
            <a:spcAft>
              <a:spcPct val="35000"/>
            </a:spcAft>
            <a:buNone/>
          </a:pPr>
          <a:r>
            <a:rPr lang="en-GB" sz="1900" kern="1200" dirty="0">
              <a:solidFill>
                <a:srgbClr val="FFFFFF"/>
              </a:solidFill>
              <a:latin typeface="Aptos"/>
              <a:ea typeface="+mn-ea"/>
              <a:cs typeface="+mn-cs"/>
            </a:rPr>
            <a:t> </a:t>
          </a:r>
          <a:r>
            <a:rPr lang="en-GB" sz="1900" kern="1200" dirty="0"/>
            <a:t>22.75 ± 4.25 years</a:t>
          </a:r>
        </a:p>
      </dsp:txBody>
      <dsp:txXfrm>
        <a:off x="360721" y="3236560"/>
        <a:ext cx="4612023" cy="506120"/>
      </dsp:txXfrm>
    </dsp:sp>
    <dsp:sp modelId="{5062384D-47C0-4901-91DB-1AFC6F721353}">
      <dsp:nvSpPr>
        <dsp:cNvPr id="0" name=""/>
        <dsp:cNvSpPr/>
      </dsp:nvSpPr>
      <dsp:spPr>
        <a:xfrm>
          <a:off x="0" y="4351460"/>
          <a:ext cx="6666833" cy="478800"/>
        </a:xfrm>
        <a:prstGeom prst="rect">
          <a:avLst/>
        </a:prstGeom>
        <a:solidFill>
          <a:schemeClr val="lt1">
            <a:alpha val="90000"/>
            <a:hueOff val="0"/>
            <a:satOff val="0"/>
            <a:lumOff val="0"/>
            <a:alphaOff val="0"/>
          </a:schemeClr>
        </a:soli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1">
          <a:scrgbClr r="0" g="0" b="0"/>
        </a:fillRef>
        <a:effectRef idx="0">
          <a:scrgbClr r="0" g="0" b="0"/>
        </a:effectRef>
        <a:fontRef idx="minor"/>
      </dsp:style>
    </dsp:sp>
    <dsp:sp modelId="{3E9E21EB-D265-423C-9951-12E667C5D0CA}">
      <dsp:nvSpPr>
        <dsp:cNvPr id="0" name=""/>
        <dsp:cNvSpPr/>
      </dsp:nvSpPr>
      <dsp:spPr>
        <a:xfrm>
          <a:off x="333341" y="4071020"/>
          <a:ext cx="4666783" cy="56088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44550" rtl="0">
            <a:lnSpc>
              <a:spcPct val="90000"/>
            </a:lnSpc>
            <a:spcBef>
              <a:spcPct val="0"/>
            </a:spcBef>
            <a:spcAft>
              <a:spcPct val="35000"/>
            </a:spcAft>
            <a:buNone/>
          </a:pPr>
          <a:r>
            <a:rPr lang="en-US" sz="1900" kern="1200" dirty="0" err="1">
              <a:solidFill>
                <a:srgbClr val="FFFFFF"/>
              </a:solidFill>
              <a:latin typeface="Aptos"/>
              <a:ea typeface="+mn-ea"/>
              <a:cs typeface="+mn-cs"/>
            </a:rPr>
            <a:t>Enviromental</a:t>
          </a:r>
          <a:r>
            <a:rPr lang="en-US" sz="1900" kern="1200" dirty="0">
              <a:solidFill>
                <a:srgbClr val="FFFFFF"/>
              </a:solidFill>
              <a:latin typeface="Aptos"/>
              <a:ea typeface="+mn-ea"/>
              <a:cs typeface="+mn-cs"/>
            </a:rPr>
            <a:t> conditions kept consistant </a:t>
          </a:r>
        </a:p>
      </dsp:txBody>
      <dsp:txXfrm>
        <a:off x="360721" y="4098400"/>
        <a:ext cx="4612023" cy="50612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24/04/2026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pngall.com/aim-png"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journals.lww.com/nsca-jscr/Fulltext/2004/08000/Reliability_and_Factorial_Validity_of_Squat_and.28.aspx" TargetMode="External"/><Relationship Id="rId2" Type="http://schemas.openxmlformats.org/officeDocument/2006/relationships/hyperlink" Target="https://hur.fi/"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pubmed.ncbi.nlm.nih.gov/2683898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1349778" y="1420207"/>
            <a:ext cx="10053763" cy="2928470"/>
          </a:xfrm>
        </p:spPr>
        <p:txBody>
          <a:bodyPr vert="horz" lIns="91440" tIns="45720" rIns="91440" bIns="45720" rtlCol="0" anchor="b">
            <a:normAutofit/>
          </a:bodyPr>
          <a:lstStyle/>
          <a:p>
            <a:pPr algn="l"/>
            <a:r>
              <a:rPr lang="en-GB" sz="4800" dirty="0">
                <a:solidFill>
                  <a:srgbClr val="FFFFFF"/>
                </a:solidFill>
                <a:ea typeface="+mj-lt"/>
                <a:cs typeface="+mj-lt"/>
              </a:rPr>
              <a:t>Does Countermovement depth predict jump height, and what are </a:t>
            </a:r>
            <a:r>
              <a:rPr lang="en-GB" sz="4800">
                <a:solidFill>
                  <a:srgbClr val="FFFFFF"/>
                </a:solidFill>
                <a:ea typeface="+mj-lt"/>
                <a:cs typeface="+mj-lt"/>
              </a:rPr>
              <a:t>implications</a:t>
            </a:r>
            <a:r>
              <a:rPr lang="en-GB" sz="4800">
                <a:solidFill>
                  <a:schemeClr val="bg1"/>
                </a:solidFill>
                <a:ea typeface="+mj-lt"/>
                <a:cs typeface="+mj-lt"/>
              </a:rPr>
              <a:t> </a:t>
            </a:r>
            <a:r>
              <a:rPr lang="en-GB" sz="4800">
                <a:solidFill>
                  <a:schemeClr val="bg1"/>
                </a:solidFill>
              </a:rPr>
              <a:t> rehabilitation</a:t>
            </a:r>
            <a:r>
              <a:rPr lang="en-GB" sz="4400">
                <a:solidFill>
                  <a:schemeClr val="bg1"/>
                </a:solidFill>
                <a:ea typeface="+mj-lt"/>
                <a:cs typeface="+mj-lt"/>
              </a:rPr>
              <a:t> and  </a:t>
            </a:r>
            <a:r>
              <a:rPr lang="en-GB" sz="4400" dirty="0">
                <a:solidFill>
                  <a:schemeClr val="bg1"/>
                </a:solidFill>
                <a:ea typeface="+mj-lt"/>
                <a:cs typeface="+mj-lt"/>
              </a:rPr>
              <a:t>performance?</a:t>
            </a:r>
          </a:p>
          <a:p>
            <a:pPr algn="l"/>
            <a:endParaRPr lang="en-GB" sz="4800" dirty="0">
              <a:solidFill>
                <a:srgbClr val="FFFFFF"/>
              </a:solidFill>
              <a:ea typeface="+mj-lt"/>
              <a:cs typeface="+mj-lt"/>
            </a:endParaRPr>
          </a:p>
        </p:txBody>
      </p:sp>
      <p:sp>
        <p:nvSpPr>
          <p:cNvPr id="3" name="Subtitle 2"/>
          <p:cNvSpPr>
            <a:spLocks noGrp="1"/>
          </p:cNvSpPr>
          <p:nvPr>
            <p:ph type="subTitle" idx="1"/>
          </p:nvPr>
        </p:nvSpPr>
        <p:spPr>
          <a:xfrm>
            <a:off x="1350682" y="4870824"/>
            <a:ext cx="10005951" cy="1458258"/>
          </a:xfrm>
        </p:spPr>
        <p:txBody>
          <a:bodyPr vert="horz" lIns="91440" tIns="45720" rIns="91440" bIns="45720" rtlCol="0" anchor="ctr">
            <a:normAutofit/>
          </a:bodyPr>
          <a:lstStyle/>
          <a:p>
            <a:pPr algn="l"/>
            <a:r>
              <a:rPr lang="en-GB"/>
              <a:t>Ellen Delaney</a:t>
            </a:r>
          </a:p>
          <a:p>
            <a:pPr algn="l"/>
            <a:r>
              <a:rPr lang="en-GB"/>
              <a:t>2222185</a:t>
            </a:r>
          </a:p>
          <a:p>
            <a:pPr algn="l"/>
            <a:r>
              <a:rPr lang="en-GB"/>
              <a:t>BMST5001</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482900-DB20-6E11-193D-688962E0C9A5}"/>
              </a:ext>
            </a:extLst>
          </p:cNvPr>
          <p:cNvSpPr>
            <a:spLocks noGrp="1"/>
          </p:cNvSpPr>
          <p:nvPr>
            <p:ph type="title"/>
          </p:nvPr>
        </p:nvSpPr>
        <p:spPr>
          <a:xfrm>
            <a:off x="1136397" y="502020"/>
            <a:ext cx="5323715" cy="1642970"/>
          </a:xfrm>
        </p:spPr>
        <p:txBody>
          <a:bodyPr anchor="b">
            <a:normAutofit/>
          </a:bodyPr>
          <a:lstStyle/>
          <a:p>
            <a:r>
              <a:rPr lang="en-GB" sz="4000"/>
              <a:t>Aim of Experiment  </a:t>
            </a:r>
          </a:p>
        </p:txBody>
      </p:sp>
      <p:sp>
        <p:nvSpPr>
          <p:cNvPr id="3" name="Content Placeholder 2">
            <a:extLst>
              <a:ext uri="{FF2B5EF4-FFF2-40B4-BE49-F238E27FC236}">
                <a16:creationId xmlns:a16="http://schemas.microsoft.com/office/drawing/2014/main" id="{ACA26151-5C6F-9912-C1C5-1D67CFA0C3CD}"/>
              </a:ext>
            </a:extLst>
          </p:cNvPr>
          <p:cNvSpPr>
            <a:spLocks noGrp="1"/>
          </p:cNvSpPr>
          <p:nvPr>
            <p:ph idx="1"/>
          </p:nvPr>
        </p:nvSpPr>
        <p:spPr>
          <a:xfrm>
            <a:off x="1144923" y="2405894"/>
            <a:ext cx="5315189" cy="3535083"/>
          </a:xfrm>
        </p:spPr>
        <p:txBody>
          <a:bodyPr vert="horz" lIns="91440" tIns="45720" rIns="91440" bIns="45720" rtlCol="0" anchor="t">
            <a:normAutofit/>
          </a:bodyPr>
          <a:lstStyle/>
          <a:p>
            <a:pPr marL="0" indent="0">
              <a:buNone/>
            </a:pPr>
            <a:r>
              <a:rPr lang="en-GB" sz="2000" dirty="0"/>
              <a:t>Aim - T</a:t>
            </a:r>
            <a:r>
              <a:rPr lang="en-GB" sz="2000" dirty="0">
                <a:ea typeface="+mn-lt"/>
                <a:cs typeface="+mn-lt"/>
              </a:rPr>
              <a:t>o determine whether countermovement depth predicts jump height in our class dataset.</a:t>
            </a:r>
            <a:endParaRPr lang="en-GB" sz="2000" dirty="0"/>
          </a:p>
          <a:p>
            <a:pPr marL="0" indent="0">
              <a:buNone/>
            </a:pPr>
            <a:r>
              <a:rPr lang="en-GB" sz="2000"/>
              <a:t>Hypothesis -</a:t>
            </a:r>
            <a:r>
              <a:rPr lang="en-GB" sz="2000" dirty="0"/>
              <a:t> </a:t>
            </a:r>
            <a:r>
              <a:rPr lang="en-GB" sz="2400"/>
              <a:t>G</a:t>
            </a:r>
            <a:r>
              <a:rPr lang="en-GB" sz="2000">
                <a:highlight>
                  <a:srgbClr val="FFFFFF"/>
                </a:highlight>
              </a:rPr>
              <a:t>reater depth would be associated </a:t>
            </a:r>
            <a:r>
              <a:rPr lang="en-GB" sz="2000" dirty="0">
                <a:highlight>
                  <a:srgbClr val="FFFFFF"/>
                </a:highlight>
              </a:rPr>
              <a:t>with higher jump height, because deeper countermovement's allow greater impulse generation.</a:t>
            </a:r>
          </a:p>
        </p:txBody>
      </p:sp>
      <p:sp>
        <p:nvSpPr>
          <p:cNvPr id="34" name="Rectangle 3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red dart hitting a target&#10;&#10;AI-generated content may be incorrect.">
            <a:extLst>
              <a:ext uri="{FF2B5EF4-FFF2-40B4-BE49-F238E27FC236}">
                <a16:creationId xmlns:a16="http://schemas.microsoft.com/office/drawing/2014/main" id="{9609A3CA-4E9E-8EC1-6031-76ED6AEFB44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75967" y="1147134"/>
            <a:ext cx="4170530" cy="4595624"/>
          </a:xfrm>
          <a:prstGeom prst="rect">
            <a:avLst/>
          </a:prstGeom>
        </p:spPr>
      </p:pic>
      <p:sp>
        <p:nvSpPr>
          <p:cNvPr id="5" name="TextBox 4">
            <a:extLst>
              <a:ext uri="{FF2B5EF4-FFF2-40B4-BE49-F238E27FC236}">
                <a16:creationId xmlns:a16="http://schemas.microsoft.com/office/drawing/2014/main" id="{27B30A3E-4503-D97D-BE1A-1713F1E96739}"/>
              </a:ext>
            </a:extLst>
          </p:cNvPr>
          <p:cNvSpPr txBox="1"/>
          <p:nvPr/>
        </p:nvSpPr>
        <p:spPr>
          <a:xfrm>
            <a:off x="9396551" y="6837363"/>
            <a:ext cx="2498725" cy="317500"/>
          </a:xfrm>
          <a:prstGeom prst="rect">
            <a:avLst/>
          </a:prstGeom>
        </p:spPr>
        <p:txBody>
          <a:bodyPr>
            <a:normAutofit/>
          </a:bodyPr>
          <a:lstStyle/>
          <a:p>
            <a:pPr>
              <a:lnSpc>
                <a:spcPct val="90000"/>
              </a:lnSpc>
              <a:spcAft>
                <a:spcPts val="600"/>
              </a:spcAft>
            </a:pPr>
            <a:r>
              <a:rPr lang="en-US" sz="900"/>
              <a:t>ThePhoto by PhotoAuthor is licensed under CCYYSA.</a:t>
            </a:r>
          </a:p>
        </p:txBody>
      </p:sp>
    </p:spTree>
    <p:extLst>
      <p:ext uri="{BB962C8B-B14F-4D97-AF65-F5344CB8AC3E}">
        <p14:creationId xmlns:p14="http://schemas.microsoft.com/office/powerpoint/2010/main" val="2622848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50308F-C97E-62DB-B999-F5DA18CECDCE}"/>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Background on CMJ</a:t>
            </a:r>
          </a:p>
        </p:txBody>
      </p:sp>
      <p:graphicFrame>
        <p:nvGraphicFramePr>
          <p:cNvPr id="32" name="Content Placeholder 2">
            <a:extLst>
              <a:ext uri="{FF2B5EF4-FFF2-40B4-BE49-F238E27FC236}">
                <a16:creationId xmlns:a16="http://schemas.microsoft.com/office/drawing/2014/main" id="{D602703A-7A64-C7DE-4FFB-3B348C1973A1}"/>
              </a:ext>
            </a:extLst>
          </p:cNvPr>
          <p:cNvGraphicFramePr>
            <a:graphicFrameLocks noGrp="1"/>
          </p:cNvGraphicFramePr>
          <p:nvPr>
            <p:ph idx="1"/>
            <p:extLst>
              <p:ext uri="{D42A27DB-BD31-4B8C-83A1-F6EECF244321}">
                <p14:modId xmlns:p14="http://schemas.microsoft.com/office/powerpoint/2010/main" val="4199469580"/>
              </p:ext>
            </p:extLst>
          </p:nvPr>
        </p:nvGraphicFramePr>
        <p:xfrm>
          <a:off x="4639401" y="806367"/>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9939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EE8EA4-18D8-4391-2AC5-3565B5B87693}"/>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Why Depth Might Influence Jump Height</a:t>
            </a:r>
            <a:endParaRPr lang="en-US" sz="4000">
              <a:solidFill>
                <a:srgbClr val="FFFFFF"/>
              </a:solidFill>
            </a:endParaRPr>
          </a:p>
        </p:txBody>
      </p:sp>
      <p:graphicFrame>
        <p:nvGraphicFramePr>
          <p:cNvPr id="14" name="Content Placeholder 2">
            <a:extLst>
              <a:ext uri="{FF2B5EF4-FFF2-40B4-BE49-F238E27FC236}">
                <a16:creationId xmlns:a16="http://schemas.microsoft.com/office/drawing/2014/main" id="{77EFF494-31A5-5E14-9180-165DF74F9C09}"/>
              </a:ext>
            </a:extLst>
          </p:cNvPr>
          <p:cNvGraphicFramePr>
            <a:graphicFrameLocks noGrp="1"/>
          </p:cNvGraphicFramePr>
          <p:nvPr>
            <p:ph idx="1"/>
            <p:extLst>
              <p:ext uri="{D42A27DB-BD31-4B8C-83A1-F6EECF244321}">
                <p14:modId xmlns:p14="http://schemas.microsoft.com/office/powerpoint/2010/main" val="296245277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0" name="TextBox 29">
            <a:extLst>
              <a:ext uri="{FF2B5EF4-FFF2-40B4-BE49-F238E27FC236}">
                <a16:creationId xmlns:a16="http://schemas.microsoft.com/office/drawing/2014/main" id="{5BCDFBC2-FDAD-ADB0-E6FD-BF2855DB0D9C}"/>
              </a:ext>
            </a:extLst>
          </p:cNvPr>
          <p:cNvSpPr txBox="1"/>
          <p:nvPr/>
        </p:nvSpPr>
        <p:spPr>
          <a:xfrm>
            <a:off x="5243119" y="6417578"/>
            <a:ext cx="286623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Times New Roman"/>
                <a:cs typeface="Times New Roman"/>
              </a:rPr>
              <a:t>(</a:t>
            </a:r>
            <a:r>
              <a:rPr lang="en-GB" sz="1600" dirty="0" err="1">
                <a:latin typeface="Times New Roman"/>
                <a:cs typeface="Times New Roman"/>
              </a:rPr>
              <a:t>Pommerell</a:t>
            </a:r>
            <a:r>
              <a:rPr lang="en-GB" sz="1600" dirty="0">
                <a:latin typeface="Times New Roman"/>
                <a:cs typeface="Times New Roman"/>
              </a:rPr>
              <a:t> et al., 2024)</a:t>
            </a:r>
            <a:endParaRPr lang="en-US" sz="1600"/>
          </a:p>
        </p:txBody>
      </p:sp>
    </p:spTree>
    <p:extLst>
      <p:ext uri="{BB962C8B-B14F-4D97-AF65-F5344CB8AC3E}">
        <p14:creationId xmlns:p14="http://schemas.microsoft.com/office/powerpoint/2010/main" val="2372943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CCBD94-774B-41C2-A209-CA4ABF8E24D3}"/>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Relevance to sport performance and injury</a:t>
            </a:r>
          </a:p>
        </p:txBody>
      </p:sp>
      <p:sp>
        <p:nvSpPr>
          <p:cNvPr id="3" name="Content Placeholder 2">
            <a:extLst>
              <a:ext uri="{FF2B5EF4-FFF2-40B4-BE49-F238E27FC236}">
                <a16:creationId xmlns:a16="http://schemas.microsoft.com/office/drawing/2014/main" id="{81EDF26C-B486-1E80-193A-92EF60C12C6E}"/>
              </a:ext>
            </a:extLst>
          </p:cNvPr>
          <p:cNvSpPr>
            <a:spLocks noGrp="1"/>
          </p:cNvSpPr>
          <p:nvPr>
            <p:ph idx="1"/>
          </p:nvPr>
        </p:nvSpPr>
        <p:spPr>
          <a:xfrm>
            <a:off x="6481071" y="1312089"/>
            <a:ext cx="4862447" cy="5546047"/>
          </a:xfrm>
        </p:spPr>
        <p:txBody>
          <a:bodyPr vert="horz" lIns="91440" tIns="45720" rIns="91440" bIns="45720" rtlCol="0" anchor="ctr">
            <a:noAutofit/>
          </a:bodyPr>
          <a:lstStyle/>
          <a:p>
            <a:r>
              <a:rPr lang="en-GB" sz="2000">
                <a:latin typeface="Calibri"/>
                <a:ea typeface="Calibri"/>
                <a:cs typeface="Calibri"/>
              </a:rPr>
              <a:t>CMJ is a strong indicator of lower‑limb power</a:t>
            </a:r>
            <a:r>
              <a:rPr lang="en-GB" sz="2000" dirty="0">
                <a:latin typeface="Calibri"/>
                <a:ea typeface="Calibri"/>
                <a:cs typeface="Calibri"/>
              </a:rPr>
              <a:t> </a:t>
            </a:r>
            <a:r>
              <a:rPr lang="en-GB" sz="1400">
                <a:latin typeface="Calibri"/>
                <a:ea typeface="Calibri"/>
                <a:cs typeface="Calibri"/>
              </a:rPr>
              <a:t>(Markovic et al., 2004)</a:t>
            </a:r>
            <a:endParaRPr lang="en-GB" sz="1400" dirty="0">
              <a:latin typeface="Calibri"/>
              <a:ea typeface="Calibri"/>
              <a:cs typeface="Calibri"/>
            </a:endParaRPr>
          </a:p>
          <a:p>
            <a:r>
              <a:rPr lang="en-GB" sz="2000">
                <a:latin typeface="Calibri"/>
                <a:ea typeface="Calibri"/>
                <a:cs typeface="Calibri"/>
              </a:rPr>
              <a:t>Efficient stretch‑shortening cycle</a:t>
            </a:r>
            <a:r>
              <a:rPr lang="en-GB" sz="2000" dirty="0">
                <a:latin typeface="Calibri"/>
                <a:ea typeface="Calibri"/>
                <a:cs typeface="Calibri"/>
              </a:rPr>
              <a:t> </a:t>
            </a:r>
            <a:r>
              <a:rPr lang="en-GB" sz="2000">
                <a:latin typeface="Calibri"/>
                <a:ea typeface="Calibri"/>
                <a:cs typeface="Calibri"/>
              </a:rPr>
              <a:t>linked to higher CMJ scores </a:t>
            </a:r>
            <a:r>
              <a:rPr lang="en-GB" sz="1400">
                <a:latin typeface="Calibri"/>
                <a:ea typeface="Calibri"/>
                <a:cs typeface="Calibri"/>
              </a:rPr>
              <a:t>(Komi, 2000)</a:t>
            </a:r>
            <a:endParaRPr lang="en-GB" sz="1600" dirty="0">
              <a:latin typeface="Calibri"/>
              <a:ea typeface="Calibri"/>
              <a:cs typeface="Calibri"/>
            </a:endParaRPr>
          </a:p>
          <a:p>
            <a:r>
              <a:rPr lang="en-GB" sz="2000" dirty="0">
                <a:latin typeface="Calibri"/>
                <a:ea typeface="Calibri"/>
                <a:cs typeface="Calibri"/>
              </a:rPr>
              <a:t>CMJ height reflects take‑off velocity, impulse and neuromuscular capability </a:t>
            </a:r>
            <a:r>
              <a:rPr lang="en-GB" sz="1400" dirty="0">
                <a:latin typeface="Calibri"/>
                <a:ea typeface="Calibri"/>
                <a:cs typeface="Calibri"/>
              </a:rPr>
              <a:t>(</a:t>
            </a:r>
            <a:r>
              <a:rPr lang="en-GB" sz="1400" dirty="0" err="1">
                <a:latin typeface="Calibri"/>
                <a:ea typeface="Calibri"/>
                <a:cs typeface="Calibri"/>
              </a:rPr>
              <a:t>Pommerell</a:t>
            </a:r>
            <a:r>
              <a:rPr lang="en-GB" sz="1400" dirty="0">
                <a:latin typeface="Calibri"/>
                <a:ea typeface="Calibri"/>
                <a:cs typeface="Calibri"/>
              </a:rPr>
              <a:t> et al., 2024)</a:t>
            </a:r>
          </a:p>
          <a:p>
            <a:r>
              <a:rPr lang="en-GB" sz="2000" dirty="0">
                <a:latin typeface="Calibri"/>
                <a:ea typeface="Calibri"/>
                <a:cs typeface="Calibri"/>
              </a:rPr>
              <a:t>Reduced height or altered depth strategy may indicate fatigue or weakness</a:t>
            </a:r>
            <a:endParaRPr lang="en-GB" sz="1600" dirty="0">
              <a:latin typeface="Calibri"/>
              <a:ea typeface="Calibri"/>
              <a:cs typeface="Calibri"/>
            </a:endParaRPr>
          </a:p>
          <a:p>
            <a:pPr marL="0" indent="0">
              <a:buNone/>
            </a:pPr>
            <a:r>
              <a:rPr lang="en-GB" sz="2000" dirty="0">
                <a:latin typeface="Calibri"/>
                <a:ea typeface="Calibri"/>
                <a:cs typeface="Calibri"/>
              </a:rPr>
              <a:t> </a:t>
            </a:r>
            <a:r>
              <a:rPr lang="en-GB" sz="1600" dirty="0">
                <a:latin typeface="Calibri"/>
                <a:ea typeface="Calibri"/>
                <a:cs typeface="Calibri"/>
              </a:rPr>
              <a:t>(Claudino et al., 2017)</a:t>
            </a:r>
          </a:p>
          <a:p>
            <a:r>
              <a:rPr lang="en-GB" sz="2000" dirty="0">
                <a:latin typeface="Calibri"/>
                <a:ea typeface="Calibri"/>
                <a:cs typeface="Calibri"/>
              </a:rPr>
              <a:t>Tracking CMJ over time helps identify declines in neuromuscular function linked to injury risk</a:t>
            </a:r>
            <a:endParaRPr lang="en-GB" sz="1400" dirty="0">
              <a:latin typeface="Calibri"/>
              <a:ea typeface="Calibri"/>
              <a:cs typeface="Calibri"/>
            </a:endParaRPr>
          </a:p>
          <a:p>
            <a:pPr marL="0" indent="0">
              <a:buNone/>
            </a:pPr>
            <a:r>
              <a:rPr lang="en-GB" sz="2000" dirty="0">
                <a:latin typeface="Calibri"/>
                <a:ea typeface="Calibri"/>
                <a:cs typeface="Calibri"/>
              </a:rPr>
              <a:t> </a:t>
            </a:r>
            <a:r>
              <a:rPr lang="en-GB" sz="1400" dirty="0">
                <a:latin typeface="Calibri"/>
                <a:ea typeface="Calibri"/>
                <a:cs typeface="Calibri"/>
              </a:rPr>
              <a:t>(McMahon et al., 2018)</a:t>
            </a:r>
          </a:p>
          <a:p>
            <a:endParaRPr lang="en-GB" sz="2000" dirty="0"/>
          </a:p>
          <a:p>
            <a:endParaRPr lang="en-GB" sz="2000"/>
          </a:p>
          <a:p>
            <a:endParaRPr lang="en-GB" sz="2000"/>
          </a:p>
          <a:p>
            <a:endParaRPr lang="en-GB" sz="2000"/>
          </a:p>
          <a:p>
            <a:pPr marL="457200" indent="-457200"/>
            <a:endParaRPr lang="en-GB" sz="2000"/>
          </a:p>
        </p:txBody>
      </p:sp>
    </p:spTree>
    <p:extLst>
      <p:ext uri="{BB962C8B-B14F-4D97-AF65-F5344CB8AC3E}">
        <p14:creationId xmlns:p14="http://schemas.microsoft.com/office/powerpoint/2010/main" val="19583665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E570A6-53EF-8E56-2B5F-E648ABBC5087}"/>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Method – Participants and conditions </a:t>
            </a:r>
          </a:p>
        </p:txBody>
      </p:sp>
      <p:graphicFrame>
        <p:nvGraphicFramePr>
          <p:cNvPr id="5" name="Content Placeholder 2">
            <a:extLst>
              <a:ext uri="{FF2B5EF4-FFF2-40B4-BE49-F238E27FC236}">
                <a16:creationId xmlns:a16="http://schemas.microsoft.com/office/drawing/2014/main" id="{27CD7CD6-F17F-12FD-A883-B67A37FB9BED}"/>
              </a:ext>
            </a:extLst>
          </p:cNvPr>
          <p:cNvGraphicFramePr>
            <a:graphicFrameLocks noGrp="1"/>
          </p:cNvGraphicFramePr>
          <p:nvPr>
            <p:ph idx="1"/>
            <p:extLst>
              <p:ext uri="{D42A27DB-BD31-4B8C-83A1-F6EECF244321}">
                <p14:modId xmlns:p14="http://schemas.microsoft.com/office/powerpoint/2010/main" val="165770958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1667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C6C6BF4-7B1B-F198-8F8A-A701CDFEB00F}"/>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Method – set up procedure </a:t>
            </a:r>
          </a:p>
        </p:txBody>
      </p:sp>
      <p:sp>
        <p:nvSpPr>
          <p:cNvPr id="3" name="Content Placeholder 2">
            <a:extLst>
              <a:ext uri="{FF2B5EF4-FFF2-40B4-BE49-F238E27FC236}">
                <a16:creationId xmlns:a16="http://schemas.microsoft.com/office/drawing/2014/main" id="{54A0EEDB-23F6-EE30-0C65-BA4FABABB7F0}"/>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US" sz="2000" u="sng"/>
              <a:t>Data collection</a:t>
            </a:r>
          </a:p>
          <a:p>
            <a:pPr marL="457200" indent="-457200"/>
            <a:r>
              <a:rPr lang="en-US" sz="2000"/>
              <a:t>Force platform </a:t>
            </a:r>
          </a:p>
          <a:p>
            <a:pPr marL="457200" indent="-457200"/>
            <a:r>
              <a:rPr lang="en-US" sz="2000"/>
              <a:t>Dartfish </a:t>
            </a:r>
          </a:p>
          <a:p>
            <a:pPr marL="0" indent="0">
              <a:buNone/>
            </a:pPr>
            <a:r>
              <a:rPr lang="en-US" sz="2000" u="sng"/>
              <a:t>Equipment set up </a:t>
            </a:r>
          </a:p>
          <a:p>
            <a:r>
              <a:rPr lang="en-US" sz="2000" dirty="0"/>
              <a:t>9th generation </a:t>
            </a:r>
            <a:r>
              <a:rPr lang="en-US" sz="2000" dirty="0" err="1"/>
              <a:t>Ipad</a:t>
            </a:r>
            <a:r>
              <a:rPr lang="en-US" sz="2000" dirty="0"/>
              <a:t> and 1- </a:t>
            </a:r>
            <a:r>
              <a:rPr lang="en-US" sz="2000" dirty="0" err="1"/>
              <a:t>Metre</a:t>
            </a:r>
            <a:r>
              <a:rPr lang="en-US" sz="2000" dirty="0"/>
              <a:t> tripod </a:t>
            </a:r>
          </a:p>
          <a:p>
            <a:r>
              <a:rPr lang="en-US" sz="2000"/>
              <a:t>White markers</a:t>
            </a:r>
          </a:p>
          <a:p>
            <a:pPr marL="0" indent="0">
              <a:buNone/>
            </a:pPr>
            <a:r>
              <a:rPr lang="en-US" sz="2000" u="sng"/>
              <a:t>Recording protocol </a:t>
            </a:r>
          </a:p>
          <a:p>
            <a:r>
              <a:rPr lang="en-US" sz="2000"/>
              <a:t>Standard CMJ instructions </a:t>
            </a:r>
            <a:endParaRPr lang="en-US" sz="2000" u="sng" dirty="0"/>
          </a:p>
          <a:p>
            <a:r>
              <a:rPr lang="en-US" sz="2000"/>
              <a:t>3 maximal CMJ recorded</a:t>
            </a:r>
          </a:p>
          <a:p>
            <a:r>
              <a:rPr lang="en-US" sz="2000"/>
              <a:t>Best trial used for analysis</a:t>
            </a:r>
          </a:p>
          <a:p>
            <a:pPr marL="0" indent="0">
              <a:buNone/>
            </a:pPr>
            <a:endParaRPr lang="en-US" sz="2000" dirty="0"/>
          </a:p>
          <a:p>
            <a:pPr marL="0" indent="0">
              <a:buNone/>
            </a:pPr>
            <a:endParaRPr lang="en-US" sz="2000" dirty="0"/>
          </a:p>
          <a:p>
            <a:pPr marL="457200" indent="-457200"/>
            <a:endParaRPr lang="en-US" sz="2000"/>
          </a:p>
        </p:txBody>
      </p:sp>
    </p:spTree>
    <p:extLst>
      <p:ext uri="{BB962C8B-B14F-4D97-AF65-F5344CB8AC3E}">
        <p14:creationId xmlns:p14="http://schemas.microsoft.com/office/powerpoint/2010/main" val="4158034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009873B-C8FF-4117-C6D2-8EB51669D8A3}"/>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latin typeface="Aptos"/>
              </a:rPr>
              <a:t>Descriptive results and interpretation </a:t>
            </a:r>
            <a:endParaRPr lang="en-US" sz="4000">
              <a:solidFill>
                <a:srgbClr val="FFFFFF"/>
              </a:solidFill>
            </a:endParaRPr>
          </a:p>
        </p:txBody>
      </p:sp>
      <p:sp>
        <p:nvSpPr>
          <p:cNvPr id="3" name="Content Placeholder 2">
            <a:extLst>
              <a:ext uri="{FF2B5EF4-FFF2-40B4-BE49-F238E27FC236}">
                <a16:creationId xmlns:a16="http://schemas.microsoft.com/office/drawing/2014/main" id="{B585869E-9E96-386C-33CB-9E9A0D5F0BB7}"/>
              </a:ext>
            </a:extLst>
          </p:cNvPr>
          <p:cNvSpPr>
            <a:spLocks noGrp="1"/>
          </p:cNvSpPr>
          <p:nvPr>
            <p:ph idx="1"/>
          </p:nvPr>
        </p:nvSpPr>
        <p:spPr>
          <a:xfrm>
            <a:off x="6273121" y="1972197"/>
            <a:ext cx="5092484" cy="4669028"/>
          </a:xfrm>
        </p:spPr>
        <p:txBody>
          <a:bodyPr vert="horz" lIns="91440" tIns="45720" rIns="91440" bIns="45720" rtlCol="0" anchor="ctr">
            <a:normAutofit/>
          </a:bodyPr>
          <a:lstStyle/>
          <a:p>
            <a:pPr marL="0" indent="0">
              <a:buNone/>
            </a:pPr>
            <a:r>
              <a:rPr lang="en-GB" sz="2000" u="sng"/>
              <a:t> Mean and Standard Deviation</a:t>
            </a:r>
          </a:p>
          <a:p>
            <a:pPr marL="0" indent="0">
              <a:buNone/>
            </a:pPr>
            <a:r>
              <a:rPr lang="en-GB" sz="2000" b="1"/>
              <a:t>Countermovement depth -23.75</a:t>
            </a:r>
            <a:r>
              <a:rPr lang="en-GB" sz="2000" b="1">
                <a:ea typeface="+mn-lt"/>
                <a:cs typeface="+mn-lt"/>
              </a:rPr>
              <a:t> ± 3.34 cm</a:t>
            </a:r>
            <a:endParaRPr lang="en-GB" sz="2000" dirty="0"/>
          </a:p>
          <a:p>
            <a:pPr>
              <a:buFont typeface="Arial"/>
              <a:buChar char="•"/>
            </a:pPr>
            <a:r>
              <a:rPr lang="en-GB" sz="2000">
                <a:ea typeface="+mn-lt"/>
                <a:cs typeface="+mn-lt"/>
              </a:rPr>
              <a:t>Low variation = participants used similar depths</a:t>
            </a:r>
            <a:endParaRPr lang="en-GB"/>
          </a:p>
          <a:p>
            <a:pPr>
              <a:buFont typeface="Arial"/>
              <a:buChar char="•"/>
            </a:pPr>
            <a:r>
              <a:rPr lang="en-GB" sz="2000">
                <a:ea typeface="+mn-lt"/>
                <a:cs typeface="+mn-lt"/>
              </a:rPr>
              <a:t>Depth SD = 3.34 cm → very consistent technique</a:t>
            </a:r>
            <a:endParaRPr lang="en-GB" sz="2000"/>
          </a:p>
          <a:p>
            <a:pPr marL="0" indent="0">
              <a:buNone/>
            </a:pPr>
            <a:r>
              <a:rPr lang="en-GB" sz="2000" b="1"/>
              <a:t>Jump height -</a:t>
            </a:r>
            <a:r>
              <a:rPr lang="en-GB" sz="2000" b="1" dirty="0"/>
              <a:t> </a:t>
            </a:r>
            <a:r>
              <a:rPr lang="en-GB" sz="2000" b="1"/>
              <a:t>44.40 ± 13.02 cm</a:t>
            </a:r>
            <a:endParaRPr lang="en-GB" sz="2000" b="1" dirty="0"/>
          </a:p>
          <a:p>
            <a:r>
              <a:rPr lang="en-GB" sz="2000">
                <a:ea typeface="+mn-lt"/>
                <a:cs typeface="+mn-lt"/>
              </a:rPr>
              <a:t>Mean jump height: 44.40 cm (SD = 13.02 cm)</a:t>
            </a:r>
            <a:endParaRPr lang="en-GB"/>
          </a:p>
          <a:p>
            <a:r>
              <a:rPr lang="en-GB" sz="2000">
                <a:ea typeface="+mn-lt"/>
                <a:cs typeface="+mn-lt"/>
              </a:rPr>
              <a:t>High variation → big differences in force production and take‑off velocity</a:t>
            </a:r>
            <a:endParaRPr lang="en-GB"/>
          </a:p>
          <a:p>
            <a:pPr marL="0" indent="0">
              <a:buNone/>
            </a:pPr>
            <a:endParaRPr lang="en-GB" sz="2000" dirty="0"/>
          </a:p>
          <a:p>
            <a:pPr marL="0" indent="0">
              <a:buFont typeface="Arial"/>
              <a:buNone/>
            </a:pPr>
            <a:endParaRPr lang="en-GB" sz="2000" dirty="0"/>
          </a:p>
          <a:p>
            <a:pPr marL="0" indent="0">
              <a:buNone/>
            </a:pPr>
            <a:endParaRPr lang="en-GB" sz="2000" dirty="0"/>
          </a:p>
          <a:p>
            <a:pPr marL="0" indent="0">
              <a:buNone/>
            </a:pPr>
            <a:endParaRPr lang="en-GB" sz="2000" b="1"/>
          </a:p>
          <a:p>
            <a:pPr marL="0" indent="0">
              <a:buNone/>
            </a:pPr>
            <a:endParaRPr lang="en-GB" sz="2000" dirty="0"/>
          </a:p>
          <a:p>
            <a:pPr marL="0" indent="0">
              <a:buNone/>
            </a:pPr>
            <a:endParaRPr lang="en-GB" sz="2000"/>
          </a:p>
          <a:p>
            <a:pPr marL="0" indent="0">
              <a:buNone/>
            </a:pPr>
            <a:endParaRPr lang="en-GB" sz="2000"/>
          </a:p>
        </p:txBody>
      </p:sp>
    </p:spTree>
    <p:extLst>
      <p:ext uri="{BB962C8B-B14F-4D97-AF65-F5344CB8AC3E}">
        <p14:creationId xmlns:p14="http://schemas.microsoft.com/office/powerpoint/2010/main" val="2064151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A470FE-6CBA-8E10-6871-1DB044765EE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Results </a:t>
            </a:r>
          </a:p>
        </p:txBody>
      </p:sp>
      <p:sp>
        <p:nvSpPr>
          <p:cNvPr id="3" name="Content Placeholder 2">
            <a:extLst>
              <a:ext uri="{FF2B5EF4-FFF2-40B4-BE49-F238E27FC236}">
                <a16:creationId xmlns:a16="http://schemas.microsoft.com/office/drawing/2014/main" id="{AC8B35F7-98C8-29CB-CC5D-5D573618B4A3}"/>
              </a:ext>
            </a:extLst>
          </p:cNvPr>
          <p:cNvSpPr>
            <a:spLocks noGrp="1"/>
          </p:cNvSpPr>
          <p:nvPr>
            <p:ph idx="1"/>
          </p:nvPr>
        </p:nvSpPr>
        <p:spPr>
          <a:xfrm>
            <a:off x="4581727" y="649480"/>
            <a:ext cx="3025303" cy="5546047"/>
          </a:xfrm>
        </p:spPr>
        <p:txBody>
          <a:bodyPr vert="horz" lIns="91440" tIns="45720" rIns="91440" bIns="45720" rtlCol="0" anchor="ctr">
            <a:normAutofit/>
          </a:bodyPr>
          <a:lstStyle/>
          <a:p>
            <a:pPr marL="0" indent="0">
              <a:buNone/>
            </a:pPr>
            <a:endParaRPr lang="en-GB" sz="2000"/>
          </a:p>
          <a:p>
            <a:pPr marL="0" indent="0">
              <a:buNone/>
            </a:pPr>
            <a:endParaRPr lang="en-GB" sz="2000"/>
          </a:p>
          <a:p>
            <a:endParaRPr lang="en-GB" sz="2000"/>
          </a:p>
          <a:p>
            <a:endParaRPr lang="en-GB" sz="2000"/>
          </a:p>
        </p:txBody>
      </p:sp>
      <p:graphicFrame>
        <p:nvGraphicFramePr>
          <p:cNvPr id="4" name="Chart 3">
            <a:extLst>
              <a:ext uri="{FF2B5EF4-FFF2-40B4-BE49-F238E27FC236}">
                <a16:creationId xmlns:a16="http://schemas.microsoft.com/office/drawing/2014/main" id="{9F9EC9B1-54B3-AB2F-5176-E0CDBCFD6F39}"/>
              </a:ext>
            </a:extLst>
          </p:cNvPr>
          <p:cNvGraphicFramePr>
            <a:graphicFrameLocks/>
          </p:cNvGraphicFramePr>
          <p:nvPr>
            <p:extLst>
              <p:ext uri="{D42A27DB-BD31-4B8C-83A1-F6EECF244321}">
                <p14:modId xmlns:p14="http://schemas.microsoft.com/office/powerpoint/2010/main" val="567527242"/>
              </p:ext>
            </p:extLst>
          </p:nvPr>
        </p:nvGraphicFramePr>
        <p:xfrm>
          <a:off x="5018370" y="488031"/>
          <a:ext cx="6146190" cy="5793176"/>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790344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403659-4D6B-F06A-0D31-1CCECF3CACB4}"/>
              </a:ext>
            </a:extLst>
          </p:cNvPr>
          <p:cNvSpPr>
            <a:spLocks noGrp="1"/>
          </p:cNvSpPr>
          <p:nvPr>
            <p:ph type="title"/>
          </p:nvPr>
        </p:nvSpPr>
        <p:spPr>
          <a:xfrm>
            <a:off x="466722" y="586855"/>
            <a:ext cx="3201366" cy="3387497"/>
          </a:xfrm>
        </p:spPr>
        <p:txBody>
          <a:bodyPr anchor="b">
            <a:normAutofit/>
          </a:bodyPr>
          <a:lstStyle/>
          <a:p>
            <a:pPr algn="r"/>
            <a:r>
              <a:rPr lang="en-GB" sz="3400" b="1">
                <a:solidFill>
                  <a:srgbClr val="FFFFFF"/>
                </a:solidFill>
                <a:latin typeface="Aptos"/>
              </a:rPr>
              <a:t>Statistical test </a:t>
            </a:r>
            <a:endParaRPr lang="en-US" sz="3400">
              <a:solidFill>
                <a:srgbClr val="FFFFFF"/>
              </a:solidFill>
            </a:endParaRPr>
          </a:p>
        </p:txBody>
      </p:sp>
      <p:sp>
        <p:nvSpPr>
          <p:cNvPr id="3" name="Content Placeholder 2">
            <a:extLst>
              <a:ext uri="{FF2B5EF4-FFF2-40B4-BE49-F238E27FC236}">
                <a16:creationId xmlns:a16="http://schemas.microsoft.com/office/drawing/2014/main" id="{7C729F1E-4EA7-35D8-6839-38EF2FDA5D29}"/>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sz="2000"/>
              <a:t>Model fit </a:t>
            </a:r>
            <a:endParaRPr lang="en-US" sz="2000"/>
          </a:p>
          <a:p>
            <a:pPr marL="342900" indent="-342900">
              <a:buFont typeface="Arial,Sans-Serif" panose="020B0604020202020204" pitchFamily="34" charset="0"/>
            </a:pPr>
            <a:r>
              <a:rPr lang="en-GB" sz="2000"/>
              <a:t>R = .551</a:t>
            </a:r>
            <a:endParaRPr lang="en-US" sz="2000"/>
          </a:p>
          <a:p>
            <a:pPr marL="342900" indent="-342900">
              <a:buFont typeface="Arial,Sans-Serif" panose="020B0604020202020204" pitchFamily="34" charset="0"/>
            </a:pPr>
            <a:r>
              <a:rPr lang="en-GB" sz="2000"/>
              <a:t>R² = .304</a:t>
            </a:r>
            <a:endParaRPr lang="en-US" sz="2000"/>
          </a:p>
          <a:p>
            <a:pPr marL="0" indent="0">
              <a:buNone/>
            </a:pPr>
            <a:r>
              <a:rPr lang="en-GB" sz="2000"/>
              <a:t>Model significant (ANOVA)</a:t>
            </a:r>
            <a:endParaRPr lang="en-US" sz="2000"/>
          </a:p>
          <a:p>
            <a:pPr marL="285750" indent="-285750">
              <a:buFont typeface="Arial,Sans-Serif" panose="020B0604020202020204" pitchFamily="34" charset="0"/>
            </a:pPr>
            <a:r>
              <a:rPr lang="en-GB" sz="2000"/>
              <a:t>F(1,18) = 7.853</a:t>
            </a:r>
            <a:endParaRPr lang="en-US" sz="2000"/>
          </a:p>
          <a:p>
            <a:pPr marL="285750" indent="-285750">
              <a:buFont typeface="Arial,Sans-Serif" panose="020B0604020202020204" pitchFamily="34" charset="0"/>
            </a:pPr>
            <a:r>
              <a:rPr lang="en-GB" sz="2000"/>
              <a:t>p = .012</a:t>
            </a:r>
            <a:endParaRPr lang="en-US" sz="2000"/>
          </a:p>
          <a:p>
            <a:pPr marL="0" indent="0">
              <a:buNone/>
            </a:pPr>
            <a:r>
              <a:rPr lang="en-GB" sz="2000"/>
              <a:t>Effect of depth (Coefficients)</a:t>
            </a:r>
            <a:endParaRPr lang="en-US" sz="2000"/>
          </a:p>
          <a:p>
            <a:pPr>
              <a:spcBef>
                <a:spcPts val="0"/>
              </a:spcBef>
              <a:buFont typeface="Arial,Sans-Serif" panose="020B0604020202020204" pitchFamily="34" charset="0"/>
            </a:pPr>
            <a:r>
              <a:rPr lang="en-GB" sz="2000"/>
              <a:t> + 1 cm depth → + 2.15 cm jump height</a:t>
            </a:r>
          </a:p>
          <a:p>
            <a:pPr>
              <a:spcBef>
                <a:spcPts val="0"/>
              </a:spcBef>
              <a:buFont typeface="Arial,Sans-Serif" panose="020B0604020202020204" pitchFamily="34" charset="0"/>
            </a:pPr>
            <a:r>
              <a:rPr lang="en-GB" sz="2000"/>
              <a:t> 95% CI: 0.54–3.76</a:t>
            </a:r>
          </a:p>
        </p:txBody>
      </p:sp>
    </p:spTree>
    <p:extLst>
      <p:ext uri="{BB962C8B-B14F-4D97-AF65-F5344CB8AC3E}">
        <p14:creationId xmlns:p14="http://schemas.microsoft.com/office/powerpoint/2010/main" val="2940932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3DB2A5-F490-F3C6-88E0-96BD9CDFFE03}"/>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Interpretation of Descriptive results</a:t>
            </a:r>
          </a:p>
        </p:txBody>
      </p:sp>
      <p:sp>
        <p:nvSpPr>
          <p:cNvPr id="3" name="Content Placeholder 2">
            <a:extLst>
              <a:ext uri="{FF2B5EF4-FFF2-40B4-BE49-F238E27FC236}">
                <a16:creationId xmlns:a16="http://schemas.microsoft.com/office/drawing/2014/main" id="{C8DD070B-0A5A-D1B7-9315-FC99BB1D2E80}"/>
              </a:ext>
            </a:extLst>
          </p:cNvPr>
          <p:cNvSpPr>
            <a:spLocks noGrp="1"/>
          </p:cNvSpPr>
          <p:nvPr>
            <p:ph idx="1"/>
          </p:nvPr>
        </p:nvSpPr>
        <p:spPr>
          <a:xfrm>
            <a:off x="1371599" y="2318197"/>
            <a:ext cx="9724031" cy="3683358"/>
          </a:xfrm>
        </p:spPr>
        <p:txBody>
          <a:bodyPr vert="horz" lIns="91440" tIns="45720" rIns="91440" bIns="45720" rtlCol="0" anchor="ctr">
            <a:normAutofit/>
          </a:bodyPr>
          <a:lstStyle/>
          <a:p>
            <a:pPr marL="0" indent="0">
              <a:buNone/>
            </a:pPr>
            <a:r>
              <a:rPr lang="en-GB" sz="2000" b="1"/>
              <a:t>Countermovement depth -23.75 ± 3.34 cm</a:t>
            </a:r>
            <a:endParaRPr lang="en-US" sz="2000"/>
          </a:p>
          <a:p>
            <a:pPr>
              <a:buFont typeface="Arial,Sans-Serif" panose="020B0604020202020204" pitchFamily="34" charset="0"/>
            </a:pPr>
            <a:r>
              <a:rPr lang="en-GB" sz="2000"/>
              <a:t>Mandic et al. (2015) -people self‑select an efficient depth for force production</a:t>
            </a:r>
          </a:p>
          <a:p>
            <a:pPr>
              <a:buFont typeface="Arial,Sans-Serif" panose="020B0604020202020204" pitchFamily="34" charset="0"/>
            </a:pPr>
            <a:r>
              <a:rPr lang="en-GB" sz="2000"/>
              <a:t>Depth unlikely to explain big differences in jump height</a:t>
            </a:r>
          </a:p>
          <a:p>
            <a:pPr>
              <a:buFont typeface="Arial,Sans-Serif" panose="020B0604020202020204" pitchFamily="34" charset="0"/>
            </a:pPr>
            <a:endParaRPr lang="en-GB" sz="2000"/>
          </a:p>
          <a:p>
            <a:pPr>
              <a:buFont typeface="Arial,Sans-Serif" panose="020B0604020202020204" pitchFamily="34" charset="0"/>
            </a:pPr>
            <a:r>
              <a:rPr lang="en-GB" sz="2000" b="1"/>
              <a:t>Jump height - 44.40 ± 13.02 cm</a:t>
            </a:r>
            <a:endParaRPr lang="en-GB" sz="2000"/>
          </a:p>
          <a:p>
            <a:r>
              <a:rPr lang="en-GB" sz="2000"/>
              <a:t>Suchomel et al. (2018) - jump height influenced by strength, power, neuromuscular ability</a:t>
            </a:r>
          </a:p>
          <a:p>
            <a:r>
              <a:rPr lang="en-GB" sz="2000"/>
              <a:t>Suggests jump height depends more on physiological ability than depth</a:t>
            </a:r>
          </a:p>
        </p:txBody>
      </p:sp>
    </p:spTree>
    <p:extLst>
      <p:ext uri="{BB962C8B-B14F-4D97-AF65-F5344CB8AC3E}">
        <p14:creationId xmlns:p14="http://schemas.microsoft.com/office/powerpoint/2010/main" val="2998430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9DFBDC-91BF-B19F-0FD7-063BED154A09}"/>
              </a:ext>
            </a:extLst>
          </p:cNvPr>
          <p:cNvSpPr>
            <a:spLocks noGrp="1"/>
          </p:cNvSpPr>
          <p:nvPr>
            <p:ph type="title"/>
          </p:nvPr>
        </p:nvSpPr>
        <p:spPr>
          <a:xfrm>
            <a:off x="1371599" y="294538"/>
            <a:ext cx="9895951" cy="1033669"/>
          </a:xfrm>
        </p:spPr>
        <p:txBody>
          <a:bodyPr>
            <a:normAutofit/>
          </a:bodyPr>
          <a:lstStyle/>
          <a:p>
            <a:r>
              <a:rPr lang="en-GB" sz="4000">
                <a:solidFill>
                  <a:srgbClr val="FFFFFF"/>
                </a:solidFill>
                <a:latin typeface="Aptos Display"/>
              </a:rPr>
              <a:t>Interpretation of Statistical Results</a:t>
            </a:r>
            <a:endParaRPr lang="en-GB" sz="4000">
              <a:solidFill>
                <a:srgbClr val="FFFFFF"/>
              </a:solidFill>
            </a:endParaRPr>
          </a:p>
        </p:txBody>
      </p:sp>
      <p:sp>
        <p:nvSpPr>
          <p:cNvPr id="3" name="Content Placeholder 2">
            <a:extLst>
              <a:ext uri="{FF2B5EF4-FFF2-40B4-BE49-F238E27FC236}">
                <a16:creationId xmlns:a16="http://schemas.microsoft.com/office/drawing/2014/main" id="{558F3A29-E404-2640-D59E-ADC2BEEDD708}"/>
              </a:ext>
            </a:extLst>
          </p:cNvPr>
          <p:cNvSpPr>
            <a:spLocks noGrp="1"/>
          </p:cNvSpPr>
          <p:nvPr>
            <p:ph idx="1"/>
          </p:nvPr>
        </p:nvSpPr>
        <p:spPr>
          <a:xfrm>
            <a:off x="1371599" y="2318197"/>
            <a:ext cx="9724031" cy="3683358"/>
          </a:xfrm>
        </p:spPr>
        <p:txBody>
          <a:bodyPr vert="horz" lIns="91440" tIns="45720" rIns="91440" bIns="45720" rtlCol="0" anchor="ctr">
            <a:normAutofit/>
          </a:bodyPr>
          <a:lstStyle/>
          <a:p>
            <a:pPr marL="0" indent="0">
              <a:buNone/>
            </a:pPr>
            <a:r>
              <a:rPr lang="en-GB" sz="1700" b="1" dirty="0">
                <a:ea typeface="+mn-lt"/>
                <a:cs typeface="+mn-lt"/>
              </a:rPr>
              <a:t>Deeper </a:t>
            </a:r>
            <a:r>
              <a:rPr lang="en-GB" sz="1700" b="1">
                <a:ea typeface="+mn-lt"/>
                <a:cs typeface="+mn-lt"/>
              </a:rPr>
              <a:t>countermovement's</a:t>
            </a:r>
            <a:r>
              <a:rPr lang="en-GB" sz="1700" b="1" dirty="0">
                <a:ea typeface="+mn-lt"/>
                <a:cs typeface="+mn-lt"/>
              </a:rPr>
              <a:t> were linked with higher jump heights</a:t>
            </a:r>
            <a:r>
              <a:rPr lang="en-GB" sz="1700" dirty="0">
                <a:ea typeface="+mn-lt"/>
                <a:cs typeface="+mn-lt"/>
              </a:rPr>
              <a:t>, supporting stretch‑shortening cycle mechanics</a:t>
            </a:r>
            <a:endParaRPr lang="en-GB" sz="1700" dirty="0"/>
          </a:p>
          <a:p>
            <a:r>
              <a:rPr lang="en-GB" sz="1700">
                <a:ea typeface="+mn-lt"/>
                <a:cs typeface="+mn-lt"/>
              </a:rPr>
              <a:t>Deeper dip → ↑ eccentric loading &amp; impulse </a:t>
            </a:r>
            <a:r>
              <a:rPr lang="en-GB" sz="1700" i="1">
                <a:ea typeface="+mn-lt"/>
                <a:cs typeface="+mn-lt"/>
              </a:rPr>
              <a:t>(Pérez‑Castilla, 2021)</a:t>
            </a:r>
            <a:endParaRPr lang="en-GB"/>
          </a:p>
          <a:p>
            <a:r>
              <a:rPr lang="en-GB" sz="1700" dirty="0">
                <a:ea typeface="+mn-lt"/>
                <a:cs typeface="+mn-lt"/>
              </a:rPr>
              <a:t>Faster SSC → ↑ concentric efficiency </a:t>
            </a:r>
            <a:r>
              <a:rPr lang="en-GB" sz="1700" i="1" dirty="0">
                <a:ea typeface="+mn-lt"/>
                <a:cs typeface="+mn-lt"/>
              </a:rPr>
              <a:t>(</a:t>
            </a:r>
            <a:r>
              <a:rPr lang="en-GB" sz="1700" i="1" dirty="0" err="1">
                <a:ea typeface="+mn-lt"/>
                <a:cs typeface="+mn-lt"/>
              </a:rPr>
              <a:t>Seiberl</a:t>
            </a:r>
            <a:r>
              <a:rPr lang="en-GB" sz="1700" i="1" dirty="0">
                <a:ea typeface="+mn-lt"/>
                <a:cs typeface="+mn-lt"/>
              </a:rPr>
              <a:t>, 2021)</a:t>
            </a:r>
            <a:endParaRPr lang="en-GB"/>
          </a:p>
          <a:p>
            <a:pPr marL="0" indent="0">
              <a:buNone/>
            </a:pPr>
            <a:r>
              <a:rPr lang="en-GB" sz="1700" b="1">
                <a:ea typeface="+mn-lt"/>
                <a:cs typeface="+mn-lt"/>
              </a:rPr>
              <a:t>Deeper dips produced more force at take‑off</a:t>
            </a:r>
            <a:endParaRPr lang="en-GB"/>
          </a:p>
          <a:p>
            <a:r>
              <a:rPr lang="en-GB" sz="1700">
                <a:ea typeface="+mn-lt"/>
                <a:cs typeface="+mn-lt"/>
              </a:rPr>
              <a:t>Greater braking force &amp; impulse → ↑ take‑off velocity </a:t>
            </a:r>
            <a:r>
              <a:rPr lang="en-GB" sz="1700" i="1">
                <a:ea typeface="+mn-lt"/>
                <a:cs typeface="+mn-lt"/>
              </a:rPr>
              <a:t>(McErlain‑Naylor et al., 2020)</a:t>
            </a:r>
            <a:endParaRPr lang="en-GB"/>
          </a:p>
          <a:p>
            <a:r>
              <a:rPr lang="en-GB" sz="1700">
                <a:ea typeface="+mn-lt"/>
                <a:cs typeface="+mn-lt"/>
              </a:rPr>
              <a:t>Increased depth → ↑ muscle–tendon stretch → ↑ elastic energy return </a:t>
            </a:r>
            <a:r>
              <a:rPr lang="en-GB" sz="1700" i="1">
                <a:ea typeface="+mn-lt"/>
                <a:cs typeface="+mn-lt"/>
              </a:rPr>
              <a:t>(Hoffman et al., 2022)</a:t>
            </a:r>
            <a:endParaRPr lang="en-GB"/>
          </a:p>
          <a:p>
            <a:pPr marL="0" indent="0">
              <a:buNone/>
            </a:pPr>
            <a:r>
              <a:rPr lang="en-GB" sz="1700" b="1" dirty="0">
                <a:ea typeface="+mn-lt"/>
                <a:cs typeface="+mn-lt"/>
              </a:rPr>
              <a:t>Depth contributes to jump performance, but it is not the only factor</a:t>
            </a:r>
            <a:endParaRPr lang="en-GB" dirty="0"/>
          </a:p>
          <a:p>
            <a:r>
              <a:rPr lang="en-GB" sz="1700" dirty="0">
                <a:ea typeface="+mn-lt"/>
                <a:cs typeface="+mn-lt"/>
              </a:rPr>
              <a:t>Strength, power and neuromuscular ability still play major roles </a:t>
            </a:r>
            <a:r>
              <a:rPr lang="en-GB" sz="1700" i="1" dirty="0">
                <a:ea typeface="+mn-lt"/>
                <a:cs typeface="+mn-lt"/>
              </a:rPr>
              <a:t>(Suchomel et al., 2018)</a:t>
            </a:r>
            <a:endParaRPr lang="en-GB"/>
          </a:p>
          <a:p>
            <a:pPr marL="0" indent="0">
              <a:buNone/>
            </a:pPr>
            <a:r>
              <a:rPr lang="en-GB" sz="1700" b="1" dirty="0">
                <a:ea typeface="+mn-lt"/>
                <a:cs typeface="+mn-lt"/>
              </a:rPr>
              <a:t>Overall:</a:t>
            </a:r>
            <a:r>
              <a:rPr lang="en-GB" sz="1700" dirty="0">
                <a:ea typeface="+mn-lt"/>
                <a:cs typeface="+mn-lt"/>
              </a:rPr>
              <a:t> Deeper CMJ depth improves jump height/flight time, but it is only one component of overall performance</a:t>
            </a:r>
            <a:endParaRPr lang="en-GB"/>
          </a:p>
          <a:p>
            <a:endParaRPr lang="en-GB" sz="1700" dirty="0"/>
          </a:p>
          <a:p>
            <a:endParaRPr lang="en-GB" sz="1700"/>
          </a:p>
        </p:txBody>
      </p:sp>
    </p:spTree>
    <p:extLst>
      <p:ext uri="{BB962C8B-B14F-4D97-AF65-F5344CB8AC3E}">
        <p14:creationId xmlns:p14="http://schemas.microsoft.com/office/powerpoint/2010/main" val="7270562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34025C-F2E1-E7DE-4547-301D5202A63B}"/>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Comparison to research</a:t>
            </a:r>
          </a:p>
        </p:txBody>
      </p:sp>
      <p:sp>
        <p:nvSpPr>
          <p:cNvPr id="3" name="Content Placeholder 2">
            <a:extLst>
              <a:ext uri="{FF2B5EF4-FFF2-40B4-BE49-F238E27FC236}">
                <a16:creationId xmlns:a16="http://schemas.microsoft.com/office/drawing/2014/main" id="{297BB1D6-39A9-F919-C1EA-8A8A14407EC5}"/>
              </a:ext>
            </a:extLst>
          </p:cNvPr>
          <p:cNvSpPr>
            <a:spLocks noGrp="1"/>
          </p:cNvSpPr>
          <p:nvPr>
            <p:ph idx="1"/>
          </p:nvPr>
        </p:nvSpPr>
        <p:spPr>
          <a:xfrm>
            <a:off x="1371599" y="2318197"/>
            <a:ext cx="9724031" cy="3683358"/>
          </a:xfrm>
        </p:spPr>
        <p:txBody>
          <a:bodyPr vert="horz" lIns="91440" tIns="45720" rIns="91440" bIns="45720" rtlCol="0" anchor="ctr">
            <a:normAutofit/>
          </a:bodyPr>
          <a:lstStyle/>
          <a:p>
            <a:pPr marL="0" indent="0">
              <a:buNone/>
            </a:pPr>
            <a:r>
              <a:rPr lang="en-GB" sz="1700" b="1">
                <a:ea typeface="+mn-lt"/>
                <a:cs typeface="+mn-lt"/>
              </a:rPr>
              <a:t>Sánchez‑Sixto et al. (2018)</a:t>
            </a:r>
          </a:p>
          <a:p>
            <a:r>
              <a:rPr lang="en-GB" sz="1700"/>
              <a:t>Deeper Countermovement produces higher jump height</a:t>
            </a:r>
          </a:p>
          <a:p>
            <a:r>
              <a:rPr lang="en-GB" sz="1700"/>
              <a:t>Same pattern</a:t>
            </a:r>
          </a:p>
          <a:p>
            <a:r>
              <a:rPr lang="en-GB" sz="1700">
                <a:ea typeface="+mn-lt"/>
                <a:cs typeface="+mn-lt"/>
              </a:rPr>
              <a:t>Findings align despite different methods</a:t>
            </a:r>
            <a:endParaRPr lang="en-GB" sz="1700"/>
          </a:p>
          <a:p>
            <a:pPr marL="0" indent="0">
              <a:buNone/>
            </a:pPr>
            <a:r>
              <a:rPr lang="en-GB" sz="1700" b="1">
                <a:ea typeface="+mn-lt"/>
                <a:cs typeface="+mn-lt"/>
              </a:rPr>
              <a:t>Gajewski et al. (2018)</a:t>
            </a:r>
          </a:p>
          <a:p>
            <a:r>
              <a:rPr lang="en-GB" sz="1700">
                <a:ea typeface="+mn-lt"/>
                <a:cs typeface="+mn-lt"/>
              </a:rPr>
              <a:t>Identified countermovement depth as a key factor influencing jump height</a:t>
            </a:r>
          </a:p>
          <a:p>
            <a:r>
              <a:rPr lang="en-GB" sz="1700">
                <a:ea typeface="+mn-lt"/>
                <a:cs typeface="+mn-lt"/>
              </a:rPr>
              <a:t>Depth helps explain differences in power output and jump performance</a:t>
            </a:r>
          </a:p>
          <a:p>
            <a:r>
              <a:rPr lang="en-GB" sz="1700">
                <a:ea typeface="+mn-lt"/>
                <a:cs typeface="+mn-lt"/>
              </a:rPr>
              <a:t>Depth to be an important variable in predicting jump height</a:t>
            </a:r>
          </a:p>
          <a:p>
            <a:r>
              <a:rPr lang="en-GB" sz="1700">
                <a:ea typeface="+mn-lt"/>
                <a:cs typeface="+mn-lt"/>
              </a:rPr>
              <a:t>Both studies highlight countermovement depth as a meaningful contributor to vertical jump outcomes</a:t>
            </a:r>
          </a:p>
          <a:p>
            <a:endParaRPr lang="en-GB" sz="1700"/>
          </a:p>
        </p:txBody>
      </p:sp>
    </p:spTree>
    <p:extLst>
      <p:ext uri="{BB962C8B-B14F-4D97-AF65-F5344CB8AC3E}">
        <p14:creationId xmlns:p14="http://schemas.microsoft.com/office/powerpoint/2010/main" val="6475307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CE88D4-FB39-AD63-99F3-49700A5B371E}"/>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Implications for rehabilitation and performance </a:t>
            </a:r>
          </a:p>
        </p:txBody>
      </p:sp>
      <p:sp>
        <p:nvSpPr>
          <p:cNvPr id="3" name="Content Placeholder 2">
            <a:extLst>
              <a:ext uri="{FF2B5EF4-FFF2-40B4-BE49-F238E27FC236}">
                <a16:creationId xmlns:a16="http://schemas.microsoft.com/office/drawing/2014/main" id="{5A009572-FACD-BC0C-38FD-477BBAB0300C}"/>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GB" sz="2000">
                <a:ea typeface="+mn-lt"/>
                <a:cs typeface="+mn-lt"/>
              </a:rPr>
              <a:t>Greater CMJ depth requires good hip, knee &amp; ankle mobility </a:t>
            </a:r>
            <a:r>
              <a:rPr lang="en-GB" sz="1200">
                <a:latin typeface="Times New Roman"/>
                <a:ea typeface="+mn-lt"/>
                <a:cs typeface="Times New Roman"/>
              </a:rPr>
              <a:t>(Komi, 2000)</a:t>
            </a:r>
            <a:endParaRPr lang="en-GB" sz="2000">
              <a:ea typeface="+mn-lt"/>
              <a:cs typeface="+mn-lt"/>
            </a:endParaRPr>
          </a:p>
          <a:p>
            <a:r>
              <a:rPr lang="en-GB" sz="2000" dirty="0">
                <a:ea typeface="+mn-lt"/>
                <a:cs typeface="+mn-lt"/>
              </a:rPr>
              <a:t>Deeper CMJ increases impulse &amp; take‑off velocity </a:t>
            </a:r>
            <a:r>
              <a:rPr lang="en-GB" sz="1200" dirty="0">
                <a:latin typeface="Times New Roman"/>
                <a:ea typeface="+mn-lt"/>
                <a:cs typeface="Times New Roman"/>
              </a:rPr>
              <a:t>(</a:t>
            </a:r>
            <a:r>
              <a:rPr lang="en-GB" sz="1200" dirty="0" err="1">
                <a:latin typeface="Times New Roman"/>
                <a:ea typeface="+mn-lt"/>
                <a:cs typeface="Times New Roman"/>
              </a:rPr>
              <a:t>Pommerell</a:t>
            </a:r>
            <a:r>
              <a:rPr lang="en-GB" sz="1200" dirty="0">
                <a:latin typeface="Times New Roman"/>
                <a:ea typeface="+mn-lt"/>
                <a:cs typeface="Times New Roman"/>
              </a:rPr>
              <a:t> et al., 2024)</a:t>
            </a:r>
          </a:p>
          <a:p>
            <a:r>
              <a:rPr lang="en-GB" sz="2000">
                <a:ea typeface="+mn-lt"/>
                <a:cs typeface="+mn-lt"/>
              </a:rPr>
              <a:t>Game‑speed demands </a:t>
            </a:r>
          </a:p>
          <a:p>
            <a:r>
              <a:rPr lang="en-GB" sz="2000" dirty="0">
                <a:ea typeface="+mn-lt"/>
                <a:cs typeface="+mn-lt"/>
              </a:rPr>
              <a:t>Depth or height reductions may indicate fatigue or incomplete recovery </a:t>
            </a:r>
            <a:r>
              <a:rPr lang="en-GB" sz="1200" dirty="0">
                <a:latin typeface="Times New Roman"/>
                <a:ea typeface="+mn-lt"/>
                <a:cs typeface="Times New Roman"/>
              </a:rPr>
              <a:t>(Claudino et al., 2017)</a:t>
            </a:r>
          </a:p>
          <a:p>
            <a:r>
              <a:rPr lang="en-GB" sz="2000">
                <a:ea typeface="+mn-lt"/>
                <a:cs typeface="+mn-lt"/>
              </a:rPr>
              <a:t>Newton’s 3rd Law: more force into the floor = greater reaction force → higher jump </a:t>
            </a:r>
            <a:r>
              <a:rPr lang="en-GB" sz="1200">
                <a:latin typeface="Times New Roman"/>
                <a:ea typeface="+mn-lt"/>
                <a:cs typeface="Times New Roman"/>
              </a:rPr>
              <a:t>(McHugh et al., 2020)</a:t>
            </a:r>
            <a:endParaRPr lang="en-GB" sz="1600" dirty="0">
              <a:latin typeface="Times New Roman"/>
              <a:ea typeface="+mn-lt"/>
              <a:cs typeface="Times New Roman"/>
            </a:endParaRPr>
          </a:p>
          <a:p>
            <a:r>
              <a:rPr lang="en-GB" sz="2000" dirty="0">
                <a:ea typeface="+mn-lt"/>
                <a:cs typeface="+mn-lt"/>
              </a:rPr>
              <a:t>Rehab focus: r</a:t>
            </a:r>
            <a:r>
              <a:rPr lang="en-GB" sz="2000" b="1" dirty="0">
                <a:ea typeface="+mn-lt"/>
                <a:cs typeface="+mn-lt"/>
              </a:rPr>
              <a:t> </a:t>
            </a:r>
            <a:r>
              <a:rPr lang="en-GB" sz="2000" b="1" dirty="0" err="1">
                <a:ea typeface="+mn-lt"/>
                <a:cs typeface="+mn-lt"/>
              </a:rPr>
              <a:t>r</a:t>
            </a:r>
            <a:r>
              <a:rPr lang="en-GB" sz="2000" dirty="0">
                <a:ea typeface="+mn-lt"/>
                <a:cs typeface="+mn-lt"/>
              </a:rPr>
              <a:t> restore mobility, force production &amp; SSC efficiency</a:t>
            </a:r>
            <a:r>
              <a:rPr lang="en-GB" sz="1400" dirty="0">
                <a:ea typeface="+mn-lt"/>
                <a:cs typeface="+mn-lt"/>
              </a:rPr>
              <a:t> </a:t>
            </a:r>
            <a:r>
              <a:rPr lang="en-GB" sz="1400" i="1" dirty="0">
                <a:ea typeface="+mn-lt"/>
                <a:cs typeface="+mn-lt"/>
              </a:rPr>
              <a:t>(Kotsifaki et al., 2022)</a:t>
            </a:r>
            <a:endParaRPr lang="en-GB" sz="1400">
              <a:ea typeface="+mn-lt"/>
              <a:cs typeface="+mn-lt"/>
            </a:endParaRPr>
          </a:p>
          <a:p>
            <a:r>
              <a:rPr lang="en-GB" sz="2000">
                <a:ea typeface="+mn-lt"/>
                <a:cs typeface="+mn-lt"/>
              </a:rPr>
              <a:t>Correct timing of hip–knee–ankle extension</a:t>
            </a:r>
            <a:endParaRPr lang="en-GB" sz="2000" dirty="0">
              <a:ea typeface="+mn-lt"/>
              <a:cs typeface="+mn-lt"/>
            </a:endParaRPr>
          </a:p>
        </p:txBody>
      </p:sp>
    </p:spTree>
    <p:extLst>
      <p:ext uri="{BB962C8B-B14F-4D97-AF65-F5344CB8AC3E}">
        <p14:creationId xmlns:p14="http://schemas.microsoft.com/office/powerpoint/2010/main" val="18086479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How to Handle the Strengths and Weaknesses Question in a Job Interview ...">
            <a:extLst>
              <a:ext uri="{FF2B5EF4-FFF2-40B4-BE49-F238E27FC236}">
                <a16:creationId xmlns:a16="http://schemas.microsoft.com/office/drawing/2014/main" id="{34C6364D-C5E7-269D-1E58-2688D1E63D68}"/>
              </a:ext>
            </a:extLst>
          </p:cNvPr>
          <p:cNvPicPr>
            <a:picLocks noChangeAspect="1"/>
          </p:cNvPicPr>
          <p:nvPr/>
        </p:nvPicPr>
        <p:blipFill>
          <a:blip r:embed="rId2"/>
          <a:srcRect b="5436"/>
          <a:stretch>
            <a:fillRect/>
          </a:stretch>
        </p:blipFill>
        <p:spPr>
          <a:xfrm>
            <a:off x="2522356" y="10"/>
            <a:ext cx="9669642" cy="6857990"/>
          </a:xfrm>
          <a:prstGeom prst="rect">
            <a:avLst/>
          </a:prstGeom>
        </p:spPr>
      </p:pic>
      <p:sp>
        <p:nvSpPr>
          <p:cNvPr id="30" name="Rectangle 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217A57-708D-51AD-418A-1278C0B82167}"/>
              </a:ext>
            </a:extLst>
          </p:cNvPr>
          <p:cNvSpPr>
            <a:spLocks noGrp="1"/>
          </p:cNvSpPr>
          <p:nvPr>
            <p:ph type="title"/>
          </p:nvPr>
        </p:nvSpPr>
        <p:spPr>
          <a:xfrm>
            <a:off x="838200" y="365125"/>
            <a:ext cx="3822189" cy="1899912"/>
          </a:xfrm>
        </p:spPr>
        <p:txBody>
          <a:bodyPr>
            <a:normAutofit/>
          </a:bodyPr>
          <a:lstStyle/>
          <a:p>
            <a:r>
              <a:rPr lang="en-GB" sz="4000"/>
              <a:t>Strengths and limitations of experiment</a:t>
            </a:r>
          </a:p>
        </p:txBody>
      </p:sp>
      <p:sp>
        <p:nvSpPr>
          <p:cNvPr id="3" name="Content Placeholder 2">
            <a:extLst>
              <a:ext uri="{FF2B5EF4-FFF2-40B4-BE49-F238E27FC236}">
                <a16:creationId xmlns:a16="http://schemas.microsoft.com/office/drawing/2014/main" id="{BBA0E341-C06F-8F77-1360-37DD8B30920F}"/>
              </a:ext>
            </a:extLst>
          </p:cNvPr>
          <p:cNvSpPr>
            <a:spLocks noGrp="1"/>
          </p:cNvSpPr>
          <p:nvPr>
            <p:ph idx="1"/>
          </p:nvPr>
        </p:nvSpPr>
        <p:spPr>
          <a:xfrm>
            <a:off x="838200" y="2434201"/>
            <a:ext cx="3822189" cy="3742762"/>
          </a:xfrm>
        </p:spPr>
        <p:txBody>
          <a:bodyPr vert="horz" lIns="91440" tIns="45720" rIns="91440" bIns="45720" rtlCol="0">
            <a:normAutofit/>
          </a:bodyPr>
          <a:lstStyle/>
          <a:p>
            <a:pPr>
              <a:buNone/>
            </a:pPr>
            <a:r>
              <a:rPr lang="en-US" sz="1900" b="1"/>
              <a:t>Strengths </a:t>
            </a:r>
          </a:p>
          <a:p>
            <a:r>
              <a:rPr lang="en-US" sz="1900"/>
              <a:t> Same conditions on same day</a:t>
            </a:r>
          </a:p>
          <a:p>
            <a:r>
              <a:rPr lang="en-US" sz="1900"/>
              <a:t>Mixed group</a:t>
            </a:r>
          </a:p>
          <a:p>
            <a:r>
              <a:rPr lang="en-US" sz="1900"/>
              <a:t>Used high frame on dartfish</a:t>
            </a:r>
          </a:p>
          <a:p>
            <a:endParaRPr lang="en-US" sz="1900"/>
          </a:p>
          <a:p>
            <a:pPr>
              <a:buNone/>
            </a:pPr>
            <a:r>
              <a:rPr lang="en-US" sz="1900" b="1"/>
              <a:t>Limitations</a:t>
            </a:r>
          </a:p>
          <a:p>
            <a:r>
              <a:rPr lang="en-US" sz="1900"/>
              <a:t>White markers falling off</a:t>
            </a:r>
          </a:p>
          <a:p>
            <a:r>
              <a:rPr lang="en-US" sz="1900"/>
              <a:t>2D video </a:t>
            </a:r>
          </a:p>
          <a:p>
            <a:r>
              <a:rPr lang="en-US" sz="1900"/>
              <a:t>Only saggittal plane – can't detect valgus knee</a:t>
            </a:r>
          </a:p>
        </p:txBody>
      </p:sp>
    </p:spTree>
    <p:extLst>
      <p:ext uri="{BB962C8B-B14F-4D97-AF65-F5344CB8AC3E}">
        <p14:creationId xmlns:p14="http://schemas.microsoft.com/office/powerpoint/2010/main" val="10841069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FB0503-1B5B-DEDD-CB8D-1B87888DF06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Conclusion</a:t>
            </a:r>
          </a:p>
        </p:txBody>
      </p:sp>
      <p:sp>
        <p:nvSpPr>
          <p:cNvPr id="3" name="Content Placeholder 2">
            <a:extLst>
              <a:ext uri="{FF2B5EF4-FFF2-40B4-BE49-F238E27FC236}">
                <a16:creationId xmlns:a16="http://schemas.microsoft.com/office/drawing/2014/main" id="{94B58CFB-BAA0-ACFA-D739-3875C3ED38A1}"/>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GB">
                <a:ea typeface="+mn-lt"/>
                <a:cs typeface="+mn-lt"/>
              </a:rPr>
              <a:t>Deeper CMJ depth = higher jump height</a:t>
            </a:r>
            <a:endParaRPr lang="en-GB"/>
          </a:p>
          <a:p>
            <a:r>
              <a:rPr lang="en-GB">
                <a:ea typeface="+mn-lt"/>
                <a:cs typeface="+mn-lt"/>
              </a:rPr>
              <a:t>Depth explains some of the performance, but not all</a:t>
            </a:r>
            <a:endParaRPr lang="en-GB"/>
          </a:p>
          <a:p>
            <a:r>
              <a:rPr lang="en-GB" dirty="0">
                <a:ea typeface="+mn-lt"/>
                <a:cs typeface="+mn-lt"/>
              </a:rPr>
              <a:t>Strength, power and neuromuscular ability still major factors</a:t>
            </a:r>
            <a:endParaRPr lang="en-GB" dirty="0"/>
          </a:p>
          <a:p>
            <a:r>
              <a:rPr lang="en-GB" dirty="0">
                <a:ea typeface="+mn-lt"/>
                <a:cs typeface="+mn-lt"/>
              </a:rPr>
              <a:t>Findings match previous research</a:t>
            </a:r>
            <a:endParaRPr lang="en-GB" dirty="0"/>
          </a:p>
          <a:p>
            <a:r>
              <a:rPr lang="en-GB">
                <a:ea typeface="+mn-lt"/>
                <a:cs typeface="+mn-lt"/>
              </a:rPr>
              <a:t>CMJ depth is useful for monitoring performance and rehab</a:t>
            </a:r>
            <a:endParaRPr lang="en-GB"/>
          </a:p>
          <a:p>
            <a:endParaRPr lang="en-GB" sz="2000"/>
          </a:p>
        </p:txBody>
      </p:sp>
    </p:spTree>
    <p:extLst>
      <p:ext uri="{BB962C8B-B14F-4D97-AF65-F5344CB8AC3E}">
        <p14:creationId xmlns:p14="http://schemas.microsoft.com/office/powerpoint/2010/main" val="42772520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9D22601-14B6-A14D-453C-5677224B2C08}"/>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Recommendations </a:t>
            </a:r>
          </a:p>
        </p:txBody>
      </p:sp>
      <p:sp>
        <p:nvSpPr>
          <p:cNvPr id="3" name="Content Placeholder 2">
            <a:extLst>
              <a:ext uri="{FF2B5EF4-FFF2-40B4-BE49-F238E27FC236}">
                <a16:creationId xmlns:a16="http://schemas.microsoft.com/office/drawing/2014/main" id="{D06D77F7-5CA0-0DF5-82D4-02BFA1FFB90D}"/>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GB" sz="2000"/>
              <a:t>Use CMJ depth as performance monitoring </a:t>
            </a:r>
            <a:r>
              <a:rPr lang="en-GB" sz="1200">
                <a:latin typeface="Times New Roman"/>
                <a:cs typeface="Times New Roman"/>
              </a:rPr>
              <a:t>(Markovic et al., 2004)</a:t>
            </a:r>
            <a:endParaRPr lang="en-GB" sz="2000"/>
          </a:p>
          <a:p>
            <a:r>
              <a:rPr lang="en-GB" sz="2000" dirty="0"/>
              <a:t>Coach athlete towards optimal depth – no deep </a:t>
            </a:r>
            <a:r>
              <a:rPr lang="en-GB" sz="1200" dirty="0">
                <a:latin typeface="Times New Roman"/>
                <a:cs typeface="Times New Roman"/>
              </a:rPr>
              <a:t>(</a:t>
            </a:r>
            <a:r>
              <a:rPr lang="en-GB" sz="1200" dirty="0" err="1">
                <a:latin typeface="Times New Roman"/>
                <a:cs typeface="Times New Roman"/>
              </a:rPr>
              <a:t>Pommerell</a:t>
            </a:r>
            <a:r>
              <a:rPr lang="en-GB" sz="1200" dirty="0">
                <a:latin typeface="Times New Roman"/>
                <a:cs typeface="Times New Roman"/>
              </a:rPr>
              <a:t> et al., 2024)</a:t>
            </a:r>
          </a:p>
          <a:p>
            <a:r>
              <a:rPr lang="en-GB" sz="2000" dirty="0" err="1"/>
              <a:t>Intergrate</a:t>
            </a:r>
            <a:r>
              <a:rPr lang="en-GB" sz="2000" dirty="0"/>
              <a:t> eccentric strength and braking force training. </a:t>
            </a:r>
            <a:r>
              <a:rPr lang="en-GB" sz="1200" dirty="0">
                <a:latin typeface="Times New Roman"/>
                <a:cs typeface="Times New Roman"/>
              </a:rPr>
              <a:t>(Komi, 2000)</a:t>
            </a:r>
          </a:p>
          <a:p>
            <a:r>
              <a:rPr lang="en-GB" sz="2000"/>
              <a:t>Train concentric power to improve jump height </a:t>
            </a:r>
            <a:r>
              <a:rPr lang="en-GB" sz="1200">
                <a:latin typeface="Times New Roman"/>
                <a:cs typeface="Times New Roman"/>
              </a:rPr>
              <a:t>(Cormie, McGuigan and Newton, 2011)</a:t>
            </a:r>
          </a:p>
          <a:p>
            <a:r>
              <a:rPr lang="en-GB" sz="2000">
                <a:latin typeface="Times New Roman"/>
                <a:cs typeface="Times New Roman"/>
              </a:rPr>
              <a:t>Rehab Monitoring </a:t>
            </a:r>
            <a:r>
              <a:rPr lang="en-GB" sz="1200">
                <a:latin typeface="Times New Roman"/>
                <a:cs typeface="Times New Roman"/>
              </a:rPr>
              <a:t>(Cormie, McGuigan and Newton, 2011)</a:t>
            </a:r>
            <a:endParaRPr lang="en-GB" sz="2000" dirty="0">
              <a:latin typeface="Times New Roman"/>
              <a:cs typeface="Times New Roman"/>
            </a:endParaRPr>
          </a:p>
        </p:txBody>
      </p:sp>
    </p:spTree>
    <p:extLst>
      <p:ext uri="{BB962C8B-B14F-4D97-AF65-F5344CB8AC3E}">
        <p14:creationId xmlns:p14="http://schemas.microsoft.com/office/powerpoint/2010/main" val="24468830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8374EF-D1E7-BB56-BEF6-C3CC998BD335}"/>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a:t>
            </a:r>
          </a:p>
        </p:txBody>
      </p:sp>
      <p:sp>
        <p:nvSpPr>
          <p:cNvPr id="3" name="Content Placeholder 2">
            <a:extLst>
              <a:ext uri="{FF2B5EF4-FFF2-40B4-BE49-F238E27FC236}">
                <a16:creationId xmlns:a16="http://schemas.microsoft.com/office/drawing/2014/main" id="{CDCD6A06-E03E-D346-2B26-A90B1B66D38E}"/>
              </a:ext>
            </a:extLst>
          </p:cNvPr>
          <p:cNvSpPr>
            <a:spLocks noGrp="1"/>
          </p:cNvSpPr>
          <p:nvPr>
            <p:ph idx="1"/>
          </p:nvPr>
        </p:nvSpPr>
        <p:spPr>
          <a:xfrm>
            <a:off x="1371599" y="2318197"/>
            <a:ext cx="9724031" cy="3683358"/>
          </a:xfrm>
        </p:spPr>
        <p:txBody>
          <a:bodyPr vert="horz" lIns="91440" tIns="45720" rIns="91440" bIns="45720" rtlCol="0" anchor="ctr">
            <a:normAutofit/>
          </a:bodyPr>
          <a:lstStyle/>
          <a:p>
            <a:pPr>
              <a:buNone/>
            </a:pPr>
            <a:r>
              <a:rPr lang="en-GB" sz="1000">
                <a:highlight>
                  <a:srgbClr val="FFFFFF"/>
                </a:highlight>
                <a:latin typeface="Times New Roman"/>
                <a:ea typeface="+mn-lt"/>
                <a:cs typeface="Times New Roman"/>
              </a:rPr>
              <a:t>Claudino, J.G., Cronin, J., Mezêncio, B., McMaster, D.T., McGuigan, M., Tricoli, V., Amadio, A.C. and Serrão, J.C. (2017). The countermovement jump to monitor neuromuscular status: A meta-analysis. </a:t>
            </a:r>
            <a:r>
              <a:rPr lang="en-GB" sz="1000" i="1">
                <a:highlight>
                  <a:srgbClr val="FFFFFF"/>
                </a:highlight>
                <a:latin typeface="Times New Roman"/>
                <a:ea typeface="+mn-lt"/>
                <a:cs typeface="Times New Roman"/>
              </a:rPr>
              <a:t>Journal of Science and Medicine in Sport</a:t>
            </a:r>
            <a:r>
              <a:rPr lang="en-GB" sz="1000">
                <a:highlight>
                  <a:srgbClr val="FFFFFF"/>
                </a:highlight>
                <a:latin typeface="Times New Roman"/>
                <a:ea typeface="+mn-lt"/>
                <a:cs typeface="Times New Roman"/>
              </a:rPr>
              <a:t>, 20(4), pp.397–402.</a:t>
            </a:r>
            <a:endParaRPr lang="en-US" sz="1000">
              <a:latin typeface="Times New Roman"/>
              <a:cs typeface="Times New Roman"/>
            </a:endParaRPr>
          </a:p>
          <a:p>
            <a:pPr>
              <a:buNone/>
            </a:pPr>
            <a:r>
              <a:rPr lang="en-GB" sz="1000">
                <a:highlight>
                  <a:srgbClr val="FFFFFF"/>
                </a:highlight>
                <a:latin typeface="Times New Roman"/>
                <a:ea typeface="+mn-lt"/>
                <a:cs typeface="Times New Roman"/>
              </a:rPr>
              <a:t>Cormie, P., McGuigan, M.R. and Newton, R.U. (2011). Developing Maximal Neuromuscular Power. </a:t>
            </a:r>
            <a:r>
              <a:rPr lang="en-GB" sz="1000" i="1">
                <a:highlight>
                  <a:srgbClr val="FFFFFF"/>
                </a:highlight>
                <a:latin typeface="Times New Roman"/>
                <a:ea typeface="+mn-lt"/>
                <a:cs typeface="Times New Roman"/>
              </a:rPr>
              <a:t>Sports Medicine</a:t>
            </a:r>
            <a:r>
              <a:rPr lang="en-GB" sz="1000">
                <a:highlight>
                  <a:srgbClr val="FFFFFF"/>
                </a:highlight>
                <a:latin typeface="Times New Roman"/>
                <a:ea typeface="+mn-lt"/>
                <a:cs typeface="Times New Roman"/>
              </a:rPr>
              <a:t>, [online] 41(1), pp.17–38. doi:https://doi.org/10.2165/11537690-000000000-00000.</a:t>
            </a:r>
            <a:endParaRPr lang="en-GB" sz="1000">
              <a:latin typeface="Times New Roman"/>
              <a:cs typeface="Times New Roman"/>
            </a:endParaRPr>
          </a:p>
          <a:p>
            <a:pPr marL="0" indent="0">
              <a:buNone/>
            </a:pPr>
            <a:r>
              <a:rPr lang="en-GB" sz="1000">
                <a:highlight>
                  <a:srgbClr val="FFFFFF"/>
                </a:highlight>
                <a:latin typeface="Times New Roman"/>
                <a:ea typeface="+mn-lt"/>
                <a:cs typeface="Times New Roman"/>
              </a:rPr>
              <a:t>Forceplatform, FP8 2003, HUR Oy, Kokkola, Finland, </a:t>
            </a:r>
            <a:r>
              <a:rPr lang="en-GB" sz="1000">
                <a:highlight>
                  <a:srgbClr val="FFFFFF"/>
                </a:highlight>
                <a:latin typeface="Times New Roman"/>
                <a:ea typeface="+mn-lt"/>
                <a:cs typeface="Times New Roman"/>
                <a:hlinkClick r:id="rId2"/>
              </a:rPr>
              <a:t>https://hur.fi</a:t>
            </a:r>
            <a:endParaRPr lang="en-GB" sz="1000">
              <a:highlight>
                <a:srgbClr val="FFFFFF"/>
              </a:highlight>
              <a:latin typeface="Times New Roman"/>
              <a:ea typeface="+mn-lt"/>
              <a:cs typeface="Times New Roman"/>
            </a:endParaRPr>
          </a:p>
          <a:p>
            <a:pPr marL="0" indent="0">
              <a:buNone/>
            </a:pPr>
            <a:r>
              <a:rPr lang="en-GB" sz="1000">
                <a:highlight>
                  <a:srgbClr val="FFFFFF"/>
                </a:highlight>
                <a:latin typeface="Times New Roman"/>
                <a:ea typeface="+mn-lt"/>
                <a:cs typeface="Times New Roman"/>
              </a:rPr>
              <a:t>Gajewski, J., Michalski, R., Buśko, K., Mazur‑Różycka, J. &amp; Staniak, Z. (2018) ‘Countermovement depth – a variable which clarifies the relationship between the maximum power output and height of a vertical jump’, </a:t>
            </a:r>
            <a:r>
              <a:rPr lang="en-GB" sz="1000" i="1">
                <a:highlight>
                  <a:srgbClr val="FFFFFF"/>
                </a:highlight>
                <a:latin typeface="Times New Roman"/>
                <a:ea typeface="+mn-lt"/>
                <a:cs typeface="Times New Roman"/>
              </a:rPr>
              <a:t>Journal of Human Kinetics</a:t>
            </a:r>
            <a:r>
              <a:rPr lang="en-GB" sz="1000">
                <a:highlight>
                  <a:srgbClr val="FFFFFF"/>
                </a:highlight>
                <a:latin typeface="Times New Roman"/>
                <a:ea typeface="+mn-lt"/>
                <a:cs typeface="Times New Roman"/>
              </a:rPr>
              <a:t>, 62(1), pp. 5–13.</a:t>
            </a:r>
            <a:endParaRPr lang="en-GB" sz="1000">
              <a:latin typeface="Times New Roman"/>
              <a:cs typeface="Times New Roman"/>
            </a:endParaRPr>
          </a:p>
          <a:p>
            <a:pPr>
              <a:buNone/>
            </a:pPr>
            <a:r>
              <a:rPr lang="en-GB" sz="1000">
                <a:highlight>
                  <a:srgbClr val="FFFFFF"/>
                </a:highlight>
                <a:latin typeface="Times New Roman"/>
                <a:ea typeface="+mn-lt"/>
                <a:cs typeface="Times New Roman"/>
              </a:rPr>
              <a:t>Hoffman, B.W., Raiteri, B.J., Connick, M.J., Beckman, E.M., Macaro, A., Kelly, V.G. and James, L.P. (2022). Altered countermovement jump force profile and muscle‐tendon unit kinematics following combined ballistic training. </a:t>
            </a:r>
            <a:r>
              <a:rPr lang="en-GB" sz="1000" i="1">
                <a:highlight>
                  <a:srgbClr val="FFFFFF"/>
                </a:highlight>
                <a:latin typeface="Times New Roman"/>
                <a:ea typeface="+mn-lt"/>
                <a:cs typeface="Times New Roman"/>
              </a:rPr>
              <a:t>Scandinavian Journal of Medicine &amp; Science in Sports</a:t>
            </a:r>
            <a:r>
              <a:rPr lang="en-GB" sz="1000">
                <a:highlight>
                  <a:srgbClr val="FFFFFF"/>
                </a:highlight>
                <a:latin typeface="Times New Roman"/>
                <a:ea typeface="+mn-lt"/>
                <a:cs typeface="Times New Roman"/>
              </a:rPr>
              <a:t>, 32(10), pp.1464–1476. doi:https://doi.org/10.1111/sms.14211.</a:t>
            </a:r>
            <a:endParaRPr lang="en-GB" sz="1000">
              <a:latin typeface="Times New Roman"/>
              <a:cs typeface="Times New Roman"/>
            </a:endParaRPr>
          </a:p>
          <a:p>
            <a:pPr>
              <a:buNone/>
            </a:pPr>
            <a:r>
              <a:rPr lang="en-GB" sz="1000">
                <a:highlight>
                  <a:srgbClr val="FFFFFF"/>
                </a:highlight>
                <a:latin typeface="Times New Roman"/>
                <a:ea typeface="+mn-lt"/>
                <a:cs typeface="Times New Roman"/>
              </a:rPr>
              <a:t>Komi, P.V. (2000). Stretch-shortening cycle: a powerful model to study normal and fatigued muscle. </a:t>
            </a:r>
            <a:r>
              <a:rPr lang="en-GB" sz="1000" i="1">
                <a:highlight>
                  <a:srgbClr val="FFFFFF"/>
                </a:highlight>
                <a:latin typeface="Times New Roman"/>
                <a:ea typeface="+mn-lt"/>
                <a:cs typeface="Times New Roman"/>
              </a:rPr>
              <a:t>Journal of Biomechanics</a:t>
            </a:r>
            <a:r>
              <a:rPr lang="en-GB" sz="1000">
                <a:highlight>
                  <a:srgbClr val="FFFFFF"/>
                </a:highlight>
                <a:latin typeface="Times New Roman"/>
                <a:ea typeface="+mn-lt"/>
                <a:cs typeface="Times New Roman"/>
              </a:rPr>
              <a:t>, 33(10), pp.1197–1206.</a:t>
            </a:r>
            <a:endParaRPr lang="en-GB" sz="1000">
              <a:latin typeface="Times New Roman"/>
              <a:cs typeface="Times New Roman"/>
            </a:endParaRPr>
          </a:p>
          <a:p>
            <a:pPr>
              <a:buNone/>
            </a:pPr>
            <a:r>
              <a:rPr lang="en-GB" sz="1000">
                <a:highlight>
                  <a:srgbClr val="FFFFFF"/>
                </a:highlight>
                <a:latin typeface="Times New Roman"/>
                <a:ea typeface="+mn-lt"/>
                <a:cs typeface="Times New Roman"/>
              </a:rPr>
              <a:t>Kotsifaki, A., Van Rossom, S., Whiteley, R., Korakakis, V., Bahr, R., Sideris, V. and Jonkers, I. (2022). Single Leg Vertical Jump Performance Identifies Knee Function Deficits at Return to Sport after ACL Reconstruction in Male Athletes. </a:t>
            </a:r>
            <a:r>
              <a:rPr lang="en-GB" sz="1000" i="1">
                <a:highlight>
                  <a:srgbClr val="FFFFFF"/>
                </a:highlight>
                <a:latin typeface="Times New Roman"/>
                <a:ea typeface="+mn-lt"/>
                <a:cs typeface="Times New Roman"/>
              </a:rPr>
              <a:t>British Journal of Sports Medicine</a:t>
            </a:r>
            <a:r>
              <a:rPr lang="en-GB" sz="1000">
                <a:highlight>
                  <a:srgbClr val="FFFFFF"/>
                </a:highlight>
                <a:latin typeface="Times New Roman"/>
                <a:ea typeface="+mn-lt"/>
                <a:cs typeface="Times New Roman"/>
              </a:rPr>
              <a:t>, [online] 56(9), p.bjsports-2021-104692. doi:https://doi.org/10.1136/bjsports-2021-104692.</a:t>
            </a:r>
            <a:endParaRPr lang="en-GB" sz="1000">
              <a:latin typeface="Times New Roman"/>
              <a:cs typeface="Times New Roman"/>
            </a:endParaRPr>
          </a:p>
          <a:p>
            <a:pPr>
              <a:buNone/>
            </a:pPr>
            <a:r>
              <a:rPr lang="en-GB" sz="1000">
                <a:highlight>
                  <a:srgbClr val="FFFFFF"/>
                </a:highlight>
                <a:latin typeface="Times New Roman"/>
                <a:ea typeface="+mn-lt"/>
                <a:cs typeface="Times New Roman"/>
              </a:rPr>
              <a:t>Mandic, R., Jakovljevic, S. and Jaric, S. (2015). Effects of countermovement depth on kinematic and kinetic patterns of maximum vertical jumps. </a:t>
            </a:r>
            <a:r>
              <a:rPr lang="en-GB" sz="1000" i="1">
                <a:highlight>
                  <a:srgbClr val="FFFFFF"/>
                </a:highlight>
                <a:latin typeface="Times New Roman"/>
                <a:ea typeface="+mn-lt"/>
                <a:cs typeface="Times New Roman"/>
              </a:rPr>
              <a:t>Journal of Electromyography and Kinesiology</a:t>
            </a:r>
            <a:r>
              <a:rPr lang="en-GB" sz="1000">
                <a:highlight>
                  <a:srgbClr val="FFFFFF"/>
                </a:highlight>
                <a:latin typeface="Times New Roman"/>
                <a:ea typeface="+mn-lt"/>
                <a:cs typeface="Times New Roman"/>
              </a:rPr>
              <a:t>, 25(2), pp.265–272. doi:https://doi.org/10.1016/j.jelekin.2014.11.001.</a:t>
            </a:r>
            <a:endParaRPr lang="en-GB" sz="1000">
              <a:latin typeface="Times New Roman"/>
              <a:cs typeface="Times New Roman"/>
            </a:endParaRPr>
          </a:p>
          <a:p>
            <a:pPr>
              <a:buNone/>
            </a:pPr>
            <a:r>
              <a:rPr lang="en-GB" sz="1000">
                <a:highlight>
                  <a:srgbClr val="FFFFFF"/>
                </a:highlight>
                <a:latin typeface="Times New Roman"/>
                <a:ea typeface="+mn-lt"/>
                <a:cs typeface="Times New Roman"/>
              </a:rPr>
              <a:t>Markovic, G., Dizdar, D., Jukic, I. and Cardinale, M. (2004). </a:t>
            </a:r>
            <a:r>
              <a:rPr lang="en-GB" sz="1000" i="1">
                <a:highlight>
                  <a:srgbClr val="FFFFFF"/>
                </a:highlight>
                <a:latin typeface="Times New Roman"/>
                <a:ea typeface="+mn-lt"/>
                <a:cs typeface="Times New Roman"/>
              </a:rPr>
              <a:t>Reliability and Factorial Validity of Squat and... : The Journal of Strength &amp; Conditioning Research</a:t>
            </a:r>
            <a:r>
              <a:rPr lang="en-GB" sz="1000">
                <a:highlight>
                  <a:srgbClr val="FFFFFF"/>
                </a:highlight>
                <a:latin typeface="Times New Roman"/>
                <a:ea typeface="+mn-lt"/>
                <a:cs typeface="Times New Roman"/>
              </a:rPr>
              <a:t>. [online] The Journal of Strength and Conditioning research. Available at: </a:t>
            </a:r>
            <a:r>
              <a:rPr lang="en-GB" sz="1000">
                <a:highlight>
                  <a:srgbClr val="FFFFFF"/>
                </a:highlight>
                <a:latin typeface="Times New Roman"/>
                <a:ea typeface="+mn-lt"/>
                <a:cs typeface="Times New Roman"/>
                <a:hlinkClick r:id="rId3"/>
              </a:rPr>
              <a:t>https://journals.lww.com/nsca-jscr/Fulltext/2004/08000/Reliability_and_Factorial_Validity_of_Squat_and.28.aspx</a:t>
            </a:r>
            <a:r>
              <a:rPr lang="en-GB" sz="1000">
                <a:highlight>
                  <a:srgbClr val="FFFFFF"/>
                </a:highlight>
                <a:latin typeface="Times New Roman"/>
                <a:ea typeface="+mn-lt"/>
                <a:cs typeface="Times New Roman"/>
              </a:rPr>
              <a:t>.</a:t>
            </a:r>
            <a:endParaRPr lang="en-GB" sz="1000"/>
          </a:p>
        </p:txBody>
      </p:sp>
    </p:spTree>
    <p:extLst>
      <p:ext uri="{BB962C8B-B14F-4D97-AF65-F5344CB8AC3E}">
        <p14:creationId xmlns:p14="http://schemas.microsoft.com/office/powerpoint/2010/main" val="41226299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7BDA9C-8DFE-0B98-BA42-9126151C7AB3}"/>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 </a:t>
            </a:r>
          </a:p>
        </p:txBody>
      </p:sp>
      <p:sp>
        <p:nvSpPr>
          <p:cNvPr id="3" name="Content Placeholder 2">
            <a:extLst>
              <a:ext uri="{FF2B5EF4-FFF2-40B4-BE49-F238E27FC236}">
                <a16:creationId xmlns:a16="http://schemas.microsoft.com/office/drawing/2014/main" id="{A27183EE-279A-62FC-9D8C-B0A0578F243B}"/>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GB" sz="1000">
                <a:highlight>
                  <a:srgbClr val="FFFFFF"/>
                </a:highlight>
                <a:latin typeface="Times New Roman"/>
                <a:cs typeface="Times New Roman"/>
              </a:rPr>
              <a:t>McErlain-Naylor, S., King, M. and Pain, M.T.G. (2014). Determinants of countermovement jump performance: a kinetic and kinematic analysis. </a:t>
            </a:r>
            <a:r>
              <a:rPr lang="en-GB" sz="1000" i="1">
                <a:highlight>
                  <a:srgbClr val="FFFFFF"/>
                </a:highlight>
                <a:latin typeface="Times New Roman"/>
                <a:cs typeface="Times New Roman"/>
              </a:rPr>
              <a:t>Journal of Sports Sciences</a:t>
            </a:r>
            <a:r>
              <a:rPr lang="en-GB" sz="1000">
                <a:highlight>
                  <a:srgbClr val="FFFFFF"/>
                </a:highlight>
                <a:latin typeface="Times New Roman"/>
                <a:cs typeface="Times New Roman"/>
              </a:rPr>
              <a:t>, 32(19), pp.1805–1812. doi:https://doi.org/10.1080/02640414.2014.924055.</a:t>
            </a:r>
            <a:endParaRPr lang="en-GB" sz="1000"/>
          </a:p>
          <a:p>
            <a:r>
              <a:rPr lang="en-GB" sz="1000">
                <a:highlight>
                  <a:srgbClr val="FFFFFF"/>
                </a:highlight>
                <a:latin typeface="Times New Roman"/>
                <a:cs typeface="Times New Roman"/>
              </a:rPr>
              <a:t>McHugh, M.P., Hickok, M., Cohen, J.A., Virgile, A. and Connolly, D.A.J. (2020). Is there a biomechanically efficient vertical ground reaction force profile for countermovement jumps? </a:t>
            </a:r>
            <a:r>
              <a:rPr lang="en-GB" sz="1000" i="1">
                <a:highlight>
                  <a:srgbClr val="FFFFFF"/>
                </a:highlight>
                <a:latin typeface="Times New Roman"/>
                <a:cs typeface="Times New Roman"/>
              </a:rPr>
              <a:t>Translational Sports Medicine</a:t>
            </a:r>
            <a:r>
              <a:rPr lang="en-GB" sz="1000">
                <a:highlight>
                  <a:srgbClr val="FFFFFF"/>
                </a:highlight>
                <a:latin typeface="Times New Roman"/>
                <a:cs typeface="Times New Roman"/>
              </a:rPr>
              <a:t>, 4(1). doi:https://doi.org/10.1002/tsm2.200.</a:t>
            </a:r>
            <a:endParaRPr lang="en-GB" sz="1000"/>
          </a:p>
          <a:p>
            <a:r>
              <a:rPr lang="en-GB" sz="1000">
                <a:highlight>
                  <a:srgbClr val="FFFFFF"/>
                </a:highlight>
                <a:latin typeface="Times New Roman"/>
                <a:cs typeface="Times New Roman"/>
              </a:rPr>
              <a:t>McMahon, J.J., Suchomel, T.J., Lake, J.P. and Comfort, P. (2018). Understanding the key phases of the countermovement jump force-time curve. </a:t>
            </a:r>
            <a:r>
              <a:rPr lang="en-GB" sz="1000" i="1">
                <a:highlight>
                  <a:srgbClr val="FFFFFF"/>
                </a:highlight>
                <a:latin typeface="Times New Roman"/>
                <a:cs typeface="Times New Roman"/>
              </a:rPr>
              <a:t>Strength and Conditioning Journal</a:t>
            </a:r>
            <a:r>
              <a:rPr lang="en-GB" sz="1000">
                <a:highlight>
                  <a:srgbClr val="FFFFFF"/>
                </a:highlight>
                <a:latin typeface="Times New Roman"/>
                <a:cs typeface="Times New Roman"/>
              </a:rPr>
              <a:t>, [online] 40(4), p.1. doi:https://doi.org/10.1519/ssc.0000000000000375.</a:t>
            </a:r>
            <a:endParaRPr lang="en-GB" sz="1000"/>
          </a:p>
          <a:p>
            <a:r>
              <a:rPr lang="en-GB" sz="1000">
                <a:highlight>
                  <a:srgbClr val="FFFFFF"/>
                </a:highlight>
                <a:latin typeface="Times New Roman"/>
                <a:cs typeface="Times New Roman"/>
              </a:rPr>
              <a:t>Pérez-Castilla, A., Rojas, F.J., Gómez-Martínez, F. and García-Ramos, A. (2019). Vertical Jump Performance Is Affected by the Velocity and Depth of the Countermovement. </a:t>
            </a:r>
            <a:r>
              <a:rPr lang="en-GB" sz="1000" i="1">
                <a:highlight>
                  <a:srgbClr val="FFFFFF"/>
                </a:highlight>
                <a:latin typeface="Times New Roman"/>
                <a:cs typeface="Times New Roman"/>
              </a:rPr>
              <a:t>Sports Biomechanics</a:t>
            </a:r>
            <a:r>
              <a:rPr lang="en-GB" sz="1000">
                <a:highlight>
                  <a:srgbClr val="FFFFFF"/>
                </a:highlight>
                <a:latin typeface="Times New Roman"/>
                <a:cs typeface="Times New Roman"/>
              </a:rPr>
              <a:t>, 20(8), pp.1–16. doi:https://doi.org/10.1080/14763141.2019.1641545.</a:t>
            </a:r>
            <a:endParaRPr lang="en-GB" sz="1000"/>
          </a:p>
          <a:p>
            <a:r>
              <a:rPr lang="en-GB" sz="1000">
                <a:highlight>
                  <a:srgbClr val="FFFFFF"/>
                </a:highlight>
                <a:latin typeface="Times New Roman"/>
                <a:cs typeface="Times New Roman"/>
              </a:rPr>
              <a:t>Pommerell, F., Boyas, S., Samozino, P., Morel, B., Begue, J., Rahmani, A. and Peyrot, N. (2024). Influence of countermovement depth on net force, push-off time, vertical impulse and performance during jumping. </a:t>
            </a:r>
            <a:r>
              <a:rPr lang="en-GB" sz="1000" i="1">
                <a:highlight>
                  <a:srgbClr val="FFFFFF"/>
                </a:highlight>
                <a:latin typeface="Times New Roman"/>
                <a:cs typeface="Times New Roman"/>
              </a:rPr>
              <a:t>Journal of Electromyography and Kinesiology</a:t>
            </a:r>
            <a:r>
              <a:rPr lang="en-GB" sz="1000">
                <a:highlight>
                  <a:srgbClr val="FFFFFF"/>
                </a:highlight>
                <a:latin typeface="Times New Roman"/>
                <a:cs typeface="Times New Roman"/>
              </a:rPr>
              <a:t>, [online] 79(79), p.102945. doi:https://doi.org/10.1016/j.jelekin.2024.102945.</a:t>
            </a:r>
            <a:endParaRPr lang="en-GB" sz="1000"/>
          </a:p>
          <a:p>
            <a:r>
              <a:rPr lang="en-GB" sz="1000">
                <a:highlight>
                  <a:srgbClr val="FFFFFF"/>
                </a:highlight>
                <a:latin typeface="Times New Roman"/>
                <a:cs typeface="Times New Roman"/>
              </a:rPr>
              <a:t>Sánchez-Sixto, A., Harrison, A. and Floría, P. (2018). Larger Countermovement Increases the Jump Height of Countermovement Jump. </a:t>
            </a:r>
            <a:r>
              <a:rPr lang="en-GB" sz="1000" i="1">
                <a:highlight>
                  <a:srgbClr val="FFFFFF"/>
                </a:highlight>
                <a:latin typeface="Times New Roman"/>
                <a:cs typeface="Times New Roman"/>
              </a:rPr>
              <a:t>Sports</a:t>
            </a:r>
            <a:r>
              <a:rPr lang="en-GB" sz="1000">
                <a:highlight>
                  <a:srgbClr val="FFFFFF"/>
                </a:highlight>
                <a:latin typeface="Times New Roman"/>
                <a:cs typeface="Times New Roman"/>
              </a:rPr>
              <a:t>, 6(4), p.131. doi:https://doi.org/10.3390/sports6040131.</a:t>
            </a:r>
            <a:endParaRPr lang="en-GB" sz="1000"/>
          </a:p>
          <a:p>
            <a:r>
              <a:rPr lang="en-GB" sz="1000">
                <a:highlight>
                  <a:srgbClr val="FFFFFF"/>
                </a:highlight>
                <a:latin typeface="Times New Roman"/>
                <a:cs typeface="Times New Roman"/>
              </a:rPr>
              <a:t>Seiberl, W., Power, G.A., Herzog, W. and Hahn, D. (2015). The stretch-shortening cycle (SSC) revisited: residual force enhancement contributes to increased performance during fast SSCs of human m. adductor pollicis. </a:t>
            </a:r>
            <a:r>
              <a:rPr lang="en-GB" sz="1000" i="1">
                <a:highlight>
                  <a:srgbClr val="FFFFFF"/>
                </a:highlight>
                <a:latin typeface="Times New Roman"/>
                <a:cs typeface="Times New Roman"/>
              </a:rPr>
              <a:t>Physiological Reports</a:t>
            </a:r>
            <a:r>
              <a:rPr lang="en-GB" sz="1000">
                <a:highlight>
                  <a:srgbClr val="FFFFFF"/>
                </a:highlight>
                <a:latin typeface="Times New Roman"/>
                <a:cs typeface="Times New Roman"/>
              </a:rPr>
              <a:t>, [online] 3(5), p.e12401. doi:https://doi.org/10.14814/phy2.12401.</a:t>
            </a:r>
            <a:endParaRPr lang="en-GB" sz="1000"/>
          </a:p>
          <a:p>
            <a:r>
              <a:rPr lang="en-GB" sz="1000">
                <a:highlight>
                  <a:srgbClr val="FFFFFF"/>
                </a:highlight>
                <a:latin typeface="Times New Roman"/>
                <a:cs typeface="Times New Roman"/>
              </a:rPr>
              <a:t>Suchomel, T., Nimphius, S. and Stone, M. (2016). </a:t>
            </a:r>
            <a:r>
              <a:rPr lang="en-GB" sz="1000" i="1">
                <a:highlight>
                  <a:srgbClr val="FFFFFF"/>
                </a:highlight>
                <a:latin typeface="Times New Roman"/>
                <a:cs typeface="Times New Roman"/>
              </a:rPr>
              <a:t>The Importance of Muscular Strength in Athletic Performance</a:t>
            </a:r>
            <a:r>
              <a:rPr lang="en-GB" sz="1000">
                <a:highlight>
                  <a:srgbClr val="FFFFFF"/>
                </a:highlight>
                <a:latin typeface="Times New Roman"/>
                <a:cs typeface="Times New Roman"/>
              </a:rPr>
              <a:t>. [online] Sports medicine (Auckland, N.Z.). Available at: </a:t>
            </a:r>
            <a:r>
              <a:rPr lang="en-GB" sz="1000">
                <a:highlight>
                  <a:srgbClr val="FFFFFF"/>
                </a:highlight>
                <a:latin typeface="Times New Roman"/>
                <a:cs typeface="Times New Roman"/>
                <a:hlinkClick r:id="rId2"/>
              </a:rPr>
              <a:t>https://pubmed.ncbi.nlm.nih.gov/26838985/</a:t>
            </a:r>
            <a:r>
              <a:rPr lang="en-GB" sz="1000">
                <a:highlight>
                  <a:srgbClr val="FFFFFF"/>
                </a:highlight>
                <a:latin typeface="Times New Roman"/>
                <a:cs typeface="Times New Roman"/>
              </a:rPr>
              <a:t>.</a:t>
            </a:r>
            <a:endParaRPr lang="en-GB" sz="1000"/>
          </a:p>
          <a:p>
            <a:r>
              <a:rPr lang="en-GB" sz="1000">
                <a:highlight>
                  <a:srgbClr val="FFFFFF"/>
                </a:highlight>
                <a:latin typeface="Times New Roman"/>
                <a:cs typeface="Times New Roman"/>
              </a:rPr>
              <a:t>Waldvogel, J., Freyler, K., Ritzmann, R. and Gollhofer, A. (2023). Energy transfer in reactive movements as a function of individual stretch load. </a:t>
            </a:r>
            <a:r>
              <a:rPr lang="en-GB" sz="1000" i="1">
                <a:highlight>
                  <a:srgbClr val="FFFFFF"/>
                </a:highlight>
                <a:latin typeface="Times New Roman"/>
                <a:cs typeface="Times New Roman"/>
              </a:rPr>
              <a:t>Frontiers in physiology</a:t>
            </a:r>
            <a:r>
              <a:rPr lang="en-GB" sz="1000">
                <a:highlight>
                  <a:srgbClr val="FFFFFF"/>
                </a:highlight>
                <a:latin typeface="Times New Roman"/>
                <a:cs typeface="Times New Roman"/>
              </a:rPr>
              <a:t>, [online] 14. doi:https://doi.org/10.3389/fphys.2023.1265443.</a:t>
            </a:r>
            <a:endParaRPr lang="en-GB" sz="1000"/>
          </a:p>
          <a:p>
            <a:endParaRPr lang="en-GB" sz="1000"/>
          </a:p>
        </p:txBody>
      </p:sp>
    </p:spTree>
    <p:extLst>
      <p:ext uri="{BB962C8B-B14F-4D97-AF65-F5344CB8AC3E}">
        <p14:creationId xmlns:p14="http://schemas.microsoft.com/office/powerpoint/2010/main" val="37675752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Does Countermovement depth predict jump height, and what are implications  rehabilitation and  performance? </vt:lpstr>
      <vt:lpstr>Aim of Experiment  </vt:lpstr>
      <vt:lpstr>Background on CMJ</vt:lpstr>
      <vt:lpstr>Why Depth Might Influence Jump Height</vt:lpstr>
      <vt:lpstr>Relevance to sport performance and injury</vt:lpstr>
      <vt:lpstr>Method – Participants and conditions </vt:lpstr>
      <vt:lpstr>Method – set up procedure </vt:lpstr>
      <vt:lpstr>Descriptive results and interpretation </vt:lpstr>
      <vt:lpstr>Results </vt:lpstr>
      <vt:lpstr>Statistical test </vt:lpstr>
      <vt:lpstr>Interpretation of Descriptive results</vt:lpstr>
      <vt:lpstr>Interpretation of Statistical Results</vt:lpstr>
      <vt:lpstr>Comparison to research</vt:lpstr>
      <vt:lpstr>Implications for rehabilitation and performance </vt:lpstr>
      <vt:lpstr>Strengths and limitations of experiment</vt:lpstr>
      <vt:lpstr>Conclusion</vt:lpstr>
      <vt:lpstr>Recommendations </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605</cp:revision>
  <dcterms:created xsi:type="dcterms:W3CDTF">2026-04-13T11:33:26Z</dcterms:created>
  <dcterms:modified xsi:type="dcterms:W3CDTF">2026-04-24T09:36:05Z</dcterms:modified>
</cp:coreProperties>
</file>