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
  </p:notesMasterIdLst>
  <p:sldIdLst>
    <p:sldId id="256" r:id="rId5"/>
    <p:sldId id="260" r:id="rId6"/>
    <p:sldId id="261" r:id="rId7"/>
    <p:sldId id="258" r:id="rId8"/>
    <p:sldId id="259" r:id="rId9"/>
    <p:sldId id="257"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66BDF3-3D9F-4D32-8F98-77CDBD283633}" v="794" dt="2021-01-11T22:02:11.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la Ann Sloan (1909912)" userId="e25f6bfd-5414-4899-8558-8431973c0d86" providerId="ADAL" clId="{C466BDF3-3D9F-4D32-8F98-77CDBD283633}"/>
    <pc:docChg chg="undo custSel mod addSld delSld modSld modMainMaster">
      <pc:chgData name="Daniella Ann Sloan (1909912)" userId="e25f6bfd-5414-4899-8558-8431973c0d86" providerId="ADAL" clId="{C466BDF3-3D9F-4D32-8F98-77CDBD283633}" dt="2021-01-12T14:41:43.551" v="2520" actId="14100"/>
      <pc:docMkLst>
        <pc:docMk/>
      </pc:docMkLst>
      <pc:sldChg chg="addSp delSp modSp mod setBg delDesignElem">
        <pc:chgData name="Daniella Ann Sloan (1909912)" userId="e25f6bfd-5414-4899-8558-8431973c0d86" providerId="ADAL" clId="{C466BDF3-3D9F-4D32-8F98-77CDBD283633}" dt="2021-01-09T21:43:40.859" v="1264"/>
        <pc:sldMkLst>
          <pc:docMk/>
          <pc:sldMk cId="383486138" sldId="256"/>
        </pc:sldMkLst>
        <pc:spChg chg="mod ord">
          <ac:chgData name="Daniella Ann Sloan (1909912)" userId="e25f6bfd-5414-4899-8558-8431973c0d86" providerId="ADAL" clId="{C466BDF3-3D9F-4D32-8F98-77CDBD283633}" dt="2021-01-08T20:58:25.995" v="268" actId="1076"/>
          <ac:spMkLst>
            <pc:docMk/>
            <pc:sldMk cId="383486138" sldId="256"/>
            <ac:spMk id="4" creationId="{FC706662-301F-4620-A137-C527B7D9B684}"/>
          </ac:spMkLst>
        </pc:spChg>
        <pc:spChg chg="mod ord">
          <ac:chgData name="Daniella Ann Sloan (1909912)" userId="e25f6bfd-5414-4899-8558-8431973c0d86" providerId="ADAL" clId="{C466BDF3-3D9F-4D32-8F98-77CDBD283633}" dt="2021-01-08T20:53:11.273" v="178" actId="1076"/>
          <ac:spMkLst>
            <pc:docMk/>
            <pc:sldMk cId="383486138" sldId="256"/>
            <ac:spMk id="7" creationId="{BF2AAFED-8B59-4016-9B7A-B74DB1E31876}"/>
          </ac:spMkLst>
        </pc:spChg>
        <pc:spChg chg="mod ord">
          <ac:chgData name="Daniella Ann Sloan (1909912)" userId="e25f6bfd-5414-4899-8558-8431973c0d86" providerId="ADAL" clId="{C466BDF3-3D9F-4D32-8F98-77CDBD283633}" dt="2021-01-08T20:58:07.646" v="266" actId="20577"/>
          <ac:spMkLst>
            <pc:docMk/>
            <pc:sldMk cId="383486138" sldId="256"/>
            <ac:spMk id="8" creationId="{712B59C7-DED5-4974-A96A-BB6EAEFD6D19}"/>
          </ac:spMkLst>
        </pc:spChg>
        <pc:spChg chg="add del mod">
          <ac:chgData name="Daniella Ann Sloan (1909912)" userId="e25f6bfd-5414-4899-8558-8431973c0d86" providerId="ADAL" clId="{C466BDF3-3D9F-4D32-8F98-77CDBD283633}" dt="2021-01-06T21:29:58.634" v="47"/>
          <ac:spMkLst>
            <pc:docMk/>
            <pc:sldMk cId="383486138" sldId="256"/>
            <ac:spMk id="9" creationId="{BFE5CAFE-ECFD-416E-A0F7-6CA3B39425CB}"/>
          </ac:spMkLst>
        </pc:spChg>
        <pc:spChg chg="del">
          <ac:chgData name="Daniella Ann Sloan (1909912)" userId="e25f6bfd-5414-4899-8558-8431973c0d86" providerId="ADAL" clId="{C466BDF3-3D9F-4D32-8F98-77CDBD283633}" dt="2021-01-09T21:43:40.859" v="1264"/>
          <ac:spMkLst>
            <pc:docMk/>
            <pc:sldMk cId="383486138" sldId="256"/>
            <ac:spMk id="71" creationId="{B670DBD5-770C-4383-9F54-5B86E86BD5BB}"/>
          </ac:spMkLst>
        </pc:spChg>
        <pc:picChg chg="mod">
          <ac:chgData name="Daniella Ann Sloan (1909912)" userId="e25f6bfd-5414-4899-8558-8431973c0d86" providerId="ADAL" clId="{C466BDF3-3D9F-4D32-8F98-77CDBD283633}" dt="2021-01-08T20:58:11.844" v="267" actId="1076"/>
          <ac:picMkLst>
            <pc:docMk/>
            <pc:sldMk cId="383486138" sldId="256"/>
            <ac:picMk id="1026" creationId="{5F4D99E6-E5A0-4600-BAF3-F5418434B77F}"/>
          </ac:picMkLst>
        </pc:picChg>
        <pc:picChg chg="add mod">
          <ac:chgData name="Daniella Ann Sloan (1909912)" userId="e25f6bfd-5414-4899-8558-8431973c0d86" providerId="ADAL" clId="{C466BDF3-3D9F-4D32-8F98-77CDBD283633}" dt="2021-01-08T20:53:28.242" v="180" actId="1076"/>
          <ac:picMkLst>
            <pc:docMk/>
            <pc:sldMk cId="383486138" sldId="256"/>
            <ac:picMk id="1028" creationId="{49185B49-601A-4E19-B001-E67F51246652}"/>
          </ac:picMkLst>
        </pc:picChg>
      </pc:sldChg>
      <pc:sldChg chg="modSp mod setBg">
        <pc:chgData name="Daniella Ann Sloan (1909912)" userId="e25f6bfd-5414-4899-8558-8431973c0d86" providerId="ADAL" clId="{C466BDF3-3D9F-4D32-8F98-77CDBD283633}" dt="2021-01-12T12:44:55.081" v="2519" actId="20577"/>
        <pc:sldMkLst>
          <pc:docMk/>
          <pc:sldMk cId="3096423406" sldId="257"/>
        </pc:sldMkLst>
        <pc:spChg chg="mod">
          <ac:chgData name="Daniella Ann Sloan (1909912)" userId="e25f6bfd-5414-4899-8558-8431973c0d86" providerId="ADAL" clId="{C466BDF3-3D9F-4D32-8F98-77CDBD283633}" dt="2021-01-12T12:44:55.081" v="2519" actId="20577"/>
          <ac:spMkLst>
            <pc:docMk/>
            <pc:sldMk cId="3096423406" sldId="257"/>
            <ac:spMk id="4" creationId="{A2880534-A0AF-4213-A1D7-DB35DA542E33}"/>
          </ac:spMkLst>
        </pc:spChg>
      </pc:sldChg>
      <pc:sldChg chg="addSp delSp modSp new mod setBg delDesignElem">
        <pc:chgData name="Daniella Ann Sloan (1909912)" userId="e25f6bfd-5414-4899-8558-8431973c0d86" providerId="ADAL" clId="{C466BDF3-3D9F-4D32-8F98-77CDBD283633}" dt="2021-01-11T19:56:21.173" v="1277" actId="1076"/>
        <pc:sldMkLst>
          <pc:docMk/>
          <pc:sldMk cId="2836477581" sldId="258"/>
        </pc:sldMkLst>
        <pc:spChg chg="mod">
          <ac:chgData name="Daniella Ann Sloan (1909912)" userId="e25f6bfd-5414-4899-8558-8431973c0d86" providerId="ADAL" clId="{C466BDF3-3D9F-4D32-8F98-77CDBD283633}" dt="2021-01-09T21:43:40.859" v="1264"/>
          <ac:spMkLst>
            <pc:docMk/>
            <pc:sldMk cId="2836477581" sldId="258"/>
            <ac:spMk id="2" creationId="{E110E3B2-39CA-4FE1-B38A-46035AE6FE4F}"/>
          </ac:spMkLst>
        </pc:spChg>
        <pc:spChg chg="del">
          <ac:chgData name="Daniella Ann Sloan (1909912)" userId="e25f6bfd-5414-4899-8558-8431973c0d86" providerId="ADAL" clId="{C466BDF3-3D9F-4D32-8F98-77CDBD283633}" dt="2021-01-06T21:31:41.760" v="61" actId="478"/>
          <ac:spMkLst>
            <pc:docMk/>
            <pc:sldMk cId="2836477581" sldId="258"/>
            <ac:spMk id="3" creationId="{765AE2D6-8F10-4418-BE9F-9B638FDA1EB1}"/>
          </ac:spMkLst>
        </pc:spChg>
        <pc:spChg chg="add del mod">
          <ac:chgData name="Daniella Ann Sloan (1909912)" userId="e25f6bfd-5414-4899-8558-8431973c0d86" providerId="ADAL" clId="{C466BDF3-3D9F-4D32-8F98-77CDBD283633}" dt="2021-01-06T21:31:10.550" v="54" actId="478"/>
          <ac:spMkLst>
            <pc:docMk/>
            <pc:sldMk cId="2836477581" sldId="258"/>
            <ac:spMk id="4" creationId="{E34E01ED-2AB5-409C-B95B-4D6A373DA174}"/>
          </ac:spMkLst>
        </pc:spChg>
        <pc:spChg chg="add ord">
          <ac:chgData name="Daniella Ann Sloan (1909912)" userId="e25f6bfd-5414-4899-8558-8431973c0d86" providerId="ADAL" clId="{C466BDF3-3D9F-4D32-8F98-77CDBD283633}" dt="2021-01-06T21:38:15.793" v="81" actId="26606"/>
          <ac:spMkLst>
            <pc:docMk/>
            <pc:sldMk cId="2836477581" sldId="258"/>
            <ac:spMk id="5" creationId="{C1AC305A-870D-4372-84E9-73BDBAB949B2}"/>
          </ac:spMkLst>
        </pc:spChg>
        <pc:spChg chg="add del">
          <ac:chgData name="Daniella Ann Sloan (1909912)" userId="e25f6bfd-5414-4899-8558-8431973c0d86" providerId="ADAL" clId="{C466BDF3-3D9F-4D32-8F98-77CDBD283633}" dt="2021-01-06T21:37:59.706" v="70" actId="26606"/>
          <ac:spMkLst>
            <pc:docMk/>
            <pc:sldMk cId="2836477581" sldId="258"/>
            <ac:spMk id="14" creationId="{A4AC5506-6312-4701-8D3C-40187889A947}"/>
          </ac:spMkLst>
        </pc:spChg>
        <pc:spChg chg="add del">
          <ac:chgData name="Daniella Ann Sloan (1909912)" userId="e25f6bfd-5414-4899-8558-8431973c0d86" providerId="ADAL" clId="{C466BDF3-3D9F-4D32-8F98-77CDBD283633}" dt="2021-01-06T21:38:01.510" v="72" actId="26606"/>
          <ac:spMkLst>
            <pc:docMk/>
            <pc:sldMk cId="2836477581" sldId="258"/>
            <ac:spMk id="16" creationId="{D4771268-CB57-404A-9271-370EB28F6090}"/>
          </ac:spMkLst>
        </pc:spChg>
        <pc:spChg chg="add del">
          <ac:chgData name="Daniella Ann Sloan (1909912)" userId="e25f6bfd-5414-4899-8558-8431973c0d86" providerId="ADAL" clId="{C466BDF3-3D9F-4D32-8F98-77CDBD283633}" dt="2021-01-06T21:38:04.115" v="74" actId="26606"/>
          <ac:spMkLst>
            <pc:docMk/>
            <pc:sldMk cId="2836477581" sldId="258"/>
            <ac:spMk id="18" creationId="{53F29798-D584-4792-9B62-3F5F5C36D619}"/>
          </ac:spMkLst>
        </pc:spChg>
        <pc:spChg chg="add del">
          <ac:chgData name="Daniella Ann Sloan (1909912)" userId="e25f6bfd-5414-4899-8558-8431973c0d86" providerId="ADAL" clId="{C466BDF3-3D9F-4D32-8F98-77CDBD283633}" dt="2021-01-06T21:38:10.681" v="76" actId="26606"/>
          <ac:spMkLst>
            <pc:docMk/>
            <pc:sldMk cId="2836477581" sldId="258"/>
            <ac:spMk id="20" creationId="{1045B59B-615E-4718-A150-42DE5D03E1C8}"/>
          </ac:spMkLst>
        </pc:spChg>
        <pc:spChg chg="add del">
          <ac:chgData name="Daniella Ann Sloan (1909912)" userId="e25f6bfd-5414-4899-8558-8431973c0d86" providerId="ADAL" clId="{C466BDF3-3D9F-4D32-8F98-77CDBD283633}" dt="2021-01-06T21:38:10.681" v="76" actId="26606"/>
          <ac:spMkLst>
            <pc:docMk/>
            <pc:sldMk cId="2836477581" sldId="258"/>
            <ac:spMk id="21" creationId="{D6CF29CD-38B8-4924-BA11-6D60517487EF}"/>
          </ac:spMkLst>
        </pc:spChg>
        <pc:spChg chg="add del">
          <ac:chgData name="Daniella Ann Sloan (1909912)" userId="e25f6bfd-5414-4899-8558-8431973c0d86" providerId="ADAL" clId="{C466BDF3-3D9F-4D32-8F98-77CDBD283633}" dt="2021-01-06T21:38:12.512" v="78" actId="26606"/>
          <ac:spMkLst>
            <pc:docMk/>
            <pc:sldMk cId="2836477581" sldId="258"/>
            <ac:spMk id="23" creationId="{D35D61A1-8484-4749-8AD0-A3455E0753C5}"/>
          </ac:spMkLst>
        </pc:spChg>
        <pc:spChg chg="add del">
          <ac:chgData name="Daniella Ann Sloan (1909912)" userId="e25f6bfd-5414-4899-8558-8431973c0d86" providerId="ADAL" clId="{C466BDF3-3D9F-4D32-8F98-77CDBD283633}" dt="2021-01-06T21:38:12.512" v="78" actId="26606"/>
          <ac:spMkLst>
            <pc:docMk/>
            <pc:sldMk cId="2836477581" sldId="258"/>
            <ac:spMk id="24" creationId="{1447903E-2B66-479D-959B-F2EBB2CC901F}"/>
          </ac:spMkLst>
        </pc:spChg>
        <pc:spChg chg="add del">
          <ac:chgData name="Daniella Ann Sloan (1909912)" userId="e25f6bfd-5414-4899-8558-8431973c0d86" providerId="ADAL" clId="{C466BDF3-3D9F-4D32-8F98-77CDBD283633}" dt="2021-01-06T21:38:15.762" v="80" actId="26606"/>
          <ac:spMkLst>
            <pc:docMk/>
            <pc:sldMk cId="2836477581" sldId="258"/>
            <ac:spMk id="26" creationId="{D12DDE76-C203-4047-9998-63900085B5E8}"/>
          </ac:spMkLst>
        </pc:spChg>
        <pc:spChg chg="add del">
          <ac:chgData name="Daniella Ann Sloan (1909912)" userId="e25f6bfd-5414-4899-8558-8431973c0d86" providerId="ADAL" clId="{C466BDF3-3D9F-4D32-8F98-77CDBD283633}" dt="2021-01-09T21:43:40.859" v="1264"/>
          <ac:spMkLst>
            <pc:docMk/>
            <pc:sldMk cId="2836477581" sldId="258"/>
            <ac:spMk id="28" creationId="{D35D61A1-8484-4749-8AD0-A3455E0753C5}"/>
          </ac:spMkLst>
        </pc:spChg>
        <pc:spChg chg="add del">
          <ac:chgData name="Daniella Ann Sloan (1909912)" userId="e25f6bfd-5414-4899-8558-8431973c0d86" providerId="ADAL" clId="{C466BDF3-3D9F-4D32-8F98-77CDBD283633}" dt="2021-01-09T21:43:40.859" v="1264"/>
          <ac:spMkLst>
            <pc:docMk/>
            <pc:sldMk cId="2836477581" sldId="258"/>
            <ac:spMk id="29" creationId="{1447903E-2B66-479D-959B-F2EBB2CC901F}"/>
          </ac:spMkLst>
        </pc:spChg>
        <pc:picChg chg="add mod">
          <ac:chgData name="Daniella Ann Sloan (1909912)" userId="e25f6bfd-5414-4899-8558-8431973c0d86" providerId="ADAL" clId="{C466BDF3-3D9F-4D32-8F98-77CDBD283633}" dt="2021-01-11T19:56:18.379" v="1276" actId="1076"/>
          <ac:picMkLst>
            <pc:docMk/>
            <pc:sldMk cId="2836477581" sldId="258"/>
            <ac:picMk id="6" creationId="{FE15E575-D728-417C-B8E0-FFC8C23491DC}"/>
          </ac:picMkLst>
        </pc:picChg>
        <pc:picChg chg="add del mod">
          <ac:chgData name="Daniella Ann Sloan (1909912)" userId="e25f6bfd-5414-4899-8558-8431973c0d86" providerId="ADAL" clId="{C466BDF3-3D9F-4D32-8F98-77CDBD283633}" dt="2021-01-06T21:37:20.935" v="65" actId="478"/>
          <ac:picMkLst>
            <pc:docMk/>
            <pc:sldMk cId="2836477581" sldId="258"/>
            <ac:picMk id="7" creationId="{ADF39CB5-8CA6-4785-B625-E7634082D7CC}"/>
          </ac:picMkLst>
        </pc:picChg>
        <pc:picChg chg="add mod">
          <ac:chgData name="Daniella Ann Sloan (1909912)" userId="e25f6bfd-5414-4899-8558-8431973c0d86" providerId="ADAL" clId="{C466BDF3-3D9F-4D32-8F98-77CDBD283633}" dt="2021-01-11T19:56:21.173" v="1277" actId="1076"/>
          <ac:picMkLst>
            <pc:docMk/>
            <pc:sldMk cId="2836477581" sldId="258"/>
            <ac:picMk id="9" creationId="{C1898BEC-1CC1-439B-A7F1-A951B6ACE8EE}"/>
          </ac:picMkLst>
        </pc:picChg>
      </pc:sldChg>
      <pc:sldChg chg="del">
        <pc:chgData name="Daniella Ann Sloan (1909912)" userId="e25f6bfd-5414-4899-8558-8431973c0d86" providerId="ADAL" clId="{C466BDF3-3D9F-4D32-8F98-77CDBD283633}" dt="2021-01-06T21:23:26.093" v="0" actId="47"/>
        <pc:sldMkLst>
          <pc:docMk/>
          <pc:sldMk cId="3403440566" sldId="258"/>
        </pc:sldMkLst>
      </pc:sldChg>
      <pc:sldChg chg="addSp delSp modSp new mod setBg modAnim delDesignElem">
        <pc:chgData name="Daniella Ann Sloan (1909912)" userId="e25f6bfd-5414-4899-8558-8431973c0d86" providerId="ADAL" clId="{C466BDF3-3D9F-4D32-8F98-77CDBD283633}" dt="2021-01-11T21:30:32.353" v="2028"/>
        <pc:sldMkLst>
          <pc:docMk/>
          <pc:sldMk cId="1892177022" sldId="259"/>
        </pc:sldMkLst>
        <pc:spChg chg="add mod">
          <ac:chgData name="Daniella Ann Sloan (1909912)" userId="e25f6bfd-5414-4899-8558-8431973c0d86" providerId="ADAL" clId="{C466BDF3-3D9F-4D32-8F98-77CDBD283633}" dt="2021-01-11T19:57:17.190" v="1303" actId="1076"/>
          <ac:spMkLst>
            <pc:docMk/>
            <pc:sldMk cId="1892177022" sldId="259"/>
            <ac:spMk id="2" creationId="{31E491D4-5DF0-4025-954D-C0E9406877FF}"/>
          </ac:spMkLst>
        </pc:spChg>
        <pc:spChg chg="del">
          <ac:chgData name="Daniella Ann Sloan (1909912)" userId="e25f6bfd-5414-4899-8558-8431973c0d86" providerId="ADAL" clId="{C466BDF3-3D9F-4D32-8F98-77CDBD283633}" dt="2021-01-06T21:39:18.480" v="88" actId="478"/>
          <ac:spMkLst>
            <pc:docMk/>
            <pc:sldMk cId="1892177022" sldId="259"/>
            <ac:spMk id="2" creationId="{AE68CD64-6B80-437D-B57F-455A32EC0ABB}"/>
          </ac:spMkLst>
        </pc:spChg>
        <pc:spChg chg="del">
          <ac:chgData name="Daniella Ann Sloan (1909912)" userId="e25f6bfd-5414-4899-8558-8431973c0d86" providerId="ADAL" clId="{C466BDF3-3D9F-4D32-8F98-77CDBD283633}" dt="2021-01-06T21:39:20.841" v="89" actId="478"/>
          <ac:spMkLst>
            <pc:docMk/>
            <pc:sldMk cId="1892177022" sldId="259"/>
            <ac:spMk id="3" creationId="{F19A9E88-C323-4999-8732-F531196B3A1F}"/>
          </ac:spMkLst>
        </pc:spChg>
        <pc:spChg chg="add mod">
          <ac:chgData name="Daniella Ann Sloan (1909912)" userId="e25f6bfd-5414-4899-8558-8431973c0d86" providerId="ADAL" clId="{C466BDF3-3D9F-4D32-8F98-77CDBD283633}" dt="2021-01-11T21:30:32.353" v="2028"/>
          <ac:spMkLst>
            <pc:docMk/>
            <pc:sldMk cId="1892177022" sldId="259"/>
            <ac:spMk id="4" creationId="{FC2CADB6-139C-4729-BBFE-A96BE76C54EE}"/>
          </ac:spMkLst>
        </pc:spChg>
        <pc:spChg chg="add del mod ord">
          <ac:chgData name="Daniella Ann Sloan (1909912)" userId="e25f6bfd-5414-4899-8558-8431973c0d86" providerId="ADAL" clId="{C466BDF3-3D9F-4D32-8F98-77CDBD283633}" dt="2021-01-06T22:08:33.635" v="162" actId="478"/>
          <ac:spMkLst>
            <pc:docMk/>
            <pc:sldMk cId="1892177022" sldId="259"/>
            <ac:spMk id="8" creationId="{5FEBE4BF-F10E-4504-956D-B88DB7D03AAF}"/>
          </ac:spMkLst>
        </pc:spChg>
        <pc:spChg chg="add del">
          <ac:chgData name="Daniella Ann Sloan (1909912)" userId="e25f6bfd-5414-4899-8558-8431973c0d86" providerId="ADAL" clId="{C466BDF3-3D9F-4D32-8F98-77CDBD283633}" dt="2021-01-06T21:54:11.812" v="106" actId="26606"/>
          <ac:spMkLst>
            <pc:docMk/>
            <pc:sldMk cId="1892177022" sldId="259"/>
            <ac:spMk id="9" creationId="{22F15A2D-2324-487D-A02A-BF46C5C580EB}"/>
          </ac:spMkLst>
        </pc:spChg>
        <pc:spChg chg="add del">
          <ac:chgData name="Daniella Ann Sloan (1909912)" userId="e25f6bfd-5414-4899-8558-8431973c0d86" providerId="ADAL" clId="{C466BDF3-3D9F-4D32-8F98-77CDBD283633}" dt="2021-01-06T21:54:11.812" v="106" actId="26606"/>
          <ac:spMkLst>
            <pc:docMk/>
            <pc:sldMk cId="1892177022" sldId="259"/>
            <ac:spMk id="10" creationId="{17A7F34E-D418-47E2-9F86-2C45BBC31210}"/>
          </ac:spMkLst>
        </pc:spChg>
        <pc:spChg chg="add del">
          <ac:chgData name="Daniella Ann Sloan (1909912)" userId="e25f6bfd-5414-4899-8558-8431973c0d86" providerId="ADAL" clId="{C466BDF3-3D9F-4D32-8F98-77CDBD283633}" dt="2021-01-06T21:54:11.812" v="106" actId="26606"/>
          <ac:spMkLst>
            <pc:docMk/>
            <pc:sldMk cId="1892177022" sldId="259"/>
            <ac:spMk id="11" creationId="{2AEAFA59-923A-4F54-8B49-44C970BCC323}"/>
          </ac:spMkLst>
        </pc:spChg>
        <pc:spChg chg="add del">
          <ac:chgData name="Daniella Ann Sloan (1909912)" userId="e25f6bfd-5414-4899-8558-8431973c0d86" providerId="ADAL" clId="{C466BDF3-3D9F-4D32-8F98-77CDBD283633}" dt="2021-01-06T21:53:58.284" v="98" actId="26606"/>
          <ac:spMkLst>
            <pc:docMk/>
            <pc:sldMk cId="1892177022" sldId="259"/>
            <ac:spMk id="12" creationId="{73EDB3DA-AEF0-428A-A317-C42827E6C836}"/>
          </ac:spMkLst>
        </pc:spChg>
        <pc:spChg chg="add del">
          <ac:chgData name="Daniella Ann Sloan (1909912)" userId="e25f6bfd-5414-4899-8558-8431973c0d86" providerId="ADAL" clId="{C466BDF3-3D9F-4D32-8F98-77CDBD283633}" dt="2021-01-06T21:54:15.571" v="108" actId="26606"/>
          <ac:spMkLst>
            <pc:docMk/>
            <pc:sldMk cId="1892177022" sldId="259"/>
            <ac:spMk id="13" creationId="{A169D286-F4D7-4C8B-A6BD-D05384C7F1D8}"/>
          </ac:spMkLst>
        </pc:spChg>
        <pc:spChg chg="add del">
          <ac:chgData name="Daniella Ann Sloan (1909912)" userId="e25f6bfd-5414-4899-8558-8431973c0d86" providerId="ADAL" clId="{C466BDF3-3D9F-4D32-8F98-77CDBD283633}" dt="2021-01-06T21:53:58.284" v="98" actId="26606"/>
          <ac:spMkLst>
            <pc:docMk/>
            <pc:sldMk cId="1892177022" sldId="259"/>
            <ac:spMk id="14" creationId="{4A06AD8B-0227-4FF6-AEB4-C66C5A5398C1}"/>
          </ac:spMkLst>
        </pc:spChg>
        <pc:spChg chg="add del">
          <ac:chgData name="Daniella Ann Sloan (1909912)" userId="e25f6bfd-5414-4899-8558-8431973c0d86" providerId="ADAL" clId="{C466BDF3-3D9F-4D32-8F98-77CDBD283633}" dt="2021-01-06T21:54:15.571" v="108" actId="26606"/>
          <ac:spMkLst>
            <pc:docMk/>
            <pc:sldMk cId="1892177022" sldId="259"/>
            <ac:spMk id="15" creationId="{39E8235E-135E-4261-8F54-2B316E493C42}"/>
          </ac:spMkLst>
        </pc:spChg>
        <pc:spChg chg="add del">
          <ac:chgData name="Daniella Ann Sloan (1909912)" userId="e25f6bfd-5414-4899-8558-8431973c0d86" providerId="ADAL" clId="{C466BDF3-3D9F-4D32-8F98-77CDBD283633}" dt="2021-01-06T21:53:58.284" v="98" actId="26606"/>
          <ac:spMkLst>
            <pc:docMk/>
            <pc:sldMk cId="1892177022" sldId="259"/>
            <ac:spMk id="16" creationId="{5DFACEB2-7564-4FB9-B739-C2CE339BA3D2}"/>
          </ac:spMkLst>
        </pc:spChg>
        <pc:spChg chg="add del">
          <ac:chgData name="Daniella Ann Sloan (1909912)" userId="e25f6bfd-5414-4899-8558-8431973c0d86" providerId="ADAL" clId="{C466BDF3-3D9F-4D32-8F98-77CDBD283633}" dt="2021-01-06T21:54:15.571" v="108" actId="26606"/>
          <ac:spMkLst>
            <pc:docMk/>
            <pc:sldMk cId="1892177022" sldId="259"/>
            <ac:spMk id="17" creationId="{D4ED8EC3-4D57-4620-93CE-4E6661F09A3E}"/>
          </ac:spMkLst>
        </pc:spChg>
        <pc:spChg chg="add del">
          <ac:chgData name="Daniella Ann Sloan (1909912)" userId="e25f6bfd-5414-4899-8558-8431973c0d86" providerId="ADAL" clId="{C466BDF3-3D9F-4D32-8F98-77CDBD283633}" dt="2021-01-06T21:54:00.686" v="100" actId="26606"/>
          <ac:spMkLst>
            <pc:docMk/>
            <pc:sldMk cId="1892177022" sldId="259"/>
            <ac:spMk id="18" creationId="{B527B32F-07F3-4C94-B09B-8C8F310F0D56}"/>
          </ac:spMkLst>
        </pc:spChg>
        <pc:spChg chg="add del">
          <ac:chgData name="Daniella Ann Sloan (1909912)" userId="e25f6bfd-5414-4899-8558-8431973c0d86" providerId="ADAL" clId="{C466BDF3-3D9F-4D32-8F98-77CDBD283633}" dt="2021-01-06T21:54:00.686" v="100" actId="26606"/>
          <ac:spMkLst>
            <pc:docMk/>
            <pc:sldMk cId="1892177022" sldId="259"/>
            <ac:spMk id="19" creationId="{7F41D4CC-403D-465E-9223-3277868A5D9E}"/>
          </ac:spMkLst>
        </pc:spChg>
        <pc:spChg chg="add del">
          <ac:chgData name="Daniella Ann Sloan (1909912)" userId="e25f6bfd-5414-4899-8558-8431973c0d86" providerId="ADAL" clId="{C466BDF3-3D9F-4D32-8F98-77CDBD283633}" dt="2021-01-06T21:54:00.686" v="100" actId="26606"/>
          <ac:spMkLst>
            <pc:docMk/>
            <pc:sldMk cId="1892177022" sldId="259"/>
            <ac:spMk id="20" creationId="{3DC4C688-715E-4A31-AB90-6A5752887D8A}"/>
          </ac:spMkLst>
        </pc:spChg>
        <pc:spChg chg="add del">
          <ac:chgData name="Daniella Ann Sloan (1909912)" userId="e25f6bfd-5414-4899-8558-8431973c0d86" providerId="ADAL" clId="{C466BDF3-3D9F-4D32-8F98-77CDBD283633}" dt="2021-01-06T21:54:15.571" v="108" actId="26606"/>
          <ac:spMkLst>
            <pc:docMk/>
            <pc:sldMk cId="1892177022" sldId="259"/>
            <ac:spMk id="21" creationId="{83BCB34A-2F40-4F41-8488-A134C1C155B7}"/>
          </ac:spMkLst>
        </pc:spChg>
        <pc:spChg chg="add del">
          <ac:chgData name="Daniella Ann Sloan (1909912)" userId="e25f6bfd-5414-4899-8558-8431973c0d86" providerId="ADAL" clId="{C466BDF3-3D9F-4D32-8F98-77CDBD283633}" dt="2021-01-06T21:54:15.571" v="108" actId="26606"/>
          <ac:spMkLst>
            <pc:docMk/>
            <pc:sldMk cId="1892177022" sldId="259"/>
            <ac:spMk id="23" creationId="{F78382DC-4207-465E-B379-1E16448AA222}"/>
          </ac:spMkLst>
        </pc:spChg>
        <pc:spChg chg="add del">
          <ac:chgData name="Daniella Ann Sloan (1909912)" userId="e25f6bfd-5414-4899-8558-8431973c0d86" providerId="ADAL" clId="{C466BDF3-3D9F-4D32-8F98-77CDBD283633}" dt="2021-01-06T21:54:36.791" v="110" actId="26606"/>
          <ac:spMkLst>
            <pc:docMk/>
            <pc:sldMk cId="1892177022" sldId="259"/>
            <ac:spMk id="25" creationId="{73EDB3DA-AEF0-428A-A317-C42827E6C836}"/>
          </ac:spMkLst>
        </pc:spChg>
        <pc:spChg chg="add del">
          <ac:chgData name="Daniella Ann Sloan (1909912)" userId="e25f6bfd-5414-4899-8558-8431973c0d86" providerId="ADAL" clId="{C466BDF3-3D9F-4D32-8F98-77CDBD283633}" dt="2021-01-06T21:54:36.791" v="110" actId="26606"/>
          <ac:spMkLst>
            <pc:docMk/>
            <pc:sldMk cId="1892177022" sldId="259"/>
            <ac:spMk id="26" creationId="{4A06AD8B-0227-4FF6-AEB4-C66C5A5398C1}"/>
          </ac:spMkLst>
        </pc:spChg>
        <pc:spChg chg="add del">
          <ac:chgData name="Daniella Ann Sloan (1909912)" userId="e25f6bfd-5414-4899-8558-8431973c0d86" providerId="ADAL" clId="{C466BDF3-3D9F-4D32-8F98-77CDBD283633}" dt="2021-01-06T21:54:36.791" v="110" actId="26606"/>
          <ac:spMkLst>
            <pc:docMk/>
            <pc:sldMk cId="1892177022" sldId="259"/>
            <ac:spMk id="27" creationId="{5DFACEB2-7564-4FB9-B739-C2CE339BA3D2}"/>
          </ac:spMkLst>
        </pc:spChg>
        <pc:spChg chg="add del">
          <ac:chgData name="Daniella Ann Sloan (1909912)" userId="e25f6bfd-5414-4899-8558-8431973c0d86" providerId="ADAL" clId="{C466BDF3-3D9F-4D32-8F98-77CDBD283633}" dt="2021-01-06T22:02:56.472" v="144" actId="26606"/>
          <ac:spMkLst>
            <pc:docMk/>
            <pc:sldMk cId="1892177022" sldId="259"/>
            <ac:spMk id="29" creationId="{664E23E2-7440-4E36-A67B-0F88C5F7E185}"/>
          </ac:spMkLst>
        </pc:spChg>
        <pc:spChg chg="add del">
          <ac:chgData name="Daniella Ann Sloan (1909912)" userId="e25f6bfd-5414-4899-8558-8431973c0d86" providerId="ADAL" clId="{C466BDF3-3D9F-4D32-8F98-77CDBD283633}" dt="2021-01-06T22:02:56.472" v="144" actId="26606"/>
          <ac:spMkLst>
            <pc:docMk/>
            <pc:sldMk cId="1892177022" sldId="259"/>
            <ac:spMk id="30" creationId="{B06949AE-010D-4C18-8AED-7872085ADD57}"/>
          </ac:spMkLst>
        </pc:spChg>
        <pc:spChg chg="add del">
          <ac:chgData name="Daniella Ann Sloan (1909912)" userId="e25f6bfd-5414-4899-8558-8431973c0d86" providerId="ADAL" clId="{C466BDF3-3D9F-4D32-8F98-77CDBD283633}" dt="2021-01-06T22:02:56.472" v="144" actId="26606"/>
          <ac:spMkLst>
            <pc:docMk/>
            <pc:sldMk cId="1892177022" sldId="259"/>
            <ac:spMk id="31" creationId="{FE54AADB-50C7-4293-94C0-27361A32B8CF}"/>
          </ac:spMkLst>
        </pc:spChg>
        <pc:spChg chg="add del">
          <ac:chgData name="Daniella Ann Sloan (1909912)" userId="e25f6bfd-5414-4899-8558-8431973c0d86" providerId="ADAL" clId="{C466BDF3-3D9F-4D32-8F98-77CDBD283633}" dt="2021-01-06T22:02:48.221" v="139" actId="26606"/>
          <ac:spMkLst>
            <pc:docMk/>
            <pc:sldMk cId="1892177022" sldId="259"/>
            <ac:spMk id="33" creationId="{9527FCEA-6143-4C5E-8C45-8AC9237ADE89}"/>
          </ac:spMkLst>
        </pc:spChg>
        <pc:spChg chg="add del">
          <ac:chgData name="Daniella Ann Sloan (1909912)" userId="e25f6bfd-5414-4899-8558-8431973c0d86" providerId="ADAL" clId="{C466BDF3-3D9F-4D32-8F98-77CDBD283633}" dt="2021-01-06T22:02:48.221" v="139" actId="26606"/>
          <ac:spMkLst>
            <pc:docMk/>
            <pc:sldMk cId="1892177022" sldId="259"/>
            <ac:spMk id="34" creationId="{1A9F23AD-7A55-49F3-A3EC-743F47F36B0E}"/>
          </ac:spMkLst>
        </pc:spChg>
        <pc:spChg chg="add del">
          <ac:chgData name="Daniella Ann Sloan (1909912)" userId="e25f6bfd-5414-4899-8558-8431973c0d86" providerId="ADAL" clId="{C466BDF3-3D9F-4D32-8F98-77CDBD283633}" dt="2021-01-06T22:02:48.221" v="139" actId="26606"/>
          <ac:spMkLst>
            <pc:docMk/>
            <pc:sldMk cId="1892177022" sldId="259"/>
            <ac:spMk id="35" creationId="{D7D9F91F-72C9-4DB9-ABD0-A8180D8262D5}"/>
          </ac:spMkLst>
        </pc:spChg>
        <pc:spChg chg="add del">
          <ac:chgData name="Daniella Ann Sloan (1909912)" userId="e25f6bfd-5414-4899-8558-8431973c0d86" providerId="ADAL" clId="{C466BDF3-3D9F-4D32-8F98-77CDBD283633}" dt="2021-01-06T22:02:30.407" v="133" actId="26606"/>
          <ac:spMkLst>
            <pc:docMk/>
            <pc:sldMk cId="1892177022" sldId="259"/>
            <ac:spMk id="36" creationId="{806692FB-8FCB-4B46-A077-B6132E789B12}"/>
          </ac:spMkLst>
        </pc:spChg>
        <pc:spChg chg="add del">
          <ac:chgData name="Daniella Ann Sloan (1909912)" userId="e25f6bfd-5414-4899-8558-8431973c0d86" providerId="ADAL" clId="{C466BDF3-3D9F-4D32-8F98-77CDBD283633}" dt="2021-01-06T22:02:30.407" v="133" actId="26606"/>
          <ac:spMkLst>
            <pc:docMk/>
            <pc:sldMk cId="1892177022" sldId="259"/>
            <ac:spMk id="38" creationId="{00FC960A-022A-4742-832C-FCE8ABEABA62}"/>
          </ac:spMkLst>
        </pc:spChg>
        <pc:spChg chg="add del">
          <ac:chgData name="Daniella Ann Sloan (1909912)" userId="e25f6bfd-5414-4899-8558-8431973c0d86" providerId="ADAL" clId="{C466BDF3-3D9F-4D32-8F98-77CDBD283633}" dt="2021-01-06T22:02:34.316" v="135" actId="26606"/>
          <ac:spMkLst>
            <pc:docMk/>
            <pc:sldMk cId="1892177022" sldId="259"/>
            <ac:spMk id="40" creationId="{6C2997EE-0889-44C3-AC0D-18F26AC9AAAB}"/>
          </ac:spMkLst>
        </pc:spChg>
        <pc:spChg chg="add del">
          <ac:chgData name="Daniella Ann Sloan (1909912)" userId="e25f6bfd-5414-4899-8558-8431973c0d86" providerId="ADAL" clId="{C466BDF3-3D9F-4D32-8F98-77CDBD283633}" dt="2021-01-06T22:02:48.221" v="139" actId="26606"/>
          <ac:spMkLst>
            <pc:docMk/>
            <pc:sldMk cId="1892177022" sldId="259"/>
            <ac:spMk id="42" creationId="{BE016956-CE9F-4946-8834-A8BC3529D0F6}"/>
          </ac:spMkLst>
        </pc:spChg>
        <pc:spChg chg="add del">
          <ac:chgData name="Daniella Ann Sloan (1909912)" userId="e25f6bfd-5414-4899-8558-8431973c0d86" providerId="ADAL" clId="{C466BDF3-3D9F-4D32-8F98-77CDBD283633}" dt="2021-01-06T22:02:56.440" v="143" actId="26606"/>
          <ac:spMkLst>
            <pc:docMk/>
            <pc:sldMk cId="1892177022" sldId="259"/>
            <ac:spMk id="47" creationId="{AA3CC463-F933-4AC4-86E1-5AC14B0C3163}"/>
          </ac:spMkLst>
        </pc:spChg>
        <pc:spChg chg="add del">
          <ac:chgData name="Daniella Ann Sloan (1909912)" userId="e25f6bfd-5414-4899-8558-8431973c0d86" providerId="ADAL" clId="{C466BDF3-3D9F-4D32-8F98-77CDBD283633}" dt="2021-01-06T22:02:56.440" v="143" actId="26606"/>
          <ac:spMkLst>
            <pc:docMk/>
            <pc:sldMk cId="1892177022" sldId="259"/>
            <ac:spMk id="48" creationId="{6025D2DB-A12A-44DB-B00E-F4D622329EDD}"/>
          </ac:spMkLst>
        </pc:spChg>
        <pc:spChg chg="add del">
          <ac:chgData name="Daniella Ann Sloan (1909912)" userId="e25f6bfd-5414-4899-8558-8431973c0d86" providerId="ADAL" clId="{C466BDF3-3D9F-4D32-8F98-77CDBD283633}" dt="2021-01-06T22:02:56.440" v="143" actId="26606"/>
          <ac:spMkLst>
            <pc:docMk/>
            <pc:sldMk cId="1892177022" sldId="259"/>
            <ac:spMk id="49" creationId="{CE7E7877-F64E-4EEA-B778-138031EFF874}"/>
          </ac:spMkLst>
        </pc:spChg>
        <pc:spChg chg="add del">
          <ac:chgData name="Daniella Ann Sloan (1909912)" userId="e25f6bfd-5414-4899-8558-8431973c0d86" providerId="ADAL" clId="{C466BDF3-3D9F-4D32-8F98-77CDBD283633}" dt="2021-01-06T22:02:56.440" v="143" actId="26606"/>
          <ac:spMkLst>
            <pc:docMk/>
            <pc:sldMk cId="1892177022" sldId="259"/>
            <ac:spMk id="50" creationId="{7DD6C4F3-70FD-4F13-919C-702EE4886499}"/>
          </ac:spMkLst>
        </pc:spChg>
        <pc:spChg chg="add del">
          <ac:chgData name="Daniella Ann Sloan (1909912)" userId="e25f6bfd-5414-4899-8558-8431973c0d86" providerId="ADAL" clId="{C466BDF3-3D9F-4D32-8F98-77CDBD283633}" dt="2021-01-09T21:40:15.478" v="1232" actId="26606"/>
          <ac:spMkLst>
            <pc:docMk/>
            <pc:sldMk cId="1892177022" sldId="259"/>
            <ac:spMk id="55" creationId="{4676BFEE-E63A-42A3-87D5-FD65694B70BA}"/>
          </ac:spMkLst>
        </pc:spChg>
        <pc:spChg chg="add del">
          <ac:chgData name="Daniella Ann Sloan (1909912)" userId="e25f6bfd-5414-4899-8558-8431973c0d86" providerId="ADAL" clId="{C466BDF3-3D9F-4D32-8F98-77CDBD283633}" dt="2021-01-09T21:40:45.170" v="1238" actId="26606"/>
          <ac:spMkLst>
            <pc:docMk/>
            <pc:sldMk cId="1892177022" sldId="259"/>
            <ac:spMk id="56" creationId="{112839B5-6527-4FE1-B5CA-71D5FFC47C0E}"/>
          </ac:spMkLst>
        </pc:spChg>
        <pc:spChg chg="add del">
          <ac:chgData name="Daniella Ann Sloan (1909912)" userId="e25f6bfd-5414-4899-8558-8431973c0d86" providerId="ADAL" clId="{C466BDF3-3D9F-4D32-8F98-77CDBD283633}" dt="2021-01-09T21:39:35.583" v="1218" actId="26606"/>
          <ac:spMkLst>
            <pc:docMk/>
            <pc:sldMk cId="1892177022" sldId="259"/>
            <ac:spMk id="58" creationId="{1284CA7F-B696-4085-84C6-CD668817E685}"/>
          </ac:spMkLst>
        </pc:spChg>
        <pc:spChg chg="add del">
          <ac:chgData name="Daniella Ann Sloan (1909912)" userId="e25f6bfd-5414-4899-8558-8431973c0d86" providerId="ADAL" clId="{C466BDF3-3D9F-4D32-8F98-77CDBD283633}" dt="2021-01-09T21:39:35.583" v="1218" actId="26606"/>
          <ac:spMkLst>
            <pc:docMk/>
            <pc:sldMk cId="1892177022" sldId="259"/>
            <ac:spMk id="60" creationId="{858A10F4-B847-4777-BC82-782F6FB36E40}"/>
          </ac:spMkLst>
        </pc:spChg>
        <pc:spChg chg="add del">
          <ac:chgData name="Daniella Ann Sloan (1909912)" userId="e25f6bfd-5414-4899-8558-8431973c0d86" providerId="ADAL" clId="{C466BDF3-3D9F-4D32-8F98-77CDBD283633}" dt="2021-01-09T21:39:35.583" v="1218" actId="26606"/>
          <ac:spMkLst>
            <pc:docMk/>
            <pc:sldMk cId="1892177022" sldId="259"/>
            <ac:spMk id="62" creationId="{8883B597-C9A1-46EF-AB6B-71DF0B1ED4A6}"/>
          </ac:spMkLst>
        </pc:spChg>
        <pc:spChg chg="add del">
          <ac:chgData name="Daniella Ann Sloan (1909912)" userId="e25f6bfd-5414-4899-8558-8431973c0d86" providerId="ADAL" clId="{C466BDF3-3D9F-4D32-8F98-77CDBD283633}" dt="2021-01-09T21:39:35.583" v="1218" actId="26606"/>
          <ac:spMkLst>
            <pc:docMk/>
            <pc:sldMk cId="1892177022" sldId="259"/>
            <ac:spMk id="64" creationId="{A0B38421-369F-445C-9543-5BC17BC09040}"/>
          </ac:spMkLst>
        </pc:spChg>
        <pc:spChg chg="add del">
          <ac:chgData name="Daniella Ann Sloan (1909912)" userId="e25f6bfd-5414-4899-8558-8431973c0d86" providerId="ADAL" clId="{C466BDF3-3D9F-4D32-8F98-77CDBD283633}" dt="2021-01-09T21:39:35.583" v="1218" actId="26606"/>
          <ac:spMkLst>
            <pc:docMk/>
            <pc:sldMk cId="1892177022" sldId="259"/>
            <ac:spMk id="66" creationId="{FAA9CE81-CAF0-41E3-8E73-CAFA13A0B1A7}"/>
          </ac:spMkLst>
        </pc:spChg>
        <pc:spChg chg="add del">
          <ac:chgData name="Daniella Ann Sloan (1909912)" userId="e25f6bfd-5414-4899-8558-8431973c0d86" providerId="ADAL" clId="{C466BDF3-3D9F-4D32-8F98-77CDBD283633}" dt="2021-01-09T21:39:40.914" v="1220" actId="26606"/>
          <ac:spMkLst>
            <pc:docMk/>
            <pc:sldMk cId="1892177022" sldId="259"/>
            <ac:spMk id="68" creationId="{4CD203B6-9D34-4C55-9CF4-916D7971400E}"/>
          </ac:spMkLst>
        </pc:spChg>
        <pc:spChg chg="add del">
          <ac:chgData name="Daniella Ann Sloan (1909912)" userId="e25f6bfd-5414-4899-8558-8431973c0d86" providerId="ADAL" clId="{C466BDF3-3D9F-4D32-8F98-77CDBD283633}" dt="2021-01-09T21:40:45.170" v="1238" actId="26606"/>
          <ac:spMkLst>
            <pc:docMk/>
            <pc:sldMk cId="1892177022" sldId="259"/>
            <ac:spMk id="69" creationId="{089B37F3-721E-4809-A50E-9EE306404ED8}"/>
          </ac:spMkLst>
        </pc:spChg>
        <pc:spChg chg="add del">
          <ac:chgData name="Daniella Ann Sloan (1909912)" userId="e25f6bfd-5414-4899-8558-8431973c0d86" providerId="ADAL" clId="{C466BDF3-3D9F-4D32-8F98-77CDBD283633}" dt="2021-01-09T21:39:45.281" v="1222" actId="26606"/>
          <ac:spMkLst>
            <pc:docMk/>
            <pc:sldMk cId="1892177022" sldId="259"/>
            <ac:spMk id="70" creationId="{EA518CE4-E4D4-4D8A-980F-6D692AC96949}"/>
          </ac:spMkLst>
        </pc:spChg>
        <pc:spChg chg="add del">
          <ac:chgData name="Daniella Ann Sloan (1909912)" userId="e25f6bfd-5414-4899-8558-8431973c0d86" providerId="ADAL" clId="{C466BDF3-3D9F-4D32-8F98-77CDBD283633}" dt="2021-01-09T21:39:45.281" v="1222" actId="26606"/>
          <ac:spMkLst>
            <pc:docMk/>
            <pc:sldMk cId="1892177022" sldId="259"/>
            <ac:spMk id="71" creationId="{F82BF3E2-EB0E-40D6-8835-2367A5316CA4}"/>
          </ac:spMkLst>
        </pc:spChg>
        <pc:spChg chg="add del">
          <ac:chgData name="Daniella Ann Sloan (1909912)" userId="e25f6bfd-5414-4899-8558-8431973c0d86" providerId="ADAL" clId="{C466BDF3-3D9F-4D32-8F98-77CDBD283633}" dt="2021-01-09T21:39:45.281" v="1222" actId="26606"/>
          <ac:spMkLst>
            <pc:docMk/>
            <pc:sldMk cId="1892177022" sldId="259"/>
            <ac:spMk id="72" creationId="{481E86DD-89E6-42B2-8675-84B7C56BFF7D}"/>
          </ac:spMkLst>
        </pc:spChg>
        <pc:spChg chg="add del">
          <ac:chgData name="Daniella Ann Sloan (1909912)" userId="e25f6bfd-5414-4899-8558-8431973c0d86" providerId="ADAL" clId="{C466BDF3-3D9F-4D32-8F98-77CDBD283633}" dt="2021-01-09T21:40:45.170" v="1238" actId="26606"/>
          <ac:spMkLst>
            <pc:docMk/>
            <pc:sldMk cId="1892177022" sldId="259"/>
            <ac:spMk id="73" creationId="{BE12D8E2-6088-4997-A8C6-1794DA9E1D48}"/>
          </ac:spMkLst>
        </pc:spChg>
        <pc:spChg chg="add del">
          <ac:chgData name="Daniella Ann Sloan (1909912)" userId="e25f6bfd-5414-4899-8558-8431973c0d86" providerId="ADAL" clId="{C466BDF3-3D9F-4D32-8F98-77CDBD283633}" dt="2021-01-09T21:39:50.125" v="1224" actId="26606"/>
          <ac:spMkLst>
            <pc:docMk/>
            <pc:sldMk cId="1892177022" sldId="259"/>
            <ac:spMk id="74" creationId="{42A4FC2C-047E-45A5-965D-8E1E3BF09BC6}"/>
          </ac:spMkLst>
        </pc:spChg>
        <pc:spChg chg="add del">
          <ac:chgData name="Daniella Ann Sloan (1909912)" userId="e25f6bfd-5414-4899-8558-8431973c0d86" providerId="ADAL" clId="{C466BDF3-3D9F-4D32-8F98-77CDBD283633}" dt="2021-01-09T21:40:45.170" v="1238" actId="26606"/>
          <ac:spMkLst>
            <pc:docMk/>
            <pc:sldMk cId="1892177022" sldId="259"/>
            <ac:spMk id="75" creationId="{FAF10F47-1605-47C5-AE58-9062909ADA42}"/>
          </ac:spMkLst>
        </pc:spChg>
        <pc:spChg chg="add del">
          <ac:chgData name="Daniella Ann Sloan (1909912)" userId="e25f6bfd-5414-4899-8558-8431973c0d86" providerId="ADAL" clId="{C466BDF3-3D9F-4D32-8F98-77CDBD283633}" dt="2021-01-09T21:39:59.937" v="1226" actId="26606"/>
          <ac:spMkLst>
            <pc:docMk/>
            <pc:sldMk cId="1892177022" sldId="259"/>
            <ac:spMk id="76" creationId="{E1750109-3B91-4506-B997-0CD8E35A1488}"/>
          </ac:spMkLst>
        </pc:spChg>
        <pc:spChg chg="add del">
          <ac:chgData name="Daniella Ann Sloan (1909912)" userId="e25f6bfd-5414-4899-8558-8431973c0d86" providerId="ADAL" clId="{C466BDF3-3D9F-4D32-8F98-77CDBD283633}" dt="2021-01-09T21:39:59.937" v="1226" actId="26606"/>
          <ac:spMkLst>
            <pc:docMk/>
            <pc:sldMk cId="1892177022" sldId="259"/>
            <ac:spMk id="77" creationId="{E72D8D1B-59F6-4FF3-8547-9BBB6129F2FA}"/>
          </ac:spMkLst>
        </pc:spChg>
        <pc:spChg chg="add del">
          <ac:chgData name="Daniella Ann Sloan (1909912)" userId="e25f6bfd-5414-4899-8558-8431973c0d86" providerId="ADAL" clId="{C466BDF3-3D9F-4D32-8F98-77CDBD283633}" dt="2021-01-09T21:39:59.937" v="1226" actId="26606"/>
          <ac:spMkLst>
            <pc:docMk/>
            <pc:sldMk cId="1892177022" sldId="259"/>
            <ac:spMk id="78" creationId="{14044C96-7CFD-44DB-A579-D77B0D37C681}"/>
          </ac:spMkLst>
        </pc:spChg>
        <pc:spChg chg="add del">
          <ac:chgData name="Daniella Ann Sloan (1909912)" userId="e25f6bfd-5414-4899-8558-8431973c0d86" providerId="ADAL" clId="{C466BDF3-3D9F-4D32-8F98-77CDBD283633}" dt="2021-01-09T21:39:59.937" v="1226" actId="26606"/>
          <ac:spMkLst>
            <pc:docMk/>
            <pc:sldMk cId="1892177022" sldId="259"/>
            <ac:spMk id="79" creationId="{8FC8C21F-9484-4A71-ABFA-6C10682FAC3E}"/>
          </ac:spMkLst>
        </pc:spChg>
        <pc:spChg chg="add del">
          <ac:chgData name="Daniella Ann Sloan (1909912)" userId="e25f6bfd-5414-4899-8558-8431973c0d86" providerId="ADAL" clId="{C466BDF3-3D9F-4D32-8F98-77CDBD283633}" dt="2021-01-09T21:39:59.937" v="1226" actId="26606"/>
          <ac:spMkLst>
            <pc:docMk/>
            <pc:sldMk cId="1892177022" sldId="259"/>
            <ac:spMk id="80" creationId="{2C444748-5A8D-4B53-89FE-42B455DFA2D1}"/>
          </ac:spMkLst>
        </pc:spChg>
        <pc:spChg chg="add del">
          <ac:chgData name="Daniella Ann Sloan (1909912)" userId="e25f6bfd-5414-4899-8558-8431973c0d86" providerId="ADAL" clId="{C466BDF3-3D9F-4D32-8F98-77CDBD283633}" dt="2021-01-09T21:39:59.937" v="1226" actId="26606"/>
          <ac:spMkLst>
            <pc:docMk/>
            <pc:sldMk cId="1892177022" sldId="259"/>
            <ac:spMk id="81" creationId="{F4FFA271-A10A-4AC3-8F06-E3313A197A80}"/>
          </ac:spMkLst>
        </pc:spChg>
        <pc:spChg chg="add del">
          <ac:chgData name="Daniella Ann Sloan (1909912)" userId="e25f6bfd-5414-4899-8558-8431973c0d86" providerId="ADAL" clId="{C466BDF3-3D9F-4D32-8F98-77CDBD283633}" dt="2021-01-09T21:40:47.629" v="1240" actId="26606"/>
          <ac:spMkLst>
            <pc:docMk/>
            <pc:sldMk cId="1892177022" sldId="259"/>
            <ac:spMk id="82" creationId="{4AAA6991-1DF8-455A-9991-7F52F96659E0}"/>
          </ac:spMkLst>
        </pc:spChg>
        <pc:spChg chg="add del">
          <ac:chgData name="Daniella Ann Sloan (1909912)" userId="e25f6bfd-5414-4899-8558-8431973c0d86" providerId="ADAL" clId="{C466BDF3-3D9F-4D32-8F98-77CDBD283633}" dt="2021-01-09T21:41:13.925" v="1242" actId="26606"/>
          <ac:spMkLst>
            <pc:docMk/>
            <pc:sldMk cId="1892177022" sldId="259"/>
            <ac:spMk id="84" creationId="{F82BF3E2-EB0E-40D6-8835-2367A5316CA4}"/>
          </ac:spMkLst>
        </pc:spChg>
        <pc:spChg chg="add del">
          <ac:chgData name="Daniella Ann Sloan (1909912)" userId="e25f6bfd-5414-4899-8558-8431973c0d86" providerId="ADAL" clId="{C466BDF3-3D9F-4D32-8F98-77CDBD283633}" dt="2021-01-09T21:41:13.925" v="1242" actId="26606"/>
          <ac:spMkLst>
            <pc:docMk/>
            <pc:sldMk cId="1892177022" sldId="259"/>
            <ac:spMk id="85" creationId="{CB6FFAAC-8A48-4FBF-BAFE-BAD367694022}"/>
          </ac:spMkLst>
        </pc:spChg>
        <pc:spChg chg="add del">
          <ac:chgData name="Daniella Ann Sloan (1909912)" userId="e25f6bfd-5414-4899-8558-8431973c0d86" providerId="ADAL" clId="{C466BDF3-3D9F-4D32-8F98-77CDBD283633}" dt="2021-01-09T21:41:13.925" v="1242" actId="26606"/>
          <ac:spMkLst>
            <pc:docMk/>
            <pc:sldMk cId="1892177022" sldId="259"/>
            <ac:spMk id="86" creationId="{481E86DD-89E6-42B2-8675-84B7C56BFF7D}"/>
          </ac:spMkLst>
        </pc:spChg>
        <pc:spChg chg="add del">
          <ac:chgData name="Daniella Ann Sloan (1909912)" userId="e25f6bfd-5414-4899-8558-8431973c0d86" providerId="ADAL" clId="{C466BDF3-3D9F-4D32-8F98-77CDBD283633}" dt="2021-01-09T21:41:13.925" v="1242" actId="26606"/>
          <ac:spMkLst>
            <pc:docMk/>
            <pc:sldMk cId="1892177022" sldId="259"/>
            <ac:spMk id="87" creationId="{440EF577-B6F8-4C57-B956-AB860B388EB8}"/>
          </ac:spMkLst>
        </pc:spChg>
        <pc:spChg chg="add del">
          <ac:chgData name="Daniella Ann Sloan (1909912)" userId="e25f6bfd-5414-4899-8558-8431973c0d86" providerId="ADAL" clId="{C466BDF3-3D9F-4D32-8F98-77CDBD283633}" dt="2021-01-09T21:41:13.925" v="1242" actId="26606"/>
          <ac:spMkLst>
            <pc:docMk/>
            <pc:sldMk cId="1892177022" sldId="259"/>
            <ac:spMk id="88" creationId="{EA518CE4-E4D4-4D8A-980F-6D692AC96949}"/>
          </ac:spMkLst>
        </pc:spChg>
        <pc:spChg chg="add del">
          <ac:chgData name="Daniella Ann Sloan (1909912)" userId="e25f6bfd-5414-4899-8558-8431973c0d86" providerId="ADAL" clId="{C466BDF3-3D9F-4D32-8F98-77CDBD283633}" dt="2021-01-09T21:41:13.925" v="1242" actId="26606"/>
          <ac:spMkLst>
            <pc:docMk/>
            <pc:sldMk cId="1892177022" sldId="259"/>
            <ac:spMk id="89" creationId="{5E6FAE32-AB12-4E77-A677-F6BD5D71ADD0}"/>
          </ac:spMkLst>
        </pc:spChg>
        <pc:spChg chg="add del">
          <ac:chgData name="Daniella Ann Sloan (1909912)" userId="e25f6bfd-5414-4899-8558-8431973c0d86" providerId="ADAL" clId="{C466BDF3-3D9F-4D32-8F98-77CDBD283633}" dt="2021-01-09T21:42:35.390" v="1257" actId="26606"/>
          <ac:spMkLst>
            <pc:docMk/>
            <pc:sldMk cId="1892177022" sldId="259"/>
            <ac:spMk id="91" creationId="{E1750109-3B91-4506-B997-0CD8E35A1488}"/>
          </ac:spMkLst>
        </pc:spChg>
        <pc:spChg chg="add del">
          <ac:chgData name="Daniella Ann Sloan (1909912)" userId="e25f6bfd-5414-4899-8558-8431973c0d86" providerId="ADAL" clId="{C466BDF3-3D9F-4D32-8F98-77CDBD283633}" dt="2021-01-09T21:42:35.390" v="1257" actId="26606"/>
          <ac:spMkLst>
            <pc:docMk/>
            <pc:sldMk cId="1892177022" sldId="259"/>
            <ac:spMk id="92" creationId="{E72D8D1B-59F6-4FF3-8547-9BBB6129F2FA}"/>
          </ac:spMkLst>
        </pc:spChg>
        <pc:spChg chg="add del">
          <ac:chgData name="Daniella Ann Sloan (1909912)" userId="e25f6bfd-5414-4899-8558-8431973c0d86" providerId="ADAL" clId="{C466BDF3-3D9F-4D32-8F98-77CDBD283633}" dt="2021-01-09T21:42:35.390" v="1257" actId="26606"/>
          <ac:spMkLst>
            <pc:docMk/>
            <pc:sldMk cId="1892177022" sldId="259"/>
            <ac:spMk id="93" creationId="{14044C96-7CFD-44DB-A579-D77B0D37C681}"/>
          </ac:spMkLst>
        </pc:spChg>
        <pc:spChg chg="add del">
          <ac:chgData name="Daniella Ann Sloan (1909912)" userId="e25f6bfd-5414-4899-8558-8431973c0d86" providerId="ADAL" clId="{C466BDF3-3D9F-4D32-8F98-77CDBD283633}" dt="2021-01-09T21:42:35.390" v="1257" actId="26606"/>
          <ac:spMkLst>
            <pc:docMk/>
            <pc:sldMk cId="1892177022" sldId="259"/>
            <ac:spMk id="94" creationId="{8FC8C21F-9484-4A71-ABFA-6C10682FAC3E}"/>
          </ac:spMkLst>
        </pc:spChg>
        <pc:spChg chg="add del">
          <ac:chgData name="Daniella Ann Sloan (1909912)" userId="e25f6bfd-5414-4899-8558-8431973c0d86" providerId="ADAL" clId="{C466BDF3-3D9F-4D32-8F98-77CDBD283633}" dt="2021-01-09T21:42:35.390" v="1257" actId="26606"/>
          <ac:spMkLst>
            <pc:docMk/>
            <pc:sldMk cId="1892177022" sldId="259"/>
            <ac:spMk id="95" creationId="{2C444748-5A8D-4B53-89FE-42B455DFA2D1}"/>
          </ac:spMkLst>
        </pc:spChg>
        <pc:spChg chg="add del">
          <ac:chgData name="Daniella Ann Sloan (1909912)" userId="e25f6bfd-5414-4899-8558-8431973c0d86" providerId="ADAL" clId="{C466BDF3-3D9F-4D32-8F98-77CDBD283633}" dt="2021-01-09T21:42:35.390" v="1257" actId="26606"/>
          <ac:spMkLst>
            <pc:docMk/>
            <pc:sldMk cId="1892177022" sldId="259"/>
            <ac:spMk id="96" creationId="{F4FFA271-A10A-4AC3-8F06-E3313A197A80}"/>
          </ac:spMkLst>
        </pc:spChg>
        <pc:spChg chg="add del">
          <ac:chgData name="Daniella Ann Sloan (1909912)" userId="e25f6bfd-5414-4899-8558-8431973c0d86" providerId="ADAL" clId="{C466BDF3-3D9F-4D32-8F98-77CDBD283633}" dt="2021-01-09T21:43:40.859" v="1264"/>
          <ac:spMkLst>
            <pc:docMk/>
            <pc:sldMk cId="1892177022" sldId="259"/>
            <ac:spMk id="101" creationId="{1284CA7F-B696-4085-84C6-CD668817E685}"/>
          </ac:spMkLst>
        </pc:spChg>
        <pc:spChg chg="add del">
          <ac:chgData name="Daniella Ann Sloan (1909912)" userId="e25f6bfd-5414-4899-8558-8431973c0d86" providerId="ADAL" clId="{C466BDF3-3D9F-4D32-8F98-77CDBD283633}" dt="2021-01-09T21:43:40.859" v="1264"/>
          <ac:spMkLst>
            <pc:docMk/>
            <pc:sldMk cId="1892177022" sldId="259"/>
            <ac:spMk id="103" creationId="{858A10F4-B847-4777-BC82-782F6FB36E40}"/>
          </ac:spMkLst>
        </pc:spChg>
        <pc:spChg chg="add del">
          <ac:chgData name="Daniella Ann Sloan (1909912)" userId="e25f6bfd-5414-4899-8558-8431973c0d86" providerId="ADAL" clId="{C466BDF3-3D9F-4D32-8F98-77CDBD283633}" dt="2021-01-09T21:43:40.859" v="1264"/>
          <ac:spMkLst>
            <pc:docMk/>
            <pc:sldMk cId="1892177022" sldId="259"/>
            <ac:spMk id="105" creationId="{8883B597-C9A1-46EF-AB6B-71DF0B1ED4A6}"/>
          </ac:spMkLst>
        </pc:spChg>
        <pc:spChg chg="add del">
          <ac:chgData name="Daniella Ann Sloan (1909912)" userId="e25f6bfd-5414-4899-8558-8431973c0d86" providerId="ADAL" clId="{C466BDF3-3D9F-4D32-8F98-77CDBD283633}" dt="2021-01-09T21:43:40.859" v="1264"/>
          <ac:spMkLst>
            <pc:docMk/>
            <pc:sldMk cId="1892177022" sldId="259"/>
            <ac:spMk id="107" creationId="{A0B38421-369F-445C-9543-5BC17BC09040}"/>
          </ac:spMkLst>
        </pc:spChg>
        <pc:spChg chg="add del">
          <ac:chgData name="Daniella Ann Sloan (1909912)" userId="e25f6bfd-5414-4899-8558-8431973c0d86" providerId="ADAL" clId="{C466BDF3-3D9F-4D32-8F98-77CDBD283633}" dt="2021-01-09T21:43:40.859" v="1264"/>
          <ac:spMkLst>
            <pc:docMk/>
            <pc:sldMk cId="1892177022" sldId="259"/>
            <ac:spMk id="109" creationId="{FAA9CE81-CAF0-41E3-8E73-CAFA13A0B1A7}"/>
          </ac:spMkLst>
        </pc:spChg>
        <pc:picChg chg="add mod ord">
          <ac:chgData name="Daniella Ann Sloan (1909912)" userId="e25f6bfd-5414-4899-8558-8431973c0d86" providerId="ADAL" clId="{C466BDF3-3D9F-4D32-8F98-77CDBD283633}" dt="2021-01-09T21:42:35.390" v="1257" actId="26606"/>
          <ac:picMkLst>
            <pc:docMk/>
            <pc:sldMk cId="1892177022" sldId="259"/>
            <ac:picMk id="3" creationId="{EECB521C-9D29-485B-B856-06F7B1736C91}"/>
          </ac:picMkLst>
        </pc:picChg>
        <pc:picChg chg="add mod ord">
          <ac:chgData name="Daniella Ann Sloan (1909912)" userId="e25f6bfd-5414-4899-8558-8431973c0d86" providerId="ADAL" clId="{C466BDF3-3D9F-4D32-8F98-77CDBD283633}" dt="2021-01-09T21:42:35.390" v="1257" actId="26606"/>
          <ac:picMkLst>
            <pc:docMk/>
            <pc:sldMk cId="1892177022" sldId="259"/>
            <ac:picMk id="5" creationId="{96141E2D-8C47-4BFA-8016-156C8D380AE4}"/>
          </ac:picMkLst>
        </pc:picChg>
        <pc:picChg chg="add mod ord">
          <ac:chgData name="Daniella Ann Sloan (1909912)" userId="e25f6bfd-5414-4899-8558-8431973c0d86" providerId="ADAL" clId="{C466BDF3-3D9F-4D32-8F98-77CDBD283633}" dt="2021-01-09T21:42:35.390" v="1257" actId="26606"/>
          <ac:picMkLst>
            <pc:docMk/>
            <pc:sldMk cId="1892177022" sldId="259"/>
            <ac:picMk id="6" creationId="{6C997AF3-AE39-4942-8A3B-1F03E03F1951}"/>
          </ac:picMkLst>
        </pc:picChg>
        <pc:picChg chg="add mod ord">
          <ac:chgData name="Daniella Ann Sloan (1909912)" userId="e25f6bfd-5414-4899-8558-8431973c0d86" providerId="ADAL" clId="{C466BDF3-3D9F-4D32-8F98-77CDBD283633}" dt="2021-01-11T19:57:22.961" v="1304" actId="1076"/>
          <ac:picMkLst>
            <pc:docMk/>
            <pc:sldMk cId="1892177022" sldId="259"/>
            <ac:picMk id="7" creationId="{FCE48D31-7664-481E-8FD1-21677F86C1B8}"/>
          </ac:picMkLst>
        </pc:picChg>
        <pc:picChg chg="add del mod ord">
          <ac:chgData name="Daniella Ann Sloan (1909912)" userId="e25f6bfd-5414-4899-8558-8431973c0d86" providerId="ADAL" clId="{C466BDF3-3D9F-4D32-8F98-77CDBD283633}" dt="2021-01-11T19:55:50.953" v="1272" actId="21"/>
          <ac:picMkLst>
            <pc:docMk/>
            <pc:sldMk cId="1892177022" sldId="259"/>
            <ac:picMk id="28" creationId="{80CA7267-5CCA-44D5-AF07-CE69A54BB6E4}"/>
          </ac:picMkLst>
        </pc:picChg>
        <pc:cxnChg chg="add del">
          <ac:chgData name="Daniella Ann Sloan (1909912)" userId="e25f6bfd-5414-4899-8558-8431973c0d86" providerId="ADAL" clId="{C466BDF3-3D9F-4D32-8F98-77CDBD283633}" dt="2021-01-06T21:54:02.614" v="102" actId="26606"/>
          <ac:cxnSpMkLst>
            <pc:docMk/>
            <pc:sldMk cId="1892177022" sldId="259"/>
            <ac:cxnSpMk id="22" creationId="{4D56677B-C0B7-4DAC-ACAD-8054FF1B599A}"/>
          </ac:cxnSpMkLst>
        </pc:cxnChg>
        <pc:cxnChg chg="add del">
          <ac:chgData name="Daniella Ann Sloan (1909912)" userId="e25f6bfd-5414-4899-8558-8431973c0d86" providerId="ADAL" clId="{C466BDF3-3D9F-4D32-8F98-77CDBD283633}" dt="2021-01-06T22:02:53.995" v="141" actId="26606"/>
          <ac:cxnSpMkLst>
            <pc:docMk/>
            <pc:sldMk cId="1892177022" sldId="259"/>
            <ac:cxnSpMk id="44" creationId="{DCD67800-37AC-4E14-89B0-F79DCB3FB86D}"/>
          </ac:cxnSpMkLst>
        </pc:cxnChg>
        <pc:cxnChg chg="add del">
          <ac:chgData name="Daniella Ann Sloan (1909912)" userId="e25f6bfd-5414-4899-8558-8431973c0d86" providerId="ADAL" clId="{C466BDF3-3D9F-4D32-8F98-77CDBD283633}" dt="2021-01-06T22:02:53.995" v="141" actId="26606"/>
          <ac:cxnSpMkLst>
            <pc:docMk/>
            <pc:sldMk cId="1892177022" sldId="259"/>
            <ac:cxnSpMk id="45" creationId="{20F1788F-A5AE-4188-8274-F7F2E3833ECD}"/>
          </ac:cxnSpMkLst>
        </pc:cxnChg>
        <pc:cxnChg chg="add del">
          <ac:chgData name="Daniella Ann Sloan (1909912)" userId="e25f6bfd-5414-4899-8558-8431973c0d86" providerId="ADAL" clId="{C466BDF3-3D9F-4D32-8F98-77CDBD283633}" dt="2021-01-09T21:41:13.957" v="1243" actId="26606"/>
          <ac:cxnSpMkLst>
            <pc:docMk/>
            <pc:sldMk cId="1892177022" sldId="259"/>
            <ac:cxnSpMk id="52" creationId="{DCD67800-37AC-4E14-89B0-F79DCB3FB86D}"/>
          </ac:cxnSpMkLst>
        </pc:cxnChg>
        <pc:cxnChg chg="add del">
          <ac:chgData name="Daniella Ann Sloan (1909912)" userId="e25f6bfd-5414-4899-8558-8431973c0d86" providerId="ADAL" clId="{C466BDF3-3D9F-4D32-8F98-77CDBD283633}" dt="2021-01-09T21:41:13.957" v="1243" actId="26606"/>
          <ac:cxnSpMkLst>
            <pc:docMk/>
            <pc:sldMk cId="1892177022" sldId="259"/>
            <ac:cxnSpMk id="53" creationId="{20F1788F-A5AE-4188-8274-F7F2E3833ECD}"/>
          </ac:cxnSpMkLst>
        </pc:cxnChg>
        <pc:cxnChg chg="add del">
          <ac:chgData name="Daniella Ann Sloan (1909912)" userId="e25f6bfd-5414-4899-8558-8431973c0d86" providerId="ADAL" clId="{C466BDF3-3D9F-4D32-8F98-77CDBD283633}" dt="2021-01-09T21:40:21.271" v="1234" actId="26606"/>
          <ac:cxnSpMkLst>
            <pc:docMk/>
            <pc:sldMk cId="1892177022" sldId="259"/>
            <ac:cxnSpMk id="57" creationId="{B817B4B8-5E01-4B44-BC25-876D56C12149}"/>
          </ac:cxnSpMkLst>
        </pc:cxnChg>
        <pc:cxnChg chg="add del">
          <ac:chgData name="Daniella Ann Sloan (1909912)" userId="e25f6bfd-5414-4899-8558-8431973c0d86" providerId="ADAL" clId="{C466BDF3-3D9F-4D32-8F98-77CDBD283633}" dt="2021-01-09T21:40:21.271" v="1234" actId="26606"/>
          <ac:cxnSpMkLst>
            <pc:docMk/>
            <pc:sldMk cId="1892177022" sldId="259"/>
            <ac:cxnSpMk id="59" creationId="{D683D1A4-93E5-4A4D-B103-8223A220EB2B}"/>
          </ac:cxnSpMkLst>
        </pc:cxnChg>
        <pc:cxnChg chg="add del">
          <ac:chgData name="Daniella Ann Sloan (1909912)" userId="e25f6bfd-5414-4899-8558-8431973c0d86" providerId="ADAL" clId="{C466BDF3-3D9F-4D32-8F98-77CDBD283633}" dt="2021-01-09T21:40:21.271" v="1234" actId="26606"/>
          <ac:cxnSpMkLst>
            <pc:docMk/>
            <pc:sldMk cId="1892177022" sldId="259"/>
            <ac:cxnSpMk id="61" creationId="{B0E8ABF4-C289-489E-BEFB-3077F9D9C773}"/>
          </ac:cxnSpMkLst>
        </pc:cxnChg>
        <pc:cxnChg chg="add del">
          <ac:chgData name="Daniella Ann Sloan (1909912)" userId="e25f6bfd-5414-4899-8558-8431973c0d86" providerId="ADAL" clId="{C466BDF3-3D9F-4D32-8F98-77CDBD283633}" dt="2021-01-09T21:40:21.271" v="1234" actId="26606"/>
          <ac:cxnSpMkLst>
            <pc:docMk/>
            <pc:sldMk cId="1892177022" sldId="259"/>
            <ac:cxnSpMk id="63" creationId="{7989CFA0-35DD-4943-B365-488C66B9B192}"/>
          </ac:cxnSpMkLst>
        </pc:cxnChg>
        <pc:cxnChg chg="add del">
          <ac:chgData name="Daniella Ann Sloan (1909912)" userId="e25f6bfd-5414-4899-8558-8431973c0d86" providerId="ADAL" clId="{C466BDF3-3D9F-4D32-8F98-77CDBD283633}" dt="2021-01-09T21:40:21.271" v="1234" actId="26606"/>
          <ac:cxnSpMkLst>
            <pc:docMk/>
            <pc:sldMk cId="1892177022" sldId="259"/>
            <ac:cxnSpMk id="65" creationId="{688AD040-1A2B-4FB4-A345-7B9F3E5ED9B0}"/>
          </ac:cxnSpMkLst>
        </pc:cxnChg>
        <pc:cxnChg chg="add del">
          <ac:chgData name="Daniella Ann Sloan (1909912)" userId="e25f6bfd-5414-4899-8558-8431973c0d86" providerId="ADAL" clId="{C466BDF3-3D9F-4D32-8F98-77CDBD283633}" dt="2021-01-09T21:40:21.271" v="1234" actId="26606"/>
          <ac:cxnSpMkLst>
            <pc:docMk/>
            <pc:sldMk cId="1892177022" sldId="259"/>
            <ac:cxnSpMk id="67" creationId="{823B704A-724B-41D6-8F33-76939E727D2A}"/>
          </ac:cxnSpMkLst>
        </pc:cxnChg>
      </pc:sldChg>
      <pc:sldChg chg="addSp delSp modSp new mod setBg setClrOvrMap delDesignElem">
        <pc:chgData name="Daniella Ann Sloan (1909912)" userId="e25f6bfd-5414-4899-8558-8431973c0d86" providerId="ADAL" clId="{C466BDF3-3D9F-4D32-8F98-77CDBD283633}" dt="2021-01-09T21:43:40.859" v="1264"/>
        <pc:sldMkLst>
          <pc:docMk/>
          <pc:sldMk cId="1951257436" sldId="260"/>
        </pc:sldMkLst>
        <pc:spChg chg="del">
          <ac:chgData name="Daniella Ann Sloan (1909912)" userId="e25f6bfd-5414-4899-8558-8431973c0d86" providerId="ADAL" clId="{C466BDF3-3D9F-4D32-8F98-77CDBD283633}" dt="2021-01-08T20:58:39.524" v="270" actId="478"/>
          <ac:spMkLst>
            <pc:docMk/>
            <pc:sldMk cId="1951257436" sldId="260"/>
            <ac:spMk id="2" creationId="{961B91EC-DD7E-4EA9-8869-AECDB1B57482}"/>
          </ac:spMkLst>
        </pc:spChg>
        <pc:spChg chg="del">
          <ac:chgData name="Daniella Ann Sloan (1909912)" userId="e25f6bfd-5414-4899-8558-8431973c0d86" providerId="ADAL" clId="{C466BDF3-3D9F-4D32-8F98-77CDBD283633}" dt="2021-01-08T21:01:23.956" v="319"/>
          <ac:spMkLst>
            <pc:docMk/>
            <pc:sldMk cId="1951257436" sldId="260"/>
            <ac:spMk id="3" creationId="{251AF9A0-739E-4AF7-A795-F9417F84D905}"/>
          </ac:spMkLst>
        </pc:spChg>
        <pc:spChg chg="add mod">
          <ac:chgData name="Daniella Ann Sloan (1909912)" userId="e25f6bfd-5414-4899-8558-8431973c0d86" providerId="ADAL" clId="{C466BDF3-3D9F-4D32-8F98-77CDBD283633}" dt="2021-01-08T21:03:17.593" v="341" actId="26606"/>
          <ac:spMkLst>
            <pc:docMk/>
            <pc:sldMk cId="1951257436" sldId="260"/>
            <ac:spMk id="4" creationId="{FB7640D4-CF9C-41B8-9FCB-2831E049619B}"/>
          </ac:spMkLst>
        </pc:spChg>
        <pc:spChg chg="add mod">
          <ac:chgData name="Daniella Ann Sloan (1909912)" userId="e25f6bfd-5414-4899-8558-8431973c0d86" providerId="ADAL" clId="{C466BDF3-3D9F-4D32-8F98-77CDBD283633}" dt="2021-01-08T21:55:32.200" v="1035" actId="1076"/>
          <ac:spMkLst>
            <pc:docMk/>
            <pc:sldMk cId="1951257436" sldId="260"/>
            <ac:spMk id="5" creationId="{388CA126-00B8-4086-B135-00522A4C9552}"/>
          </ac:spMkLst>
        </pc:spChg>
        <pc:spChg chg="add del mod">
          <ac:chgData name="Daniella Ann Sloan (1909912)" userId="e25f6bfd-5414-4899-8558-8431973c0d86" providerId="ADAL" clId="{C466BDF3-3D9F-4D32-8F98-77CDBD283633}" dt="2021-01-08T21:55:25.311" v="1034" actId="478"/>
          <ac:spMkLst>
            <pc:docMk/>
            <pc:sldMk cId="1951257436" sldId="260"/>
            <ac:spMk id="6" creationId="{5E9A3B51-25C7-476C-8568-68854A5D2D2B}"/>
          </ac:spMkLst>
        </pc:spChg>
        <pc:spChg chg="add mod">
          <ac:chgData name="Daniella Ann Sloan (1909912)" userId="e25f6bfd-5414-4899-8558-8431973c0d86" providerId="ADAL" clId="{C466BDF3-3D9F-4D32-8F98-77CDBD283633}" dt="2021-01-08T21:55:39.991" v="1036" actId="1076"/>
          <ac:spMkLst>
            <pc:docMk/>
            <pc:sldMk cId="1951257436" sldId="260"/>
            <ac:spMk id="7" creationId="{98E76967-9666-45C2-B249-A9EF14BD80A7}"/>
          </ac:spMkLst>
        </pc:spChg>
        <pc:spChg chg="add del mod">
          <ac:chgData name="Daniella Ann Sloan (1909912)" userId="e25f6bfd-5414-4899-8558-8431973c0d86" providerId="ADAL" clId="{C466BDF3-3D9F-4D32-8F98-77CDBD283633}" dt="2021-01-08T21:55:44.514" v="1037" actId="478"/>
          <ac:spMkLst>
            <pc:docMk/>
            <pc:sldMk cId="1951257436" sldId="260"/>
            <ac:spMk id="34" creationId="{C135DF36-9ABD-486E-9CB3-89C37E13672C}"/>
          </ac:spMkLst>
        </pc:spChg>
        <pc:spChg chg="add del">
          <ac:chgData name="Daniella Ann Sloan (1909912)" userId="e25f6bfd-5414-4899-8558-8431973c0d86" providerId="ADAL" clId="{C466BDF3-3D9F-4D32-8F98-77CDBD283633}" dt="2021-01-09T21:43:40.859" v="1264"/>
          <ac:spMkLst>
            <pc:docMk/>
            <pc:sldMk cId="1951257436" sldId="260"/>
            <ac:spMk id="73" creationId="{823AC064-BC96-4F32-8AE1-B2FD38754823}"/>
          </ac:spMkLst>
        </pc:spChg>
        <pc:spChg chg="add del">
          <ac:chgData name="Daniella Ann Sloan (1909912)" userId="e25f6bfd-5414-4899-8558-8431973c0d86" providerId="ADAL" clId="{C466BDF3-3D9F-4D32-8F98-77CDBD283633}" dt="2021-01-08T21:03:17.593" v="341" actId="26606"/>
          <ac:spMkLst>
            <pc:docMk/>
            <pc:sldMk cId="1951257436" sldId="260"/>
            <ac:spMk id="137" creationId="{FB5B0058-AF13-4859-B429-4EDDE2A26F7F}"/>
          </ac:spMkLst>
        </pc:spChg>
        <pc:spChg chg="add del">
          <ac:chgData name="Daniella Ann Sloan (1909912)" userId="e25f6bfd-5414-4899-8558-8431973c0d86" providerId="ADAL" clId="{C466BDF3-3D9F-4D32-8F98-77CDBD283633}" dt="2021-01-08T21:03:17.593" v="341" actId="26606"/>
          <ac:spMkLst>
            <pc:docMk/>
            <pc:sldMk cId="1951257436" sldId="260"/>
            <ac:spMk id="139" creationId="{0277405F-0B4F-4418-B773-1B38814125B6}"/>
          </ac:spMkLst>
        </pc:spChg>
        <pc:spChg chg="add del">
          <ac:chgData name="Daniella Ann Sloan (1909912)" userId="e25f6bfd-5414-4899-8558-8431973c0d86" providerId="ADAL" clId="{C466BDF3-3D9F-4D32-8F98-77CDBD283633}" dt="2021-01-08T21:02:06.730" v="326" actId="26606"/>
          <ac:spMkLst>
            <pc:docMk/>
            <pc:sldMk cId="1951257436" sldId="260"/>
            <ac:spMk id="192" creationId="{823AC064-BC96-4F32-8AE1-B2FD38754823}"/>
          </ac:spMkLst>
        </pc:spChg>
        <pc:spChg chg="add del">
          <ac:chgData name="Daniella Ann Sloan (1909912)" userId="e25f6bfd-5414-4899-8558-8431973c0d86" providerId="ADAL" clId="{C466BDF3-3D9F-4D32-8F98-77CDBD283633}" dt="2021-01-08T21:03:02.506" v="338" actId="26606"/>
          <ac:spMkLst>
            <pc:docMk/>
            <pc:sldMk cId="1951257436" sldId="260"/>
            <ac:spMk id="195" creationId="{79AFCB35-9C04-4524-A0B1-57FF6865D013}"/>
          </ac:spMkLst>
        </pc:spChg>
        <pc:spChg chg="add del">
          <ac:chgData name="Daniella Ann Sloan (1909912)" userId="e25f6bfd-5414-4899-8558-8431973c0d86" providerId="ADAL" clId="{C466BDF3-3D9F-4D32-8F98-77CDBD283633}" dt="2021-01-08T21:03:02.506" v="338" actId="26606"/>
          <ac:spMkLst>
            <pc:docMk/>
            <pc:sldMk cId="1951257436" sldId="260"/>
            <ac:spMk id="196" creationId="{D11AD2AD-0BA0-4DD3-8EEA-84686A0E718C}"/>
          </ac:spMkLst>
        </pc:spChg>
        <pc:spChg chg="add del">
          <ac:chgData name="Daniella Ann Sloan (1909912)" userId="e25f6bfd-5414-4899-8558-8431973c0d86" providerId="ADAL" clId="{C466BDF3-3D9F-4D32-8F98-77CDBD283633}" dt="2021-01-08T21:03:02.506" v="338" actId="26606"/>
          <ac:spMkLst>
            <pc:docMk/>
            <pc:sldMk cId="1951257436" sldId="260"/>
            <ac:spMk id="197" creationId="{9E5C5460-229E-46C8-A712-CC317985420F}"/>
          </ac:spMkLst>
        </pc:spChg>
        <pc:spChg chg="add del">
          <ac:chgData name="Daniella Ann Sloan (1909912)" userId="e25f6bfd-5414-4899-8558-8431973c0d86" providerId="ADAL" clId="{C466BDF3-3D9F-4D32-8F98-77CDBD283633}" dt="2021-01-08T21:03:02.506" v="338" actId="26606"/>
          <ac:spMkLst>
            <pc:docMk/>
            <pc:sldMk cId="1951257436" sldId="260"/>
            <ac:spMk id="198" creationId="{53812026-3FC6-44DA-94EF-3B81640494BD}"/>
          </ac:spMkLst>
        </pc:spChg>
        <pc:spChg chg="add del">
          <ac:chgData name="Daniella Ann Sloan (1909912)" userId="e25f6bfd-5414-4899-8558-8431973c0d86" providerId="ADAL" clId="{C466BDF3-3D9F-4D32-8F98-77CDBD283633}" dt="2021-01-08T21:02:14.097" v="330" actId="26606"/>
          <ac:spMkLst>
            <pc:docMk/>
            <pc:sldMk cId="1951257436" sldId="260"/>
            <ac:spMk id="1032" creationId="{FB5B0058-AF13-4859-B429-4EDDE2A26F7F}"/>
          </ac:spMkLst>
        </pc:spChg>
        <pc:spChg chg="add del">
          <ac:chgData name="Daniella Ann Sloan (1909912)" userId="e25f6bfd-5414-4899-8558-8431973c0d86" providerId="ADAL" clId="{C466BDF3-3D9F-4D32-8F98-77CDBD283633}" dt="2021-01-08T21:02:14.097" v="330" actId="26606"/>
          <ac:spMkLst>
            <pc:docMk/>
            <pc:sldMk cId="1951257436" sldId="260"/>
            <ac:spMk id="1033" creationId="{0277405F-0B4F-4418-B773-1B38814125B6}"/>
          </ac:spMkLst>
        </pc:spChg>
        <pc:spChg chg="add del">
          <ac:chgData name="Daniella Ann Sloan (1909912)" userId="e25f6bfd-5414-4899-8558-8431973c0d86" providerId="ADAL" clId="{C466BDF3-3D9F-4D32-8F98-77CDBD283633}" dt="2021-01-08T21:03:02.506" v="338" actId="26606"/>
          <ac:spMkLst>
            <pc:docMk/>
            <pc:sldMk cId="1951257436" sldId="260"/>
            <ac:spMk id="1035" creationId="{5A0118C5-4F8D-4CF4-BADD-53FEACC6C42A}"/>
          </ac:spMkLst>
        </pc:spChg>
        <pc:spChg chg="add del">
          <ac:chgData name="Daniella Ann Sloan (1909912)" userId="e25f6bfd-5414-4899-8558-8431973c0d86" providerId="ADAL" clId="{C466BDF3-3D9F-4D32-8F98-77CDBD283633}" dt="2021-01-08T21:03:02.506" v="338" actId="26606"/>
          <ac:spMkLst>
            <pc:docMk/>
            <pc:sldMk cId="1951257436" sldId="260"/>
            <ac:spMk id="1036" creationId="{F98F79A4-A6C7-4101-B1E9-27E05CB7CFA0}"/>
          </ac:spMkLst>
        </pc:spChg>
        <pc:spChg chg="add del">
          <ac:chgData name="Daniella Ann Sloan (1909912)" userId="e25f6bfd-5414-4899-8558-8431973c0d86" providerId="ADAL" clId="{C466BDF3-3D9F-4D32-8F98-77CDBD283633}" dt="2021-01-08T21:03:02.506" v="338" actId="26606"/>
          <ac:spMkLst>
            <pc:docMk/>
            <pc:sldMk cId="1951257436" sldId="260"/>
            <ac:spMk id="1037" creationId="{F8875E4C-CFFE-4552-ABC7-175C3CB757FB}"/>
          </ac:spMkLst>
        </pc:spChg>
        <pc:spChg chg="add del">
          <ac:chgData name="Daniella Ann Sloan (1909912)" userId="e25f6bfd-5414-4899-8558-8431973c0d86" providerId="ADAL" clId="{C466BDF3-3D9F-4D32-8F98-77CDBD283633}" dt="2021-01-08T21:03:02.506" v="338" actId="26606"/>
          <ac:spMkLst>
            <pc:docMk/>
            <pc:sldMk cId="1951257436" sldId="260"/>
            <ac:spMk id="1038" creationId="{D484C5EA-98C0-4020-A746-58CD1C6626C7}"/>
          </ac:spMkLst>
        </pc:spChg>
        <pc:grpChg chg="add del">
          <ac:chgData name="Daniella Ann Sloan (1909912)" userId="e25f6bfd-5414-4899-8558-8431973c0d86" providerId="ADAL" clId="{C466BDF3-3D9F-4D32-8F98-77CDBD283633}" dt="2021-01-08T21:03:02.506" v="338" actId="26606"/>
          <ac:grpSpMkLst>
            <pc:docMk/>
            <pc:sldMk cId="1951257436" sldId="260"/>
            <ac:grpSpMk id="199" creationId="{0C156BF8-7FF7-440F-BE2B-417DFFE8BFA5}"/>
          </ac:grpSpMkLst>
        </pc:grpChg>
        <pc:graphicFrameChg chg="add mod">
          <ac:chgData name="Daniella Ann Sloan (1909912)" userId="e25f6bfd-5414-4899-8558-8431973c0d86" providerId="ADAL" clId="{C466BDF3-3D9F-4D32-8F98-77CDBD283633}" dt="2021-01-08T22:00:27.129" v="1066"/>
          <ac:graphicFrameMkLst>
            <pc:docMk/>
            <pc:sldMk cId="1951257436" sldId="260"/>
            <ac:graphicFrameMk id="8" creationId="{A4A92AC9-CB53-4D67-93D6-CE978B429864}"/>
          </ac:graphicFrameMkLst>
        </pc:graphicFrameChg>
        <pc:picChg chg="add mod">
          <ac:chgData name="Daniella Ann Sloan (1909912)" userId="e25f6bfd-5414-4899-8558-8431973c0d86" providerId="ADAL" clId="{C466BDF3-3D9F-4D32-8F98-77CDBD283633}" dt="2021-01-08T21:33:49.463" v="718" actId="1076"/>
          <ac:picMkLst>
            <pc:docMk/>
            <pc:sldMk cId="1951257436" sldId="260"/>
            <ac:picMk id="9" creationId="{FA9DF799-54C0-40C9-8C18-25E2356485B4}"/>
          </ac:picMkLst>
        </pc:picChg>
        <pc:picChg chg="add mod">
          <ac:chgData name="Daniella Ann Sloan (1909912)" userId="e25f6bfd-5414-4899-8558-8431973c0d86" providerId="ADAL" clId="{C466BDF3-3D9F-4D32-8F98-77CDBD283633}" dt="2021-01-08T21:33:45.347" v="717" actId="1076"/>
          <ac:picMkLst>
            <pc:docMk/>
            <pc:sldMk cId="1951257436" sldId="260"/>
            <ac:picMk id="10" creationId="{822AE0A2-69FE-4D16-B642-1496B0FB825F}"/>
          </ac:picMkLst>
        </pc:picChg>
        <pc:picChg chg="add mod">
          <ac:chgData name="Daniella Ann Sloan (1909912)" userId="e25f6bfd-5414-4899-8558-8431973c0d86" providerId="ADAL" clId="{C466BDF3-3D9F-4D32-8F98-77CDBD283633}" dt="2021-01-08T21:58:32.622" v="1058" actId="1076"/>
          <ac:picMkLst>
            <pc:docMk/>
            <pc:sldMk cId="1951257436" sldId="260"/>
            <ac:picMk id="11" creationId="{7E11FD5A-6E67-4C2C-BD46-DC78B25AA1B7}"/>
          </ac:picMkLst>
        </pc:picChg>
        <pc:picChg chg="add mod">
          <ac:chgData name="Daniella Ann Sloan (1909912)" userId="e25f6bfd-5414-4899-8558-8431973c0d86" providerId="ADAL" clId="{C466BDF3-3D9F-4D32-8F98-77CDBD283633}" dt="2021-01-08T22:00:33.234" v="1067" actId="1076"/>
          <ac:picMkLst>
            <pc:docMk/>
            <pc:sldMk cId="1951257436" sldId="260"/>
            <ac:picMk id="40" creationId="{2DFC760F-A027-4C19-B04F-EC462DD135A0}"/>
          </ac:picMkLst>
        </pc:picChg>
        <pc:picChg chg="add mod ord">
          <ac:chgData name="Daniella Ann Sloan (1909912)" userId="e25f6bfd-5414-4899-8558-8431973c0d86" providerId="ADAL" clId="{C466BDF3-3D9F-4D32-8F98-77CDBD283633}" dt="2021-01-08T21:54:50.739" v="1028" actId="14100"/>
          <ac:picMkLst>
            <pc:docMk/>
            <pc:sldMk cId="1951257436" sldId="260"/>
            <ac:picMk id="1026" creationId="{0338B37E-9D2E-4A2E-A1C2-F68A2747A3DE}"/>
          </ac:picMkLst>
        </pc:picChg>
        <pc:picChg chg="add mod">
          <ac:chgData name="Daniella Ann Sloan (1909912)" userId="e25f6bfd-5414-4899-8558-8431973c0d86" providerId="ADAL" clId="{C466BDF3-3D9F-4D32-8F98-77CDBD283633}" dt="2021-01-08T21:55:10.161" v="1031" actId="1076"/>
          <ac:picMkLst>
            <pc:docMk/>
            <pc:sldMk cId="1951257436" sldId="260"/>
            <ac:picMk id="1028" creationId="{53460F8A-194F-4753-8FBC-2EDD958F063A}"/>
          </ac:picMkLst>
        </pc:picChg>
        <pc:picChg chg="add mod">
          <ac:chgData name="Daniella Ann Sloan (1909912)" userId="e25f6bfd-5414-4899-8558-8431973c0d86" providerId="ADAL" clId="{C466BDF3-3D9F-4D32-8F98-77CDBD283633}" dt="2021-01-08T21:50:59.994" v="939" actId="1076"/>
          <ac:picMkLst>
            <pc:docMk/>
            <pc:sldMk cId="1951257436" sldId="260"/>
            <ac:picMk id="1034" creationId="{B025E09B-8E93-449F-AD14-6C5C2B57DB2E}"/>
          </ac:picMkLst>
        </pc:picChg>
        <pc:cxnChg chg="add del">
          <ac:chgData name="Daniella Ann Sloan (1909912)" userId="e25f6bfd-5414-4899-8558-8431973c0d86" providerId="ADAL" clId="{C466BDF3-3D9F-4D32-8F98-77CDBD283633}" dt="2021-01-09T21:43:40.859" v="1264"/>
          <ac:cxnSpMkLst>
            <pc:docMk/>
            <pc:sldMk cId="1951257436" sldId="260"/>
            <ac:cxnSpMk id="75" creationId="{7E7C77BC-7138-40B1-A15B-20F57A494629}"/>
          </ac:cxnSpMkLst>
        </pc:cxnChg>
        <pc:cxnChg chg="add del">
          <ac:chgData name="Daniella Ann Sloan (1909912)" userId="e25f6bfd-5414-4899-8558-8431973c0d86" providerId="ADAL" clId="{C466BDF3-3D9F-4D32-8F98-77CDBD283633}" dt="2021-01-09T21:43:40.859" v="1264"/>
          <ac:cxnSpMkLst>
            <pc:docMk/>
            <pc:sldMk cId="1951257436" sldId="260"/>
            <ac:cxnSpMk id="77" creationId="{DB146403-F3D6-484B-B2ED-97F9565D0370}"/>
          </ac:cxnSpMkLst>
        </pc:cxnChg>
        <pc:cxnChg chg="add del">
          <ac:chgData name="Daniella Ann Sloan (1909912)" userId="e25f6bfd-5414-4899-8558-8431973c0d86" providerId="ADAL" clId="{C466BDF3-3D9F-4D32-8F98-77CDBD283633}" dt="2021-01-08T21:02:06.730" v="326" actId="26606"/>
          <ac:cxnSpMkLst>
            <pc:docMk/>
            <pc:sldMk cId="1951257436" sldId="260"/>
            <ac:cxnSpMk id="193" creationId="{7E7C77BC-7138-40B1-A15B-20F57A494629}"/>
          </ac:cxnSpMkLst>
        </pc:cxnChg>
        <pc:cxnChg chg="add del">
          <ac:chgData name="Daniella Ann Sloan (1909912)" userId="e25f6bfd-5414-4899-8558-8431973c0d86" providerId="ADAL" clId="{C466BDF3-3D9F-4D32-8F98-77CDBD283633}" dt="2021-01-08T21:02:06.730" v="326" actId="26606"/>
          <ac:cxnSpMkLst>
            <pc:docMk/>
            <pc:sldMk cId="1951257436" sldId="260"/>
            <ac:cxnSpMk id="194" creationId="{DB146403-F3D6-484B-B2ED-97F9565D0370}"/>
          </ac:cxnSpMkLst>
        </pc:cxnChg>
        <pc:cxnChg chg="add del">
          <ac:chgData name="Daniella Ann Sloan (1909912)" userId="e25f6bfd-5414-4899-8558-8431973c0d86" providerId="ADAL" clId="{C466BDF3-3D9F-4D32-8F98-77CDBD283633}" dt="2021-01-08T21:02:09.293" v="328" actId="26606"/>
          <ac:cxnSpMkLst>
            <pc:docMk/>
            <pc:sldMk cId="1951257436" sldId="260"/>
            <ac:cxnSpMk id="1030" creationId="{B6375111-306C-49EA-9DD1-79A2ED78FA30}"/>
          </ac:cxnSpMkLst>
        </pc:cxnChg>
      </pc:sldChg>
      <pc:sldChg chg="addSp delSp modSp new mod">
        <pc:chgData name="Daniella Ann Sloan (1909912)" userId="e25f6bfd-5414-4899-8558-8431973c0d86" providerId="ADAL" clId="{C466BDF3-3D9F-4D32-8F98-77CDBD283633}" dt="2021-01-12T14:41:43.551" v="2520" actId="14100"/>
        <pc:sldMkLst>
          <pc:docMk/>
          <pc:sldMk cId="1463413703" sldId="261"/>
        </pc:sldMkLst>
        <pc:spChg chg="del">
          <ac:chgData name="Daniella Ann Sloan (1909912)" userId="e25f6bfd-5414-4899-8558-8431973c0d86" providerId="ADAL" clId="{C466BDF3-3D9F-4D32-8F98-77CDBD283633}" dt="2021-01-09T21:15:20.388" v="1071" actId="478"/>
          <ac:spMkLst>
            <pc:docMk/>
            <pc:sldMk cId="1463413703" sldId="261"/>
            <ac:spMk id="2" creationId="{6CD0D2C4-A183-4166-8777-40900F3965E5}"/>
          </ac:spMkLst>
        </pc:spChg>
        <pc:spChg chg="add mod">
          <ac:chgData name="Daniella Ann Sloan (1909912)" userId="e25f6bfd-5414-4899-8558-8431973c0d86" providerId="ADAL" clId="{C466BDF3-3D9F-4D32-8F98-77CDBD283633}" dt="2021-01-11T20:45:05.742" v="1884" actId="20577"/>
          <ac:spMkLst>
            <pc:docMk/>
            <pc:sldMk cId="1463413703" sldId="261"/>
            <ac:spMk id="2" creationId="{AF18A350-E0D9-4189-A7C1-52C1B8353023}"/>
          </ac:spMkLst>
        </pc:spChg>
        <pc:spChg chg="del">
          <ac:chgData name="Daniella Ann Sloan (1909912)" userId="e25f6bfd-5414-4899-8558-8431973c0d86" providerId="ADAL" clId="{C466BDF3-3D9F-4D32-8F98-77CDBD283633}" dt="2021-01-09T21:10:03.689" v="1069" actId="931"/>
          <ac:spMkLst>
            <pc:docMk/>
            <pc:sldMk cId="1463413703" sldId="261"/>
            <ac:spMk id="3" creationId="{878AF710-7A67-4066-85F8-A005B0C6A520}"/>
          </ac:spMkLst>
        </pc:spChg>
        <pc:spChg chg="add mod">
          <ac:chgData name="Daniella Ann Sloan (1909912)" userId="e25f6bfd-5414-4899-8558-8431973c0d86" providerId="ADAL" clId="{C466BDF3-3D9F-4D32-8F98-77CDBD283633}" dt="2021-01-09T21:20:46.608" v="1201" actId="115"/>
          <ac:spMkLst>
            <pc:docMk/>
            <pc:sldMk cId="1463413703" sldId="261"/>
            <ac:spMk id="6" creationId="{CC7A1BD5-CE97-49DF-AC16-036243BD2A38}"/>
          </ac:spMkLst>
        </pc:spChg>
        <pc:spChg chg="add mod">
          <ac:chgData name="Daniella Ann Sloan (1909912)" userId="e25f6bfd-5414-4899-8558-8431973c0d86" providerId="ADAL" clId="{C466BDF3-3D9F-4D32-8F98-77CDBD283633}" dt="2021-01-11T20:44:36.769" v="1861" actId="20577"/>
          <ac:spMkLst>
            <pc:docMk/>
            <pc:sldMk cId="1463413703" sldId="261"/>
            <ac:spMk id="7" creationId="{40FC5AE9-E50E-4834-8AFC-0567E052FF11}"/>
          </ac:spMkLst>
        </pc:spChg>
        <pc:picChg chg="add mod">
          <ac:chgData name="Daniella Ann Sloan (1909912)" userId="e25f6bfd-5414-4899-8558-8431973c0d86" providerId="ADAL" clId="{C466BDF3-3D9F-4D32-8F98-77CDBD283633}" dt="2021-01-12T14:41:43.551" v="2520" actId="14100"/>
          <ac:picMkLst>
            <pc:docMk/>
            <pc:sldMk cId="1463413703" sldId="261"/>
            <ac:picMk id="5" creationId="{1F79FC74-DF53-4E7E-A6AA-1B26882025BF}"/>
          </ac:picMkLst>
        </pc:picChg>
      </pc:sldChg>
      <pc:sldChg chg="addSp delSp modSp new mod">
        <pc:chgData name="Daniella Ann Sloan (1909912)" userId="e25f6bfd-5414-4899-8558-8431973c0d86" providerId="ADAL" clId="{C466BDF3-3D9F-4D32-8F98-77CDBD283633}" dt="2021-01-11T22:02:22.174" v="2229" actId="20577"/>
        <pc:sldMkLst>
          <pc:docMk/>
          <pc:sldMk cId="1676856484" sldId="262"/>
        </pc:sldMkLst>
        <pc:spChg chg="del">
          <ac:chgData name="Daniella Ann Sloan (1909912)" userId="e25f6bfd-5414-4899-8558-8431973c0d86" providerId="ADAL" clId="{C466BDF3-3D9F-4D32-8F98-77CDBD283633}" dt="2021-01-11T22:01:51.541" v="2209" actId="478"/>
          <ac:spMkLst>
            <pc:docMk/>
            <pc:sldMk cId="1676856484" sldId="262"/>
            <ac:spMk id="2" creationId="{2C331E59-48A8-4A54-88BE-1AF57A2FC998}"/>
          </ac:spMkLst>
        </pc:spChg>
        <pc:spChg chg="del">
          <ac:chgData name="Daniella Ann Sloan (1909912)" userId="e25f6bfd-5414-4899-8558-8431973c0d86" providerId="ADAL" clId="{C466BDF3-3D9F-4D32-8F98-77CDBD283633}" dt="2021-01-11T22:01:53.159" v="2210" actId="478"/>
          <ac:spMkLst>
            <pc:docMk/>
            <pc:sldMk cId="1676856484" sldId="262"/>
            <ac:spMk id="3" creationId="{73F2FE5E-1C51-4060-81DF-B7137F0E1464}"/>
          </ac:spMkLst>
        </pc:spChg>
        <pc:spChg chg="add mod">
          <ac:chgData name="Daniella Ann Sloan (1909912)" userId="e25f6bfd-5414-4899-8558-8431973c0d86" providerId="ADAL" clId="{C466BDF3-3D9F-4D32-8F98-77CDBD283633}" dt="2021-01-11T22:02:01.137" v="2212" actId="14100"/>
          <ac:spMkLst>
            <pc:docMk/>
            <pc:sldMk cId="1676856484" sldId="262"/>
            <ac:spMk id="4" creationId="{92897214-56CB-4678-9F83-4E3BE9116921}"/>
          </ac:spMkLst>
        </pc:spChg>
        <pc:spChg chg="add mod">
          <ac:chgData name="Daniella Ann Sloan (1909912)" userId="e25f6bfd-5414-4899-8558-8431973c0d86" providerId="ADAL" clId="{C466BDF3-3D9F-4D32-8F98-77CDBD283633}" dt="2021-01-11T22:02:22.174" v="2229" actId="20577"/>
          <ac:spMkLst>
            <pc:docMk/>
            <pc:sldMk cId="1676856484" sldId="262"/>
            <ac:spMk id="5" creationId="{63F8EFBC-EFE5-45B4-8F29-06EF4D14DA78}"/>
          </ac:spMkLst>
        </pc:spChg>
      </pc:sldChg>
      <pc:sldMasterChg chg="setBg modSldLayout">
        <pc:chgData name="Daniella Ann Sloan (1909912)" userId="e25f6bfd-5414-4899-8558-8431973c0d86" providerId="ADAL" clId="{C466BDF3-3D9F-4D32-8F98-77CDBD283633}" dt="2021-01-09T21:43:05.420" v="1259"/>
        <pc:sldMasterMkLst>
          <pc:docMk/>
          <pc:sldMasterMk cId="1232545489" sldId="2147483648"/>
        </pc:sldMasterMkLst>
        <pc:sldLayoutChg chg="setBg">
          <pc:chgData name="Daniella Ann Sloan (1909912)" userId="e25f6bfd-5414-4899-8558-8431973c0d86" providerId="ADAL" clId="{C466BDF3-3D9F-4D32-8F98-77CDBD283633}" dt="2021-01-09T21:43:05.420" v="1259"/>
          <pc:sldLayoutMkLst>
            <pc:docMk/>
            <pc:sldMasterMk cId="1232545489" sldId="2147483648"/>
            <pc:sldLayoutMk cId="451708823" sldId="2147483649"/>
          </pc:sldLayoutMkLst>
        </pc:sldLayoutChg>
        <pc:sldLayoutChg chg="setBg">
          <pc:chgData name="Daniella Ann Sloan (1909912)" userId="e25f6bfd-5414-4899-8558-8431973c0d86" providerId="ADAL" clId="{C466BDF3-3D9F-4D32-8F98-77CDBD283633}" dt="2021-01-09T21:43:05.420" v="1259"/>
          <pc:sldLayoutMkLst>
            <pc:docMk/>
            <pc:sldMasterMk cId="1232545489" sldId="2147483648"/>
            <pc:sldLayoutMk cId="4176222732" sldId="2147483650"/>
          </pc:sldLayoutMkLst>
        </pc:sldLayoutChg>
        <pc:sldLayoutChg chg="setBg">
          <pc:chgData name="Daniella Ann Sloan (1909912)" userId="e25f6bfd-5414-4899-8558-8431973c0d86" providerId="ADAL" clId="{C466BDF3-3D9F-4D32-8F98-77CDBD283633}" dt="2021-01-09T21:43:05.420" v="1259"/>
          <pc:sldLayoutMkLst>
            <pc:docMk/>
            <pc:sldMasterMk cId="1232545489" sldId="2147483648"/>
            <pc:sldLayoutMk cId="4156553984" sldId="2147483651"/>
          </pc:sldLayoutMkLst>
        </pc:sldLayoutChg>
        <pc:sldLayoutChg chg="setBg">
          <pc:chgData name="Daniella Ann Sloan (1909912)" userId="e25f6bfd-5414-4899-8558-8431973c0d86" providerId="ADAL" clId="{C466BDF3-3D9F-4D32-8F98-77CDBD283633}" dt="2021-01-09T21:43:05.420" v="1259"/>
          <pc:sldLayoutMkLst>
            <pc:docMk/>
            <pc:sldMasterMk cId="1232545489" sldId="2147483648"/>
            <pc:sldLayoutMk cId="761318147" sldId="2147483652"/>
          </pc:sldLayoutMkLst>
        </pc:sldLayoutChg>
        <pc:sldLayoutChg chg="setBg">
          <pc:chgData name="Daniella Ann Sloan (1909912)" userId="e25f6bfd-5414-4899-8558-8431973c0d86" providerId="ADAL" clId="{C466BDF3-3D9F-4D32-8F98-77CDBD283633}" dt="2021-01-09T21:43:05.420" v="1259"/>
          <pc:sldLayoutMkLst>
            <pc:docMk/>
            <pc:sldMasterMk cId="1232545489" sldId="2147483648"/>
            <pc:sldLayoutMk cId="2485251398" sldId="2147483653"/>
          </pc:sldLayoutMkLst>
        </pc:sldLayoutChg>
        <pc:sldLayoutChg chg="setBg">
          <pc:chgData name="Daniella Ann Sloan (1909912)" userId="e25f6bfd-5414-4899-8558-8431973c0d86" providerId="ADAL" clId="{C466BDF3-3D9F-4D32-8F98-77CDBD283633}" dt="2021-01-09T21:43:05.420" v="1259"/>
          <pc:sldLayoutMkLst>
            <pc:docMk/>
            <pc:sldMasterMk cId="1232545489" sldId="2147483648"/>
            <pc:sldLayoutMk cId="4114745940" sldId="2147483654"/>
          </pc:sldLayoutMkLst>
        </pc:sldLayoutChg>
        <pc:sldLayoutChg chg="setBg">
          <pc:chgData name="Daniella Ann Sloan (1909912)" userId="e25f6bfd-5414-4899-8558-8431973c0d86" providerId="ADAL" clId="{C466BDF3-3D9F-4D32-8F98-77CDBD283633}" dt="2021-01-09T21:43:05.420" v="1259"/>
          <pc:sldLayoutMkLst>
            <pc:docMk/>
            <pc:sldMasterMk cId="1232545489" sldId="2147483648"/>
            <pc:sldLayoutMk cId="3521130571" sldId="2147483655"/>
          </pc:sldLayoutMkLst>
        </pc:sldLayoutChg>
        <pc:sldLayoutChg chg="setBg">
          <pc:chgData name="Daniella Ann Sloan (1909912)" userId="e25f6bfd-5414-4899-8558-8431973c0d86" providerId="ADAL" clId="{C466BDF3-3D9F-4D32-8F98-77CDBD283633}" dt="2021-01-09T21:43:05.420" v="1259"/>
          <pc:sldLayoutMkLst>
            <pc:docMk/>
            <pc:sldMasterMk cId="1232545489" sldId="2147483648"/>
            <pc:sldLayoutMk cId="1824576850" sldId="2147483656"/>
          </pc:sldLayoutMkLst>
        </pc:sldLayoutChg>
        <pc:sldLayoutChg chg="setBg">
          <pc:chgData name="Daniella Ann Sloan (1909912)" userId="e25f6bfd-5414-4899-8558-8431973c0d86" providerId="ADAL" clId="{C466BDF3-3D9F-4D32-8F98-77CDBD283633}" dt="2021-01-09T21:43:05.420" v="1259"/>
          <pc:sldLayoutMkLst>
            <pc:docMk/>
            <pc:sldMasterMk cId="1232545489" sldId="2147483648"/>
            <pc:sldLayoutMk cId="1174267477" sldId="2147483657"/>
          </pc:sldLayoutMkLst>
        </pc:sldLayoutChg>
        <pc:sldLayoutChg chg="setBg">
          <pc:chgData name="Daniella Ann Sloan (1909912)" userId="e25f6bfd-5414-4899-8558-8431973c0d86" providerId="ADAL" clId="{C466BDF3-3D9F-4D32-8F98-77CDBD283633}" dt="2021-01-09T21:43:05.420" v="1259"/>
          <pc:sldLayoutMkLst>
            <pc:docMk/>
            <pc:sldMasterMk cId="1232545489" sldId="2147483648"/>
            <pc:sldLayoutMk cId="2054868146" sldId="2147483658"/>
          </pc:sldLayoutMkLst>
        </pc:sldLayoutChg>
        <pc:sldLayoutChg chg="setBg">
          <pc:chgData name="Daniella Ann Sloan (1909912)" userId="e25f6bfd-5414-4899-8558-8431973c0d86" providerId="ADAL" clId="{C466BDF3-3D9F-4D32-8F98-77CDBD283633}" dt="2021-01-09T21:43:05.420" v="1259"/>
          <pc:sldLayoutMkLst>
            <pc:docMk/>
            <pc:sldMasterMk cId="1232545489" sldId="2147483648"/>
            <pc:sldLayoutMk cId="343699113" sldId="2147483659"/>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hyperlink" Target="http://www.globalteacherprize.org/person?id=2673#:~:text=Colin%20received%20the%202015%20National,from%20the%20UK%20Prime%20Minister.&amp;text=%E2%80%9CI%20believe%20that%20all%20students,innovations%20to%20help%20our%20planet.%E2%80%9D" TargetMode="External"/><Relationship Id="rId2" Type="http://schemas.openxmlformats.org/officeDocument/2006/relationships/hyperlink" Target="http://www.mathswebsite.com/" TargetMode="External"/><Relationship Id="rId1" Type="http://schemas.openxmlformats.org/officeDocument/2006/relationships/hyperlink" Target="http://shinetrust.org.uk/what-we-do/let-teachers-shine/" TargetMode="External"/><Relationship Id="rId5" Type="http://schemas.openxmlformats.org/officeDocument/2006/relationships/hyperlink" Target="http://www.virginmediabusiness.co.uk/why-virgin/press-area/press-releases/2015/top-businesses-one-step-from-1million-prize/" TargetMode="External"/><Relationship Id="rId4" Type="http://schemas.openxmlformats.org/officeDocument/2006/relationships/hyperlink" Target="http://www.teachingawards.com/award-winner/colin-hegarty-preston-manor-school/"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94ED70-FF5A-4D1A-B469-189C22F3A5D0}" type="doc">
      <dgm:prSet loTypeId="urn:microsoft.com/office/officeart/2005/8/layout/process1" loCatId="process" qsTypeId="urn:microsoft.com/office/officeart/2005/8/quickstyle/simple3" qsCatId="simple" csTypeId="urn:microsoft.com/office/officeart/2005/8/colors/accent1_2" csCatId="accent1" phldr="1"/>
      <dgm:spPr/>
      <dgm:t>
        <a:bodyPr/>
        <a:lstStyle/>
        <a:p>
          <a:endParaRPr lang="en-GB"/>
        </a:p>
      </dgm:t>
    </dgm:pt>
    <dgm:pt modelId="{4126A80A-957D-48A3-AD6C-BB682E960AC3}">
      <dgm:prSet phldrT="[Text]" custT="1"/>
      <dgm:spPr/>
      <dgm:t>
        <a:bodyPr/>
        <a:lstStyle/>
        <a:p>
          <a:r>
            <a:rPr lang="en-GB" sz="1400" dirty="0"/>
            <a:t>All started in 2011</a:t>
          </a:r>
        </a:p>
      </dgm:t>
    </dgm:pt>
    <dgm:pt modelId="{2A3BF1E2-6620-40AC-ACE9-F2BD443923EE}" type="parTrans" cxnId="{E085A6E6-F2E3-4709-B4AA-144AB711004D}">
      <dgm:prSet/>
      <dgm:spPr/>
      <dgm:t>
        <a:bodyPr/>
        <a:lstStyle/>
        <a:p>
          <a:endParaRPr lang="en-GB"/>
        </a:p>
      </dgm:t>
    </dgm:pt>
    <dgm:pt modelId="{E09FD45A-5F05-4ED1-99A7-12C657A12DA4}" type="sibTrans" cxnId="{E085A6E6-F2E3-4709-B4AA-144AB711004D}">
      <dgm:prSet/>
      <dgm:spPr/>
      <dgm:t>
        <a:bodyPr/>
        <a:lstStyle/>
        <a:p>
          <a:endParaRPr lang="en-GB"/>
        </a:p>
      </dgm:t>
    </dgm:pt>
    <dgm:pt modelId="{121DAA31-9213-4733-8996-41A3E447A9C2}">
      <dgm:prSet phldrT="[Text]" custT="1"/>
      <dgm:spPr/>
      <dgm:t>
        <a:bodyPr/>
        <a:lstStyle/>
        <a:p>
          <a:r>
            <a:rPr lang="en-GB" sz="1400" dirty="0"/>
            <a:t>2012 Hegarty Maths wins let Teachers Shine Award</a:t>
          </a:r>
        </a:p>
      </dgm:t>
      <dgm:extLst>
        <a:ext uri="{E40237B7-FDA0-4F09-8148-C483321AD2D9}">
          <dgm14:cNvPr xmlns:dgm14="http://schemas.microsoft.com/office/drawing/2010/diagram" id="0" name="">
            <a:hlinkClick xmlns:r="http://schemas.openxmlformats.org/officeDocument/2006/relationships" r:id="rId1" highlightClick="1"/>
          </dgm14:cNvPr>
        </a:ext>
      </dgm:extLst>
    </dgm:pt>
    <dgm:pt modelId="{DC40A5E2-A703-48A0-A301-A6423A604DB9}" type="parTrans" cxnId="{8D4CC724-13E5-4C78-93E2-F228FAF9357A}">
      <dgm:prSet/>
      <dgm:spPr/>
      <dgm:t>
        <a:bodyPr/>
        <a:lstStyle/>
        <a:p>
          <a:endParaRPr lang="en-GB"/>
        </a:p>
      </dgm:t>
    </dgm:pt>
    <dgm:pt modelId="{7FFE09F5-566F-4985-ABA9-C40269D07F4D}" type="sibTrans" cxnId="{8D4CC724-13E5-4C78-93E2-F228FAF9357A}">
      <dgm:prSet/>
      <dgm:spPr/>
      <dgm:t>
        <a:bodyPr/>
        <a:lstStyle/>
        <a:p>
          <a:endParaRPr lang="en-GB"/>
        </a:p>
      </dgm:t>
    </dgm:pt>
    <dgm:pt modelId="{D2C15A15-2783-42C6-9487-EE1A516AE770}">
      <dgm:prSet custT="1"/>
      <dgm:spPr/>
      <dgm:t>
        <a:bodyPr/>
        <a:lstStyle/>
        <a:p>
          <a:r>
            <a:rPr lang="en-GB" sz="1400" dirty="0"/>
            <a:t>Resulting in 2013 Hegarty Maths creating their first website mathswebsite.com </a:t>
          </a:r>
        </a:p>
      </dgm:t>
      <dgm:extLst>
        <a:ext uri="{E40237B7-FDA0-4F09-8148-C483321AD2D9}">
          <dgm14:cNvPr xmlns:dgm14="http://schemas.microsoft.com/office/drawing/2010/diagram" id="0" name="">
            <a:hlinkClick xmlns:r="http://schemas.openxmlformats.org/officeDocument/2006/relationships" r:id="rId2"/>
          </dgm14:cNvPr>
        </a:ext>
      </dgm:extLst>
    </dgm:pt>
    <dgm:pt modelId="{3C213081-6DFC-4CE2-B660-123A4802A663}" type="parTrans" cxnId="{5DA34B22-ABE1-46D3-BBE5-A4BCD39DAE09}">
      <dgm:prSet/>
      <dgm:spPr/>
      <dgm:t>
        <a:bodyPr/>
        <a:lstStyle/>
        <a:p>
          <a:endParaRPr lang="en-GB"/>
        </a:p>
      </dgm:t>
    </dgm:pt>
    <dgm:pt modelId="{AD9BAC2C-7E7E-4DD8-8BEF-3B726B530A80}" type="sibTrans" cxnId="{5DA34B22-ABE1-46D3-BBE5-A4BCD39DAE09}">
      <dgm:prSet/>
      <dgm:spPr/>
      <dgm:t>
        <a:bodyPr/>
        <a:lstStyle/>
        <a:p>
          <a:endParaRPr lang="en-GB"/>
        </a:p>
      </dgm:t>
    </dgm:pt>
    <dgm:pt modelId="{ABAB479C-01C4-4E51-8476-DF19FFC90ADD}">
      <dgm:prSet custT="1"/>
      <dgm:spPr/>
      <dgm:t>
        <a:bodyPr/>
        <a:lstStyle/>
        <a:p>
          <a:r>
            <a:rPr lang="en-GB" sz="1400" dirty="0"/>
            <a:t>Nov 2015 Colin receives the award as one of the top 50 teachers from the Global Teacher Prize. </a:t>
          </a:r>
        </a:p>
      </dgm:t>
      <dgm:extLst>
        <a:ext uri="{E40237B7-FDA0-4F09-8148-C483321AD2D9}">
          <dgm14:cNvPr xmlns:dgm14="http://schemas.microsoft.com/office/drawing/2010/diagram" id="0" name="">
            <a:hlinkClick xmlns:r="http://schemas.openxmlformats.org/officeDocument/2006/relationships" r:id="rId3"/>
          </dgm14:cNvPr>
        </a:ext>
      </dgm:extLst>
    </dgm:pt>
    <dgm:pt modelId="{85FEEEFF-6FCE-45B4-A19F-FF0D67033348}" type="parTrans" cxnId="{E6B6A8C6-6A7C-41A2-A79E-B2D7DD31F936}">
      <dgm:prSet/>
      <dgm:spPr/>
      <dgm:t>
        <a:bodyPr/>
        <a:lstStyle/>
        <a:p>
          <a:endParaRPr lang="en-GB"/>
        </a:p>
      </dgm:t>
    </dgm:pt>
    <dgm:pt modelId="{00081A9A-F028-40A4-9611-28B4A9B6C6E4}" type="sibTrans" cxnId="{E6B6A8C6-6A7C-41A2-A79E-B2D7DD31F936}">
      <dgm:prSet/>
      <dgm:spPr/>
      <dgm:t>
        <a:bodyPr/>
        <a:lstStyle/>
        <a:p>
          <a:endParaRPr lang="en-GB"/>
        </a:p>
      </dgm:t>
    </dgm:pt>
    <dgm:pt modelId="{D9177B2C-4A15-4006-8C08-43897507784F}">
      <dgm:prSet custT="1"/>
      <dgm:spPr/>
      <dgm:t>
        <a:bodyPr/>
        <a:lstStyle/>
        <a:p>
          <a:r>
            <a:rPr lang="en-GB" sz="1400" dirty="0"/>
            <a:t>In 2014 Colin won the Pearson national teaching award for gold award in the teacher of the year </a:t>
          </a:r>
        </a:p>
      </dgm:t>
      <dgm:extLst>
        <a:ext uri="{E40237B7-FDA0-4F09-8148-C483321AD2D9}">
          <dgm14:cNvPr xmlns:dgm14="http://schemas.microsoft.com/office/drawing/2010/diagram" id="0" name="">
            <a:hlinkClick xmlns:r="http://schemas.openxmlformats.org/officeDocument/2006/relationships" r:id="rId4"/>
          </dgm14:cNvPr>
        </a:ext>
      </dgm:extLst>
    </dgm:pt>
    <dgm:pt modelId="{27E4C132-DDD2-4887-AFD5-822E45A8B954}" type="parTrans" cxnId="{D3D923E0-8C34-4DE8-96C6-10730EB1ADAB}">
      <dgm:prSet/>
      <dgm:spPr/>
      <dgm:t>
        <a:bodyPr/>
        <a:lstStyle/>
        <a:p>
          <a:endParaRPr lang="en-GB"/>
        </a:p>
      </dgm:t>
    </dgm:pt>
    <dgm:pt modelId="{669FFC9B-7753-4E2C-BC96-D72C986078D1}" type="sibTrans" cxnId="{D3D923E0-8C34-4DE8-96C6-10730EB1ADAB}">
      <dgm:prSet/>
      <dgm:spPr/>
      <dgm:t>
        <a:bodyPr/>
        <a:lstStyle/>
        <a:p>
          <a:endParaRPr lang="en-GB"/>
        </a:p>
      </dgm:t>
    </dgm:pt>
    <dgm:pt modelId="{39407079-E656-450C-9BDE-C2F7EDDFFE9B}">
      <dgm:prSet custT="1"/>
      <dgm:spPr/>
      <dgm:t>
        <a:bodyPr/>
        <a:lstStyle/>
        <a:p>
          <a:r>
            <a:rPr lang="en-GB" sz="1400" dirty="0"/>
            <a:t>2015 Hegarty Maths pitches in front of Sir Richard Branson for funding to help his business</a:t>
          </a:r>
        </a:p>
      </dgm:t>
      <dgm:extLst>
        <a:ext uri="{E40237B7-FDA0-4F09-8148-C483321AD2D9}">
          <dgm14:cNvPr xmlns:dgm14="http://schemas.microsoft.com/office/drawing/2010/diagram" id="0" name="">
            <a:hlinkClick xmlns:r="http://schemas.openxmlformats.org/officeDocument/2006/relationships" r:id="rId5"/>
          </dgm14:cNvPr>
        </a:ext>
      </dgm:extLst>
    </dgm:pt>
    <dgm:pt modelId="{3A84BF8C-F2B0-416D-8DF2-0EFF56A6DBB0}" type="parTrans" cxnId="{CD907269-7D9B-4635-93A8-46D2502EB8E0}">
      <dgm:prSet/>
      <dgm:spPr/>
      <dgm:t>
        <a:bodyPr/>
        <a:lstStyle/>
        <a:p>
          <a:endParaRPr lang="en-GB"/>
        </a:p>
      </dgm:t>
    </dgm:pt>
    <dgm:pt modelId="{68CD696E-7744-4745-9264-E5C63C54CA73}" type="sibTrans" cxnId="{CD907269-7D9B-4635-93A8-46D2502EB8E0}">
      <dgm:prSet/>
      <dgm:spPr/>
      <dgm:t>
        <a:bodyPr/>
        <a:lstStyle/>
        <a:p>
          <a:endParaRPr lang="en-GB"/>
        </a:p>
      </dgm:t>
    </dgm:pt>
    <dgm:pt modelId="{B63F3510-0EF0-45F3-B0E9-F90449540D5C}">
      <dgm:prSet custT="1"/>
      <dgm:spPr/>
      <dgm:t>
        <a:bodyPr/>
        <a:lstStyle/>
        <a:p>
          <a:r>
            <a:rPr lang="en-GB" sz="1400" dirty="0"/>
            <a:t>In 2016 Hegarty Maths was officially launched for use within schools</a:t>
          </a:r>
        </a:p>
      </dgm:t>
    </dgm:pt>
    <dgm:pt modelId="{A3A416D0-130F-4632-95F6-FB9C18E4CC9A}" type="parTrans" cxnId="{DCEE9E52-4248-4DF2-8403-1C5513A797D0}">
      <dgm:prSet/>
      <dgm:spPr/>
      <dgm:t>
        <a:bodyPr/>
        <a:lstStyle/>
        <a:p>
          <a:endParaRPr lang="en-GB"/>
        </a:p>
      </dgm:t>
    </dgm:pt>
    <dgm:pt modelId="{F0BC43B4-4985-4904-B875-CFCDC664FD4A}" type="sibTrans" cxnId="{DCEE9E52-4248-4DF2-8403-1C5513A797D0}">
      <dgm:prSet/>
      <dgm:spPr/>
      <dgm:t>
        <a:bodyPr/>
        <a:lstStyle/>
        <a:p>
          <a:endParaRPr lang="en-GB"/>
        </a:p>
      </dgm:t>
    </dgm:pt>
    <dgm:pt modelId="{19AFA9D3-491C-4FC0-8478-F5C5B59A05C2}" type="pres">
      <dgm:prSet presAssocID="{5B94ED70-FF5A-4D1A-B469-189C22F3A5D0}" presName="Name0" presStyleCnt="0">
        <dgm:presLayoutVars>
          <dgm:dir/>
          <dgm:resizeHandles val="exact"/>
        </dgm:presLayoutVars>
      </dgm:prSet>
      <dgm:spPr/>
    </dgm:pt>
    <dgm:pt modelId="{9306BD96-3909-488A-AA3A-332A670C058C}" type="pres">
      <dgm:prSet presAssocID="{4126A80A-957D-48A3-AD6C-BB682E960AC3}" presName="node" presStyleLbl="node1" presStyleIdx="0" presStyleCnt="7" custScaleX="376690" custScaleY="65502" custLinFactNeighborX="38658" custLinFactNeighborY="-20210">
        <dgm:presLayoutVars>
          <dgm:bulletEnabled val="1"/>
        </dgm:presLayoutVars>
      </dgm:prSet>
      <dgm:spPr/>
    </dgm:pt>
    <dgm:pt modelId="{3612899A-03B5-4B31-9F55-D8C59834E286}" type="pres">
      <dgm:prSet presAssocID="{E09FD45A-5F05-4ED1-99A7-12C657A12DA4}" presName="sibTrans" presStyleLbl="sibTrans2D1" presStyleIdx="0" presStyleCnt="6"/>
      <dgm:spPr/>
    </dgm:pt>
    <dgm:pt modelId="{2839AD0E-7E90-497A-B85D-A3832A63B39C}" type="pres">
      <dgm:prSet presAssocID="{E09FD45A-5F05-4ED1-99A7-12C657A12DA4}" presName="connectorText" presStyleLbl="sibTrans2D1" presStyleIdx="0" presStyleCnt="6"/>
      <dgm:spPr/>
    </dgm:pt>
    <dgm:pt modelId="{AFC78E73-E1A1-4AB5-A097-17CFCBD63E13}" type="pres">
      <dgm:prSet presAssocID="{121DAA31-9213-4733-8996-41A3E447A9C2}" presName="node" presStyleLbl="node1" presStyleIdx="1" presStyleCnt="7" custScaleX="347077" custScaleY="116454" custLinFactX="104569" custLinFactNeighborX="200000" custLinFactNeighborY="-31582">
        <dgm:presLayoutVars>
          <dgm:bulletEnabled val="1"/>
        </dgm:presLayoutVars>
      </dgm:prSet>
      <dgm:spPr/>
    </dgm:pt>
    <dgm:pt modelId="{987BE746-8FFC-4889-9D9B-0163C17828D5}" type="pres">
      <dgm:prSet presAssocID="{7FFE09F5-566F-4985-ABA9-C40269D07F4D}" presName="sibTrans" presStyleLbl="sibTrans2D1" presStyleIdx="1" presStyleCnt="6"/>
      <dgm:spPr/>
    </dgm:pt>
    <dgm:pt modelId="{32A8FF5C-458E-4776-9995-F527052A9A1A}" type="pres">
      <dgm:prSet presAssocID="{7FFE09F5-566F-4985-ABA9-C40269D07F4D}" presName="connectorText" presStyleLbl="sibTrans2D1" presStyleIdx="1" presStyleCnt="6"/>
      <dgm:spPr/>
    </dgm:pt>
    <dgm:pt modelId="{B3FAEFC8-B379-4732-8EE4-6637758C5EB5}" type="pres">
      <dgm:prSet presAssocID="{D2C15A15-2783-42C6-9487-EE1A516AE770}" presName="node" presStyleLbl="node1" presStyleIdx="2" presStyleCnt="7" custScaleX="436336" custScaleY="108038" custLinFactX="266190" custLinFactNeighborX="300000" custLinFactNeighborY="-20886">
        <dgm:presLayoutVars>
          <dgm:bulletEnabled val="1"/>
        </dgm:presLayoutVars>
      </dgm:prSet>
      <dgm:spPr/>
    </dgm:pt>
    <dgm:pt modelId="{C51D2191-BA96-4318-83C8-21D5D46E3260}" type="pres">
      <dgm:prSet presAssocID="{AD9BAC2C-7E7E-4DD8-8BEF-3B726B530A80}" presName="sibTrans" presStyleLbl="sibTrans2D1" presStyleIdx="2" presStyleCnt="6"/>
      <dgm:spPr/>
    </dgm:pt>
    <dgm:pt modelId="{6511870C-2F32-4E33-97EC-47A55738BCDC}" type="pres">
      <dgm:prSet presAssocID="{AD9BAC2C-7E7E-4DD8-8BEF-3B726B530A80}" presName="connectorText" presStyleLbl="sibTrans2D1" presStyleIdx="2" presStyleCnt="6"/>
      <dgm:spPr/>
    </dgm:pt>
    <dgm:pt modelId="{7959EF72-2EFE-4649-B305-4D1821382DDF}" type="pres">
      <dgm:prSet presAssocID="{D9177B2C-4A15-4006-8C08-43897507784F}" presName="node" presStyleLbl="node1" presStyleIdx="3" presStyleCnt="7" custScaleX="462995" custScaleY="109184" custLinFactX="413310" custLinFactNeighborX="500000" custLinFactNeighborY="-44292">
        <dgm:presLayoutVars>
          <dgm:bulletEnabled val="1"/>
        </dgm:presLayoutVars>
      </dgm:prSet>
      <dgm:spPr/>
    </dgm:pt>
    <dgm:pt modelId="{209A1E16-F1E9-41F8-A72F-BA4E0F6337C2}" type="pres">
      <dgm:prSet presAssocID="{669FFC9B-7753-4E2C-BC96-D72C986078D1}" presName="sibTrans" presStyleLbl="sibTrans2D1" presStyleIdx="3" presStyleCnt="6"/>
      <dgm:spPr/>
    </dgm:pt>
    <dgm:pt modelId="{E7FEE31E-F912-4D32-8849-67EC5F4AB696}" type="pres">
      <dgm:prSet presAssocID="{669FFC9B-7753-4E2C-BC96-D72C986078D1}" presName="connectorText" presStyleLbl="sibTrans2D1" presStyleIdx="3" presStyleCnt="6"/>
      <dgm:spPr/>
    </dgm:pt>
    <dgm:pt modelId="{E796F473-AB46-4EC6-BF02-A85FE8319E70}" type="pres">
      <dgm:prSet presAssocID="{39407079-E656-450C-9BDE-C2F7EDDFFE9B}" presName="node" presStyleLbl="node1" presStyleIdx="4" presStyleCnt="7" custScaleX="532813" custScaleY="82946" custLinFactX="537969" custLinFactNeighborX="600000" custLinFactNeighborY="-32056">
        <dgm:presLayoutVars>
          <dgm:bulletEnabled val="1"/>
        </dgm:presLayoutVars>
      </dgm:prSet>
      <dgm:spPr/>
    </dgm:pt>
    <dgm:pt modelId="{F2C47FCB-DD8B-4BB7-9DD1-60E5A44CCB2D}" type="pres">
      <dgm:prSet presAssocID="{68CD696E-7744-4745-9264-E5C63C54CA73}" presName="sibTrans" presStyleLbl="sibTrans2D1" presStyleIdx="4" presStyleCnt="6"/>
      <dgm:spPr/>
    </dgm:pt>
    <dgm:pt modelId="{8498C0FE-E382-45EC-8F7E-010A7138868D}" type="pres">
      <dgm:prSet presAssocID="{68CD696E-7744-4745-9264-E5C63C54CA73}" presName="connectorText" presStyleLbl="sibTrans2D1" presStyleIdx="4" presStyleCnt="6"/>
      <dgm:spPr/>
    </dgm:pt>
    <dgm:pt modelId="{226B2FEC-F4C1-4768-9A6E-091120FC96A0}" type="pres">
      <dgm:prSet presAssocID="{ABAB479C-01C4-4E51-8476-DF19FFC90ADD}" presName="node" presStyleLbl="node1" presStyleIdx="5" presStyleCnt="7" custScaleX="739873" custScaleY="48049" custLinFactX="609020" custLinFactNeighborX="700000" custLinFactNeighborY="-30700">
        <dgm:presLayoutVars>
          <dgm:bulletEnabled val="1"/>
        </dgm:presLayoutVars>
      </dgm:prSet>
      <dgm:spPr/>
    </dgm:pt>
    <dgm:pt modelId="{DD2D496B-CD92-4F9E-B46D-340956574EF5}" type="pres">
      <dgm:prSet presAssocID="{00081A9A-F028-40A4-9611-28B4A9B6C6E4}" presName="sibTrans" presStyleLbl="sibTrans2D1" presStyleIdx="5" presStyleCnt="6"/>
      <dgm:spPr/>
    </dgm:pt>
    <dgm:pt modelId="{DAA7F9D0-3A3E-4863-AC58-BD3C8E881928}" type="pres">
      <dgm:prSet presAssocID="{00081A9A-F028-40A4-9611-28B4A9B6C6E4}" presName="connectorText" presStyleLbl="sibTrans2D1" presStyleIdx="5" presStyleCnt="6"/>
      <dgm:spPr/>
    </dgm:pt>
    <dgm:pt modelId="{46F46EE6-6764-4CE0-9181-1DEC00D79BDF}" type="pres">
      <dgm:prSet presAssocID="{B63F3510-0EF0-45F3-B0E9-F90449540D5C}" presName="node" presStyleLbl="node1" presStyleIdx="6" presStyleCnt="7" custScaleX="979013" custScaleY="66110" custLinFactX="-200000" custLinFactNeighborX="-265609" custLinFactNeighborY="82575">
        <dgm:presLayoutVars>
          <dgm:bulletEnabled val="1"/>
        </dgm:presLayoutVars>
      </dgm:prSet>
      <dgm:spPr/>
    </dgm:pt>
  </dgm:ptLst>
  <dgm:cxnLst>
    <dgm:cxn modelId="{0AEC1309-EE7F-41F0-AFBB-558F837B1130}" type="presOf" srcId="{68CD696E-7744-4745-9264-E5C63C54CA73}" destId="{F2C47FCB-DD8B-4BB7-9DD1-60E5A44CCB2D}" srcOrd="0" destOrd="0" presId="urn:microsoft.com/office/officeart/2005/8/layout/process1"/>
    <dgm:cxn modelId="{D88F2A14-05B9-4693-BD7F-B2A17640F5DA}" type="presOf" srcId="{121DAA31-9213-4733-8996-41A3E447A9C2}" destId="{AFC78E73-E1A1-4AB5-A097-17CFCBD63E13}" srcOrd="0" destOrd="0" presId="urn:microsoft.com/office/officeart/2005/8/layout/process1"/>
    <dgm:cxn modelId="{5DA34B22-ABE1-46D3-BBE5-A4BCD39DAE09}" srcId="{5B94ED70-FF5A-4D1A-B469-189C22F3A5D0}" destId="{D2C15A15-2783-42C6-9487-EE1A516AE770}" srcOrd="2" destOrd="0" parTransId="{3C213081-6DFC-4CE2-B660-123A4802A663}" sibTransId="{AD9BAC2C-7E7E-4DD8-8BEF-3B726B530A80}"/>
    <dgm:cxn modelId="{8D4CC724-13E5-4C78-93E2-F228FAF9357A}" srcId="{5B94ED70-FF5A-4D1A-B469-189C22F3A5D0}" destId="{121DAA31-9213-4733-8996-41A3E447A9C2}" srcOrd="1" destOrd="0" parTransId="{DC40A5E2-A703-48A0-A301-A6423A604DB9}" sibTransId="{7FFE09F5-566F-4985-ABA9-C40269D07F4D}"/>
    <dgm:cxn modelId="{ADEC1939-6130-4BDA-A92C-055281BB7EB9}" type="presOf" srcId="{5B94ED70-FF5A-4D1A-B469-189C22F3A5D0}" destId="{19AFA9D3-491C-4FC0-8478-F5C5B59A05C2}" srcOrd="0" destOrd="0" presId="urn:microsoft.com/office/officeart/2005/8/layout/process1"/>
    <dgm:cxn modelId="{5AE01C3A-EE59-4E8E-A23A-5A7AB34D921F}" type="presOf" srcId="{ABAB479C-01C4-4E51-8476-DF19FFC90ADD}" destId="{226B2FEC-F4C1-4768-9A6E-091120FC96A0}" srcOrd="0" destOrd="0" presId="urn:microsoft.com/office/officeart/2005/8/layout/process1"/>
    <dgm:cxn modelId="{C51D5B41-8A22-4E06-A0C8-6B3ECC085E6A}" type="presOf" srcId="{00081A9A-F028-40A4-9611-28B4A9B6C6E4}" destId="{DAA7F9D0-3A3E-4863-AC58-BD3C8E881928}" srcOrd="1" destOrd="0" presId="urn:microsoft.com/office/officeart/2005/8/layout/process1"/>
    <dgm:cxn modelId="{3C0C7246-1B96-4D56-88FD-00A3209683A6}" type="presOf" srcId="{68CD696E-7744-4745-9264-E5C63C54CA73}" destId="{8498C0FE-E382-45EC-8F7E-010A7138868D}" srcOrd="1" destOrd="0" presId="urn:microsoft.com/office/officeart/2005/8/layout/process1"/>
    <dgm:cxn modelId="{CD907269-7D9B-4635-93A8-46D2502EB8E0}" srcId="{5B94ED70-FF5A-4D1A-B469-189C22F3A5D0}" destId="{39407079-E656-450C-9BDE-C2F7EDDFFE9B}" srcOrd="4" destOrd="0" parTransId="{3A84BF8C-F2B0-416D-8DF2-0EFF56A6DBB0}" sibTransId="{68CD696E-7744-4745-9264-E5C63C54CA73}"/>
    <dgm:cxn modelId="{4EA13E4A-830A-416D-80AE-6031128FA8F8}" type="presOf" srcId="{B63F3510-0EF0-45F3-B0E9-F90449540D5C}" destId="{46F46EE6-6764-4CE0-9181-1DEC00D79BDF}" srcOrd="0" destOrd="0" presId="urn:microsoft.com/office/officeart/2005/8/layout/process1"/>
    <dgm:cxn modelId="{99A8796F-C547-4852-A293-6786EABAD583}" type="presOf" srcId="{AD9BAC2C-7E7E-4DD8-8BEF-3B726B530A80}" destId="{6511870C-2F32-4E33-97EC-47A55738BCDC}" srcOrd="1" destOrd="0" presId="urn:microsoft.com/office/officeart/2005/8/layout/process1"/>
    <dgm:cxn modelId="{5DC43770-EC23-469C-AD41-876309CCF505}" type="presOf" srcId="{4126A80A-957D-48A3-AD6C-BB682E960AC3}" destId="{9306BD96-3909-488A-AA3A-332A670C058C}" srcOrd="0" destOrd="0" presId="urn:microsoft.com/office/officeart/2005/8/layout/process1"/>
    <dgm:cxn modelId="{DCEE9E52-4248-4DF2-8403-1C5513A797D0}" srcId="{5B94ED70-FF5A-4D1A-B469-189C22F3A5D0}" destId="{B63F3510-0EF0-45F3-B0E9-F90449540D5C}" srcOrd="6" destOrd="0" parTransId="{A3A416D0-130F-4632-95F6-FB9C18E4CC9A}" sibTransId="{F0BC43B4-4985-4904-B875-CFCDC664FD4A}"/>
    <dgm:cxn modelId="{2969E652-5A18-41E8-BDA4-A64717842DB6}" type="presOf" srcId="{00081A9A-F028-40A4-9611-28B4A9B6C6E4}" destId="{DD2D496B-CD92-4F9E-B46D-340956574EF5}" srcOrd="0" destOrd="0" presId="urn:microsoft.com/office/officeart/2005/8/layout/process1"/>
    <dgm:cxn modelId="{EA9E6197-2904-4172-A088-EF7B25F74D36}" type="presOf" srcId="{7FFE09F5-566F-4985-ABA9-C40269D07F4D}" destId="{32A8FF5C-458E-4776-9995-F527052A9A1A}" srcOrd="1" destOrd="0" presId="urn:microsoft.com/office/officeart/2005/8/layout/process1"/>
    <dgm:cxn modelId="{5ACE14AC-811F-4BE5-B7BB-2F4DAEA7F83D}" type="presOf" srcId="{AD9BAC2C-7E7E-4DD8-8BEF-3B726B530A80}" destId="{C51D2191-BA96-4318-83C8-21D5D46E3260}" srcOrd="0" destOrd="0" presId="urn:microsoft.com/office/officeart/2005/8/layout/process1"/>
    <dgm:cxn modelId="{616EE8B9-A899-4692-8CFF-1FE2DD543573}" type="presOf" srcId="{39407079-E656-450C-9BDE-C2F7EDDFFE9B}" destId="{E796F473-AB46-4EC6-BF02-A85FE8319E70}" srcOrd="0" destOrd="0" presId="urn:microsoft.com/office/officeart/2005/8/layout/process1"/>
    <dgm:cxn modelId="{81CEC7BD-A89A-472E-A178-548D089B5D8A}" type="presOf" srcId="{E09FD45A-5F05-4ED1-99A7-12C657A12DA4}" destId="{3612899A-03B5-4B31-9F55-D8C59834E286}" srcOrd="0" destOrd="0" presId="urn:microsoft.com/office/officeart/2005/8/layout/process1"/>
    <dgm:cxn modelId="{E6B6A8C6-6A7C-41A2-A79E-B2D7DD31F936}" srcId="{5B94ED70-FF5A-4D1A-B469-189C22F3A5D0}" destId="{ABAB479C-01C4-4E51-8476-DF19FFC90ADD}" srcOrd="5" destOrd="0" parTransId="{85FEEEFF-6FCE-45B4-A19F-FF0D67033348}" sibTransId="{00081A9A-F028-40A4-9611-28B4A9B6C6E4}"/>
    <dgm:cxn modelId="{54EE51DB-0D2F-4825-9A6E-13822E6DCD89}" type="presOf" srcId="{669FFC9B-7753-4E2C-BC96-D72C986078D1}" destId="{E7FEE31E-F912-4D32-8849-67EC5F4AB696}" srcOrd="1" destOrd="0" presId="urn:microsoft.com/office/officeart/2005/8/layout/process1"/>
    <dgm:cxn modelId="{B8B9E8DB-F1D6-480E-A570-DF89486FAAA1}" type="presOf" srcId="{7FFE09F5-566F-4985-ABA9-C40269D07F4D}" destId="{987BE746-8FFC-4889-9D9B-0163C17828D5}" srcOrd="0" destOrd="0" presId="urn:microsoft.com/office/officeart/2005/8/layout/process1"/>
    <dgm:cxn modelId="{30E541DE-6759-46BC-ACD8-E5B1FE0B596D}" type="presOf" srcId="{D9177B2C-4A15-4006-8C08-43897507784F}" destId="{7959EF72-2EFE-4649-B305-4D1821382DDF}" srcOrd="0" destOrd="0" presId="urn:microsoft.com/office/officeart/2005/8/layout/process1"/>
    <dgm:cxn modelId="{D3D923E0-8C34-4DE8-96C6-10730EB1ADAB}" srcId="{5B94ED70-FF5A-4D1A-B469-189C22F3A5D0}" destId="{D9177B2C-4A15-4006-8C08-43897507784F}" srcOrd="3" destOrd="0" parTransId="{27E4C132-DDD2-4887-AFD5-822E45A8B954}" sibTransId="{669FFC9B-7753-4E2C-BC96-D72C986078D1}"/>
    <dgm:cxn modelId="{78F51CE2-2E66-435C-A497-1AAA77980471}" type="presOf" srcId="{D2C15A15-2783-42C6-9487-EE1A516AE770}" destId="{B3FAEFC8-B379-4732-8EE4-6637758C5EB5}" srcOrd="0" destOrd="0" presId="urn:microsoft.com/office/officeart/2005/8/layout/process1"/>
    <dgm:cxn modelId="{E085A6E6-F2E3-4709-B4AA-144AB711004D}" srcId="{5B94ED70-FF5A-4D1A-B469-189C22F3A5D0}" destId="{4126A80A-957D-48A3-AD6C-BB682E960AC3}" srcOrd="0" destOrd="0" parTransId="{2A3BF1E2-6620-40AC-ACE9-F2BD443923EE}" sibTransId="{E09FD45A-5F05-4ED1-99A7-12C657A12DA4}"/>
    <dgm:cxn modelId="{0C4A6EF7-E3DC-4DDE-97FB-7687F90B0FF1}" type="presOf" srcId="{669FFC9B-7753-4E2C-BC96-D72C986078D1}" destId="{209A1E16-F1E9-41F8-A72F-BA4E0F6337C2}" srcOrd="0" destOrd="0" presId="urn:microsoft.com/office/officeart/2005/8/layout/process1"/>
    <dgm:cxn modelId="{7F6AA9FB-AB4E-4D53-8F05-9CDC1D146F68}" type="presOf" srcId="{E09FD45A-5F05-4ED1-99A7-12C657A12DA4}" destId="{2839AD0E-7E90-497A-B85D-A3832A63B39C}" srcOrd="1" destOrd="0" presId="urn:microsoft.com/office/officeart/2005/8/layout/process1"/>
    <dgm:cxn modelId="{17BA4B44-C6B5-461B-994B-F7B2ED840ED3}" type="presParOf" srcId="{19AFA9D3-491C-4FC0-8478-F5C5B59A05C2}" destId="{9306BD96-3909-488A-AA3A-332A670C058C}" srcOrd="0" destOrd="0" presId="urn:microsoft.com/office/officeart/2005/8/layout/process1"/>
    <dgm:cxn modelId="{305BB6EC-EDC9-498F-9627-E62AE71C2CCC}" type="presParOf" srcId="{19AFA9D3-491C-4FC0-8478-F5C5B59A05C2}" destId="{3612899A-03B5-4B31-9F55-D8C59834E286}" srcOrd="1" destOrd="0" presId="urn:microsoft.com/office/officeart/2005/8/layout/process1"/>
    <dgm:cxn modelId="{46805D3A-E918-4821-8046-6A774DD0FA4C}" type="presParOf" srcId="{3612899A-03B5-4B31-9F55-D8C59834E286}" destId="{2839AD0E-7E90-497A-B85D-A3832A63B39C}" srcOrd="0" destOrd="0" presId="urn:microsoft.com/office/officeart/2005/8/layout/process1"/>
    <dgm:cxn modelId="{D3EDC3B1-7CCE-4B73-B98F-D359898E8FD9}" type="presParOf" srcId="{19AFA9D3-491C-4FC0-8478-F5C5B59A05C2}" destId="{AFC78E73-E1A1-4AB5-A097-17CFCBD63E13}" srcOrd="2" destOrd="0" presId="urn:microsoft.com/office/officeart/2005/8/layout/process1"/>
    <dgm:cxn modelId="{CF08957B-EF36-4799-BCB0-52122BC4012C}" type="presParOf" srcId="{19AFA9D3-491C-4FC0-8478-F5C5B59A05C2}" destId="{987BE746-8FFC-4889-9D9B-0163C17828D5}" srcOrd="3" destOrd="0" presId="urn:microsoft.com/office/officeart/2005/8/layout/process1"/>
    <dgm:cxn modelId="{13EB3B8D-5C5B-4BD5-9D04-1384DAAF44A1}" type="presParOf" srcId="{987BE746-8FFC-4889-9D9B-0163C17828D5}" destId="{32A8FF5C-458E-4776-9995-F527052A9A1A}" srcOrd="0" destOrd="0" presId="urn:microsoft.com/office/officeart/2005/8/layout/process1"/>
    <dgm:cxn modelId="{8A07C0A0-4375-40A3-9076-6563AAD3400E}" type="presParOf" srcId="{19AFA9D3-491C-4FC0-8478-F5C5B59A05C2}" destId="{B3FAEFC8-B379-4732-8EE4-6637758C5EB5}" srcOrd="4" destOrd="0" presId="urn:microsoft.com/office/officeart/2005/8/layout/process1"/>
    <dgm:cxn modelId="{F470F1D4-1BA8-4EF0-BC0D-16D1885EDB2C}" type="presParOf" srcId="{19AFA9D3-491C-4FC0-8478-F5C5B59A05C2}" destId="{C51D2191-BA96-4318-83C8-21D5D46E3260}" srcOrd="5" destOrd="0" presId="urn:microsoft.com/office/officeart/2005/8/layout/process1"/>
    <dgm:cxn modelId="{BD426716-C59F-47A3-A0CE-68D144FEBADD}" type="presParOf" srcId="{C51D2191-BA96-4318-83C8-21D5D46E3260}" destId="{6511870C-2F32-4E33-97EC-47A55738BCDC}" srcOrd="0" destOrd="0" presId="urn:microsoft.com/office/officeart/2005/8/layout/process1"/>
    <dgm:cxn modelId="{90CA7B25-1ACE-42B2-931B-CC040C34EF30}" type="presParOf" srcId="{19AFA9D3-491C-4FC0-8478-F5C5B59A05C2}" destId="{7959EF72-2EFE-4649-B305-4D1821382DDF}" srcOrd="6" destOrd="0" presId="urn:microsoft.com/office/officeart/2005/8/layout/process1"/>
    <dgm:cxn modelId="{854F0EC9-7164-4A20-8851-AFE2058A680A}" type="presParOf" srcId="{19AFA9D3-491C-4FC0-8478-F5C5B59A05C2}" destId="{209A1E16-F1E9-41F8-A72F-BA4E0F6337C2}" srcOrd="7" destOrd="0" presId="urn:microsoft.com/office/officeart/2005/8/layout/process1"/>
    <dgm:cxn modelId="{7B236034-9B88-4882-A44E-5823D5E98807}" type="presParOf" srcId="{209A1E16-F1E9-41F8-A72F-BA4E0F6337C2}" destId="{E7FEE31E-F912-4D32-8849-67EC5F4AB696}" srcOrd="0" destOrd="0" presId="urn:microsoft.com/office/officeart/2005/8/layout/process1"/>
    <dgm:cxn modelId="{EF279349-034A-4FDE-993E-F13B1E58C648}" type="presParOf" srcId="{19AFA9D3-491C-4FC0-8478-F5C5B59A05C2}" destId="{E796F473-AB46-4EC6-BF02-A85FE8319E70}" srcOrd="8" destOrd="0" presId="urn:microsoft.com/office/officeart/2005/8/layout/process1"/>
    <dgm:cxn modelId="{1D9D7765-4EDB-4A8C-8379-33FC53C76C86}" type="presParOf" srcId="{19AFA9D3-491C-4FC0-8478-F5C5B59A05C2}" destId="{F2C47FCB-DD8B-4BB7-9DD1-60E5A44CCB2D}" srcOrd="9" destOrd="0" presId="urn:microsoft.com/office/officeart/2005/8/layout/process1"/>
    <dgm:cxn modelId="{8479E661-B6FB-4502-8758-33D77B187765}" type="presParOf" srcId="{F2C47FCB-DD8B-4BB7-9DD1-60E5A44CCB2D}" destId="{8498C0FE-E382-45EC-8F7E-010A7138868D}" srcOrd="0" destOrd="0" presId="urn:microsoft.com/office/officeart/2005/8/layout/process1"/>
    <dgm:cxn modelId="{0BED2FA3-903F-4123-BC22-7F4F855E5D7C}" type="presParOf" srcId="{19AFA9D3-491C-4FC0-8478-F5C5B59A05C2}" destId="{226B2FEC-F4C1-4768-9A6E-091120FC96A0}" srcOrd="10" destOrd="0" presId="urn:microsoft.com/office/officeart/2005/8/layout/process1"/>
    <dgm:cxn modelId="{73E54C8F-5941-41EF-8381-C0B2AF1F8681}" type="presParOf" srcId="{19AFA9D3-491C-4FC0-8478-F5C5B59A05C2}" destId="{DD2D496B-CD92-4F9E-B46D-340956574EF5}" srcOrd="11" destOrd="0" presId="urn:microsoft.com/office/officeart/2005/8/layout/process1"/>
    <dgm:cxn modelId="{04885D51-B42B-43F0-B4FF-DD17FFFD63DB}" type="presParOf" srcId="{DD2D496B-CD92-4F9E-B46D-340956574EF5}" destId="{DAA7F9D0-3A3E-4863-AC58-BD3C8E881928}" srcOrd="0" destOrd="0" presId="urn:microsoft.com/office/officeart/2005/8/layout/process1"/>
    <dgm:cxn modelId="{A6A52B73-A9F2-4A52-B66A-545496D699D9}" type="presParOf" srcId="{19AFA9D3-491C-4FC0-8478-F5C5B59A05C2}" destId="{46F46EE6-6764-4CE0-9181-1DEC00D79BDF}" srcOrd="12"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06BD96-3909-488A-AA3A-332A670C058C}">
      <dsp:nvSpPr>
        <dsp:cNvPr id="0" name=""/>
        <dsp:cNvSpPr/>
      </dsp:nvSpPr>
      <dsp:spPr>
        <a:xfrm>
          <a:off x="50438" y="595232"/>
          <a:ext cx="1034379" cy="1102704"/>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All started in 2011</a:t>
          </a:r>
        </a:p>
      </dsp:txBody>
      <dsp:txXfrm>
        <a:off x="80734" y="625528"/>
        <a:ext cx="973787" cy="1042112"/>
      </dsp:txXfrm>
    </dsp:sp>
    <dsp:sp modelId="{3612899A-03B5-4B31-9F55-D8C59834E286}">
      <dsp:nvSpPr>
        <dsp:cNvPr id="0" name=""/>
        <dsp:cNvSpPr/>
      </dsp:nvSpPr>
      <dsp:spPr>
        <a:xfrm rot="21236623">
          <a:off x="1227513" y="1026288"/>
          <a:ext cx="306033" cy="68100"/>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227570" y="1040986"/>
        <a:ext cx="285603" cy="40860"/>
      </dsp:txXfrm>
    </dsp:sp>
    <dsp:sp modelId="{AFC78E73-E1A1-4AB5-A097-17CFCBD63E13}">
      <dsp:nvSpPr>
        <dsp:cNvPr id="0" name=""/>
        <dsp:cNvSpPr/>
      </dsp:nvSpPr>
      <dsp:spPr>
        <a:xfrm>
          <a:off x="1659016" y="0"/>
          <a:ext cx="953063" cy="1960465"/>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2012 Hegarty Maths wins let Teachers Shine Award</a:t>
          </a:r>
        </a:p>
      </dsp:txBody>
      <dsp:txXfrm>
        <a:off x="1686930" y="27914"/>
        <a:ext cx="897235" cy="1904637"/>
      </dsp:txXfrm>
    </dsp:sp>
    <dsp:sp modelId="{987BE746-8FFC-4889-9D9B-0163C17828D5}">
      <dsp:nvSpPr>
        <dsp:cNvPr id="0" name=""/>
        <dsp:cNvSpPr/>
      </dsp:nvSpPr>
      <dsp:spPr>
        <a:xfrm rot="305533">
          <a:off x="2777253" y="1019095"/>
          <a:ext cx="353039" cy="68100"/>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777293" y="1031808"/>
        <a:ext cx="332609" cy="40860"/>
      </dsp:txXfrm>
    </dsp:sp>
    <dsp:sp modelId="{B3FAEFC8-B379-4732-8EE4-6637758C5EB5}">
      <dsp:nvSpPr>
        <dsp:cNvPr id="0" name=""/>
        <dsp:cNvSpPr/>
      </dsp:nvSpPr>
      <dsp:spPr>
        <a:xfrm>
          <a:off x="3275563" y="225812"/>
          <a:ext cx="1198165" cy="1818784"/>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Resulting in 2013 Hegarty Maths creating their first website mathswebsite.com </a:t>
          </a:r>
        </a:p>
      </dsp:txBody>
      <dsp:txXfrm>
        <a:off x="3310656" y="260905"/>
        <a:ext cx="1127979" cy="1748598"/>
      </dsp:txXfrm>
    </dsp:sp>
    <dsp:sp modelId="{C51D2191-BA96-4318-83C8-21D5D46E3260}">
      <dsp:nvSpPr>
        <dsp:cNvPr id="0" name=""/>
        <dsp:cNvSpPr/>
      </dsp:nvSpPr>
      <dsp:spPr>
        <a:xfrm rot="21365217">
          <a:off x="4656651" y="1034337"/>
          <a:ext cx="389665" cy="68100"/>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656675" y="1048654"/>
        <a:ext cx="369235" cy="40860"/>
      </dsp:txXfrm>
    </dsp:sp>
    <dsp:sp modelId="{7959EF72-2EFE-4649-B305-4D1821382DDF}">
      <dsp:nvSpPr>
        <dsp:cNvPr id="0" name=""/>
        <dsp:cNvSpPr/>
      </dsp:nvSpPr>
      <dsp:spPr>
        <a:xfrm>
          <a:off x="5207233" y="0"/>
          <a:ext cx="1271370" cy="2001142"/>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In 2014 Colin won the Pearson national teaching award for gold award in the teacher of the year </a:t>
          </a:r>
        </a:p>
      </dsp:txBody>
      <dsp:txXfrm>
        <a:off x="5244470" y="37237"/>
        <a:ext cx="1196896" cy="1926668"/>
      </dsp:txXfrm>
    </dsp:sp>
    <dsp:sp modelId="{209A1E16-F1E9-41F8-A72F-BA4E0F6337C2}">
      <dsp:nvSpPr>
        <dsp:cNvPr id="0" name=""/>
        <dsp:cNvSpPr/>
      </dsp:nvSpPr>
      <dsp:spPr>
        <a:xfrm rot="21419681">
          <a:off x="6618895" y="917952"/>
          <a:ext cx="298263" cy="68100"/>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618909" y="932108"/>
        <a:ext cx="277833" cy="40860"/>
      </dsp:txXfrm>
    </dsp:sp>
    <dsp:sp modelId="{E796F473-AB46-4EC6-BF02-A85FE8319E70}">
      <dsp:nvSpPr>
        <dsp:cNvPr id="0" name=""/>
        <dsp:cNvSpPr/>
      </dsp:nvSpPr>
      <dsp:spPr>
        <a:xfrm>
          <a:off x="7040591" y="139161"/>
          <a:ext cx="1463088" cy="1520248"/>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2015 Hegarty Maths pitches in front of Sir Richard Branson for funding to help his business</a:t>
          </a:r>
        </a:p>
      </dsp:txBody>
      <dsp:txXfrm>
        <a:off x="7083443" y="182013"/>
        <a:ext cx="1377384" cy="1434544"/>
      </dsp:txXfrm>
    </dsp:sp>
    <dsp:sp modelId="{F2C47FCB-DD8B-4BB7-9DD1-60E5A44CCB2D}">
      <dsp:nvSpPr>
        <dsp:cNvPr id="0" name=""/>
        <dsp:cNvSpPr/>
      </dsp:nvSpPr>
      <dsp:spPr>
        <a:xfrm rot="36946">
          <a:off x="8607369" y="875394"/>
          <a:ext cx="219846" cy="68100"/>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607370" y="888904"/>
        <a:ext cx="199416" cy="40860"/>
      </dsp:txXfrm>
    </dsp:sp>
    <dsp:sp modelId="{226B2FEC-F4C1-4768-9A6E-091120FC96A0}">
      <dsp:nvSpPr>
        <dsp:cNvPr id="0" name=""/>
        <dsp:cNvSpPr/>
      </dsp:nvSpPr>
      <dsp:spPr>
        <a:xfrm>
          <a:off x="8918461" y="480935"/>
          <a:ext cx="2031669" cy="883177"/>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Nov 2015 Colin receives the award as one of the top 50 teachers from the Global Teacher Prize. </a:t>
          </a:r>
        </a:p>
      </dsp:txBody>
      <dsp:txXfrm>
        <a:off x="8944328" y="506802"/>
        <a:ext cx="1979935" cy="831443"/>
      </dsp:txXfrm>
    </dsp:sp>
    <dsp:sp modelId="{DD2D496B-CD92-4F9E-B46D-340956574EF5}">
      <dsp:nvSpPr>
        <dsp:cNvPr id="0" name=""/>
        <dsp:cNvSpPr/>
      </dsp:nvSpPr>
      <dsp:spPr>
        <a:xfrm rot="7162063">
          <a:off x="9451596" y="1533159"/>
          <a:ext cx="239832" cy="68100"/>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9466821" y="1537877"/>
        <a:ext cx="219402" cy="40860"/>
      </dsp:txXfrm>
    </dsp:sp>
    <dsp:sp modelId="{46F46EE6-6764-4CE0-9181-1DEC00D79BDF}">
      <dsp:nvSpPr>
        <dsp:cNvPr id="0" name=""/>
        <dsp:cNvSpPr/>
      </dsp:nvSpPr>
      <dsp:spPr>
        <a:xfrm>
          <a:off x="7777811" y="1758475"/>
          <a:ext cx="2688340" cy="1215152"/>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In 2016 Hegarty Maths was officially launched for use within schools</a:t>
          </a:r>
        </a:p>
      </dsp:txBody>
      <dsp:txXfrm>
        <a:off x="7813402" y="1794066"/>
        <a:ext cx="2617158" cy="1143970"/>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6CEBF1-52D4-449C-B2BF-9E8B1D07ACE0}" type="datetimeFigureOut">
              <a:rPr lang="en-GB" smtClean="0"/>
              <a:t>12/01/2021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7DCEE3-8412-4EFC-93A7-F830DAD41833}" type="slidenum">
              <a:rPr lang="en-GB" smtClean="0"/>
              <a:t>‹#›</a:t>
            </a:fld>
            <a:endParaRPr lang="en-GB"/>
          </a:p>
        </p:txBody>
      </p:sp>
    </p:spTree>
    <p:extLst>
      <p:ext uri="{BB962C8B-B14F-4D97-AF65-F5344CB8AC3E}">
        <p14:creationId xmlns:p14="http://schemas.microsoft.com/office/powerpoint/2010/main" val="3630298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453A0-AADA-4FCC-BCF6-50ECC30744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1F5BBF-37B4-42DA-B8CF-80D0C5A698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7203F95-E675-497F-A100-F7A812BB9390}"/>
              </a:ext>
            </a:extLst>
          </p:cNvPr>
          <p:cNvSpPr>
            <a:spLocks noGrp="1"/>
          </p:cNvSpPr>
          <p:nvPr>
            <p:ph type="dt" sz="half" idx="10"/>
          </p:nvPr>
        </p:nvSpPr>
        <p:spPr/>
        <p:txBody>
          <a:bodyPr/>
          <a:lstStyle/>
          <a:p>
            <a:fld id="{800219EC-18D8-4B12-8FF9-0909DB92648E}" type="datetimeFigureOut">
              <a:rPr lang="en-GB" smtClean="0"/>
              <a:t>12/01/2021</a:t>
            </a:fld>
            <a:endParaRPr lang="en-GB"/>
          </a:p>
        </p:txBody>
      </p:sp>
      <p:sp>
        <p:nvSpPr>
          <p:cNvPr id="5" name="Footer Placeholder 4">
            <a:extLst>
              <a:ext uri="{FF2B5EF4-FFF2-40B4-BE49-F238E27FC236}">
                <a16:creationId xmlns:a16="http://schemas.microsoft.com/office/drawing/2014/main" id="{21CB8DEB-CF2E-4BBF-B6B0-8B8D2DF261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248524-9E05-4F95-99DF-EF6AB85138F1}"/>
              </a:ext>
            </a:extLst>
          </p:cNvPr>
          <p:cNvSpPr>
            <a:spLocks noGrp="1"/>
          </p:cNvSpPr>
          <p:nvPr>
            <p:ph type="sldNum" sz="quarter" idx="12"/>
          </p:nvPr>
        </p:nvSpPr>
        <p:spPr/>
        <p:txBody>
          <a:bodyPr/>
          <a:lstStyle/>
          <a:p>
            <a:fld id="{2F9C8DFD-60F7-4CDA-931F-01519168A6EB}" type="slidenum">
              <a:rPr lang="en-GB" smtClean="0"/>
              <a:t>‹#›</a:t>
            </a:fld>
            <a:endParaRPr lang="en-GB"/>
          </a:p>
        </p:txBody>
      </p:sp>
    </p:spTree>
    <p:extLst>
      <p:ext uri="{BB962C8B-B14F-4D97-AF65-F5344CB8AC3E}">
        <p14:creationId xmlns:p14="http://schemas.microsoft.com/office/powerpoint/2010/main" val="451708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A02EC-2A75-47D3-9AB3-9A7FF929D0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6DDD5F-0199-426B-8540-BAFF2D676F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CBB8E8-29BD-4C1C-A492-14E9F55A4F72}"/>
              </a:ext>
            </a:extLst>
          </p:cNvPr>
          <p:cNvSpPr>
            <a:spLocks noGrp="1"/>
          </p:cNvSpPr>
          <p:nvPr>
            <p:ph type="dt" sz="half" idx="10"/>
          </p:nvPr>
        </p:nvSpPr>
        <p:spPr/>
        <p:txBody>
          <a:bodyPr/>
          <a:lstStyle/>
          <a:p>
            <a:fld id="{800219EC-18D8-4B12-8FF9-0909DB92648E}" type="datetimeFigureOut">
              <a:rPr lang="en-GB" smtClean="0"/>
              <a:t>12/01/2021</a:t>
            </a:fld>
            <a:endParaRPr lang="en-GB"/>
          </a:p>
        </p:txBody>
      </p:sp>
      <p:sp>
        <p:nvSpPr>
          <p:cNvPr id="5" name="Footer Placeholder 4">
            <a:extLst>
              <a:ext uri="{FF2B5EF4-FFF2-40B4-BE49-F238E27FC236}">
                <a16:creationId xmlns:a16="http://schemas.microsoft.com/office/drawing/2014/main" id="{D39FDCBE-CDC5-4E2E-A77F-0194A319AB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44AE45-ADF5-4747-9BC1-7EB6B566209E}"/>
              </a:ext>
            </a:extLst>
          </p:cNvPr>
          <p:cNvSpPr>
            <a:spLocks noGrp="1"/>
          </p:cNvSpPr>
          <p:nvPr>
            <p:ph type="sldNum" sz="quarter" idx="12"/>
          </p:nvPr>
        </p:nvSpPr>
        <p:spPr/>
        <p:txBody>
          <a:bodyPr/>
          <a:lstStyle/>
          <a:p>
            <a:fld id="{2F9C8DFD-60F7-4CDA-931F-01519168A6EB}" type="slidenum">
              <a:rPr lang="en-GB" smtClean="0"/>
              <a:t>‹#›</a:t>
            </a:fld>
            <a:endParaRPr lang="en-GB"/>
          </a:p>
        </p:txBody>
      </p:sp>
    </p:spTree>
    <p:extLst>
      <p:ext uri="{BB962C8B-B14F-4D97-AF65-F5344CB8AC3E}">
        <p14:creationId xmlns:p14="http://schemas.microsoft.com/office/powerpoint/2010/main" val="4176222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F48A6-AF8C-457A-8328-363A13A6AF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7C20267-6512-4EDF-97DC-740AFBF850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4C232BE-5636-437B-831F-D889BE919F18}"/>
              </a:ext>
            </a:extLst>
          </p:cNvPr>
          <p:cNvSpPr>
            <a:spLocks noGrp="1"/>
          </p:cNvSpPr>
          <p:nvPr>
            <p:ph type="dt" sz="half" idx="10"/>
          </p:nvPr>
        </p:nvSpPr>
        <p:spPr/>
        <p:txBody>
          <a:bodyPr/>
          <a:lstStyle/>
          <a:p>
            <a:fld id="{800219EC-18D8-4B12-8FF9-0909DB92648E}" type="datetimeFigureOut">
              <a:rPr lang="en-GB" smtClean="0"/>
              <a:t>12/01/2021</a:t>
            </a:fld>
            <a:endParaRPr lang="en-GB"/>
          </a:p>
        </p:txBody>
      </p:sp>
      <p:sp>
        <p:nvSpPr>
          <p:cNvPr id="5" name="Footer Placeholder 4">
            <a:extLst>
              <a:ext uri="{FF2B5EF4-FFF2-40B4-BE49-F238E27FC236}">
                <a16:creationId xmlns:a16="http://schemas.microsoft.com/office/drawing/2014/main" id="{9A27DA27-45DA-4A36-AB17-8347A4D233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8E1828-E4CD-4B0C-94C7-DF26E10FA41D}"/>
              </a:ext>
            </a:extLst>
          </p:cNvPr>
          <p:cNvSpPr>
            <a:spLocks noGrp="1"/>
          </p:cNvSpPr>
          <p:nvPr>
            <p:ph type="sldNum" sz="quarter" idx="12"/>
          </p:nvPr>
        </p:nvSpPr>
        <p:spPr/>
        <p:txBody>
          <a:bodyPr/>
          <a:lstStyle/>
          <a:p>
            <a:fld id="{2F9C8DFD-60F7-4CDA-931F-01519168A6EB}" type="slidenum">
              <a:rPr lang="en-GB" smtClean="0"/>
              <a:t>‹#›</a:t>
            </a:fld>
            <a:endParaRPr lang="en-GB"/>
          </a:p>
        </p:txBody>
      </p:sp>
    </p:spTree>
    <p:extLst>
      <p:ext uri="{BB962C8B-B14F-4D97-AF65-F5344CB8AC3E}">
        <p14:creationId xmlns:p14="http://schemas.microsoft.com/office/powerpoint/2010/main" val="4156553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96483-AEA1-42A2-9A65-45EC755F1D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E7F29D-06CF-4A65-9CE0-2608EA2F122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7CD7CC-1DDC-433E-B454-92AB8984A1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0D8E2B4-F400-454C-8BF0-2BC8A0D37E71}"/>
              </a:ext>
            </a:extLst>
          </p:cNvPr>
          <p:cNvSpPr>
            <a:spLocks noGrp="1"/>
          </p:cNvSpPr>
          <p:nvPr>
            <p:ph type="dt" sz="half" idx="10"/>
          </p:nvPr>
        </p:nvSpPr>
        <p:spPr/>
        <p:txBody>
          <a:bodyPr/>
          <a:lstStyle/>
          <a:p>
            <a:fld id="{800219EC-18D8-4B12-8FF9-0909DB92648E}" type="datetimeFigureOut">
              <a:rPr lang="en-GB" smtClean="0"/>
              <a:t>12/01/2021</a:t>
            </a:fld>
            <a:endParaRPr lang="en-GB"/>
          </a:p>
        </p:txBody>
      </p:sp>
      <p:sp>
        <p:nvSpPr>
          <p:cNvPr id="6" name="Footer Placeholder 5">
            <a:extLst>
              <a:ext uri="{FF2B5EF4-FFF2-40B4-BE49-F238E27FC236}">
                <a16:creationId xmlns:a16="http://schemas.microsoft.com/office/drawing/2014/main" id="{CED76806-654D-4D85-85AE-77FCBB46AB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A56D10-2A76-42A1-8EFC-164FEE71B653}"/>
              </a:ext>
            </a:extLst>
          </p:cNvPr>
          <p:cNvSpPr>
            <a:spLocks noGrp="1"/>
          </p:cNvSpPr>
          <p:nvPr>
            <p:ph type="sldNum" sz="quarter" idx="12"/>
          </p:nvPr>
        </p:nvSpPr>
        <p:spPr/>
        <p:txBody>
          <a:bodyPr/>
          <a:lstStyle/>
          <a:p>
            <a:fld id="{2F9C8DFD-60F7-4CDA-931F-01519168A6EB}" type="slidenum">
              <a:rPr lang="en-GB" smtClean="0"/>
              <a:t>‹#›</a:t>
            </a:fld>
            <a:endParaRPr lang="en-GB"/>
          </a:p>
        </p:txBody>
      </p:sp>
    </p:spTree>
    <p:extLst>
      <p:ext uri="{BB962C8B-B14F-4D97-AF65-F5344CB8AC3E}">
        <p14:creationId xmlns:p14="http://schemas.microsoft.com/office/powerpoint/2010/main" val="7613181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37472-39A7-423C-A1D1-897C9D8975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F24466-2783-4511-81D2-9CA7B24746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ACC7A6-5B17-42B4-8057-B88A0758E34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6653E04-9DEC-42D9-A65F-969BC3AB07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FBAA70-4235-429B-AC25-EFEEE9EF575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7F3606A-821A-4511-A07D-4DCF24C5B496}"/>
              </a:ext>
            </a:extLst>
          </p:cNvPr>
          <p:cNvSpPr>
            <a:spLocks noGrp="1"/>
          </p:cNvSpPr>
          <p:nvPr>
            <p:ph type="dt" sz="half" idx="10"/>
          </p:nvPr>
        </p:nvSpPr>
        <p:spPr/>
        <p:txBody>
          <a:bodyPr/>
          <a:lstStyle/>
          <a:p>
            <a:fld id="{800219EC-18D8-4B12-8FF9-0909DB92648E}" type="datetimeFigureOut">
              <a:rPr lang="en-GB" smtClean="0"/>
              <a:t>12/01/2021</a:t>
            </a:fld>
            <a:endParaRPr lang="en-GB"/>
          </a:p>
        </p:txBody>
      </p:sp>
      <p:sp>
        <p:nvSpPr>
          <p:cNvPr id="8" name="Footer Placeholder 7">
            <a:extLst>
              <a:ext uri="{FF2B5EF4-FFF2-40B4-BE49-F238E27FC236}">
                <a16:creationId xmlns:a16="http://schemas.microsoft.com/office/drawing/2014/main" id="{79494519-3708-4445-ABC2-67215AF12A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3481824-B8D1-447C-A530-75BDCAF90226}"/>
              </a:ext>
            </a:extLst>
          </p:cNvPr>
          <p:cNvSpPr>
            <a:spLocks noGrp="1"/>
          </p:cNvSpPr>
          <p:nvPr>
            <p:ph type="sldNum" sz="quarter" idx="12"/>
          </p:nvPr>
        </p:nvSpPr>
        <p:spPr/>
        <p:txBody>
          <a:bodyPr/>
          <a:lstStyle/>
          <a:p>
            <a:fld id="{2F9C8DFD-60F7-4CDA-931F-01519168A6EB}" type="slidenum">
              <a:rPr lang="en-GB" smtClean="0"/>
              <a:t>‹#›</a:t>
            </a:fld>
            <a:endParaRPr lang="en-GB"/>
          </a:p>
        </p:txBody>
      </p:sp>
    </p:spTree>
    <p:extLst>
      <p:ext uri="{BB962C8B-B14F-4D97-AF65-F5344CB8AC3E}">
        <p14:creationId xmlns:p14="http://schemas.microsoft.com/office/powerpoint/2010/main" val="2485251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D0FD0-5761-434A-AFB6-1240A132CD7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6D2F4F-0514-4FA4-9B6C-34EF5E774211}"/>
              </a:ext>
            </a:extLst>
          </p:cNvPr>
          <p:cNvSpPr>
            <a:spLocks noGrp="1"/>
          </p:cNvSpPr>
          <p:nvPr>
            <p:ph type="dt" sz="half" idx="10"/>
          </p:nvPr>
        </p:nvSpPr>
        <p:spPr/>
        <p:txBody>
          <a:bodyPr/>
          <a:lstStyle/>
          <a:p>
            <a:fld id="{800219EC-18D8-4B12-8FF9-0909DB92648E}" type="datetimeFigureOut">
              <a:rPr lang="en-GB" smtClean="0"/>
              <a:t>12/01/2021</a:t>
            </a:fld>
            <a:endParaRPr lang="en-GB"/>
          </a:p>
        </p:txBody>
      </p:sp>
      <p:sp>
        <p:nvSpPr>
          <p:cNvPr id="4" name="Footer Placeholder 3">
            <a:extLst>
              <a:ext uri="{FF2B5EF4-FFF2-40B4-BE49-F238E27FC236}">
                <a16:creationId xmlns:a16="http://schemas.microsoft.com/office/drawing/2014/main" id="{36EAF6F5-489B-486B-99A3-B6FBC166F62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99DDB5-7687-4C2A-B0EA-30A1DBC14EF2}"/>
              </a:ext>
            </a:extLst>
          </p:cNvPr>
          <p:cNvSpPr>
            <a:spLocks noGrp="1"/>
          </p:cNvSpPr>
          <p:nvPr>
            <p:ph type="sldNum" sz="quarter" idx="12"/>
          </p:nvPr>
        </p:nvSpPr>
        <p:spPr/>
        <p:txBody>
          <a:bodyPr/>
          <a:lstStyle/>
          <a:p>
            <a:fld id="{2F9C8DFD-60F7-4CDA-931F-01519168A6EB}" type="slidenum">
              <a:rPr lang="en-GB" smtClean="0"/>
              <a:t>‹#›</a:t>
            </a:fld>
            <a:endParaRPr lang="en-GB"/>
          </a:p>
        </p:txBody>
      </p:sp>
    </p:spTree>
    <p:extLst>
      <p:ext uri="{BB962C8B-B14F-4D97-AF65-F5344CB8AC3E}">
        <p14:creationId xmlns:p14="http://schemas.microsoft.com/office/powerpoint/2010/main" val="41147459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91D3D9-05C5-4E64-9EB0-DC6F275A12EB}"/>
              </a:ext>
            </a:extLst>
          </p:cNvPr>
          <p:cNvSpPr>
            <a:spLocks noGrp="1"/>
          </p:cNvSpPr>
          <p:nvPr>
            <p:ph type="dt" sz="half" idx="10"/>
          </p:nvPr>
        </p:nvSpPr>
        <p:spPr/>
        <p:txBody>
          <a:bodyPr/>
          <a:lstStyle/>
          <a:p>
            <a:fld id="{800219EC-18D8-4B12-8FF9-0909DB92648E}" type="datetimeFigureOut">
              <a:rPr lang="en-GB" smtClean="0"/>
              <a:t>12/01/2021</a:t>
            </a:fld>
            <a:endParaRPr lang="en-GB"/>
          </a:p>
        </p:txBody>
      </p:sp>
      <p:sp>
        <p:nvSpPr>
          <p:cNvPr id="3" name="Footer Placeholder 2">
            <a:extLst>
              <a:ext uri="{FF2B5EF4-FFF2-40B4-BE49-F238E27FC236}">
                <a16:creationId xmlns:a16="http://schemas.microsoft.com/office/drawing/2014/main" id="{B57EE8C5-FAA3-4A65-9CBE-BEA37AE6A8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0B084D5-1BB9-40B0-AAE1-9C46CA68CFEF}"/>
              </a:ext>
            </a:extLst>
          </p:cNvPr>
          <p:cNvSpPr>
            <a:spLocks noGrp="1"/>
          </p:cNvSpPr>
          <p:nvPr>
            <p:ph type="sldNum" sz="quarter" idx="12"/>
          </p:nvPr>
        </p:nvSpPr>
        <p:spPr/>
        <p:txBody>
          <a:bodyPr/>
          <a:lstStyle/>
          <a:p>
            <a:fld id="{2F9C8DFD-60F7-4CDA-931F-01519168A6EB}" type="slidenum">
              <a:rPr lang="en-GB" smtClean="0"/>
              <a:t>‹#›</a:t>
            </a:fld>
            <a:endParaRPr lang="en-GB"/>
          </a:p>
        </p:txBody>
      </p:sp>
    </p:spTree>
    <p:extLst>
      <p:ext uri="{BB962C8B-B14F-4D97-AF65-F5344CB8AC3E}">
        <p14:creationId xmlns:p14="http://schemas.microsoft.com/office/powerpoint/2010/main" val="3521130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A613A-5AE5-4E6D-AFDD-8F96CDA79A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203A1FE-8B62-4E1D-B78A-6796045FE2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785971C-C92D-4657-A406-4A99D7DE58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A8DA42-8419-4470-8585-7DDFE68EF753}"/>
              </a:ext>
            </a:extLst>
          </p:cNvPr>
          <p:cNvSpPr>
            <a:spLocks noGrp="1"/>
          </p:cNvSpPr>
          <p:nvPr>
            <p:ph type="dt" sz="half" idx="10"/>
          </p:nvPr>
        </p:nvSpPr>
        <p:spPr/>
        <p:txBody>
          <a:bodyPr/>
          <a:lstStyle/>
          <a:p>
            <a:fld id="{800219EC-18D8-4B12-8FF9-0909DB92648E}" type="datetimeFigureOut">
              <a:rPr lang="en-GB" smtClean="0"/>
              <a:t>12/01/2021</a:t>
            </a:fld>
            <a:endParaRPr lang="en-GB"/>
          </a:p>
        </p:txBody>
      </p:sp>
      <p:sp>
        <p:nvSpPr>
          <p:cNvPr id="6" name="Footer Placeholder 5">
            <a:extLst>
              <a:ext uri="{FF2B5EF4-FFF2-40B4-BE49-F238E27FC236}">
                <a16:creationId xmlns:a16="http://schemas.microsoft.com/office/drawing/2014/main" id="{86FCD866-636F-45FE-928E-F9A8C71B54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D29073-A160-40FD-BC0A-1D3A31CBB237}"/>
              </a:ext>
            </a:extLst>
          </p:cNvPr>
          <p:cNvSpPr>
            <a:spLocks noGrp="1"/>
          </p:cNvSpPr>
          <p:nvPr>
            <p:ph type="sldNum" sz="quarter" idx="12"/>
          </p:nvPr>
        </p:nvSpPr>
        <p:spPr/>
        <p:txBody>
          <a:bodyPr/>
          <a:lstStyle/>
          <a:p>
            <a:fld id="{2F9C8DFD-60F7-4CDA-931F-01519168A6EB}" type="slidenum">
              <a:rPr lang="en-GB" smtClean="0"/>
              <a:t>‹#›</a:t>
            </a:fld>
            <a:endParaRPr lang="en-GB"/>
          </a:p>
        </p:txBody>
      </p:sp>
    </p:spTree>
    <p:extLst>
      <p:ext uri="{BB962C8B-B14F-4D97-AF65-F5344CB8AC3E}">
        <p14:creationId xmlns:p14="http://schemas.microsoft.com/office/powerpoint/2010/main" val="1824576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90590-8076-4BB9-8C23-504F635581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74EA126-CD28-497D-ABD6-646CDF1580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47750C-5E8D-4490-B812-16C6ED58E9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81D506-4C92-4E19-BBDD-03B3469377C9}"/>
              </a:ext>
            </a:extLst>
          </p:cNvPr>
          <p:cNvSpPr>
            <a:spLocks noGrp="1"/>
          </p:cNvSpPr>
          <p:nvPr>
            <p:ph type="dt" sz="half" idx="10"/>
          </p:nvPr>
        </p:nvSpPr>
        <p:spPr/>
        <p:txBody>
          <a:bodyPr/>
          <a:lstStyle/>
          <a:p>
            <a:fld id="{800219EC-18D8-4B12-8FF9-0909DB92648E}" type="datetimeFigureOut">
              <a:rPr lang="en-GB" smtClean="0"/>
              <a:t>12/01/2021</a:t>
            </a:fld>
            <a:endParaRPr lang="en-GB"/>
          </a:p>
        </p:txBody>
      </p:sp>
      <p:sp>
        <p:nvSpPr>
          <p:cNvPr id="6" name="Footer Placeholder 5">
            <a:extLst>
              <a:ext uri="{FF2B5EF4-FFF2-40B4-BE49-F238E27FC236}">
                <a16:creationId xmlns:a16="http://schemas.microsoft.com/office/drawing/2014/main" id="{743C1CAC-7B13-4F66-8403-4760934307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E829D3-042A-4B16-8035-CCAB2E4B2AA0}"/>
              </a:ext>
            </a:extLst>
          </p:cNvPr>
          <p:cNvSpPr>
            <a:spLocks noGrp="1"/>
          </p:cNvSpPr>
          <p:nvPr>
            <p:ph type="sldNum" sz="quarter" idx="12"/>
          </p:nvPr>
        </p:nvSpPr>
        <p:spPr/>
        <p:txBody>
          <a:bodyPr/>
          <a:lstStyle/>
          <a:p>
            <a:fld id="{2F9C8DFD-60F7-4CDA-931F-01519168A6EB}" type="slidenum">
              <a:rPr lang="en-GB" smtClean="0"/>
              <a:t>‹#›</a:t>
            </a:fld>
            <a:endParaRPr lang="en-GB"/>
          </a:p>
        </p:txBody>
      </p:sp>
    </p:spTree>
    <p:extLst>
      <p:ext uri="{BB962C8B-B14F-4D97-AF65-F5344CB8AC3E}">
        <p14:creationId xmlns:p14="http://schemas.microsoft.com/office/powerpoint/2010/main" val="1174267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BFB51-495C-46A4-A341-D6FE2F89E4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EDD5A1-8AB1-49A7-B7DD-441D3ADB4B8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3E0352-C463-48BB-914D-BC404CF848C6}"/>
              </a:ext>
            </a:extLst>
          </p:cNvPr>
          <p:cNvSpPr>
            <a:spLocks noGrp="1"/>
          </p:cNvSpPr>
          <p:nvPr>
            <p:ph type="dt" sz="half" idx="10"/>
          </p:nvPr>
        </p:nvSpPr>
        <p:spPr/>
        <p:txBody>
          <a:bodyPr/>
          <a:lstStyle/>
          <a:p>
            <a:fld id="{800219EC-18D8-4B12-8FF9-0909DB92648E}" type="datetimeFigureOut">
              <a:rPr lang="en-GB" smtClean="0"/>
              <a:t>12/01/2021</a:t>
            </a:fld>
            <a:endParaRPr lang="en-GB"/>
          </a:p>
        </p:txBody>
      </p:sp>
      <p:sp>
        <p:nvSpPr>
          <p:cNvPr id="5" name="Footer Placeholder 4">
            <a:extLst>
              <a:ext uri="{FF2B5EF4-FFF2-40B4-BE49-F238E27FC236}">
                <a16:creationId xmlns:a16="http://schemas.microsoft.com/office/drawing/2014/main" id="{2D33CA34-5F5B-4D67-9828-B754BD485E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B2D26D-144C-4CD5-9BD2-378749B594C0}"/>
              </a:ext>
            </a:extLst>
          </p:cNvPr>
          <p:cNvSpPr>
            <a:spLocks noGrp="1"/>
          </p:cNvSpPr>
          <p:nvPr>
            <p:ph type="sldNum" sz="quarter" idx="12"/>
          </p:nvPr>
        </p:nvSpPr>
        <p:spPr/>
        <p:txBody>
          <a:bodyPr/>
          <a:lstStyle/>
          <a:p>
            <a:fld id="{2F9C8DFD-60F7-4CDA-931F-01519168A6EB}" type="slidenum">
              <a:rPr lang="en-GB" smtClean="0"/>
              <a:t>‹#›</a:t>
            </a:fld>
            <a:endParaRPr lang="en-GB"/>
          </a:p>
        </p:txBody>
      </p:sp>
    </p:spTree>
    <p:extLst>
      <p:ext uri="{BB962C8B-B14F-4D97-AF65-F5344CB8AC3E}">
        <p14:creationId xmlns:p14="http://schemas.microsoft.com/office/powerpoint/2010/main" val="2054868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0650E0-2F0D-4BAD-88ED-2CC19933210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B527D1-C797-4CF1-A0A5-DF92A81AB0D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8F4D44-0009-4840-9247-B69AF667FCB3}"/>
              </a:ext>
            </a:extLst>
          </p:cNvPr>
          <p:cNvSpPr>
            <a:spLocks noGrp="1"/>
          </p:cNvSpPr>
          <p:nvPr>
            <p:ph type="dt" sz="half" idx="10"/>
          </p:nvPr>
        </p:nvSpPr>
        <p:spPr/>
        <p:txBody>
          <a:bodyPr/>
          <a:lstStyle/>
          <a:p>
            <a:fld id="{800219EC-18D8-4B12-8FF9-0909DB92648E}" type="datetimeFigureOut">
              <a:rPr lang="en-GB" smtClean="0"/>
              <a:t>12/01/2021</a:t>
            </a:fld>
            <a:endParaRPr lang="en-GB"/>
          </a:p>
        </p:txBody>
      </p:sp>
      <p:sp>
        <p:nvSpPr>
          <p:cNvPr id="5" name="Footer Placeholder 4">
            <a:extLst>
              <a:ext uri="{FF2B5EF4-FFF2-40B4-BE49-F238E27FC236}">
                <a16:creationId xmlns:a16="http://schemas.microsoft.com/office/drawing/2014/main" id="{E0D3F48C-A7E0-48B7-A39B-72ADF60777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10C747-7C3D-4604-80A8-123431F577F8}"/>
              </a:ext>
            </a:extLst>
          </p:cNvPr>
          <p:cNvSpPr>
            <a:spLocks noGrp="1"/>
          </p:cNvSpPr>
          <p:nvPr>
            <p:ph type="sldNum" sz="quarter" idx="12"/>
          </p:nvPr>
        </p:nvSpPr>
        <p:spPr/>
        <p:txBody>
          <a:bodyPr/>
          <a:lstStyle/>
          <a:p>
            <a:fld id="{2F9C8DFD-60F7-4CDA-931F-01519168A6EB}" type="slidenum">
              <a:rPr lang="en-GB" smtClean="0"/>
              <a:t>‹#›</a:t>
            </a:fld>
            <a:endParaRPr lang="en-GB"/>
          </a:p>
        </p:txBody>
      </p:sp>
    </p:spTree>
    <p:extLst>
      <p:ext uri="{BB962C8B-B14F-4D97-AF65-F5344CB8AC3E}">
        <p14:creationId xmlns:p14="http://schemas.microsoft.com/office/powerpoint/2010/main" val="343699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FA8B38-ECD9-4B11-BBA5-FFFD5B33F6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C4DB7E-48F6-4F6C-BBBD-9379D669AF7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1623E0-BD4F-4BEA-A3FC-1CD344BBA1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0219EC-18D8-4B12-8FF9-0909DB92648E}" type="datetimeFigureOut">
              <a:rPr lang="en-GB" smtClean="0"/>
              <a:t>12/01/2021</a:t>
            </a:fld>
            <a:endParaRPr lang="en-GB"/>
          </a:p>
        </p:txBody>
      </p:sp>
      <p:sp>
        <p:nvSpPr>
          <p:cNvPr id="5" name="Footer Placeholder 4">
            <a:extLst>
              <a:ext uri="{FF2B5EF4-FFF2-40B4-BE49-F238E27FC236}">
                <a16:creationId xmlns:a16="http://schemas.microsoft.com/office/drawing/2014/main" id="{8A9D469E-5C9E-4EA6-88A9-6F82CC6B32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36DBF4F-CF67-45A2-85EF-516732B429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9C8DFD-60F7-4CDA-931F-01519168A6EB}" type="slidenum">
              <a:rPr lang="en-GB" smtClean="0"/>
              <a:t>‹#›</a:t>
            </a:fld>
            <a:endParaRPr lang="en-GB"/>
          </a:p>
        </p:txBody>
      </p:sp>
    </p:spTree>
    <p:extLst>
      <p:ext uri="{BB962C8B-B14F-4D97-AF65-F5344CB8AC3E}">
        <p14:creationId xmlns:p14="http://schemas.microsoft.com/office/powerpoint/2010/main" val="12325454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13" Type="http://schemas.openxmlformats.org/officeDocument/2006/relationships/image" Target="../media/image8.png"/><Relationship Id="rId3" Type="http://schemas.openxmlformats.org/officeDocument/2006/relationships/image" Target="../media/image4.jpeg"/><Relationship Id="rId7" Type="http://schemas.openxmlformats.org/officeDocument/2006/relationships/diagramColors" Target="../diagrams/colors1.xml"/><Relationship Id="rId12" Type="http://schemas.openxmlformats.org/officeDocument/2006/relationships/image" Target="../media/image1.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image" Target="../media/image7.png"/><Relationship Id="rId5" Type="http://schemas.openxmlformats.org/officeDocument/2006/relationships/diagramLayout" Target="../diagrams/layout1.xml"/><Relationship Id="rId10" Type="http://schemas.openxmlformats.org/officeDocument/2006/relationships/image" Target="../media/image6.png"/><Relationship Id="rId4" Type="http://schemas.openxmlformats.org/officeDocument/2006/relationships/diagramData" Target="../diagrams/data1.xml"/><Relationship Id="rId9"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9.tmp"/><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tmp"/><Relationship Id="rId2" Type="http://schemas.openxmlformats.org/officeDocument/2006/relationships/image" Target="../media/image10.tmp"/><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tmp"/><Relationship Id="rId2" Type="http://schemas.openxmlformats.org/officeDocument/2006/relationships/image" Target="../media/image12.tmp"/><Relationship Id="rId1" Type="http://schemas.openxmlformats.org/officeDocument/2006/relationships/slideLayout" Target="../slideLayouts/slideLayout2.xml"/><Relationship Id="rId5" Type="http://schemas.openxmlformats.org/officeDocument/2006/relationships/image" Target="../media/image15.tmp"/><Relationship Id="rId4" Type="http://schemas.openxmlformats.org/officeDocument/2006/relationships/image" Target="../media/image14.tmp"/></Relationships>
</file>

<file path=ppt/slides/_rels/slide6.xml.rels><?xml version="1.0" encoding="UTF-8" standalone="yes"?>
<Relationships xmlns="http://schemas.openxmlformats.org/package/2006/relationships"><Relationship Id="rId3" Type="http://schemas.openxmlformats.org/officeDocument/2006/relationships/hyperlink" Target="https://shinetrust.org.uk/what-we-do/let-teachers-shine/" TargetMode="External"/><Relationship Id="rId2" Type="http://schemas.openxmlformats.org/officeDocument/2006/relationships/hyperlink" Target="https://www.feedfond.com/basic-workplace-numeracy-skills/" TargetMode="External"/><Relationship Id="rId1" Type="http://schemas.openxmlformats.org/officeDocument/2006/relationships/slideLayout" Target="../slideLayouts/slideLayout2.xml"/><Relationship Id="rId6" Type="http://schemas.openxmlformats.org/officeDocument/2006/relationships/hyperlink" Target="https://www.virginmediabusiness.co.uk/why-virgin/press-area/press-releases/2015/top-businesses-one-step-from-1million-prize/" TargetMode="External"/><Relationship Id="rId5" Type="http://schemas.openxmlformats.org/officeDocument/2006/relationships/hyperlink" Target="https://www.teachingawards.com/award-winner/colin-hegarty-preston-manor-school/" TargetMode="External"/><Relationship Id="rId4" Type="http://schemas.openxmlformats.org/officeDocument/2006/relationships/hyperlink" Target="https://mathswebsite.com/" TargetMode="External"/></Relationships>
</file>

<file path=ppt/slides/_rels/slide7.xml.rels><?xml version="1.0" encoding="UTF-8" standalone="yes"?>
<Relationships xmlns="http://schemas.openxmlformats.org/package/2006/relationships"><Relationship Id="rId2" Type="http://schemas.openxmlformats.org/officeDocument/2006/relationships/hyperlink" Target="https://www.globalteacherprize.org/person?id=2673#:~:text=Colin%20received%20the%202015%20National,from%20the%20UK%20Prime%20Minister.&amp;text=%E2%80%9CI%20believe%20that%20all%20students,innovations%20to%20help%20our%20planet.%E2%80%9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egarty Maths - Wikipedia">
            <a:extLst>
              <a:ext uri="{FF2B5EF4-FFF2-40B4-BE49-F238E27FC236}">
                <a16:creationId xmlns:a16="http://schemas.microsoft.com/office/drawing/2014/main" id="{49185B49-601A-4E19-B001-E67F512466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07657" y="267286"/>
            <a:ext cx="1798452" cy="179845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acks">
            <a:extLst>
              <a:ext uri="{FF2B5EF4-FFF2-40B4-BE49-F238E27FC236}">
                <a16:creationId xmlns:a16="http://schemas.microsoft.com/office/drawing/2014/main" id="{5F4D99E6-E5A0-4600-BAF3-F5418434B77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301" r="18066" b="-1"/>
          <a:stretch/>
        </p:blipFill>
        <p:spPr bwMode="auto">
          <a:xfrm>
            <a:off x="183607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12B59C7-DED5-4974-A96A-BB6EAEFD6D19}"/>
              </a:ext>
            </a:extLst>
          </p:cNvPr>
          <p:cNvSpPr txBox="1"/>
          <p:nvPr/>
        </p:nvSpPr>
        <p:spPr>
          <a:xfrm>
            <a:off x="-147818" y="83290"/>
            <a:ext cx="2229836" cy="3323987"/>
          </a:xfrm>
          <a:prstGeom prst="rect">
            <a:avLst/>
          </a:prstGeom>
          <a:noFill/>
        </p:spPr>
        <p:txBody>
          <a:bodyPr wrap="square" rtlCol="0">
            <a:spAutoFit/>
          </a:bodyPr>
          <a:lstStyle/>
          <a:p>
            <a:pPr algn="ctr"/>
            <a:r>
              <a:rPr lang="en-GB" sz="3000" dirty="0"/>
              <a:t>Presentation on the effectiveness of a numeracy resource in my setting. </a:t>
            </a:r>
          </a:p>
        </p:txBody>
      </p:sp>
      <p:sp>
        <p:nvSpPr>
          <p:cNvPr id="7" name="TextBox 6">
            <a:extLst>
              <a:ext uri="{FF2B5EF4-FFF2-40B4-BE49-F238E27FC236}">
                <a16:creationId xmlns:a16="http://schemas.microsoft.com/office/drawing/2014/main" id="{BF2AAFED-8B59-4016-9B7A-B74DB1E31876}"/>
              </a:ext>
            </a:extLst>
          </p:cNvPr>
          <p:cNvSpPr txBox="1"/>
          <p:nvPr/>
        </p:nvSpPr>
        <p:spPr>
          <a:xfrm>
            <a:off x="5622044" y="5813454"/>
            <a:ext cx="2849217" cy="369332"/>
          </a:xfrm>
          <a:prstGeom prst="rect">
            <a:avLst/>
          </a:prstGeom>
          <a:noFill/>
        </p:spPr>
        <p:txBody>
          <a:bodyPr wrap="square" rtlCol="0">
            <a:spAutoFit/>
          </a:bodyPr>
          <a:lstStyle/>
          <a:p>
            <a:r>
              <a:rPr lang="en-GB" dirty="0" err="1"/>
              <a:t>FeedFond</a:t>
            </a:r>
            <a:r>
              <a:rPr lang="en-GB" dirty="0"/>
              <a:t> (2021)</a:t>
            </a:r>
          </a:p>
        </p:txBody>
      </p:sp>
      <p:sp>
        <p:nvSpPr>
          <p:cNvPr id="4" name="TextBox 3">
            <a:extLst>
              <a:ext uri="{FF2B5EF4-FFF2-40B4-BE49-F238E27FC236}">
                <a16:creationId xmlns:a16="http://schemas.microsoft.com/office/drawing/2014/main" id="{FC706662-301F-4620-A137-C527B7D9B684}"/>
              </a:ext>
            </a:extLst>
          </p:cNvPr>
          <p:cNvSpPr txBox="1"/>
          <p:nvPr/>
        </p:nvSpPr>
        <p:spPr>
          <a:xfrm>
            <a:off x="9978283" y="5674954"/>
            <a:ext cx="2510462" cy="1015663"/>
          </a:xfrm>
          <a:prstGeom prst="rect">
            <a:avLst/>
          </a:prstGeom>
          <a:noFill/>
        </p:spPr>
        <p:txBody>
          <a:bodyPr wrap="square" rtlCol="0">
            <a:spAutoFit/>
          </a:bodyPr>
          <a:lstStyle/>
          <a:p>
            <a:pPr algn="ctr"/>
            <a:r>
              <a:rPr lang="en-GB" sz="2000" dirty="0"/>
              <a:t>ECIE5001 </a:t>
            </a:r>
          </a:p>
          <a:p>
            <a:pPr algn="ctr"/>
            <a:r>
              <a:rPr lang="en-GB" sz="2000" dirty="0"/>
              <a:t>Numbers Count</a:t>
            </a:r>
          </a:p>
          <a:p>
            <a:pPr algn="ctr"/>
            <a:r>
              <a:rPr lang="en-GB" sz="2000" dirty="0"/>
              <a:t>By Daniella Sloan</a:t>
            </a:r>
          </a:p>
        </p:txBody>
      </p:sp>
    </p:spTree>
    <p:extLst>
      <p:ext uri="{BB962C8B-B14F-4D97-AF65-F5344CB8AC3E}">
        <p14:creationId xmlns:p14="http://schemas.microsoft.com/office/powerpoint/2010/main" val="3834861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53460F8A-194F-4753-8FBC-2EDD958F063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796660" y="4742287"/>
            <a:ext cx="2025023" cy="208428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B7640D4-CF9C-41B8-9FCB-2831E049619B}"/>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400" u="sng">
                <a:solidFill>
                  <a:srgbClr val="FFFFFF"/>
                </a:solidFill>
                <a:latin typeface="+mj-lt"/>
                <a:ea typeface="+mj-ea"/>
                <a:cs typeface="+mj-cs"/>
              </a:rPr>
              <a:t>Background of Hegarty Maths </a:t>
            </a:r>
          </a:p>
        </p:txBody>
      </p:sp>
      <p:pic>
        <p:nvPicPr>
          <p:cNvPr id="1026" name="Picture 2">
            <a:extLst>
              <a:ext uri="{FF2B5EF4-FFF2-40B4-BE49-F238E27FC236}">
                <a16:creationId xmlns:a16="http://schemas.microsoft.com/office/drawing/2014/main" id="{0338B37E-9D2E-4A2E-A1C2-F68A2747A3D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61182" y="4733371"/>
            <a:ext cx="2025022" cy="20842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88CA126-00B8-4086-B135-00522A4C9552}"/>
              </a:ext>
            </a:extLst>
          </p:cNvPr>
          <p:cNvSpPr txBox="1"/>
          <p:nvPr/>
        </p:nvSpPr>
        <p:spPr>
          <a:xfrm>
            <a:off x="1202835" y="4346806"/>
            <a:ext cx="1974573" cy="369332"/>
          </a:xfrm>
          <a:prstGeom prst="rect">
            <a:avLst/>
          </a:prstGeom>
          <a:noFill/>
        </p:spPr>
        <p:txBody>
          <a:bodyPr wrap="square" rtlCol="0">
            <a:spAutoFit/>
          </a:bodyPr>
          <a:lstStyle/>
          <a:p>
            <a:r>
              <a:rPr lang="en-GB" dirty="0"/>
              <a:t>Founder</a:t>
            </a:r>
          </a:p>
        </p:txBody>
      </p:sp>
      <p:sp>
        <p:nvSpPr>
          <p:cNvPr id="7" name="TextBox 6">
            <a:extLst>
              <a:ext uri="{FF2B5EF4-FFF2-40B4-BE49-F238E27FC236}">
                <a16:creationId xmlns:a16="http://schemas.microsoft.com/office/drawing/2014/main" id="{98E76967-9666-45C2-B249-A9EF14BD80A7}"/>
              </a:ext>
            </a:extLst>
          </p:cNvPr>
          <p:cNvSpPr txBox="1"/>
          <p:nvPr/>
        </p:nvSpPr>
        <p:spPr>
          <a:xfrm>
            <a:off x="3146058" y="4346806"/>
            <a:ext cx="1430006" cy="369332"/>
          </a:xfrm>
          <a:prstGeom prst="rect">
            <a:avLst/>
          </a:prstGeom>
          <a:noFill/>
        </p:spPr>
        <p:txBody>
          <a:bodyPr wrap="square" rtlCol="0">
            <a:spAutoFit/>
          </a:bodyPr>
          <a:lstStyle/>
          <a:p>
            <a:r>
              <a:rPr lang="en-GB" dirty="0"/>
              <a:t>Co - founder</a:t>
            </a:r>
          </a:p>
        </p:txBody>
      </p:sp>
      <p:graphicFrame>
        <p:nvGraphicFramePr>
          <p:cNvPr id="8" name="Diagram 7">
            <a:extLst>
              <a:ext uri="{FF2B5EF4-FFF2-40B4-BE49-F238E27FC236}">
                <a16:creationId xmlns:a16="http://schemas.microsoft.com/office/drawing/2014/main" id="{A4A92AC9-CB53-4D67-93D6-CE978B429864}"/>
              </a:ext>
            </a:extLst>
          </p:cNvPr>
          <p:cNvGraphicFramePr/>
          <p:nvPr>
            <p:extLst>
              <p:ext uri="{D42A27DB-BD31-4B8C-83A1-F6EECF244321}">
                <p14:modId xmlns:p14="http://schemas.microsoft.com/office/powerpoint/2010/main" val="3018591879"/>
              </p:ext>
            </p:extLst>
          </p:nvPr>
        </p:nvGraphicFramePr>
        <p:xfrm>
          <a:off x="273360" y="2345735"/>
          <a:ext cx="11315065" cy="29736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9" name="Picture 6" descr="Let Teachers SHINE">
            <a:extLst>
              <a:ext uri="{FF2B5EF4-FFF2-40B4-BE49-F238E27FC236}">
                <a16:creationId xmlns:a16="http://schemas.microsoft.com/office/drawing/2014/main" id="{FA9DF799-54C0-40C9-8C18-25E2356485B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rot="1801398">
            <a:off x="420664" y="1018886"/>
            <a:ext cx="1675992" cy="82065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8" descr="Teaching Awards Logo">
            <a:extLst>
              <a:ext uri="{FF2B5EF4-FFF2-40B4-BE49-F238E27FC236}">
                <a16:creationId xmlns:a16="http://schemas.microsoft.com/office/drawing/2014/main" id="{822AE0A2-69FE-4D16-B642-1496B0FB825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rot="20703642">
            <a:off x="10390102" y="1013135"/>
            <a:ext cx="1660352" cy="96632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Virgin Media Business">
            <a:extLst>
              <a:ext uri="{FF2B5EF4-FFF2-40B4-BE49-F238E27FC236}">
                <a16:creationId xmlns:a16="http://schemas.microsoft.com/office/drawing/2014/main" id="{B025E09B-8E93-449F-AD14-6C5C2B57DB2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764066" y="1639062"/>
            <a:ext cx="2562861" cy="411489"/>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4" descr="Hegarty Maths - Wikipedia">
            <a:extLst>
              <a:ext uri="{FF2B5EF4-FFF2-40B4-BE49-F238E27FC236}">
                <a16:creationId xmlns:a16="http://schemas.microsoft.com/office/drawing/2014/main" id="{2DFC760F-A027-4C19-B04F-EC462DD135A0}"/>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196774" y="4876285"/>
            <a:ext cx="1798452" cy="179845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2" descr="Nancie Atwell Of Maine Wins $1 Million Global Teaching Prize : NPR Ed : NPR">
            <a:extLst>
              <a:ext uri="{FF2B5EF4-FFF2-40B4-BE49-F238E27FC236}">
                <a16:creationId xmlns:a16="http://schemas.microsoft.com/office/drawing/2014/main" id="{7E11FD5A-6E67-4C2C-BD46-DC78B25AA1B7}"/>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323324" y="1445171"/>
            <a:ext cx="2104611" cy="8480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12574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F79FC74-DF53-4E7E-A6AA-1B26882025B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67061" y="2249555"/>
            <a:ext cx="5561858" cy="3561648"/>
          </a:xfrm>
        </p:spPr>
      </p:pic>
      <p:sp>
        <p:nvSpPr>
          <p:cNvPr id="6" name="TextBox 5">
            <a:extLst>
              <a:ext uri="{FF2B5EF4-FFF2-40B4-BE49-F238E27FC236}">
                <a16:creationId xmlns:a16="http://schemas.microsoft.com/office/drawing/2014/main" id="{CC7A1BD5-CE97-49DF-AC16-036243BD2A38}"/>
              </a:ext>
            </a:extLst>
          </p:cNvPr>
          <p:cNvSpPr txBox="1"/>
          <p:nvPr/>
        </p:nvSpPr>
        <p:spPr>
          <a:xfrm>
            <a:off x="5233883" y="132521"/>
            <a:ext cx="1724233" cy="369332"/>
          </a:xfrm>
          <a:prstGeom prst="rect">
            <a:avLst/>
          </a:prstGeom>
          <a:noFill/>
        </p:spPr>
        <p:txBody>
          <a:bodyPr wrap="square" rtlCol="0">
            <a:spAutoFit/>
          </a:bodyPr>
          <a:lstStyle/>
          <a:p>
            <a:r>
              <a:rPr lang="en-GB" u="sng" dirty="0"/>
              <a:t>How It All Began</a:t>
            </a:r>
          </a:p>
        </p:txBody>
      </p:sp>
      <p:sp>
        <p:nvSpPr>
          <p:cNvPr id="7" name="TextBox 6">
            <a:extLst>
              <a:ext uri="{FF2B5EF4-FFF2-40B4-BE49-F238E27FC236}">
                <a16:creationId xmlns:a16="http://schemas.microsoft.com/office/drawing/2014/main" id="{40FC5AE9-E50E-4834-8AFC-0567E052FF11}"/>
              </a:ext>
            </a:extLst>
          </p:cNvPr>
          <p:cNvSpPr txBox="1"/>
          <p:nvPr/>
        </p:nvSpPr>
        <p:spPr>
          <a:xfrm>
            <a:off x="2014329" y="6069496"/>
            <a:ext cx="9450839" cy="369332"/>
          </a:xfrm>
          <a:prstGeom prst="rect">
            <a:avLst/>
          </a:prstGeom>
          <a:noFill/>
        </p:spPr>
        <p:txBody>
          <a:bodyPr wrap="square" rtlCol="0">
            <a:spAutoFit/>
          </a:bodyPr>
          <a:lstStyle/>
          <a:p>
            <a:r>
              <a:rPr lang="en-GB" dirty="0"/>
              <a:t>These are still freely accessible on the website and the videos can be accessed on you tube.  </a:t>
            </a:r>
          </a:p>
        </p:txBody>
      </p:sp>
      <p:sp>
        <p:nvSpPr>
          <p:cNvPr id="2" name="TextBox 1">
            <a:extLst>
              <a:ext uri="{FF2B5EF4-FFF2-40B4-BE49-F238E27FC236}">
                <a16:creationId xmlns:a16="http://schemas.microsoft.com/office/drawing/2014/main" id="{AF18A350-E0D9-4189-A7C1-52C1B8353023}"/>
              </a:ext>
            </a:extLst>
          </p:cNvPr>
          <p:cNvSpPr txBox="1"/>
          <p:nvPr/>
        </p:nvSpPr>
        <p:spPr>
          <a:xfrm>
            <a:off x="530087" y="927652"/>
            <a:ext cx="4439478" cy="2862322"/>
          </a:xfrm>
          <a:prstGeom prst="rect">
            <a:avLst/>
          </a:prstGeom>
          <a:noFill/>
        </p:spPr>
        <p:txBody>
          <a:bodyPr wrap="square" rtlCol="0">
            <a:spAutoFit/>
          </a:bodyPr>
          <a:lstStyle/>
          <a:p>
            <a:r>
              <a:rPr lang="en-GB" dirty="0"/>
              <a:t>Colin working in an Educational setting saw the injustice for those children who could really use the support. According to Removing Barriers to Achievement The Government’s Strategy for SEN publication that there is not enough communication and sharing of knowledge between departments helping development of children such as education settings, health care and social care.  </a:t>
            </a:r>
          </a:p>
        </p:txBody>
      </p:sp>
    </p:spTree>
    <p:extLst>
      <p:ext uri="{BB962C8B-B14F-4D97-AF65-F5344CB8AC3E}">
        <p14:creationId xmlns:p14="http://schemas.microsoft.com/office/powerpoint/2010/main" val="1463413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0E3B2-39CA-4FE1-B38A-46035AE6FE4F}"/>
              </a:ext>
            </a:extLst>
          </p:cNvPr>
          <p:cNvSpPr>
            <a:spLocks noGrp="1"/>
          </p:cNvSpPr>
          <p:nvPr>
            <p:ph type="title"/>
          </p:nvPr>
        </p:nvSpPr>
        <p:spPr/>
        <p:txBody>
          <a:bodyPr vert="horz" lIns="91440" tIns="45720" rIns="91440" bIns="45720" rtlCol="0" anchor="ctr">
            <a:normAutofit/>
          </a:bodyPr>
          <a:lstStyle/>
          <a:p>
            <a:pPr algn="ctr"/>
            <a:r>
              <a:rPr lang="en-US" dirty="0"/>
              <a:t>Hegarty </a:t>
            </a:r>
            <a:r>
              <a:rPr lang="en-US" dirty="0" err="1"/>
              <a:t>Maths</a:t>
            </a:r>
            <a:r>
              <a:rPr lang="en-US" dirty="0"/>
              <a:t>     </a:t>
            </a:r>
          </a:p>
        </p:txBody>
      </p:sp>
      <p:pic>
        <p:nvPicPr>
          <p:cNvPr id="9" name="Picture 8" descr="Graphical user interface, text, application&#10;&#10;Description automatically generated">
            <a:extLst>
              <a:ext uri="{FF2B5EF4-FFF2-40B4-BE49-F238E27FC236}">
                <a16:creationId xmlns:a16="http://schemas.microsoft.com/office/drawing/2014/main" id="{C1898BEC-1CC1-439B-A7F1-A951B6ACE8EE}"/>
              </a:ext>
            </a:extLst>
          </p:cNvPr>
          <p:cNvPicPr>
            <a:picLocks noChangeAspect="1"/>
          </p:cNvPicPr>
          <p:nvPr/>
        </p:nvPicPr>
        <p:blipFill rotWithShape="1">
          <a:blip r:embed="rId2">
            <a:extLst>
              <a:ext uri="{28A0092B-C50C-407E-A947-70E740481C1C}">
                <a14:useLocalDpi xmlns:a14="http://schemas.microsoft.com/office/drawing/2010/main" val="0"/>
              </a:ext>
            </a:extLst>
          </a:blip>
          <a:srcRect t="2116" r="1" b="1"/>
          <a:stretch/>
        </p:blipFill>
        <p:spPr>
          <a:xfrm>
            <a:off x="5751443" y="3031689"/>
            <a:ext cx="6107621" cy="3461186"/>
          </a:xfrm>
          <a:prstGeom prst="rect">
            <a:avLst/>
          </a:prstGeom>
          <a:effectLst/>
        </p:spPr>
      </p:pic>
      <p:sp>
        <p:nvSpPr>
          <p:cNvPr id="5" name="AutoShape 4" descr="HegartyMaths">
            <a:extLst>
              <a:ext uri="{FF2B5EF4-FFF2-40B4-BE49-F238E27FC236}">
                <a16:creationId xmlns:a16="http://schemas.microsoft.com/office/drawing/2014/main" id="{C1AC305A-870D-4372-84E9-73BDBAB949B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descr="Graphical user interface, text, application&#10;&#10;Description automatically generated">
            <a:extLst>
              <a:ext uri="{FF2B5EF4-FFF2-40B4-BE49-F238E27FC236}">
                <a16:creationId xmlns:a16="http://schemas.microsoft.com/office/drawing/2014/main" id="{FE15E575-D728-417C-B8E0-FFC8C23491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2936" y="1440632"/>
            <a:ext cx="5326884" cy="2410415"/>
          </a:xfrm>
          <a:prstGeom prst="rect">
            <a:avLst/>
          </a:prstGeom>
        </p:spPr>
      </p:pic>
    </p:spTree>
    <p:extLst>
      <p:ext uri="{BB962C8B-B14F-4D97-AF65-F5344CB8AC3E}">
        <p14:creationId xmlns:p14="http://schemas.microsoft.com/office/powerpoint/2010/main" val="2836477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Graphical user interface, text, application, chat or text message&#10;&#10;Description automatically generated">
            <a:extLst>
              <a:ext uri="{FF2B5EF4-FFF2-40B4-BE49-F238E27FC236}">
                <a16:creationId xmlns:a16="http://schemas.microsoft.com/office/drawing/2014/main" id="{FCE48D31-7664-481E-8FD1-21677F86C1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16552" y="2252826"/>
            <a:ext cx="2927073" cy="1580619"/>
          </a:xfrm>
          <a:prstGeom prst="rect">
            <a:avLst/>
          </a:prstGeom>
        </p:spPr>
      </p:pic>
      <p:pic>
        <p:nvPicPr>
          <p:cNvPr id="5" name="Picture 4" descr="Graphical user interface, text, application&#10;&#10;Description automatically generated">
            <a:extLst>
              <a:ext uri="{FF2B5EF4-FFF2-40B4-BE49-F238E27FC236}">
                <a16:creationId xmlns:a16="http://schemas.microsoft.com/office/drawing/2014/main" id="{96141E2D-8C47-4BFA-8016-156C8D380A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3467" y="4272790"/>
            <a:ext cx="2927072" cy="1507442"/>
          </a:xfrm>
          <a:prstGeom prst="rect">
            <a:avLst/>
          </a:prstGeom>
        </p:spPr>
      </p:pic>
      <p:pic>
        <p:nvPicPr>
          <p:cNvPr id="6" name="Picture 5" descr="Graphical user interface, application, table, Excel&#10;&#10;Description automatically generated">
            <a:extLst>
              <a:ext uri="{FF2B5EF4-FFF2-40B4-BE49-F238E27FC236}">
                <a16:creationId xmlns:a16="http://schemas.microsoft.com/office/drawing/2014/main" id="{6C997AF3-AE39-4942-8A3B-1F03E03F195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21460" y="1055479"/>
            <a:ext cx="2927072" cy="1573301"/>
          </a:xfrm>
          <a:prstGeom prst="rect">
            <a:avLst/>
          </a:prstGeom>
        </p:spPr>
      </p:pic>
      <p:pic>
        <p:nvPicPr>
          <p:cNvPr id="3" name="Picture 2" descr="Graphical user interface, application, table, Excel&#10;&#10;Description automatically generated">
            <a:extLst>
              <a:ext uri="{FF2B5EF4-FFF2-40B4-BE49-F238E27FC236}">
                <a16:creationId xmlns:a16="http://schemas.microsoft.com/office/drawing/2014/main" id="{EECB521C-9D29-485B-B856-06F7B1736C9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21460" y="4231945"/>
            <a:ext cx="2927071" cy="1573300"/>
          </a:xfrm>
          <a:prstGeom prst="rect">
            <a:avLst/>
          </a:prstGeom>
        </p:spPr>
      </p:pic>
      <p:sp>
        <p:nvSpPr>
          <p:cNvPr id="2" name="TextBox 1">
            <a:extLst>
              <a:ext uri="{FF2B5EF4-FFF2-40B4-BE49-F238E27FC236}">
                <a16:creationId xmlns:a16="http://schemas.microsoft.com/office/drawing/2014/main" id="{31E491D4-5DF0-4025-954D-C0E9406877FF}"/>
              </a:ext>
            </a:extLst>
          </p:cNvPr>
          <p:cNvSpPr txBox="1"/>
          <p:nvPr/>
        </p:nvSpPr>
        <p:spPr>
          <a:xfrm>
            <a:off x="4229101" y="324060"/>
            <a:ext cx="4996069" cy="369332"/>
          </a:xfrm>
          <a:prstGeom prst="rect">
            <a:avLst/>
          </a:prstGeom>
          <a:noFill/>
        </p:spPr>
        <p:txBody>
          <a:bodyPr wrap="square" rtlCol="0">
            <a:spAutoFit/>
          </a:bodyPr>
          <a:lstStyle/>
          <a:p>
            <a:r>
              <a:rPr lang="en-GB" dirty="0"/>
              <a:t>Assessment and Planning </a:t>
            </a:r>
          </a:p>
        </p:txBody>
      </p:sp>
      <p:sp>
        <p:nvSpPr>
          <p:cNvPr id="4" name="TextBox 3">
            <a:extLst>
              <a:ext uri="{FF2B5EF4-FFF2-40B4-BE49-F238E27FC236}">
                <a16:creationId xmlns:a16="http://schemas.microsoft.com/office/drawing/2014/main" id="{FC2CADB6-139C-4729-BBFE-A96BE76C54EE}"/>
              </a:ext>
            </a:extLst>
          </p:cNvPr>
          <p:cNvSpPr txBox="1"/>
          <p:nvPr/>
        </p:nvSpPr>
        <p:spPr>
          <a:xfrm>
            <a:off x="643467" y="1055479"/>
            <a:ext cx="4299594" cy="1754326"/>
          </a:xfrm>
          <a:prstGeom prst="rect">
            <a:avLst/>
          </a:prstGeom>
          <a:noFill/>
        </p:spPr>
        <p:txBody>
          <a:bodyPr wrap="square" rtlCol="0">
            <a:spAutoFit/>
          </a:bodyPr>
          <a:lstStyle/>
          <a:p>
            <a:r>
              <a:rPr lang="en-GB" dirty="0"/>
              <a:t>Research completed by the Audit Commission taken from Removing Barriers to Achievement The Government’s Strategy for SEN found that two thirds (68%) of SEN resources were used mainly for Statemented children.</a:t>
            </a:r>
          </a:p>
        </p:txBody>
      </p:sp>
    </p:spTree>
    <p:extLst>
      <p:ext uri="{BB962C8B-B14F-4D97-AF65-F5344CB8AC3E}">
        <p14:creationId xmlns:p14="http://schemas.microsoft.com/office/powerpoint/2010/main" val="1892177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5"/>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nodeType="clickEffect">
                                  <p:stCondLst>
                                    <p:cond delay="0"/>
                                  </p:stCondLst>
                                  <p:childTnLst>
                                    <p:animScale>
                                      <p:cBhvr>
                                        <p:cTn id="10" dur="2000" fill="hold"/>
                                        <p:tgtEl>
                                          <p:spTgt spid="7"/>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2880534-A0AF-4213-A1D7-DB35DA542E33}"/>
              </a:ext>
            </a:extLst>
          </p:cNvPr>
          <p:cNvSpPr/>
          <p:nvPr/>
        </p:nvSpPr>
        <p:spPr>
          <a:xfrm>
            <a:off x="1106941" y="197346"/>
            <a:ext cx="9978118" cy="7294305"/>
          </a:xfrm>
          <a:prstGeom prst="rect">
            <a:avLst/>
          </a:prstGeom>
        </p:spPr>
        <p:txBody>
          <a:bodyPr wrap="square">
            <a:spAutoFit/>
          </a:bodyPr>
          <a:lstStyle/>
          <a:p>
            <a:pPr algn="ctr"/>
            <a:r>
              <a:rPr lang="en-GB" u="sng" dirty="0"/>
              <a:t>Bibliography</a:t>
            </a:r>
          </a:p>
          <a:p>
            <a:endParaRPr lang="en-GB" dirty="0"/>
          </a:p>
          <a:p>
            <a:r>
              <a:rPr lang="en-GB" dirty="0" err="1"/>
              <a:t>FeedFond</a:t>
            </a:r>
            <a:r>
              <a:rPr lang="en-GB" dirty="0"/>
              <a:t> (2021) Basic Workplace Numeracy Skills – Working with Fractions, decimals &amp; percentages. Available at: </a:t>
            </a:r>
            <a:r>
              <a:rPr lang="en-GB" dirty="0">
                <a:hlinkClick r:id="rId2"/>
              </a:rPr>
              <a:t>https://www.feedfond.com/basic-workplace-numeracy-skills/</a:t>
            </a:r>
            <a:r>
              <a:rPr lang="en-GB" dirty="0"/>
              <a:t> Accessed on 6</a:t>
            </a:r>
            <a:r>
              <a:rPr lang="en-GB" baseline="30000" dirty="0"/>
              <a:t>th</a:t>
            </a:r>
            <a:r>
              <a:rPr lang="en-GB" dirty="0"/>
              <a:t> January 2021.</a:t>
            </a:r>
          </a:p>
          <a:p>
            <a:endParaRPr lang="en-GB" dirty="0"/>
          </a:p>
          <a:p>
            <a:r>
              <a:rPr lang="en-GB" dirty="0"/>
              <a:t>Department for Education and Skills (2004)  Removing Barriers to Achievement The Government’s Strategy for SEN. DfES Publication. Annesley.</a:t>
            </a:r>
          </a:p>
          <a:p>
            <a:endParaRPr lang="en-GB" dirty="0"/>
          </a:p>
          <a:p>
            <a:r>
              <a:rPr lang="en-GB" dirty="0"/>
              <a:t>Shine (2021) Let Teachers Shine. Available at:</a:t>
            </a:r>
          </a:p>
          <a:p>
            <a:r>
              <a:rPr lang="en-GB" dirty="0">
                <a:hlinkClick r:id="rId3"/>
              </a:rPr>
              <a:t>https://shinetrust.org.uk/what-we-do/let-teachers-shine/</a:t>
            </a:r>
            <a:r>
              <a:rPr lang="en-GB" dirty="0"/>
              <a:t> Accessed on 8</a:t>
            </a:r>
            <a:r>
              <a:rPr lang="en-GB" baseline="30000" dirty="0"/>
              <a:t>th</a:t>
            </a:r>
            <a:r>
              <a:rPr lang="en-GB" dirty="0"/>
              <a:t> January 2021. </a:t>
            </a:r>
          </a:p>
          <a:p>
            <a:endParaRPr lang="en-GB" dirty="0"/>
          </a:p>
          <a:p>
            <a:r>
              <a:rPr lang="en-GB" dirty="0"/>
              <a:t>Maths Website (2015) The Secret to doing better at maths? Available at:</a:t>
            </a:r>
          </a:p>
          <a:p>
            <a:r>
              <a:rPr lang="en-GB" dirty="0">
                <a:hlinkClick r:id="rId4"/>
              </a:rPr>
              <a:t>https://mathswebsite.com/</a:t>
            </a:r>
            <a:r>
              <a:rPr lang="en-GB" dirty="0"/>
              <a:t> Accessed on 8</a:t>
            </a:r>
            <a:r>
              <a:rPr lang="en-GB" baseline="30000" dirty="0"/>
              <a:t>th</a:t>
            </a:r>
            <a:r>
              <a:rPr lang="en-GB" dirty="0"/>
              <a:t> January 2021. </a:t>
            </a:r>
          </a:p>
          <a:p>
            <a:endParaRPr lang="en-GB" dirty="0"/>
          </a:p>
          <a:p>
            <a:r>
              <a:rPr lang="en-GB" dirty="0"/>
              <a:t>The Pearson National Teaching Awards (2021) Winner Colin Hegarty Preston Manor School. Available at:</a:t>
            </a:r>
          </a:p>
          <a:p>
            <a:r>
              <a:rPr lang="en-GB" dirty="0">
                <a:hlinkClick r:id="rId5"/>
              </a:rPr>
              <a:t>https://www.teachingawards.com/award-winner/colin-hegarty-preston-manor-school/</a:t>
            </a:r>
            <a:r>
              <a:rPr lang="en-GB" dirty="0"/>
              <a:t> Accessed on 7</a:t>
            </a:r>
            <a:r>
              <a:rPr lang="en-GB" baseline="30000" dirty="0"/>
              <a:t>th</a:t>
            </a:r>
            <a:r>
              <a:rPr lang="en-GB" dirty="0"/>
              <a:t> January 2021. </a:t>
            </a:r>
          </a:p>
          <a:p>
            <a:endParaRPr lang="en-GB" dirty="0"/>
          </a:p>
          <a:p>
            <a:r>
              <a:rPr lang="en-GB" dirty="0"/>
              <a:t>Virgin Media Business Ltd (2015) To Businesses A Final Step Away From £1M  Pitch to Rich Prize. Available at:</a:t>
            </a:r>
          </a:p>
          <a:p>
            <a:r>
              <a:rPr lang="en-GB" dirty="0">
                <a:hlinkClick r:id="rId6"/>
              </a:rPr>
              <a:t>https://www.virginmediabusiness.co.uk/why-virgin/press-area/press-releases/2015/top-businesses-one-step-from-1million-prize/</a:t>
            </a:r>
            <a:r>
              <a:rPr lang="en-GB" dirty="0"/>
              <a:t> Accessed on 8</a:t>
            </a:r>
            <a:r>
              <a:rPr lang="en-GB" baseline="30000" dirty="0"/>
              <a:t>th</a:t>
            </a:r>
            <a:r>
              <a:rPr lang="en-GB" dirty="0"/>
              <a:t> January 2021.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096423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2897214-56CB-4678-9F83-4E3BE9116921}"/>
              </a:ext>
            </a:extLst>
          </p:cNvPr>
          <p:cNvSpPr/>
          <p:nvPr/>
        </p:nvSpPr>
        <p:spPr>
          <a:xfrm>
            <a:off x="967409" y="1007165"/>
            <a:ext cx="8176591" cy="1477328"/>
          </a:xfrm>
          <a:prstGeom prst="rect">
            <a:avLst/>
          </a:prstGeom>
        </p:spPr>
        <p:txBody>
          <a:bodyPr wrap="square">
            <a:spAutoFit/>
          </a:bodyPr>
          <a:lstStyle/>
          <a:p>
            <a:r>
              <a:rPr lang="en-GB" dirty="0" err="1"/>
              <a:t>Varkey</a:t>
            </a:r>
            <a:r>
              <a:rPr lang="en-GB" dirty="0"/>
              <a:t> Foundation (2018) Global Teachers Prize.  Available at:</a:t>
            </a:r>
            <a:r>
              <a:rPr lang="en-GB" dirty="0">
                <a:solidFill>
                  <a:srgbClr val="0563C1"/>
                </a:solidFill>
              </a:rPr>
              <a:t> </a:t>
            </a:r>
            <a:r>
              <a:rPr lang="en-GB" dirty="0">
                <a:solidFill>
                  <a:srgbClr val="0563C1"/>
                </a:solidFill>
                <a:hlinkClick r:id="rId2"/>
              </a:rPr>
              <a:t>https://www.globalteacherprize.org/person?id=2673#:~:text=Colin%20received%20the%202015%20National,from%20the%20UK%20Prime%20Minister.&amp;text=%E2%80%9CI%20believe%20that%20all%20students,innovations%20to%20help%20our%20planet.%E2%80%9D</a:t>
            </a:r>
            <a:r>
              <a:rPr lang="en-GB" dirty="0">
                <a:solidFill>
                  <a:srgbClr val="0563C1"/>
                </a:solidFill>
              </a:rPr>
              <a:t> </a:t>
            </a:r>
            <a:r>
              <a:rPr lang="en-GB" dirty="0"/>
              <a:t> Accessed on 9</a:t>
            </a:r>
            <a:r>
              <a:rPr lang="en-GB" baseline="30000" dirty="0"/>
              <a:t>th</a:t>
            </a:r>
            <a:r>
              <a:rPr lang="en-GB" dirty="0"/>
              <a:t> January 2021.</a:t>
            </a:r>
          </a:p>
        </p:txBody>
      </p:sp>
      <p:sp>
        <p:nvSpPr>
          <p:cNvPr id="5" name="TextBox 4">
            <a:extLst>
              <a:ext uri="{FF2B5EF4-FFF2-40B4-BE49-F238E27FC236}">
                <a16:creationId xmlns:a16="http://schemas.microsoft.com/office/drawing/2014/main" id="{63F8EFBC-EFE5-45B4-8F29-06EF4D14DA78}"/>
              </a:ext>
            </a:extLst>
          </p:cNvPr>
          <p:cNvSpPr txBox="1"/>
          <p:nvPr/>
        </p:nvSpPr>
        <p:spPr>
          <a:xfrm>
            <a:off x="3776870" y="278296"/>
            <a:ext cx="4823791" cy="369332"/>
          </a:xfrm>
          <a:prstGeom prst="rect">
            <a:avLst/>
          </a:prstGeom>
          <a:noFill/>
        </p:spPr>
        <p:txBody>
          <a:bodyPr wrap="square" rtlCol="0">
            <a:spAutoFit/>
          </a:bodyPr>
          <a:lstStyle/>
          <a:p>
            <a:r>
              <a:rPr lang="en-GB" u="sng" dirty="0"/>
              <a:t>Bibliography 2 </a:t>
            </a:r>
          </a:p>
        </p:txBody>
      </p:sp>
    </p:spTree>
    <p:extLst>
      <p:ext uri="{BB962C8B-B14F-4D97-AF65-F5344CB8AC3E}">
        <p14:creationId xmlns:p14="http://schemas.microsoft.com/office/powerpoint/2010/main" val="16768564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7" ma:contentTypeDescription="Create a new document." ma:contentTypeScope="" ma:versionID="255d3701ecfa56f5f20d4b159c83acd5">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591e5cac040feae9e82c4c83da47c8a4"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868808E-EFF9-40D6-A158-C7B754AF00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6055393-BA7E-477C-B489-1CC129B8F595}">
  <ds:schemaRefs>
    <ds:schemaRef ds:uri="http://schemas.microsoft.com/sharepoint/v3/contenttype/forms"/>
  </ds:schemaRefs>
</ds:datastoreItem>
</file>

<file path=customXml/itemProps3.xml><?xml version="1.0" encoding="utf-8"?>
<ds:datastoreItem xmlns:ds="http://schemas.openxmlformats.org/officeDocument/2006/customXml" ds:itemID="{80F8E46D-CF59-4877-8F42-78347384B34A}">
  <ds:schemaRefs>
    <ds:schemaRef ds:uri="http://schemas.microsoft.com/office/infopath/2007/PartnerControls"/>
    <ds:schemaRef ds:uri="http://purl.org/dc/elements/1.1/"/>
    <ds:schemaRef ds:uri="http://schemas.microsoft.com/office/2006/documentManagement/types"/>
    <ds:schemaRef ds:uri="39a888ec-cc75-402e-856f-ff68cc5460ab"/>
    <ds:schemaRef ds:uri="http://purl.org/dc/terms/"/>
    <ds:schemaRef ds:uri="9d0d5cce-d4dc-4043-8325-c992d2f588cd"/>
    <ds:schemaRef ds:uri="http://purl.org/dc/dcmitype/"/>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347</TotalTime>
  <Words>517</Words>
  <Application>Microsoft Office PowerPoint</Application>
  <PresentationFormat>Widescreen</PresentationFormat>
  <Paragraphs>42</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PowerPoint Presentation</vt:lpstr>
      <vt:lpstr>PowerPoint Presentation</vt:lpstr>
      <vt:lpstr>PowerPoint Presentation</vt:lpstr>
      <vt:lpstr>Hegarty Maths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Daniella Ann Sloan (1909912)</dc:creator>
  <cp:lastModifiedBy>Daniella Ann Sloan (1909912)</cp:lastModifiedBy>
  <cp:revision>1</cp:revision>
  <dcterms:created xsi:type="dcterms:W3CDTF">2021-01-08T21:01:30Z</dcterms:created>
  <dcterms:modified xsi:type="dcterms:W3CDTF">2021-01-12T14:41:55Z</dcterms:modified>
</cp:coreProperties>
</file>