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8" autoAdjust="0"/>
    <p:restoredTop sz="94660"/>
  </p:normalViewPr>
  <p:slideViewPr>
    <p:cSldViewPr snapToGrid="0">
      <p:cViewPr varScale="1">
        <p:scale>
          <a:sx n="69" d="100"/>
          <a:sy n="69" d="100"/>
        </p:scale>
        <p:origin x="9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793F09-AEE8-4571-A81D-22386B20C0A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60F430-3481-46B4-A63A-5A17B86A56D7}">
      <dgm:prSet custT="1"/>
      <dgm:spPr/>
      <dgm:t>
        <a:bodyPr/>
        <a:lstStyle/>
        <a:p>
          <a:r>
            <a:rPr lang="en-GB" sz="2400" dirty="0"/>
            <a:t>PUTTING YOUR RESEARCH INTO CONTEXT</a:t>
          </a:r>
          <a:endParaRPr lang="en-US" sz="2400" dirty="0"/>
        </a:p>
      </dgm:t>
    </dgm:pt>
    <dgm:pt modelId="{3857688A-0AD4-4741-A858-80E97C648CDC}" type="parTrans" cxnId="{02ED7870-4157-42EC-B4B2-F156FAFE9E63}">
      <dgm:prSet/>
      <dgm:spPr/>
      <dgm:t>
        <a:bodyPr/>
        <a:lstStyle/>
        <a:p>
          <a:endParaRPr lang="en-US"/>
        </a:p>
      </dgm:t>
    </dgm:pt>
    <dgm:pt modelId="{0A001A5E-B5C4-48EB-9D31-E3997AF6EDAB}" type="sibTrans" cxnId="{02ED7870-4157-42EC-B4B2-F156FAFE9E63}">
      <dgm:prSet/>
      <dgm:spPr/>
      <dgm:t>
        <a:bodyPr/>
        <a:lstStyle/>
        <a:p>
          <a:endParaRPr lang="en-US"/>
        </a:p>
      </dgm:t>
    </dgm:pt>
    <dgm:pt modelId="{A74EF593-E325-40BD-AAAF-3D5B704A3FA3}">
      <dgm:prSet custT="1"/>
      <dgm:spPr/>
      <dgm:t>
        <a:bodyPr/>
        <a:lstStyle/>
        <a:p>
          <a:r>
            <a:rPr lang="en-GB" sz="2400" dirty="0"/>
            <a:t>WHAT IS THE CURRENT RESEARCH IN YOUR AREA</a:t>
          </a:r>
          <a:endParaRPr lang="en-US" sz="2400" dirty="0"/>
        </a:p>
      </dgm:t>
    </dgm:pt>
    <dgm:pt modelId="{D5E90AA9-E599-428C-B1D3-65D3F31FD0F3}" type="parTrans" cxnId="{CB87D0E6-326D-48FB-BCF8-660A35159BA4}">
      <dgm:prSet/>
      <dgm:spPr/>
      <dgm:t>
        <a:bodyPr/>
        <a:lstStyle/>
        <a:p>
          <a:endParaRPr lang="en-US"/>
        </a:p>
      </dgm:t>
    </dgm:pt>
    <dgm:pt modelId="{1FD874D2-9391-480E-B54A-4583F86A3DEB}" type="sibTrans" cxnId="{CB87D0E6-326D-48FB-BCF8-660A35159BA4}">
      <dgm:prSet/>
      <dgm:spPr/>
      <dgm:t>
        <a:bodyPr/>
        <a:lstStyle/>
        <a:p>
          <a:endParaRPr lang="en-US"/>
        </a:p>
      </dgm:t>
    </dgm:pt>
    <dgm:pt modelId="{0740006E-0E78-42B9-9117-4C6D85099B24}">
      <dgm:prSet custT="1"/>
      <dgm:spPr/>
      <dgm:t>
        <a:bodyPr/>
        <a:lstStyle/>
        <a:p>
          <a:r>
            <a:rPr lang="en-GB" sz="2400" dirty="0"/>
            <a:t>WHAT IS THE CURRENT THEORETICAL APPROACH/ES IN YOUR AREA</a:t>
          </a:r>
          <a:endParaRPr lang="en-US" sz="2400" dirty="0"/>
        </a:p>
      </dgm:t>
    </dgm:pt>
    <dgm:pt modelId="{7848F200-8ECB-4A89-96AD-A29E8EE1F272}" type="parTrans" cxnId="{739C162C-6004-4676-99CC-FA95F466AAC6}">
      <dgm:prSet/>
      <dgm:spPr/>
      <dgm:t>
        <a:bodyPr/>
        <a:lstStyle/>
        <a:p>
          <a:endParaRPr lang="en-US"/>
        </a:p>
      </dgm:t>
    </dgm:pt>
    <dgm:pt modelId="{EC749143-8F64-4A76-8969-5D2245256BC1}" type="sibTrans" cxnId="{739C162C-6004-4676-99CC-FA95F466AAC6}">
      <dgm:prSet/>
      <dgm:spPr/>
      <dgm:t>
        <a:bodyPr/>
        <a:lstStyle/>
        <a:p>
          <a:endParaRPr lang="en-US"/>
        </a:p>
      </dgm:t>
    </dgm:pt>
    <dgm:pt modelId="{8AD77075-87DD-447B-BE77-EBA7B35AA8A8}">
      <dgm:prSet custT="1"/>
      <dgm:spPr/>
      <dgm:t>
        <a:bodyPr/>
        <a:lstStyle/>
        <a:p>
          <a:r>
            <a:rPr lang="en-GB" sz="2400" dirty="0"/>
            <a:t>IS THERE A CONTROVERSY OR GAP</a:t>
          </a:r>
          <a:endParaRPr lang="en-US" sz="2400" dirty="0"/>
        </a:p>
      </dgm:t>
    </dgm:pt>
    <dgm:pt modelId="{08566315-676A-4367-B9C4-0F82A0C72518}" type="parTrans" cxnId="{894101D6-62BA-4843-B7AA-A0B5FBDBCE90}">
      <dgm:prSet/>
      <dgm:spPr/>
      <dgm:t>
        <a:bodyPr/>
        <a:lstStyle/>
        <a:p>
          <a:endParaRPr lang="en-US"/>
        </a:p>
      </dgm:t>
    </dgm:pt>
    <dgm:pt modelId="{980C250A-A806-4563-B8F8-2D1B704A1512}" type="sibTrans" cxnId="{894101D6-62BA-4843-B7AA-A0B5FBDBCE90}">
      <dgm:prSet/>
      <dgm:spPr/>
      <dgm:t>
        <a:bodyPr/>
        <a:lstStyle/>
        <a:p>
          <a:endParaRPr lang="en-US"/>
        </a:p>
      </dgm:t>
    </dgm:pt>
    <dgm:pt modelId="{BDD8404A-C81D-4D4E-A376-26FD6459B46C}">
      <dgm:prSet custT="1"/>
      <dgm:spPr/>
      <dgm:t>
        <a:bodyPr/>
        <a:lstStyle/>
        <a:p>
          <a:r>
            <a:rPr lang="en-GB" sz="2400" dirty="0"/>
            <a:t>HOW WILL YOUR RESEARCH WILL CONTRIBUTE TO THE EXISTING BODY OF KNOWLEDGE</a:t>
          </a:r>
          <a:endParaRPr lang="en-US" sz="2400" dirty="0"/>
        </a:p>
      </dgm:t>
    </dgm:pt>
    <dgm:pt modelId="{7F37550D-3A11-4573-9236-E66814B0FFCA}" type="parTrans" cxnId="{05960D19-7A78-4B66-9F00-5AEAE527C7BA}">
      <dgm:prSet/>
      <dgm:spPr/>
      <dgm:t>
        <a:bodyPr/>
        <a:lstStyle/>
        <a:p>
          <a:endParaRPr lang="en-US"/>
        </a:p>
      </dgm:t>
    </dgm:pt>
    <dgm:pt modelId="{51D570D4-D205-4DBF-9EFF-CB3A085CE13C}" type="sibTrans" cxnId="{05960D19-7A78-4B66-9F00-5AEAE527C7BA}">
      <dgm:prSet/>
      <dgm:spPr/>
      <dgm:t>
        <a:bodyPr/>
        <a:lstStyle/>
        <a:p>
          <a:endParaRPr lang="en-US"/>
        </a:p>
      </dgm:t>
    </dgm:pt>
    <dgm:pt modelId="{C1EC8519-D178-435D-A244-9795F36B9957}">
      <dgm:prSet custT="1"/>
      <dgm:spPr/>
      <dgm:t>
        <a:bodyPr/>
        <a:lstStyle/>
        <a:p>
          <a:r>
            <a:rPr lang="en-GB" sz="2400" dirty="0"/>
            <a:t>YOU CAN REFER BACK TO THIS SECTION DURING YOUR DISCUSSION</a:t>
          </a:r>
          <a:endParaRPr lang="en-US" sz="2400" dirty="0"/>
        </a:p>
      </dgm:t>
    </dgm:pt>
    <dgm:pt modelId="{7452D1C2-6B2B-4CD1-97B6-78027FE16203}" type="parTrans" cxnId="{70663E4C-BF5D-4DCA-96A3-437CD4779DA3}">
      <dgm:prSet/>
      <dgm:spPr/>
      <dgm:t>
        <a:bodyPr/>
        <a:lstStyle/>
        <a:p>
          <a:endParaRPr lang="en-US"/>
        </a:p>
      </dgm:t>
    </dgm:pt>
    <dgm:pt modelId="{24E0BBDD-793B-4A89-B0B5-671423EEEE2D}" type="sibTrans" cxnId="{70663E4C-BF5D-4DCA-96A3-437CD4779DA3}">
      <dgm:prSet/>
      <dgm:spPr/>
      <dgm:t>
        <a:bodyPr/>
        <a:lstStyle/>
        <a:p>
          <a:endParaRPr lang="en-US"/>
        </a:p>
      </dgm:t>
    </dgm:pt>
    <dgm:pt modelId="{740255B3-1025-45B9-9728-8F04BAC6D936}" type="pres">
      <dgm:prSet presAssocID="{0F793F09-AEE8-4571-A81D-22386B20C0A8}" presName="root" presStyleCnt="0">
        <dgm:presLayoutVars>
          <dgm:dir/>
          <dgm:resizeHandles val="exact"/>
        </dgm:presLayoutVars>
      </dgm:prSet>
      <dgm:spPr/>
    </dgm:pt>
    <dgm:pt modelId="{50AB8F5F-2DDD-4E32-8805-AE2E1BCC3E97}" type="pres">
      <dgm:prSet presAssocID="{3960F430-3481-46B4-A63A-5A17B86A56D7}" presName="compNode" presStyleCnt="0"/>
      <dgm:spPr/>
    </dgm:pt>
    <dgm:pt modelId="{01D0ECBD-26A6-4484-9B41-E6AE04C6B445}" type="pres">
      <dgm:prSet presAssocID="{3960F430-3481-46B4-A63A-5A17B86A56D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C1DA815-2CAF-4897-8AD7-D7B6A64751D4}" type="pres">
      <dgm:prSet presAssocID="{3960F430-3481-46B4-A63A-5A17B86A56D7}" presName="spaceRect" presStyleCnt="0"/>
      <dgm:spPr/>
    </dgm:pt>
    <dgm:pt modelId="{EAEEE27E-7C70-456C-BD08-264BDAD3FE1A}" type="pres">
      <dgm:prSet presAssocID="{3960F430-3481-46B4-A63A-5A17B86A56D7}" presName="textRect" presStyleLbl="revTx" presStyleIdx="0" presStyleCnt="6">
        <dgm:presLayoutVars>
          <dgm:chMax val="1"/>
          <dgm:chPref val="1"/>
        </dgm:presLayoutVars>
      </dgm:prSet>
      <dgm:spPr/>
    </dgm:pt>
    <dgm:pt modelId="{776CE1CE-0719-4B45-9EFF-677094A089AD}" type="pres">
      <dgm:prSet presAssocID="{0A001A5E-B5C4-48EB-9D31-E3997AF6EDAB}" presName="sibTrans" presStyleCnt="0"/>
      <dgm:spPr/>
    </dgm:pt>
    <dgm:pt modelId="{008C8079-F724-427E-BBFA-26CBE7AB71CF}" type="pres">
      <dgm:prSet presAssocID="{A74EF593-E325-40BD-AAAF-3D5B704A3FA3}" presName="compNode" presStyleCnt="0"/>
      <dgm:spPr/>
    </dgm:pt>
    <dgm:pt modelId="{F88BD35E-CDE1-4E49-B3F0-C2DA11BA1C3D}" type="pres">
      <dgm:prSet presAssocID="{A74EF593-E325-40BD-AAAF-3D5B704A3F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BB1C2A1-7AAA-4E66-95D5-F37F1A8BB3AD}" type="pres">
      <dgm:prSet presAssocID="{A74EF593-E325-40BD-AAAF-3D5B704A3FA3}" presName="spaceRect" presStyleCnt="0"/>
      <dgm:spPr/>
    </dgm:pt>
    <dgm:pt modelId="{60B7072D-3EC6-4819-AE7B-EFBB49BE3EC1}" type="pres">
      <dgm:prSet presAssocID="{A74EF593-E325-40BD-AAAF-3D5B704A3FA3}" presName="textRect" presStyleLbl="revTx" presStyleIdx="1" presStyleCnt="6">
        <dgm:presLayoutVars>
          <dgm:chMax val="1"/>
          <dgm:chPref val="1"/>
        </dgm:presLayoutVars>
      </dgm:prSet>
      <dgm:spPr/>
    </dgm:pt>
    <dgm:pt modelId="{B916CFB7-5D5D-4862-AB16-63C965F9CB41}" type="pres">
      <dgm:prSet presAssocID="{1FD874D2-9391-480E-B54A-4583F86A3DEB}" presName="sibTrans" presStyleCnt="0"/>
      <dgm:spPr/>
    </dgm:pt>
    <dgm:pt modelId="{BE269E3C-37A9-4776-9384-89E4581EA6EF}" type="pres">
      <dgm:prSet presAssocID="{0740006E-0E78-42B9-9117-4C6D85099B24}" presName="compNode" presStyleCnt="0"/>
      <dgm:spPr/>
    </dgm:pt>
    <dgm:pt modelId="{B82159B9-2208-4724-BB5C-E1C403EA220B}" type="pres">
      <dgm:prSet presAssocID="{0740006E-0E78-42B9-9117-4C6D85099B2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35D22D33-C3F7-4E19-BDD5-43D54A5B5853}" type="pres">
      <dgm:prSet presAssocID="{0740006E-0E78-42B9-9117-4C6D85099B24}" presName="spaceRect" presStyleCnt="0"/>
      <dgm:spPr/>
    </dgm:pt>
    <dgm:pt modelId="{90F676C0-555B-490E-BB85-1948DE901D60}" type="pres">
      <dgm:prSet presAssocID="{0740006E-0E78-42B9-9117-4C6D85099B24}" presName="textRect" presStyleLbl="revTx" presStyleIdx="2" presStyleCnt="6" custScaleX="151312">
        <dgm:presLayoutVars>
          <dgm:chMax val="1"/>
          <dgm:chPref val="1"/>
        </dgm:presLayoutVars>
      </dgm:prSet>
      <dgm:spPr/>
    </dgm:pt>
    <dgm:pt modelId="{A72FDA5A-1974-4D08-A88A-7B620EE92178}" type="pres">
      <dgm:prSet presAssocID="{EC749143-8F64-4A76-8969-5D2245256BC1}" presName="sibTrans" presStyleCnt="0"/>
      <dgm:spPr/>
    </dgm:pt>
    <dgm:pt modelId="{B4F4A524-4D0E-42F8-9B47-4C5DDCEC385E}" type="pres">
      <dgm:prSet presAssocID="{8AD77075-87DD-447B-BE77-EBA7B35AA8A8}" presName="compNode" presStyleCnt="0"/>
      <dgm:spPr/>
    </dgm:pt>
    <dgm:pt modelId="{5688FD2A-726A-4B03-AA0F-4FA1D77AAEE5}" type="pres">
      <dgm:prSet presAssocID="{8AD77075-87DD-447B-BE77-EBA7B35AA8A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C27FBFC-382B-4F74-8372-9F683F0A4A68}" type="pres">
      <dgm:prSet presAssocID="{8AD77075-87DD-447B-BE77-EBA7B35AA8A8}" presName="spaceRect" presStyleCnt="0"/>
      <dgm:spPr/>
    </dgm:pt>
    <dgm:pt modelId="{4ADC2442-063C-43DF-9C83-239C0150CF32}" type="pres">
      <dgm:prSet presAssocID="{8AD77075-87DD-447B-BE77-EBA7B35AA8A8}" presName="textRect" presStyleLbl="revTx" presStyleIdx="3" presStyleCnt="6" custScaleX="131958" custLinFactNeighborX="-16052" custLinFactNeighborY="16036">
        <dgm:presLayoutVars>
          <dgm:chMax val="1"/>
          <dgm:chPref val="1"/>
        </dgm:presLayoutVars>
      </dgm:prSet>
      <dgm:spPr/>
    </dgm:pt>
    <dgm:pt modelId="{3CE5A0BF-1929-4517-942E-774EB5615618}" type="pres">
      <dgm:prSet presAssocID="{980C250A-A806-4563-B8F8-2D1B704A1512}" presName="sibTrans" presStyleCnt="0"/>
      <dgm:spPr/>
    </dgm:pt>
    <dgm:pt modelId="{9B2F32BC-D777-4E7A-9EDE-46AE00DF0A5A}" type="pres">
      <dgm:prSet presAssocID="{BDD8404A-C81D-4D4E-A376-26FD6459B46C}" presName="compNode" presStyleCnt="0"/>
      <dgm:spPr/>
    </dgm:pt>
    <dgm:pt modelId="{0EEBA6ED-1BE8-451D-854F-474E14EEDF8D}" type="pres">
      <dgm:prSet presAssocID="{BDD8404A-C81D-4D4E-A376-26FD6459B46C}" presName="iconRect" presStyleLbl="node1" presStyleIdx="4" presStyleCnt="6" custLinFactX="-100000" custLinFactNeighborX="-196645" custLinFactNeighborY="296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146C7E0-0540-4C6C-9FC6-F7F06FB271D4}" type="pres">
      <dgm:prSet presAssocID="{BDD8404A-C81D-4D4E-A376-26FD6459B46C}" presName="spaceRect" presStyleCnt="0"/>
      <dgm:spPr/>
    </dgm:pt>
    <dgm:pt modelId="{920D003C-15E2-48A7-9860-ABF74E013098}" type="pres">
      <dgm:prSet presAssocID="{BDD8404A-C81D-4D4E-A376-26FD6459B46C}" presName="textRect" presStyleLbl="revTx" presStyleIdx="4" presStyleCnt="6" custScaleX="273747" custLinFactX="-19802" custLinFactNeighborX="-100000" custLinFactNeighborY="-3513">
        <dgm:presLayoutVars>
          <dgm:chMax val="1"/>
          <dgm:chPref val="1"/>
        </dgm:presLayoutVars>
      </dgm:prSet>
      <dgm:spPr/>
    </dgm:pt>
    <dgm:pt modelId="{EA1406F3-DAB6-4FBE-8AC4-3FE72D14A2D9}" type="pres">
      <dgm:prSet presAssocID="{51D570D4-D205-4DBF-9EFF-CB3A085CE13C}" presName="sibTrans" presStyleCnt="0"/>
      <dgm:spPr/>
    </dgm:pt>
    <dgm:pt modelId="{18642DFF-4AA7-4170-85AF-A34C6A2B6B3A}" type="pres">
      <dgm:prSet presAssocID="{C1EC8519-D178-435D-A244-9795F36B9957}" presName="compNode" presStyleCnt="0"/>
      <dgm:spPr/>
    </dgm:pt>
    <dgm:pt modelId="{6D5DE4F0-F8A4-4CD4-AD2A-564EDAAFB70D}" type="pres">
      <dgm:prSet presAssocID="{C1EC8519-D178-435D-A244-9795F36B995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6125B9E-6FF5-4DC7-90C6-EA8D012F8868}" type="pres">
      <dgm:prSet presAssocID="{C1EC8519-D178-435D-A244-9795F36B9957}" presName="spaceRect" presStyleCnt="0"/>
      <dgm:spPr/>
    </dgm:pt>
    <dgm:pt modelId="{6813E0EE-5911-4CDA-8CEF-F25D9C921504}" type="pres">
      <dgm:prSet presAssocID="{C1EC8519-D178-435D-A244-9795F36B9957}" presName="textRect" presStyleLbl="revTx" presStyleIdx="5" presStyleCnt="6" custScaleX="196899">
        <dgm:presLayoutVars>
          <dgm:chMax val="1"/>
          <dgm:chPref val="1"/>
        </dgm:presLayoutVars>
      </dgm:prSet>
      <dgm:spPr/>
    </dgm:pt>
  </dgm:ptLst>
  <dgm:cxnLst>
    <dgm:cxn modelId="{CF06E613-7E27-42BE-9A2C-49E6CF28D3C1}" type="presOf" srcId="{C1EC8519-D178-435D-A244-9795F36B9957}" destId="{6813E0EE-5911-4CDA-8CEF-F25D9C921504}" srcOrd="0" destOrd="0" presId="urn:microsoft.com/office/officeart/2018/2/layout/IconLabelList"/>
    <dgm:cxn modelId="{05960D19-7A78-4B66-9F00-5AEAE527C7BA}" srcId="{0F793F09-AEE8-4571-A81D-22386B20C0A8}" destId="{BDD8404A-C81D-4D4E-A376-26FD6459B46C}" srcOrd="4" destOrd="0" parTransId="{7F37550D-3A11-4573-9236-E66814B0FFCA}" sibTransId="{51D570D4-D205-4DBF-9EFF-CB3A085CE13C}"/>
    <dgm:cxn modelId="{739C162C-6004-4676-99CC-FA95F466AAC6}" srcId="{0F793F09-AEE8-4571-A81D-22386B20C0A8}" destId="{0740006E-0E78-42B9-9117-4C6D85099B24}" srcOrd="2" destOrd="0" parTransId="{7848F200-8ECB-4A89-96AD-A29E8EE1F272}" sibTransId="{EC749143-8F64-4A76-8969-5D2245256BC1}"/>
    <dgm:cxn modelId="{4CC56235-8DB9-4147-83F1-0983EE57385F}" type="presOf" srcId="{8AD77075-87DD-447B-BE77-EBA7B35AA8A8}" destId="{4ADC2442-063C-43DF-9C83-239C0150CF32}" srcOrd="0" destOrd="0" presId="urn:microsoft.com/office/officeart/2018/2/layout/IconLabelList"/>
    <dgm:cxn modelId="{910F3237-AE99-41F3-B1EE-9BF768E9B0D9}" type="presOf" srcId="{0740006E-0E78-42B9-9117-4C6D85099B24}" destId="{90F676C0-555B-490E-BB85-1948DE901D60}" srcOrd="0" destOrd="0" presId="urn:microsoft.com/office/officeart/2018/2/layout/IconLabelList"/>
    <dgm:cxn modelId="{F5978A3B-12F0-43ED-9E92-341EBE2D58FD}" type="presOf" srcId="{3960F430-3481-46B4-A63A-5A17B86A56D7}" destId="{EAEEE27E-7C70-456C-BD08-264BDAD3FE1A}" srcOrd="0" destOrd="0" presId="urn:microsoft.com/office/officeart/2018/2/layout/IconLabelList"/>
    <dgm:cxn modelId="{FC5E7563-E399-4E6C-8053-B7497C4CEC0B}" type="presOf" srcId="{0F793F09-AEE8-4571-A81D-22386B20C0A8}" destId="{740255B3-1025-45B9-9728-8F04BAC6D936}" srcOrd="0" destOrd="0" presId="urn:microsoft.com/office/officeart/2018/2/layout/IconLabelList"/>
    <dgm:cxn modelId="{70663E4C-BF5D-4DCA-96A3-437CD4779DA3}" srcId="{0F793F09-AEE8-4571-A81D-22386B20C0A8}" destId="{C1EC8519-D178-435D-A244-9795F36B9957}" srcOrd="5" destOrd="0" parTransId="{7452D1C2-6B2B-4CD1-97B6-78027FE16203}" sibTransId="{24E0BBDD-793B-4A89-B0B5-671423EEEE2D}"/>
    <dgm:cxn modelId="{02ED7870-4157-42EC-B4B2-F156FAFE9E63}" srcId="{0F793F09-AEE8-4571-A81D-22386B20C0A8}" destId="{3960F430-3481-46B4-A63A-5A17B86A56D7}" srcOrd="0" destOrd="0" parTransId="{3857688A-0AD4-4741-A858-80E97C648CDC}" sibTransId="{0A001A5E-B5C4-48EB-9D31-E3997AF6EDAB}"/>
    <dgm:cxn modelId="{A88C7AD2-F4E7-480D-9EB4-FE7989563282}" type="presOf" srcId="{A74EF593-E325-40BD-AAAF-3D5B704A3FA3}" destId="{60B7072D-3EC6-4819-AE7B-EFBB49BE3EC1}" srcOrd="0" destOrd="0" presId="urn:microsoft.com/office/officeart/2018/2/layout/IconLabelList"/>
    <dgm:cxn modelId="{894101D6-62BA-4843-B7AA-A0B5FBDBCE90}" srcId="{0F793F09-AEE8-4571-A81D-22386B20C0A8}" destId="{8AD77075-87DD-447B-BE77-EBA7B35AA8A8}" srcOrd="3" destOrd="0" parTransId="{08566315-676A-4367-B9C4-0F82A0C72518}" sibTransId="{980C250A-A806-4563-B8F8-2D1B704A1512}"/>
    <dgm:cxn modelId="{CB87D0E6-326D-48FB-BCF8-660A35159BA4}" srcId="{0F793F09-AEE8-4571-A81D-22386B20C0A8}" destId="{A74EF593-E325-40BD-AAAF-3D5B704A3FA3}" srcOrd="1" destOrd="0" parTransId="{D5E90AA9-E599-428C-B1D3-65D3F31FD0F3}" sibTransId="{1FD874D2-9391-480E-B54A-4583F86A3DEB}"/>
    <dgm:cxn modelId="{4F44F3F5-98E7-48A7-A86F-BBC67AC97205}" type="presOf" srcId="{BDD8404A-C81D-4D4E-A376-26FD6459B46C}" destId="{920D003C-15E2-48A7-9860-ABF74E013098}" srcOrd="0" destOrd="0" presId="urn:microsoft.com/office/officeart/2018/2/layout/IconLabelList"/>
    <dgm:cxn modelId="{CE48CA97-3B21-4738-80BF-6CC321DC478E}" type="presParOf" srcId="{740255B3-1025-45B9-9728-8F04BAC6D936}" destId="{50AB8F5F-2DDD-4E32-8805-AE2E1BCC3E97}" srcOrd="0" destOrd="0" presId="urn:microsoft.com/office/officeart/2018/2/layout/IconLabelList"/>
    <dgm:cxn modelId="{CDCFC6F7-0085-4586-865E-E3D7983B7D9D}" type="presParOf" srcId="{50AB8F5F-2DDD-4E32-8805-AE2E1BCC3E97}" destId="{01D0ECBD-26A6-4484-9B41-E6AE04C6B445}" srcOrd="0" destOrd="0" presId="urn:microsoft.com/office/officeart/2018/2/layout/IconLabelList"/>
    <dgm:cxn modelId="{D19D3BFE-E95D-498F-8128-BFD6203373E8}" type="presParOf" srcId="{50AB8F5F-2DDD-4E32-8805-AE2E1BCC3E97}" destId="{FC1DA815-2CAF-4897-8AD7-D7B6A64751D4}" srcOrd="1" destOrd="0" presId="urn:microsoft.com/office/officeart/2018/2/layout/IconLabelList"/>
    <dgm:cxn modelId="{9D033357-87BC-48D1-8003-5C722325D96E}" type="presParOf" srcId="{50AB8F5F-2DDD-4E32-8805-AE2E1BCC3E97}" destId="{EAEEE27E-7C70-456C-BD08-264BDAD3FE1A}" srcOrd="2" destOrd="0" presId="urn:microsoft.com/office/officeart/2018/2/layout/IconLabelList"/>
    <dgm:cxn modelId="{1E53ADAA-4DB5-4C54-B082-0BF915D383BC}" type="presParOf" srcId="{740255B3-1025-45B9-9728-8F04BAC6D936}" destId="{776CE1CE-0719-4B45-9EFF-677094A089AD}" srcOrd="1" destOrd="0" presId="urn:microsoft.com/office/officeart/2018/2/layout/IconLabelList"/>
    <dgm:cxn modelId="{BA8AC570-4CE8-41D5-8848-A5306B28E6CA}" type="presParOf" srcId="{740255B3-1025-45B9-9728-8F04BAC6D936}" destId="{008C8079-F724-427E-BBFA-26CBE7AB71CF}" srcOrd="2" destOrd="0" presId="urn:microsoft.com/office/officeart/2018/2/layout/IconLabelList"/>
    <dgm:cxn modelId="{A44B75A1-4AD7-45DE-AD9C-785957F646B5}" type="presParOf" srcId="{008C8079-F724-427E-BBFA-26CBE7AB71CF}" destId="{F88BD35E-CDE1-4E49-B3F0-C2DA11BA1C3D}" srcOrd="0" destOrd="0" presId="urn:microsoft.com/office/officeart/2018/2/layout/IconLabelList"/>
    <dgm:cxn modelId="{FB060194-F744-4E17-BCDE-52A0ECAE55ED}" type="presParOf" srcId="{008C8079-F724-427E-BBFA-26CBE7AB71CF}" destId="{EBB1C2A1-7AAA-4E66-95D5-F37F1A8BB3AD}" srcOrd="1" destOrd="0" presId="urn:microsoft.com/office/officeart/2018/2/layout/IconLabelList"/>
    <dgm:cxn modelId="{ACC5E871-ABE2-4B7B-AF7D-A29B6F4D1902}" type="presParOf" srcId="{008C8079-F724-427E-BBFA-26CBE7AB71CF}" destId="{60B7072D-3EC6-4819-AE7B-EFBB49BE3EC1}" srcOrd="2" destOrd="0" presId="urn:microsoft.com/office/officeart/2018/2/layout/IconLabelList"/>
    <dgm:cxn modelId="{E65779EC-B5B5-450C-881E-298C1283F259}" type="presParOf" srcId="{740255B3-1025-45B9-9728-8F04BAC6D936}" destId="{B916CFB7-5D5D-4862-AB16-63C965F9CB41}" srcOrd="3" destOrd="0" presId="urn:microsoft.com/office/officeart/2018/2/layout/IconLabelList"/>
    <dgm:cxn modelId="{18D80C33-BA24-4E19-B769-917103CE66F5}" type="presParOf" srcId="{740255B3-1025-45B9-9728-8F04BAC6D936}" destId="{BE269E3C-37A9-4776-9384-89E4581EA6EF}" srcOrd="4" destOrd="0" presId="urn:microsoft.com/office/officeart/2018/2/layout/IconLabelList"/>
    <dgm:cxn modelId="{10B21947-E8E1-45C1-B0F6-E00C072ED7F6}" type="presParOf" srcId="{BE269E3C-37A9-4776-9384-89E4581EA6EF}" destId="{B82159B9-2208-4724-BB5C-E1C403EA220B}" srcOrd="0" destOrd="0" presId="urn:microsoft.com/office/officeart/2018/2/layout/IconLabelList"/>
    <dgm:cxn modelId="{36564050-6796-47EE-9414-650357335E5C}" type="presParOf" srcId="{BE269E3C-37A9-4776-9384-89E4581EA6EF}" destId="{35D22D33-C3F7-4E19-BDD5-43D54A5B5853}" srcOrd="1" destOrd="0" presId="urn:microsoft.com/office/officeart/2018/2/layout/IconLabelList"/>
    <dgm:cxn modelId="{E8252617-03D3-4C9D-9BAD-5A666B4A8491}" type="presParOf" srcId="{BE269E3C-37A9-4776-9384-89E4581EA6EF}" destId="{90F676C0-555B-490E-BB85-1948DE901D60}" srcOrd="2" destOrd="0" presId="urn:microsoft.com/office/officeart/2018/2/layout/IconLabelList"/>
    <dgm:cxn modelId="{AF974028-3496-44BA-8D1A-27B6A9069895}" type="presParOf" srcId="{740255B3-1025-45B9-9728-8F04BAC6D936}" destId="{A72FDA5A-1974-4D08-A88A-7B620EE92178}" srcOrd="5" destOrd="0" presId="urn:microsoft.com/office/officeart/2018/2/layout/IconLabelList"/>
    <dgm:cxn modelId="{CA012C72-F4B7-43A7-96A7-1328A7A16FB5}" type="presParOf" srcId="{740255B3-1025-45B9-9728-8F04BAC6D936}" destId="{B4F4A524-4D0E-42F8-9B47-4C5DDCEC385E}" srcOrd="6" destOrd="0" presId="urn:microsoft.com/office/officeart/2018/2/layout/IconLabelList"/>
    <dgm:cxn modelId="{9FD21DD5-037D-4999-A206-944229180CEA}" type="presParOf" srcId="{B4F4A524-4D0E-42F8-9B47-4C5DDCEC385E}" destId="{5688FD2A-726A-4B03-AA0F-4FA1D77AAEE5}" srcOrd="0" destOrd="0" presId="urn:microsoft.com/office/officeart/2018/2/layout/IconLabelList"/>
    <dgm:cxn modelId="{EF47D123-DDD4-4432-B5F5-886F7EAF9EB8}" type="presParOf" srcId="{B4F4A524-4D0E-42F8-9B47-4C5DDCEC385E}" destId="{8C27FBFC-382B-4F74-8372-9F683F0A4A68}" srcOrd="1" destOrd="0" presId="urn:microsoft.com/office/officeart/2018/2/layout/IconLabelList"/>
    <dgm:cxn modelId="{E1CCF610-962B-4615-BEC2-6FF4E70682EA}" type="presParOf" srcId="{B4F4A524-4D0E-42F8-9B47-4C5DDCEC385E}" destId="{4ADC2442-063C-43DF-9C83-239C0150CF32}" srcOrd="2" destOrd="0" presId="urn:microsoft.com/office/officeart/2018/2/layout/IconLabelList"/>
    <dgm:cxn modelId="{27EDF58A-4280-4786-8F49-67393197CA66}" type="presParOf" srcId="{740255B3-1025-45B9-9728-8F04BAC6D936}" destId="{3CE5A0BF-1929-4517-942E-774EB5615618}" srcOrd="7" destOrd="0" presId="urn:microsoft.com/office/officeart/2018/2/layout/IconLabelList"/>
    <dgm:cxn modelId="{E92E9A5F-BFD2-407B-B136-952555789F6D}" type="presParOf" srcId="{740255B3-1025-45B9-9728-8F04BAC6D936}" destId="{9B2F32BC-D777-4E7A-9EDE-46AE00DF0A5A}" srcOrd="8" destOrd="0" presId="urn:microsoft.com/office/officeart/2018/2/layout/IconLabelList"/>
    <dgm:cxn modelId="{9331A467-892E-4D71-855C-05B2F44CA72C}" type="presParOf" srcId="{9B2F32BC-D777-4E7A-9EDE-46AE00DF0A5A}" destId="{0EEBA6ED-1BE8-451D-854F-474E14EEDF8D}" srcOrd="0" destOrd="0" presId="urn:microsoft.com/office/officeart/2018/2/layout/IconLabelList"/>
    <dgm:cxn modelId="{659C8B00-98D8-4C0B-898A-F32FC9FF0B5F}" type="presParOf" srcId="{9B2F32BC-D777-4E7A-9EDE-46AE00DF0A5A}" destId="{0146C7E0-0540-4C6C-9FC6-F7F06FB271D4}" srcOrd="1" destOrd="0" presId="urn:microsoft.com/office/officeart/2018/2/layout/IconLabelList"/>
    <dgm:cxn modelId="{2C72FADE-75C4-4A52-8EC3-5CF6B5373328}" type="presParOf" srcId="{9B2F32BC-D777-4E7A-9EDE-46AE00DF0A5A}" destId="{920D003C-15E2-48A7-9860-ABF74E013098}" srcOrd="2" destOrd="0" presId="urn:microsoft.com/office/officeart/2018/2/layout/IconLabelList"/>
    <dgm:cxn modelId="{24E7ED68-07E3-4771-B341-8CC776E960EF}" type="presParOf" srcId="{740255B3-1025-45B9-9728-8F04BAC6D936}" destId="{EA1406F3-DAB6-4FBE-8AC4-3FE72D14A2D9}" srcOrd="9" destOrd="0" presId="urn:microsoft.com/office/officeart/2018/2/layout/IconLabelList"/>
    <dgm:cxn modelId="{53FD0DF4-3F05-45A5-B907-8F2172CD01AA}" type="presParOf" srcId="{740255B3-1025-45B9-9728-8F04BAC6D936}" destId="{18642DFF-4AA7-4170-85AF-A34C6A2B6B3A}" srcOrd="10" destOrd="0" presId="urn:microsoft.com/office/officeart/2018/2/layout/IconLabelList"/>
    <dgm:cxn modelId="{BB39253D-C520-478E-B7E4-D07C6C26BF7C}" type="presParOf" srcId="{18642DFF-4AA7-4170-85AF-A34C6A2B6B3A}" destId="{6D5DE4F0-F8A4-4CD4-AD2A-564EDAAFB70D}" srcOrd="0" destOrd="0" presId="urn:microsoft.com/office/officeart/2018/2/layout/IconLabelList"/>
    <dgm:cxn modelId="{2F09F92B-3C1D-47B5-80F4-D3CA0241165A}" type="presParOf" srcId="{18642DFF-4AA7-4170-85AF-A34C6A2B6B3A}" destId="{96125B9E-6FF5-4DC7-90C6-EA8D012F8868}" srcOrd="1" destOrd="0" presId="urn:microsoft.com/office/officeart/2018/2/layout/IconLabelList"/>
    <dgm:cxn modelId="{74822043-3350-4972-AB4E-8FA5B70DB564}" type="presParOf" srcId="{18642DFF-4AA7-4170-85AF-A34C6A2B6B3A}" destId="{6813E0EE-5911-4CDA-8CEF-F25D9C92150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C9378B-ACF1-4A78-BFA8-2B660374DF5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DE4C40-30F7-4713-B0D0-AD14E8766103}">
      <dgm:prSet custT="1"/>
      <dgm:spPr/>
      <dgm:t>
        <a:bodyPr/>
        <a:lstStyle/>
        <a:p>
          <a:r>
            <a:rPr lang="en-GB" sz="2800" dirty="0"/>
            <a:t>USING YOUR DATA WITH THE IDENTIFIED THEMES</a:t>
          </a:r>
          <a:endParaRPr lang="en-US" sz="2800" dirty="0"/>
        </a:p>
      </dgm:t>
    </dgm:pt>
    <dgm:pt modelId="{D876FEDE-31FE-45CB-8AE1-D4E24213609E}" type="parTrans" cxnId="{9BA43E12-2B6E-46AC-B24D-47E08ADAD8D6}">
      <dgm:prSet/>
      <dgm:spPr/>
      <dgm:t>
        <a:bodyPr/>
        <a:lstStyle/>
        <a:p>
          <a:endParaRPr lang="en-US"/>
        </a:p>
      </dgm:t>
    </dgm:pt>
    <dgm:pt modelId="{031C30C9-F9C1-426A-A794-16E0FC64B202}" type="sibTrans" cxnId="{9BA43E12-2B6E-46AC-B24D-47E08ADAD8D6}">
      <dgm:prSet/>
      <dgm:spPr/>
      <dgm:t>
        <a:bodyPr/>
        <a:lstStyle/>
        <a:p>
          <a:endParaRPr lang="en-US"/>
        </a:p>
      </dgm:t>
    </dgm:pt>
    <dgm:pt modelId="{384B3076-745F-4869-ADBF-4C7C879AAE50}">
      <dgm:prSet custT="1"/>
      <dgm:spPr/>
      <dgm:t>
        <a:bodyPr/>
        <a:lstStyle/>
        <a:p>
          <a:r>
            <a:rPr lang="en-GB" sz="2800" dirty="0"/>
            <a:t>EXPLORE YOUR RESEARCH/THEMES IN THE WIDER CONTEXT (REFER BACK TO YOUR LITERATURE REVIEW AND THEORIES)</a:t>
          </a:r>
          <a:endParaRPr lang="en-US" sz="2800" dirty="0"/>
        </a:p>
      </dgm:t>
    </dgm:pt>
    <dgm:pt modelId="{8F16BCC8-660B-4343-9804-A720AF4E659A}" type="parTrans" cxnId="{4E7E5BCE-2683-4CDF-9860-E5E8729CF556}">
      <dgm:prSet/>
      <dgm:spPr/>
      <dgm:t>
        <a:bodyPr/>
        <a:lstStyle/>
        <a:p>
          <a:endParaRPr lang="en-US"/>
        </a:p>
      </dgm:t>
    </dgm:pt>
    <dgm:pt modelId="{CA9423E7-6E15-4CDC-8B60-BA039E94AA8C}" type="sibTrans" cxnId="{4E7E5BCE-2683-4CDF-9860-E5E8729CF556}">
      <dgm:prSet/>
      <dgm:spPr/>
      <dgm:t>
        <a:bodyPr/>
        <a:lstStyle/>
        <a:p>
          <a:endParaRPr lang="en-US"/>
        </a:p>
      </dgm:t>
    </dgm:pt>
    <dgm:pt modelId="{36E83A66-9265-44B6-9B6D-7CDA325A056A}">
      <dgm:prSet custT="1"/>
      <dgm:spPr/>
      <dgm:t>
        <a:bodyPr/>
        <a:lstStyle/>
        <a:p>
          <a:r>
            <a:rPr lang="en-GB" sz="2800" dirty="0"/>
            <a:t>DEVELOP YOUR ARGUMENT/CRITICAL ANALYSIS/VIEWPOINT</a:t>
          </a:r>
          <a:endParaRPr lang="en-US" sz="2800" dirty="0"/>
        </a:p>
      </dgm:t>
    </dgm:pt>
    <dgm:pt modelId="{91010C37-EEEC-4689-8D13-A2F78D201DD2}" type="parTrans" cxnId="{BDF605BC-1C97-4B37-ACB3-909E1749B3E6}">
      <dgm:prSet/>
      <dgm:spPr/>
      <dgm:t>
        <a:bodyPr/>
        <a:lstStyle/>
        <a:p>
          <a:endParaRPr lang="en-US"/>
        </a:p>
      </dgm:t>
    </dgm:pt>
    <dgm:pt modelId="{EA648053-A21D-4294-960E-F67B3080AE95}" type="sibTrans" cxnId="{BDF605BC-1C97-4B37-ACB3-909E1749B3E6}">
      <dgm:prSet/>
      <dgm:spPr/>
      <dgm:t>
        <a:bodyPr/>
        <a:lstStyle/>
        <a:p>
          <a:endParaRPr lang="en-US"/>
        </a:p>
      </dgm:t>
    </dgm:pt>
    <dgm:pt modelId="{79D8C02F-0AB5-45BA-BD71-E4A6F1B9FE74}">
      <dgm:prSet custT="1"/>
      <dgm:spPr/>
      <dgm:t>
        <a:bodyPr/>
        <a:lstStyle/>
        <a:p>
          <a:r>
            <a:rPr lang="en-GB" sz="2800" dirty="0"/>
            <a:t>YOUR RESEARCH DATA SHOULD RUN THROUGH YOUR DISCUSSION (USE EXAMPLES)</a:t>
          </a:r>
          <a:endParaRPr lang="en-US" sz="2800" dirty="0"/>
        </a:p>
      </dgm:t>
    </dgm:pt>
    <dgm:pt modelId="{5229AF9A-6B9A-412E-AB13-9493CA547B4F}" type="parTrans" cxnId="{08FC829B-BB6D-4EE0-95E9-680357AC17BE}">
      <dgm:prSet/>
      <dgm:spPr/>
      <dgm:t>
        <a:bodyPr/>
        <a:lstStyle/>
        <a:p>
          <a:endParaRPr lang="en-US"/>
        </a:p>
      </dgm:t>
    </dgm:pt>
    <dgm:pt modelId="{6163952E-A1E5-4405-B775-D15C7E6644BF}" type="sibTrans" cxnId="{08FC829B-BB6D-4EE0-95E9-680357AC17BE}">
      <dgm:prSet/>
      <dgm:spPr/>
      <dgm:t>
        <a:bodyPr/>
        <a:lstStyle/>
        <a:p>
          <a:endParaRPr lang="en-US"/>
        </a:p>
      </dgm:t>
    </dgm:pt>
    <dgm:pt modelId="{06BAECC0-FF47-40C3-BE1C-032313F63FE1}" type="pres">
      <dgm:prSet presAssocID="{F2C9378B-ACF1-4A78-BFA8-2B660374DF5F}" presName="root" presStyleCnt="0">
        <dgm:presLayoutVars>
          <dgm:dir/>
          <dgm:resizeHandles val="exact"/>
        </dgm:presLayoutVars>
      </dgm:prSet>
      <dgm:spPr/>
    </dgm:pt>
    <dgm:pt modelId="{7CB89480-FD55-4DC2-80C4-40B5C15921F1}" type="pres">
      <dgm:prSet presAssocID="{F2C9378B-ACF1-4A78-BFA8-2B660374DF5F}" presName="container" presStyleCnt="0">
        <dgm:presLayoutVars>
          <dgm:dir/>
          <dgm:resizeHandles val="exact"/>
        </dgm:presLayoutVars>
      </dgm:prSet>
      <dgm:spPr/>
    </dgm:pt>
    <dgm:pt modelId="{C0DA4D5E-5410-4D32-9A8A-AC10B32263F5}" type="pres">
      <dgm:prSet presAssocID="{FBDE4C40-30F7-4713-B0D0-AD14E8766103}" presName="compNode" presStyleCnt="0"/>
      <dgm:spPr/>
    </dgm:pt>
    <dgm:pt modelId="{0684CBDA-5EAB-4C2C-AD07-1FF1BACF1879}" type="pres">
      <dgm:prSet presAssocID="{FBDE4C40-30F7-4713-B0D0-AD14E8766103}" presName="iconBgRect" presStyleLbl="bgShp" presStyleIdx="0" presStyleCnt="4"/>
      <dgm:spPr/>
    </dgm:pt>
    <dgm:pt modelId="{BAAFDC2D-B331-433F-9670-6FCBF62AF224}" type="pres">
      <dgm:prSet presAssocID="{FBDE4C40-30F7-4713-B0D0-AD14E876610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A5ADED2E-C139-49F0-889B-B65EA9F840C7}" type="pres">
      <dgm:prSet presAssocID="{FBDE4C40-30F7-4713-B0D0-AD14E8766103}" presName="spaceRect" presStyleCnt="0"/>
      <dgm:spPr/>
    </dgm:pt>
    <dgm:pt modelId="{6F98C675-A3B5-4F3F-8E58-C9DE40BD8360}" type="pres">
      <dgm:prSet presAssocID="{FBDE4C40-30F7-4713-B0D0-AD14E8766103}" presName="textRect" presStyleLbl="revTx" presStyleIdx="0" presStyleCnt="4">
        <dgm:presLayoutVars>
          <dgm:chMax val="1"/>
          <dgm:chPref val="1"/>
        </dgm:presLayoutVars>
      </dgm:prSet>
      <dgm:spPr/>
    </dgm:pt>
    <dgm:pt modelId="{CD7FD796-01A1-412F-B587-F161A0964722}" type="pres">
      <dgm:prSet presAssocID="{031C30C9-F9C1-426A-A794-16E0FC64B202}" presName="sibTrans" presStyleLbl="sibTrans2D1" presStyleIdx="0" presStyleCnt="0"/>
      <dgm:spPr/>
    </dgm:pt>
    <dgm:pt modelId="{12825C78-8F6A-4032-83C9-BC24AA69D4B5}" type="pres">
      <dgm:prSet presAssocID="{384B3076-745F-4869-ADBF-4C7C879AAE50}" presName="compNode" presStyleCnt="0"/>
      <dgm:spPr/>
    </dgm:pt>
    <dgm:pt modelId="{F7265636-F9B6-4217-A32E-7D9312AA4799}" type="pres">
      <dgm:prSet presAssocID="{384B3076-745F-4869-ADBF-4C7C879AAE50}" presName="iconBgRect" presStyleLbl="bgShp" presStyleIdx="1" presStyleCnt="4"/>
      <dgm:spPr/>
    </dgm:pt>
    <dgm:pt modelId="{73299130-89C7-46C6-8EF5-796B59D308FA}" type="pres">
      <dgm:prSet presAssocID="{384B3076-745F-4869-ADBF-4C7C879AAE5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F37C013-AC9A-47C5-B088-692B81C6DBC2}" type="pres">
      <dgm:prSet presAssocID="{384B3076-745F-4869-ADBF-4C7C879AAE50}" presName="spaceRect" presStyleCnt="0"/>
      <dgm:spPr/>
    </dgm:pt>
    <dgm:pt modelId="{29CA9227-58E6-4DE0-B029-9885120ECEAE}" type="pres">
      <dgm:prSet presAssocID="{384B3076-745F-4869-ADBF-4C7C879AAE50}" presName="textRect" presStyleLbl="revTx" presStyleIdx="1" presStyleCnt="4">
        <dgm:presLayoutVars>
          <dgm:chMax val="1"/>
          <dgm:chPref val="1"/>
        </dgm:presLayoutVars>
      </dgm:prSet>
      <dgm:spPr/>
    </dgm:pt>
    <dgm:pt modelId="{BDDC8FCB-80D8-46FE-A990-06AE2B50B985}" type="pres">
      <dgm:prSet presAssocID="{CA9423E7-6E15-4CDC-8B60-BA039E94AA8C}" presName="sibTrans" presStyleLbl="sibTrans2D1" presStyleIdx="0" presStyleCnt="0"/>
      <dgm:spPr/>
    </dgm:pt>
    <dgm:pt modelId="{D8F25300-D98F-445C-823E-099475D44601}" type="pres">
      <dgm:prSet presAssocID="{36E83A66-9265-44B6-9B6D-7CDA325A056A}" presName="compNode" presStyleCnt="0"/>
      <dgm:spPr/>
    </dgm:pt>
    <dgm:pt modelId="{BF5C4B72-A786-4EEC-B4A5-A55818CFD95C}" type="pres">
      <dgm:prSet presAssocID="{36E83A66-9265-44B6-9B6D-7CDA325A056A}" presName="iconBgRect" presStyleLbl="bgShp" presStyleIdx="2" presStyleCnt="4"/>
      <dgm:spPr/>
    </dgm:pt>
    <dgm:pt modelId="{DD92307A-DBDA-47B2-A308-0E84D14752FD}" type="pres">
      <dgm:prSet presAssocID="{36E83A66-9265-44B6-9B6D-7CDA325A05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BDA10D9-20E2-450E-874A-6FE9EA731915}" type="pres">
      <dgm:prSet presAssocID="{36E83A66-9265-44B6-9B6D-7CDA325A056A}" presName="spaceRect" presStyleCnt="0"/>
      <dgm:spPr/>
    </dgm:pt>
    <dgm:pt modelId="{0BBEAAD2-FBD0-400B-ACD2-221B25C5AE35}" type="pres">
      <dgm:prSet presAssocID="{36E83A66-9265-44B6-9B6D-7CDA325A056A}" presName="textRect" presStyleLbl="revTx" presStyleIdx="2" presStyleCnt="4">
        <dgm:presLayoutVars>
          <dgm:chMax val="1"/>
          <dgm:chPref val="1"/>
        </dgm:presLayoutVars>
      </dgm:prSet>
      <dgm:spPr/>
    </dgm:pt>
    <dgm:pt modelId="{0198F76C-D0D5-45C2-A431-CB3E69B43A71}" type="pres">
      <dgm:prSet presAssocID="{EA648053-A21D-4294-960E-F67B3080AE95}" presName="sibTrans" presStyleLbl="sibTrans2D1" presStyleIdx="0" presStyleCnt="0"/>
      <dgm:spPr/>
    </dgm:pt>
    <dgm:pt modelId="{C8EAD835-75DA-48DF-826B-E06264D97070}" type="pres">
      <dgm:prSet presAssocID="{79D8C02F-0AB5-45BA-BD71-E4A6F1B9FE74}" presName="compNode" presStyleCnt="0"/>
      <dgm:spPr/>
    </dgm:pt>
    <dgm:pt modelId="{D0ABF49D-5CC2-45D7-9DC8-2E19F9CCD7DF}" type="pres">
      <dgm:prSet presAssocID="{79D8C02F-0AB5-45BA-BD71-E4A6F1B9FE74}" presName="iconBgRect" presStyleLbl="bgShp" presStyleIdx="3" presStyleCnt="4"/>
      <dgm:spPr/>
    </dgm:pt>
    <dgm:pt modelId="{97AADFF1-7A13-4BF8-8606-E01C34F410B2}" type="pres">
      <dgm:prSet presAssocID="{79D8C02F-0AB5-45BA-BD71-E4A6F1B9FE7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26494AF-1077-45EF-846A-ED5D76578E43}" type="pres">
      <dgm:prSet presAssocID="{79D8C02F-0AB5-45BA-BD71-E4A6F1B9FE74}" presName="spaceRect" presStyleCnt="0"/>
      <dgm:spPr/>
    </dgm:pt>
    <dgm:pt modelId="{8C218E78-B59B-4B48-93AB-36CEE3DDA0E2}" type="pres">
      <dgm:prSet presAssocID="{79D8C02F-0AB5-45BA-BD71-E4A6F1B9FE74}" presName="textRect" presStyleLbl="revTx" presStyleIdx="3" presStyleCnt="4" custScaleX="116203" custScaleY="134850">
        <dgm:presLayoutVars>
          <dgm:chMax val="1"/>
          <dgm:chPref val="1"/>
        </dgm:presLayoutVars>
      </dgm:prSet>
      <dgm:spPr/>
    </dgm:pt>
  </dgm:ptLst>
  <dgm:cxnLst>
    <dgm:cxn modelId="{9BA43E12-2B6E-46AC-B24D-47E08ADAD8D6}" srcId="{F2C9378B-ACF1-4A78-BFA8-2B660374DF5F}" destId="{FBDE4C40-30F7-4713-B0D0-AD14E8766103}" srcOrd="0" destOrd="0" parTransId="{D876FEDE-31FE-45CB-8AE1-D4E24213609E}" sibTransId="{031C30C9-F9C1-426A-A794-16E0FC64B202}"/>
    <dgm:cxn modelId="{BF418E1A-326E-4850-95E9-F16DF1692781}" type="presOf" srcId="{EA648053-A21D-4294-960E-F67B3080AE95}" destId="{0198F76C-D0D5-45C2-A431-CB3E69B43A71}" srcOrd="0" destOrd="0" presId="urn:microsoft.com/office/officeart/2018/2/layout/IconCircleList"/>
    <dgm:cxn modelId="{BFFAAF31-4359-4FC6-80B0-3C3ADA2AEE49}" type="presOf" srcId="{79D8C02F-0AB5-45BA-BD71-E4A6F1B9FE74}" destId="{8C218E78-B59B-4B48-93AB-36CEE3DDA0E2}" srcOrd="0" destOrd="0" presId="urn:microsoft.com/office/officeart/2018/2/layout/IconCircleList"/>
    <dgm:cxn modelId="{7B098262-2D1C-49BE-931E-84375EDE3B47}" type="presOf" srcId="{031C30C9-F9C1-426A-A794-16E0FC64B202}" destId="{CD7FD796-01A1-412F-B587-F161A0964722}" srcOrd="0" destOrd="0" presId="urn:microsoft.com/office/officeart/2018/2/layout/IconCircleList"/>
    <dgm:cxn modelId="{40A38E57-4A9A-4215-9D1C-6A3360A67665}" type="presOf" srcId="{384B3076-745F-4869-ADBF-4C7C879AAE50}" destId="{29CA9227-58E6-4DE0-B029-9885120ECEAE}" srcOrd="0" destOrd="0" presId="urn:microsoft.com/office/officeart/2018/2/layout/IconCircleList"/>
    <dgm:cxn modelId="{A72D8180-B88D-452E-883B-E850683EEE19}" type="presOf" srcId="{F2C9378B-ACF1-4A78-BFA8-2B660374DF5F}" destId="{06BAECC0-FF47-40C3-BE1C-032313F63FE1}" srcOrd="0" destOrd="0" presId="urn:microsoft.com/office/officeart/2018/2/layout/IconCircleList"/>
    <dgm:cxn modelId="{08FC829B-BB6D-4EE0-95E9-680357AC17BE}" srcId="{F2C9378B-ACF1-4A78-BFA8-2B660374DF5F}" destId="{79D8C02F-0AB5-45BA-BD71-E4A6F1B9FE74}" srcOrd="3" destOrd="0" parTransId="{5229AF9A-6B9A-412E-AB13-9493CA547B4F}" sibTransId="{6163952E-A1E5-4405-B775-D15C7E6644BF}"/>
    <dgm:cxn modelId="{83F504A1-DEE8-4C38-B547-6F807A97E1F4}" type="presOf" srcId="{FBDE4C40-30F7-4713-B0D0-AD14E8766103}" destId="{6F98C675-A3B5-4F3F-8E58-C9DE40BD8360}" srcOrd="0" destOrd="0" presId="urn:microsoft.com/office/officeart/2018/2/layout/IconCircleList"/>
    <dgm:cxn modelId="{BDF605BC-1C97-4B37-ACB3-909E1749B3E6}" srcId="{F2C9378B-ACF1-4A78-BFA8-2B660374DF5F}" destId="{36E83A66-9265-44B6-9B6D-7CDA325A056A}" srcOrd="2" destOrd="0" parTransId="{91010C37-EEEC-4689-8D13-A2F78D201DD2}" sibTransId="{EA648053-A21D-4294-960E-F67B3080AE95}"/>
    <dgm:cxn modelId="{4E7E5BCE-2683-4CDF-9860-E5E8729CF556}" srcId="{F2C9378B-ACF1-4A78-BFA8-2B660374DF5F}" destId="{384B3076-745F-4869-ADBF-4C7C879AAE50}" srcOrd="1" destOrd="0" parTransId="{8F16BCC8-660B-4343-9804-A720AF4E659A}" sibTransId="{CA9423E7-6E15-4CDC-8B60-BA039E94AA8C}"/>
    <dgm:cxn modelId="{B964FDE6-32A1-4EC8-A02F-9FE4BEF605B0}" type="presOf" srcId="{36E83A66-9265-44B6-9B6D-7CDA325A056A}" destId="{0BBEAAD2-FBD0-400B-ACD2-221B25C5AE35}" srcOrd="0" destOrd="0" presId="urn:microsoft.com/office/officeart/2018/2/layout/IconCircleList"/>
    <dgm:cxn modelId="{1E1B49EA-EC44-42F9-A760-E82B0DB81387}" type="presOf" srcId="{CA9423E7-6E15-4CDC-8B60-BA039E94AA8C}" destId="{BDDC8FCB-80D8-46FE-A990-06AE2B50B985}" srcOrd="0" destOrd="0" presId="urn:microsoft.com/office/officeart/2018/2/layout/IconCircleList"/>
    <dgm:cxn modelId="{A564E4BC-5E11-46A4-9E4A-194F9DE9C0C0}" type="presParOf" srcId="{06BAECC0-FF47-40C3-BE1C-032313F63FE1}" destId="{7CB89480-FD55-4DC2-80C4-40B5C15921F1}" srcOrd="0" destOrd="0" presId="urn:microsoft.com/office/officeart/2018/2/layout/IconCircleList"/>
    <dgm:cxn modelId="{46807544-DF2A-4028-BAFD-FCC8E94603AD}" type="presParOf" srcId="{7CB89480-FD55-4DC2-80C4-40B5C15921F1}" destId="{C0DA4D5E-5410-4D32-9A8A-AC10B32263F5}" srcOrd="0" destOrd="0" presId="urn:microsoft.com/office/officeart/2018/2/layout/IconCircleList"/>
    <dgm:cxn modelId="{B18A6100-672A-4545-B8E6-8DFD5DD3856F}" type="presParOf" srcId="{C0DA4D5E-5410-4D32-9A8A-AC10B32263F5}" destId="{0684CBDA-5EAB-4C2C-AD07-1FF1BACF1879}" srcOrd="0" destOrd="0" presId="urn:microsoft.com/office/officeart/2018/2/layout/IconCircleList"/>
    <dgm:cxn modelId="{93DE128A-03C8-4C82-B300-EE743E708280}" type="presParOf" srcId="{C0DA4D5E-5410-4D32-9A8A-AC10B32263F5}" destId="{BAAFDC2D-B331-433F-9670-6FCBF62AF224}" srcOrd="1" destOrd="0" presId="urn:microsoft.com/office/officeart/2018/2/layout/IconCircleList"/>
    <dgm:cxn modelId="{0E1854C9-99A1-4446-B1C3-4EF27F7085D1}" type="presParOf" srcId="{C0DA4D5E-5410-4D32-9A8A-AC10B32263F5}" destId="{A5ADED2E-C139-49F0-889B-B65EA9F840C7}" srcOrd="2" destOrd="0" presId="urn:microsoft.com/office/officeart/2018/2/layout/IconCircleList"/>
    <dgm:cxn modelId="{51BA321C-A6CE-4452-A7B7-C79B33F5E55C}" type="presParOf" srcId="{C0DA4D5E-5410-4D32-9A8A-AC10B32263F5}" destId="{6F98C675-A3B5-4F3F-8E58-C9DE40BD8360}" srcOrd="3" destOrd="0" presId="urn:microsoft.com/office/officeart/2018/2/layout/IconCircleList"/>
    <dgm:cxn modelId="{0A586EC6-D2F1-4DAE-8105-3566B359B481}" type="presParOf" srcId="{7CB89480-FD55-4DC2-80C4-40B5C15921F1}" destId="{CD7FD796-01A1-412F-B587-F161A0964722}" srcOrd="1" destOrd="0" presId="urn:microsoft.com/office/officeart/2018/2/layout/IconCircleList"/>
    <dgm:cxn modelId="{46527849-96AD-48E3-B1C7-93431C3CDD4D}" type="presParOf" srcId="{7CB89480-FD55-4DC2-80C4-40B5C15921F1}" destId="{12825C78-8F6A-4032-83C9-BC24AA69D4B5}" srcOrd="2" destOrd="0" presId="urn:microsoft.com/office/officeart/2018/2/layout/IconCircleList"/>
    <dgm:cxn modelId="{A8D71514-BF61-4125-BE9A-FA48DD7F2502}" type="presParOf" srcId="{12825C78-8F6A-4032-83C9-BC24AA69D4B5}" destId="{F7265636-F9B6-4217-A32E-7D9312AA4799}" srcOrd="0" destOrd="0" presId="urn:microsoft.com/office/officeart/2018/2/layout/IconCircleList"/>
    <dgm:cxn modelId="{7EAE5DCE-4400-47BB-9F0F-F547FF7465CB}" type="presParOf" srcId="{12825C78-8F6A-4032-83C9-BC24AA69D4B5}" destId="{73299130-89C7-46C6-8EF5-796B59D308FA}" srcOrd="1" destOrd="0" presId="urn:microsoft.com/office/officeart/2018/2/layout/IconCircleList"/>
    <dgm:cxn modelId="{F8EAA627-C445-4EF7-BBEC-A809A2715281}" type="presParOf" srcId="{12825C78-8F6A-4032-83C9-BC24AA69D4B5}" destId="{EF37C013-AC9A-47C5-B088-692B81C6DBC2}" srcOrd="2" destOrd="0" presId="urn:microsoft.com/office/officeart/2018/2/layout/IconCircleList"/>
    <dgm:cxn modelId="{1EF4846C-5F11-4C47-95FB-DF17EA48ECAD}" type="presParOf" srcId="{12825C78-8F6A-4032-83C9-BC24AA69D4B5}" destId="{29CA9227-58E6-4DE0-B029-9885120ECEAE}" srcOrd="3" destOrd="0" presId="urn:microsoft.com/office/officeart/2018/2/layout/IconCircleList"/>
    <dgm:cxn modelId="{0A32CA3E-C85D-41BF-833D-F03E21654AAA}" type="presParOf" srcId="{7CB89480-FD55-4DC2-80C4-40B5C15921F1}" destId="{BDDC8FCB-80D8-46FE-A990-06AE2B50B985}" srcOrd="3" destOrd="0" presId="urn:microsoft.com/office/officeart/2018/2/layout/IconCircleList"/>
    <dgm:cxn modelId="{6BE4C92A-E94D-41B6-B931-A8830E2951FF}" type="presParOf" srcId="{7CB89480-FD55-4DC2-80C4-40B5C15921F1}" destId="{D8F25300-D98F-445C-823E-099475D44601}" srcOrd="4" destOrd="0" presId="urn:microsoft.com/office/officeart/2018/2/layout/IconCircleList"/>
    <dgm:cxn modelId="{F11767A0-83CB-436D-AE15-BA24F87DA9E8}" type="presParOf" srcId="{D8F25300-D98F-445C-823E-099475D44601}" destId="{BF5C4B72-A786-4EEC-B4A5-A55818CFD95C}" srcOrd="0" destOrd="0" presId="urn:microsoft.com/office/officeart/2018/2/layout/IconCircleList"/>
    <dgm:cxn modelId="{90054451-4ADB-490B-8228-DE3BF4F456E3}" type="presParOf" srcId="{D8F25300-D98F-445C-823E-099475D44601}" destId="{DD92307A-DBDA-47B2-A308-0E84D14752FD}" srcOrd="1" destOrd="0" presId="urn:microsoft.com/office/officeart/2018/2/layout/IconCircleList"/>
    <dgm:cxn modelId="{E6FF5325-7756-4433-AE5D-15BAC8CE75B4}" type="presParOf" srcId="{D8F25300-D98F-445C-823E-099475D44601}" destId="{5BDA10D9-20E2-450E-874A-6FE9EA731915}" srcOrd="2" destOrd="0" presId="urn:microsoft.com/office/officeart/2018/2/layout/IconCircleList"/>
    <dgm:cxn modelId="{AE44D8CE-89B5-4F4E-8B18-222774A0FD12}" type="presParOf" srcId="{D8F25300-D98F-445C-823E-099475D44601}" destId="{0BBEAAD2-FBD0-400B-ACD2-221B25C5AE35}" srcOrd="3" destOrd="0" presId="urn:microsoft.com/office/officeart/2018/2/layout/IconCircleList"/>
    <dgm:cxn modelId="{BF8BA214-30E9-468B-8D20-6BD833E0F5AD}" type="presParOf" srcId="{7CB89480-FD55-4DC2-80C4-40B5C15921F1}" destId="{0198F76C-D0D5-45C2-A431-CB3E69B43A71}" srcOrd="5" destOrd="0" presId="urn:microsoft.com/office/officeart/2018/2/layout/IconCircleList"/>
    <dgm:cxn modelId="{C269A581-871E-4E68-8332-AEC7BD51A372}" type="presParOf" srcId="{7CB89480-FD55-4DC2-80C4-40B5C15921F1}" destId="{C8EAD835-75DA-48DF-826B-E06264D97070}" srcOrd="6" destOrd="0" presId="urn:microsoft.com/office/officeart/2018/2/layout/IconCircleList"/>
    <dgm:cxn modelId="{11F0B42A-574F-4087-BAAB-57CBC1F7A2A1}" type="presParOf" srcId="{C8EAD835-75DA-48DF-826B-E06264D97070}" destId="{D0ABF49D-5CC2-45D7-9DC8-2E19F9CCD7DF}" srcOrd="0" destOrd="0" presId="urn:microsoft.com/office/officeart/2018/2/layout/IconCircleList"/>
    <dgm:cxn modelId="{93D09EAD-5C96-4C17-9F0F-FDFA90EA907B}" type="presParOf" srcId="{C8EAD835-75DA-48DF-826B-E06264D97070}" destId="{97AADFF1-7A13-4BF8-8606-E01C34F410B2}" srcOrd="1" destOrd="0" presId="urn:microsoft.com/office/officeart/2018/2/layout/IconCircleList"/>
    <dgm:cxn modelId="{959D27E1-C9F9-4887-98D6-25898281E6C5}" type="presParOf" srcId="{C8EAD835-75DA-48DF-826B-E06264D97070}" destId="{926494AF-1077-45EF-846A-ED5D76578E43}" srcOrd="2" destOrd="0" presId="urn:microsoft.com/office/officeart/2018/2/layout/IconCircleList"/>
    <dgm:cxn modelId="{6749874D-0603-464B-8504-67E31553C0C6}" type="presParOf" srcId="{C8EAD835-75DA-48DF-826B-E06264D97070}" destId="{8C218E78-B59B-4B48-93AB-36CEE3DDA0E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0ECBD-26A6-4484-9B41-E6AE04C6B445}">
      <dsp:nvSpPr>
        <dsp:cNvPr id="0" name=""/>
        <dsp:cNvSpPr/>
      </dsp:nvSpPr>
      <dsp:spPr>
        <a:xfrm>
          <a:off x="427933" y="377738"/>
          <a:ext cx="699257" cy="699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EE27E-7C70-456C-BD08-264BDAD3FE1A}">
      <dsp:nvSpPr>
        <dsp:cNvPr id="0" name=""/>
        <dsp:cNvSpPr/>
      </dsp:nvSpPr>
      <dsp:spPr>
        <a:xfrm>
          <a:off x="609" y="1477809"/>
          <a:ext cx="1553906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PUTTING YOUR RESEARCH INTO CONTEXT</a:t>
          </a:r>
          <a:endParaRPr lang="en-US" sz="2400" kern="1200" dirty="0"/>
        </a:p>
      </dsp:txBody>
      <dsp:txXfrm>
        <a:off x="609" y="1477809"/>
        <a:ext cx="1553906" cy="1569915"/>
      </dsp:txXfrm>
    </dsp:sp>
    <dsp:sp modelId="{F88BD35E-CDE1-4E49-B3F0-C2DA11BA1C3D}">
      <dsp:nvSpPr>
        <dsp:cNvPr id="0" name=""/>
        <dsp:cNvSpPr/>
      </dsp:nvSpPr>
      <dsp:spPr>
        <a:xfrm>
          <a:off x="2253773" y="377738"/>
          <a:ext cx="699257" cy="699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7072D-3EC6-4819-AE7B-EFBB49BE3EC1}">
      <dsp:nvSpPr>
        <dsp:cNvPr id="0" name=""/>
        <dsp:cNvSpPr/>
      </dsp:nvSpPr>
      <dsp:spPr>
        <a:xfrm>
          <a:off x="1826449" y="1477809"/>
          <a:ext cx="1553906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IS THE CURRENT RESEARCH IN YOUR AREA</a:t>
          </a:r>
          <a:endParaRPr lang="en-US" sz="2400" kern="1200" dirty="0"/>
        </a:p>
      </dsp:txBody>
      <dsp:txXfrm>
        <a:off x="1826449" y="1477809"/>
        <a:ext cx="1553906" cy="1569915"/>
      </dsp:txXfrm>
    </dsp:sp>
    <dsp:sp modelId="{B82159B9-2208-4724-BB5C-E1C403EA220B}">
      <dsp:nvSpPr>
        <dsp:cNvPr id="0" name=""/>
        <dsp:cNvSpPr/>
      </dsp:nvSpPr>
      <dsp:spPr>
        <a:xfrm>
          <a:off x="4478283" y="377738"/>
          <a:ext cx="699257" cy="699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676C0-555B-490E-BB85-1948DE901D60}">
      <dsp:nvSpPr>
        <dsp:cNvPr id="0" name=""/>
        <dsp:cNvSpPr/>
      </dsp:nvSpPr>
      <dsp:spPr>
        <a:xfrm>
          <a:off x="3652288" y="1477809"/>
          <a:ext cx="2351246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IS THE CURRENT THEORETICAL APPROACH/ES IN YOUR AREA</a:t>
          </a:r>
          <a:endParaRPr lang="en-US" sz="2400" kern="1200" dirty="0"/>
        </a:p>
      </dsp:txBody>
      <dsp:txXfrm>
        <a:off x="3652288" y="1477809"/>
        <a:ext cx="2351246" cy="1569915"/>
      </dsp:txXfrm>
    </dsp:sp>
    <dsp:sp modelId="{5688FD2A-726A-4B03-AA0F-4FA1D77AAEE5}">
      <dsp:nvSpPr>
        <dsp:cNvPr id="0" name=""/>
        <dsp:cNvSpPr/>
      </dsp:nvSpPr>
      <dsp:spPr>
        <a:xfrm>
          <a:off x="6951092" y="377738"/>
          <a:ext cx="699257" cy="699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C2442-063C-43DF-9C83-239C0150CF32}">
      <dsp:nvSpPr>
        <dsp:cNvPr id="0" name=""/>
        <dsp:cNvSpPr/>
      </dsp:nvSpPr>
      <dsp:spPr>
        <a:xfrm>
          <a:off x="6026036" y="1729561"/>
          <a:ext cx="2050503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IS THERE A CONTROVERSY OR GAP</a:t>
          </a:r>
          <a:endParaRPr lang="en-US" sz="2400" kern="1200" dirty="0"/>
        </a:p>
      </dsp:txBody>
      <dsp:txXfrm>
        <a:off x="6026036" y="1729561"/>
        <a:ext cx="2050503" cy="1569915"/>
      </dsp:txXfrm>
    </dsp:sp>
    <dsp:sp modelId="{0EEBA6ED-1BE8-451D-854F-474E14EEDF8D}">
      <dsp:nvSpPr>
        <dsp:cNvPr id="0" name=""/>
        <dsp:cNvSpPr/>
      </dsp:nvSpPr>
      <dsp:spPr>
        <a:xfrm>
          <a:off x="73569" y="3456941"/>
          <a:ext cx="699257" cy="699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D003C-15E2-48A7-9860-ABF74E013098}">
      <dsp:nvSpPr>
        <dsp:cNvPr id="0" name=""/>
        <dsp:cNvSpPr/>
      </dsp:nvSpPr>
      <dsp:spPr>
        <a:xfrm>
          <a:off x="0" y="4481121"/>
          <a:ext cx="4253771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WILL YOUR RESEARCH WILL CONTRIBUTE TO THE EXISTING BODY OF KNOWLEDGE</a:t>
          </a:r>
          <a:endParaRPr lang="en-US" sz="2400" kern="1200" dirty="0"/>
        </a:p>
      </dsp:txBody>
      <dsp:txXfrm>
        <a:off x="0" y="4481121"/>
        <a:ext cx="4253771" cy="1569915"/>
      </dsp:txXfrm>
    </dsp:sp>
    <dsp:sp modelId="{6D5DE4F0-F8A4-4CD4-AD2A-564EDAAFB70D}">
      <dsp:nvSpPr>
        <dsp:cNvPr id="0" name=""/>
        <dsp:cNvSpPr/>
      </dsp:nvSpPr>
      <dsp:spPr>
        <a:xfrm>
          <a:off x="6076514" y="3436201"/>
          <a:ext cx="699257" cy="699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3E0EE-5911-4CDA-8CEF-F25D9C921504}">
      <dsp:nvSpPr>
        <dsp:cNvPr id="0" name=""/>
        <dsp:cNvSpPr/>
      </dsp:nvSpPr>
      <dsp:spPr>
        <a:xfrm>
          <a:off x="4896330" y="4536272"/>
          <a:ext cx="3059625" cy="156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 CAN REFER BACK TO THIS SECTION DURING YOUR DISCUSSION</a:t>
          </a:r>
          <a:endParaRPr lang="en-US" sz="2400" kern="1200" dirty="0"/>
        </a:p>
      </dsp:txBody>
      <dsp:txXfrm>
        <a:off x="4896330" y="4536272"/>
        <a:ext cx="3059625" cy="1569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4CBDA-5EAB-4C2C-AD07-1FF1BACF1879}">
      <dsp:nvSpPr>
        <dsp:cNvPr id="0" name=""/>
        <dsp:cNvSpPr/>
      </dsp:nvSpPr>
      <dsp:spPr>
        <a:xfrm>
          <a:off x="238374" y="459368"/>
          <a:ext cx="1419298" cy="14192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FDC2D-B331-433F-9670-6FCBF62AF224}">
      <dsp:nvSpPr>
        <dsp:cNvPr id="0" name=""/>
        <dsp:cNvSpPr/>
      </dsp:nvSpPr>
      <dsp:spPr>
        <a:xfrm>
          <a:off x="536426" y="757420"/>
          <a:ext cx="823193" cy="8231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8C675-A3B5-4F3F-8E58-C9DE40BD8360}">
      <dsp:nvSpPr>
        <dsp:cNvPr id="0" name=""/>
        <dsp:cNvSpPr/>
      </dsp:nvSpPr>
      <dsp:spPr>
        <a:xfrm>
          <a:off x="1961808" y="459368"/>
          <a:ext cx="3345490" cy="1419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USING YOUR DATA WITH THE IDENTIFIED THEMES</a:t>
          </a:r>
          <a:endParaRPr lang="en-US" sz="2800" kern="1200" dirty="0"/>
        </a:p>
      </dsp:txBody>
      <dsp:txXfrm>
        <a:off x="1961808" y="459368"/>
        <a:ext cx="3345490" cy="1419298"/>
      </dsp:txXfrm>
    </dsp:sp>
    <dsp:sp modelId="{F7265636-F9B6-4217-A32E-7D9312AA4799}">
      <dsp:nvSpPr>
        <dsp:cNvPr id="0" name=""/>
        <dsp:cNvSpPr/>
      </dsp:nvSpPr>
      <dsp:spPr>
        <a:xfrm>
          <a:off x="5890224" y="459368"/>
          <a:ext cx="1419298" cy="14192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99130-89C7-46C6-8EF5-796B59D308FA}">
      <dsp:nvSpPr>
        <dsp:cNvPr id="0" name=""/>
        <dsp:cNvSpPr/>
      </dsp:nvSpPr>
      <dsp:spPr>
        <a:xfrm>
          <a:off x="6188277" y="757420"/>
          <a:ext cx="823193" cy="8231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A9227-58E6-4DE0-B029-9885120ECEAE}">
      <dsp:nvSpPr>
        <dsp:cNvPr id="0" name=""/>
        <dsp:cNvSpPr/>
      </dsp:nvSpPr>
      <dsp:spPr>
        <a:xfrm>
          <a:off x="7613658" y="459368"/>
          <a:ext cx="3345490" cy="1419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EXPLORE YOUR RESEARCH/THEMES IN THE WIDER CONTEXT (REFER BACK TO YOUR LITERATURE REVIEW AND THEORIES)</a:t>
          </a:r>
          <a:endParaRPr lang="en-US" sz="2800" kern="1200" dirty="0"/>
        </a:p>
      </dsp:txBody>
      <dsp:txXfrm>
        <a:off x="7613658" y="459368"/>
        <a:ext cx="3345490" cy="1419298"/>
      </dsp:txXfrm>
    </dsp:sp>
    <dsp:sp modelId="{BF5C4B72-A786-4EEC-B4A5-A55818CFD95C}">
      <dsp:nvSpPr>
        <dsp:cNvPr id="0" name=""/>
        <dsp:cNvSpPr/>
      </dsp:nvSpPr>
      <dsp:spPr>
        <a:xfrm>
          <a:off x="238374" y="2996863"/>
          <a:ext cx="1419298" cy="14192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2307A-DBDA-47B2-A308-0E84D14752FD}">
      <dsp:nvSpPr>
        <dsp:cNvPr id="0" name=""/>
        <dsp:cNvSpPr/>
      </dsp:nvSpPr>
      <dsp:spPr>
        <a:xfrm>
          <a:off x="536426" y="3294915"/>
          <a:ext cx="823193" cy="8231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EAAD2-FBD0-400B-ACD2-221B25C5AE35}">
      <dsp:nvSpPr>
        <dsp:cNvPr id="0" name=""/>
        <dsp:cNvSpPr/>
      </dsp:nvSpPr>
      <dsp:spPr>
        <a:xfrm>
          <a:off x="1961808" y="2996863"/>
          <a:ext cx="3345490" cy="1419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DEVELOP YOUR ARGUMENT/CRITICAL ANALYSIS/VIEWPOINT</a:t>
          </a:r>
          <a:endParaRPr lang="en-US" sz="2800" kern="1200" dirty="0"/>
        </a:p>
      </dsp:txBody>
      <dsp:txXfrm>
        <a:off x="1961808" y="2996863"/>
        <a:ext cx="3345490" cy="1419298"/>
      </dsp:txXfrm>
    </dsp:sp>
    <dsp:sp modelId="{D0ABF49D-5CC2-45D7-9DC8-2E19F9CCD7DF}">
      <dsp:nvSpPr>
        <dsp:cNvPr id="0" name=""/>
        <dsp:cNvSpPr/>
      </dsp:nvSpPr>
      <dsp:spPr>
        <a:xfrm>
          <a:off x="5890224" y="2996863"/>
          <a:ext cx="1419298" cy="14192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ADFF1-7A13-4BF8-8606-E01C34F410B2}">
      <dsp:nvSpPr>
        <dsp:cNvPr id="0" name=""/>
        <dsp:cNvSpPr/>
      </dsp:nvSpPr>
      <dsp:spPr>
        <a:xfrm>
          <a:off x="6188277" y="3294915"/>
          <a:ext cx="823193" cy="8231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18E78-B59B-4B48-93AB-36CEE3DDA0E2}">
      <dsp:nvSpPr>
        <dsp:cNvPr id="0" name=""/>
        <dsp:cNvSpPr/>
      </dsp:nvSpPr>
      <dsp:spPr>
        <a:xfrm>
          <a:off x="7342624" y="2749550"/>
          <a:ext cx="3887559" cy="1913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YOUR RESEARCH DATA SHOULD RUN THROUGH YOUR DISCUSSION (USE EXAMPLES)</a:t>
          </a:r>
          <a:endParaRPr lang="en-US" sz="2800" kern="1200" dirty="0"/>
        </a:p>
      </dsp:txBody>
      <dsp:txXfrm>
        <a:off x="7342624" y="2749550"/>
        <a:ext cx="3887559" cy="1913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4836" y="692727"/>
            <a:ext cx="9525289" cy="3693004"/>
          </a:xfrm>
        </p:spPr>
        <p:txBody>
          <a:bodyPr>
            <a:normAutofit/>
          </a:bodyPr>
          <a:lstStyle/>
          <a:p>
            <a:r>
              <a:rPr lang="en-GB" sz="5400" b="1" dirty="0"/>
              <a:t>Starting to write your dissertation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297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24" y="171074"/>
            <a:ext cx="10131425" cy="1456267"/>
          </a:xfrm>
        </p:spPr>
        <p:txBody>
          <a:bodyPr>
            <a:normAutofit/>
          </a:bodyPr>
          <a:lstStyle/>
          <a:p>
            <a:r>
              <a:rPr lang="en-GB" sz="5400" b="1" dirty="0"/>
              <a:t>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319" y="1496125"/>
            <a:ext cx="10994834" cy="5618602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/>
              <a:t>START WRITING AS YOU GO ALONG </a:t>
            </a:r>
          </a:p>
          <a:p>
            <a:r>
              <a:rPr lang="en-GB" sz="3500" dirty="0"/>
              <a:t>DON’T PUT WRITING OFF TO THE END</a:t>
            </a:r>
          </a:p>
          <a:p>
            <a:r>
              <a:rPr lang="en-GB" sz="3500" dirty="0"/>
              <a:t>MAKE COMPREHENSIVE NOTES AS YOU READ – NOT JUST STICKING IN COLOURED PAPER BOOKMARKS!</a:t>
            </a:r>
          </a:p>
          <a:p>
            <a:r>
              <a:rPr lang="en-GB" sz="3500" dirty="0"/>
              <a:t>RE-WRITE AND EDIT AS YOUR ARGUMENTS DEVELOP, NOT JUST AT THE END</a:t>
            </a:r>
          </a:p>
          <a:p>
            <a:r>
              <a:rPr lang="en-GB" sz="3500" dirty="0"/>
              <a:t>TRY TO KEEP TO A CLEAR, GENERIC PLAN AND STRUCTURE</a:t>
            </a:r>
          </a:p>
          <a:p>
            <a:endParaRPr lang="en-GB" sz="3500" dirty="0"/>
          </a:p>
          <a:p>
            <a:endParaRPr lang="en-GB" sz="3500" dirty="0"/>
          </a:p>
          <a:p>
            <a:pPr marL="0" indent="0" algn="ctr">
              <a:buNone/>
            </a:pPr>
            <a:r>
              <a:rPr lang="en-GB" sz="7100" dirty="0"/>
              <a:t>KISS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6107" y="399271"/>
            <a:ext cx="3378047" cy="170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293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4309F57-B331-41A7-9154-15EC2AF45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9533" y="0"/>
            <a:ext cx="7402285" cy="1360714"/>
          </a:xfrm>
        </p:spPr>
        <p:txBody>
          <a:bodyPr>
            <a:normAutofit/>
          </a:bodyPr>
          <a:lstStyle/>
          <a:p>
            <a:r>
              <a:rPr lang="en-GB" b="1" dirty="0"/>
              <a:t>SUGGESTED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438" y="1360714"/>
            <a:ext cx="8666017" cy="513508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TITLE PAGE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ABSTRACT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ACKNOWLEDGEMENTS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CONTENTS PAGE (ILLUSTRATIONS, ABBREVIATIONS)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INTRODUCTION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LITERATURE REVIEW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SOURCES AND METHODS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FINDINGS / ANALYSIS/DISCUSSION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CONCLUSION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REFERENCES/BIBLIOGRAPHY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APPENDICES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784025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634836"/>
            <a:ext cx="10131425" cy="4613563"/>
          </a:xfrm>
        </p:spPr>
        <p:txBody>
          <a:bodyPr>
            <a:normAutofit/>
          </a:bodyPr>
          <a:lstStyle/>
          <a:p>
            <a:r>
              <a:rPr lang="en-GB" sz="4400" dirty="0"/>
              <a:t>TELL THE READER WHAT IT’S ABOUT! </a:t>
            </a:r>
          </a:p>
          <a:p>
            <a:r>
              <a:rPr lang="en-GB" sz="4400" dirty="0"/>
              <a:t>CATCH THE READER’S ATTENTION</a:t>
            </a:r>
          </a:p>
          <a:p>
            <a:r>
              <a:rPr lang="en-GB" sz="4400" dirty="0"/>
              <a:t>SNAPPY, SPECIFIC, CLEAR AND TRUE TO THE RESEARCH YOU HAVE DONE</a:t>
            </a:r>
          </a:p>
        </p:txBody>
      </p:sp>
    </p:spTree>
    <p:extLst>
      <p:ext uri="{BB962C8B-B14F-4D97-AF65-F5344CB8AC3E}">
        <p14:creationId xmlns:p14="http://schemas.microsoft.com/office/powerpoint/2010/main" val="1028347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868890" cy="3649133"/>
          </a:xfrm>
        </p:spPr>
        <p:txBody>
          <a:bodyPr/>
          <a:lstStyle/>
          <a:p>
            <a:r>
              <a:rPr lang="en-GB" sz="3600" dirty="0"/>
              <a:t>A STAND-ALONE SUMMARY OF THE </a:t>
            </a:r>
            <a:r>
              <a:rPr lang="en-GB" sz="4400" u="sng" dirty="0"/>
              <a:t>WHOLE </a:t>
            </a:r>
            <a:r>
              <a:rPr lang="en-GB" sz="3600" dirty="0"/>
              <a:t>DISSERTATION</a:t>
            </a:r>
          </a:p>
          <a:p>
            <a:r>
              <a:rPr lang="en-GB" sz="3600" dirty="0"/>
              <a:t>CAN BE DONE AT THE END, OR AT THE BEGINNING AS AN INITIAL “PLAN”</a:t>
            </a:r>
          </a:p>
          <a:p>
            <a:r>
              <a:rPr lang="en-GB" sz="3600" dirty="0"/>
              <a:t>IT IS </a:t>
            </a:r>
            <a:r>
              <a:rPr lang="en-GB" sz="4400" u="sng" dirty="0"/>
              <a:t>NOT</a:t>
            </a:r>
            <a:r>
              <a:rPr lang="en-GB" sz="3600" dirty="0"/>
              <a:t> AN INTRODUCTION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66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rmAutofit/>
          </a:bodyPr>
          <a:lstStyle/>
          <a:p>
            <a:r>
              <a:rPr lang="en-GB" b="1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5219699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YOUR OSCAR WINNING THANK YOU SPEECH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CC1C75-8124-BB1B-5D79-EE9C9E5E9D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3" r="29225" b="-2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6335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INCLUDE ALL SECTIONS WITH PAGE NUMBERS</a:t>
            </a:r>
          </a:p>
          <a:p>
            <a:r>
              <a:rPr lang="en-GB" sz="4000" dirty="0"/>
              <a:t>INCLUDE A SEPARATE LIST FOR PHOTOS, TABLES, ILLUSTRATIONS</a:t>
            </a:r>
          </a:p>
          <a:p>
            <a:r>
              <a:rPr lang="en-GB" sz="4000" dirty="0"/>
              <a:t>INCLUDE A SEPARATE LIST OF ABBREVIATIONS</a:t>
            </a:r>
          </a:p>
        </p:txBody>
      </p:sp>
    </p:spTree>
    <p:extLst>
      <p:ext uri="{BB962C8B-B14F-4D97-AF65-F5344CB8AC3E}">
        <p14:creationId xmlns:p14="http://schemas.microsoft.com/office/powerpoint/2010/main" val="3577952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TO INTRODUCE WHAT’S COMING NEXT!  The “What” and “Why”</a:t>
            </a:r>
          </a:p>
          <a:p>
            <a:r>
              <a:rPr lang="en-GB" sz="4800" dirty="0"/>
              <a:t>AN EXPANSION OF THE ABSTRACT (without the conclusion)</a:t>
            </a:r>
          </a:p>
        </p:txBody>
      </p:sp>
    </p:spTree>
    <p:extLst>
      <p:ext uri="{BB962C8B-B14F-4D97-AF65-F5344CB8AC3E}">
        <p14:creationId xmlns:p14="http://schemas.microsoft.com/office/powerpoint/2010/main" val="1683376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LITERATURE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1FECB1-B9B6-9744-703F-E5EB8E8570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733304"/>
              </p:ext>
            </p:extLst>
          </p:nvPr>
        </p:nvGraphicFramePr>
        <p:xfrm>
          <a:off x="4125976" y="0"/>
          <a:ext cx="8326582" cy="6483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7116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055" y="0"/>
            <a:ext cx="10131425" cy="1456267"/>
          </a:xfrm>
        </p:spPr>
        <p:txBody>
          <a:bodyPr>
            <a:normAutofit/>
          </a:bodyPr>
          <a:lstStyle/>
          <a:p>
            <a:r>
              <a:rPr lang="en-GB" sz="4400" b="1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WHAT IS THE SETTING AND WHY DID YOU CHOSE IT</a:t>
            </a:r>
          </a:p>
          <a:p>
            <a:r>
              <a:rPr lang="en-GB" sz="2800" dirty="0"/>
              <a:t>HOW DID YOU CARRY OUT YOUR RESEARCH (EG. HOW DID YOU CHOOSE PARTICIPANTS, ETC)</a:t>
            </a:r>
          </a:p>
          <a:p>
            <a:r>
              <a:rPr lang="en-GB" sz="2800" dirty="0"/>
              <a:t>WHAT STRATEGY DID YOU USE AND WHY</a:t>
            </a:r>
          </a:p>
          <a:p>
            <a:r>
              <a:rPr lang="en-GB" sz="2800" dirty="0"/>
              <a:t>WHAT DESIGN AND TECHNIQUES DID YOU USE TO GATHER DATA</a:t>
            </a:r>
          </a:p>
          <a:p>
            <a:r>
              <a:rPr lang="en-GB" sz="2800" dirty="0"/>
              <a:t>WHY DID YOU CHOOSE THESE METHODS AND NOT OTHERS</a:t>
            </a:r>
          </a:p>
          <a:p>
            <a:r>
              <a:rPr lang="en-GB" sz="2800" dirty="0"/>
              <a:t>WHAT ANALYSIS DID YOU USE AND HOW/WHY DID YOU STRUCTURE IT (EG. THEMES, HEADINGS)</a:t>
            </a:r>
          </a:p>
          <a:p>
            <a:r>
              <a:rPr lang="en-GB" sz="2800" dirty="0"/>
              <a:t>LIMITITATIONS AND ETHICS</a:t>
            </a:r>
          </a:p>
          <a:p>
            <a:r>
              <a:rPr lang="en-GB" sz="2800" dirty="0"/>
              <a:t>SELF REFLECTION</a:t>
            </a:r>
          </a:p>
        </p:txBody>
      </p:sp>
    </p:spTree>
    <p:extLst>
      <p:ext uri="{BB962C8B-B14F-4D97-AF65-F5344CB8AC3E}">
        <p14:creationId xmlns:p14="http://schemas.microsoft.com/office/powerpoint/2010/main" val="3222162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5E87-140E-442A-A622-BB5E45333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73674-F611-4110-934B-4A19DF8DF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619508" cy="3649133"/>
          </a:xfrm>
        </p:spPr>
        <p:txBody>
          <a:bodyPr>
            <a:normAutofit/>
          </a:bodyPr>
          <a:lstStyle/>
          <a:p>
            <a:r>
              <a:rPr lang="en-GB" sz="4800" dirty="0"/>
              <a:t>Demonstrate the process of analysis with supporting data</a:t>
            </a:r>
          </a:p>
          <a:p>
            <a:r>
              <a:rPr lang="en-GB" sz="4800" dirty="0"/>
              <a:t>Presentation of the data (if appropriate)</a:t>
            </a:r>
          </a:p>
          <a:p>
            <a:r>
              <a:rPr lang="en-GB" sz="4800" dirty="0"/>
              <a:t>Defining themes for discussion</a:t>
            </a:r>
          </a:p>
        </p:txBody>
      </p:sp>
    </p:spTree>
    <p:extLst>
      <p:ext uri="{BB962C8B-B14F-4D97-AF65-F5344CB8AC3E}">
        <p14:creationId xmlns:p14="http://schemas.microsoft.com/office/powerpoint/2010/main" val="4094322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112" y="0"/>
            <a:ext cx="10131425" cy="1456267"/>
          </a:xfrm>
        </p:spPr>
        <p:txBody>
          <a:bodyPr>
            <a:normAutofit/>
          </a:bodyPr>
          <a:lstStyle/>
          <a:p>
            <a:r>
              <a:rPr lang="en-GB" b="1" dirty="0"/>
              <a:t>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F2EF9-CAA9-30EC-DAD0-890F335352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809537"/>
              </p:ext>
            </p:extLst>
          </p:nvPr>
        </p:nvGraphicFramePr>
        <p:xfrm>
          <a:off x="363558" y="1509311"/>
          <a:ext cx="11468558" cy="5122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791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D06A59D4-4F4B-4233-1DC1-700B67E2BC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78" r="14298" b="-2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007" y="-213628"/>
            <a:ext cx="6593075" cy="1612490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2218" y="574963"/>
            <a:ext cx="7065818" cy="5708073"/>
          </a:xfrm>
        </p:spPr>
        <p:txBody>
          <a:bodyPr>
            <a:normAutofit/>
          </a:bodyPr>
          <a:lstStyle/>
          <a:p>
            <a:r>
              <a:rPr lang="en-GB" sz="3200" dirty="0"/>
              <a:t>NOT JUST A SUMMARY BUT CONCLUDE YOUR ANALYSIS AND THE MAIN POINTS OF YOUR DISCUSSION</a:t>
            </a:r>
          </a:p>
          <a:p>
            <a:r>
              <a:rPr lang="en-GB" sz="3200" dirty="0"/>
              <a:t>LINK BACK TO YOUR INTRODUCTION</a:t>
            </a:r>
          </a:p>
          <a:p>
            <a:r>
              <a:rPr lang="en-GB" sz="3200" dirty="0"/>
              <a:t>ARE THERE AREAS THAT DESERVE FURTHER RESEARCH</a:t>
            </a:r>
          </a:p>
          <a:p>
            <a:r>
              <a:rPr lang="en-GB" sz="3200" dirty="0"/>
              <a:t>ARE THERE GAPS/LIMITATIONS IN YOUR RESEARCH </a:t>
            </a:r>
          </a:p>
          <a:p>
            <a:r>
              <a:rPr lang="en-GB" sz="3200" dirty="0"/>
              <a:t>ARE THERE TANGENTS THAT COULD BE EXPLORED FURTHER</a:t>
            </a:r>
          </a:p>
        </p:txBody>
      </p:sp>
    </p:spTree>
    <p:extLst>
      <p:ext uri="{BB962C8B-B14F-4D97-AF65-F5344CB8AC3E}">
        <p14:creationId xmlns:p14="http://schemas.microsoft.com/office/powerpoint/2010/main" val="255127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2C452-B2E6-49F3-B24F-822F0C93C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365" y="192424"/>
            <a:ext cx="10131425" cy="1456267"/>
          </a:xfrm>
        </p:spPr>
        <p:txBody>
          <a:bodyPr/>
          <a:lstStyle/>
          <a:p>
            <a:r>
              <a:rPr lang="en-GB" b="1" dirty="0"/>
              <a:t>REFERENCE LIST &amp; 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6D574-E724-44BC-8929-DA74A3F3D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037" y="1648691"/>
            <a:ext cx="11125200" cy="4904509"/>
          </a:xfrm>
        </p:spPr>
        <p:txBody>
          <a:bodyPr>
            <a:normAutofit lnSpcReduction="10000"/>
          </a:bodyPr>
          <a:lstStyle/>
          <a:p>
            <a:r>
              <a:rPr lang="en-GB" sz="4400" dirty="0"/>
              <a:t>List ALL the sources you have cited in the text of your dissertation</a:t>
            </a:r>
          </a:p>
          <a:p>
            <a:r>
              <a:rPr lang="en-GB" sz="4400" dirty="0"/>
              <a:t>Ensure all hyperlinks work – they will be checked!</a:t>
            </a:r>
          </a:p>
          <a:p>
            <a:r>
              <a:rPr lang="en-GB" sz="4400" dirty="0"/>
              <a:t>Bibliography (or Further Reading) contains materials that have informed your research but not cited in-text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517803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197</TotalTime>
  <Words>489</Words>
  <Application>Microsoft Office PowerPoint</Application>
  <PresentationFormat>Widescreen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Celestial</vt:lpstr>
      <vt:lpstr>Starting to write your dissertation</vt:lpstr>
      <vt:lpstr>                   </vt:lpstr>
      <vt:lpstr>SUGGESTED STRUCTURE</vt:lpstr>
      <vt:lpstr>TITLE</vt:lpstr>
      <vt:lpstr>ABSTRACT</vt:lpstr>
      <vt:lpstr>ACKNOWLEDGEMENTS</vt:lpstr>
      <vt:lpstr>CONTENTS</vt:lpstr>
      <vt:lpstr>INTRODUCTION</vt:lpstr>
      <vt:lpstr>LITERATURE REVIEW</vt:lpstr>
      <vt:lpstr>METHODOLOGY</vt:lpstr>
      <vt:lpstr>DATA ANALYSIS</vt:lpstr>
      <vt:lpstr>DISCUSSION</vt:lpstr>
      <vt:lpstr>CONCLUSION</vt:lpstr>
      <vt:lpstr>REFERENCE LIST &amp; 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to write your dissertation</dc:title>
  <dc:creator>Ann Bevan</dc:creator>
  <cp:lastModifiedBy>Ann Bevan</cp:lastModifiedBy>
  <cp:revision>8</cp:revision>
  <dcterms:created xsi:type="dcterms:W3CDTF">2019-10-31T08:52:46Z</dcterms:created>
  <dcterms:modified xsi:type="dcterms:W3CDTF">2023-09-21T12:36:57Z</dcterms:modified>
</cp:coreProperties>
</file>