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60" r:id="rId1"/>
  </p:sldMasterIdLst>
  <p:notesMasterIdLst>
    <p:notesMasterId r:id="rId3"/>
  </p:notesMasterIdLst>
  <p:sldIdLst>
    <p:sldId id="256" r:id="rId2"/>
  </p:sldIdLst>
  <p:sldSz cx="32918400" cy="21945600"/>
  <p:notesSz cx="6808788" cy="8086725"/>
  <p:embeddedFontLst>
    <p:embeddedFont>
      <p:font typeface="Comic Sans MS" panose="030F0702030302020204" pitchFamily="66" charset="0"/>
      <p:regular r:id="rId4"/>
      <p:bold r:id="rId5"/>
      <p:italic r:id="rId6"/>
      <p:boldItalic r:id="rId7"/>
    </p:embeddedFont>
  </p:embeddedFontLst>
  <p:custDataLst>
    <p:tags r:id="rId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6912" userDrawn="1">
          <p15:clr>
            <a:srgbClr val="A4A3A4"/>
          </p15:clr>
        </p15:guide>
        <p15:guide id="2" pos="10368"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25" d="100"/>
          <a:sy n="25" d="100"/>
        </p:scale>
        <p:origin x="1190" y="19"/>
      </p:cViewPr>
      <p:guideLst>
        <p:guide orient="horz" pos="6912"/>
        <p:guide pos="10368"/>
      </p:guideLst>
    </p:cSldViewPr>
  </p:slideViewPr>
  <p:notesTextViewPr>
    <p:cViewPr>
      <p:scale>
        <a:sx n="100" d="100"/>
        <a:sy n="100" d="100"/>
      </p:scale>
      <p:origin x="0" y="0"/>
    </p:cViewPr>
  </p:notesTextViewPr>
  <p:notesViewPr>
    <p:cSldViewPr>
      <p:cViewPr>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gs" Target="tags/tag1.xml"/><Relationship Id="rId3" Type="http://schemas.openxmlformats.org/officeDocument/2006/relationships/notesMaster" Target="notesMasters/notesMaster1.xml"/><Relationship Id="rId7" Type="http://schemas.openxmlformats.org/officeDocument/2006/relationships/font" Target="fonts/font4.fntdata"/><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3.fntdata"/><Relationship Id="rId11" Type="http://schemas.openxmlformats.org/officeDocument/2006/relationships/theme" Target="theme/theme1.xml"/><Relationship Id="rId5" Type="http://schemas.openxmlformats.org/officeDocument/2006/relationships/font" Target="fonts/font2.fntdata"/><Relationship Id="rId10" Type="http://schemas.openxmlformats.org/officeDocument/2006/relationships/viewProps" Target="viewProps.xml"/><Relationship Id="rId4" Type="http://schemas.openxmlformats.org/officeDocument/2006/relationships/font" Target="fonts/font1.fntdata"/><Relationship Id="rId9"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5BE6695-6062-497B-83E1-042EDE80049B}" type="doc">
      <dgm:prSet loTypeId="urn:microsoft.com/office/officeart/2009/3/layout/StepUpProcess" loCatId="process" qsTypeId="urn:microsoft.com/office/officeart/2005/8/quickstyle/simple1" qsCatId="simple" csTypeId="urn:microsoft.com/office/officeart/2005/8/colors/colorful4" csCatId="colorful" phldr="1"/>
      <dgm:spPr/>
      <dgm:t>
        <a:bodyPr/>
        <a:lstStyle/>
        <a:p>
          <a:endParaRPr lang="en-US"/>
        </a:p>
      </dgm:t>
    </dgm:pt>
    <dgm:pt modelId="{A27BA411-2362-4266-B417-1794FDFFE91E}">
      <dgm:prSet phldrT="[Text]" custT="1"/>
      <dgm:spPr/>
      <dgm:t>
        <a:bodyPr/>
        <a:lstStyle/>
        <a:p>
          <a:pPr>
            <a:buNone/>
          </a:pPr>
          <a:r>
            <a:rPr lang="en-GB" sz="3000" dirty="0"/>
            <a:t>Review of academic literature on emotional intelligence and employability</a:t>
          </a:r>
          <a:endParaRPr lang="en-US" sz="3000" dirty="0"/>
        </a:p>
      </dgm:t>
    </dgm:pt>
    <dgm:pt modelId="{FF50DE65-7FAE-4245-BA12-29548B651E44}" type="parTrans" cxnId="{F60FBFD4-7066-4FDC-A0A4-8FDC78D99F57}">
      <dgm:prSet/>
      <dgm:spPr/>
      <dgm:t>
        <a:bodyPr/>
        <a:lstStyle/>
        <a:p>
          <a:endParaRPr lang="en-US"/>
        </a:p>
      </dgm:t>
    </dgm:pt>
    <dgm:pt modelId="{F3E4CD09-57E8-4602-80A6-FAD0468BF78E}" type="sibTrans" cxnId="{F60FBFD4-7066-4FDC-A0A4-8FDC78D99F57}">
      <dgm:prSet/>
      <dgm:spPr/>
      <dgm:t>
        <a:bodyPr/>
        <a:lstStyle/>
        <a:p>
          <a:endParaRPr lang="en-US"/>
        </a:p>
      </dgm:t>
    </dgm:pt>
    <dgm:pt modelId="{787BBF93-6AD7-404D-80A3-31831E7E8605}">
      <dgm:prSet phldrT="[Text]" custT="1"/>
      <dgm:spPr/>
      <dgm:t>
        <a:bodyPr/>
        <a:lstStyle/>
        <a:p>
          <a:pPr>
            <a:buNone/>
          </a:pPr>
          <a:r>
            <a:rPr lang="en-GB" sz="3000" dirty="0"/>
            <a:t>Use of peer-reviewed journal articles and academic textbooks</a:t>
          </a:r>
          <a:endParaRPr lang="en-US" sz="3000" dirty="0"/>
        </a:p>
      </dgm:t>
    </dgm:pt>
    <dgm:pt modelId="{3CCB332C-2083-464D-86E3-786B18A172A2}" type="parTrans" cxnId="{151697D9-2DB5-4D5A-9B4F-9456F6ED4BBB}">
      <dgm:prSet/>
      <dgm:spPr/>
      <dgm:t>
        <a:bodyPr/>
        <a:lstStyle/>
        <a:p>
          <a:endParaRPr lang="en-US"/>
        </a:p>
      </dgm:t>
    </dgm:pt>
    <dgm:pt modelId="{97808D64-34EA-477B-828B-372E76FEB304}" type="sibTrans" cxnId="{151697D9-2DB5-4D5A-9B4F-9456F6ED4BBB}">
      <dgm:prSet/>
      <dgm:spPr/>
      <dgm:t>
        <a:bodyPr/>
        <a:lstStyle/>
        <a:p>
          <a:endParaRPr lang="en-US"/>
        </a:p>
      </dgm:t>
    </dgm:pt>
    <dgm:pt modelId="{A9A019DC-A9A4-4D51-AF49-0C54270D4E5B}">
      <dgm:prSet phldrT="[Text]" custT="1"/>
      <dgm:spPr/>
      <dgm:t>
        <a:bodyPr/>
        <a:lstStyle/>
        <a:p>
          <a:pPr>
            <a:buNone/>
          </a:pPr>
          <a:r>
            <a:rPr lang="en-GB" sz="3000" dirty="0"/>
            <a:t>Focus on EI in education and workplace contexts</a:t>
          </a:r>
          <a:endParaRPr lang="en-US" sz="3000" dirty="0"/>
        </a:p>
      </dgm:t>
    </dgm:pt>
    <dgm:pt modelId="{FE4EA68B-01F9-4F5A-A827-6A04F4F7A253}" type="parTrans" cxnId="{F3AF1CC4-6885-467F-97D5-464509F8543D}">
      <dgm:prSet/>
      <dgm:spPr/>
      <dgm:t>
        <a:bodyPr/>
        <a:lstStyle/>
        <a:p>
          <a:endParaRPr lang="en-US"/>
        </a:p>
      </dgm:t>
    </dgm:pt>
    <dgm:pt modelId="{4BCBBB70-253D-46E9-B98E-17DE51FE56AF}" type="sibTrans" cxnId="{F3AF1CC4-6885-467F-97D5-464509F8543D}">
      <dgm:prSet/>
      <dgm:spPr/>
      <dgm:t>
        <a:bodyPr/>
        <a:lstStyle/>
        <a:p>
          <a:endParaRPr lang="en-US"/>
        </a:p>
      </dgm:t>
    </dgm:pt>
    <dgm:pt modelId="{AECF82D7-8172-48B3-9687-8FC364283D0A}">
      <dgm:prSet custT="1"/>
      <dgm:spPr/>
      <dgm:t>
        <a:bodyPr/>
        <a:lstStyle/>
        <a:p>
          <a:r>
            <a:rPr lang="en-GB" sz="3000" dirty="0"/>
            <a:t>Reflective approach based on my experience as a student</a:t>
          </a:r>
          <a:endParaRPr lang="en-US" sz="3000" dirty="0"/>
        </a:p>
      </dgm:t>
    </dgm:pt>
    <dgm:pt modelId="{CC88401A-696A-4E77-956D-701394E74728}" type="parTrans" cxnId="{73D496C3-C6F8-40BC-AE51-828A54B577B6}">
      <dgm:prSet/>
      <dgm:spPr/>
      <dgm:t>
        <a:bodyPr/>
        <a:lstStyle/>
        <a:p>
          <a:endParaRPr lang="en-US"/>
        </a:p>
      </dgm:t>
    </dgm:pt>
    <dgm:pt modelId="{A896D814-0472-4D0B-8854-919E9806BF18}" type="sibTrans" cxnId="{73D496C3-C6F8-40BC-AE51-828A54B577B6}">
      <dgm:prSet/>
      <dgm:spPr/>
      <dgm:t>
        <a:bodyPr/>
        <a:lstStyle/>
        <a:p>
          <a:endParaRPr lang="en-US"/>
        </a:p>
      </dgm:t>
    </dgm:pt>
    <dgm:pt modelId="{00753FF2-57A8-4C5E-8A07-7D51CFC624EE}" type="pres">
      <dgm:prSet presAssocID="{05BE6695-6062-497B-83E1-042EDE80049B}" presName="rootnode" presStyleCnt="0">
        <dgm:presLayoutVars>
          <dgm:chMax/>
          <dgm:chPref/>
          <dgm:dir/>
          <dgm:animLvl val="lvl"/>
        </dgm:presLayoutVars>
      </dgm:prSet>
      <dgm:spPr/>
    </dgm:pt>
    <dgm:pt modelId="{BB34AF70-4A2A-4D2B-AA7D-4404B1693624}" type="pres">
      <dgm:prSet presAssocID="{A27BA411-2362-4266-B417-1794FDFFE91E}" presName="composite" presStyleCnt="0"/>
      <dgm:spPr/>
    </dgm:pt>
    <dgm:pt modelId="{2D3C9202-1ACC-4916-9B32-5C0DE11869F3}" type="pres">
      <dgm:prSet presAssocID="{A27BA411-2362-4266-B417-1794FDFFE91E}" presName="LShape" presStyleLbl="alignNode1" presStyleIdx="0" presStyleCnt="7"/>
      <dgm:spPr/>
    </dgm:pt>
    <dgm:pt modelId="{CB2C1374-76AA-4845-88E7-8EE792EBCFCC}" type="pres">
      <dgm:prSet presAssocID="{A27BA411-2362-4266-B417-1794FDFFE91E}" presName="ParentText" presStyleLbl="revTx" presStyleIdx="0" presStyleCnt="4">
        <dgm:presLayoutVars>
          <dgm:chMax val="0"/>
          <dgm:chPref val="0"/>
          <dgm:bulletEnabled val="1"/>
        </dgm:presLayoutVars>
      </dgm:prSet>
      <dgm:spPr/>
    </dgm:pt>
    <dgm:pt modelId="{B0EC941B-EE21-4F5A-8B8C-BD0D76ABFEEE}" type="pres">
      <dgm:prSet presAssocID="{A27BA411-2362-4266-B417-1794FDFFE91E}" presName="Triangle" presStyleLbl="alignNode1" presStyleIdx="1" presStyleCnt="7"/>
      <dgm:spPr/>
    </dgm:pt>
    <dgm:pt modelId="{023E6FAF-0C60-452D-A77C-D87EDAEDA381}" type="pres">
      <dgm:prSet presAssocID="{F3E4CD09-57E8-4602-80A6-FAD0468BF78E}" presName="sibTrans" presStyleCnt="0"/>
      <dgm:spPr/>
    </dgm:pt>
    <dgm:pt modelId="{09E08315-A4A3-4805-BD6C-E0E0FA69B39A}" type="pres">
      <dgm:prSet presAssocID="{F3E4CD09-57E8-4602-80A6-FAD0468BF78E}" presName="space" presStyleCnt="0"/>
      <dgm:spPr/>
    </dgm:pt>
    <dgm:pt modelId="{4A3583D1-47E7-46BB-8443-EDE634B9D35E}" type="pres">
      <dgm:prSet presAssocID="{787BBF93-6AD7-404D-80A3-31831E7E8605}" presName="composite" presStyleCnt="0"/>
      <dgm:spPr/>
    </dgm:pt>
    <dgm:pt modelId="{846E4627-1AB0-4858-A690-D3F6099CA016}" type="pres">
      <dgm:prSet presAssocID="{787BBF93-6AD7-404D-80A3-31831E7E8605}" presName="LShape" presStyleLbl="alignNode1" presStyleIdx="2" presStyleCnt="7"/>
      <dgm:spPr/>
    </dgm:pt>
    <dgm:pt modelId="{C3ECFCDD-58D1-475E-93EE-D0ECAC23A080}" type="pres">
      <dgm:prSet presAssocID="{787BBF93-6AD7-404D-80A3-31831E7E8605}" presName="ParentText" presStyleLbl="revTx" presStyleIdx="1" presStyleCnt="4" custLinFactNeighborX="9790" custLinFactNeighborY="136">
        <dgm:presLayoutVars>
          <dgm:chMax val="0"/>
          <dgm:chPref val="0"/>
          <dgm:bulletEnabled val="1"/>
        </dgm:presLayoutVars>
      </dgm:prSet>
      <dgm:spPr/>
    </dgm:pt>
    <dgm:pt modelId="{F317A1E3-FE59-4E74-A565-D190B3B12B02}" type="pres">
      <dgm:prSet presAssocID="{787BBF93-6AD7-404D-80A3-31831E7E8605}" presName="Triangle" presStyleLbl="alignNode1" presStyleIdx="3" presStyleCnt="7"/>
      <dgm:spPr/>
    </dgm:pt>
    <dgm:pt modelId="{5146FC8E-026D-4ED8-AD42-2BB6853525C7}" type="pres">
      <dgm:prSet presAssocID="{97808D64-34EA-477B-828B-372E76FEB304}" presName="sibTrans" presStyleCnt="0"/>
      <dgm:spPr/>
    </dgm:pt>
    <dgm:pt modelId="{02DB26CF-0E54-4021-A26C-72793DACDD1F}" type="pres">
      <dgm:prSet presAssocID="{97808D64-34EA-477B-828B-372E76FEB304}" presName="space" presStyleCnt="0"/>
      <dgm:spPr/>
    </dgm:pt>
    <dgm:pt modelId="{9B05EEF8-44CF-4858-91F8-2B41338C3588}" type="pres">
      <dgm:prSet presAssocID="{A9A019DC-A9A4-4D51-AF49-0C54270D4E5B}" presName="composite" presStyleCnt="0"/>
      <dgm:spPr/>
    </dgm:pt>
    <dgm:pt modelId="{BF341A5D-50C9-4A31-97D8-89F39AA3A38C}" type="pres">
      <dgm:prSet presAssocID="{A9A019DC-A9A4-4D51-AF49-0C54270D4E5B}" presName="LShape" presStyleLbl="alignNode1" presStyleIdx="4" presStyleCnt="7"/>
      <dgm:spPr/>
    </dgm:pt>
    <dgm:pt modelId="{2735EC47-6BE0-441D-AEA0-09295ED065A4}" type="pres">
      <dgm:prSet presAssocID="{A9A019DC-A9A4-4D51-AF49-0C54270D4E5B}" presName="ParentText" presStyleLbl="revTx" presStyleIdx="2" presStyleCnt="4">
        <dgm:presLayoutVars>
          <dgm:chMax val="0"/>
          <dgm:chPref val="0"/>
          <dgm:bulletEnabled val="1"/>
        </dgm:presLayoutVars>
      </dgm:prSet>
      <dgm:spPr/>
    </dgm:pt>
    <dgm:pt modelId="{0D1BD9B0-B410-4009-9859-ADE2F8A3E530}" type="pres">
      <dgm:prSet presAssocID="{A9A019DC-A9A4-4D51-AF49-0C54270D4E5B}" presName="Triangle" presStyleLbl="alignNode1" presStyleIdx="5" presStyleCnt="7"/>
      <dgm:spPr/>
    </dgm:pt>
    <dgm:pt modelId="{918E178A-B1F4-40E5-BABF-64D0024505A8}" type="pres">
      <dgm:prSet presAssocID="{4BCBBB70-253D-46E9-B98E-17DE51FE56AF}" presName="sibTrans" presStyleCnt="0"/>
      <dgm:spPr/>
    </dgm:pt>
    <dgm:pt modelId="{9163D8AE-776D-40E5-8762-BED989B9C8FB}" type="pres">
      <dgm:prSet presAssocID="{4BCBBB70-253D-46E9-B98E-17DE51FE56AF}" presName="space" presStyleCnt="0"/>
      <dgm:spPr/>
    </dgm:pt>
    <dgm:pt modelId="{7B31A282-5980-498E-B162-B45C548EE1D6}" type="pres">
      <dgm:prSet presAssocID="{AECF82D7-8172-48B3-9687-8FC364283D0A}" presName="composite" presStyleCnt="0"/>
      <dgm:spPr/>
    </dgm:pt>
    <dgm:pt modelId="{B4CFB9C6-C2B6-46F9-96FB-60F2722356A2}" type="pres">
      <dgm:prSet presAssocID="{AECF82D7-8172-48B3-9687-8FC364283D0A}" presName="LShape" presStyleLbl="alignNode1" presStyleIdx="6" presStyleCnt="7"/>
      <dgm:spPr/>
    </dgm:pt>
    <dgm:pt modelId="{DD94EC74-1CA7-4E7D-ACC7-59F2A6C84577}" type="pres">
      <dgm:prSet presAssocID="{AECF82D7-8172-48B3-9687-8FC364283D0A}" presName="ParentText" presStyleLbl="revTx" presStyleIdx="3" presStyleCnt="4" custLinFactNeighborX="189" custLinFactNeighborY="925">
        <dgm:presLayoutVars>
          <dgm:chMax val="0"/>
          <dgm:chPref val="0"/>
          <dgm:bulletEnabled val="1"/>
        </dgm:presLayoutVars>
      </dgm:prSet>
      <dgm:spPr/>
    </dgm:pt>
  </dgm:ptLst>
  <dgm:cxnLst>
    <dgm:cxn modelId="{7E9C5A09-660C-488F-912A-6A8A9DE8DD48}" type="presOf" srcId="{05BE6695-6062-497B-83E1-042EDE80049B}" destId="{00753FF2-57A8-4C5E-8A07-7D51CFC624EE}" srcOrd="0" destOrd="0" presId="urn:microsoft.com/office/officeart/2009/3/layout/StepUpProcess"/>
    <dgm:cxn modelId="{D24B783B-7B1E-4DA2-8935-F8DE2A2DC73E}" type="presOf" srcId="{787BBF93-6AD7-404D-80A3-31831E7E8605}" destId="{C3ECFCDD-58D1-475E-93EE-D0ECAC23A080}" srcOrd="0" destOrd="0" presId="urn:microsoft.com/office/officeart/2009/3/layout/StepUpProcess"/>
    <dgm:cxn modelId="{9EFDEF78-B64C-47C7-97E0-6D534B81189D}" type="presOf" srcId="{A9A019DC-A9A4-4D51-AF49-0C54270D4E5B}" destId="{2735EC47-6BE0-441D-AEA0-09295ED065A4}" srcOrd="0" destOrd="0" presId="urn:microsoft.com/office/officeart/2009/3/layout/StepUpProcess"/>
    <dgm:cxn modelId="{73D496C3-C6F8-40BC-AE51-828A54B577B6}" srcId="{05BE6695-6062-497B-83E1-042EDE80049B}" destId="{AECF82D7-8172-48B3-9687-8FC364283D0A}" srcOrd="3" destOrd="0" parTransId="{CC88401A-696A-4E77-956D-701394E74728}" sibTransId="{A896D814-0472-4D0B-8854-919E9806BF18}"/>
    <dgm:cxn modelId="{F3AF1CC4-6885-467F-97D5-464509F8543D}" srcId="{05BE6695-6062-497B-83E1-042EDE80049B}" destId="{A9A019DC-A9A4-4D51-AF49-0C54270D4E5B}" srcOrd="2" destOrd="0" parTransId="{FE4EA68B-01F9-4F5A-A827-6A04F4F7A253}" sibTransId="{4BCBBB70-253D-46E9-B98E-17DE51FE56AF}"/>
    <dgm:cxn modelId="{F60FBFD4-7066-4FDC-A0A4-8FDC78D99F57}" srcId="{05BE6695-6062-497B-83E1-042EDE80049B}" destId="{A27BA411-2362-4266-B417-1794FDFFE91E}" srcOrd="0" destOrd="0" parTransId="{FF50DE65-7FAE-4245-BA12-29548B651E44}" sibTransId="{F3E4CD09-57E8-4602-80A6-FAD0468BF78E}"/>
    <dgm:cxn modelId="{151697D9-2DB5-4D5A-9B4F-9456F6ED4BBB}" srcId="{05BE6695-6062-497B-83E1-042EDE80049B}" destId="{787BBF93-6AD7-404D-80A3-31831E7E8605}" srcOrd="1" destOrd="0" parTransId="{3CCB332C-2083-464D-86E3-786B18A172A2}" sibTransId="{97808D64-34EA-477B-828B-372E76FEB304}"/>
    <dgm:cxn modelId="{EEF474DC-63E5-434F-BA84-A10AD9AFFE33}" type="presOf" srcId="{AECF82D7-8172-48B3-9687-8FC364283D0A}" destId="{DD94EC74-1CA7-4E7D-ACC7-59F2A6C84577}" srcOrd="0" destOrd="0" presId="urn:microsoft.com/office/officeart/2009/3/layout/StepUpProcess"/>
    <dgm:cxn modelId="{94D4BCF7-73EB-479D-950C-4BBEB3E38B69}" type="presOf" srcId="{A27BA411-2362-4266-B417-1794FDFFE91E}" destId="{CB2C1374-76AA-4845-88E7-8EE792EBCFCC}" srcOrd="0" destOrd="0" presId="urn:microsoft.com/office/officeart/2009/3/layout/StepUpProcess"/>
    <dgm:cxn modelId="{EFBDE698-0224-4DD8-B697-B6118BDA9D75}" type="presParOf" srcId="{00753FF2-57A8-4C5E-8A07-7D51CFC624EE}" destId="{BB34AF70-4A2A-4D2B-AA7D-4404B1693624}" srcOrd="0" destOrd="0" presId="urn:microsoft.com/office/officeart/2009/3/layout/StepUpProcess"/>
    <dgm:cxn modelId="{90077C57-4ED8-4B53-A398-B9F671DF71D6}" type="presParOf" srcId="{BB34AF70-4A2A-4D2B-AA7D-4404B1693624}" destId="{2D3C9202-1ACC-4916-9B32-5C0DE11869F3}" srcOrd="0" destOrd="0" presId="urn:microsoft.com/office/officeart/2009/3/layout/StepUpProcess"/>
    <dgm:cxn modelId="{BA290178-C2A0-4A51-AC76-144CBBA662B1}" type="presParOf" srcId="{BB34AF70-4A2A-4D2B-AA7D-4404B1693624}" destId="{CB2C1374-76AA-4845-88E7-8EE792EBCFCC}" srcOrd="1" destOrd="0" presId="urn:microsoft.com/office/officeart/2009/3/layout/StepUpProcess"/>
    <dgm:cxn modelId="{DDE527E6-E2BC-4CC3-82E3-3A496231B84D}" type="presParOf" srcId="{BB34AF70-4A2A-4D2B-AA7D-4404B1693624}" destId="{B0EC941B-EE21-4F5A-8B8C-BD0D76ABFEEE}" srcOrd="2" destOrd="0" presId="urn:microsoft.com/office/officeart/2009/3/layout/StepUpProcess"/>
    <dgm:cxn modelId="{25BA53A9-A2EA-4AD5-ACB7-5A4C44BC8AC3}" type="presParOf" srcId="{00753FF2-57A8-4C5E-8A07-7D51CFC624EE}" destId="{023E6FAF-0C60-452D-A77C-D87EDAEDA381}" srcOrd="1" destOrd="0" presId="urn:microsoft.com/office/officeart/2009/3/layout/StepUpProcess"/>
    <dgm:cxn modelId="{61390144-DFEE-46B1-B55F-9E5C905CE03C}" type="presParOf" srcId="{023E6FAF-0C60-452D-A77C-D87EDAEDA381}" destId="{09E08315-A4A3-4805-BD6C-E0E0FA69B39A}" srcOrd="0" destOrd="0" presId="urn:microsoft.com/office/officeart/2009/3/layout/StepUpProcess"/>
    <dgm:cxn modelId="{F61AF312-CBBB-4DFD-8449-914317831A26}" type="presParOf" srcId="{00753FF2-57A8-4C5E-8A07-7D51CFC624EE}" destId="{4A3583D1-47E7-46BB-8443-EDE634B9D35E}" srcOrd="2" destOrd="0" presId="urn:microsoft.com/office/officeart/2009/3/layout/StepUpProcess"/>
    <dgm:cxn modelId="{5087F8BB-FBD0-4498-B052-CA7BD89901B5}" type="presParOf" srcId="{4A3583D1-47E7-46BB-8443-EDE634B9D35E}" destId="{846E4627-1AB0-4858-A690-D3F6099CA016}" srcOrd="0" destOrd="0" presId="urn:microsoft.com/office/officeart/2009/3/layout/StepUpProcess"/>
    <dgm:cxn modelId="{758995B4-6FF9-4177-841B-4444C7ECF476}" type="presParOf" srcId="{4A3583D1-47E7-46BB-8443-EDE634B9D35E}" destId="{C3ECFCDD-58D1-475E-93EE-D0ECAC23A080}" srcOrd="1" destOrd="0" presId="urn:microsoft.com/office/officeart/2009/3/layout/StepUpProcess"/>
    <dgm:cxn modelId="{4F2161B7-769E-42E0-97C2-FE35907470E4}" type="presParOf" srcId="{4A3583D1-47E7-46BB-8443-EDE634B9D35E}" destId="{F317A1E3-FE59-4E74-A565-D190B3B12B02}" srcOrd="2" destOrd="0" presId="urn:microsoft.com/office/officeart/2009/3/layout/StepUpProcess"/>
    <dgm:cxn modelId="{10FC10A3-A3D0-409C-A60F-D1A950CE2B89}" type="presParOf" srcId="{00753FF2-57A8-4C5E-8A07-7D51CFC624EE}" destId="{5146FC8E-026D-4ED8-AD42-2BB6853525C7}" srcOrd="3" destOrd="0" presId="urn:microsoft.com/office/officeart/2009/3/layout/StepUpProcess"/>
    <dgm:cxn modelId="{948EEE64-593F-4329-8EF1-B156438FA8A5}" type="presParOf" srcId="{5146FC8E-026D-4ED8-AD42-2BB6853525C7}" destId="{02DB26CF-0E54-4021-A26C-72793DACDD1F}" srcOrd="0" destOrd="0" presId="urn:microsoft.com/office/officeart/2009/3/layout/StepUpProcess"/>
    <dgm:cxn modelId="{1AADC9CC-7D20-406A-84A6-8D55CC90F43F}" type="presParOf" srcId="{00753FF2-57A8-4C5E-8A07-7D51CFC624EE}" destId="{9B05EEF8-44CF-4858-91F8-2B41338C3588}" srcOrd="4" destOrd="0" presId="urn:microsoft.com/office/officeart/2009/3/layout/StepUpProcess"/>
    <dgm:cxn modelId="{5B6E34BC-43F2-49EF-8AEF-A2B93020D89C}" type="presParOf" srcId="{9B05EEF8-44CF-4858-91F8-2B41338C3588}" destId="{BF341A5D-50C9-4A31-97D8-89F39AA3A38C}" srcOrd="0" destOrd="0" presId="urn:microsoft.com/office/officeart/2009/3/layout/StepUpProcess"/>
    <dgm:cxn modelId="{2A1A6316-B555-48E6-B172-D26C6D653785}" type="presParOf" srcId="{9B05EEF8-44CF-4858-91F8-2B41338C3588}" destId="{2735EC47-6BE0-441D-AEA0-09295ED065A4}" srcOrd="1" destOrd="0" presId="urn:microsoft.com/office/officeart/2009/3/layout/StepUpProcess"/>
    <dgm:cxn modelId="{E263EE40-2BC5-4FF9-9CE0-73DB2595C931}" type="presParOf" srcId="{9B05EEF8-44CF-4858-91F8-2B41338C3588}" destId="{0D1BD9B0-B410-4009-9859-ADE2F8A3E530}" srcOrd="2" destOrd="0" presId="urn:microsoft.com/office/officeart/2009/3/layout/StepUpProcess"/>
    <dgm:cxn modelId="{83CA4096-63D9-404F-BE90-0118ABC825F8}" type="presParOf" srcId="{00753FF2-57A8-4C5E-8A07-7D51CFC624EE}" destId="{918E178A-B1F4-40E5-BABF-64D0024505A8}" srcOrd="5" destOrd="0" presId="urn:microsoft.com/office/officeart/2009/3/layout/StepUpProcess"/>
    <dgm:cxn modelId="{8375EB72-A597-4FD8-A692-4557299BB823}" type="presParOf" srcId="{918E178A-B1F4-40E5-BABF-64D0024505A8}" destId="{9163D8AE-776D-40E5-8762-BED989B9C8FB}" srcOrd="0" destOrd="0" presId="urn:microsoft.com/office/officeart/2009/3/layout/StepUpProcess"/>
    <dgm:cxn modelId="{4812B973-166D-42A7-AFA5-50584B9FA14E}" type="presParOf" srcId="{00753FF2-57A8-4C5E-8A07-7D51CFC624EE}" destId="{7B31A282-5980-498E-B162-B45C548EE1D6}" srcOrd="6" destOrd="0" presId="urn:microsoft.com/office/officeart/2009/3/layout/StepUpProcess"/>
    <dgm:cxn modelId="{D6AC6CAF-F5FD-446D-A6C1-75FBC398BE76}" type="presParOf" srcId="{7B31A282-5980-498E-B162-B45C548EE1D6}" destId="{B4CFB9C6-C2B6-46F9-96FB-60F2722356A2}" srcOrd="0" destOrd="0" presId="urn:microsoft.com/office/officeart/2009/3/layout/StepUpProcess"/>
    <dgm:cxn modelId="{83A90EAD-5B63-44A3-B349-ACE6EAEA4007}" type="presParOf" srcId="{7B31A282-5980-498E-B162-B45C548EE1D6}" destId="{DD94EC74-1CA7-4E7D-ACC7-59F2A6C84577}" srcOrd="1" destOrd="0" presId="urn:microsoft.com/office/officeart/2009/3/layout/StepUpProcess"/>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5841366-61E7-406E-834A-211BB728D11F}" type="doc">
      <dgm:prSet loTypeId="urn:microsoft.com/office/officeart/2005/8/layout/matrix1" loCatId="matrix" qsTypeId="urn:microsoft.com/office/officeart/2005/8/quickstyle/simple1" qsCatId="simple" csTypeId="urn:microsoft.com/office/officeart/2005/8/colors/colorful4" csCatId="colorful" phldr="1"/>
      <dgm:spPr/>
      <dgm:t>
        <a:bodyPr/>
        <a:lstStyle/>
        <a:p>
          <a:endParaRPr lang="en-US"/>
        </a:p>
      </dgm:t>
    </dgm:pt>
    <dgm:pt modelId="{258BA792-843F-45DA-AE00-629444BC36C4}">
      <dgm:prSet phldrT="[Text]" custT="1"/>
      <dgm:spPr/>
      <dgm:t>
        <a:bodyPr/>
        <a:lstStyle/>
        <a:p>
          <a:r>
            <a:rPr lang="en-GB" sz="3000" b="1"/>
            <a:t>Reflection: Preparing for Professional Life</a:t>
          </a:r>
          <a:endParaRPr lang="en-US" sz="3000" dirty="0"/>
        </a:p>
      </dgm:t>
    </dgm:pt>
    <dgm:pt modelId="{655535C0-5F10-4622-870A-7D0C4B95C495}" type="parTrans" cxnId="{148359A5-8489-4587-85DB-C6790CDB7F1E}">
      <dgm:prSet/>
      <dgm:spPr/>
      <dgm:t>
        <a:bodyPr/>
        <a:lstStyle/>
        <a:p>
          <a:endParaRPr lang="en-US"/>
        </a:p>
      </dgm:t>
    </dgm:pt>
    <dgm:pt modelId="{8CC75DDB-C59D-4E64-9023-A62132458114}" type="sibTrans" cxnId="{148359A5-8489-4587-85DB-C6790CDB7F1E}">
      <dgm:prSet/>
      <dgm:spPr/>
      <dgm:t>
        <a:bodyPr/>
        <a:lstStyle/>
        <a:p>
          <a:endParaRPr lang="en-US"/>
        </a:p>
      </dgm:t>
    </dgm:pt>
    <dgm:pt modelId="{8771E2A5-BC07-43EE-BC76-750543077283}">
      <dgm:prSet phldrT="[Text]" custT="1"/>
      <dgm:spPr/>
      <dgm:t>
        <a:bodyPr/>
        <a:lstStyle/>
        <a:p>
          <a:pPr>
            <a:buNone/>
          </a:pPr>
          <a:r>
            <a:rPr lang="en-GB" sz="3000" dirty="0"/>
            <a:t>Academic deadlines reflect workplace pressure and expectations</a:t>
          </a:r>
          <a:endParaRPr lang="en-US" sz="3000" dirty="0"/>
        </a:p>
      </dgm:t>
    </dgm:pt>
    <dgm:pt modelId="{907605EA-C920-43CB-A9B6-AB87B7DB243D}" type="parTrans" cxnId="{0B6891D3-940C-427C-A1BD-0227BE74173C}">
      <dgm:prSet/>
      <dgm:spPr/>
      <dgm:t>
        <a:bodyPr/>
        <a:lstStyle/>
        <a:p>
          <a:endParaRPr lang="en-US"/>
        </a:p>
      </dgm:t>
    </dgm:pt>
    <dgm:pt modelId="{599CB2ED-164A-47CB-91E4-835B32D865EF}" type="sibTrans" cxnId="{0B6891D3-940C-427C-A1BD-0227BE74173C}">
      <dgm:prSet/>
      <dgm:spPr/>
      <dgm:t>
        <a:bodyPr/>
        <a:lstStyle/>
        <a:p>
          <a:endParaRPr lang="en-US"/>
        </a:p>
      </dgm:t>
    </dgm:pt>
    <dgm:pt modelId="{98AC8B7D-392A-4891-A288-9581D7B4EA02}">
      <dgm:prSet phldrT="[Text]" custT="1"/>
      <dgm:spPr/>
      <dgm:t>
        <a:bodyPr/>
        <a:lstStyle/>
        <a:p>
          <a:pPr>
            <a:buNone/>
          </a:pPr>
          <a:r>
            <a:rPr lang="en-GB" sz="3000" dirty="0"/>
            <a:t>Feedback at university prepares students for professional evaluation</a:t>
          </a:r>
          <a:endParaRPr lang="en-US" sz="3000" dirty="0"/>
        </a:p>
      </dgm:t>
    </dgm:pt>
    <dgm:pt modelId="{903A97C2-3FD1-4E58-957C-42D773F3200E}" type="parTrans" cxnId="{82F65A4D-C9F5-4B5B-BC85-6E0864349428}">
      <dgm:prSet/>
      <dgm:spPr/>
      <dgm:t>
        <a:bodyPr/>
        <a:lstStyle/>
        <a:p>
          <a:endParaRPr lang="en-US"/>
        </a:p>
      </dgm:t>
    </dgm:pt>
    <dgm:pt modelId="{716B93D6-4D74-4DA5-A74E-78F393576E70}" type="sibTrans" cxnId="{82F65A4D-C9F5-4B5B-BC85-6E0864349428}">
      <dgm:prSet/>
      <dgm:spPr/>
      <dgm:t>
        <a:bodyPr/>
        <a:lstStyle/>
        <a:p>
          <a:endParaRPr lang="en-US"/>
        </a:p>
      </dgm:t>
    </dgm:pt>
    <dgm:pt modelId="{9702F5A2-0CCA-4CAD-9787-8047D849BCC4}">
      <dgm:prSet phldrT="[Text]" custT="1"/>
      <dgm:spPr/>
      <dgm:t>
        <a:bodyPr/>
        <a:lstStyle/>
        <a:p>
          <a:pPr>
            <a:buNone/>
          </a:pPr>
          <a:r>
            <a:rPr lang="en-GB" sz="3000" dirty="0"/>
            <a:t>Emotional awareness helps manage stress and confidence</a:t>
          </a:r>
          <a:endParaRPr lang="en-US" sz="3000" dirty="0"/>
        </a:p>
      </dgm:t>
    </dgm:pt>
    <dgm:pt modelId="{1FC5333F-3283-48EE-8AB3-269361334F29}" type="parTrans" cxnId="{6777752A-81DE-46E5-9D1C-380E661A98C6}">
      <dgm:prSet/>
      <dgm:spPr/>
      <dgm:t>
        <a:bodyPr/>
        <a:lstStyle/>
        <a:p>
          <a:endParaRPr lang="en-US"/>
        </a:p>
      </dgm:t>
    </dgm:pt>
    <dgm:pt modelId="{616F0D5C-4252-4CC7-9D83-CADB7A3C7BEE}" type="sibTrans" cxnId="{6777752A-81DE-46E5-9D1C-380E661A98C6}">
      <dgm:prSet/>
      <dgm:spPr/>
      <dgm:t>
        <a:bodyPr/>
        <a:lstStyle/>
        <a:p>
          <a:endParaRPr lang="en-US"/>
        </a:p>
      </dgm:t>
    </dgm:pt>
    <dgm:pt modelId="{3D89D808-117F-4E0E-AC8E-8D6BAC69F159}">
      <dgm:prSet phldrT="[Text]" custT="1"/>
      <dgm:spPr/>
      <dgm:t>
        <a:bodyPr/>
        <a:lstStyle/>
        <a:p>
          <a:pPr>
            <a:buNone/>
          </a:pPr>
          <a:r>
            <a:rPr lang="en-GB" sz="3000" dirty="0"/>
            <a:t>Reflection improves adaptability and emotional control</a:t>
          </a:r>
          <a:endParaRPr lang="en-US" sz="3000" dirty="0"/>
        </a:p>
      </dgm:t>
    </dgm:pt>
    <dgm:pt modelId="{68BB938B-0D0B-4D18-B875-9FD404373266}" type="parTrans" cxnId="{F00E39B9-9770-4AC8-B78B-EFDF14620EFF}">
      <dgm:prSet/>
      <dgm:spPr/>
      <dgm:t>
        <a:bodyPr/>
        <a:lstStyle/>
        <a:p>
          <a:endParaRPr lang="en-US"/>
        </a:p>
      </dgm:t>
    </dgm:pt>
    <dgm:pt modelId="{37BE6AF4-A72C-4C36-B1DB-F80B096448F5}" type="sibTrans" cxnId="{F00E39B9-9770-4AC8-B78B-EFDF14620EFF}">
      <dgm:prSet/>
      <dgm:spPr/>
      <dgm:t>
        <a:bodyPr/>
        <a:lstStyle/>
        <a:p>
          <a:endParaRPr lang="en-US"/>
        </a:p>
      </dgm:t>
    </dgm:pt>
    <dgm:pt modelId="{40E39B1A-883D-4A17-A8BD-5E3D3EC1D3BA}" type="pres">
      <dgm:prSet presAssocID="{65841366-61E7-406E-834A-211BB728D11F}" presName="diagram" presStyleCnt="0">
        <dgm:presLayoutVars>
          <dgm:chMax val="1"/>
          <dgm:dir/>
          <dgm:animLvl val="ctr"/>
          <dgm:resizeHandles val="exact"/>
        </dgm:presLayoutVars>
      </dgm:prSet>
      <dgm:spPr/>
    </dgm:pt>
    <dgm:pt modelId="{DAEDEBB3-3FFE-4C2E-ABEB-2E5C7E077C83}" type="pres">
      <dgm:prSet presAssocID="{65841366-61E7-406E-834A-211BB728D11F}" presName="matrix" presStyleCnt="0"/>
      <dgm:spPr/>
    </dgm:pt>
    <dgm:pt modelId="{14787C86-040D-4FD7-8F90-29092FE908E7}" type="pres">
      <dgm:prSet presAssocID="{65841366-61E7-406E-834A-211BB728D11F}" presName="tile1" presStyleLbl="node1" presStyleIdx="0" presStyleCnt="4" custLinFactNeighborY="-763"/>
      <dgm:spPr/>
    </dgm:pt>
    <dgm:pt modelId="{855E09AA-3637-449C-81C8-B085215AE745}" type="pres">
      <dgm:prSet presAssocID="{65841366-61E7-406E-834A-211BB728D11F}" presName="tile1text" presStyleLbl="node1" presStyleIdx="0" presStyleCnt="4">
        <dgm:presLayoutVars>
          <dgm:chMax val="0"/>
          <dgm:chPref val="0"/>
          <dgm:bulletEnabled val="1"/>
        </dgm:presLayoutVars>
      </dgm:prSet>
      <dgm:spPr/>
    </dgm:pt>
    <dgm:pt modelId="{440A8A5A-EDA5-43FF-8864-9431DEF0F8CF}" type="pres">
      <dgm:prSet presAssocID="{65841366-61E7-406E-834A-211BB728D11F}" presName="tile2" presStyleLbl="node1" presStyleIdx="1" presStyleCnt="4" custLinFactNeighborX="995" custLinFactNeighborY="-763"/>
      <dgm:spPr/>
    </dgm:pt>
    <dgm:pt modelId="{0A641F11-786A-4A63-AC43-5368BE3EF40E}" type="pres">
      <dgm:prSet presAssocID="{65841366-61E7-406E-834A-211BB728D11F}" presName="tile2text" presStyleLbl="node1" presStyleIdx="1" presStyleCnt="4">
        <dgm:presLayoutVars>
          <dgm:chMax val="0"/>
          <dgm:chPref val="0"/>
          <dgm:bulletEnabled val="1"/>
        </dgm:presLayoutVars>
      </dgm:prSet>
      <dgm:spPr/>
    </dgm:pt>
    <dgm:pt modelId="{4FED06C0-A54B-40E9-9607-EE7E514F1254}" type="pres">
      <dgm:prSet presAssocID="{65841366-61E7-406E-834A-211BB728D11F}" presName="tile3" presStyleLbl="node1" presStyleIdx="2" presStyleCnt="4"/>
      <dgm:spPr/>
    </dgm:pt>
    <dgm:pt modelId="{6EFECED9-1D90-4982-B9BE-C75EC0E5805A}" type="pres">
      <dgm:prSet presAssocID="{65841366-61E7-406E-834A-211BB728D11F}" presName="tile3text" presStyleLbl="node1" presStyleIdx="2" presStyleCnt="4">
        <dgm:presLayoutVars>
          <dgm:chMax val="0"/>
          <dgm:chPref val="0"/>
          <dgm:bulletEnabled val="1"/>
        </dgm:presLayoutVars>
      </dgm:prSet>
      <dgm:spPr/>
    </dgm:pt>
    <dgm:pt modelId="{4084B401-52B5-4D8B-85C8-E6BAB7D3D72D}" type="pres">
      <dgm:prSet presAssocID="{65841366-61E7-406E-834A-211BB728D11F}" presName="tile4" presStyleLbl="node1" presStyleIdx="3" presStyleCnt="4"/>
      <dgm:spPr/>
    </dgm:pt>
    <dgm:pt modelId="{96FE8FF9-27A7-4CB7-B483-D6BF4598D28D}" type="pres">
      <dgm:prSet presAssocID="{65841366-61E7-406E-834A-211BB728D11F}" presName="tile4text" presStyleLbl="node1" presStyleIdx="3" presStyleCnt="4">
        <dgm:presLayoutVars>
          <dgm:chMax val="0"/>
          <dgm:chPref val="0"/>
          <dgm:bulletEnabled val="1"/>
        </dgm:presLayoutVars>
      </dgm:prSet>
      <dgm:spPr/>
    </dgm:pt>
    <dgm:pt modelId="{B4B7F64E-D418-4BA5-B09C-B21F46D9A0CF}" type="pres">
      <dgm:prSet presAssocID="{65841366-61E7-406E-834A-211BB728D11F}" presName="centerTile" presStyleLbl="fgShp" presStyleIdx="0" presStyleCnt="1" custScaleX="139960">
        <dgm:presLayoutVars>
          <dgm:chMax val="0"/>
          <dgm:chPref val="0"/>
        </dgm:presLayoutVars>
      </dgm:prSet>
      <dgm:spPr/>
    </dgm:pt>
  </dgm:ptLst>
  <dgm:cxnLst>
    <dgm:cxn modelId="{F31EA110-4E94-4498-B4E8-D34C46D0F8AC}" type="presOf" srcId="{65841366-61E7-406E-834A-211BB728D11F}" destId="{40E39B1A-883D-4A17-A8BD-5E3D3EC1D3BA}" srcOrd="0" destOrd="0" presId="urn:microsoft.com/office/officeart/2005/8/layout/matrix1"/>
    <dgm:cxn modelId="{6777752A-81DE-46E5-9D1C-380E661A98C6}" srcId="{258BA792-843F-45DA-AE00-629444BC36C4}" destId="{9702F5A2-0CCA-4CAD-9787-8047D849BCC4}" srcOrd="2" destOrd="0" parTransId="{1FC5333F-3283-48EE-8AB3-269361334F29}" sibTransId="{616F0D5C-4252-4CC7-9D83-CADB7A3C7BEE}"/>
    <dgm:cxn modelId="{1207643C-334D-4A80-BB0E-BFEF93FA0BE4}" type="presOf" srcId="{98AC8B7D-392A-4891-A288-9581D7B4EA02}" destId="{440A8A5A-EDA5-43FF-8864-9431DEF0F8CF}" srcOrd="0" destOrd="0" presId="urn:microsoft.com/office/officeart/2005/8/layout/matrix1"/>
    <dgm:cxn modelId="{B59F864C-25A4-4B3B-91CF-4DFEE2A2BFE8}" type="presOf" srcId="{9702F5A2-0CCA-4CAD-9787-8047D849BCC4}" destId="{6EFECED9-1D90-4982-B9BE-C75EC0E5805A}" srcOrd="1" destOrd="0" presId="urn:microsoft.com/office/officeart/2005/8/layout/matrix1"/>
    <dgm:cxn modelId="{82F65A4D-C9F5-4B5B-BC85-6E0864349428}" srcId="{258BA792-843F-45DA-AE00-629444BC36C4}" destId="{98AC8B7D-392A-4891-A288-9581D7B4EA02}" srcOrd="1" destOrd="0" parTransId="{903A97C2-3FD1-4E58-957C-42D773F3200E}" sibTransId="{716B93D6-4D74-4DA5-A74E-78F393576E70}"/>
    <dgm:cxn modelId="{64B6936F-3665-4A77-8040-D3F226C495B0}" type="presOf" srcId="{98AC8B7D-392A-4891-A288-9581D7B4EA02}" destId="{0A641F11-786A-4A63-AC43-5368BE3EF40E}" srcOrd="1" destOrd="0" presId="urn:microsoft.com/office/officeart/2005/8/layout/matrix1"/>
    <dgm:cxn modelId="{27FEB87F-ECE3-4EE8-9E47-42639F573FA2}" type="presOf" srcId="{3D89D808-117F-4E0E-AC8E-8D6BAC69F159}" destId="{4084B401-52B5-4D8B-85C8-E6BAB7D3D72D}" srcOrd="0" destOrd="0" presId="urn:microsoft.com/office/officeart/2005/8/layout/matrix1"/>
    <dgm:cxn modelId="{11A60C93-2E19-412B-A77C-2626A74A7C76}" type="presOf" srcId="{258BA792-843F-45DA-AE00-629444BC36C4}" destId="{B4B7F64E-D418-4BA5-B09C-B21F46D9A0CF}" srcOrd="0" destOrd="0" presId="urn:microsoft.com/office/officeart/2005/8/layout/matrix1"/>
    <dgm:cxn modelId="{148359A5-8489-4587-85DB-C6790CDB7F1E}" srcId="{65841366-61E7-406E-834A-211BB728D11F}" destId="{258BA792-843F-45DA-AE00-629444BC36C4}" srcOrd="0" destOrd="0" parTransId="{655535C0-5F10-4622-870A-7D0C4B95C495}" sibTransId="{8CC75DDB-C59D-4E64-9023-A62132458114}"/>
    <dgm:cxn modelId="{B332FBAF-5C31-40F8-AD1B-E871D7207D3F}" type="presOf" srcId="{3D89D808-117F-4E0E-AC8E-8D6BAC69F159}" destId="{96FE8FF9-27A7-4CB7-B483-D6BF4598D28D}" srcOrd="1" destOrd="0" presId="urn:microsoft.com/office/officeart/2005/8/layout/matrix1"/>
    <dgm:cxn modelId="{F00E39B9-9770-4AC8-B78B-EFDF14620EFF}" srcId="{258BA792-843F-45DA-AE00-629444BC36C4}" destId="{3D89D808-117F-4E0E-AC8E-8D6BAC69F159}" srcOrd="3" destOrd="0" parTransId="{68BB938B-0D0B-4D18-B875-9FD404373266}" sibTransId="{37BE6AF4-A72C-4C36-B1DB-F80B096448F5}"/>
    <dgm:cxn modelId="{0B6891D3-940C-427C-A1BD-0227BE74173C}" srcId="{258BA792-843F-45DA-AE00-629444BC36C4}" destId="{8771E2A5-BC07-43EE-BC76-750543077283}" srcOrd="0" destOrd="0" parTransId="{907605EA-C920-43CB-A9B6-AB87B7DB243D}" sibTransId="{599CB2ED-164A-47CB-91E4-835B32D865EF}"/>
    <dgm:cxn modelId="{B592E0F1-E94F-4766-8ABD-0AFE31D28079}" type="presOf" srcId="{8771E2A5-BC07-43EE-BC76-750543077283}" destId="{855E09AA-3637-449C-81C8-B085215AE745}" srcOrd="1" destOrd="0" presId="urn:microsoft.com/office/officeart/2005/8/layout/matrix1"/>
    <dgm:cxn modelId="{570271FC-95F8-40BF-A5C3-5D04E823FE6F}" type="presOf" srcId="{8771E2A5-BC07-43EE-BC76-750543077283}" destId="{14787C86-040D-4FD7-8F90-29092FE908E7}" srcOrd="0" destOrd="0" presId="urn:microsoft.com/office/officeart/2005/8/layout/matrix1"/>
    <dgm:cxn modelId="{8134A5FD-4A74-4EE4-BE55-787BC3ED5638}" type="presOf" srcId="{9702F5A2-0CCA-4CAD-9787-8047D849BCC4}" destId="{4FED06C0-A54B-40E9-9607-EE7E514F1254}" srcOrd="0" destOrd="0" presId="urn:microsoft.com/office/officeart/2005/8/layout/matrix1"/>
    <dgm:cxn modelId="{CED6E8B1-2D92-4FDE-BBB5-3AA5520AF2DD}" type="presParOf" srcId="{40E39B1A-883D-4A17-A8BD-5E3D3EC1D3BA}" destId="{DAEDEBB3-3FFE-4C2E-ABEB-2E5C7E077C83}" srcOrd="0" destOrd="0" presId="urn:microsoft.com/office/officeart/2005/8/layout/matrix1"/>
    <dgm:cxn modelId="{81A26203-92E2-4204-82F0-AE75CA7882CA}" type="presParOf" srcId="{DAEDEBB3-3FFE-4C2E-ABEB-2E5C7E077C83}" destId="{14787C86-040D-4FD7-8F90-29092FE908E7}" srcOrd="0" destOrd="0" presId="urn:microsoft.com/office/officeart/2005/8/layout/matrix1"/>
    <dgm:cxn modelId="{21CF38B3-A3E3-4EB3-8149-F886439D1C95}" type="presParOf" srcId="{DAEDEBB3-3FFE-4C2E-ABEB-2E5C7E077C83}" destId="{855E09AA-3637-449C-81C8-B085215AE745}" srcOrd="1" destOrd="0" presId="urn:microsoft.com/office/officeart/2005/8/layout/matrix1"/>
    <dgm:cxn modelId="{DC2EC98D-03C2-4CF8-A54D-9D3D30F9083E}" type="presParOf" srcId="{DAEDEBB3-3FFE-4C2E-ABEB-2E5C7E077C83}" destId="{440A8A5A-EDA5-43FF-8864-9431DEF0F8CF}" srcOrd="2" destOrd="0" presId="urn:microsoft.com/office/officeart/2005/8/layout/matrix1"/>
    <dgm:cxn modelId="{27C40118-FB69-4582-96D2-C53FB9B4EF86}" type="presParOf" srcId="{DAEDEBB3-3FFE-4C2E-ABEB-2E5C7E077C83}" destId="{0A641F11-786A-4A63-AC43-5368BE3EF40E}" srcOrd="3" destOrd="0" presId="urn:microsoft.com/office/officeart/2005/8/layout/matrix1"/>
    <dgm:cxn modelId="{CEBD9EED-7E19-49BD-B725-21A2431FF354}" type="presParOf" srcId="{DAEDEBB3-3FFE-4C2E-ABEB-2E5C7E077C83}" destId="{4FED06C0-A54B-40E9-9607-EE7E514F1254}" srcOrd="4" destOrd="0" presId="urn:microsoft.com/office/officeart/2005/8/layout/matrix1"/>
    <dgm:cxn modelId="{6418C620-F40E-480A-8029-8B2584690B17}" type="presParOf" srcId="{DAEDEBB3-3FFE-4C2E-ABEB-2E5C7E077C83}" destId="{6EFECED9-1D90-4982-B9BE-C75EC0E5805A}" srcOrd="5" destOrd="0" presId="urn:microsoft.com/office/officeart/2005/8/layout/matrix1"/>
    <dgm:cxn modelId="{7F072507-105F-418A-8E3D-1990A8B94C87}" type="presParOf" srcId="{DAEDEBB3-3FFE-4C2E-ABEB-2E5C7E077C83}" destId="{4084B401-52B5-4D8B-85C8-E6BAB7D3D72D}" srcOrd="6" destOrd="0" presId="urn:microsoft.com/office/officeart/2005/8/layout/matrix1"/>
    <dgm:cxn modelId="{F18BC6E8-EAC4-451C-88AB-CCEED125ABF2}" type="presParOf" srcId="{DAEDEBB3-3FFE-4C2E-ABEB-2E5C7E077C83}" destId="{96FE8FF9-27A7-4CB7-B483-D6BF4598D28D}" srcOrd="7" destOrd="0" presId="urn:microsoft.com/office/officeart/2005/8/layout/matrix1"/>
    <dgm:cxn modelId="{B9CE1666-BDA0-413F-A5DE-2CF32E8F65E5}" type="presParOf" srcId="{40E39B1A-883D-4A17-A8BD-5E3D3EC1D3BA}" destId="{B4B7F64E-D418-4BA5-B09C-B21F46D9A0CF}" srcOrd="1" destOrd="0" presId="urn:microsoft.com/office/officeart/2005/8/layout/matrix1"/>
  </dgm:cxnLst>
  <dgm:bg/>
  <dgm:whole/>
  <dgm:extLst>
    <a:ext uri="http://schemas.microsoft.com/office/drawing/2008/diagram">
      <dsp:dataModelExt xmlns:dsp="http://schemas.microsoft.com/office/drawing/2008/diagram" relId="rId2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23A7044-0194-41B8-A66F-FFE495C6DB74}"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C29406FD-F28A-4455-A796-469EB6B9C10A}">
      <dgm:prSet phldrT="[Text]" custT="1"/>
      <dgm:spPr/>
      <dgm:t>
        <a:bodyPr/>
        <a:lstStyle/>
        <a:p>
          <a:pPr>
            <a:buNone/>
          </a:pPr>
          <a:r>
            <a:rPr lang="en-US" sz="3000"/>
            <a:t>Self-motivation</a:t>
          </a:r>
          <a:endParaRPr lang="en-US" sz="3000" dirty="0"/>
        </a:p>
      </dgm:t>
    </dgm:pt>
    <dgm:pt modelId="{F4710CA2-B155-470A-9114-7AF017153F2A}" type="parTrans" cxnId="{D14F7209-3BA9-4D8D-8588-1643BC54C012}">
      <dgm:prSet/>
      <dgm:spPr/>
      <dgm:t>
        <a:bodyPr/>
        <a:lstStyle/>
        <a:p>
          <a:endParaRPr lang="en-US"/>
        </a:p>
      </dgm:t>
    </dgm:pt>
    <dgm:pt modelId="{EBADE5A8-3CD8-470A-AEDF-140192D1F740}" type="sibTrans" cxnId="{D14F7209-3BA9-4D8D-8588-1643BC54C012}">
      <dgm:prSet/>
      <dgm:spPr/>
      <dgm:t>
        <a:bodyPr/>
        <a:lstStyle/>
        <a:p>
          <a:endParaRPr lang="en-US"/>
        </a:p>
      </dgm:t>
    </dgm:pt>
    <dgm:pt modelId="{3B457C88-2630-452C-8283-340D3383238B}">
      <dgm:prSet phldrT="[Text]" custT="1"/>
      <dgm:spPr/>
      <dgm:t>
        <a:bodyPr/>
        <a:lstStyle/>
        <a:p>
          <a:pPr>
            <a:buFont typeface="Arial" panose="020B0604020202020204" pitchFamily="34" charset="0"/>
            <a:buChar char="•"/>
          </a:pPr>
          <a:r>
            <a:rPr lang="en-US" sz="3000"/>
            <a:t>Developing confidence through preparation</a:t>
          </a:r>
          <a:endParaRPr lang="en-US" sz="3000" dirty="0"/>
        </a:p>
      </dgm:t>
    </dgm:pt>
    <dgm:pt modelId="{B9C528C2-03F8-41D0-A2CE-18A29C185AFE}" type="parTrans" cxnId="{2FCA8907-0A10-433A-9419-9115363F03CA}">
      <dgm:prSet/>
      <dgm:spPr/>
      <dgm:t>
        <a:bodyPr/>
        <a:lstStyle/>
        <a:p>
          <a:endParaRPr lang="en-US"/>
        </a:p>
      </dgm:t>
    </dgm:pt>
    <dgm:pt modelId="{FFE4F4DB-3E66-4B09-B949-1D4D439C1660}" type="sibTrans" cxnId="{2FCA8907-0A10-433A-9419-9115363F03CA}">
      <dgm:prSet/>
      <dgm:spPr/>
      <dgm:t>
        <a:bodyPr/>
        <a:lstStyle/>
        <a:p>
          <a:endParaRPr lang="en-US"/>
        </a:p>
      </dgm:t>
    </dgm:pt>
    <dgm:pt modelId="{9168D1A1-6C2D-45CB-A149-6747C188EBA9}">
      <dgm:prSet custT="1"/>
      <dgm:spPr/>
      <dgm:t>
        <a:bodyPr/>
        <a:lstStyle/>
        <a:p>
          <a:pPr>
            <a:buNone/>
          </a:pPr>
          <a:endParaRPr lang="en-US" sz="3000" dirty="0"/>
        </a:p>
        <a:p>
          <a:pPr>
            <a:buNone/>
          </a:pPr>
          <a:r>
            <a:rPr lang="en-US" sz="3000" dirty="0"/>
            <a:t>Resilience</a:t>
          </a:r>
        </a:p>
      </dgm:t>
    </dgm:pt>
    <dgm:pt modelId="{BAEBEA74-DE59-4AAA-9451-4946C4748767}" type="parTrans" cxnId="{C6EBB394-145E-484F-9782-1EFE445C6EAC}">
      <dgm:prSet/>
      <dgm:spPr/>
      <dgm:t>
        <a:bodyPr/>
        <a:lstStyle/>
        <a:p>
          <a:endParaRPr lang="en-US"/>
        </a:p>
      </dgm:t>
    </dgm:pt>
    <dgm:pt modelId="{3FB5003D-9D95-487D-AE3A-0335834B63F6}" type="sibTrans" cxnId="{C6EBB394-145E-484F-9782-1EFE445C6EAC}">
      <dgm:prSet/>
      <dgm:spPr/>
      <dgm:t>
        <a:bodyPr/>
        <a:lstStyle/>
        <a:p>
          <a:endParaRPr lang="en-US"/>
        </a:p>
      </dgm:t>
    </dgm:pt>
    <dgm:pt modelId="{9A4B80E7-D362-4F9D-B5BC-6DA8D413D6CF}">
      <dgm:prSet custT="1"/>
      <dgm:spPr/>
      <dgm:t>
        <a:bodyPr/>
        <a:lstStyle/>
        <a:p>
          <a:pPr>
            <a:buNone/>
          </a:pPr>
          <a:endParaRPr lang="en-US" sz="3000"/>
        </a:p>
        <a:p>
          <a:pPr>
            <a:buNone/>
          </a:pPr>
          <a:r>
            <a:rPr lang="en-US" sz="3000"/>
            <a:t>Communication skills</a:t>
          </a:r>
          <a:endParaRPr lang="en-US" sz="3000" dirty="0"/>
        </a:p>
      </dgm:t>
    </dgm:pt>
    <dgm:pt modelId="{86D37E06-3DC5-4AE3-872F-135A7524E398}" type="parTrans" cxnId="{9B7A7BE9-5E82-4049-A184-F2555C393356}">
      <dgm:prSet/>
      <dgm:spPr/>
      <dgm:t>
        <a:bodyPr/>
        <a:lstStyle/>
        <a:p>
          <a:endParaRPr lang="en-US"/>
        </a:p>
      </dgm:t>
    </dgm:pt>
    <dgm:pt modelId="{CBE45D63-553F-4BAA-A9D4-A140569823CD}" type="sibTrans" cxnId="{9B7A7BE9-5E82-4049-A184-F2555C393356}">
      <dgm:prSet/>
      <dgm:spPr/>
      <dgm:t>
        <a:bodyPr/>
        <a:lstStyle/>
        <a:p>
          <a:endParaRPr lang="en-US"/>
        </a:p>
      </dgm:t>
    </dgm:pt>
    <dgm:pt modelId="{E7BCD099-80B5-4185-93F5-76C91EC9A072}">
      <dgm:prSet custT="1"/>
      <dgm:spPr/>
      <dgm:t>
        <a:bodyPr/>
        <a:lstStyle/>
        <a:p>
          <a:r>
            <a:rPr lang="en-GB" sz="3000"/>
            <a:t>Managing emotions during presentations and group work</a:t>
          </a:r>
          <a:endParaRPr lang="en-US" sz="3000" dirty="0"/>
        </a:p>
      </dgm:t>
    </dgm:pt>
    <dgm:pt modelId="{CEA6AEDE-5261-4D08-A8E3-B3F73AF5CDE8}" type="parTrans" cxnId="{97CA5907-859E-46A1-9B44-FD9182243570}">
      <dgm:prSet/>
      <dgm:spPr/>
      <dgm:t>
        <a:bodyPr/>
        <a:lstStyle/>
        <a:p>
          <a:endParaRPr lang="en-US"/>
        </a:p>
      </dgm:t>
    </dgm:pt>
    <dgm:pt modelId="{DE39925F-BAC8-4B4A-B9B6-87806A0BC45C}" type="sibTrans" cxnId="{97CA5907-859E-46A1-9B44-FD9182243570}">
      <dgm:prSet/>
      <dgm:spPr/>
      <dgm:t>
        <a:bodyPr/>
        <a:lstStyle/>
        <a:p>
          <a:endParaRPr lang="en-US"/>
        </a:p>
      </dgm:t>
    </dgm:pt>
    <dgm:pt modelId="{CA1C6966-4670-474B-99F4-5928B0393A66}">
      <dgm:prSet custT="1"/>
      <dgm:spPr/>
      <dgm:t>
        <a:bodyPr/>
        <a:lstStyle/>
        <a:p>
          <a:endParaRPr lang="en-US" sz="3000" dirty="0">
            <a:solidFill>
              <a:schemeClr val="bg2">
                <a:lumMod val="10000"/>
              </a:schemeClr>
            </a:solidFill>
          </a:endParaRPr>
        </a:p>
      </dgm:t>
    </dgm:pt>
    <dgm:pt modelId="{11B924FF-FB21-489F-A082-BC1656CBE57D}" type="parTrans" cxnId="{2ED81EF6-442D-464C-BB95-6CCC29429623}">
      <dgm:prSet/>
      <dgm:spPr/>
      <dgm:t>
        <a:bodyPr/>
        <a:lstStyle/>
        <a:p>
          <a:endParaRPr lang="en-US"/>
        </a:p>
      </dgm:t>
    </dgm:pt>
    <dgm:pt modelId="{82AD7606-E1CD-4E9C-90C5-32580905CC80}" type="sibTrans" cxnId="{2ED81EF6-442D-464C-BB95-6CCC29429623}">
      <dgm:prSet/>
      <dgm:spPr/>
      <dgm:t>
        <a:bodyPr/>
        <a:lstStyle/>
        <a:p>
          <a:endParaRPr lang="en-US"/>
        </a:p>
      </dgm:t>
    </dgm:pt>
    <dgm:pt modelId="{D8324E5E-8780-47E5-ACBC-5E8292B381F9}">
      <dgm:prSet custT="1"/>
      <dgm:spPr/>
      <dgm:t>
        <a:bodyPr/>
        <a:lstStyle/>
        <a:p>
          <a:r>
            <a:rPr lang="en-US" sz="3000"/>
            <a:t>Practicing self-reflection and mindfulness</a:t>
          </a:r>
          <a:endParaRPr lang="en-US" sz="3000" dirty="0"/>
        </a:p>
      </dgm:t>
    </dgm:pt>
    <dgm:pt modelId="{B6E814BD-F295-409B-BD4F-1FE67DDF1C5A}" type="parTrans" cxnId="{E819EACC-AADD-4FB3-8411-DCE8B317E7C4}">
      <dgm:prSet/>
      <dgm:spPr/>
      <dgm:t>
        <a:bodyPr/>
        <a:lstStyle/>
        <a:p>
          <a:endParaRPr lang="en-US"/>
        </a:p>
      </dgm:t>
    </dgm:pt>
    <dgm:pt modelId="{71D93A43-4355-4849-81C8-B3DD62B9FC09}" type="sibTrans" cxnId="{E819EACC-AADD-4FB3-8411-DCE8B317E7C4}">
      <dgm:prSet/>
      <dgm:spPr/>
      <dgm:t>
        <a:bodyPr/>
        <a:lstStyle/>
        <a:p>
          <a:endParaRPr lang="en-US"/>
        </a:p>
      </dgm:t>
    </dgm:pt>
    <dgm:pt modelId="{2B1C5A92-F740-429F-9368-41923C8345EB}">
      <dgm:prSet custT="1"/>
      <dgm:spPr/>
      <dgm:t>
        <a:bodyPr/>
        <a:lstStyle/>
        <a:p>
          <a:endParaRPr lang="en-US" sz="3000" dirty="0">
            <a:solidFill>
              <a:schemeClr val="bg2">
                <a:lumMod val="10000"/>
              </a:schemeClr>
            </a:solidFill>
          </a:endParaRPr>
        </a:p>
      </dgm:t>
    </dgm:pt>
    <dgm:pt modelId="{6A8338CB-5723-442C-B4EB-E901B03913B4}" type="parTrans" cxnId="{F1552EEC-3ED5-4E75-B29E-F2A38F25BCC9}">
      <dgm:prSet/>
      <dgm:spPr/>
      <dgm:t>
        <a:bodyPr/>
        <a:lstStyle/>
        <a:p>
          <a:endParaRPr lang="en-US"/>
        </a:p>
      </dgm:t>
    </dgm:pt>
    <dgm:pt modelId="{AF1CCA4A-BB1E-4707-9D9C-4D54747BCF62}" type="sibTrans" cxnId="{F1552EEC-3ED5-4E75-B29E-F2A38F25BCC9}">
      <dgm:prSet/>
      <dgm:spPr/>
      <dgm:t>
        <a:bodyPr/>
        <a:lstStyle/>
        <a:p>
          <a:endParaRPr lang="en-US"/>
        </a:p>
      </dgm:t>
    </dgm:pt>
    <dgm:pt modelId="{D8906BA8-E74A-4E01-83ED-40CB441F721A}">
      <dgm:prSet phldrT="[Text]" custT="1"/>
      <dgm:spPr/>
      <dgm:t>
        <a:bodyPr/>
        <a:lstStyle/>
        <a:p>
          <a:pPr algn="l">
            <a:buNone/>
          </a:pPr>
          <a:r>
            <a:rPr lang="en-US" sz="3000" dirty="0"/>
            <a:t>Emotional awareness</a:t>
          </a:r>
        </a:p>
      </dgm:t>
    </dgm:pt>
    <dgm:pt modelId="{A2DBC46C-0D9F-4EB5-8F7E-2377322E2554}" type="sibTrans" cxnId="{12E37896-5C56-48A5-979F-F141E07D5815}">
      <dgm:prSet/>
      <dgm:spPr/>
      <dgm:t>
        <a:bodyPr/>
        <a:lstStyle/>
        <a:p>
          <a:endParaRPr lang="en-US"/>
        </a:p>
      </dgm:t>
    </dgm:pt>
    <dgm:pt modelId="{C76175E5-EA1C-4602-B513-E0EA0361E2BA}" type="parTrans" cxnId="{12E37896-5C56-48A5-979F-F141E07D5815}">
      <dgm:prSet/>
      <dgm:spPr/>
      <dgm:t>
        <a:bodyPr/>
        <a:lstStyle/>
        <a:p>
          <a:endParaRPr lang="en-US"/>
        </a:p>
      </dgm:t>
    </dgm:pt>
    <dgm:pt modelId="{5A40CDE8-5707-47B8-819A-E7A5687C96CD}">
      <dgm:prSet phldrT="[Text]" custT="1"/>
      <dgm:spPr/>
      <dgm:t>
        <a:bodyPr/>
        <a:lstStyle/>
        <a:p>
          <a:pPr algn="l">
            <a:buFont typeface="Arial" panose="020B0604020202020204" pitchFamily="34" charset="0"/>
            <a:buChar char="•"/>
          </a:pPr>
          <a:r>
            <a:rPr lang="en-GB" sz="3000" dirty="0"/>
            <a:t>Responding constructively to academic feedback</a:t>
          </a:r>
          <a:endParaRPr lang="en-US" sz="3000" dirty="0"/>
        </a:p>
      </dgm:t>
    </dgm:pt>
    <dgm:pt modelId="{37EDC3A8-CDBF-416E-9F42-AE6D0FCF3930}" type="sibTrans" cxnId="{12C1284E-DCDC-42BC-A7D3-4A5E7ACD97C3}">
      <dgm:prSet/>
      <dgm:spPr/>
      <dgm:t>
        <a:bodyPr/>
        <a:lstStyle/>
        <a:p>
          <a:endParaRPr lang="en-US"/>
        </a:p>
      </dgm:t>
    </dgm:pt>
    <dgm:pt modelId="{D18E1047-ECD4-43A9-B599-3DA1C03F3ED2}" type="parTrans" cxnId="{12C1284E-DCDC-42BC-A7D3-4A5E7ACD97C3}">
      <dgm:prSet/>
      <dgm:spPr/>
      <dgm:t>
        <a:bodyPr/>
        <a:lstStyle/>
        <a:p>
          <a:endParaRPr lang="en-US"/>
        </a:p>
      </dgm:t>
    </dgm:pt>
    <dgm:pt modelId="{A302048F-0CF9-467C-BF4F-0EC3809E377E}" type="pres">
      <dgm:prSet presAssocID="{423A7044-0194-41B8-A66F-FFE495C6DB74}" presName="outerComposite" presStyleCnt="0">
        <dgm:presLayoutVars>
          <dgm:chMax val="5"/>
          <dgm:dir/>
          <dgm:resizeHandles val="exact"/>
        </dgm:presLayoutVars>
      </dgm:prSet>
      <dgm:spPr/>
    </dgm:pt>
    <dgm:pt modelId="{C7E986E8-1936-481D-9C24-E4FD382C6DC4}" type="pres">
      <dgm:prSet presAssocID="{423A7044-0194-41B8-A66F-FFE495C6DB74}" presName="dummyMaxCanvas" presStyleCnt="0">
        <dgm:presLayoutVars/>
      </dgm:prSet>
      <dgm:spPr/>
    </dgm:pt>
    <dgm:pt modelId="{CF17B95C-F35A-4268-8CC8-157CA38BB4FB}" type="pres">
      <dgm:prSet presAssocID="{423A7044-0194-41B8-A66F-FFE495C6DB74}" presName="FourNodes_1" presStyleLbl="node1" presStyleIdx="0" presStyleCnt="4" custLinFactNeighborX="3130" custLinFactNeighborY="4612">
        <dgm:presLayoutVars>
          <dgm:bulletEnabled val="1"/>
        </dgm:presLayoutVars>
      </dgm:prSet>
      <dgm:spPr/>
    </dgm:pt>
    <dgm:pt modelId="{88872272-A686-4390-AF64-6DFAEE7937B8}" type="pres">
      <dgm:prSet presAssocID="{423A7044-0194-41B8-A66F-FFE495C6DB74}" presName="FourNodes_2" presStyleLbl="node1" presStyleIdx="1" presStyleCnt="4" custLinFactNeighborX="-5925" custLinFactNeighborY="-13186">
        <dgm:presLayoutVars>
          <dgm:bulletEnabled val="1"/>
        </dgm:presLayoutVars>
      </dgm:prSet>
      <dgm:spPr/>
    </dgm:pt>
    <dgm:pt modelId="{E4F82E92-E326-4BB0-8F10-C01F7EB7F79C}" type="pres">
      <dgm:prSet presAssocID="{423A7044-0194-41B8-A66F-FFE495C6DB74}" presName="FourNodes_3" presStyleLbl="node1" presStyleIdx="2" presStyleCnt="4" custLinFactNeighborX="-14003" custLinFactNeighborY="-32543">
        <dgm:presLayoutVars>
          <dgm:bulletEnabled val="1"/>
        </dgm:presLayoutVars>
      </dgm:prSet>
      <dgm:spPr/>
    </dgm:pt>
    <dgm:pt modelId="{9E68DF53-3178-42D6-9714-710E91178DF2}" type="pres">
      <dgm:prSet presAssocID="{423A7044-0194-41B8-A66F-FFE495C6DB74}" presName="FourNodes_4" presStyleLbl="node1" presStyleIdx="3" presStyleCnt="4" custLinFactNeighborX="-22378" custLinFactNeighborY="-49377">
        <dgm:presLayoutVars>
          <dgm:bulletEnabled val="1"/>
        </dgm:presLayoutVars>
      </dgm:prSet>
      <dgm:spPr/>
    </dgm:pt>
    <dgm:pt modelId="{9A7C6556-36BA-4165-8B9F-8074BD1B9B17}" type="pres">
      <dgm:prSet presAssocID="{423A7044-0194-41B8-A66F-FFE495C6DB74}" presName="FourConn_1-2" presStyleLbl="fgAccFollowNode1" presStyleIdx="0" presStyleCnt="3" custLinFactNeighborX="-2006" custLinFactNeighborY="-11103">
        <dgm:presLayoutVars>
          <dgm:bulletEnabled val="1"/>
        </dgm:presLayoutVars>
      </dgm:prSet>
      <dgm:spPr/>
    </dgm:pt>
    <dgm:pt modelId="{60D7A08D-B9FA-43F6-A442-7F24CEA13C7C}" type="pres">
      <dgm:prSet presAssocID="{423A7044-0194-41B8-A66F-FFE495C6DB74}" presName="FourConn_2-3" presStyleLbl="fgAccFollowNode1" presStyleIdx="1" presStyleCnt="3" custLinFactNeighborX="-53563" custLinFactNeighborY="-25602">
        <dgm:presLayoutVars>
          <dgm:bulletEnabled val="1"/>
        </dgm:presLayoutVars>
      </dgm:prSet>
      <dgm:spPr/>
    </dgm:pt>
    <dgm:pt modelId="{29DDC609-211C-48AA-ABFA-6D61D77FE36C}" type="pres">
      <dgm:prSet presAssocID="{423A7044-0194-41B8-A66F-FFE495C6DB74}" presName="FourConn_3-4" presStyleLbl="fgAccFollowNode1" presStyleIdx="2" presStyleCnt="3" custLinFactX="-3599" custLinFactNeighborX="-100000" custLinFactNeighborY="-48447">
        <dgm:presLayoutVars>
          <dgm:bulletEnabled val="1"/>
        </dgm:presLayoutVars>
      </dgm:prSet>
      <dgm:spPr/>
    </dgm:pt>
    <dgm:pt modelId="{7D717DC8-3A72-4431-9E18-5249EEF81951}" type="pres">
      <dgm:prSet presAssocID="{423A7044-0194-41B8-A66F-FFE495C6DB74}" presName="FourNodes_1_text" presStyleLbl="node1" presStyleIdx="3" presStyleCnt="4">
        <dgm:presLayoutVars>
          <dgm:bulletEnabled val="1"/>
        </dgm:presLayoutVars>
      </dgm:prSet>
      <dgm:spPr/>
    </dgm:pt>
    <dgm:pt modelId="{EDA8F071-A7DF-474B-9129-9752361D7432}" type="pres">
      <dgm:prSet presAssocID="{423A7044-0194-41B8-A66F-FFE495C6DB74}" presName="FourNodes_2_text" presStyleLbl="node1" presStyleIdx="3" presStyleCnt="4">
        <dgm:presLayoutVars>
          <dgm:bulletEnabled val="1"/>
        </dgm:presLayoutVars>
      </dgm:prSet>
      <dgm:spPr/>
    </dgm:pt>
    <dgm:pt modelId="{44EBF2B7-14AA-44CF-9090-724E0F4BDBA1}" type="pres">
      <dgm:prSet presAssocID="{423A7044-0194-41B8-A66F-FFE495C6DB74}" presName="FourNodes_3_text" presStyleLbl="node1" presStyleIdx="3" presStyleCnt="4">
        <dgm:presLayoutVars>
          <dgm:bulletEnabled val="1"/>
        </dgm:presLayoutVars>
      </dgm:prSet>
      <dgm:spPr/>
    </dgm:pt>
    <dgm:pt modelId="{A4B6CB3A-6227-4D6F-ABC1-A0B964C1116E}" type="pres">
      <dgm:prSet presAssocID="{423A7044-0194-41B8-A66F-FFE495C6DB74}" presName="FourNodes_4_text" presStyleLbl="node1" presStyleIdx="3" presStyleCnt="4">
        <dgm:presLayoutVars>
          <dgm:bulletEnabled val="1"/>
        </dgm:presLayoutVars>
      </dgm:prSet>
      <dgm:spPr/>
    </dgm:pt>
  </dgm:ptLst>
  <dgm:cxnLst>
    <dgm:cxn modelId="{97CA5907-859E-46A1-9B44-FD9182243570}" srcId="{9168D1A1-6C2D-45CB-A149-6747C188EBA9}" destId="{E7BCD099-80B5-4185-93F5-76C91EC9A072}" srcOrd="0" destOrd="0" parTransId="{CEA6AEDE-5261-4D08-A8E3-B3F73AF5CDE8}" sibTransId="{DE39925F-BAC8-4B4A-B9B6-87806A0BC45C}"/>
    <dgm:cxn modelId="{2FCA8907-0A10-433A-9419-9115363F03CA}" srcId="{C29406FD-F28A-4455-A796-469EB6B9C10A}" destId="{3B457C88-2630-452C-8283-340D3383238B}" srcOrd="0" destOrd="0" parTransId="{B9C528C2-03F8-41D0-A2CE-18A29C185AFE}" sibTransId="{FFE4F4DB-3E66-4B09-B949-1D4D439C1660}"/>
    <dgm:cxn modelId="{D14F7209-3BA9-4D8D-8588-1643BC54C012}" srcId="{423A7044-0194-41B8-A66F-FFE495C6DB74}" destId="{C29406FD-F28A-4455-A796-469EB6B9C10A}" srcOrd="3" destOrd="0" parTransId="{F4710CA2-B155-470A-9114-7AF017153F2A}" sibTransId="{EBADE5A8-3CD8-470A-AEDF-140192D1F740}"/>
    <dgm:cxn modelId="{7B16810B-A68E-4C33-ADA2-033CA2037DF0}" type="presOf" srcId="{E7BCD099-80B5-4185-93F5-76C91EC9A072}" destId="{EDA8F071-A7DF-474B-9129-9752361D7432}" srcOrd="1" destOrd="1" presId="urn:microsoft.com/office/officeart/2005/8/layout/vProcess5"/>
    <dgm:cxn modelId="{F68D083E-BCA3-42AB-BF86-AF8A9CC0CD25}" type="presOf" srcId="{9168D1A1-6C2D-45CB-A149-6747C188EBA9}" destId="{EDA8F071-A7DF-474B-9129-9752361D7432}" srcOrd="1" destOrd="0" presId="urn:microsoft.com/office/officeart/2005/8/layout/vProcess5"/>
    <dgm:cxn modelId="{CAD16A64-580D-4641-8A97-C2541DA3229A}" type="presOf" srcId="{2B1C5A92-F740-429F-9368-41923C8345EB}" destId="{E4F82E92-E326-4BB0-8F10-C01F7EB7F79C}" srcOrd="0" destOrd="2" presId="urn:microsoft.com/office/officeart/2005/8/layout/vProcess5"/>
    <dgm:cxn modelId="{F180BD65-EC26-43EF-8B5A-0701300F0C44}" type="presOf" srcId="{D8324E5E-8780-47E5-ACBC-5E8292B381F9}" destId="{44EBF2B7-14AA-44CF-9090-724E0F4BDBA1}" srcOrd="1" destOrd="1" presId="urn:microsoft.com/office/officeart/2005/8/layout/vProcess5"/>
    <dgm:cxn modelId="{0F435B66-D602-426F-8859-BF36507EEF96}" type="presOf" srcId="{A2DBC46C-0D9F-4EB5-8F7E-2377322E2554}" destId="{9A7C6556-36BA-4165-8B9F-8074BD1B9B17}" srcOrd="0" destOrd="0" presId="urn:microsoft.com/office/officeart/2005/8/layout/vProcess5"/>
    <dgm:cxn modelId="{5711804A-6D1D-4904-8E2F-223B0B531343}" type="presOf" srcId="{D8324E5E-8780-47E5-ACBC-5E8292B381F9}" destId="{E4F82E92-E326-4BB0-8F10-C01F7EB7F79C}" srcOrd="0" destOrd="1" presId="urn:microsoft.com/office/officeart/2005/8/layout/vProcess5"/>
    <dgm:cxn modelId="{5DE5694D-71FC-4228-A90E-1ABC759C5C30}" type="presOf" srcId="{3FB5003D-9D95-487D-AE3A-0335834B63F6}" destId="{60D7A08D-B9FA-43F6-A442-7F24CEA13C7C}" srcOrd="0" destOrd="0" presId="urn:microsoft.com/office/officeart/2005/8/layout/vProcess5"/>
    <dgm:cxn modelId="{12C1284E-DCDC-42BC-A7D3-4A5E7ACD97C3}" srcId="{D8906BA8-E74A-4E01-83ED-40CB441F721A}" destId="{5A40CDE8-5707-47B8-819A-E7A5687C96CD}" srcOrd="0" destOrd="0" parTransId="{D18E1047-ECD4-43A9-B599-3DA1C03F3ED2}" sibTransId="{37EDC3A8-CDBF-416E-9F42-AE6D0FCF3930}"/>
    <dgm:cxn modelId="{785AF958-EFD8-4BE4-8D89-5DAA8B7F7798}" type="presOf" srcId="{D8906BA8-E74A-4E01-83ED-40CB441F721A}" destId="{CF17B95C-F35A-4268-8CC8-157CA38BB4FB}" srcOrd="0" destOrd="0" presId="urn:microsoft.com/office/officeart/2005/8/layout/vProcess5"/>
    <dgm:cxn modelId="{9ECDBD7D-9B77-4434-B722-0252439E4FD9}" type="presOf" srcId="{C29406FD-F28A-4455-A796-469EB6B9C10A}" destId="{A4B6CB3A-6227-4D6F-ABC1-A0B964C1116E}" srcOrd="1" destOrd="0" presId="urn:microsoft.com/office/officeart/2005/8/layout/vProcess5"/>
    <dgm:cxn modelId="{0AC60A90-7D34-43DA-BF86-24F578D04F6D}" type="presOf" srcId="{3B457C88-2630-452C-8283-340D3383238B}" destId="{A4B6CB3A-6227-4D6F-ABC1-A0B964C1116E}" srcOrd="1" destOrd="1" presId="urn:microsoft.com/office/officeart/2005/8/layout/vProcess5"/>
    <dgm:cxn modelId="{EC4D3890-C145-48E5-A10A-A06E415C6C82}" type="presOf" srcId="{3B457C88-2630-452C-8283-340D3383238B}" destId="{9E68DF53-3178-42D6-9714-710E91178DF2}" srcOrd="0" destOrd="1" presId="urn:microsoft.com/office/officeart/2005/8/layout/vProcess5"/>
    <dgm:cxn modelId="{C6EBB394-145E-484F-9782-1EFE445C6EAC}" srcId="{423A7044-0194-41B8-A66F-FFE495C6DB74}" destId="{9168D1A1-6C2D-45CB-A149-6747C188EBA9}" srcOrd="1" destOrd="0" parTransId="{BAEBEA74-DE59-4AAA-9451-4946C4748767}" sibTransId="{3FB5003D-9D95-487D-AE3A-0335834B63F6}"/>
    <dgm:cxn modelId="{12E37896-5C56-48A5-979F-F141E07D5815}" srcId="{423A7044-0194-41B8-A66F-FFE495C6DB74}" destId="{D8906BA8-E74A-4E01-83ED-40CB441F721A}" srcOrd="0" destOrd="0" parTransId="{C76175E5-EA1C-4602-B513-E0EA0361E2BA}" sibTransId="{A2DBC46C-0D9F-4EB5-8F7E-2377322E2554}"/>
    <dgm:cxn modelId="{8BE196A0-662C-4E34-AF2A-F7CB4C8295D9}" type="presOf" srcId="{2B1C5A92-F740-429F-9368-41923C8345EB}" destId="{44EBF2B7-14AA-44CF-9090-724E0F4BDBA1}" srcOrd="1" destOrd="2" presId="urn:microsoft.com/office/officeart/2005/8/layout/vProcess5"/>
    <dgm:cxn modelId="{47E9A3B4-FC47-4824-8F00-7B024AF53FBB}" type="presOf" srcId="{CBE45D63-553F-4BAA-A9D4-A140569823CD}" destId="{29DDC609-211C-48AA-ABFA-6D61D77FE36C}" srcOrd="0" destOrd="0" presId="urn:microsoft.com/office/officeart/2005/8/layout/vProcess5"/>
    <dgm:cxn modelId="{FC551DB5-AC24-4119-B83B-6B5A7D731CC9}" type="presOf" srcId="{423A7044-0194-41B8-A66F-FFE495C6DB74}" destId="{A302048F-0CF9-467C-BF4F-0EC3809E377E}" srcOrd="0" destOrd="0" presId="urn:microsoft.com/office/officeart/2005/8/layout/vProcess5"/>
    <dgm:cxn modelId="{70BFF9BD-0A8E-4A1B-A450-3411A3B781E7}" type="presOf" srcId="{CA1C6966-4670-474B-99F4-5928B0393A66}" destId="{EDA8F071-A7DF-474B-9129-9752361D7432}" srcOrd="1" destOrd="2" presId="urn:microsoft.com/office/officeart/2005/8/layout/vProcess5"/>
    <dgm:cxn modelId="{22216DC2-F9C1-44DC-9EA8-42EEF13133EC}" type="presOf" srcId="{5A40CDE8-5707-47B8-819A-E7A5687C96CD}" destId="{7D717DC8-3A72-4431-9E18-5249EEF81951}" srcOrd="1" destOrd="1" presId="urn:microsoft.com/office/officeart/2005/8/layout/vProcess5"/>
    <dgm:cxn modelId="{84946CCA-89DA-423B-9548-ACF1C8B80863}" type="presOf" srcId="{9A4B80E7-D362-4F9D-B5BC-6DA8D413D6CF}" destId="{E4F82E92-E326-4BB0-8F10-C01F7EB7F79C}" srcOrd="0" destOrd="0" presId="urn:microsoft.com/office/officeart/2005/8/layout/vProcess5"/>
    <dgm:cxn modelId="{E819EACC-AADD-4FB3-8411-DCE8B317E7C4}" srcId="{9A4B80E7-D362-4F9D-B5BC-6DA8D413D6CF}" destId="{D8324E5E-8780-47E5-ACBC-5E8292B381F9}" srcOrd="0" destOrd="0" parTransId="{B6E814BD-F295-409B-BD4F-1FE67DDF1C5A}" sibTransId="{71D93A43-4355-4849-81C8-B3DD62B9FC09}"/>
    <dgm:cxn modelId="{B15766D7-82C0-4E38-B679-89180777F0BC}" type="presOf" srcId="{D8906BA8-E74A-4E01-83ED-40CB441F721A}" destId="{7D717DC8-3A72-4431-9E18-5249EEF81951}" srcOrd="1" destOrd="0" presId="urn:microsoft.com/office/officeart/2005/8/layout/vProcess5"/>
    <dgm:cxn modelId="{C534B9D7-7EF1-490D-8378-DFE311B1105B}" type="presOf" srcId="{C29406FD-F28A-4455-A796-469EB6B9C10A}" destId="{9E68DF53-3178-42D6-9714-710E91178DF2}" srcOrd="0" destOrd="0" presId="urn:microsoft.com/office/officeart/2005/8/layout/vProcess5"/>
    <dgm:cxn modelId="{6024C7E3-A828-4C82-BCA4-7954E08F3EB7}" type="presOf" srcId="{CA1C6966-4670-474B-99F4-5928B0393A66}" destId="{88872272-A686-4390-AF64-6DFAEE7937B8}" srcOrd="0" destOrd="2" presId="urn:microsoft.com/office/officeart/2005/8/layout/vProcess5"/>
    <dgm:cxn modelId="{B04231E4-9ED3-4908-A3B4-AC081C131564}" type="presOf" srcId="{E7BCD099-80B5-4185-93F5-76C91EC9A072}" destId="{88872272-A686-4390-AF64-6DFAEE7937B8}" srcOrd="0" destOrd="1" presId="urn:microsoft.com/office/officeart/2005/8/layout/vProcess5"/>
    <dgm:cxn modelId="{1BCC26E8-5D44-4E3C-9EB7-425CF739EB5C}" type="presOf" srcId="{9168D1A1-6C2D-45CB-A149-6747C188EBA9}" destId="{88872272-A686-4390-AF64-6DFAEE7937B8}" srcOrd="0" destOrd="0" presId="urn:microsoft.com/office/officeart/2005/8/layout/vProcess5"/>
    <dgm:cxn modelId="{9B7A7BE9-5E82-4049-A184-F2555C393356}" srcId="{423A7044-0194-41B8-A66F-FFE495C6DB74}" destId="{9A4B80E7-D362-4F9D-B5BC-6DA8D413D6CF}" srcOrd="2" destOrd="0" parTransId="{86D37E06-3DC5-4AE3-872F-135A7524E398}" sibTransId="{CBE45D63-553F-4BAA-A9D4-A140569823CD}"/>
    <dgm:cxn modelId="{F1552EEC-3ED5-4E75-B29E-F2A38F25BCC9}" srcId="{9A4B80E7-D362-4F9D-B5BC-6DA8D413D6CF}" destId="{2B1C5A92-F740-429F-9368-41923C8345EB}" srcOrd="1" destOrd="0" parTransId="{6A8338CB-5723-442C-B4EB-E901B03913B4}" sibTransId="{AF1CCA4A-BB1E-4707-9D9C-4D54747BCF62}"/>
    <dgm:cxn modelId="{C132C8EF-084E-47E3-A328-BD02C7C3E3B8}" type="presOf" srcId="{9A4B80E7-D362-4F9D-B5BC-6DA8D413D6CF}" destId="{44EBF2B7-14AA-44CF-9090-724E0F4BDBA1}" srcOrd="1" destOrd="0" presId="urn:microsoft.com/office/officeart/2005/8/layout/vProcess5"/>
    <dgm:cxn modelId="{2ED81EF6-442D-464C-BB95-6CCC29429623}" srcId="{9168D1A1-6C2D-45CB-A149-6747C188EBA9}" destId="{CA1C6966-4670-474B-99F4-5928B0393A66}" srcOrd="1" destOrd="0" parTransId="{11B924FF-FB21-489F-A082-BC1656CBE57D}" sibTransId="{82AD7606-E1CD-4E9C-90C5-32580905CC80}"/>
    <dgm:cxn modelId="{1C056AF6-AB62-4F06-B831-78FFA508AB98}" type="presOf" srcId="{5A40CDE8-5707-47B8-819A-E7A5687C96CD}" destId="{CF17B95C-F35A-4268-8CC8-157CA38BB4FB}" srcOrd="0" destOrd="1" presId="urn:microsoft.com/office/officeart/2005/8/layout/vProcess5"/>
    <dgm:cxn modelId="{B2ACCE9B-6654-4DCF-A94D-54F4BE76DDE1}" type="presParOf" srcId="{A302048F-0CF9-467C-BF4F-0EC3809E377E}" destId="{C7E986E8-1936-481D-9C24-E4FD382C6DC4}" srcOrd="0" destOrd="0" presId="urn:microsoft.com/office/officeart/2005/8/layout/vProcess5"/>
    <dgm:cxn modelId="{701FBDC2-BB19-4C09-8B90-653D8E2D9685}" type="presParOf" srcId="{A302048F-0CF9-467C-BF4F-0EC3809E377E}" destId="{CF17B95C-F35A-4268-8CC8-157CA38BB4FB}" srcOrd="1" destOrd="0" presId="urn:microsoft.com/office/officeart/2005/8/layout/vProcess5"/>
    <dgm:cxn modelId="{4351EBC2-DCD3-4B88-BBBA-405413A14424}" type="presParOf" srcId="{A302048F-0CF9-467C-BF4F-0EC3809E377E}" destId="{88872272-A686-4390-AF64-6DFAEE7937B8}" srcOrd="2" destOrd="0" presId="urn:microsoft.com/office/officeart/2005/8/layout/vProcess5"/>
    <dgm:cxn modelId="{83DE3C83-BBBB-45DC-9F81-D0815D0FB02A}" type="presParOf" srcId="{A302048F-0CF9-467C-BF4F-0EC3809E377E}" destId="{E4F82E92-E326-4BB0-8F10-C01F7EB7F79C}" srcOrd="3" destOrd="0" presId="urn:microsoft.com/office/officeart/2005/8/layout/vProcess5"/>
    <dgm:cxn modelId="{47264578-C4EB-4290-A6FF-2B884135844B}" type="presParOf" srcId="{A302048F-0CF9-467C-BF4F-0EC3809E377E}" destId="{9E68DF53-3178-42D6-9714-710E91178DF2}" srcOrd="4" destOrd="0" presId="urn:microsoft.com/office/officeart/2005/8/layout/vProcess5"/>
    <dgm:cxn modelId="{B3B43BA2-F715-4159-9CB6-B8D15AD86F10}" type="presParOf" srcId="{A302048F-0CF9-467C-BF4F-0EC3809E377E}" destId="{9A7C6556-36BA-4165-8B9F-8074BD1B9B17}" srcOrd="5" destOrd="0" presId="urn:microsoft.com/office/officeart/2005/8/layout/vProcess5"/>
    <dgm:cxn modelId="{07432E10-4401-417B-8DBB-8745DFF87CAD}" type="presParOf" srcId="{A302048F-0CF9-467C-BF4F-0EC3809E377E}" destId="{60D7A08D-B9FA-43F6-A442-7F24CEA13C7C}" srcOrd="6" destOrd="0" presId="urn:microsoft.com/office/officeart/2005/8/layout/vProcess5"/>
    <dgm:cxn modelId="{C50B9858-75A6-4252-9AE5-A30DE7FBF62A}" type="presParOf" srcId="{A302048F-0CF9-467C-BF4F-0EC3809E377E}" destId="{29DDC609-211C-48AA-ABFA-6D61D77FE36C}" srcOrd="7" destOrd="0" presId="urn:microsoft.com/office/officeart/2005/8/layout/vProcess5"/>
    <dgm:cxn modelId="{27F265F4-AE5B-4AF0-9ADC-25E6B3F8E37B}" type="presParOf" srcId="{A302048F-0CF9-467C-BF4F-0EC3809E377E}" destId="{7D717DC8-3A72-4431-9E18-5249EEF81951}" srcOrd="8" destOrd="0" presId="urn:microsoft.com/office/officeart/2005/8/layout/vProcess5"/>
    <dgm:cxn modelId="{1A217713-FD16-4B3A-B4FB-C98138684F98}" type="presParOf" srcId="{A302048F-0CF9-467C-BF4F-0EC3809E377E}" destId="{EDA8F071-A7DF-474B-9129-9752361D7432}" srcOrd="9" destOrd="0" presId="urn:microsoft.com/office/officeart/2005/8/layout/vProcess5"/>
    <dgm:cxn modelId="{C3F6AC08-D9BD-49E5-A340-6D538F82DD54}" type="presParOf" srcId="{A302048F-0CF9-467C-BF4F-0EC3809E377E}" destId="{44EBF2B7-14AA-44CF-9090-724E0F4BDBA1}" srcOrd="10" destOrd="0" presId="urn:microsoft.com/office/officeart/2005/8/layout/vProcess5"/>
    <dgm:cxn modelId="{59E4CE22-7E3F-42CA-A698-7FB221E9122C}" type="presParOf" srcId="{A302048F-0CF9-467C-BF4F-0EC3809E377E}" destId="{A4B6CB3A-6227-4D6F-ABC1-A0B964C1116E}" srcOrd="11" destOrd="0" presId="urn:microsoft.com/office/officeart/2005/8/layout/vProcess5"/>
  </dgm:cxnLst>
  <dgm:bg/>
  <dgm:whole/>
  <dgm:extLst>
    <a:ext uri="http://schemas.microsoft.com/office/drawing/2008/diagram">
      <dsp:dataModelExt xmlns:dsp="http://schemas.microsoft.com/office/drawing/2008/diagram" relId="rId25"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3C9202-1ACC-4916-9B32-5C0DE11869F3}">
      <dsp:nvSpPr>
        <dsp:cNvPr id="0" name=""/>
        <dsp:cNvSpPr/>
      </dsp:nvSpPr>
      <dsp:spPr>
        <a:xfrm rot="5400000">
          <a:off x="808849" y="1836972"/>
          <a:ext cx="1776284" cy="2955697"/>
        </a:xfrm>
        <a:prstGeom prst="corner">
          <a:avLst>
            <a:gd name="adj1" fmla="val 16120"/>
            <a:gd name="adj2" fmla="val 16110"/>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2C1374-76AA-4845-88E7-8EE792EBCFCC}">
      <dsp:nvSpPr>
        <dsp:cNvPr id="0" name=""/>
        <dsp:cNvSpPr/>
      </dsp:nvSpPr>
      <dsp:spPr>
        <a:xfrm>
          <a:off x="512343" y="2720088"/>
          <a:ext cx="2668419" cy="23390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dirty="0"/>
            <a:t>Review of academic literature on emotional intelligence and employability</a:t>
          </a:r>
          <a:endParaRPr lang="en-US" sz="3000" kern="1200" dirty="0"/>
        </a:p>
      </dsp:txBody>
      <dsp:txXfrm>
        <a:off x="512343" y="2720088"/>
        <a:ext cx="2668419" cy="2339026"/>
      </dsp:txXfrm>
    </dsp:sp>
    <dsp:sp modelId="{B0EC941B-EE21-4F5A-8B8C-BD0D76ABFEEE}">
      <dsp:nvSpPr>
        <dsp:cNvPr id="0" name=""/>
        <dsp:cNvSpPr/>
      </dsp:nvSpPr>
      <dsp:spPr>
        <a:xfrm>
          <a:off x="2677287" y="1619370"/>
          <a:ext cx="503475" cy="503475"/>
        </a:xfrm>
        <a:prstGeom prst="triangle">
          <a:avLst>
            <a:gd name="adj" fmla="val 100000"/>
          </a:avLst>
        </a:prstGeom>
        <a:solidFill>
          <a:schemeClr val="accent4">
            <a:hueOff val="1099990"/>
            <a:satOff val="-4867"/>
            <a:lumOff val="-817"/>
            <a:alphaOff val="0"/>
          </a:schemeClr>
        </a:solidFill>
        <a:ln w="19050" cap="flat" cmpd="sng" algn="ctr">
          <a:solidFill>
            <a:schemeClr val="accent4">
              <a:hueOff val="1099990"/>
              <a:satOff val="-4867"/>
              <a:lumOff val="-81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6E4627-1AB0-4858-A690-D3F6099CA016}">
      <dsp:nvSpPr>
        <dsp:cNvPr id="0" name=""/>
        <dsp:cNvSpPr/>
      </dsp:nvSpPr>
      <dsp:spPr>
        <a:xfrm rot="5400000">
          <a:off x="4075516" y="1028632"/>
          <a:ext cx="1776284" cy="2955697"/>
        </a:xfrm>
        <a:prstGeom prst="corner">
          <a:avLst>
            <a:gd name="adj1" fmla="val 16120"/>
            <a:gd name="adj2" fmla="val 16110"/>
          </a:avLst>
        </a:prstGeom>
        <a:solidFill>
          <a:schemeClr val="accent4">
            <a:hueOff val="2199979"/>
            <a:satOff val="-9734"/>
            <a:lumOff val="-1634"/>
            <a:alphaOff val="0"/>
          </a:schemeClr>
        </a:solidFill>
        <a:ln w="19050" cap="flat" cmpd="sng" algn="ctr">
          <a:solidFill>
            <a:schemeClr val="accent4">
              <a:hueOff val="2199979"/>
              <a:satOff val="-9734"/>
              <a:lumOff val="-163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ECFCDD-58D1-475E-93EE-D0ECAC23A080}">
      <dsp:nvSpPr>
        <dsp:cNvPr id="0" name=""/>
        <dsp:cNvSpPr/>
      </dsp:nvSpPr>
      <dsp:spPr>
        <a:xfrm>
          <a:off x="4040248" y="1914929"/>
          <a:ext cx="2668419" cy="23390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dirty="0"/>
            <a:t>Use of peer-reviewed journal articles and academic textbooks</a:t>
          </a:r>
          <a:endParaRPr lang="en-US" sz="3000" kern="1200" dirty="0"/>
        </a:p>
      </dsp:txBody>
      <dsp:txXfrm>
        <a:off x="4040248" y="1914929"/>
        <a:ext cx="2668419" cy="2339026"/>
      </dsp:txXfrm>
    </dsp:sp>
    <dsp:sp modelId="{F317A1E3-FE59-4E74-A565-D190B3B12B02}">
      <dsp:nvSpPr>
        <dsp:cNvPr id="0" name=""/>
        <dsp:cNvSpPr/>
      </dsp:nvSpPr>
      <dsp:spPr>
        <a:xfrm>
          <a:off x="5943955" y="811030"/>
          <a:ext cx="503475" cy="503475"/>
        </a:xfrm>
        <a:prstGeom prst="triangle">
          <a:avLst>
            <a:gd name="adj" fmla="val 100000"/>
          </a:avLst>
        </a:prstGeom>
        <a:solidFill>
          <a:schemeClr val="accent4">
            <a:hueOff val="3299968"/>
            <a:satOff val="-14601"/>
            <a:lumOff val="-2452"/>
            <a:alphaOff val="0"/>
          </a:schemeClr>
        </a:solidFill>
        <a:ln w="19050" cap="flat" cmpd="sng" algn="ctr">
          <a:solidFill>
            <a:schemeClr val="accent4">
              <a:hueOff val="3299968"/>
              <a:satOff val="-14601"/>
              <a:lumOff val="-24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341A5D-50C9-4A31-97D8-89F39AA3A38C}">
      <dsp:nvSpPr>
        <dsp:cNvPr id="0" name=""/>
        <dsp:cNvSpPr/>
      </dsp:nvSpPr>
      <dsp:spPr>
        <a:xfrm rot="5400000">
          <a:off x="7342183" y="220292"/>
          <a:ext cx="1776284" cy="2955697"/>
        </a:xfrm>
        <a:prstGeom prst="corner">
          <a:avLst>
            <a:gd name="adj1" fmla="val 16120"/>
            <a:gd name="adj2" fmla="val 16110"/>
          </a:avLst>
        </a:prstGeom>
        <a:solidFill>
          <a:schemeClr val="accent4">
            <a:hueOff val="4399958"/>
            <a:satOff val="-19468"/>
            <a:lumOff val="-3269"/>
            <a:alphaOff val="0"/>
          </a:schemeClr>
        </a:solidFill>
        <a:ln w="19050" cap="flat" cmpd="sng" algn="ctr">
          <a:solidFill>
            <a:schemeClr val="accent4">
              <a:hueOff val="4399958"/>
              <a:satOff val="-19468"/>
              <a:lumOff val="-326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35EC47-6BE0-441D-AEA0-09295ED065A4}">
      <dsp:nvSpPr>
        <dsp:cNvPr id="0" name=""/>
        <dsp:cNvSpPr/>
      </dsp:nvSpPr>
      <dsp:spPr>
        <a:xfrm>
          <a:off x="7045677" y="1103408"/>
          <a:ext cx="2668419" cy="23390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dirty="0"/>
            <a:t>Focus on EI in education and workplace contexts</a:t>
          </a:r>
          <a:endParaRPr lang="en-US" sz="3000" kern="1200" dirty="0"/>
        </a:p>
      </dsp:txBody>
      <dsp:txXfrm>
        <a:off x="7045677" y="1103408"/>
        <a:ext cx="2668419" cy="2339026"/>
      </dsp:txXfrm>
    </dsp:sp>
    <dsp:sp modelId="{0D1BD9B0-B410-4009-9859-ADE2F8A3E530}">
      <dsp:nvSpPr>
        <dsp:cNvPr id="0" name=""/>
        <dsp:cNvSpPr/>
      </dsp:nvSpPr>
      <dsp:spPr>
        <a:xfrm>
          <a:off x="9210622" y="2690"/>
          <a:ext cx="503475" cy="503475"/>
        </a:xfrm>
        <a:prstGeom prst="triangle">
          <a:avLst>
            <a:gd name="adj" fmla="val 100000"/>
          </a:avLst>
        </a:prstGeom>
        <a:solidFill>
          <a:schemeClr val="accent4">
            <a:hueOff val="5499947"/>
            <a:satOff val="-24335"/>
            <a:lumOff val="-4086"/>
            <a:alphaOff val="0"/>
          </a:schemeClr>
        </a:solidFill>
        <a:ln w="19050" cap="flat" cmpd="sng" algn="ctr">
          <a:solidFill>
            <a:schemeClr val="accent4">
              <a:hueOff val="5499947"/>
              <a:satOff val="-24335"/>
              <a:lumOff val="-408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CFB9C6-C2B6-46F9-96FB-60F2722356A2}">
      <dsp:nvSpPr>
        <dsp:cNvPr id="0" name=""/>
        <dsp:cNvSpPr/>
      </dsp:nvSpPr>
      <dsp:spPr>
        <a:xfrm rot="5400000">
          <a:off x="10608851" y="-588047"/>
          <a:ext cx="1776284" cy="2955697"/>
        </a:xfrm>
        <a:prstGeom prst="corner">
          <a:avLst>
            <a:gd name="adj1" fmla="val 16120"/>
            <a:gd name="adj2" fmla="val 16110"/>
          </a:avLst>
        </a:prstGeom>
        <a:solidFill>
          <a:schemeClr val="accent4">
            <a:hueOff val="6599937"/>
            <a:satOff val="-29202"/>
            <a:lumOff val="-4903"/>
            <a:alphaOff val="0"/>
          </a:schemeClr>
        </a:solidFill>
        <a:ln w="19050" cap="flat" cmpd="sng" algn="ctr">
          <a:solidFill>
            <a:schemeClr val="accent4">
              <a:hueOff val="6599937"/>
              <a:satOff val="-29202"/>
              <a:lumOff val="-490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94EC74-1CA7-4E7D-ACC7-59F2A6C84577}">
      <dsp:nvSpPr>
        <dsp:cNvPr id="0" name=""/>
        <dsp:cNvSpPr/>
      </dsp:nvSpPr>
      <dsp:spPr>
        <a:xfrm>
          <a:off x="10317388" y="316704"/>
          <a:ext cx="2668419" cy="23390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dirty="0"/>
            <a:t>Reflective approach based on my experience as a student</a:t>
          </a:r>
          <a:endParaRPr lang="en-US" sz="3000" kern="1200" dirty="0"/>
        </a:p>
      </dsp:txBody>
      <dsp:txXfrm>
        <a:off x="10317388" y="316704"/>
        <a:ext cx="2668419" cy="23390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787C86-040D-4FD7-8F90-29092FE908E7}">
      <dsp:nvSpPr>
        <dsp:cNvPr id="0" name=""/>
        <dsp:cNvSpPr/>
      </dsp:nvSpPr>
      <dsp:spPr>
        <a:xfrm rot="16200000">
          <a:off x="1136350" y="-1136350"/>
          <a:ext cx="2665549" cy="4938250"/>
        </a:xfrm>
        <a:prstGeom prst="round1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ctr" defTabSz="1333500">
            <a:lnSpc>
              <a:spcPct val="90000"/>
            </a:lnSpc>
            <a:spcBef>
              <a:spcPct val="0"/>
            </a:spcBef>
            <a:spcAft>
              <a:spcPct val="35000"/>
            </a:spcAft>
            <a:buNone/>
          </a:pPr>
          <a:r>
            <a:rPr lang="en-GB" sz="3000" kern="1200" dirty="0"/>
            <a:t>Academic deadlines reflect workplace pressure and expectations</a:t>
          </a:r>
          <a:endParaRPr lang="en-US" sz="3000" kern="1200" dirty="0"/>
        </a:p>
      </dsp:txBody>
      <dsp:txXfrm rot="5400000">
        <a:off x="-1" y="1"/>
        <a:ext cx="4938250" cy="1999162"/>
      </dsp:txXfrm>
    </dsp:sp>
    <dsp:sp modelId="{440A8A5A-EDA5-43FF-8864-9431DEF0F8CF}">
      <dsp:nvSpPr>
        <dsp:cNvPr id="0" name=""/>
        <dsp:cNvSpPr/>
      </dsp:nvSpPr>
      <dsp:spPr>
        <a:xfrm>
          <a:off x="4938250" y="0"/>
          <a:ext cx="4938250" cy="2665549"/>
        </a:xfrm>
        <a:prstGeom prst="round1Rect">
          <a:avLst/>
        </a:prstGeom>
        <a:solidFill>
          <a:schemeClr val="accent4">
            <a:hueOff val="2199979"/>
            <a:satOff val="-9734"/>
            <a:lumOff val="-163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ctr" defTabSz="1333500">
            <a:lnSpc>
              <a:spcPct val="90000"/>
            </a:lnSpc>
            <a:spcBef>
              <a:spcPct val="0"/>
            </a:spcBef>
            <a:spcAft>
              <a:spcPct val="35000"/>
            </a:spcAft>
            <a:buNone/>
          </a:pPr>
          <a:r>
            <a:rPr lang="en-GB" sz="3000" kern="1200" dirty="0"/>
            <a:t>Feedback at university prepares students for professional evaluation</a:t>
          </a:r>
          <a:endParaRPr lang="en-US" sz="3000" kern="1200" dirty="0"/>
        </a:p>
      </dsp:txBody>
      <dsp:txXfrm>
        <a:off x="4938250" y="0"/>
        <a:ext cx="4938250" cy="1999162"/>
      </dsp:txXfrm>
    </dsp:sp>
    <dsp:sp modelId="{4FED06C0-A54B-40E9-9607-EE7E514F1254}">
      <dsp:nvSpPr>
        <dsp:cNvPr id="0" name=""/>
        <dsp:cNvSpPr/>
      </dsp:nvSpPr>
      <dsp:spPr>
        <a:xfrm rot="10800000">
          <a:off x="0" y="2665549"/>
          <a:ext cx="4938250" cy="2665549"/>
        </a:xfrm>
        <a:prstGeom prst="round1Rect">
          <a:avLst/>
        </a:prstGeom>
        <a:solidFill>
          <a:schemeClr val="accent4">
            <a:hueOff val="4399958"/>
            <a:satOff val="-19468"/>
            <a:lumOff val="-326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ctr" defTabSz="1333500">
            <a:lnSpc>
              <a:spcPct val="90000"/>
            </a:lnSpc>
            <a:spcBef>
              <a:spcPct val="0"/>
            </a:spcBef>
            <a:spcAft>
              <a:spcPct val="35000"/>
            </a:spcAft>
            <a:buNone/>
          </a:pPr>
          <a:r>
            <a:rPr lang="en-GB" sz="3000" kern="1200" dirty="0"/>
            <a:t>Emotional awareness helps manage stress and confidence</a:t>
          </a:r>
          <a:endParaRPr lang="en-US" sz="3000" kern="1200" dirty="0"/>
        </a:p>
      </dsp:txBody>
      <dsp:txXfrm rot="10800000">
        <a:off x="0" y="3331936"/>
        <a:ext cx="4938250" cy="1999162"/>
      </dsp:txXfrm>
    </dsp:sp>
    <dsp:sp modelId="{4084B401-52B5-4D8B-85C8-E6BAB7D3D72D}">
      <dsp:nvSpPr>
        <dsp:cNvPr id="0" name=""/>
        <dsp:cNvSpPr/>
      </dsp:nvSpPr>
      <dsp:spPr>
        <a:xfrm rot="5400000">
          <a:off x="6074600" y="1529199"/>
          <a:ext cx="2665549" cy="4938250"/>
        </a:xfrm>
        <a:prstGeom prst="round1Rect">
          <a:avLst/>
        </a:prstGeom>
        <a:solidFill>
          <a:schemeClr val="accent4">
            <a:hueOff val="6599937"/>
            <a:satOff val="-29202"/>
            <a:lumOff val="-490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ctr" defTabSz="1333500">
            <a:lnSpc>
              <a:spcPct val="90000"/>
            </a:lnSpc>
            <a:spcBef>
              <a:spcPct val="0"/>
            </a:spcBef>
            <a:spcAft>
              <a:spcPct val="35000"/>
            </a:spcAft>
            <a:buNone/>
          </a:pPr>
          <a:r>
            <a:rPr lang="en-GB" sz="3000" kern="1200" dirty="0"/>
            <a:t>Reflection improves adaptability and emotional control</a:t>
          </a:r>
          <a:endParaRPr lang="en-US" sz="3000" kern="1200" dirty="0"/>
        </a:p>
      </dsp:txBody>
      <dsp:txXfrm rot="-5400000">
        <a:off x="4938249" y="3331936"/>
        <a:ext cx="4938250" cy="1999162"/>
      </dsp:txXfrm>
    </dsp:sp>
    <dsp:sp modelId="{B4B7F64E-D418-4BA5-B09C-B21F46D9A0CF}">
      <dsp:nvSpPr>
        <dsp:cNvPr id="0" name=""/>
        <dsp:cNvSpPr/>
      </dsp:nvSpPr>
      <dsp:spPr>
        <a:xfrm>
          <a:off x="2864777" y="1999162"/>
          <a:ext cx="4146944" cy="1332774"/>
        </a:xfrm>
        <a:prstGeom prst="roundRect">
          <a:avLst/>
        </a:prstGeom>
        <a:solidFill>
          <a:schemeClr val="accent4">
            <a:tint val="4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b="1" kern="1200"/>
            <a:t>Reflection: Preparing for Professional Life</a:t>
          </a:r>
          <a:endParaRPr lang="en-US" sz="3000" kern="1200" dirty="0"/>
        </a:p>
      </dsp:txBody>
      <dsp:txXfrm>
        <a:off x="2929838" y="2064223"/>
        <a:ext cx="4016822" cy="12026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17B95C-F35A-4268-8CC8-157CA38BB4FB}">
      <dsp:nvSpPr>
        <dsp:cNvPr id="0" name=""/>
        <dsp:cNvSpPr/>
      </dsp:nvSpPr>
      <dsp:spPr>
        <a:xfrm>
          <a:off x="239121" y="96904"/>
          <a:ext cx="7639674" cy="2101144"/>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dirty="0"/>
            <a:t>Emotional awareness</a:t>
          </a:r>
        </a:p>
        <a:p>
          <a:pPr marL="285750" lvl="1" indent="-285750" algn="l" defTabSz="1333500">
            <a:lnSpc>
              <a:spcPct val="90000"/>
            </a:lnSpc>
            <a:spcBef>
              <a:spcPct val="0"/>
            </a:spcBef>
            <a:spcAft>
              <a:spcPct val="15000"/>
            </a:spcAft>
            <a:buFont typeface="Arial" panose="020B0604020202020204" pitchFamily="34" charset="0"/>
            <a:buChar char="•"/>
          </a:pPr>
          <a:r>
            <a:rPr lang="en-GB" sz="3000" kern="1200" dirty="0"/>
            <a:t>Responding constructively to academic feedback</a:t>
          </a:r>
          <a:endParaRPr lang="en-US" sz="3000" kern="1200" dirty="0"/>
        </a:p>
      </dsp:txBody>
      <dsp:txXfrm>
        <a:off x="300661" y="158444"/>
        <a:ext cx="5194829" cy="1978064"/>
      </dsp:txXfrm>
    </dsp:sp>
    <dsp:sp modelId="{88872272-A686-4390-AF64-6DFAEE7937B8}">
      <dsp:nvSpPr>
        <dsp:cNvPr id="0" name=""/>
        <dsp:cNvSpPr/>
      </dsp:nvSpPr>
      <dsp:spPr>
        <a:xfrm>
          <a:off x="187172" y="2206114"/>
          <a:ext cx="7639674" cy="2101144"/>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endParaRPr lang="en-US" sz="3000" kern="1200" dirty="0"/>
        </a:p>
        <a:p>
          <a:pPr marL="0" lvl="0" indent="0" algn="l" defTabSz="1333500">
            <a:lnSpc>
              <a:spcPct val="90000"/>
            </a:lnSpc>
            <a:spcBef>
              <a:spcPct val="0"/>
            </a:spcBef>
            <a:spcAft>
              <a:spcPct val="35000"/>
            </a:spcAft>
            <a:buNone/>
          </a:pPr>
          <a:r>
            <a:rPr lang="en-US" sz="3000" kern="1200" dirty="0"/>
            <a:t>Resilience</a:t>
          </a:r>
        </a:p>
        <a:p>
          <a:pPr marL="285750" lvl="1" indent="-285750" algn="l" defTabSz="1333500">
            <a:lnSpc>
              <a:spcPct val="90000"/>
            </a:lnSpc>
            <a:spcBef>
              <a:spcPct val="0"/>
            </a:spcBef>
            <a:spcAft>
              <a:spcPct val="15000"/>
            </a:spcAft>
            <a:buChar char="•"/>
          </a:pPr>
          <a:r>
            <a:rPr lang="en-GB" sz="3000" kern="1200"/>
            <a:t>Managing emotions during presentations and group work</a:t>
          </a:r>
          <a:endParaRPr lang="en-US" sz="3000" kern="1200" dirty="0"/>
        </a:p>
        <a:p>
          <a:pPr marL="285750" lvl="1" indent="-285750" algn="l" defTabSz="1333500">
            <a:lnSpc>
              <a:spcPct val="90000"/>
            </a:lnSpc>
            <a:spcBef>
              <a:spcPct val="0"/>
            </a:spcBef>
            <a:spcAft>
              <a:spcPct val="15000"/>
            </a:spcAft>
            <a:buChar char="•"/>
          </a:pPr>
          <a:endParaRPr lang="en-US" sz="3000" kern="1200" dirty="0">
            <a:solidFill>
              <a:schemeClr val="bg2">
                <a:lumMod val="10000"/>
              </a:schemeClr>
            </a:solidFill>
          </a:endParaRPr>
        </a:p>
      </dsp:txBody>
      <dsp:txXfrm>
        <a:off x="248712" y="2267654"/>
        <a:ext cx="5511027" cy="1978064"/>
      </dsp:txXfrm>
    </dsp:sp>
    <dsp:sp modelId="{E4F82E92-E326-4BB0-8F10-C01F7EB7F79C}">
      <dsp:nvSpPr>
        <dsp:cNvPr id="0" name=""/>
        <dsp:cNvSpPr/>
      </dsp:nvSpPr>
      <dsp:spPr>
        <a:xfrm>
          <a:off x="200312" y="4282567"/>
          <a:ext cx="7639674" cy="2101144"/>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endParaRPr lang="en-US" sz="3000" kern="1200"/>
        </a:p>
        <a:p>
          <a:pPr marL="0" lvl="0" indent="0" algn="l" defTabSz="1333500">
            <a:lnSpc>
              <a:spcPct val="90000"/>
            </a:lnSpc>
            <a:spcBef>
              <a:spcPct val="0"/>
            </a:spcBef>
            <a:spcAft>
              <a:spcPct val="35000"/>
            </a:spcAft>
            <a:buNone/>
          </a:pPr>
          <a:r>
            <a:rPr lang="en-US" sz="3000" kern="1200"/>
            <a:t>Communication skills</a:t>
          </a:r>
          <a:endParaRPr lang="en-US" sz="3000" kern="1200" dirty="0"/>
        </a:p>
        <a:p>
          <a:pPr marL="285750" lvl="1" indent="-285750" algn="l" defTabSz="1333500">
            <a:lnSpc>
              <a:spcPct val="90000"/>
            </a:lnSpc>
            <a:spcBef>
              <a:spcPct val="0"/>
            </a:spcBef>
            <a:spcAft>
              <a:spcPct val="15000"/>
            </a:spcAft>
            <a:buChar char="•"/>
          </a:pPr>
          <a:r>
            <a:rPr lang="en-US" sz="3000" kern="1200"/>
            <a:t>Practicing self-reflection and mindfulness</a:t>
          </a:r>
          <a:endParaRPr lang="en-US" sz="3000" kern="1200" dirty="0"/>
        </a:p>
        <a:p>
          <a:pPr marL="285750" lvl="1" indent="-285750" algn="l" defTabSz="1333500">
            <a:lnSpc>
              <a:spcPct val="90000"/>
            </a:lnSpc>
            <a:spcBef>
              <a:spcPct val="0"/>
            </a:spcBef>
            <a:spcAft>
              <a:spcPct val="15000"/>
            </a:spcAft>
            <a:buChar char="•"/>
          </a:pPr>
          <a:endParaRPr lang="en-US" sz="3000" kern="1200" dirty="0">
            <a:solidFill>
              <a:schemeClr val="bg2">
                <a:lumMod val="10000"/>
              </a:schemeClr>
            </a:solidFill>
          </a:endParaRPr>
        </a:p>
      </dsp:txBody>
      <dsp:txXfrm>
        <a:off x="261852" y="4344107"/>
        <a:ext cx="5520577" cy="1978064"/>
      </dsp:txXfrm>
    </dsp:sp>
    <dsp:sp modelId="{9E68DF53-3178-42D6-9714-710E91178DF2}">
      <dsp:nvSpPr>
        <dsp:cNvPr id="0" name=""/>
        <dsp:cNvSpPr/>
      </dsp:nvSpPr>
      <dsp:spPr>
        <a:xfrm>
          <a:off x="200312" y="6412031"/>
          <a:ext cx="7639674" cy="2101144"/>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Self-motivation</a:t>
          </a:r>
          <a:endParaRPr lang="en-US" sz="3000" kern="1200" dirty="0"/>
        </a:p>
        <a:p>
          <a:pPr marL="285750" lvl="1" indent="-285750" algn="l" defTabSz="1333500">
            <a:lnSpc>
              <a:spcPct val="90000"/>
            </a:lnSpc>
            <a:spcBef>
              <a:spcPct val="0"/>
            </a:spcBef>
            <a:spcAft>
              <a:spcPct val="15000"/>
            </a:spcAft>
            <a:buFont typeface="Arial" panose="020B0604020202020204" pitchFamily="34" charset="0"/>
            <a:buChar char="•"/>
          </a:pPr>
          <a:r>
            <a:rPr lang="en-US" sz="3000" kern="1200"/>
            <a:t>Developing confidence through preparation</a:t>
          </a:r>
          <a:endParaRPr lang="en-US" sz="3000" kern="1200" dirty="0"/>
        </a:p>
      </dsp:txBody>
      <dsp:txXfrm>
        <a:off x="261852" y="6473571"/>
        <a:ext cx="5511027" cy="1978064"/>
      </dsp:txXfrm>
    </dsp:sp>
    <dsp:sp modelId="{9A7C6556-36BA-4165-8B9F-8074BD1B9B17}">
      <dsp:nvSpPr>
        <dsp:cNvPr id="0" name=""/>
        <dsp:cNvSpPr/>
      </dsp:nvSpPr>
      <dsp:spPr>
        <a:xfrm>
          <a:off x="6246533" y="1457647"/>
          <a:ext cx="1365744" cy="1365744"/>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553825" y="1457647"/>
        <a:ext cx="751160" cy="1027722"/>
      </dsp:txXfrm>
    </dsp:sp>
    <dsp:sp modelId="{60D7A08D-B9FA-43F6-A442-7F24CEA13C7C}">
      <dsp:nvSpPr>
        <dsp:cNvPr id="0" name=""/>
        <dsp:cNvSpPr/>
      </dsp:nvSpPr>
      <dsp:spPr>
        <a:xfrm>
          <a:off x="6182219" y="3742799"/>
          <a:ext cx="1365744" cy="1365744"/>
        </a:xfrm>
        <a:prstGeom prst="downArrow">
          <a:avLst>
            <a:gd name="adj1" fmla="val 55000"/>
            <a:gd name="adj2" fmla="val 45000"/>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489511" y="3742799"/>
        <a:ext cx="751160" cy="1027722"/>
      </dsp:txXfrm>
    </dsp:sp>
    <dsp:sp modelId="{29DDC609-211C-48AA-ABFA-6D61D77FE36C}">
      <dsp:nvSpPr>
        <dsp:cNvPr id="0" name=""/>
        <dsp:cNvSpPr/>
      </dsp:nvSpPr>
      <dsp:spPr>
        <a:xfrm>
          <a:off x="6129128" y="5913966"/>
          <a:ext cx="1365744" cy="1365744"/>
        </a:xfrm>
        <a:prstGeom prst="downArrow">
          <a:avLst>
            <a:gd name="adj1" fmla="val 55000"/>
            <a:gd name="adj2" fmla="val 45000"/>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436420" y="5913966"/>
        <a:ext cx="751160" cy="1027722"/>
      </dsp:txXfrm>
    </dsp:sp>
  </dsp:spTree>
</dsp:drawing>
</file>

<file path=ppt/diagrams/layout1.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2951163" cy="4048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anchor="t" anchorCtr="0" compatLnSpc="1">
            <a:prstTxWarp prst="textNoShape">
              <a:avLst/>
            </a:prstTxWarp>
          </a:bodyPr>
          <a:lstStyle>
            <a:defPPr>
              <a:defRPr kern="1200"/>
            </a:defPPr>
            <a:lvl1pPr>
              <a:defRPr sz="1200" smtClean="0">
                <a:latin typeface="Arial" pitchFamily="34" charset="0"/>
              </a:defRPr>
            </a:lvl1pPr>
          </a:lstStyle>
          <a:p>
            <a:pPr>
              <a:defRPr/>
            </a:pPr>
            <a:endParaRPr lang="en-US"/>
          </a:p>
        </p:txBody>
      </p:sp>
      <p:sp>
        <p:nvSpPr>
          <p:cNvPr id="3075" name="Rectangle 3"/>
          <p:cNvSpPr>
            <a:spLocks noGrp="1" noChangeArrowheads="1"/>
          </p:cNvSpPr>
          <p:nvPr>
            <p:ph type="dt" idx="1"/>
          </p:nvPr>
        </p:nvSpPr>
        <p:spPr bwMode="auto">
          <a:xfrm>
            <a:off x="3856038" y="0"/>
            <a:ext cx="2951162" cy="4048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anchor="t" anchorCtr="0" compatLnSpc="1">
            <a:prstTxWarp prst="textNoShape">
              <a:avLst/>
            </a:prstTxWarp>
          </a:bodyPr>
          <a:lstStyle>
            <a:defPPr>
              <a:defRPr kern="1200"/>
            </a:defPPr>
            <a:lvl1pPr algn="r">
              <a:defRPr sz="1200" smtClean="0">
                <a:latin typeface="Arial" pitchFamily="34" charset="0"/>
              </a:defRPr>
            </a:lvl1pPr>
          </a:lstStyle>
          <a:p>
            <a:pPr>
              <a:defRPr/>
            </a:pPr>
            <a:endParaRPr lang="en-US"/>
          </a:p>
        </p:txBody>
      </p:sp>
      <p:sp>
        <p:nvSpPr>
          <p:cNvPr id="3076" name="Rectangle 4"/>
          <p:cNvSpPr>
            <a:spLocks noGrp="1" noRot="1" noChangeAspect="1" noChangeArrowheads="1" noTextEdit="1"/>
          </p:cNvSpPr>
          <p:nvPr>
            <p:ph type="sldImg" idx="2"/>
          </p:nvPr>
        </p:nvSpPr>
        <p:spPr bwMode="auto">
          <a:xfrm>
            <a:off x="1130300" y="606425"/>
            <a:ext cx="4548188" cy="3032125"/>
          </a:xfrm>
          <a:prstGeom prst="rect">
            <a:avLst/>
          </a:prstGeom>
          <a:noFill/>
          <a:ln w="9525">
            <a:solidFill>
              <a:srgbClr val="000000"/>
            </a:solidFill>
            <a:miter lim="800000"/>
          </a:ln>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3077" name="Rectangle 5"/>
          <p:cNvSpPr>
            <a:spLocks noGrp="1" noChangeArrowheads="1"/>
          </p:cNvSpPr>
          <p:nvPr>
            <p:ph type="body" sz="quarter" idx="3"/>
          </p:nvPr>
        </p:nvSpPr>
        <p:spPr bwMode="auto">
          <a:xfrm>
            <a:off x="681038" y="3841750"/>
            <a:ext cx="5446712" cy="3638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anchor="t" anchorCtr="0" compatLnSpc="1">
            <a:prstTxWarp prst="textNoShape">
              <a:avLst/>
            </a:prstTxWarp>
          </a:bodyPr>
          <a:lstStyle>
            <a:defPPr>
              <a:defRPr kern="1200"/>
            </a:def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078" name="Rectangle 6"/>
          <p:cNvSpPr>
            <a:spLocks noGrp="1" noChangeArrowheads="1"/>
          </p:cNvSpPr>
          <p:nvPr>
            <p:ph type="ftr" sz="quarter" idx="4"/>
          </p:nvPr>
        </p:nvSpPr>
        <p:spPr bwMode="auto">
          <a:xfrm>
            <a:off x="0" y="7680325"/>
            <a:ext cx="2951163" cy="4048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anchor="b" anchorCtr="0" compatLnSpc="1">
            <a:prstTxWarp prst="textNoShape">
              <a:avLst/>
            </a:prstTxWarp>
          </a:bodyPr>
          <a:lstStyle>
            <a:defPPr>
              <a:defRPr kern="1200"/>
            </a:defPPr>
            <a:lvl1pPr>
              <a:defRPr sz="1200" smtClean="0">
                <a:latin typeface="Arial" pitchFamily="34" charset="0"/>
              </a:defRPr>
            </a:lvl1pPr>
          </a:lstStyle>
          <a:p>
            <a:pPr>
              <a:defRPr/>
            </a:pPr>
            <a:endParaRPr lang="en-US"/>
          </a:p>
        </p:txBody>
      </p:sp>
      <p:sp>
        <p:nvSpPr>
          <p:cNvPr id="3079" name="Rectangle 7"/>
          <p:cNvSpPr>
            <a:spLocks noGrp="1" noChangeArrowheads="1"/>
          </p:cNvSpPr>
          <p:nvPr>
            <p:ph type="sldNum" sz="quarter" idx="5"/>
          </p:nvPr>
        </p:nvSpPr>
        <p:spPr bwMode="auto">
          <a:xfrm>
            <a:off x="3856038" y="7680325"/>
            <a:ext cx="2951162" cy="4048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anchor="b" anchorCtr="0" compatLnSpc="1">
            <a:prstTxWarp prst="textNoShape">
              <a:avLst/>
            </a:prstTxWarp>
          </a:bodyPr>
          <a:lstStyle>
            <a:defPPr>
              <a:defRPr kern="1200"/>
            </a:defPPr>
            <a:lvl1pPr algn="r">
              <a:defRPr sz="1200" smtClean="0">
                <a:latin typeface="Arial" pitchFamily="34" charset="0"/>
              </a:defRPr>
            </a:lvl1pPr>
          </a:lstStyle>
          <a:p>
            <a:pPr>
              <a:defRPr/>
            </a:pPr>
            <a:fld id="{FD68BA3D-49E0-46A5-97E9-F72E8ED8D052}" type="slidenum">
              <a:rPr lang="en-US"/>
              <a:pPr>
                <a:defRPr/>
              </a:pPr>
              <a:t>‹#›</a:t>
            </a:fld>
            <a:endParaRPr lang="en-US"/>
          </a:p>
        </p:txBody>
      </p:sp>
    </p:spTree>
    <p:extLst>
      <p:ext uri="{BB962C8B-B14F-4D97-AF65-F5344CB8AC3E}">
        <p14:creationId xmlns:p14="http://schemas.microsoft.com/office/powerpoint/2010/main" val="295240058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857" kern="1200">
        <a:solidFill>
          <a:schemeClr val="tx1"/>
        </a:solidFill>
        <a:latin typeface="Arial" pitchFamily="34" charset="0"/>
        <a:ea typeface="+mn-ea"/>
        <a:cs typeface="+mn-cs"/>
      </a:defRPr>
    </a:lvl1pPr>
    <a:lvl2pPr marL="326532" algn="l" rtl="0" eaLnBrk="0" fontAlgn="base" hangingPunct="0">
      <a:spcBef>
        <a:spcPct val="30000"/>
      </a:spcBef>
      <a:spcAft>
        <a:spcPct val="0"/>
      </a:spcAft>
      <a:defRPr sz="857" kern="1200">
        <a:solidFill>
          <a:schemeClr val="tx1"/>
        </a:solidFill>
        <a:latin typeface="Arial" pitchFamily="34" charset="0"/>
        <a:ea typeface="+mn-ea"/>
        <a:cs typeface="+mn-cs"/>
      </a:defRPr>
    </a:lvl2pPr>
    <a:lvl3pPr marL="653064" algn="l" rtl="0" eaLnBrk="0" fontAlgn="base" hangingPunct="0">
      <a:spcBef>
        <a:spcPct val="30000"/>
      </a:spcBef>
      <a:spcAft>
        <a:spcPct val="0"/>
      </a:spcAft>
      <a:defRPr sz="857" kern="1200">
        <a:solidFill>
          <a:schemeClr val="tx1"/>
        </a:solidFill>
        <a:latin typeface="Arial" pitchFamily="34" charset="0"/>
        <a:ea typeface="+mn-ea"/>
        <a:cs typeface="+mn-cs"/>
      </a:defRPr>
    </a:lvl3pPr>
    <a:lvl4pPr marL="979597" algn="l" rtl="0" eaLnBrk="0" fontAlgn="base" hangingPunct="0">
      <a:spcBef>
        <a:spcPct val="30000"/>
      </a:spcBef>
      <a:spcAft>
        <a:spcPct val="0"/>
      </a:spcAft>
      <a:defRPr sz="857" kern="1200">
        <a:solidFill>
          <a:schemeClr val="tx1"/>
        </a:solidFill>
        <a:latin typeface="Arial" pitchFamily="34" charset="0"/>
        <a:ea typeface="+mn-ea"/>
        <a:cs typeface="+mn-cs"/>
      </a:defRPr>
    </a:lvl4pPr>
    <a:lvl5pPr marL="1306129" algn="l" rtl="0" eaLnBrk="0" fontAlgn="base" hangingPunct="0">
      <a:spcBef>
        <a:spcPct val="30000"/>
      </a:spcBef>
      <a:spcAft>
        <a:spcPct val="0"/>
      </a:spcAft>
      <a:defRPr sz="857" kern="1200">
        <a:solidFill>
          <a:schemeClr val="tx1"/>
        </a:solidFill>
        <a:latin typeface="Arial" pitchFamily="34" charset="0"/>
        <a:ea typeface="+mn-ea"/>
        <a:cs typeface="+mn-cs"/>
      </a:defRPr>
    </a:lvl5pPr>
    <a:lvl6pPr marL="1632661" algn="l" defTabSz="653064" rtl="0" eaLnBrk="1" latinLnBrk="0" hangingPunct="1">
      <a:defRPr sz="857" kern="1200">
        <a:solidFill>
          <a:schemeClr val="tx1"/>
        </a:solidFill>
        <a:latin typeface="+mn-lt"/>
        <a:ea typeface="+mn-ea"/>
        <a:cs typeface="+mn-cs"/>
      </a:defRPr>
    </a:lvl6pPr>
    <a:lvl7pPr marL="1959193" algn="l" defTabSz="653064" rtl="0" eaLnBrk="1" latinLnBrk="0" hangingPunct="1">
      <a:defRPr sz="857" kern="1200">
        <a:solidFill>
          <a:schemeClr val="tx1"/>
        </a:solidFill>
        <a:latin typeface="+mn-lt"/>
        <a:ea typeface="+mn-ea"/>
        <a:cs typeface="+mn-cs"/>
      </a:defRPr>
    </a:lvl7pPr>
    <a:lvl8pPr marL="2285726" algn="l" defTabSz="653064" rtl="0" eaLnBrk="1" latinLnBrk="0" hangingPunct="1">
      <a:defRPr sz="857" kern="1200">
        <a:solidFill>
          <a:schemeClr val="tx1"/>
        </a:solidFill>
        <a:latin typeface="+mn-lt"/>
        <a:ea typeface="+mn-ea"/>
        <a:cs typeface="+mn-cs"/>
      </a:defRPr>
    </a:lvl8pPr>
    <a:lvl9pPr marL="2612258" algn="l" defTabSz="653064" rtl="0" eaLnBrk="1" latinLnBrk="0" hangingPunct="1">
      <a:defRPr sz="857"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p:cNvSpPr>
            <a:spLocks noGrp="1" noChangeArrowheads="1"/>
          </p:cNvSpPr>
          <p:nvPr>
            <p:ph type="sldNum" sz="quarter" idx="5"/>
          </p:nvPr>
        </p:nvSpPr>
        <p:spPr>
          <a:noFill/>
        </p:spPr>
        <p:txBody>
          <a:bodyPr/>
          <a:lstStyle>
            <a:defPPr>
              <a:defRPr kern="1200"/>
            </a:defPPr>
            <a:lvl1pPr eaLnBrk="0" hangingPunct="0">
              <a:defRPr sz="4000">
                <a:solidFill>
                  <a:schemeClr val="tx1"/>
                </a:solidFill>
                <a:latin typeface="Arial"/>
              </a:defRPr>
            </a:lvl1pPr>
            <a:lvl2pPr marL="742950" indent="-285750" eaLnBrk="0" hangingPunct="0">
              <a:defRPr sz="4000">
                <a:solidFill>
                  <a:schemeClr val="tx1"/>
                </a:solidFill>
                <a:latin typeface="Arial"/>
              </a:defRPr>
            </a:lvl2pPr>
            <a:lvl3pPr marL="1143000" indent="-228600" eaLnBrk="0" hangingPunct="0">
              <a:defRPr sz="4000">
                <a:solidFill>
                  <a:schemeClr val="tx1"/>
                </a:solidFill>
                <a:latin typeface="Arial"/>
              </a:defRPr>
            </a:lvl3pPr>
            <a:lvl4pPr marL="1600200" indent="-228600" eaLnBrk="0" hangingPunct="0">
              <a:defRPr sz="4000">
                <a:solidFill>
                  <a:schemeClr val="tx1"/>
                </a:solidFill>
                <a:latin typeface="Arial"/>
              </a:defRPr>
            </a:lvl4pPr>
            <a:lvl5pPr marL="2057400" indent="-228600" eaLnBrk="0" hangingPunct="0">
              <a:defRPr sz="4000">
                <a:solidFill>
                  <a:schemeClr val="tx1"/>
                </a:solidFill>
                <a:latin typeface="Arial"/>
              </a:defRPr>
            </a:lvl5pPr>
            <a:lvl6pPr marL="2514600" indent="-228600" eaLnBrk="0" fontAlgn="base" hangingPunct="0">
              <a:spcBef>
                <a:spcPct val="0"/>
              </a:spcBef>
              <a:spcAft>
                <a:spcPct val="0"/>
              </a:spcAft>
              <a:defRPr sz="4000">
                <a:solidFill>
                  <a:schemeClr val="tx1"/>
                </a:solidFill>
                <a:latin typeface="Arial"/>
              </a:defRPr>
            </a:lvl6pPr>
            <a:lvl7pPr marL="2971800" indent="-228600" eaLnBrk="0" fontAlgn="base" hangingPunct="0">
              <a:spcBef>
                <a:spcPct val="0"/>
              </a:spcBef>
              <a:spcAft>
                <a:spcPct val="0"/>
              </a:spcAft>
              <a:defRPr sz="4000">
                <a:solidFill>
                  <a:schemeClr val="tx1"/>
                </a:solidFill>
                <a:latin typeface="Arial"/>
              </a:defRPr>
            </a:lvl7pPr>
            <a:lvl8pPr marL="3429000" indent="-228600" eaLnBrk="0" fontAlgn="base" hangingPunct="0">
              <a:spcBef>
                <a:spcPct val="0"/>
              </a:spcBef>
              <a:spcAft>
                <a:spcPct val="0"/>
              </a:spcAft>
              <a:defRPr sz="4000">
                <a:solidFill>
                  <a:schemeClr val="tx1"/>
                </a:solidFill>
                <a:latin typeface="Arial"/>
              </a:defRPr>
            </a:lvl8pPr>
            <a:lvl9pPr marL="3886200" indent="-228600" eaLnBrk="0" fontAlgn="base" hangingPunct="0">
              <a:spcBef>
                <a:spcPct val="0"/>
              </a:spcBef>
              <a:spcAft>
                <a:spcPct val="0"/>
              </a:spcAft>
              <a:defRPr sz="4000">
                <a:solidFill>
                  <a:schemeClr val="tx1"/>
                </a:solidFill>
                <a:latin typeface="Arial"/>
              </a:defRPr>
            </a:lvl9pPr>
          </a:lstStyle>
          <a:p>
            <a:pPr eaLnBrk="1" hangingPunct="1"/>
            <a:fld id="{FE711041-1460-417A-9628-0999F88FE5EF}" type="slidenum">
              <a:rPr lang="en-US" altLang="en-US" sz="1200"/>
              <a:pPr eaLnBrk="1" hangingPunct="1"/>
              <a:t>1</a:t>
            </a:fld>
            <a:endParaRPr lang="en-US" altLang="en-US" sz="1200"/>
          </a:p>
        </p:txBody>
      </p:sp>
      <p:sp>
        <p:nvSpPr>
          <p:cNvPr id="4099" name="Rectangle 2"/>
          <p:cNvSpPr>
            <a:spLocks noGrp="1" noRot="1" noChangeAspect="1" noChangeArrowheads="1" noTextEdit="1"/>
          </p:cNvSpPr>
          <p:nvPr>
            <p:ph type="sldImg"/>
          </p:nvPr>
        </p:nvSpPr>
        <p:spPr>
          <a:xfrm>
            <a:off x="1130300" y="606425"/>
            <a:ext cx="4548188" cy="3032125"/>
          </a:xfrm>
        </p:spPr>
      </p:sp>
      <p:sp>
        <p:nvSpPr>
          <p:cNvPr id="4100" name="Rectangle 3"/>
          <p:cNvSpPr>
            <a:spLocks noGrp="1" noChangeArrowheads="1"/>
          </p:cNvSpPr>
          <p:nvPr>
            <p:ph type="body" idx="1"/>
          </p:nvPr>
        </p:nvSpPr>
        <p:spPr>
          <a:noFill/>
        </p:spPr>
        <p:txBody>
          <a:bodyPr/>
          <a:lstStyle>
            <a:defPPr>
              <a:defRPr kern="1200"/>
            </a:defPPr>
          </a:lstStyle>
          <a:p>
            <a:pPr eaLnBrk="1" hangingPunct="1"/>
            <a:endParaRPr lang="en-US" altLang="en-US">
              <a:latin typeface="Arial"/>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EED4B-A629-8BC3-EDFA-9075351A12DF}"/>
              </a:ext>
            </a:extLst>
          </p:cNvPr>
          <p:cNvSpPr>
            <a:spLocks noGrp="1"/>
          </p:cNvSpPr>
          <p:nvPr>
            <p:ph type="ctrTitle"/>
          </p:nvPr>
        </p:nvSpPr>
        <p:spPr>
          <a:xfrm>
            <a:off x="4114800" y="3591562"/>
            <a:ext cx="24688800" cy="7640320"/>
          </a:xfrm>
        </p:spPr>
        <p:txBody>
          <a:bodyPr anchor="b"/>
          <a:lstStyle>
            <a:lvl1pPr algn="ctr">
              <a:defRPr sz="16200"/>
            </a:lvl1pPr>
          </a:lstStyle>
          <a:p>
            <a:r>
              <a:rPr lang="en-US"/>
              <a:t>Click to edit Master title style</a:t>
            </a:r>
          </a:p>
        </p:txBody>
      </p:sp>
      <p:sp>
        <p:nvSpPr>
          <p:cNvPr id="3" name="Subtitle 2">
            <a:extLst>
              <a:ext uri="{FF2B5EF4-FFF2-40B4-BE49-F238E27FC236}">
                <a16:creationId xmlns:a16="http://schemas.microsoft.com/office/drawing/2014/main" id="{CE7F2284-A790-7049-DE2F-7D8C805B1124}"/>
              </a:ext>
            </a:extLst>
          </p:cNvPr>
          <p:cNvSpPr>
            <a:spLocks noGrp="1"/>
          </p:cNvSpPr>
          <p:nvPr>
            <p:ph type="subTitle" idx="1"/>
          </p:nvPr>
        </p:nvSpPr>
        <p:spPr>
          <a:xfrm>
            <a:off x="4114800" y="11526522"/>
            <a:ext cx="24688800" cy="5298438"/>
          </a:xfrm>
        </p:spPr>
        <p:txBody>
          <a:bodyPr/>
          <a:lstStyle>
            <a:lvl1pPr marL="0" indent="0" algn="ctr">
              <a:buNone/>
              <a:defRPr sz="6480"/>
            </a:lvl1pPr>
            <a:lvl2pPr marL="1234440" indent="0" algn="ctr">
              <a:buNone/>
              <a:defRPr sz="5400"/>
            </a:lvl2pPr>
            <a:lvl3pPr marL="2468880" indent="0" algn="ctr">
              <a:buNone/>
              <a:defRPr sz="4860"/>
            </a:lvl3pPr>
            <a:lvl4pPr marL="3703320" indent="0" algn="ctr">
              <a:buNone/>
              <a:defRPr sz="4320"/>
            </a:lvl4pPr>
            <a:lvl5pPr marL="4937760" indent="0" algn="ctr">
              <a:buNone/>
              <a:defRPr sz="4320"/>
            </a:lvl5pPr>
            <a:lvl6pPr marL="6172200" indent="0" algn="ctr">
              <a:buNone/>
              <a:defRPr sz="4320"/>
            </a:lvl6pPr>
            <a:lvl7pPr marL="7406640" indent="0" algn="ctr">
              <a:buNone/>
              <a:defRPr sz="4320"/>
            </a:lvl7pPr>
            <a:lvl8pPr marL="8641080" indent="0" algn="ctr">
              <a:buNone/>
              <a:defRPr sz="4320"/>
            </a:lvl8pPr>
            <a:lvl9pPr marL="9875520" indent="0" algn="ctr">
              <a:buNone/>
              <a:defRPr sz="4320"/>
            </a:lvl9pPr>
          </a:lstStyle>
          <a:p>
            <a:r>
              <a:rPr lang="en-US"/>
              <a:t>Click to edit Master subtitle style</a:t>
            </a:r>
          </a:p>
        </p:txBody>
      </p:sp>
      <p:sp>
        <p:nvSpPr>
          <p:cNvPr id="4" name="Date Placeholder 3">
            <a:extLst>
              <a:ext uri="{FF2B5EF4-FFF2-40B4-BE49-F238E27FC236}">
                <a16:creationId xmlns:a16="http://schemas.microsoft.com/office/drawing/2014/main" id="{9FADE8B5-9C0F-756F-1C0B-E342D040BE0D}"/>
              </a:ext>
            </a:extLst>
          </p:cNvPr>
          <p:cNvSpPr>
            <a:spLocks noGrp="1"/>
          </p:cNvSpPr>
          <p:nvPr>
            <p:ph type="dt" sz="half" idx="10"/>
          </p:nvPr>
        </p:nvSpPr>
        <p:spPr/>
        <p:txBody>
          <a:bodyPr/>
          <a:lstStyle/>
          <a:p>
            <a:pPr>
              <a:defRPr/>
            </a:pPr>
            <a:endParaRPr lang="en-US"/>
          </a:p>
        </p:txBody>
      </p:sp>
      <p:sp>
        <p:nvSpPr>
          <p:cNvPr id="5" name="Footer Placeholder 4">
            <a:extLst>
              <a:ext uri="{FF2B5EF4-FFF2-40B4-BE49-F238E27FC236}">
                <a16:creationId xmlns:a16="http://schemas.microsoft.com/office/drawing/2014/main" id="{682581B9-A719-93AD-7647-023D875CB3A8}"/>
              </a:ext>
            </a:extLst>
          </p:cNvPr>
          <p:cNvSpPr>
            <a:spLocks noGrp="1"/>
          </p:cNvSpPr>
          <p:nvPr>
            <p:ph type="ftr" sz="quarter" idx="11"/>
          </p:nvPr>
        </p:nvSpPr>
        <p:spPr/>
        <p:txBody>
          <a:bodyPr/>
          <a:lstStyle/>
          <a:p>
            <a:pPr>
              <a:defRPr/>
            </a:pPr>
            <a:endParaRPr lang="en-US"/>
          </a:p>
        </p:txBody>
      </p:sp>
      <p:sp>
        <p:nvSpPr>
          <p:cNvPr id="6" name="Slide Number Placeholder 5">
            <a:extLst>
              <a:ext uri="{FF2B5EF4-FFF2-40B4-BE49-F238E27FC236}">
                <a16:creationId xmlns:a16="http://schemas.microsoft.com/office/drawing/2014/main" id="{7B8CF2EE-A49B-C032-6FDA-82BD99FBE137}"/>
              </a:ext>
            </a:extLst>
          </p:cNvPr>
          <p:cNvSpPr>
            <a:spLocks noGrp="1"/>
          </p:cNvSpPr>
          <p:nvPr>
            <p:ph type="sldNum" sz="quarter" idx="12"/>
          </p:nvPr>
        </p:nvSpPr>
        <p:spPr/>
        <p:txBody>
          <a:bodyPr/>
          <a:lstStyle/>
          <a:p>
            <a:pPr>
              <a:defRPr/>
            </a:pPr>
            <a:fld id="{DA95BE68-8CCE-46D6-825E-4C89311130E0}" type="slidenum">
              <a:rPr lang="en-US" smtClean="0"/>
              <a:pPr>
                <a:defRPr/>
              </a:pPr>
              <a:t>‹#›</a:t>
            </a:fld>
            <a:endParaRPr lang="en-US"/>
          </a:p>
        </p:txBody>
      </p:sp>
    </p:spTree>
    <p:extLst>
      <p:ext uri="{BB962C8B-B14F-4D97-AF65-F5344CB8AC3E}">
        <p14:creationId xmlns:p14="http://schemas.microsoft.com/office/powerpoint/2010/main" val="20192389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11BE2-8CF3-64FA-83B4-8B20D7E1479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F5A844F-2CEB-214F-B6D0-D4C89F3AC4F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AB62B9C-1FC2-B87F-0220-CB9EEE1458E0}"/>
              </a:ext>
            </a:extLst>
          </p:cNvPr>
          <p:cNvSpPr>
            <a:spLocks noGrp="1"/>
          </p:cNvSpPr>
          <p:nvPr>
            <p:ph type="dt" sz="half" idx="10"/>
          </p:nvPr>
        </p:nvSpPr>
        <p:spPr/>
        <p:txBody>
          <a:bodyPr/>
          <a:lstStyle/>
          <a:p>
            <a:pPr>
              <a:defRPr/>
            </a:pPr>
            <a:endParaRPr lang="en-US"/>
          </a:p>
        </p:txBody>
      </p:sp>
      <p:sp>
        <p:nvSpPr>
          <p:cNvPr id="5" name="Footer Placeholder 4">
            <a:extLst>
              <a:ext uri="{FF2B5EF4-FFF2-40B4-BE49-F238E27FC236}">
                <a16:creationId xmlns:a16="http://schemas.microsoft.com/office/drawing/2014/main" id="{2ECED85A-3CAB-90AC-B931-53F142C2A243}"/>
              </a:ext>
            </a:extLst>
          </p:cNvPr>
          <p:cNvSpPr>
            <a:spLocks noGrp="1"/>
          </p:cNvSpPr>
          <p:nvPr>
            <p:ph type="ftr" sz="quarter" idx="11"/>
          </p:nvPr>
        </p:nvSpPr>
        <p:spPr/>
        <p:txBody>
          <a:bodyPr/>
          <a:lstStyle/>
          <a:p>
            <a:pPr>
              <a:defRPr/>
            </a:pPr>
            <a:endParaRPr lang="en-US"/>
          </a:p>
        </p:txBody>
      </p:sp>
      <p:sp>
        <p:nvSpPr>
          <p:cNvPr id="6" name="Slide Number Placeholder 5">
            <a:extLst>
              <a:ext uri="{FF2B5EF4-FFF2-40B4-BE49-F238E27FC236}">
                <a16:creationId xmlns:a16="http://schemas.microsoft.com/office/drawing/2014/main" id="{5F1D95E1-6D98-6429-3B08-D0D91573DC5F}"/>
              </a:ext>
            </a:extLst>
          </p:cNvPr>
          <p:cNvSpPr>
            <a:spLocks noGrp="1"/>
          </p:cNvSpPr>
          <p:nvPr>
            <p:ph type="sldNum" sz="quarter" idx="12"/>
          </p:nvPr>
        </p:nvSpPr>
        <p:spPr/>
        <p:txBody>
          <a:bodyPr/>
          <a:lstStyle/>
          <a:p>
            <a:pPr>
              <a:defRPr/>
            </a:pPr>
            <a:fld id="{1AA1885A-9E93-4209-AD0F-62A47E16BA21}" type="slidenum">
              <a:rPr lang="en-US" smtClean="0"/>
              <a:pPr>
                <a:defRPr/>
              </a:pPr>
              <a:t>‹#›</a:t>
            </a:fld>
            <a:endParaRPr lang="en-US"/>
          </a:p>
        </p:txBody>
      </p:sp>
    </p:spTree>
    <p:extLst>
      <p:ext uri="{BB962C8B-B14F-4D97-AF65-F5344CB8AC3E}">
        <p14:creationId xmlns:p14="http://schemas.microsoft.com/office/powerpoint/2010/main" val="32503124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EE8859-DBFF-0FEB-AF11-19070CAE87BA}"/>
              </a:ext>
            </a:extLst>
          </p:cNvPr>
          <p:cNvSpPr>
            <a:spLocks noGrp="1"/>
          </p:cNvSpPr>
          <p:nvPr>
            <p:ph type="title"/>
          </p:nvPr>
        </p:nvSpPr>
        <p:spPr>
          <a:xfrm>
            <a:off x="2245995" y="5471163"/>
            <a:ext cx="28392120" cy="9128758"/>
          </a:xfrm>
        </p:spPr>
        <p:txBody>
          <a:bodyPr anchor="b"/>
          <a:lstStyle>
            <a:lvl1pPr>
              <a:defRPr sz="16200"/>
            </a:lvl1pPr>
          </a:lstStyle>
          <a:p>
            <a:r>
              <a:rPr lang="en-US"/>
              <a:t>Click to edit Master title style</a:t>
            </a:r>
          </a:p>
        </p:txBody>
      </p:sp>
      <p:sp>
        <p:nvSpPr>
          <p:cNvPr id="3" name="Text Placeholder 2">
            <a:extLst>
              <a:ext uri="{FF2B5EF4-FFF2-40B4-BE49-F238E27FC236}">
                <a16:creationId xmlns:a16="http://schemas.microsoft.com/office/drawing/2014/main" id="{17FE427A-D179-16F6-FD13-12E7E7B9D3D7}"/>
              </a:ext>
            </a:extLst>
          </p:cNvPr>
          <p:cNvSpPr>
            <a:spLocks noGrp="1"/>
          </p:cNvSpPr>
          <p:nvPr>
            <p:ph type="body" idx="1"/>
          </p:nvPr>
        </p:nvSpPr>
        <p:spPr>
          <a:xfrm>
            <a:off x="2245995" y="14686283"/>
            <a:ext cx="28392120" cy="4800598"/>
          </a:xfrm>
        </p:spPr>
        <p:txBody>
          <a:bodyPr/>
          <a:lstStyle>
            <a:lvl1pPr marL="0" indent="0">
              <a:buNone/>
              <a:defRPr sz="6480">
                <a:solidFill>
                  <a:schemeClr val="tx1">
                    <a:tint val="82000"/>
                  </a:schemeClr>
                </a:solidFill>
              </a:defRPr>
            </a:lvl1pPr>
            <a:lvl2pPr marL="1234440" indent="0">
              <a:buNone/>
              <a:defRPr sz="5400">
                <a:solidFill>
                  <a:schemeClr val="tx1">
                    <a:tint val="82000"/>
                  </a:schemeClr>
                </a:solidFill>
              </a:defRPr>
            </a:lvl2pPr>
            <a:lvl3pPr marL="2468880" indent="0">
              <a:buNone/>
              <a:defRPr sz="4860">
                <a:solidFill>
                  <a:schemeClr val="tx1">
                    <a:tint val="82000"/>
                  </a:schemeClr>
                </a:solidFill>
              </a:defRPr>
            </a:lvl3pPr>
            <a:lvl4pPr marL="3703320" indent="0">
              <a:buNone/>
              <a:defRPr sz="4320">
                <a:solidFill>
                  <a:schemeClr val="tx1">
                    <a:tint val="82000"/>
                  </a:schemeClr>
                </a:solidFill>
              </a:defRPr>
            </a:lvl4pPr>
            <a:lvl5pPr marL="4937760" indent="0">
              <a:buNone/>
              <a:defRPr sz="4320">
                <a:solidFill>
                  <a:schemeClr val="tx1">
                    <a:tint val="82000"/>
                  </a:schemeClr>
                </a:solidFill>
              </a:defRPr>
            </a:lvl5pPr>
            <a:lvl6pPr marL="6172200" indent="0">
              <a:buNone/>
              <a:defRPr sz="4320">
                <a:solidFill>
                  <a:schemeClr val="tx1">
                    <a:tint val="82000"/>
                  </a:schemeClr>
                </a:solidFill>
              </a:defRPr>
            </a:lvl6pPr>
            <a:lvl7pPr marL="7406640" indent="0">
              <a:buNone/>
              <a:defRPr sz="4320">
                <a:solidFill>
                  <a:schemeClr val="tx1">
                    <a:tint val="82000"/>
                  </a:schemeClr>
                </a:solidFill>
              </a:defRPr>
            </a:lvl7pPr>
            <a:lvl8pPr marL="8641080" indent="0">
              <a:buNone/>
              <a:defRPr sz="4320">
                <a:solidFill>
                  <a:schemeClr val="tx1">
                    <a:tint val="82000"/>
                  </a:schemeClr>
                </a:solidFill>
              </a:defRPr>
            </a:lvl8pPr>
            <a:lvl9pPr marL="9875520" indent="0">
              <a:buNone/>
              <a:defRPr sz="432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15C92CC-B187-2D13-2327-4AA0D54EFF63}"/>
              </a:ext>
            </a:extLst>
          </p:cNvPr>
          <p:cNvSpPr>
            <a:spLocks noGrp="1"/>
          </p:cNvSpPr>
          <p:nvPr>
            <p:ph type="dt" sz="half" idx="10"/>
          </p:nvPr>
        </p:nvSpPr>
        <p:spPr/>
        <p:txBody>
          <a:bodyPr/>
          <a:lstStyle/>
          <a:p>
            <a:pPr>
              <a:defRPr/>
            </a:pPr>
            <a:endParaRPr lang="en-US"/>
          </a:p>
        </p:txBody>
      </p:sp>
      <p:sp>
        <p:nvSpPr>
          <p:cNvPr id="5" name="Footer Placeholder 4">
            <a:extLst>
              <a:ext uri="{FF2B5EF4-FFF2-40B4-BE49-F238E27FC236}">
                <a16:creationId xmlns:a16="http://schemas.microsoft.com/office/drawing/2014/main" id="{C795FF72-68F1-92F6-5F60-23A752910BF0}"/>
              </a:ext>
            </a:extLst>
          </p:cNvPr>
          <p:cNvSpPr>
            <a:spLocks noGrp="1"/>
          </p:cNvSpPr>
          <p:nvPr>
            <p:ph type="ftr" sz="quarter" idx="11"/>
          </p:nvPr>
        </p:nvSpPr>
        <p:spPr/>
        <p:txBody>
          <a:bodyPr/>
          <a:lstStyle/>
          <a:p>
            <a:pPr>
              <a:defRPr/>
            </a:pPr>
            <a:endParaRPr lang="en-US"/>
          </a:p>
        </p:txBody>
      </p:sp>
      <p:sp>
        <p:nvSpPr>
          <p:cNvPr id="6" name="Slide Number Placeholder 5">
            <a:extLst>
              <a:ext uri="{FF2B5EF4-FFF2-40B4-BE49-F238E27FC236}">
                <a16:creationId xmlns:a16="http://schemas.microsoft.com/office/drawing/2014/main" id="{48BAB3CF-102A-B07D-4289-FE9F16EC141C}"/>
              </a:ext>
            </a:extLst>
          </p:cNvPr>
          <p:cNvSpPr>
            <a:spLocks noGrp="1"/>
          </p:cNvSpPr>
          <p:nvPr>
            <p:ph type="sldNum" sz="quarter" idx="12"/>
          </p:nvPr>
        </p:nvSpPr>
        <p:spPr/>
        <p:txBody>
          <a:bodyPr/>
          <a:lstStyle/>
          <a:p>
            <a:pPr>
              <a:defRPr/>
            </a:pPr>
            <a:fld id="{8D8E578A-D0F8-4058-94E3-8546EF85F9EE}" type="slidenum">
              <a:rPr lang="en-US" smtClean="0"/>
              <a:pPr>
                <a:defRPr/>
              </a:pPr>
              <a:t>‹#›</a:t>
            </a:fld>
            <a:endParaRPr lang="en-US"/>
          </a:p>
        </p:txBody>
      </p:sp>
    </p:spTree>
    <p:extLst>
      <p:ext uri="{BB962C8B-B14F-4D97-AF65-F5344CB8AC3E}">
        <p14:creationId xmlns:p14="http://schemas.microsoft.com/office/powerpoint/2010/main" val="42569885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4C814A-573D-AB81-7B67-F150B4E708D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8476B90-0FA0-BCE5-4C59-774C43D5C7EE}"/>
              </a:ext>
            </a:extLst>
          </p:cNvPr>
          <p:cNvSpPr>
            <a:spLocks noGrp="1"/>
          </p:cNvSpPr>
          <p:nvPr>
            <p:ph sz="half" idx="1"/>
          </p:nvPr>
        </p:nvSpPr>
        <p:spPr>
          <a:xfrm>
            <a:off x="2263140" y="5842000"/>
            <a:ext cx="13990320" cy="139242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2D620DC-179D-42C3-5A03-7B7A1BC23AA9}"/>
              </a:ext>
            </a:extLst>
          </p:cNvPr>
          <p:cNvSpPr>
            <a:spLocks noGrp="1"/>
          </p:cNvSpPr>
          <p:nvPr>
            <p:ph sz="half" idx="2"/>
          </p:nvPr>
        </p:nvSpPr>
        <p:spPr>
          <a:xfrm>
            <a:off x="16664940" y="5842000"/>
            <a:ext cx="13990320" cy="139242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FBF43A5-29FC-90D3-B689-EEEAF539E867}"/>
              </a:ext>
            </a:extLst>
          </p:cNvPr>
          <p:cNvSpPr>
            <a:spLocks noGrp="1"/>
          </p:cNvSpPr>
          <p:nvPr>
            <p:ph type="dt" sz="half" idx="10"/>
          </p:nvPr>
        </p:nvSpPr>
        <p:spPr/>
        <p:txBody>
          <a:bodyPr/>
          <a:lstStyle/>
          <a:p>
            <a:pPr>
              <a:defRPr/>
            </a:pPr>
            <a:endParaRPr lang="en-US"/>
          </a:p>
        </p:txBody>
      </p:sp>
      <p:sp>
        <p:nvSpPr>
          <p:cNvPr id="6" name="Footer Placeholder 5">
            <a:extLst>
              <a:ext uri="{FF2B5EF4-FFF2-40B4-BE49-F238E27FC236}">
                <a16:creationId xmlns:a16="http://schemas.microsoft.com/office/drawing/2014/main" id="{A2F2F6C3-1851-75A2-0A84-26A9EE975947}"/>
              </a:ext>
            </a:extLst>
          </p:cNvPr>
          <p:cNvSpPr>
            <a:spLocks noGrp="1"/>
          </p:cNvSpPr>
          <p:nvPr>
            <p:ph type="ftr" sz="quarter" idx="11"/>
          </p:nvPr>
        </p:nvSpPr>
        <p:spPr/>
        <p:txBody>
          <a:bodyPr/>
          <a:lstStyle/>
          <a:p>
            <a:pPr>
              <a:defRPr/>
            </a:pPr>
            <a:endParaRPr lang="en-US"/>
          </a:p>
        </p:txBody>
      </p:sp>
      <p:sp>
        <p:nvSpPr>
          <p:cNvPr id="7" name="Slide Number Placeholder 6">
            <a:extLst>
              <a:ext uri="{FF2B5EF4-FFF2-40B4-BE49-F238E27FC236}">
                <a16:creationId xmlns:a16="http://schemas.microsoft.com/office/drawing/2014/main" id="{F1BDAA0F-31BF-DBB1-5B7C-93494E729350}"/>
              </a:ext>
            </a:extLst>
          </p:cNvPr>
          <p:cNvSpPr>
            <a:spLocks noGrp="1"/>
          </p:cNvSpPr>
          <p:nvPr>
            <p:ph type="sldNum" sz="quarter" idx="12"/>
          </p:nvPr>
        </p:nvSpPr>
        <p:spPr/>
        <p:txBody>
          <a:bodyPr/>
          <a:lstStyle/>
          <a:p>
            <a:pPr>
              <a:defRPr/>
            </a:pPr>
            <a:fld id="{0AD92783-880D-4EF9-AAA3-0353101734EF}" type="slidenum">
              <a:rPr lang="en-US" smtClean="0"/>
              <a:pPr>
                <a:defRPr/>
              </a:pPr>
              <a:t>‹#›</a:t>
            </a:fld>
            <a:endParaRPr lang="en-US"/>
          </a:p>
        </p:txBody>
      </p:sp>
    </p:spTree>
    <p:extLst>
      <p:ext uri="{BB962C8B-B14F-4D97-AF65-F5344CB8AC3E}">
        <p14:creationId xmlns:p14="http://schemas.microsoft.com/office/powerpoint/2010/main" val="31627680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1E76E-0CB8-856A-FAC7-432199B3FB06}"/>
              </a:ext>
            </a:extLst>
          </p:cNvPr>
          <p:cNvSpPr>
            <a:spLocks noGrp="1"/>
          </p:cNvSpPr>
          <p:nvPr>
            <p:ph type="title"/>
          </p:nvPr>
        </p:nvSpPr>
        <p:spPr>
          <a:xfrm>
            <a:off x="2267428" y="1168401"/>
            <a:ext cx="28392120" cy="4241802"/>
          </a:xfrm>
        </p:spPr>
        <p:txBody>
          <a:bodyPr/>
          <a:lstStyle/>
          <a:p>
            <a:r>
              <a:rPr lang="en-US"/>
              <a:t>Click to edit Master title style</a:t>
            </a:r>
          </a:p>
        </p:txBody>
      </p:sp>
      <p:sp>
        <p:nvSpPr>
          <p:cNvPr id="3" name="Text Placeholder 2">
            <a:extLst>
              <a:ext uri="{FF2B5EF4-FFF2-40B4-BE49-F238E27FC236}">
                <a16:creationId xmlns:a16="http://schemas.microsoft.com/office/drawing/2014/main" id="{3C1E66C8-B018-3A75-169B-81395ED36449}"/>
              </a:ext>
            </a:extLst>
          </p:cNvPr>
          <p:cNvSpPr>
            <a:spLocks noGrp="1"/>
          </p:cNvSpPr>
          <p:nvPr>
            <p:ph type="body" idx="1"/>
          </p:nvPr>
        </p:nvSpPr>
        <p:spPr>
          <a:xfrm>
            <a:off x="2267429" y="5379722"/>
            <a:ext cx="13926025" cy="2636518"/>
          </a:xfrm>
        </p:spPr>
        <p:txBody>
          <a:bodyPr anchor="b"/>
          <a:lstStyle>
            <a:lvl1pPr marL="0" indent="0">
              <a:buNone/>
              <a:defRPr sz="6480" b="1"/>
            </a:lvl1pPr>
            <a:lvl2pPr marL="1234440" indent="0">
              <a:buNone/>
              <a:defRPr sz="5400" b="1"/>
            </a:lvl2pPr>
            <a:lvl3pPr marL="2468880" indent="0">
              <a:buNone/>
              <a:defRPr sz="4860" b="1"/>
            </a:lvl3pPr>
            <a:lvl4pPr marL="3703320" indent="0">
              <a:buNone/>
              <a:defRPr sz="4320" b="1"/>
            </a:lvl4pPr>
            <a:lvl5pPr marL="4937760" indent="0">
              <a:buNone/>
              <a:defRPr sz="4320" b="1"/>
            </a:lvl5pPr>
            <a:lvl6pPr marL="6172200" indent="0">
              <a:buNone/>
              <a:defRPr sz="4320" b="1"/>
            </a:lvl6pPr>
            <a:lvl7pPr marL="7406640" indent="0">
              <a:buNone/>
              <a:defRPr sz="4320" b="1"/>
            </a:lvl7pPr>
            <a:lvl8pPr marL="8641080" indent="0">
              <a:buNone/>
              <a:defRPr sz="4320" b="1"/>
            </a:lvl8pPr>
            <a:lvl9pPr marL="9875520" indent="0">
              <a:buNone/>
              <a:defRPr sz="4320" b="1"/>
            </a:lvl9pPr>
          </a:lstStyle>
          <a:p>
            <a:pPr lvl="0"/>
            <a:r>
              <a:rPr lang="en-US"/>
              <a:t>Click to edit Master text styles</a:t>
            </a:r>
          </a:p>
        </p:txBody>
      </p:sp>
      <p:sp>
        <p:nvSpPr>
          <p:cNvPr id="4" name="Content Placeholder 3">
            <a:extLst>
              <a:ext uri="{FF2B5EF4-FFF2-40B4-BE49-F238E27FC236}">
                <a16:creationId xmlns:a16="http://schemas.microsoft.com/office/drawing/2014/main" id="{7A155BEF-E8FE-D24E-BA8C-1A70C7668706}"/>
              </a:ext>
            </a:extLst>
          </p:cNvPr>
          <p:cNvSpPr>
            <a:spLocks noGrp="1"/>
          </p:cNvSpPr>
          <p:nvPr>
            <p:ph sz="half" idx="2"/>
          </p:nvPr>
        </p:nvSpPr>
        <p:spPr>
          <a:xfrm>
            <a:off x="2267429" y="8016240"/>
            <a:ext cx="13926025" cy="117906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6D6DB96-6220-4125-F0C7-9668FC01CCC7}"/>
              </a:ext>
            </a:extLst>
          </p:cNvPr>
          <p:cNvSpPr>
            <a:spLocks noGrp="1"/>
          </p:cNvSpPr>
          <p:nvPr>
            <p:ph type="body" sz="quarter" idx="3"/>
          </p:nvPr>
        </p:nvSpPr>
        <p:spPr>
          <a:xfrm>
            <a:off x="16664940" y="5379722"/>
            <a:ext cx="13994608" cy="2636518"/>
          </a:xfrm>
        </p:spPr>
        <p:txBody>
          <a:bodyPr anchor="b"/>
          <a:lstStyle>
            <a:lvl1pPr marL="0" indent="0">
              <a:buNone/>
              <a:defRPr sz="6480" b="1"/>
            </a:lvl1pPr>
            <a:lvl2pPr marL="1234440" indent="0">
              <a:buNone/>
              <a:defRPr sz="5400" b="1"/>
            </a:lvl2pPr>
            <a:lvl3pPr marL="2468880" indent="0">
              <a:buNone/>
              <a:defRPr sz="4860" b="1"/>
            </a:lvl3pPr>
            <a:lvl4pPr marL="3703320" indent="0">
              <a:buNone/>
              <a:defRPr sz="4320" b="1"/>
            </a:lvl4pPr>
            <a:lvl5pPr marL="4937760" indent="0">
              <a:buNone/>
              <a:defRPr sz="4320" b="1"/>
            </a:lvl5pPr>
            <a:lvl6pPr marL="6172200" indent="0">
              <a:buNone/>
              <a:defRPr sz="4320" b="1"/>
            </a:lvl6pPr>
            <a:lvl7pPr marL="7406640" indent="0">
              <a:buNone/>
              <a:defRPr sz="4320" b="1"/>
            </a:lvl7pPr>
            <a:lvl8pPr marL="8641080" indent="0">
              <a:buNone/>
              <a:defRPr sz="4320" b="1"/>
            </a:lvl8pPr>
            <a:lvl9pPr marL="9875520" indent="0">
              <a:buNone/>
              <a:defRPr sz="4320" b="1"/>
            </a:lvl9pPr>
          </a:lstStyle>
          <a:p>
            <a:pPr lvl="0"/>
            <a:r>
              <a:rPr lang="en-US"/>
              <a:t>Click to edit Master text styles</a:t>
            </a:r>
          </a:p>
        </p:txBody>
      </p:sp>
      <p:sp>
        <p:nvSpPr>
          <p:cNvPr id="6" name="Content Placeholder 5">
            <a:extLst>
              <a:ext uri="{FF2B5EF4-FFF2-40B4-BE49-F238E27FC236}">
                <a16:creationId xmlns:a16="http://schemas.microsoft.com/office/drawing/2014/main" id="{13B3B5B3-DEC8-DA73-53B5-3688EFD77D0A}"/>
              </a:ext>
            </a:extLst>
          </p:cNvPr>
          <p:cNvSpPr>
            <a:spLocks noGrp="1"/>
          </p:cNvSpPr>
          <p:nvPr>
            <p:ph sz="quarter" idx="4"/>
          </p:nvPr>
        </p:nvSpPr>
        <p:spPr>
          <a:xfrm>
            <a:off x="16664940" y="8016240"/>
            <a:ext cx="13994608" cy="117906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D9060C3-9391-5BC6-042D-0EFD90A5B691}"/>
              </a:ext>
            </a:extLst>
          </p:cNvPr>
          <p:cNvSpPr>
            <a:spLocks noGrp="1"/>
          </p:cNvSpPr>
          <p:nvPr>
            <p:ph type="dt" sz="half" idx="10"/>
          </p:nvPr>
        </p:nvSpPr>
        <p:spPr/>
        <p:txBody>
          <a:bodyPr/>
          <a:lstStyle/>
          <a:p>
            <a:pPr>
              <a:defRPr/>
            </a:pPr>
            <a:endParaRPr lang="en-US"/>
          </a:p>
        </p:txBody>
      </p:sp>
      <p:sp>
        <p:nvSpPr>
          <p:cNvPr id="8" name="Footer Placeholder 7">
            <a:extLst>
              <a:ext uri="{FF2B5EF4-FFF2-40B4-BE49-F238E27FC236}">
                <a16:creationId xmlns:a16="http://schemas.microsoft.com/office/drawing/2014/main" id="{6139EFBF-82A3-A719-624F-6471C7A72735}"/>
              </a:ext>
            </a:extLst>
          </p:cNvPr>
          <p:cNvSpPr>
            <a:spLocks noGrp="1"/>
          </p:cNvSpPr>
          <p:nvPr>
            <p:ph type="ftr" sz="quarter" idx="11"/>
          </p:nvPr>
        </p:nvSpPr>
        <p:spPr/>
        <p:txBody>
          <a:bodyPr/>
          <a:lstStyle/>
          <a:p>
            <a:pPr>
              <a:defRPr/>
            </a:pPr>
            <a:endParaRPr lang="en-US"/>
          </a:p>
        </p:txBody>
      </p:sp>
      <p:sp>
        <p:nvSpPr>
          <p:cNvPr id="9" name="Slide Number Placeholder 8">
            <a:extLst>
              <a:ext uri="{FF2B5EF4-FFF2-40B4-BE49-F238E27FC236}">
                <a16:creationId xmlns:a16="http://schemas.microsoft.com/office/drawing/2014/main" id="{B7D0DD9F-9327-A859-1CFE-FD816C34CB98}"/>
              </a:ext>
            </a:extLst>
          </p:cNvPr>
          <p:cNvSpPr>
            <a:spLocks noGrp="1"/>
          </p:cNvSpPr>
          <p:nvPr>
            <p:ph type="sldNum" sz="quarter" idx="12"/>
          </p:nvPr>
        </p:nvSpPr>
        <p:spPr/>
        <p:txBody>
          <a:bodyPr/>
          <a:lstStyle/>
          <a:p>
            <a:pPr>
              <a:defRPr/>
            </a:pPr>
            <a:fld id="{278D30F0-36CE-423B-87E3-3336EA73C414}" type="slidenum">
              <a:rPr lang="en-US" smtClean="0"/>
              <a:pPr>
                <a:defRPr/>
              </a:pPr>
              <a:t>‹#›</a:t>
            </a:fld>
            <a:endParaRPr lang="en-US"/>
          </a:p>
        </p:txBody>
      </p:sp>
    </p:spTree>
    <p:extLst>
      <p:ext uri="{BB962C8B-B14F-4D97-AF65-F5344CB8AC3E}">
        <p14:creationId xmlns:p14="http://schemas.microsoft.com/office/powerpoint/2010/main" val="24565678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CCAC1-71A5-A4C6-E89D-A0B815E675C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870BCFC-103D-AC8B-5CC0-DCE886B0EE0B}"/>
              </a:ext>
            </a:extLst>
          </p:cNvPr>
          <p:cNvSpPr>
            <a:spLocks noGrp="1"/>
          </p:cNvSpPr>
          <p:nvPr>
            <p:ph type="dt" sz="half" idx="10"/>
          </p:nvPr>
        </p:nvSpPr>
        <p:spPr/>
        <p:txBody>
          <a:bodyPr/>
          <a:lstStyle/>
          <a:p>
            <a:pPr>
              <a:defRPr/>
            </a:pPr>
            <a:endParaRPr lang="en-US"/>
          </a:p>
        </p:txBody>
      </p:sp>
      <p:sp>
        <p:nvSpPr>
          <p:cNvPr id="4" name="Footer Placeholder 3">
            <a:extLst>
              <a:ext uri="{FF2B5EF4-FFF2-40B4-BE49-F238E27FC236}">
                <a16:creationId xmlns:a16="http://schemas.microsoft.com/office/drawing/2014/main" id="{D361C769-AEF0-1915-D174-BA73F23B3FFA}"/>
              </a:ext>
            </a:extLst>
          </p:cNvPr>
          <p:cNvSpPr>
            <a:spLocks noGrp="1"/>
          </p:cNvSpPr>
          <p:nvPr>
            <p:ph type="ftr" sz="quarter" idx="11"/>
          </p:nvPr>
        </p:nvSpPr>
        <p:spPr/>
        <p:txBody>
          <a:bodyPr/>
          <a:lstStyle/>
          <a:p>
            <a:pPr>
              <a:defRPr/>
            </a:pPr>
            <a:endParaRPr lang="en-US"/>
          </a:p>
        </p:txBody>
      </p:sp>
      <p:sp>
        <p:nvSpPr>
          <p:cNvPr id="5" name="Slide Number Placeholder 4">
            <a:extLst>
              <a:ext uri="{FF2B5EF4-FFF2-40B4-BE49-F238E27FC236}">
                <a16:creationId xmlns:a16="http://schemas.microsoft.com/office/drawing/2014/main" id="{D68D56F3-B0D4-924E-B2B5-ABAA3FAA1461}"/>
              </a:ext>
            </a:extLst>
          </p:cNvPr>
          <p:cNvSpPr>
            <a:spLocks noGrp="1"/>
          </p:cNvSpPr>
          <p:nvPr>
            <p:ph type="sldNum" sz="quarter" idx="12"/>
          </p:nvPr>
        </p:nvSpPr>
        <p:spPr/>
        <p:txBody>
          <a:bodyPr/>
          <a:lstStyle/>
          <a:p>
            <a:pPr>
              <a:defRPr/>
            </a:pPr>
            <a:fld id="{F3C68488-87DD-4EF1-ADE4-C23BB20DA123}" type="slidenum">
              <a:rPr lang="en-US" smtClean="0"/>
              <a:pPr>
                <a:defRPr/>
              </a:pPr>
              <a:t>‹#›</a:t>
            </a:fld>
            <a:endParaRPr lang="en-US"/>
          </a:p>
        </p:txBody>
      </p:sp>
    </p:spTree>
    <p:extLst>
      <p:ext uri="{BB962C8B-B14F-4D97-AF65-F5344CB8AC3E}">
        <p14:creationId xmlns:p14="http://schemas.microsoft.com/office/powerpoint/2010/main" val="2872670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DC8903F-54C8-6C15-4684-01FD5545D0B2}"/>
              </a:ext>
            </a:extLst>
          </p:cNvPr>
          <p:cNvSpPr>
            <a:spLocks noGrp="1"/>
          </p:cNvSpPr>
          <p:nvPr>
            <p:ph type="dt" sz="half" idx="10"/>
          </p:nvPr>
        </p:nvSpPr>
        <p:spPr/>
        <p:txBody>
          <a:bodyPr/>
          <a:lstStyle/>
          <a:p>
            <a:pPr>
              <a:defRPr/>
            </a:pPr>
            <a:endParaRPr lang="en-US"/>
          </a:p>
        </p:txBody>
      </p:sp>
      <p:sp>
        <p:nvSpPr>
          <p:cNvPr id="3" name="Footer Placeholder 2">
            <a:extLst>
              <a:ext uri="{FF2B5EF4-FFF2-40B4-BE49-F238E27FC236}">
                <a16:creationId xmlns:a16="http://schemas.microsoft.com/office/drawing/2014/main" id="{B034D659-DEA1-E3B3-2520-B0F566504764}"/>
              </a:ext>
            </a:extLst>
          </p:cNvPr>
          <p:cNvSpPr>
            <a:spLocks noGrp="1"/>
          </p:cNvSpPr>
          <p:nvPr>
            <p:ph type="ftr" sz="quarter" idx="11"/>
          </p:nvPr>
        </p:nvSpPr>
        <p:spPr/>
        <p:txBody>
          <a:bodyPr/>
          <a:lstStyle/>
          <a:p>
            <a:pPr>
              <a:defRPr/>
            </a:pPr>
            <a:endParaRPr lang="en-US"/>
          </a:p>
        </p:txBody>
      </p:sp>
      <p:sp>
        <p:nvSpPr>
          <p:cNvPr id="4" name="Slide Number Placeholder 3">
            <a:extLst>
              <a:ext uri="{FF2B5EF4-FFF2-40B4-BE49-F238E27FC236}">
                <a16:creationId xmlns:a16="http://schemas.microsoft.com/office/drawing/2014/main" id="{50835596-C58D-998E-CD18-4BD9611496CA}"/>
              </a:ext>
            </a:extLst>
          </p:cNvPr>
          <p:cNvSpPr>
            <a:spLocks noGrp="1"/>
          </p:cNvSpPr>
          <p:nvPr>
            <p:ph type="sldNum" sz="quarter" idx="12"/>
          </p:nvPr>
        </p:nvSpPr>
        <p:spPr/>
        <p:txBody>
          <a:bodyPr/>
          <a:lstStyle/>
          <a:p>
            <a:pPr>
              <a:defRPr/>
            </a:pPr>
            <a:fld id="{D04324FF-B463-45BE-A8A2-637C431B850F}" type="slidenum">
              <a:rPr lang="en-US" smtClean="0"/>
              <a:pPr>
                <a:defRPr/>
              </a:pPr>
              <a:t>‹#›</a:t>
            </a:fld>
            <a:endParaRPr lang="en-US"/>
          </a:p>
        </p:txBody>
      </p:sp>
    </p:spTree>
    <p:extLst>
      <p:ext uri="{BB962C8B-B14F-4D97-AF65-F5344CB8AC3E}">
        <p14:creationId xmlns:p14="http://schemas.microsoft.com/office/powerpoint/2010/main" val="27973406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80E73-7A2D-E9F1-302F-649E387874F2}"/>
              </a:ext>
            </a:extLst>
          </p:cNvPr>
          <p:cNvSpPr>
            <a:spLocks noGrp="1"/>
          </p:cNvSpPr>
          <p:nvPr>
            <p:ph type="title"/>
          </p:nvPr>
        </p:nvSpPr>
        <p:spPr>
          <a:xfrm>
            <a:off x="2267429" y="1463040"/>
            <a:ext cx="10617040" cy="5120640"/>
          </a:xfrm>
        </p:spPr>
        <p:txBody>
          <a:bodyPr anchor="b"/>
          <a:lstStyle>
            <a:lvl1pPr>
              <a:defRPr sz="8640"/>
            </a:lvl1pPr>
          </a:lstStyle>
          <a:p>
            <a:r>
              <a:rPr lang="en-US"/>
              <a:t>Click to edit Master title style</a:t>
            </a:r>
          </a:p>
        </p:txBody>
      </p:sp>
      <p:sp>
        <p:nvSpPr>
          <p:cNvPr id="3" name="Content Placeholder 2">
            <a:extLst>
              <a:ext uri="{FF2B5EF4-FFF2-40B4-BE49-F238E27FC236}">
                <a16:creationId xmlns:a16="http://schemas.microsoft.com/office/drawing/2014/main" id="{DE551548-B6F1-A7A9-D598-97A5BCE1B54B}"/>
              </a:ext>
            </a:extLst>
          </p:cNvPr>
          <p:cNvSpPr>
            <a:spLocks noGrp="1"/>
          </p:cNvSpPr>
          <p:nvPr>
            <p:ph idx="1"/>
          </p:nvPr>
        </p:nvSpPr>
        <p:spPr>
          <a:xfrm>
            <a:off x="13994608" y="3159762"/>
            <a:ext cx="16664940" cy="15595600"/>
          </a:xfrm>
        </p:spPr>
        <p:txBody>
          <a:bodyPr/>
          <a:lstStyle>
            <a:lvl1pPr>
              <a:defRPr sz="8640"/>
            </a:lvl1pPr>
            <a:lvl2pPr>
              <a:defRPr sz="7560"/>
            </a:lvl2pPr>
            <a:lvl3pPr>
              <a:defRPr sz="6480"/>
            </a:lvl3pPr>
            <a:lvl4pPr>
              <a:defRPr sz="5400"/>
            </a:lvl4pPr>
            <a:lvl5pPr>
              <a:defRPr sz="5400"/>
            </a:lvl5pPr>
            <a:lvl6pPr>
              <a:defRPr sz="5400"/>
            </a:lvl6pPr>
            <a:lvl7pPr>
              <a:defRPr sz="5400"/>
            </a:lvl7pPr>
            <a:lvl8pPr>
              <a:defRPr sz="5400"/>
            </a:lvl8pPr>
            <a:lvl9pPr>
              <a:defRPr sz="5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6A26F84A-B9FF-7757-0B8D-A0C20DAD14D0}"/>
              </a:ext>
            </a:extLst>
          </p:cNvPr>
          <p:cNvSpPr>
            <a:spLocks noGrp="1"/>
          </p:cNvSpPr>
          <p:nvPr>
            <p:ph type="body" sz="half" idx="2"/>
          </p:nvPr>
        </p:nvSpPr>
        <p:spPr>
          <a:xfrm>
            <a:off x="2267429" y="6583680"/>
            <a:ext cx="10617040" cy="12197082"/>
          </a:xfrm>
        </p:spPr>
        <p:txBody>
          <a:bodyPr/>
          <a:lstStyle>
            <a:lvl1pPr marL="0" indent="0">
              <a:buNone/>
              <a:defRPr sz="4320"/>
            </a:lvl1pPr>
            <a:lvl2pPr marL="1234440" indent="0">
              <a:buNone/>
              <a:defRPr sz="3780"/>
            </a:lvl2pPr>
            <a:lvl3pPr marL="2468880" indent="0">
              <a:buNone/>
              <a:defRPr sz="3240"/>
            </a:lvl3pPr>
            <a:lvl4pPr marL="3703320" indent="0">
              <a:buNone/>
              <a:defRPr sz="2700"/>
            </a:lvl4pPr>
            <a:lvl5pPr marL="4937760" indent="0">
              <a:buNone/>
              <a:defRPr sz="2700"/>
            </a:lvl5pPr>
            <a:lvl6pPr marL="6172200" indent="0">
              <a:buNone/>
              <a:defRPr sz="2700"/>
            </a:lvl6pPr>
            <a:lvl7pPr marL="7406640" indent="0">
              <a:buNone/>
              <a:defRPr sz="2700"/>
            </a:lvl7pPr>
            <a:lvl8pPr marL="8641080" indent="0">
              <a:buNone/>
              <a:defRPr sz="2700"/>
            </a:lvl8pPr>
            <a:lvl9pPr marL="9875520" indent="0">
              <a:buNone/>
              <a:defRPr sz="2700"/>
            </a:lvl9pPr>
          </a:lstStyle>
          <a:p>
            <a:pPr lvl="0"/>
            <a:r>
              <a:rPr lang="en-US"/>
              <a:t>Click to edit Master text styles</a:t>
            </a:r>
          </a:p>
        </p:txBody>
      </p:sp>
      <p:sp>
        <p:nvSpPr>
          <p:cNvPr id="5" name="Date Placeholder 4">
            <a:extLst>
              <a:ext uri="{FF2B5EF4-FFF2-40B4-BE49-F238E27FC236}">
                <a16:creationId xmlns:a16="http://schemas.microsoft.com/office/drawing/2014/main" id="{D0BAFB23-B55E-6436-5928-0D30F47F9FB0}"/>
              </a:ext>
            </a:extLst>
          </p:cNvPr>
          <p:cNvSpPr>
            <a:spLocks noGrp="1"/>
          </p:cNvSpPr>
          <p:nvPr>
            <p:ph type="dt" sz="half" idx="10"/>
          </p:nvPr>
        </p:nvSpPr>
        <p:spPr/>
        <p:txBody>
          <a:bodyPr/>
          <a:lstStyle/>
          <a:p>
            <a:pPr>
              <a:defRPr/>
            </a:pPr>
            <a:endParaRPr lang="en-US"/>
          </a:p>
        </p:txBody>
      </p:sp>
      <p:sp>
        <p:nvSpPr>
          <p:cNvPr id="6" name="Footer Placeholder 5">
            <a:extLst>
              <a:ext uri="{FF2B5EF4-FFF2-40B4-BE49-F238E27FC236}">
                <a16:creationId xmlns:a16="http://schemas.microsoft.com/office/drawing/2014/main" id="{67A5D6FD-5BA2-D85A-BBFE-EF97799B4D1C}"/>
              </a:ext>
            </a:extLst>
          </p:cNvPr>
          <p:cNvSpPr>
            <a:spLocks noGrp="1"/>
          </p:cNvSpPr>
          <p:nvPr>
            <p:ph type="ftr" sz="quarter" idx="11"/>
          </p:nvPr>
        </p:nvSpPr>
        <p:spPr/>
        <p:txBody>
          <a:bodyPr/>
          <a:lstStyle/>
          <a:p>
            <a:pPr>
              <a:defRPr/>
            </a:pPr>
            <a:endParaRPr lang="en-US"/>
          </a:p>
        </p:txBody>
      </p:sp>
      <p:sp>
        <p:nvSpPr>
          <p:cNvPr id="7" name="Slide Number Placeholder 6">
            <a:extLst>
              <a:ext uri="{FF2B5EF4-FFF2-40B4-BE49-F238E27FC236}">
                <a16:creationId xmlns:a16="http://schemas.microsoft.com/office/drawing/2014/main" id="{16922E25-7376-197B-C112-4C01DF83D0A1}"/>
              </a:ext>
            </a:extLst>
          </p:cNvPr>
          <p:cNvSpPr>
            <a:spLocks noGrp="1"/>
          </p:cNvSpPr>
          <p:nvPr>
            <p:ph type="sldNum" sz="quarter" idx="12"/>
          </p:nvPr>
        </p:nvSpPr>
        <p:spPr/>
        <p:txBody>
          <a:bodyPr/>
          <a:lstStyle/>
          <a:p>
            <a:pPr>
              <a:defRPr/>
            </a:pPr>
            <a:fld id="{569AF8B2-148F-4F0B-8BF4-12161EC2D1B2}" type="slidenum">
              <a:rPr lang="en-US" smtClean="0"/>
              <a:pPr>
                <a:defRPr/>
              </a:pPr>
              <a:t>‹#›</a:t>
            </a:fld>
            <a:endParaRPr lang="en-US"/>
          </a:p>
        </p:txBody>
      </p:sp>
    </p:spTree>
    <p:extLst>
      <p:ext uri="{BB962C8B-B14F-4D97-AF65-F5344CB8AC3E}">
        <p14:creationId xmlns:p14="http://schemas.microsoft.com/office/powerpoint/2010/main" val="34796349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68A1B-5D06-2CED-89A2-9443C0D6FDEC}"/>
              </a:ext>
            </a:extLst>
          </p:cNvPr>
          <p:cNvSpPr>
            <a:spLocks noGrp="1"/>
          </p:cNvSpPr>
          <p:nvPr>
            <p:ph type="title"/>
          </p:nvPr>
        </p:nvSpPr>
        <p:spPr>
          <a:xfrm>
            <a:off x="2267429" y="1463040"/>
            <a:ext cx="10617040" cy="5120640"/>
          </a:xfrm>
        </p:spPr>
        <p:txBody>
          <a:bodyPr anchor="b"/>
          <a:lstStyle>
            <a:lvl1pPr>
              <a:defRPr sz="8640"/>
            </a:lvl1pPr>
          </a:lstStyle>
          <a:p>
            <a:r>
              <a:rPr lang="en-US"/>
              <a:t>Click to edit Master title style</a:t>
            </a:r>
          </a:p>
        </p:txBody>
      </p:sp>
      <p:sp>
        <p:nvSpPr>
          <p:cNvPr id="3" name="Picture Placeholder 2">
            <a:extLst>
              <a:ext uri="{FF2B5EF4-FFF2-40B4-BE49-F238E27FC236}">
                <a16:creationId xmlns:a16="http://schemas.microsoft.com/office/drawing/2014/main" id="{BE532EAC-3EEE-B5D6-03D0-3FA0B897977D}"/>
              </a:ext>
            </a:extLst>
          </p:cNvPr>
          <p:cNvSpPr>
            <a:spLocks noGrp="1"/>
          </p:cNvSpPr>
          <p:nvPr>
            <p:ph type="pic" idx="1"/>
          </p:nvPr>
        </p:nvSpPr>
        <p:spPr>
          <a:xfrm>
            <a:off x="13994608" y="3159762"/>
            <a:ext cx="16664940" cy="15595600"/>
          </a:xfrm>
        </p:spPr>
        <p:txBody>
          <a:bodyPr/>
          <a:lstStyle>
            <a:lvl1pPr marL="0" indent="0">
              <a:buNone/>
              <a:defRPr sz="8640"/>
            </a:lvl1pPr>
            <a:lvl2pPr marL="1234440" indent="0">
              <a:buNone/>
              <a:defRPr sz="7560"/>
            </a:lvl2pPr>
            <a:lvl3pPr marL="2468880" indent="0">
              <a:buNone/>
              <a:defRPr sz="6480"/>
            </a:lvl3pPr>
            <a:lvl4pPr marL="3703320" indent="0">
              <a:buNone/>
              <a:defRPr sz="5400"/>
            </a:lvl4pPr>
            <a:lvl5pPr marL="4937760" indent="0">
              <a:buNone/>
              <a:defRPr sz="5400"/>
            </a:lvl5pPr>
            <a:lvl6pPr marL="6172200" indent="0">
              <a:buNone/>
              <a:defRPr sz="5400"/>
            </a:lvl6pPr>
            <a:lvl7pPr marL="7406640" indent="0">
              <a:buNone/>
              <a:defRPr sz="5400"/>
            </a:lvl7pPr>
            <a:lvl8pPr marL="8641080" indent="0">
              <a:buNone/>
              <a:defRPr sz="5400"/>
            </a:lvl8pPr>
            <a:lvl9pPr marL="9875520" indent="0">
              <a:buNone/>
              <a:defRPr sz="5400"/>
            </a:lvl9pPr>
          </a:lstStyle>
          <a:p>
            <a:endParaRPr lang="en-US"/>
          </a:p>
        </p:txBody>
      </p:sp>
      <p:sp>
        <p:nvSpPr>
          <p:cNvPr id="4" name="Text Placeholder 3">
            <a:extLst>
              <a:ext uri="{FF2B5EF4-FFF2-40B4-BE49-F238E27FC236}">
                <a16:creationId xmlns:a16="http://schemas.microsoft.com/office/drawing/2014/main" id="{2E25F99A-7CDD-E4E2-1D48-DBEC3B0FF549}"/>
              </a:ext>
            </a:extLst>
          </p:cNvPr>
          <p:cNvSpPr>
            <a:spLocks noGrp="1"/>
          </p:cNvSpPr>
          <p:nvPr>
            <p:ph type="body" sz="half" idx="2"/>
          </p:nvPr>
        </p:nvSpPr>
        <p:spPr>
          <a:xfrm>
            <a:off x="2267429" y="6583680"/>
            <a:ext cx="10617040" cy="12197082"/>
          </a:xfrm>
        </p:spPr>
        <p:txBody>
          <a:bodyPr/>
          <a:lstStyle>
            <a:lvl1pPr marL="0" indent="0">
              <a:buNone/>
              <a:defRPr sz="4320"/>
            </a:lvl1pPr>
            <a:lvl2pPr marL="1234440" indent="0">
              <a:buNone/>
              <a:defRPr sz="3780"/>
            </a:lvl2pPr>
            <a:lvl3pPr marL="2468880" indent="0">
              <a:buNone/>
              <a:defRPr sz="3240"/>
            </a:lvl3pPr>
            <a:lvl4pPr marL="3703320" indent="0">
              <a:buNone/>
              <a:defRPr sz="2700"/>
            </a:lvl4pPr>
            <a:lvl5pPr marL="4937760" indent="0">
              <a:buNone/>
              <a:defRPr sz="2700"/>
            </a:lvl5pPr>
            <a:lvl6pPr marL="6172200" indent="0">
              <a:buNone/>
              <a:defRPr sz="2700"/>
            </a:lvl6pPr>
            <a:lvl7pPr marL="7406640" indent="0">
              <a:buNone/>
              <a:defRPr sz="2700"/>
            </a:lvl7pPr>
            <a:lvl8pPr marL="8641080" indent="0">
              <a:buNone/>
              <a:defRPr sz="2700"/>
            </a:lvl8pPr>
            <a:lvl9pPr marL="9875520" indent="0">
              <a:buNone/>
              <a:defRPr sz="2700"/>
            </a:lvl9pPr>
          </a:lstStyle>
          <a:p>
            <a:pPr lvl="0"/>
            <a:r>
              <a:rPr lang="en-US"/>
              <a:t>Click to edit Master text styles</a:t>
            </a:r>
          </a:p>
        </p:txBody>
      </p:sp>
      <p:sp>
        <p:nvSpPr>
          <p:cNvPr id="5" name="Date Placeholder 4">
            <a:extLst>
              <a:ext uri="{FF2B5EF4-FFF2-40B4-BE49-F238E27FC236}">
                <a16:creationId xmlns:a16="http://schemas.microsoft.com/office/drawing/2014/main" id="{C1D3B676-63B4-DE94-3A10-51688704518F}"/>
              </a:ext>
            </a:extLst>
          </p:cNvPr>
          <p:cNvSpPr>
            <a:spLocks noGrp="1"/>
          </p:cNvSpPr>
          <p:nvPr>
            <p:ph type="dt" sz="half" idx="10"/>
          </p:nvPr>
        </p:nvSpPr>
        <p:spPr/>
        <p:txBody>
          <a:bodyPr/>
          <a:lstStyle/>
          <a:p>
            <a:pPr>
              <a:defRPr/>
            </a:pPr>
            <a:endParaRPr lang="en-US"/>
          </a:p>
        </p:txBody>
      </p:sp>
      <p:sp>
        <p:nvSpPr>
          <p:cNvPr id="6" name="Footer Placeholder 5">
            <a:extLst>
              <a:ext uri="{FF2B5EF4-FFF2-40B4-BE49-F238E27FC236}">
                <a16:creationId xmlns:a16="http://schemas.microsoft.com/office/drawing/2014/main" id="{EE76E51D-95F3-E63D-2536-1176306C6A56}"/>
              </a:ext>
            </a:extLst>
          </p:cNvPr>
          <p:cNvSpPr>
            <a:spLocks noGrp="1"/>
          </p:cNvSpPr>
          <p:nvPr>
            <p:ph type="ftr" sz="quarter" idx="11"/>
          </p:nvPr>
        </p:nvSpPr>
        <p:spPr/>
        <p:txBody>
          <a:bodyPr/>
          <a:lstStyle/>
          <a:p>
            <a:pPr>
              <a:defRPr/>
            </a:pPr>
            <a:endParaRPr lang="en-US"/>
          </a:p>
        </p:txBody>
      </p:sp>
      <p:sp>
        <p:nvSpPr>
          <p:cNvPr id="7" name="Slide Number Placeholder 6">
            <a:extLst>
              <a:ext uri="{FF2B5EF4-FFF2-40B4-BE49-F238E27FC236}">
                <a16:creationId xmlns:a16="http://schemas.microsoft.com/office/drawing/2014/main" id="{7A3D1F2D-85E4-D207-772A-26E5C8181E1F}"/>
              </a:ext>
            </a:extLst>
          </p:cNvPr>
          <p:cNvSpPr>
            <a:spLocks noGrp="1"/>
          </p:cNvSpPr>
          <p:nvPr>
            <p:ph type="sldNum" sz="quarter" idx="12"/>
          </p:nvPr>
        </p:nvSpPr>
        <p:spPr/>
        <p:txBody>
          <a:bodyPr/>
          <a:lstStyle/>
          <a:p>
            <a:pPr>
              <a:defRPr/>
            </a:pPr>
            <a:fld id="{394B4100-3FB4-4EE7-9A6A-3BB0409AD99E}" type="slidenum">
              <a:rPr lang="en-US" smtClean="0"/>
              <a:pPr>
                <a:defRPr/>
              </a:pPr>
              <a:t>‹#›</a:t>
            </a:fld>
            <a:endParaRPr lang="en-US"/>
          </a:p>
        </p:txBody>
      </p:sp>
    </p:spTree>
    <p:extLst>
      <p:ext uri="{BB962C8B-B14F-4D97-AF65-F5344CB8AC3E}">
        <p14:creationId xmlns:p14="http://schemas.microsoft.com/office/powerpoint/2010/main" val="2969025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41EF5-481B-58D5-4544-BA4ED6CD9F1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D62571D-64DD-F4C6-854F-E236EB139EF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1077500-6907-032C-7117-49C33251F305}"/>
              </a:ext>
            </a:extLst>
          </p:cNvPr>
          <p:cNvSpPr>
            <a:spLocks noGrp="1"/>
          </p:cNvSpPr>
          <p:nvPr>
            <p:ph type="dt" sz="half" idx="10"/>
          </p:nvPr>
        </p:nvSpPr>
        <p:spPr/>
        <p:txBody>
          <a:bodyPr/>
          <a:lstStyle/>
          <a:p>
            <a:pPr>
              <a:defRPr/>
            </a:pPr>
            <a:endParaRPr lang="en-US"/>
          </a:p>
        </p:txBody>
      </p:sp>
      <p:sp>
        <p:nvSpPr>
          <p:cNvPr id="5" name="Footer Placeholder 4">
            <a:extLst>
              <a:ext uri="{FF2B5EF4-FFF2-40B4-BE49-F238E27FC236}">
                <a16:creationId xmlns:a16="http://schemas.microsoft.com/office/drawing/2014/main" id="{3C81F58E-0D69-A6F8-146C-1B5A5535595B}"/>
              </a:ext>
            </a:extLst>
          </p:cNvPr>
          <p:cNvSpPr>
            <a:spLocks noGrp="1"/>
          </p:cNvSpPr>
          <p:nvPr>
            <p:ph type="ftr" sz="quarter" idx="11"/>
          </p:nvPr>
        </p:nvSpPr>
        <p:spPr/>
        <p:txBody>
          <a:bodyPr/>
          <a:lstStyle/>
          <a:p>
            <a:pPr>
              <a:defRPr/>
            </a:pPr>
            <a:endParaRPr lang="en-US"/>
          </a:p>
        </p:txBody>
      </p:sp>
      <p:sp>
        <p:nvSpPr>
          <p:cNvPr id="6" name="Slide Number Placeholder 5">
            <a:extLst>
              <a:ext uri="{FF2B5EF4-FFF2-40B4-BE49-F238E27FC236}">
                <a16:creationId xmlns:a16="http://schemas.microsoft.com/office/drawing/2014/main" id="{BB39DBDE-6FAC-DE27-AC20-1C58B1AE3CA6}"/>
              </a:ext>
            </a:extLst>
          </p:cNvPr>
          <p:cNvSpPr>
            <a:spLocks noGrp="1"/>
          </p:cNvSpPr>
          <p:nvPr>
            <p:ph type="sldNum" sz="quarter" idx="12"/>
          </p:nvPr>
        </p:nvSpPr>
        <p:spPr/>
        <p:txBody>
          <a:bodyPr/>
          <a:lstStyle/>
          <a:p>
            <a:pPr>
              <a:defRPr/>
            </a:pPr>
            <a:fld id="{9B474208-0198-4A25-8E49-9981AE94CAD4}" type="slidenum">
              <a:rPr lang="en-US" smtClean="0"/>
              <a:pPr>
                <a:defRPr/>
              </a:pPr>
              <a:t>‹#›</a:t>
            </a:fld>
            <a:endParaRPr lang="en-US"/>
          </a:p>
        </p:txBody>
      </p:sp>
    </p:spTree>
    <p:extLst>
      <p:ext uri="{BB962C8B-B14F-4D97-AF65-F5344CB8AC3E}">
        <p14:creationId xmlns:p14="http://schemas.microsoft.com/office/powerpoint/2010/main" val="34585307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090229A-7178-7410-BC92-B113EE3A8BE9}"/>
              </a:ext>
            </a:extLst>
          </p:cNvPr>
          <p:cNvSpPr>
            <a:spLocks noGrp="1"/>
          </p:cNvSpPr>
          <p:nvPr>
            <p:ph type="title" orient="vert"/>
          </p:nvPr>
        </p:nvSpPr>
        <p:spPr>
          <a:xfrm>
            <a:off x="23557230" y="1168400"/>
            <a:ext cx="7098030" cy="18597882"/>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F7163C3-344E-9F8B-C8F5-77680566EB83}"/>
              </a:ext>
            </a:extLst>
          </p:cNvPr>
          <p:cNvSpPr>
            <a:spLocks noGrp="1"/>
          </p:cNvSpPr>
          <p:nvPr>
            <p:ph type="body" orient="vert" idx="1"/>
          </p:nvPr>
        </p:nvSpPr>
        <p:spPr>
          <a:xfrm>
            <a:off x="2263140" y="1168400"/>
            <a:ext cx="20882610" cy="1859788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7C0B14C-671F-3F91-2B55-D06C1EFBCD47}"/>
              </a:ext>
            </a:extLst>
          </p:cNvPr>
          <p:cNvSpPr>
            <a:spLocks noGrp="1"/>
          </p:cNvSpPr>
          <p:nvPr>
            <p:ph type="dt" sz="half" idx="10"/>
          </p:nvPr>
        </p:nvSpPr>
        <p:spPr/>
        <p:txBody>
          <a:bodyPr/>
          <a:lstStyle/>
          <a:p>
            <a:pPr>
              <a:defRPr/>
            </a:pPr>
            <a:endParaRPr lang="en-US"/>
          </a:p>
        </p:txBody>
      </p:sp>
      <p:sp>
        <p:nvSpPr>
          <p:cNvPr id="5" name="Footer Placeholder 4">
            <a:extLst>
              <a:ext uri="{FF2B5EF4-FFF2-40B4-BE49-F238E27FC236}">
                <a16:creationId xmlns:a16="http://schemas.microsoft.com/office/drawing/2014/main" id="{85741C63-3FBC-9BF0-E46A-E9FEBDB426BC}"/>
              </a:ext>
            </a:extLst>
          </p:cNvPr>
          <p:cNvSpPr>
            <a:spLocks noGrp="1"/>
          </p:cNvSpPr>
          <p:nvPr>
            <p:ph type="ftr" sz="quarter" idx="11"/>
          </p:nvPr>
        </p:nvSpPr>
        <p:spPr/>
        <p:txBody>
          <a:bodyPr/>
          <a:lstStyle/>
          <a:p>
            <a:pPr>
              <a:defRPr/>
            </a:pPr>
            <a:endParaRPr lang="en-US"/>
          </a:p>
        </p:txBody>
      </p:sp>
      <p:sp>
        <p:nvSpPr>
          <p:cNvPr id="6" name="Slide Number Placeholder 5">
            <a:extLst>
              <a:ext uri="{FF2B5EF4-FFF2-40B4-BE49-F238E27FC236}">
                <a16:creationId xmlns:a16="http://schemas.microsoft.com/office/drawing/2014/main" id="{E2CE55A4-ACF4-3818-BEC7-26532E86B78A}"/>
              </a:ext>
            </a:extLst>
          </p:cNvPr>
          <p:cNvSpPr>
            <a:spLocks noGrp="1"/>
          </p:cNvSpPr>
          <p:nvPr>
            <p:ph type="sldNum" sz="quarter" idx="12"/>
          </p:nvPr>
        </p:nvSpPr>
        <p:spPr/>
        <p:txBody>
          <a:bodyPr/>
          <a:lstStyle/>
          <a:p>
            <a:pPr>
              <a:defRPr/>
            </a:pPr>
            <a:fld id="{DC450EB3-2DBF-480F-84FE-E177DB3F6FE3}" type="slidenum">
              <a:rPr lang="en-US" smtClean="0"/>
              <a:pPr>
                <a:defRPr/>
              </a:pPr>
              <a:t>‹#›</a:t>
            </a:fld>
            <a:endParaRPr lang="en-US"/>
          </a:p>
        </p:txBody>
      </p:sp>
    </p:spTree>
    <p:extLst>
      <p:ext uri="{BB962C8B-B14F-4D97-AF65-F5344CB8AC3E}">
        <p14:creationId xmlns:p14="http://schemas.microsoft.com/office/powerpoint/2010/main" val="16088074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799D8DD-659E-43D8-EE39-7B88FBF557F3}"/>
              </a:ext>
            </a:extLst>
          </p:cNvPr>
          <p:cNvSpPr>
            <a:spLocks noGrp="1"/>
          </p:cNvSpPr>
          <p:nvPr>
            <p:ph type="title"/>
          </p:nvPr>
        </p:nvSpPr>
        <p:spPr>
          <a:xfrm>
            <a:off x="2263140" y="1168401"/>
            <a:ext cx="28392120" cy="4241802"/>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E4CC820-CF0C-185B-EB9B-1C31744C5837}"/>
              </a:ext>
            </a:extLst>
          </p:cNvPr>
          <p:cNvSpPr>
            <a:spLocks noGrp="1"/>
          </p:cNvSpPr>
          <p:nvPr>
            <p:ph type="body" idx="1"/>
          </p:nvPr>
        </p:nvSpPr>
        <p:spPr>
          <a:xfrm>
            <a:off x="2263140" y="5842000"/>
            <a:ext cx="28392120" cy="1392428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5A00304-6339-4510-8F7F-A3EF192FBF11}"/>
              </a:ext>
            </a:extLst>
          </p:cNvPr>
          <p:cNvSpPr>
            <a:spLocks noGrp="1"/>
          </p:cNvSpPr>
          <p:nvPr>
            <p:ph type="dt" sz="half" idx="2"/>
          </p:nvPr>
        </p:nvSpPr>
        <p:spPr>
          <a:xfrm>
            <a:off x="2263140" y="20340322"/>
            <a:ext cx="7406640" cy="1168400"/>
          </a:xfrm>
          <a:prstGeom prst="rect">
            <a:avLst/>
          </a:prstGeom>
        </p:spPr>
        <p:txBody>
          <a:bodyPr vert="horz" lIns="91440" tIns="45720" rIns="91440" bIns="45720" rtlCol="0" anchor="ctr"/>
          <a:lstStyle>
            <a:lvl1pPr algn="l">
              <a:defRPr sz="3240">
                <a:solidFill>
                  <a:schemeClr val="tx1">
                    <a:tint val="82000"/>
                  </a:schemeClr>
                </a:solidFill>
              </a:defRPr>
            </a:lvl1pPr>
          </a:lstStyle>
          <a:p>
            <a:pPr>
              <a:defRPr/>
            </a:pPr>
            <a:endParaRPr lang="en-US"/>
          </a:p>
        </p:txBody>
      </p:sp>
      <p:sp>
        <p:nvSpPr>
          <p:cNvPr id="5" name="Footer Placeholder 4">
            <a:extLst>
              <a:ext uri="{FF2B5EF4-FFF2-40B4-BE49-F238E27FC236}">
                <a16:creationId xmlns:a16="http://schemas.microsoft.com/office/drawing/2014/main" id="{C0582C1A-F042-C7CE-4D97-E7330BF27C49}"/>
              </a:ext>
            </a:extLst>
          </p:cNvPr>
          <p:cNvSpPr>
            <a:spLocks noGrp="1"/>
          </p:cNvSpPr>
          <p:nvPr>
            <p:ph type="ftr" sz="quarter" idx="3"/>
          </p:nvPr>
        </p:nvSpPr>
        <p:spPr>
          <a:xfrm>
            <a:off x="10904220" y="20340322"/>
            <a:ext cx="11109960" cy="1168400"/>
          </a:xfrm>
          <a:prstGeom prst="rect">
            <a:avLst/>
          </a:prstGeom>
        </p:spPr>
        <p:txBody>
          <a:bodyPr vert="horz" lIns="91440" tIns="45720" rIns="91440" bIns="45720" rtlCol="0" anchor="ctr"/>
          <a:lstStyle>
            <a:lvl1pPr algn="ctr">
              <a:defRPr sz="3240">
                <a:solidFill>
                  <a:schemeClr val="tx1">
                    <a:tint val="82000"/>
                  </a:schemeClr>
                </a:solidFill>
              </a:defRPr>
            </a:lvl1pPr>
          </a:lstStyle>
          <a:p>
            <a:pPr>
              <a:defRPr/>
            </a:pPr>
            <a:endParaRPr lang="en-US"/>
          </a:p>
        </p:txBody>
      </p:sp>
      <p:sp>
        <p:nvSpPr>
          <p:cNvPr id="6" name="Slide Number Placeholder 5">
            <a:extLst>
              <a:ext uri="{FF2B5EF4-FFF2-40B4-BE49-F238E27FC236}">
                <a16:creationId xmlns:a16="http://schemas.microsoft.com/office/drawing/2014/main" id="{EC51F700-F4E6-D72E-6D2F-FC827CD54D49}"/>
              </a:ext>
            </a:extLst>
          </p:cNvPr>
          <p:cNvSpPr>
            <a:spLocks noGrp="1"/>
          </p:cNvSpPr>
          <p:nvPr>
            <p:ph type="sldNum" sz="quarter" idx="4"/>
          </p:nvPr>
        </p:nvSpPr>
        <p:spPr>
          <a:xfrm>
            <a:off x="23248620" y="20340322"/>
            <a:ext cx="7406640" cy="1168400"/>
          </a:xfrm>
          <a:prstGeom prst="rect">
            <a:avLst/>
          </a:prstGeom>
        </p:spPr>
        <p:txBody>
          <a:bodyPr vert="horz" lIns="91440" tIns="45720" rIns="91440" bIns="45720" rtlCol="0" anchor="ctr"/>
          <a:lstStyle>
            <a:lvl1pPr algn="r">
              <a:defRPr sz="3240">
                <a:solidFill>
                  <a:schemeClr val="tx1">
                    <a:tint val="82000"/>
                  </a:schemeClr>
                </a:solidFill>
              </a:defRPr>
            </a:lvl1pPr>
          </a:lstStyle>
          <a:p>
            <a:pPr>
              <a:defRPr/>
            </a:pPr>
            <a:fld id="{0B35A14E-1105-4CD0-847A-A3FB94D0B890}" type="slidenum">
              <a:rPr lang="en-US" smtClean="0"/>
              <a:pPr>
                <a:defRPr/>
              </a:pPr>
              <a:t>‹#›</a:t>
            </a:fld>
            <a:endParaRPr lang="en-US"/>
          </a:p>
        </p:txBody>
      </p:sp>
    </p:spTree>
    <p:extLst>
      <p:ext uri="{BB962C8B-B14F-4D97-AF65-F5344CB8AC3E}">
        <p14:creationId xmlns:p14="http://schemas.microsoft.com/office/powerpoint/2010/main" val="284009280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2468880" rtl="0" eaLnBrk="1" latinLnBrk="0" hangingPunct="1">
        <a:lnSpc>
          <a:spcPct val="90000"/>
        </a:lnSpc>
        <a:spcBef>
          <a:spcPct val="0"/>
        </a:spcBef>
        <a:buNone/>
        <a:defRPr sz="11880" kern="1200">
          <a:solidFill>
            <a:schemeClr val="tx1"/>
          </a:solidFill>
          <a:latin typeface="+mj-lt"/>
          <a:ea typeface="+mj-ea"/>
          <a:cs typeface="+mj-cs"/>
        </a:defRPr>
      </a:lvl1pPr>
    </p:titleStyle>
    <p:bodyStyle>
      <a:lvl1pPr marL="617220" indent="-617220" algn="l" defTabSz="2468880" rtl="0" eaLnBrk="1" latinLnBrk="0" hangingPunct="1">
        <a:lnSpc>
          <a:spcPct val="90000"/>
        </a:lnSpc>
        <a:spcBef>
          <a:spcPts val="2700"/>
        </a:spcBef>
        <a:buFont typeface="Arial" panose="020B0604020202020204" pitchFamily="34" charset="0"/>
        <a:buChar char="•"/>
        <a:defRPr sz="7560" kern="1200">
          <a:solidFill>
            <a:schemeClr val="tx1"/>
          </a:solidFill>
          <a:latin typeface="+mn-lt"/>
          <a:ea typeface="+mn-ea"/>
          <a:cs typeface="+mn-cs"/>
        </a:defRPr>
      </a:lvl1pPr>
      <a:lvl2pPr marL="1851660" indent="-617220" algn="l" defTabSz="2468880" rtl="0" eaLnBrk="1" latinLnBrk="0" hangingPunct="1">
        <a:lnSpc>
          <a:spcPct val="90000"/>
        </a:lnSpc>
        <a:spcBef>
          <a:spcPts val="1350"/>
        </a:spcBef>
        <a:buFont typeface="Arial" panose="020B0604020202020204" pitchFamily="34" charset="0"/>
        <a:buChar char="•"/>
        <a:defRPr sz="6480" kern="1200">
          <a:solidFill>
            <a:schemeClr val="tx1"/>
          </a:solidFill>
          <a:latin typeface="+mn-lt"/>
          <a:ea typeface="+mn-ea"/>
          <a:cs typeface="+mn-cs"/>
        </a:defRPr>
      </a:lvl2pPr>
      <a:lvl3pPr marL="3086100" indent="-617220" algn="l" defTabSz="2468880" rtl="0" eaLnBrk="1" latinLnBrk="0" hangingPunct="1">
        <a:lnSpc>
          <a:spcPct val="90000"/>
        </a:lnSpc>
        <a:spcBef>
          <a:spcPts val="1350"/>
        </a:spcBef>
        <a:buFont typeface="Arial" panose="020B0604020202020204" pitchFamily="34" charset="0"/>
        <a:buChar char="•"/>
        <a:defRPr sz="5400" kern="1200">
          <a:solidFill>
            <a:schemeClr val="tx1"/>
          </a:solidFill>
          <a:latin typeface="+mn-lt"/>
          <a:ea typeface="+mn-ea"/>
          <a:cs typeface="+mn-cs"/>
        </a:defRPr>
      </a:lvl3pPr>
      <a:lvl4pPr marL="4320540" indent="-617220" algn="l" defTabSz="2468880" rtl="0" eaLnBrk="1" latinLnBrk="0" hangingPunct="1">
        <a:lnSpc>
          <a:spcPct val="90000"/>
        </a:lnSpc>
        <a:spcBef>
          <a:spcPts val="1350"/>
        </a:spcBef>
        <a:buFont typeface="Arial" panose="020B0604020202020204" pitchFamily="34" charset="0"/>
        <a:buChar char="•"/>
        <a:defRPr sz="4860" kern="1200">
          <a:solidFill>
            <a:schemeClr val="tx1"/>
          </a:solidFill>
          <a:latin typeface="+mn-lt"/>
          <a:ea typeface="+mn-ea"/>
          <a:cs typeface="+mn-cs"/>
        </a:defRPr>
      </a:lvl4pPr>
      <a:lvl5pPr marL="5554980" indent="-617220" algn="l" defTabSz="2468880" rtl="0" eaLnBrk="1" latinLnBrk="0" hangingPunct="1">
        <a:lnSpc>
          <a:spcPct val="90000"/>
        </a:lnSpc>
        <a:spcBef>
          <a:spcPts val="1350"/>
        </a:spcBef>
        <a:buFont typeface="Arial" panose="020B0604020202020204" pitchFamily="34" charset="0"/>
        <a:buChar char="•"/>
        <a:defRPr sz="4860" kern="1200">
          <a:solidFill>
            <a:schemeClr val="tx1"/>
          </a:solidFill>
          <a:latin typeface="+mn-lt"/>
          <a:ea typeface="+mn-ea"/>
          <a:cs typeface="+mn-cs"/>
        </a:defRPr>
      </a:lvl5pPr>
      <a:lvl6pPr marL="6789420" indent="-617220" algn="l" defTabSz="2468880" rtl="0" eaLnBrk="1" latinLnBrk="0" hangingPunct="1">
        <a:lnSpc>
          <a:spcPct val="90000"/>
        </a:lnSpc>
        <a:spcBef>
          <a:spcPts val="1350"/>
        </a:spcBef>
        <a:buFont typeface="Arial" panose="020B0604020202020204" pitchFamily="34" charset="0"/>
        <a:buChar char="•"/>
        <a:defRPr sz="4860" kern="1200">
          <a:solidFill>
            <a:schemeClr val="tx1"/>
          </a:solidFill>
          <a:latin typeface="+mn-lt"/>
          <a:ea typeface="+mn-ea"/>
          <a:cs typeface="+mn-cs"/>
        </a:defRPr>
      </a:lvl6pPr>
      <a:lvl7pPr marL="8023860" indent="-617220" algn="l" defTabSz="2468880" rtl="0" eaLnBrk="1" latinLnBrk="0" hangingPunct="1">
        <a:lnSpc>
          <a:spcPct val="90000"/>
        </a:lnSpc>
        <a:spcBef>
          <a:spcPts val="1350"/>
        </a:spcBef>
        <a:buFont typeface="Arial" panose="020B0604020202020204" pitchFamily="34" charset="0"/>
        <a:buChar char="•"/>
        <a:defRPr sz="4860" kern="1200">
          <a:solidFill>
            <a:schemeClr val="tx1"/>
          </a:solidFill>
          <a:latin typeface="+mn-lt"/>
          <a:ea typeface="+mn-ea"/>
          <a:cs typeface="+mn-cs"/>
        </a:defRPr>
      </a:lvl7pPr>
      <a:lvl8pPr marL="9258300" indent="-617220" algn="l" defTabSz="2468880" rtl="0" eaLnBrk="1" latinLnBrk="0" hangingPunct="1">
        <a:lnSpc>
          <a:spcPct val="90000"/>
        </a:lnSpc>
        <a:spcBef>
          <a:spcPts val="1350"/>
        </a:spcBef>
        <a:buFont typeface="Arial" panose="020B0604020202020204" pitchFamily="34" charset="0"/>
        <a:buChar char="•"/>
        <a:defRPr sz="4860" kern="1200">
          <a:solidFill>
            <a:schemeClr val="tx1"/>
          </a:solidFill>
          <a:latin typeface="+mn-lt"/>
          <a:ea typeface="+mn-ea"/>
          <a:cs typeface="+mn-cs"/>
        </a:defRPr>
      </a:lvl8pPr>
      <a:lvl9pPr marL="10492740" indent="-617220" algn="l" defTabSz="2468880" rtl="0" eaLnBrk="1" latinLnBrk="0" hangingPunct="1">
        <a:lnSpc>
          <a:spcPct val="90000"/>
        </a:lnSpc>
        <a:spcBef>
          <a:spcPts val="1350"/>
        </a:spcBef>
        <a:buFont typeface="Arial" panose="020B0604020202020204" pitchFamily="34" charset="0"/>
        <a:buChar char="•"/>
        <a:defRPr sz="4860" kern="1200">
          <a:solidFill>
            <a:schemeClr val="tx1"/>
          </a:solidFill>
          <a:latin typeface="+mn-lt"/>
          <a:ea typeface="+mn-ea"/>
          <a:cs typeface="+mn-cs"/>
        </a:defRPr>
      </a:lvl9pPr>
    </p:bodyStyle>
    <p:otherStyle>
      <a:defPPr>
        <a:defRPr lang="en-US"/>
      </a:defPPr>
      <a:lvl1pPr marL="0" algn="l" defTabSz="2468880" rtl="0" eaLnBrk="1" latinLnBrk="0" hangingPunct="1">
        <a:defRPr sz="4860" kern="1200">
          <a:solidFill>
            <a:schemeClr val="tx1"/>
          </a:solidFill>
          <a:latin typeface="+mn-lt"/>
          <a:ea typeface="+mn-ea"/>
          <a:cs typeface="+mn-cs"/>
        </a:defRPr>
      </a:lvl1pPr>
      <a:lvl2pPr marL="1234440" algn="l" defTabSz="2468880" rtl="0" eaLnBrk="1" latinLnBrk="0" hangingPunct="1">
        <a:defRPr sz="4860" kern="1200">
          <a:solidFill>
            <a:schemeClr val="tx1"/>
          </a:solidFill>
          <a:latin typeface="+mn-lt"/>
          <a:ea typeface="+mn-ea"/>
          <a:cs typeface="+mn-cs"/>
        </a:defRPr>
      </a:lvl2pPr>
      <a:lvl3pPr marL="2468880" algn="l" defTabSz="2468880" rtl="0" eaLnBrk="1" latinLnBrk="0" hangingPunct="1">
        <a:defRPr sz="4860" kern="1200">
          <a:solidFill>
            <a:schemeClr val="tx1"/>
          </a:solidFill>
          <a:latin typeface="+mn-lt"/>
          <a:ea typeface="+mn-ea"/>
          <a:cs typeface="+mn-cs"/>
        </a:defRPr>
      </a:lvl3pPr>
      <a:lvl4pPr marL="3703320" algn="l" defTabSz="2468880" rtl="0" eaLnBrk="1" latinLnBrk="0" hangingPunct="1">
        <a:defRPr sz="4860" kern="1200">
          <a:solidFill>
            <a:schemeClr val="tx1"/>
          </a:solidFill>
          <a:latin typeface="+mn-lt"/>
          <a:ea typeface="+mn-ea"/>
          <a:cs typeface="+mn-cs"/>
        </a:defRPr>
      </a:lvl4pPr>
      <a:lvl5pPr marL="4937760" algn="l" defTabSz="2468880" rtl="0" eaLnBrk="1" latinLnBrk="0" hangingPunct="1">
        <a:defRPr sz="4860" kern="1200">
          <a:solidFill>
            <a:schemeClr val="tx1"/>
          </a:solidFill>
          <a:latin typeface="+mn-lt"/>
          <a:ea typeface="+mn-ea"/>
          <a:cs typeface="+mn-cs"/>
        </a:defRPr>
      </a:lvl5pPr>
      <a:lvl6pPr marL="6172200" algn="l" defTabSz="2468880" rtl="0" eaLnBrk="1" latinLnBrk="0" hangingPunct="1">
        <a:defRPr sz="4860" kern="1200">
          <a:solidFill>
            <a:schemeClr val="tx1"/>
          </a:solidFill>
          <a:latin typeface="+mn-lt"/>
          <a:ea typeface="+mn-ea"/>
          <a:cs typeface="+mn-cs"/>
        </a:defRPr>
      </a:lvl6pPr>
      <a:lvl7pPr marL="7406640" algn="l" defTabSz="2468880" rtl="0" eaLnBrk="1" latinLnBrk="0" hangingPunct="1">
        <a:defRPr sz="4860" kern="1200">
          <a:solidFill>
            <a:schemeClr val="tx1"/>
          </a:solidFill>
          <a:latin typeface="+mn-lt"/>
          <a:ea typeface="+mn-ea"/>
          <a:cs typeface="+mn-cs"/>
        </a:defRPr>
      </a:lvl7pPr>
      <a:lvl8pPr marL="8641080" algn="l" defTabSz="2468880" rtl="0" eaLnBrk="1" latinLnBrk="0" hangingPunct="1">
        <a:defRPr sz="4860" kern="1200">
          <a:solidFill>
            <a:schemeClr val="tx1"/>
          </a:solidFill>
          <a:latin typeface="+mn-lt"/>
          <a:ea typeface="+mn-ea"/>
          <a:cs typeface="+mn-cs"/>
        </a:defRPr>
      </a:lvl8pPr>
      <a:lvl9pPr marL="9875520" algn="l" defTabSz="2468880" rtl="0" eaLnBrk="1" latinLnBrk="0" hangingPunct="1">
        <a:defRPr sz="48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Colors" Target="../diagrams/colors1.xml"/><Relationship Id="rId13" Type="http://schemas.openxmlformats.org/officeDocument/2006/relationships/image" Target="../media/image5.svg"/><Relationship Id="rId18" Type="http://schemas.openxmlformats.org/officeDocument/2006/relationships/diagramQuickStyle" Target="../diagrams/quickStyle2.xml"/><Relationship Id="rId26" Type="http://schemas.openxmlformats.org/officeDocument/2006/relationships/image" Target="../media/image8.png"/><Relationship Id="rId3" Type="http://schemas.openxmlformats.org/officeDocument/2006/relationships/image" Target="../media/image1.png"/><Relationship Id="rId21" Type="http://schemas.openxmlformats.org/officeDocument/2006/relationships/diagramData" Target="../diagrams/data3.xml"/><Relationship Id="rId7" Type="http://schemas.openxmlformats.org/officeDocument/2006/relationships/diagramQuickStyle" Target="../diagrams/quickStyle1.xml"/><Relationship Id="rId12" Type="http://schemas.openxmlformats.org/officeDocument/2006/relationships/image" Target="../media/image4.png"/><Relationship Id="rId17" Type="http://schemas.openxmlformats.org/officeDocument/2006/relationships/diagramLayout" Target="../diagrams/layout2.xml"/><Relationship Id="rId25" Type="http://schemas.microsoft.com/office/2007/relationships/diagramDrawing" Target="../diagrams/drawing3.xml"/><Relationship Id="rId2" Type="http://schemas.openxmlformats.org/officeDocument/2006/relationships/notesSlide" Target="../notesSlides/notesSlide1.xml"/><Relationship Id="rId16" Type="http://schemas.openxmlformats.org/officeDocument/2006/relationships/diagramData" Target="../diagrams/data2.xml"/><Relationship Id="rId20" Type="http://schemas.microsoft.com/office/2007/relationships/diagramDrawing" Target="../diagrams/drawing2.xml"/><Relationship Id="rId1" Type="http://schemas.openxmlformats.org/officeDocument/2006/relationships/slideLayout" Target="../slideLayouts/slideLayout1.xml"/><Relationship Id="rId6" Type="http://schemas.openxmlformats.org/officeDocument/2006/relationships/diagramLayout" Target="../diagrams/layout1.xml"/><Relationship Id="rId11" Type="http://schemas.openxmlformats.org/officeDocument/2006/relationships/image" Target="../media/image3.svg"/><Relationship Id="rId24" Type="http://schemas.openxmlformats.org/officeDocument/2006/relationships/diagramColors" Target="../diagrams/colors3.xml"/><Relationship Id="rId5" Type="http://schemas.openxmlformats.org/officeDocument/2006/relationships/diagramData" Target="../diagrams/data1.xml"/><Relationship Id="rId15" Type="http://schemas.openxmlformats.org/officeDocument/2006/relationships/image" Target="../media/image7.svg"/><Relationship Id="rId23" Type="http://schemas.openxmlformats.org/officeDocument/2006/relationships/diagramQuickStyle" Target="../diagrams/quickStyle3.xml"/><Relationship Id="rId10" Type="http://schemas.openxmlformats.org/officeDocument/2006/relationships/image" Target="../media/image2.png"/><Relationship Id="rId19" Type="http://schemas.openxmlformats.org/officeDocument/2006/relationships/diagramColors" Target="../diagrams/colors2.xml"/><Relationship Id="rId4" Type="http://schemas.openxmlformats.org/officeDocument/2006/relationships/hyperlink" Target="https://app.studyraid.com/en/read/72593/3484453/context-aware-delivery-and-emotional-intelligence" TargetMode="External"/><Relationship Id="rId9" Type="http://schemas.microsoft.com/office/2007/relationships/diagramDrawing" Target="../diagrams/drawing1.xml"/><Relationship Id="rId14" Type="http://schemas.openxmlformats.org/officeDocument/2006/relationships/image" Target="../media/image6.png"/><Relationship Id="rId22" Type="http://schemas.openxmlformats.org/officeDocument/2006/relationships/diagramLayout" Target="../diagrams/layout3.xml"/><Relationship Id="rId27" Type="http://schemas.openxmlformats.org/officeDocument/2006/relationships/image" Target="../media/image9.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AutoShape 85">
            <a:extLst>
              <a:ext uri="{FF2B5EF4-FFF2-40B4-BE49-F238E27FC236}">
                <a16:creationId xmlns:a16="http://schemas.microsoft.com/office/drawing/2014/main" id="{6DF993F1-D25C-4D36-A533-F8852256489F}"/>
              </a:ext>
            </a:extLst>
          </p:cNvPr>
          <p:cNvSpPr>
            <a:spLocks noChangeArrowheads="1"/>
          </p:cNvSpPr>
          <p:nvPr/>
        </p:nvSpPr>
        <p:spPr bwMode="auto">
          <a:xfrm rot="12657256" flipH="1">
            <a:off x="5381668" y="18234093"/>
            <a:ext cx="5059508" cy="2115189"/>
          </a:xfrm>
          <a:prstGeom prst="curvedDownArrow">
            <a:avLst>
              <a:gd name="adj1" fmla="val 22694"/>
              <a:gd name="adj2" fmla="val 65914"/>
              <a:gd name="adj3" fmla="val 39794"/>
            </a:avLst>
          </a:prstGeom>
          <a:solidFill>
            <a:schemeClr val="accent1">
              <a:lumMod val="50000"/>
            </a:schemeClr>
          </a:solidFill>
          <a:ln w="9525">
            <a:noFill/>
            <a:miter lim="800000"/>
          </a:ln>
        </p:spPr>
        <p:txBody>
          <a:bodyPr wrap="none" anchor="ctr"/>
          <a:lstStyle>
            <a:defPPr>
              <a:defRPr kern="1200"/>
            </a:defPPr>
            <a:lvl1pPr eaLnBrk="0" hangingPunct="0">
              <a:defRPr sz="4000">
                <a:solidFill>
                  <a:schemeClr val="tx1"/>
                </a:solidFill>
                <a:latin typeface="Arial"/>
              </a:defRPr>
            </a:lvl1pPr>
            <a:lvl2pPr marL="742950" indent="-285750" eaLnBrk="0" hangingPunct="0">
              <a:defRPr sz="4000">
                <a:solidFill>
                  <a:schemeClr val="tx1"/>
                </a:solidFill>
                <a:latin typeface="Arial"/>
              </a:defRPr>
            </a:lvl2pPr>
            <a:lvl3pPr marL="1143000" indent="-228600" eaLnBrk="0" hangingPunct="0">
              <a:defRPr sz="4000">
                <a:solidFill>
                  <a:schemeClr val="tx1"/>
                </a:solidFill>
                <a:latin typeface="Arial"/>
              </a:defRPr>
            </a:lvl3pPr>
            <a:lvl4pPr marL="1600200" indent="-228600" eaLnBrk="0" hangingPunct="0">
              <a:defRPr sz="4000">
                <a:solidFill>
                  <a:schemeClr val="tx1"/>
                </a:solidFill>
                <a:latin typeface="Arial"/>
              </a:defRPr>
            </a:lvl4pPr>
            <a:lvl5pPr marL="2057400" indent="-228600" eaLnBrk="0" hangingPunct="0">
              <a:defRPr sz="4000">
                <a:solidFill>
                  <a:schemeClr val="tx1"/>
                </a:solidFill>
                <a:latin typeface="Arial"/>
              </a:defRPr>
            </a:lvl5pPr>
            <a:lvl6pPr marL="2514600" indent="-228600" eaLnBrk="0" fontAlgn="base" hangingPunct="0">
              <a:spcBef>
                <a:spcPct val="0"/>
              </a:spcBef>
              <a:spcAft>
                <a:spcPct val="0"/>
              </a:spcAft>
              <a:defRPr sz="4000">
                <a:solidFill>
                  <a:schemeClr val="tx1"/>
                </a:solidFill>
                <a:latin typeface="Arial"/>
              </a:defRPr>
            </a:lvl6pPr>
            <a:lvl7pPr marL="2971800" indent="-228600" eaLnBrk="0" fontAlgn="base" hangingPunct="0">
              <a:spcBef>
                <a:spcPct val="0"/>
              </a:spcBef>
              <a:spcAft>
                <a:spcPct val="0"/>
              </a:spcAft>
              <a:defRPr sz="4000">
                <a:solidFill>
                  <a:schemeClr val="tx1"/>
                </a:solidFill>
                <a:latin typeface="Arial"/>
              </a:defRPr>
            </a:lvl7pPr>
            <a:lvl8pPr marL="3429000" indent="-228600" eaLnBrk="0" fontAlgn="base" hangingPunct="0">
              <a:spcBef>
                <a:spcPct val="0"/>
              </a:spcBef>
              <a:spcAft>
                <a:spcPct val="0"/>
              </a:spcAft>
              <a:defRPr sz="4000">
                <a:solidFill>
                  <a:schemeClr val="tx1"/>
                </a:solidFill>
                <a:latin typeface="Arial"/>
              </a:defRPr>
            </a:lvl8pPr>
            <a:lvl9pPr marL="3886200" indent="-228600" eaLnBrk="0" fontAlgn="base" hangingPunct="0">
              <a:spcBef>
                <a:spcPct val="0"/>
              </a:spcBef>
              <a:spcAft>
                <a:spcPct val="0"/>
              </a:spcAft>
              <a:defRPr sz="4000">
                <a:solidFill>
                  <a:schemeClr val="tx1"/>
                </a:solidFill>
                <a:latin typeface="Arial"/>
              </a:defRPr>
            </a:lvl9pPr>
          </a:lstStyle>
          <a:p>
            <a:pPr eaLnBrk="1" hangingPunct="1"/>
            <a:endParaRPr lang="en-US" altLang="en-US" sz="2285" dirty="0">
              <a:latin typeface="Comic Sans MS" panose="030F0702030302020204" pitchFamily="66" charset="0"/>
            </a:endParaRPr>
          </a:p>
        </p:txBody>
      </p:sp>
      <p:pic>
        <p:nvPicPr>
          <p:cNvPr id="33" name="Picture 32">
            <a:extLst>
              <a:ext uri="{FF2B5EF4-FFF2-40B4-BE49-F238E27FC236}">
                <a16:creationId xmlns:a16="http://schemas.microsoft.com/office/drawing/2014/main" id="{D043BBA1-30FD-C687-C6BE-4043E3499427}"/>
              </a:ext>
            </a:extLst>
          </p:cNvPr>
          <p:cNvPicPr>
            <a:picLocks noChangeAspect="1"/>
          </p:cNvPicPr>
          <p:nvPr/>
        </p:nvPicPr>
        <p:blipFill>
          <a:blip r:embed="rId3">
            <a:alphaModFix amt="35000"/>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33258"/>
            <a:ext cx="32918400" cy="22012115"/>
          </a:xfrm>
          <a:prstGeom prst="rect">
            <a:avLst/>
          </a:prstGeom>
        </p:spPr>
      </p:pic>
      <p:sp>
        <p:nvSpPr>
          <p:cNvPr id="1029" name="Arrow: Right 1028">
            <a:extLst>
              <a:ext uri="{FF2B5EF4-FFF2-40B4-BE49-F238E27FC236}">
                <a16:creationId xmlns:a16="http://schemas.microsoft.com/office/drawing/2014/main" id="{0C1B611C-F2EB-8A3D-3394-15A1F26BBD15}"/>
              </a:ext>
            </a:extLst>
          </p:cNvPr>
          <p:cNvSpPr/>
          <p:nvPr/>
        </p:nvSpPr>
        <p:spPr>
          <a:xfrm rot="16200000">
            <a:off x="9412221" y="7599784"/>
            <a:ext cx="9903796" cy="235608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2">
                    <a:lumMod val="10000"/>
                    <a:lumOff val="90000"/>
                  </a:schemeClr>
                </a:solidFill>
                <a:latin typeface="Comic Sans MS" panose="030F0702030302020204" pitchFamily="66" charset="0"/>
              </a:rPr>
              <a:t>Key Factors for Workplace Readiness &amp; Actions</a:t>
            </a:r>
            <a:endParaRPr lang="en-US" sz="3200" dirty="0">
              <a:solidFill>
                <a:schemeClr val="tx2">
                  <a:lumMod val="10000"/>
                  <a:lumOff val="90000"/>
                </a:schemeClr>
              </a:solidFill>
              <a:latin typeface="Comic Sans MS" panose="030F0702030302020204" pitchFamily="66" charset="0"/>
            </a:endParaRPr>
          </a:p>
        </p:txBody>
      </p:sp>
      <p:graphicFrame>
        <p:nvGraphicFramePr>
          <p:cNvPr id="37" name="Diagram 36">
            <a:extLst>
              <a:ext uri="{FF2B5EF4-FFF2-40B4-BE49-F238E27FC236}">
                <a16:creationId xmlns:a16="http://schemas.microsoft.com/office/drawing/2014/main" id="{FB46DC98-5A14-2323-55AB-347276DF9F4D}"/>
              </a:ext>
            </a:extLst>
          </p:cNvPr>
          <p:cNvGraphicFramePr/>
          <p:nvPr>
            <p:extLst>
              <p:ext uri="{D42A27DB-BD31-4B8C-83A1-F6EECF244321}">
                <p14:modId xmlns:p14="http://schemas.microsoft.com/office/powerpoint/2010/main" val="172791131"/>
              </p:ext>
            </p:extLst>
          </p:nvPr>
        </p:nvGraphicFramePr>
        <p:xfrm>
          <a:off x="283113" y="12754996"/>
          <a:ext cx="13199908" cy="506077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037" name="AutoShape 85"/>
          <p:cNvSpPr>
            <a:spLocks noChangeArrowheads="1"/>
          </p:cNvSpPr>
          <p:nvPr/>
        </p:nvSpPr>
        <p:spPr bwMode="auto">
          <a:xfrm rot="17202704" flipH="1">
            <a:off x="-1204868" y="6762921"/>
            <a:ext cx="5954115" cy="2806616"/>
          </a:xfrm>
          <a:prstGeom prst="curvedDownArrow">
            <a:avLst>
              <a:gd name="adj1" fmla="val 22694"/>
              <a:gd name="adj2" fmla="val 65914"/>
              <a:gd name="adj3" fmla="val 39794"/>
            </a:avLst>
          </a:prstGeom>
          <a:solidFill>
            <a:schemeClr val="accent1">
              <a:lumMod val="50000"/>
            </a:schemeClr>
          </a:solidFill>
          <a:ln w="9525">
            <a:noFill/>
            <a:miter lim="800000"/>
          </a:ln>
        </p:spPr>
        <p:txBody>
          <a:bodyPr wrap="none" anchor="ctr"/>
          <a:lstStyle>
            <a:defPPr>
              <a:defRPr kern="1200"/>
            </a:defPPr>
            <a:lvl1pPr eaLnBrk="0" hangingPunct="0">
              <a:defRPr sz="4000">
                <a:solidFill>
                  <a:schemeClr val="tx1"/>
                </a:solidFill>
                <a:latin typeface="Arial"/>
              </a:defRPr>
            </a:lvl1pPr>
            <a:lvl2pPr marL="742950" indent="-285750" eaLnBrk="0" hangingPunct="0">
              <a:defRPr sz="4000">
                <a:solidFill>
                  <a:schemeClr val="tx1"/>
                </a:solidFill>
                <a:latin typeface="Arial"/>
              </a:defRPr>
            </a:lvl2pPr>
            <a:lvl3pPr marL="1143000" indent="-228600" eaLnBrk="0" hangingPunct="0">
              <a:defRPr sz="4000">
                <a:solidFill>
                  <a:schemeClr val="tx1"/>
                </a:solidFill>
                <a:latin typeface="Arial"/>
              </a:defRPr>
            </a:lvl3pPr>
            <a:lvl4pPr marL="1600200" indent="-228600" eaLnBrk="0" hangingPunct="0">
              <a:defRPr sz="4000">
                <a:solidFill>
                  <a:schemeClr val="tx1"/>
                </a:solidFill>
                <a:latin typeface="Arial"/>
              </a:defRPr>
            </a:lvl4pPr>
            <a:lvl5pPr marL="2057400" indent="-228600" eaLnBrk="0" hangingPunct="0">
              <a:defRPr sz="4000">
                <a:solidFill>
                  <a:schemeClr val="tx1"/>
                </a:solidFill>
                <a:latin typeface="Arial"/>
              </a:defRPr>
            </a:lvl5pPr>
            <a:lvl6pPr marL="2514600" indent="-228600" eaLnBrk="0" fontAlgn="base" hangingPunct="0">
              <a:spcBef>
                <a:spcPct val="0"/>
              </a:spcBef>
              <a:spcAft>
                <a:spcPct val="0"/>
              </a:spcAft>
              <a:defRPr sz="4000">
                <a:solidFill>
                  <a:schemeClr val="tx1"/>
                </a:solidFill>
                <a:latin typeface="Arial"/>
              </a:defRPr>
            </a:lvl6pPr>
            <a:lvl7pPr marL="2971800" indent="-228600" eaLnBrk="0" fontAlgn="base" hangingPunct="0">
              <a:spcBef>
                <a:spcPct val="0"/>
              </a:spcBef>
              <a:spcAft>
                <a:spcPct val="0"/>
              </a:spcAft>
              <a:defRPr sz="4000">
                <a:solidFill>
                  <a:schemeClr val="tx1"/>
                </a:solidFill>
                <a:latin typeface="Arial"/>
              </a:defRPr>
            </a:lvl7pPr>
            <a:lvl8pPr marL="3429000" indent="-228600" eaLnBrk="0" fontAlgn="base" hangingPunct="0">
              <a:spcBef>
                <a:spcPct val="0"/>
              </a:spcBef>
              <a:spcAft>
                <a:spcPct val="0"/>
              </a:spcAft>
              <a:defRPr sz="4000">
                <a:solidFill>
                  <a:schemeClr val="tx1"/>
                </a:solidFill>
                <a:latin typeface="Arial"/>
              </a:defRPr>
            </a:lvl8pPr>
            <a:lvl9pPr marL="3886200" indent="-228600" eaLnBrk="0" fontAlgn="base" hangingPunct="0">
              <a:spcBef>
                <a:spcPct val="0"/>
              </a:spcBef>
              <a:spcAft>
                <a:spcPct val="0"/>
              </a:spcAft>
              <a:defRPr sz="4000">
                <a:solidFill>
                  <a:schemeClr val="tx1"/>
                </a:solidFill>
                <a:latin typeface="Arial"/>
              </a:defRPr>
            </a:lvl9pPr>
          </a:lstStyle>
          <a:p>
            <a:pPr eaLnBrk="1" hangingPunct="1"/>
            <a:endParaRPr lang="en-US" altLang="en-US" sz="2285">
              <a:latin typeface="Comic Sans MS" panose="030F0702030302020204" pitchFamily="66" charset="0"/>
            </a:endParaRPr>
          </a:p>
        </p:txBody>
      </p:sp>
      <p:sp>
        <p:nvSpPr>
          <p:cNvPr id="52" name="Cloud 51">
            <a:extLst>
              <a:ext uri="{FF2B5EF4-FFF2-40B4-BE49-F238E27FC236}">
                <a16:creationId xmlns:a16="http://schemas.microsoft.com/office/drawing/2014/main" id="{C7E4D468-A717-7B29-6461-F3A558080F58}"/>
              </a:ext>
            </a:extLst>
          </p:cNvPr>
          <p:cNvSpPr/>
          <p:nvPr/>
        </p:nvSpPr>
        <p:spPr>
          <a:xfrm rot="1104032">
            <a:off x="1716502" y="2749156"/>
            <a:ext cx="10857552" cy="7313830"/>
          </a:xfrm>
          <a:prstGeom prst="cloud">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 Placeholder 5">
            <a:extLst>
              <a:ext uri="{FF2B5EF4-FFF2-40B4-BE49-F238E27FC236}">
                <a16:creationId xmlns:a16="http://schemas.microsoft.com/office/drawing/2014/main" id="{3468E529-8A16-411A-BDAA-E2A35F304B7D}"/>
              </a:ext>
            </a:extLst>
          </p:cNvPr>
          <p:cNvSpPr txBox="1"/>
          <p:nvPr/>
        </p:nvSpPr>
        <p:spPr>
          <a:xfrm>
            <a:off x="4231102" y="368123"/>
            <a:ext cx="24384000" cy="1958293"/>
          </a:xfrm>
          <a:prstGeom prst="rect">
            <a:avLst/>
          </a:prstGeom>
        </p:spPr>
        <p:txBody>
          <a:bodyPr lIns="0" tIns="0" rIns="0" bIns="0">
            <a:noAutofit/>
          </a:bodyPr>
          <a:lstStyle>
            <a:defPPr>
              <a:defRPr kern="1200"/>
            </a:defPPr>
            <a:lvl1pPr marL="0" marR="0" indent="0" algn="l" defTabSz="3783013" rtl="0" eaLnBrk="1" fontAlgn="auto" latinLnBrk="0" hangingPunct="1">
              <a:lnSpc>
                <a:spcPct val="100000"/>
              </a:lnSpc>
              <a:spcBef>
                <a:spcPts val="600"/>
              </a:spcBef>
              <a:spcAft>
                <a:spcPct val="0"/>
              </a:spcAft>
              <a:buClrTx/>
              <a:buSzTx/>
              <a:buFontTx/>
              <a:buNone/>
              <a:defRPr sz="6000" kern="1200" baseline="0">
                <a:solidFill>
                  <a:schemeClr val="tx2"/>
                </a:solidFill>
                <a:latin typeface="Franklin Gothic Heavy" pitchFamily="34" charset="0"/>
                <a:ea typeface="+mn-ea"/>
                <a:cs typeface="+mn-cs"/>
              </a:defRPr>
            </a:lvl1pPr>
            <a:lvl2pPr marL="1880543" indent="0" algn="l" defTabSz="3761086" rtl="0" eaLnBrk="1" latinLnBrk="0" hangingPunct="1">
              <a:spcBef>
                <a:spcPct val="20000"/>
              </a:spcBef>
              <a:buFontTx/>
              <a:buNone/>
              <a:defRPr sz="11500" kern="1200">
                <a:solidFill>
                  <a:schemeClr val="tx1"/>
                </a:solidFill>
                <a:latin typeface="+mn-lt"/>
                <a:ea typeface="+mn-ea"/>
                <a:cs typeface="+mn-cs"/>
              </a:defRPr>
            </a:lvl2pPr>
            <a:lvl3pPr marL="3761086" indent="0" algn="l" defTabSz="3761086" rtl="0" eaLnBrk="1" latinLnBrk="0" hangingPunct="1">
              <a:spcBef>
                <a:spcPct val="20000"/>
              </a:spcBef>
              <a:buFontTx/>
              <a:buNone/>
              <a:defRPr sz="9900" kern="1200">
                <a:solidFill>
                  <a:schemeClr val="tx1"/>
                </a:solidFill>
                <a:latin typeface="+mn-lt"/>
                <a:ea typeface="+mn-ea"/>
                <a:cs typeface="+mn-cs"/>
              </a:defRPr>
            </a:lvl3pPr>
            <a:lvl4pPr marL="5641629" indent="0" algn="l" defTabSz="3761086" rtl="0" eaLnBrk="1" latinLnBrk="0" hangingPunct="1">
              <a:spcBef>
                <a:spcPct val="20000"/>
              </a:spcBef>
              <a:buFontTx/>
              <a:buNone/>
              <a:defRPr sz="8200" kern="1200">
                <a:solidFill>
                  <a:schemeClr val="tx1"/>
                </a:solidFill>
                <a:latin typeface="+mn-lt"/>
                <a:ea typeface="+mn-ea"/>
                <a:cs typeface="+mn-cs"/>
              </a:defRPr>
            </a:lvl4pPr>
            <a:lvl5pPr marL="7522172" indent="0" algn="l" defTabSz="3761086" rtl="0" eaLnBrk="1" latinLnBrk="0" hangingPunct="1">
              <a:spcBef>
                <a:spcPct val="20000"/>
              </a:spcBef>
              <a:buFontTx/>
              <a:buNone/>
              <a:defRPr sz="8200" kern="1200">
                <a:solidFill>
                  <a:schemeClr val="tx1"/>
                </a:solidFill>
                <a:latin typeface="+mn-lt"/>
                <a:ea typeface="+mn-ea"/>
                <a:cs typeface="+mn-cs"/>
              </a:defRPr>
            </a:lvl5pPr>
            <a:lvl6pPr marL="10342988"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6pPr>
            <a:lvl7pPr marL="12223531"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7pPr>
            <a:lvl8pPr marL="14104074"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8pPr>
            <a:lvl9pPr marL="15984617"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9pPr>
          </a:lstStyle>
          <a:p>
            <a:pPr algn="ctr" defTabSz="2507516">
              <a:spcBef>
                <a:spcPct val="20000"/>
              </a:spcBef>
              <a:defRPr/>
            </a:pPr>
            <a:r>
              <a:rPr lang="en-GB" sz="5000" dirty="0">
                <a:solidFill>
                  <a:schemeClr val="bg2">
                    <a:lumMod val="25000"/>
                  </a:schemeClr>
                </a:solidFill>
                <a:latin typeface="Comic Sans MS" panose="030F0702030302020204" pitchFamily="66" charset="0"/>
              </a:rPr>
              <a:t>From Student to Professional: How Emotional Intelligence Supports the Transition to the Workplace</a:t>
            </a:r>
          </a:p>
          <a:p>
            <a:pPr algn="ctr" defTabSz="2507516">
              <a:spcBef>
                <a:spcPct val="20000"/>
              </a:spcBef>
              <a:defRPr/>
            </a:pPr>
            <a:r>
              <a:rPr lang="en-US" sz="5000" dirty="0">
                <a:solidFill>
                  <a:schemeClr val="bg2">
                    <a:lumMod val="25000"/>
                  </a:schemeClr>
                </a:solidFill>
                <a:latin typeface="Comic Sans MS" panose="030F0702030302020204" pitchFamily="66" charset="0"/>
              </a:rPr>
              <a:t>Module: Developing Emotional Intelligence Skills (LCLM5006)</a:t>
            </a:r>
            <a:br>
              <a:rPr lang="en-US" sz="5000" b="1" dirty="0">
                <a:latin typeface="Comic Sans MS" panose="030F0702030302020204" pitchFamily="66" charset="0"/>
              </a:rPr>
            </a:br>
            <a:endParaRPr lang="en-US" sz="5000" b="1" dirty="0">
              <a:latin typeface="Comic Sans MS" panose="030F0702030302020204" pitchFamily="66" charset="0"/>
            </a:endParaRPr>
          </a:p>
          <a:p>
            <a:pPr algn="ctr" defTabSz="2507516">
              <a:spcBef>
                <a:spcPct val="20000"/>
              </a:spcBef>
              <a:defRPr/>
            </a:pPr>
            <a:endParaRPr lang="en-US" sz="5000" dirty="0">
              <a:solidFill>
                <a:schemeClr val="bg2">
                  <a:lumMod val="25000"/>
                </a:schemeClr>
              </a:solidFill>
              <a:latin typeface="Comic Sans MS" panose="030F0702030302020204" pitchFamily="66" charset="0"/>
            </a:endParaRPr>
          </a:p>
        </p:txBody>
      </p:sp>
      <p:sp>
        <p:nvSpPr>
          <p:cNvPr id="10" name="Text Placeholder 5">
            <a:extLst>
              <a:ext uri="{FF2B5EF4-FFF2-40B4-BE49-F238E27FC236}">
                <a16:creationId xmlns:a16="http://schemas.microsoft.com/office/drawing/2014/main" id="{AA1A3D7F-B117-4409-BE6B-6787C15E6108}"/>
              </a:ext>
            </a:extLst>
          </p:cNvPr>
          <p:cNvSpPr txBox="1"/>
          <p:nvPr/>
        </p:nvSpPr>
        <p:spPr>
          <a:xfrm>
            <a:off x="8766589" y="2927598"/>
            <a:ext cx="23253764" cy="2505301"/>
          </a:xfrm>
          <a:prstGeom prst="rect">
            <a:avLst/>
          </a:prstGeom>
        </p:spPr>
        <p:txBody>
          <a:bodyPr wrap="square" lIns="0" tIns="0" rIns="0" bIns="0">
            <a:spAutoFit/>
          </a:bodyPr>
          <a:lstStyle>
            <a:defPPr>
              <a:defRPr kern="1200"/>
            </a:defPPr>
            <a:lvl1pPr marL="0" marR="0" indent="0" algn="l" defTabSz="3761086" rtl="0" eaLnBrk="1" fontAlgn="auto" latinLnBrk="0" hangingPunct="1">
              <a:lnSpc>
                <a:spcPct val="100000"/>
              </a:lnSpc>
              <a:spcBef>
                <a:spcPct val="20000"/>
              </a:spcBef>
              <a:spcAft>
                <a:spcPct val="0"/>
              </a:spcAft>
              <a:buClrTx/>
              <a:buSzTx/>
              <a:buFont typeface="Arial" pitchFamily="34" charset="0"/>
              <a:buNone/>
              <a:defRPr sz="6000" kern="1200" baseline="0">
                <a:solidFill>
                  <a:schemeClr val="tx2"/>
                </a:solidFill>
                <a:latin typeface="Franklin Gothic Heavy" pitchFamily="34" charset="0"/>
                <a:ea typeface="+mn-ea"/>
                <a:cs typeface="+mn-cs"/>
              </a:defRPr>
            </a:lvl1pPr>
            <a:lvl2pPr marL="1880543" indent="0" algn="l" defTabSz="3761086" rtl="0" eaLnBrk="1" latinLnBrk="0" hangingPunct="1">
              <a:spcBef>
                <a:spcPct val="20000"/>
              </a:spcBef>
              <a:buFontTx/>
              <a:buNone/>
              <a:defRPr sz="11500" kern="1200">
                <a:solidFill>
                  <a:schemeClr val="tx1"/>
                </a:solidFill>
                <a:latin typeface="+mn-lt"/>
                <a:ea typeface="+mn-ea"/>
                <a:cs typeface="+mn-cs"/>
              </a:defRPr>
            </a:lvl2pPr>
            <a:lvl3pPr marL="3761086" indent="0" algn="l" defTabSz="3761086" rtl="0" eaLnBrk="1" latinLnBrk="0" hangingPunct="1">
              <a:spcBef>
                <a:spcPct val="20000"/>
              </a:spcBef>
              <a:buFontTx/>
              <a:buNone/>
              <a:defRPr sz="9900" kern="1200">
                <a:solidFill>
                  <a:schemeClr val="tx1"/>
                </a:solidFill>
                <a:latin typeface="+mn-lt"/>
                <a:ea typeface="+mn-ea"/>
                <a:cs typeface="+mn-cs"/>
              </a:defRPr>
            </a:lvl3pPr>
            <a:lvl4pPr marL="5641629" indent="0" algn="l" defTabSz="3761086" rtl="0" eaLnBrk="1" latinLnBrk="0" hangingPunct="1">
              <a:spcBef>
                <a:spcPct val="20000"/>
              </a:spcBef>
              <a:buFontTx/>
              <a:buNone/>
              <a:defRPr sz="8200" kern="1200">
                <a:solidFill>
                  <a:schemeClr val="tx1"/>
                </a:solidFill>
                <a:latin typeface="+mn-lt"/>
                <a:ea typeface="+mn-ea"/>
                <a:cs typeface="+mn-cs"/>
              </a:defRPr>
            </a:lvl4pPr>
            <a:lvl5pPr marL="7522172" indent="0" algn="l" defTabSz="3761086" rtl="0" eaLnBrk="1" latinLnBrk="0" hangingPunct="1">
              <a:spcBef>
                <a:spcPct val="20000"/>
              </a:spcBef>
              <a:buFontTx/>
              <a:buNone/>
              <a:defRPr sz="8200" kern="1200">
                <a:solidFill>
                  <a:schemeClr val="tx1"/>
                </a:solidFill>
                <a:latin typeface="+mn-lt"/>
                <a:ea typeface="+mn-ea"/>
                <a:cs typeface="+mn-cs"/>
              </a:defRPr>
            </a:lvl5pPr>
            <a:lvl6pPr marL="10342988"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6pPr>
            <a:lvl7pPr marL="12223531"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7pPr>
            <a:lvl8pPr marL="14104074"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8pPr>
            <a:lvl9pPr marL="15984617"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9pPr>
          </a:lstStyle>
          <a:p>
            <a:pPr algn="r">
              <a:defRPr/>
            </a:pPr>
            <a:r>
              <a:rPr lang="en-US" sz="3700" dirty="0">
                <a:solidFill>
                  <a:schemeClr val="bg2">
                    <a:lumMod val="25000"/>
                  </a:schemeClr>
                </a:solidFill>
                <a:latin typeface="Comic Sans MS" panose="030F0702030302020204" pitchFamily="66" charset="0"/>
                <a:cs typeface="Arial" pitchFamily="34" charset="0"/>
              </a:rPr>
              <a:t>Name | Alexandru Constantin Popa </a:t>
            </a:r>
          </a:p>
          <a:p>
            <a:pPr algn="r">
              <a:defRPr/>
            </a:pPr>
            <a:r>
              <a:rPr lang="en-US" sz="3700" dirty="0">
                <a:solidFill>
                  <a:schemeClr val="bg2">
                    <a:lumMod val="25000"/>
                  </a:schemeClr>
                </a:solidFill>
                <a:latin typeface="Comic Sans MS" panose="030F0702030302020204" pitchFamily="66" charset="0"/>
                <a:cs typeface="Arial" pitchFamily="34" charset="0"/>
              </a:rPr>
              <a:t>Student ID | 2332748</a:t>
            </a:r>
            <a:br>
              <a:rPr lang="en-US" sz="3700" dirty="0">
                <a:solidFill>
                  <a:schemeClr val="bg2">
                    <a:lumMod val="25000"/>
                  </a:schemeClr>
                </a:solidFill>
                <a:latin typeface="Comic Sans MS" panose="030F0702030302020204" pitchFamily="66" charset="0"/>
                <a:cs typeface="Arial" pitchFamily="34" charset="0"/>
              </a:rPr>
            </a:br>
            <a:r>
              <a:rPr lang="en-US" sz="3700" dirty="0">
                <a:solidFill>
                  <a:schemeClr val="bg2">
                    <a:lumMod val="25000"/>
                  </a:schemeClr>
                </a:solidFill>
                <a:latin typeface="Comic Sans MS" panose="030F0702030302020204" pitchFamily="66" charset="0"/>
                <a:cs typeface="Arial" pitchFamily="34" charset="0"/>
              </a:rPr>
              <a:t>Lecturer: Abdallah Naser </a:t>
            </a:r>
          </a:p>
          <a:p>
            <a:pPr algn="ctr">
              <a:defRPr/>
            </a:pPr>
            <a:endParaRPr lang="en-US" sz="3700" dirty="0">
              <a:solidFill>
                <a:schemeClr val="bg2">
                  <a:lumMod val="25000"/>
                </a:schemeClr>
              </a:solidFill>
              <a:latin typeface="Comic Sans MS" panose="030F0702030302020204" pitchFamily="66" charset="0"/>
              <a:cs typeface="Arial" pitchFamily="34" charset="0"/>
            </a:endParaRPr>
          </a:p>
        </p:txBody>
      </p:sp>
      <p:sp>
        <p:nvSpPr>
          <p:cNvPr id="15" name="AutoShape 85">
            <a:extLst>
              <a:ext uri="{FF2B5EF4-FFF2-40B4-BE49-F238E27FC236}">
                <a16:creationId xmlns:a16="http://schemas.microsoft.com/office/drawing/2014/main" id="{61A3DEB9-5A27-42F6-84CA-1D8F177CDA34}"/>
              </a:ext>
            </a:extLst>
          </p:cNvPr>
          <p:cNvSpPr>
            <a:spLocks noChangeArrowheads="1"/>
          </p:cNvSpPr>
          <p:nvPr/>
        </p:nvSpPr>
        <p:spPr bwMode="auto">
          <a:xfrm rot="5400000" flipH="1">
            <a:off x="29007803" y="12728693"/>
            <a:ext cx="6127637" cy="1693555"/>
          </a:xfrm>
          <a:prstGeom prst="curvedDownArrow">
            <a:avLst>
              <a:gd name="adj1" fmla="val 22694"/>
              <a:gd name="adj2" fmla="val 65914"/>
              <a:gd name="adj3" fmla="val 39794"/>
            </a:avLst>
          </a:prstGeom>
          <a:solidFill>
            <a:schemeClr val="accent1">
              <a:lumMod val="50000"/>
            </a:schemeClr>
          </a:solidFill>
          <a:ln w="9525">
            <a:noFill/>
            <a:miter lim="800000"/>
          </a:ln>
        </p:spPr>
        <p:txBody>
          <a:bodyPr wrap="none" anchor="ctr"/>
          <a:lstStyle>
            <a:defPPr>
              <a:defRPr kern="1200"/>
            </a:defPPr>
            <a:lvl1pPr eaLnBrk="0" hangingPunct="0">
              <a:defRPr sz="4000">
                <a:solidFill>
                  <a:schemeClr val="tx1"/>
                </a:solidFill>
                <a:latin typeface="Arial"/>
              </a:defRPr>
            </a:lvl1pPr>
            <a:lvl2pPr marL="742950" indent="-285750" eaLnBrk="0" hangingPunct="0">
              <a:defRPr sz="4000">
                <a:solidFill>
                  <a:schemeClr val="tx1"/>
                </a:solidFill>
                <a:latin typeface="Arial"/>
              </a:defRPr>
            </a:lvl2pPr>
            <a:lvl3pPr marL="1143000" indent="-228600" eaLnBrk="0" hangingPunct="0">
              <a:defRPr sz="4000">
                <a:solidFill>
                  <a:schemeClr val="tx1"/>
                </a:solidFill>
                <a:latin typeface="Arial"/>
              </a:defRPr>
            </a:lvl3pPr>
            <a:lvl4pPr marL="1600200" indent="-228600" eaLnBrk="0" hangingPunct="0">
              <a:defRPr sz="4000">
                <a:solidFill>
                  <a:schemeClr val="tx1"/>
                </a:solidFill>
                <a:latin typeface="Arial"/>
              </a:defRPr>
            </a:lvl4pPr>
            <a:lvl5pPr marL="2057400" indent="-228600" eaLnBrk="0" hangingPunct="0">
              <a:defRPr sz="4000">
                <a:solidFill>
                  <a:schemeClr val="tx1"/>
                </a:solidFill>
                <a:latin typeface="Arial"/>
              </a:defRPr>
            </a:lvl5pPr>
            <a:lvl6pPr marL="2514600" indent="-228600" eaLnBrk="0" fontAlgn="base" hangingPunct="0">
              <a:spcBef>
                <a:spcPct val="0"/>
              </a:spcBef>
              <a:spcAft>
                <a:spcPct val="0"/>
              </a:spcAft>
              <a:defRPr sz="4000">
                <a:solidFill>
                  <a:schemeClr val="tx1"/>
                </a:solidFill>
                <a:latin typeface="Arial"/>
              </a:defRPr>
            </a:lvl6pPr>
            <a:lvl7pPr marL="2971800" indent="-228600" eaLnBrk="0" fontAlgn="base" hangingPunct="0">
              <a:spcBef>
                <a:spcPct val="0"/>
              </a:spcBef>
              <a:spcAft>
                <a:spcPct val="0"/>
              </a:spcAft>
              <a:defRPr sz="4000">
                <a:solidFill>
                  <a:schemeClr val="tx1"/>
                </a:solidFill>
                <a:latin typeface="Arial"/>
              </a:defRPr>
            </a:lvl7pPr>
            <a:lvl8pPr marL="3429000" indent="-228600" eaLnBrk="0" fontAlgn="base" hangingPunct="0">
              <a:spcBef>
                <a:spcPct val="0"/>
              </a:spcBef>
              <a:spcAft>
                <a:spcPct val="0"/>
              </a:spcAft>
              <a:defRPr sz="4000">
                <a:solidFill>
                  <a:schemeClr val="tx1"/>
                </a:solidFill>
                <a:latin typeface="Arial"/>
              </a:defRPr>
            </a:lvl8pPr>
            <a:lvl9pPr marL="3886200" indent="-228600" eaLnBrk="0" fontAlgn="base" hangingPunct="0">
              <a:spcBef>
                <a:spcPct val="0"/>
              </a:spcBef>
              <a:spcAft>
                <a:spcPct val="0"/>
              </a:spcAft>
              <a:defRPr sz="4000">
                <a:solidFill>
                  <a:schemeClr val="tx1"/>
                </a:solidFill>
                <a:latin typeface="Arial"/>
              </a:defRPr>
            </a:lvl9pPr>
          </a:lstStyle>
          <a:p>
            <a:pPr eaLnBrk="1" hangingPunct="1"/>
            <a:endParaRPr lang="en-US" altLang="en-US" sz="2285">
              <a:latin typeface="Comic Sans MS" panose="030F0702030302020204" pitchFamily="66" charset="0"/>
            </a:endParaRPr>
          </a:p>
        </p:txBody>
      </p:sp>
      <p:sp>
        <p:nvSpPr>
          <p:cNvPr id="14" name="AutoShape 85">
            <a:extLst>
              <a:ext uri="{FF2B5EF4-FFF2-40B4-BE49-F238E27FC236}">
                <a16:creationId xmlns:a16="http://schemas.microsoft.com/office/drawing/2014/main" id="{AD04BB7C-9DE4-4771-B47D-97D10F45C0EE}"/>
              </a:ext>
            </a:extLst>
          </p:cNvPr>
          <p:cNvSpPr>
            <a:spLocks noChangeArrowheads="1"/>
          </p:cNvSpPr>
          <p:nvPr/>
        </p:nvSpPr>
        <p:spPr bwMode="auto">
          <a:xfrm rot="12185949" flipH="1">
            <a:off x="16696470" y="19251799"/>
            <a:ext cx="6077273" cy="2635495"/>
          </a:xfrm>
          <a:prstGeom prst="curvedDownArrow">
            <a:avLst>
              <a:gd name="adj1" fmla="val 22694"/>
              <a:gd name="adj2" fmla="val 65914"/>
              <a:gd name="adj3" fmla="val 39794"/>
            </a:avLst>
          </a:prstGeom>
          <a:solidFill>
            <a:schemeClr val="accent1">
              <a:lumMod val="50000"/>
            </a:schemeClr>
          </a:solidFill>
          <a:ln w="9525">
            <a:noFill/>
            <a:miter lim="800000"/>
          </a:ln>
        </p:spPr>
        <p:txBody>
          <a:bodyPr wrap="none" anchor="ctr"/>
          <a:lstStyle>
            <a:defPPr>
              <a:defRPr kern="1200"/>
            </a:defPPr>
            <a:lvl1pPr eaLnBrk="0" hangingPunct="0">
              <a:defRPr sz="4000">
                <a:solidFill>
                  <a:schemeClr val="tx1"/>
                </a:solidFill>
                <a:latin typeface="Arial"/>
              </a:defRPr>
            </a:lvl1pPr>
            <a:lvl2pPr marL="742950" indent="-285750" eaLnBrk="0" hangingPunct="0">
              <a:defRPr sz="4000">
                <a:solidFill>
                  <a:schemeClr val="tx1"/>
                </a:solidFill>
                <a:latin typeface="Arial"/>
              </a:defRPr>
            </a:lvl2pPr>
            <a:lvl3pPr marL="1143000" indent="-228600" eaLnBrk="0" hangingPunct="0">
              <a:defRPr sz="4000">
                <a:solidFill>
                  <a:schemeClr val="tx1"/>
                </a:solidFill>
                <a:latin typeface="Arial"/>
              </a:defRPr>
            </a:lvl3pPr>
            <a:lvl4pPr marL="1600200" indent="-228600" eaLnBrk="0" hangingPunct="0">
              <a:defRPr sz="4000">
                <a:solidFill>
                  <a:schemeClr val="tx1"/>
                </a:solidFill>
                <a:latin typeface="Arial"/>
              </a:defRPr>
            </a:lvl4pPr>
            <a:lvl5pPr marL="2057400" indent="-228600" eaLnBrk="0" hangingPunct="0">
              <a:defRPr sz="4000">
                <a:solidFill>
                  <a:schemeClr val="tx1"/>
                </a:solidFill>
                <a:latin typeface="Arial"/>
              </a:defRPr>
            </a:lvl5pPr>
            <a:lvl6pPr marL="2514600" indent="-228600" eaLnBrk="0" fontAlgn="base" hangingPunct="0">
              <a:spcBef>
                <a:spcPct val="0"/>
              </a:spcBef>
              <a:spcAft>
                <a:spcPct val="0"/>
              </a:spcAft>
              <a:defRPr sz="4000">
                <a:solidFill>
                  <a:schemeClr val="tx1"/>
                </a:solidFill>
                <a:latin typeface="Arial"/>
              </a:defRPr>
            </a:lvl6pPr>
            <a:lvl7pPr marL="2971800" indent="-228600" eaLnBrk="0" fontAlgn="base" hangingPunct="0">
              <a:spcBef>
                <a:spcPct val="0"/>
              </a:spcBef>
              <a:spcAft>
                <a:spcPct val="0"/>
              </a:spcAft>
              <a:defRPr sz="4000">
                <a:solidFill>
                  <a:schemeClr val="tx1"/>
                </a:solidFill>
                <a:latin typeface="Arial"/>
              </a:defRPr>
            </a:lvl7pPr>
            <a:lvl8pPr marL="3429000" indent="-228600" eaLnBrk="0" fontAlgn="base" hangingPunct="0">
              <a:spcBef>
                <a:spcPct val="0"/>
              </a:spcBef>
              <a:spcAft>
                <a:spcPct val="0"/>
              </a:spcAft>
              <a:defRPr sz="4000">
                <a:solidFill>
                  <a:schemeClr val="tx1"/>
                </a:solidFill>
                <a:latin typeface="Arial"/>
              </a:defRPr>
            </a:lvl8pPr>
            <a:lvl9pPr marL="3886200" indent="-228600" eaLnBrk="0" fontAlgn="base" hangingPunct="0">
              <a:spcBef>
                <a:spcPct val="0"/>
              </a:spcBef>
              <a:spcAft>
                <a:spcPct val="0"/>
              </a:spcAft>
              <a:defRPr sz="4000">
                <a:solidFill>
                  <a:schemeClr val="tx1"/>
                </a:solidFill>
                <a:latin typeface="Arial"/>
              </a:defRPr>
            </a:lvl9pPr>
          </a:lstStyle>
          <a:p>
            <a:pPr eaLnBrk="1" hangingPunct="1"/>
            <a:endParaRPr lang="en-US" altLang="en-US" sz="2285">
              <a:latin typeface="Comic Sans MS" panose="030F0702030302020204" pitchFamily="66" charset="0"/>
            </a:endParaRPr>
          </a:p>
        </p:txBody>
      </p:sp>
      <p:sp>
        <p:nvSpPr>
          <p:cNvPr id="41" name="Oval 81">
            <a:extLst>
              <a:ext uri="{FF2B5EF4-FFF2-40B4-BE49-F238E27FC236}">
                <a16:creationId xmlns:a16="http://schemas.microsoft.com/office/drawing/2014/main" id="{729CCB52-B6FC-406C-96EC-9F317F510FFA}"/>
              </a:ext>
            </a:extLst>
          </p:cNvPr>
          <p:cNvSpPr>
            <a:spLocks noChangeArrowheads="1"/>
          </p:cNvSpPr>
          <p:nvPr/>
        </p:nvSpPr>
        <p:spPr bwMode="auto">
          <a:xfrm>
            <a:off x="9890443" y="14956442"/>
            <a:ext cx="11661901" cy="7074898"/>
          </a:xfrm>
          <a:prstGeom prst="ellipse">
            <a:avLst/>
          </a:prstGeom>
          <a:solidFill>
            <a:schemeClr val="accent5">
              <a:lumMod val="20000"/>
              <a:lumOff val="80000"/>
            </a:schemeClr>
          </a:solidFill>
          <a:ln>
            <a:noFill/>
          </a:ln>
        </p:spPr>
        <p:txBody>
          <a:bodyPr wrap="none" anchor="ctr"/>
          <a:lstStyle>
            <a:defPPr>
              <a:defRPr kern="1200"/>
            </a:defPPr>
            <a:lvl1pPr eaLnBrk="0" hangingPunct="0">
              <a:defRPr sz="4000">
                <a:solidFill>
                  <a:schemeClr val="tx1"/>
                </a:solidFill>
                <a:latin typeface="Arial"/>
              </a:defRPr>
            </a:lvl1pPr>
            <a:lvl2pPr marL="742950" indent="-285750" eaLnBrk="0" hangingPunct="0">
              <a:defRPr sz="4000">
                <a:solidFill>
                  <a:schemeClr val="tx1"/>
                </a:solidFill>
                <a:latin typeface="Arial"/>
              </a:defRPr>
            </a:lvl2pPr>
            <a:lvl3pPr marL="1143000" indent="-228600" eaLnBrk="0" hangingPunct="0">
              <a:defRPr sz="4000">
                <a:solidFill>
                  <a:schemeClr val="tx1"/>
                </a:solidFill>
                <a:latin typeface="Arial"/>
              </a:defRPr>
            </a:lvl3pPr>
            <a:lvl4pPr marL="1600200" indent="-228600" eaLnBrk="0" hangingPunct="0">
              <a:defRPr sz="4000">
                <a:solidFill>
                  <a:schemeClr val="tx1"/>
                </a:solidFill>
                <a:latin typeface="Arial"/>
              </a:defRPr>
            </a:lvl4pPr>
            <a:lvl5pPr marL="2057400" indent="-228600" eaLnBrk="0" hangingPunct="0">
              <a:defRPr sz="4000">
                <a:solidFill>
                  <a:schemeClr val="tx1"/>
                </a:solidFill>
                <a:latin typeface="Arial"/>
              </a:defRPr>
            </a:lvl5pPr>
            <a:lvl6pPr marL="2514600" indent="-228600" eaLnBrk="0" fontAlgn="base" hangingPunct="0">
              <a:spcBef>
                <a:spcPct val="0"/>
              </a:spcBef>
              <a:spcAft>
                <a:spcPct val="0"/>
              </a:spcAft>
              <a:defRPr sz="4000">
                <a:solidFill>
                  <a:schemeClr val="tx1"/>
                </a:solidFill>
                <a:latin typeface="Arial"/>
              </a:defRPr>
            </a:lvl6pPr>
            <a:lvl7pPr marL="2971800" indent="-228600" eaLnBrk="0" fontAlgn="base" hangingPunct="0">
              <a:spcBef>
                <a:spcPct val="0"/>
              </a:spcBef>
              <a:spcAft>
                <a:spcPct val="0"/>
              </a:spcAft>
              <a:defRPr sz="4000">
                <a:solidFill>
                  <a:schemeClr val="tx1"/>
                </a:solidFill>
                <a:latin typeface="Arial"/>
              </a:defRPr>
            </a:lvl7pPr>
            <a:lvl8pPr marL="3429000" indent="-228600" eaLnBrk="0" fontAlgn="base" hangingPunct="0">
              <a:spcBef>
                <a:spcPct val="0"/>
              </a:spcBef>
              <a:spcAft>
                <a:spcPct val="0"/>
              </a:spcAft>
              <a:defRPr sz="4000">
                <a:solidFill>
                  <a:schemeClr val="tx1"/>
                </a:solidFill>
                <a:latin typeface="Arial"/>
              </a:defRPr>
            </a:lvl8pPr>
            <a:lvl9pPr marL="3886200" indent="-228600" eaLnBrk="0" fontAlgn="base" hangingPunct="0">
              <a:spcBef>
                <a:spcPct val="0"/>
              </a:spcBef>
              <a:spcAft>
                <a:spcPct val="0"/>
              </a:spcAft>
              <a:defRPr sz="4000">
                <a:solidFill>
                  <a:schemeClr val="tx1"/>
                </a:solidFill>
                <a:latin typeface="Arial"/>
              </a:defRPr>
            </a:lvl9pPr>
          </a:lstStyle>
          <a:p>
            <a:pPr eaLnBrk="1" hangingPunct="1"/>
            <a:endParaRPr lang="en-US" altLang="en-US" sz="2285">
              <a:latin typeface="Comic Sans MS" panose="030F0702030302020204" pitchFamily="66" charset="0"/>
            </a:endParaRPr>
          </a:p>
        </p:txBody>
      </p:sp>
      <p:sp>
        <p:nvSpPr>
          <p:cNvPr id="3" name="TextBox 2">
            <a:extLst>
              <a:ext uri="{FF2B5EF4-FFF2-40B4-BE49-F238E27FC236}">
                <a16:creationId xmlns:a16="http://schemas.microsoft.com/office/drawing/2014/main" id="{76F5F059-7763-40EC-9D33-F41BF62183BF}"/>
              </a:ext>
            </a:extLst>
          </p:cNvPr>
          <p:cNvSpPr txBox="1"/>
          <p:nvPr/>
        </p:nvSpPr>
        <p:spPr>
          <a:xfrm>
            <a:off x="3972300" y="3792120"/>
            <a:ext cx="6191045" cy="584775"/>
          </a:xfrm>
          <a:prstGeom prst="rect">
            <a:avLst/>
          </a:prstGeom>
          <a:noFill/>
        </p:spPr>
        <p:txBody>
          <a:bodyPr wrap="square" rtlCol="0">
            <a:spAutoFit/>
          </a:bodyPr>
          <a:lstStyle/>
          <a:p>
            <a:pPr algn="ctr"/>
            <a:r>
              <a:rPr lang="en-US" sz="3200" b="1" dirty="0">
                <a:solidFill>
                  <a:srgbClr val="5D8FA1"/>
                </a:solidFill>
                <a:latin typeface="Comic Sans MS" panose="030F0702030302020204" pitchFamily="66" charset="0"/>
              </a:rPr>
              <a:t>INTRODUCTION</a:t>
            </a:r>
          </a:p>
        </p:txBody>
      </p:sp>
      <p:sp>
        <p:nvSpPr>
          <p:cNvPr id="24" name="TextBox 23">
            <a:extLst>
              <a:ext uri="{FF2B5EF4-FFF2-40B4-BE49-F238E27FC236}">
                <a16:creationId xmlns:a16="http://schemas.microsoft.com/office/drawing/2014/main" id="{E1CC18A6-93EE-4FA9-999D-18129CE32977}"/>
              </a:ext>
            </a:extLst>
          </p:cNvPr>
          <p:cNvSpPr txBox="1"/>
          <p:nvPr/>
        </p:nvSpPr>
        <p:spPr>
          <a:xfrm>
            <a:off x="845276" y="9901280"/>
            <a:ext cx="6191045" cy="646331"/>
          </a:xfrm>
          <a:prstGeom prst="rect">
            <a:avLst/>
          </a:prstGeom>
          <a:noFill/>
        </p:spPr>
        <p:txBody>
          <a:bodyPr wrap="square" rtlCol="0">
            <a:spAutoFit/>
          </a:bodyPr>
          <a:lstStyle/>
          <a:p>
            <a:pPr algn="ctr"/>
            <a:r>
              <a:rPr lang="en-US" sz="3600" b="1" u="sng" dirty="0">
                <a:solidFill>
                  <a:schemeClr val="bg2">
                    <a:lumMod val="25000"/>
                  </a:schemeClr>
                </a:solidFill>
                <a:latin typeface="Comic Sans MS" panose="030F0702030302020204" pitchFamily="66" charset="0"/>
              </a:rPr>
              <a:t>METHOD</a:t>
            </a:r>
          </a:p>
        </p:txBody>
      </p:sp>
      <p:sp>
        <p:nvSpPr>
          <p:cNvPr id="26" name="TextBox 25">
            <a:extLst>
              <a:ext uri="{FF2B5EF4-FFF2-40B4-BE49-F238E27FC236}">
                <a16:creationId xmlns:a16="http://schemas.microsoft.com/office/drawing/2014/main" id="{BFADF2F8-88AE-4788-9006-52AF3010800A}"/>
              </a:ext>
            </a:extLst>
          </p:cNvPr>
          <p:cNvSpPr txBox="1"/>
          <p:nvPr/>
        </p:nvSpPr>
        <p:spPr>
          <a:xfrm>
            <a:off x="12519079" y="15459936"/>
            <a:ext cx="6191045" cy="1477328"/>
          </a:xfrm>
          <a:prstGeom prst="rect">
            <a:avLst/>
          </a:prstGeom>
          <a:noFill/>
        </p:spPr>
        <p:txBody>
          <a:bodyPr wrap="square" rtlCol="0">
            <a:spAutoFit/>
          </a:bodyPr>
          <a:lstStyle/>
          <a:p>
            <a:pPr algn="ctr"/>
            <a:r>
              <a:rPr lang="en-GB" sz="3000" b="1" dirty="0">
                <a:solidFill>
                  <a:schemeClr val="bg2">
                    <a:lumMod val="25000"/>
                  </a:schemeClr>
                </a:solidFill>
                <a:latin typeface="Comic Sans MS" panose="030F0702030302020204" pitchFamily="66" charset="0"/>
              </a:rPr>
              <a:t>How can emotional intelligence be developed for the workplace?</a:t>
            </a:r>
            <a:endParaRPr lang="en-US" sz="3000" b="1" dirty="0">
              <a:solidFill>
                <a:schemeClr val="bg2">
                  <a:lumMod val="25000"/>
                </a:schemeClr>
              </a:solidFill>
              <a:latin typeface="Comic Sans MS" panose="030F0702030302020204" pitchFamily="66" charset="0"/>
            </a:endParaRPr>
          </a:p>
        </p:txBody>
      </p:sp>
      <p:sp>
        <p:nvSpPr>
          <p:cNvPr id="32" name="TextBox 31">
            <a:extLst>
              <a:ext uri="{FF2B5EF4-FFF2-40B4-BE49-F238E27FC236}">
                <a16:creationId xmlns:a16="http://schemas.microsoft.com/office/drawing/2014/main" id="{93DF9C6C-11C8-1048-4ED1-13AB27C66D7A}"/>
              </a:ext>
            </a:extLst>
          </p:cNvPr>
          <p:cNvSpPr txBox="1"/>
          <p:nvPr/>
        </p:nvSpPr>
        <p:spPr>
          <a:xfrm>
            <a:off x="2870453" y="4416390"/>
            <a:ext cx="10108972" cy="3785652"/>
          </a:xfrm>
          <a:prstGeom prst="rect">
            <a:avLst/>
          </a:prstGeom>
          <a:noFill/>
        </p:spPr>
        <p:txBody>
          <a:bodyPr wrap="square">
            <a:spAutoFit/>
          </a:bodyPr>
          <a:lstStyle/>
          <a:p>
            <a:r>
              <a:rPr lang="en-GB" sz="3000" dirty="0"/>
              <a:t>Emotional intelligence (EI) influences how individuals understand and manage emotions (Goleman, 1995)</a:t>
            </a:r>
          </a:p>
          <a:p>
            <a:r>
              <a:rPr lang="en-GB" sz="3000" dirty="0"/>
              <a:t>University life helps shape behaviours needed in the workplace</a:t>
            </a:r>
          </a:p>
          <a:p>
            <a:r>
              <a:rPr lang="en-GB" sz="3000" dirty="0"/>
              <a:t>Limited emotional awareness can affect communication and decision-making</a:t>
            </a:r>
          </a:p>
          <a:p>
            <a:r>
              <a:rPr lang="en-GB" sz="3000" dirty="0"/>
              <a:t>This poster explores EI development as preparation for future employment</a:t>
            </a:r>
            <a:endParaRPr lang="en-US" sz="3000" dirty="0"/>
          </a:p>
        </p:txBody>
      </p:sp>
      <p:pic>
        <p:nvPicPr>
          <p:cNvPr id="44" name="Graphic 43" descr="Crawl with solid fill">
            <a:extLst>
              <a:ext uri="{FF2B5EF4-FFF2-40B4-BE49-F238E27FC236}">
                <a16:creationId xmlns:a16="http://schemas.microsoft.com/office/drawing/2014/main" id="{3341CC9A-4638-4616-278A-0D026F66C11E}"/>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4546654" y="12506320"/>
            <a:ext cx="1632534" cy="2255732"/>
          </a:xfrm>
          <a:prstGeom prst="rect">
            <a:avLst/>
          </a:prstGeom>
        </p:spPr>
      </p:pic>
      <p:pic>
        <p:nvPicPr>
          <p:cNvPr id="46" name="Graphic 45" descr="Confused person with solid fill">
            <a:extLst>
              <a:ext uri="{FF2B5EF4-FFF2-40B4-BE49-F238E27FC236}">
                <a16:creationId xmlns:a16="http://schemas.microsoft.com/office/drawing/2014/main" id="{1E3E1EA4-42E9-F83C-B5D2-78293B04E4A5}"/>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1222066" y="13425013"/>
            <a:ext cx="1331062" cy="1769947"/>
          </a:xfrm>
          <a:prstGeom prst="rect">
            <a:avLst/>
          </a:prstGeom>
        </p:spPr>
      </p:pic>
      <p:pic>
        <p:nvPicPr>
          <p:cNvPr id="50" name="Graphic 49" descr="Run with solid fill">
            <a:extLst>
              <a:ext uri="{FF2B5EF4-FFF2-40B4-BE49-F238E27FC236}">
                <a16:creationId xmlns:a16="http://schemas.microsoft.com/office/drawing/2014/main" id="{DB984CF4-DF48-BA94-B762-51CA38CF382B}"/>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7837822" y="11866003"/>
            <a:ext cx="1722190" cy="1711086"/>
          </a:xfrm>
          <a:prstGeom prst="rect">
            <a:avLst/>
          </a:prstGeom>
        </p:spPr>
      </p:pic>
      <p:sp>
        <p:nvSpPr>
          <p:cNvPr id="54" name="Rectangle 2">
            <a:extLst>
              <a:ext uri="{FF2B5EF4-FFF2-40B4-BE49-F238E27FC236}">
                <a16:creationId xmlns:a16="http://schemas.microsoft.com/office/drawing/2014/main" id="{AE109DE6-DA28-2D72-F150-55C9C01C6D03}"/>
              </a:ext>
            </a:extLst>
          </p:cNvPr>
          <p:cNvSpPr>
            <a:spLocks noChangeArrowheads="1"/>
          </p:cNvSpPr>
          <p:nvPr/>
        </p:nvSpPr>
        <p:spPr bwMode="auto">
          <a:xfrm>
            <a:off x="10814969" y="17083529"/>
            <a:ext cx="10374062" cy="3785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3000" b="0" i="0" u="none" strike="noStrike" cap="none" normalizeH="0" baseline="0" dirty="0">
                <a:ln>
                  <a:noFill/>
                </a:ln>
                <a:solidFill>
                  <a:schemeClr val="tx1"/>
                </a:solidFill>
                <a:effectLst/>
              </a:rPr>
              <a:t> Self-awareness supports understanding emotional reactions in professional situations (Goleman, 1995)</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3000" b="0" i="0" u="none" strike="noStrike" cap="none" normalizeH="0" baseline="0" dirty="0">
                <a:ln>
                  <a:noFill/>
                </a:ln>
                <a:solidFill>
                  <a:schemeClr val="tx1"/>
                </a:solidFill>
                <a:effectLst/>
              </a:rPr>
              <a:t> Emotional regulation improves responses to pressure and feedback (Gross, 2015)</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3000" b="0" i="0" u="none" strike="noStrike" cap="none" normalizeH="0" baseline="0" dirty="0">
                <a:ln>
                  <a:noFill/>
                </a:ln>
                <a:solidFill>
                  <a:schemeClr val="tx1"/>
                </a:solidFill>
                <a:effectLst/>
              </a:rPr>
              <a:t> Empathy enhances teamwork and professional relationships (Bradberry and Greaves, 2009)</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3000" b="0" i="0" u="none" strike="noStrike" cap="none" normalizeH="0" baseline="0" dirty="0">
                <a:ln>
                  <a:noFill/>
                </a:ln>
                <a:solidFill>
                  <a:schemeClr val="tx1"/>
                </a:solidFill>
                <a:effectLst/>
              </a:rPr>
              <a:t> Mindfulness supports focus and emotional balance in demanding environments (Brown and Ryan, 2003)</a:t>
            </a:r>
          </a:p>
        </p:txBody>
      </p:sp>
      <p:graphicFrame>
        <p:nvGraphicFramePr>
          <p:cNvPr id="58" name="Diagram 57">
            <a:extLst>
              <a:ext uri="{FF2B5EF4-FFF2-40B4-BE49-F238E27FC236}">
                <a16:creationId xmlns:a16="http://schemas.microsoft.com/office/drawing/2014/main" id="{46BC99EF-3D89-90C1-BBBD-CF3611107AB3}"/>
              </a:ext>
            </a:extLst>
          </p:cNvPr>
          <p:cNvGraphicFramePr/>
          <p:nvPr>
            <p:extLst>
              <p:ext uri="{D42A27DB-BD31-4B8C-83A1-F6EECF244321}">
                <p14:modId xmlns:p14="http://schemas.microsoft.com/office/powerpoint/2010/main" val="2978890830"/>
              </p:ext>
            </p:extLst>
          </p:nvPr>
        </p:nvGraphicFramePr>
        <p:xfrm>
          <a:off x="22443524" y="15977809"/>
          <a:ext cx="9876500" cy="5331099"/>
        </p:xfrm>
        <a:graphic>
          <a:graphicData uri="http://schemas.openxmlformats.org/drawingml/2006/diagram">
            <dgm:relIds xmlns:dgm="http://schemas.openxmlformats.org/drawingml/2006/diagram" xmlns:r="http://schemas.openxmlformats.org/officeDocument/2006/relationships" r:dm="rId16" r:lo="rId17" r:qs="rId18" r:cs="rId19"/>
          </a:graphicData>
        </a:graphic>
      </p:graphicFrame>
      <p:sp>
        <p:nvSpPr>
          <p:cNvPr id="61" name="Scroll: Vertical 60">
            <a:extLst>
              <a:ext uri="{FF2B5EF4-FFF2-40B4-BE49-F238E27FC236}">
                <a16:creationId xmlns:a16="http://schemas.microsoft.com/office/drawing/2014/main" id="{4B227A3D-9E07-EE2C-A5E2-A6ABA131A0B3}"/>
              </a:ext>
            </a:extLst>
          </p:cNvPr>
          <p:cNvSpPr/>
          <p:nvPr/>
        </p:nvSpPr>
        <p:spPr>
          <a:xfrm>
            <a:off x="23282889" y="5650565"/>
            <a:ext cx="8812555" cy="7510540"/>
          </a:xfrm>
          <a:prstGeom prst="verticalScroll">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D3567200-FD6C-4913-BFAA-BA65AC0A65F4}"/>
              </a:ext>
            </a:extLst>
          </p:cNvPr>
          <p:cNvSpPr txBox="1"/>
          <p:nvPr/>
        </p:nvSpPr>
        <p:spPr>
          <a:xfrm>
            <a:off x="25159332" y="5874866"/>
            <a:ext cx="6191045" cy="584775"/>
          </a:xfrm>
          <a:prstGeom prst="rect">
            <a:avLst/>
          </a:prstGeom>
          <a:noFill/>
        </p:spPr>
        <p:txBody>
          <a:bodyPr wrap="square" rtlCol="0">
            <a:spAutoFit/>
          </a:bodyPr>
          <a:lstStyle/>
          <a:p>
            <a:pPr algn="ctr"/>
            <a:r>
              <a:rPr lang="en-US" sz="3200" b="1" dirty="0">
                <a:solidFill>
                  <a:schemeClr val="accent4">
                    <a:lumMod val="40000"/>
                    <a:lumOff val="60000"/>
                  </a:schemeClr>
                </a:solidFill>
                <a:latin typeface="Comic Sans MS" panose="030F0702030302020204" pitchFamily="66" charset="0"/>
              </a:rPr>
              <a:t>CONCLUSION</a:t>
            </a:r>
          </a:p>
        </p:txBody>
      </p:sp>
      <p:sp>
        <p:nvSpPr>
          <p:cNvPr id="31" name="TextBox 30">
            <a:extLst>
              <a:ext uri="{FF2B5EF4-FFF2-40B4-BE49-F238E27FC236}">
                <a16:creationId xmlns:a16="http://schemas.microsoft.com/office/drawing/2014/main" id="{2753E027-9019-43FF-976D-E742F6876784}"/>
              </a:ext>
            </a:extLst>
          </p:cNvPr>
          <p:cNvSpPr txBox="1"/>
          <p:nvPr/>
        </p:nvSpPr>
        <p:spPr>
          <a:xfrm>
            <a:off x="24153486" y="6874009"/>
            <a:ext cx="7071360" cy="5632311"/>
          </a:xfrm>
          <a:prstGeom prst="rect">
            <a:avLst/>
          </a:prstGeom>
          <a:noFill/>
        </p:spPr>
        <p:txBody>
          <a:bodyPr wrap="square" rtlCol="0">
            <a:spAutoFit/>
          </a:bodyPr>
          <a:lstStyle/>
          <a:p>
            <a:pPr algn="ctr"/>
            <a:r>
              <a:rPr lang="en-GB" sz="3000" dirty="0">
                <a:solidFill>
                  <a:schemeClr val="bg1"/>
                </a:solidFill>
              </a:rPr>
              <a:t>In conclusion, emotional intelligence is a key skill that supports the transition from student to professional. University experiences provide opportunities to develop self-awareness, emotional regulation and empathy, which are essential in the workplace. By applying emotional intelligence strategies and reflective practice, students can improve emotional control, resilience and employability, preparing them for future professional responsibilities.</a:t>
            </a:r>
            <a:endParaRPr lang="en-US" sz="3000" dirty="0">
              <a:solidFill>
                <a:schemeClr val="bg1"/>
              </a:solidFill>
            </a:endParaRPr>
          </a:p>
        </p:txBody>
      </p:sp>
      <p:graphicFrame>
        <p:nvGraphicFramePr>
          <p:cNvPr id="1027" name="Diagram 1026">
            <a:extLst>
              <a:ext uri="{FF2B5EF4-FFF2-40B4-BE49-F238E27FC236}">
                <a16:creationId xmlns:a16="http://schemas.microsoft.com/office/drawing/2014/main" id="{E2F75E33-4547-2572-DAB5-9E1642429358}"/>
              </a:ext>
            </a:extLst>
          </p:cNvPr>
          <p:cNvGraphicFramePr/>
          <p:nvPr>
            <p:extLst>
              <p:ext uri="{D42A27DB-BD31-4B8C-83A1-F6EECF244321}">
                <p14:modId xmlns:p14="http://schemas.microsoft.com/office/powerpoint/2010/main" val="3486899387"/>
              </p:ext>
            </p:extLst>
          </p:nvPr>
        </p:nvGraphicFramePr>
        <p:xfrm>
          <a:off x="15015030" y="5077400"/>
          <a:ext cx="9549593" cy="9550659"/>
        </p:xfrm>
        <a:graphic>
          <a:graphicData uri="http://schemas.openxmlformats.org/drawingml/2006/diagram">
            <dgm:relIds xmlns:dgm="http://schemas.openxmlformats.org/drawingml/2006/diagram" xmlns:r="http://schemas.openxmlformats.org/officeDocument/2006/relationships" r:dm="rId21" r:lo="rId22" r:qs="rId23" r:cs="rId24"/>
          </a:graphicData>
        </a:graphic>
      </p:graphicFrame>
      <p:sp>
        <p:nvSpPr>
          <p:cNvPr id="1033" name="TextBox 1032">
            <a:extLst>
              <a:ext uri="{FF2B5EF4-FFF2-40B4-BE49-F238E27FC236}">
                <a16:creationId xmlns:a16="http://schemas.microsoft.com/office/drawing/2014/main" id="{E683D3C0-F029-9E17-F8D8-1B008DED1D7F}"/>
              </a:ext>
            </a:extLst>
          </p:cNvPr>
          <p:cNvSpPr txBox="1"/>
          <p:nvPr/>
        </p:nvSpPr>
        <p:spPr>
          <a:xfrm>
            <a:off x="250924" y="19242303"/>
            <a:ext cx="7142068" cy="2585323"/>
          </a:xfrm>
          <a:prstGeom prst="rect">
            <a:avLst/>
          </a:prstGeom>
          <a:noFill/>
        </p:spPr>
        <p:txBody>
          <a:bodyPr wrap="square" rtlCol="0">
            <a:spAutoFit/>
          </a:bodyPr>
          <a:lstStyle/>
          <a:p>
            <a:r>
              <a:rPr lang="en-US" b="1" dirty="0"/>
              <a:t>References</a:t>
            </a:r>
          </a:p>
          <a:p>
            <a:r>
              <a:rPr lang="en-US" dirty="0"/>
              <a:t>Bradberry, T. and Greaves, J. (2009) </a:t>
            </a:r>
            <a:r>
              <a:rPr lang="en-US" i="1" dirty="0"/>
              <a:t>Emotional Intelligence 2.0</a:t>
            </a:r>
            <a:r>
              <a:rPr lang="en-US" dirty="0"/>
              <a:t>.</a:t>
            </a:r>
            <a:br>
              <a:rPr lang="en-US" dirty="0"/>
            </a:br>
            <a:r>
              <a:rPr lang="en-US" dirty="0"/>
              <a:t>Brown, K.W. and Ryan, R.M. (2003) </a:t>
            </a:r>
            <a:r>
              <a:rPr lang="en-US" i="1" dirty="0"/>
              <a:t>Journal of Personality and Social Psychology</a:t>
            </a:r>
            <a:r>
              <a:rPr lang="en-US" dirty="0"/>
              <a:t>.</a:t>
            </a:r>
            <a:br>
              <a:rPr lang="en-US" dirty="0"/>
            </a:br>
            <a:r>
              <a:rPr lang="en-US" dirty="0"/>
              <a:t>Goleman, D. (1995) </a:t>
            </a:r>
            <a:r>
              <a:rPr lang="en-US" i="1" dirty="0"/>
              <a:t>Emotional Intelligence</a:t>
            </a:r>
            <a:r>
              <a:rPr lang="en-US" dirty="0"/>
              <a:t>.</a:t>
            </a:r>
            <a:br>
              <a:rPr lang="en-US" dirty="0"/>
            </a:br>
            <a:r>
              <a:rPr lang="en-US" dirty="0"/>
              <a:t>Gross, J.J. (2015) </a:t>
            </a:r>
            <a:r>
              <a:rPr lang="en-US" i="1" dirty="0"/>
              <a:t>Psychological Inquiry</a:t>
            </a:r>
            <a:r>
              <a:rPr lang="en-US" dirty="0"/>
              <a:t>.</a:t>
            </a:r>
            <a:br>
              <a:rPr lang="en-US" dirty="0"/>
            </a:br>
            <a:r>
              <a:rPr lang="en-US" dirty="0"/>
              <a:t>Mayer, J.D. and Salovey, P. (1997) </a:t>
            </a:r>
            <a:r>
              <a:rPr lang="en-US" i="1" dirty="0"/>
              <a:t>Emotional Development and Emotional Intelligence</a:t>
            </a:r>
            <a:r>
              <a:rPr lang="en-US" dirty="0"/>
              <a:t>.</a:t>
            </a:r>
            <a:br>
              <a:rPr lang="en-US" dirty="0"/>
            </a:br>
            <a:r>
              <a:rPr lang="en-US" dirty="0"/>
              <a:t>Parker, J.D.A. et al. (2006) </a:t>
            </a:r>
            <a:r>
              <a:rPr lang="en-US" i="1" dirty="0"/>
              <a:t>Personality and Individual Differences</a:t>
            </a:r>
            <a:r>
              <a:rPr lang="en-US" dirty="0"/>
              <a:t>.</a:t>
            </a:r>
          </a:p>
        </p:txBody>
      </p:sp>
      <p:sp>
        <p:nvSpPr>
          <p:cNvPr id="2" name="TextBox 1">
            <a:extLst>
              <a:ext uri="{FF2B5EF4-FFF2-40B4-BE49-F238E27FC236}">
                <a16:creationId xmlns:a16="http://schemas.microsoft.com/office/drawing/2014/main" id="{EB348359-D9D7-6B63-57F4-BDF1A3933A72}"/>
              </a:ext>
            </a:extLst>
          </p:cNvPr>
          <p:cNvSpPr txBox="1"/>
          <p:nvPr/>
        </p:nvSpPr>
        <p:spPr>
          <a:xfrm>
            <a:off x="16002000" y="11033760"/>
            <a:ext cx="914400" cy="914400"/>
          </a:xfrm>
          <a:prstGeom prst="rect">
            <a:avLst/>
          </a:prstGeom>
          <a:noFill/>
        </p:spPr>
        <p:txBody>
          <a:bodyPr wrap="square" rtlCol="0">
            <a:spAutoFit/>
          </a:bodyPr>
          <a:lstStyle/>
          <a:p>
            <a:endParaRPr lang="en-US" dirty="0"/>
          </a:p>
        </p:txBody>
      </p:sp>
      <p:sp>
        <p:nvSpPr>
          <p:cNvPr id="4" name="TextBox 3">
            <a:extLst>
              <a:ext uri="{FF2B5EF4-FFF2-40B4-BE49-F238E27FC236}">
                <a16:creationId xmlns:a16="http://schemas.microsoft.com/office/drawing/2014/main" id="{7F868223-F29C-3088-EC17-0AC0B9DA27F9}"/>
              </a:ext>
            </a:extLst>
          </p:cNvPr>
          <p:cNvSpPr txBox="1"/>
          <p:nvPr/>
        </p:nvSpPr>
        <p:spPr>
          <a:xfrm>
            <a:off x="601460" y="10840810"/>
            <a:ext cx="7661351" cy="2862322"/>
          </a:xfrm>
          <a:prstGeom prst="rect">
            <a:avLst/>
          </a:prstGeom>
          <a:noFill/>
        </p:spPr>
        <p:txBody>
          <a:bodyPr wrap="square" rtlCol="0">
            <a:spAutoFit/>
          </a:bodyPr>
          <a:lstStyle/>
          <a:p>
            <a:pPr algn="just"/>
            <a:r>
              <a:rPr lang="en-GB" sz="3000" dirty="0">
                <a:solidFill>
                  <a:schemeClr val="accent1"/>
                </a:solidFill>
              </a:rPr>
              <a:t>This poster was developed through a review of academic literature on emotional intelligence and workplace readiness. Peer-reviewed sources and reflective practice were used to connect theory to student experience.</a:t>
            </a:r>
            <a:endParaRPr lang="en-US" sz="3000" dirty="0">
              <a:solidFill>
                <a:schemeClr val="accent1"/>
              </a:solidFill>
            </a:endParaRPr>
          </a:p>
        </p:txBody>
      </p:sp>
      <p:pic>
        <p:nvPicPr>
          <p:cNvPr id="48" name="Graphic 47" descr="Child with balloon with solid fill">
            <a:extLst>
              <a:ext uri="{FF2B5EF4-FFF2-40B4-BE49-F238E27FC236}">
                <a16:creationId xmlns:a16="http://schemas.microsoft.com/office/drawing/2014/main" id="{7FE8B9C8-6DE3-0725-1DD4-75F173AE1388}"/>
              </a:ext>
            </a:extLst>
          </p:cNvPr>
          <p:cNvPicPr>
            <a:picLocks noChangeAspect="1"/>
          </p:cNvPicPr>
          <p:nvPr/>
        </p:nvPicPr>
        <p:blipFill>
          <a:blip r:embed="rId26">
            <a:extLst>
              <a:ext uri="{96DAC541-7B7A-43D3-8B79-37D633B846F1}">
                <asvg:svgBlip xmlns:asvg="http://schemas.microsoft.com/office/drawing/2016/SVG/main" r:embed="rId27"/>
              </a:ext>
            </a:extLst>
          </a:blip>
          <a:stretch>
            <a:fillRect/>
          </a:stretch>
        </p:blipFill>
        <p:spPr>
          <a:xfrm>
            <a:off x="10539764" y="10159838"/>
            <a:ext cx="2247437" cy="2489157"/>
          </a:xfrm>
          <a:prstGeom prst="rect">
            <a:avLst/>
          </a:prstGeom>
        </p:spPr>
      </p:pic>
      <p:sp>
        <p:nvSpPr>
          <p:cNvPr id="5" name="TextBox 4">
            <a:extLst>
              <a:ext uri="{FF2B5EF4-FFF2-40B4-BE49-F238E27FC236}">
                <a16:creationId xmlns:a16="http://schemas.microsoft.com/office/drawing/2014/main" id="{6ABDBD0C-739B-87D0-59C6-1CE34E9D52E4}"/>
              </a:ext>
            </a:extLst>
          </p:cNvPr>
          <p:cNvSpPr txBox="1"/>
          <p:nvPr/>
        </p:nvSpPr>
        <p:spPr>
          <a:xfrm>
            <a:off x="22696795" y="13634186"/>
            <a:ext cx="8876476" cy="2400657"/>
          </a:xfrm>
          <a:prstGeom prst="rect">
            <a:avLst/>
          </a:prstGeom>
          <a:noFill/>
        </p:spPr>
        <p:txBody>
          <a:bodyPr wrap="square" rtlCol="0">
            <a:spAutoFit/>
          </a:bodyPr>
          <a:lstStyle/>
          <a:p>
            <a:pPr algn="just"/>
            <a:r>
              <a:rPr lang="en-GB" sz="3000" dirty="0"/>
              <a:t>As a student, I have faced workplace-like challenges such as deadlines and feedback, which sometimes caused stress. Developing emotional awareness and practising reflection have strengthened my confidence and ability to handle pressure.</a:t>
            </a:r>
            <a:endParaRPr lang="en-US" sz="3000" dirty="0"/>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S_NET" val="4.0.30319.42000"/>
  <p:tag name="AS_OS" val="Microsoft Windows NT 6.2.9200.0"/>
  <p:tag name="AS_RELEASE_DATE" val="2022.04.14"/>
  <p:tag name="AS_TITLE" val="Aspose.Slides for .NET 4.0 Client Profile"/>
  <p:tag name="AS_VERSION" val="22.4"/>
  <p:tag name="POSTERNERDTEMPLATE" val="introspectiveporpoise|08-2022"/>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656</TotalTime>
  <Words>493</Words>
  <Application>Microsoft Office PowerPoint</Application>
  <PresentationFormat>Custom</PresentationFormat>
  <Paragraphs>42</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Comic Sans MS</vt:lpstr>
      <vt:lpstr>Arial</vt:lpstr>
      <vt:lpstr>Aptos Display</vt:lpstr>
      <vt:lpstr>Aptos</vt:lpstr>
      <vt:lpstr>Office Theme</vt:lpstr>
      <vt:lpstr>PowerPoint Presentation</vt:lpstr>
    </vt:vector>
  </TitlesOfParts>
  <Company>Graphicsland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Scientific poster example</dc:title>
  <dc:subject>Template For Scientific Poster Presentation</dc:subject>
  <dc:creator>Graphicsland/MakeSigns.com</dc:creator>
  <cp:keywords>scientific, research, template, custom, poster, presentation, symposium, printing, PowerPoint, create, design, example, sample, download</cp:keywords>
  <dc:description>We offer free PowerPoint poster templates to help you design your very own scientific poster presentation.</dc:description>
  <cp:lastModifiedBy>Alexandru Popa (2332748)</cp:lastModifiedBy>
  <cp:revision>55</cp:revision>
  <dcterms:modified xsi:type="dcterms:W3CDTF">2026-02-14T12:21:42Z</dcterms:modified>
  <cp:category>science research poster</cp:category>
</cp:coreProperties>
</file>