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60" r:id="rId5"/>
    <p:sldId id="261" r:id="rId6"/>
    <p:sldId id="262" r:id="rId7"/>
    <p:sldId id="264" r:id="rId8"/>
    <p:sldId id="263"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63EAD-C052-ED9C-E57C-B2F0680DBF85}" v="702" dt="2023-02-16T19:28:53.443"/>
    <p1510:client id="{3D7EBC49-2F28-39F0-F980-EDA33CDCB10B}" v="71" dt="2023-02-05T19:51:16.046"/>
    <p1510:client id="{4DDC5083-D0C6-3A8C-FDD7-2E9CAF10DDB6}" v="462" dt="2023-02-19T23:30:18.825"/>
    <p1510:client id="{68FFC40C-BDDC-4DD3-8845-9AA2F4BA4EE5}" v="81" dt="2023-02-04T20:13:25.580"/>
    <p1510:client id="{99802103-44EC-49E2-B70B-41E5DCCC13F5}" v="23" dt="2023-02-05T14:44:06.853"/>
    <p1510:client id="{9FB73B52-21A7-1C41-808A-93E0C24FC411}" v="9" dt="2023-02-05T14:19:03.834"/>
    <p1510:client id="{DA27D572-0801-474D-82D6-905899EF07A7}" v="4" dt="2023-02-05T16:57:20.952"/>
    <p1510:client id="{E71F2777-75A6-865A-7465-820E817FA76D}" v="1" dt="2023-02-12T14:19:27.109"/>
    <p1510:client id="{E8608EBA-99C6-F2C4-AB27-39FE6AF6A9FD}" v="9" dt="2023-02-05T19:48:17.872"/>
    <p1510:client id="{F704F697-696B-C3E6-109E-31D26040B662}" v="1060" dt="2023-02-13T15:15:49.607"/>
    <p1510:client id="{FA3CC0C8-48D7-612F-D13A-6F21CC9484EC}" v="413" dt="2023-02-12T16:37:52.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117" d="100"/>
          <a:sy n="117" d="100"/>
        </p:scale>
        <p:origin x="208"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Probert (2221933)" userId="S::2221933@student.uwtsd.ac.uk::90bde3c2-1c47-49de-85b1-e5915939cd9d" providerId="AD" clId="Web-{4DDC5083-D0C6-3A8C-FDD7-2E9CAF10DDB6}"/>
    <pc:docChg chg="addSld modSld">
      <pc:chgData name="Jade Probert (2221933)" userId="S::2221933@student.uwtsd.ac.uk::90bde3c2-1c47-49de-85b1-e5915939cd9d" providerId="AD" clId="Web-{4DDC5083-D0C6-3A8C-FDD7-2E9CAF10DDB6}" dt="2023-02-19T23:30:18.825" v="525" actId="20577"/>
      <pc:docMkLst>
        <pc:docMk/>
      </pc:docMkLst>
      <pc:sldChg chg="addSp modSp">
        <pc:chgData name="Jade Probert (2221933)" userId="S::2221933@student.uwtsd.ac.uk::90bde3c2-1c47-49de-85b1-e5915939cd9d" providerId="AD" clId="Web-{4DDC5083-D0C6-3A8C-FDD7-2E9CAF10DDB6}" dt="2023-02-19T23:28:29.443" v="487" actId="1076"/>
        <pc:sldMkLst>
          <pc:docMk/>
          <pc:sldMk cId="109857222" sldId="256"/>
        </pc:sldMkLst>
        <pc:spChg chg="add mod">
          <ac:chgData name="Jade Probert (2221933)" userId="S::2221933@student.uwtsd.ac.uk::90bde3c2-1c47-49de-85b1-e5915939cd9d" providerId="AD" clId="Web-{4DDC5083-D0C6-3A8C-FDD7-2E9CAF10DDB6}" dt="2023-02-19T23:28:29.443" v="487" actId="1076"/>
          <ac:spMkLst>
            <pc:docMk/>
            <pc:sldMk cId="109857222" sldId="256"/>
            <ac:spMk id="8" creationId="{0F61C45E-440A-475F-E89D-DBD3482CCF45}"/>
          </ac:spMkLst>
        </pc:spChg>
      </pc:sldChg>
      <pc:sldChg chg="modSp">
        <pc:chgData name="Jade Probert (2221933)" userId="S::2221933@student.uwtsd.ac.uk::90bde3c2-1c47-49de-85b1-e5915939cd9d" providerId="AD" clId="Web-{4DDC5083-D0C6-3A8C-FDD7-2E9CAF10DDB6}" dt="2023-02-19T23:20:24.803" v="375" actId="20577"/>
        <pc:sldMkLst>
          <pc:docMk/>
          <pc:sldMk cId="584271962" sldId="257"/>
        </pc:sldMkLst>
        <pc:spChg chg="mod">
          <ac:chgData name="Jade Probert (2221933)" userId="S::2221933@student.uwtsd.ac.uk::90bde3c2-1c47-49de-85b1-e5915939cd9d" providerId="AD" clId="Web-{4DDC5083-D0C6-3A8C-FDD7-2E9CAF10DDB6}" dt="2023-02-19T23:20:24.803" v="375" actId="20577"/>
          <ac:spMkLst>
            <pc:docMk/>
            <pc:sldMk cId="584271962" sldId="257"/>
            <ac:spMk id="3" creationId="{0BAEC5A9-3915-357C-909D-D8C00C1B155E}"/>
          </ac:spMkLst>
        </pc:spChg>
      </pc:sldChg>
      <pc:sldChg chg="modSp">
        <pc:chgData name="Jade Probert (2221933)" userId="S::2221933@student.uwtsd.ac.uk::90bde3c2-1c47-49de-85b1-e5915939cd9d" providerId="AD" clId="Web-{4DDC5083-D0C6-3A8C-FDD7-2E9CAF10DDB6}" dt="2023-02-19T23:21:36.355" v="394" actId="20577"/>
        <pc:sldMkLst>
          <pc:docMk/>
          <pc:sldMk cId="3077792749" sldId="260"/>
        </pc:sldMkLst>
        <pc:spChg chg="mod">
          <ac:chgData name="Jade Probert (2221933)" userId="S::2221933@student.uwtsd.ac.uk::90bde3c2-1c47-49de-85b1-e5915939cd9d" providerId="AD" clId="Web-{4DDC5083-D0C6-3A8C-FDD7-2E9CAF10DDB6}" dt="2023-02-19T23:21:36.355" v="394" actId="20577"/>
          <ac:spMkLst>
            <pc:docMk/>
            <pc:sldMk cId="3077792749" sldId="260"/>
            <ac:spMk id="3" creationId="{4C5A015B-FDA2-1214-196D-97BBAED36A43}"/>
          </ac:spMkLst>
        </pc:spChg>
      </pc:sldChg>
      <pc:sldChg chg="modSp">
        <pc:chgData name="Jade Probert (2221933)" userId="S::2221933@student.uwtsd.ac.uk::90bde3c2-1c47-49de-85b1-e5915939cd9d" providerId="AD" clId="Web-{4DDC5083-D0C6-3A8C-FDD7-2E9CAF10DDB6}" dt="2023-02-19T23:22:37.780" v="415" actId="20577"/>
        <pc:sldMkLst>
          <pc:docMk/>
          <pc:sldMk cId="936660521" sldId="261"/>
        </pc:sldMkLst>
        <pc:spChg chg="mod">
          <ac:chgData name="Jade Probert (2221933)" userId="S::2221933@student.uwtsd.ac.uk::90bde3c2-1c47-49de-85b1-e5915939cd9d" providerId="AD" clId="Web-{4DDC5083-D0C6-3A8C-FDD7-2E9CAF10DDB6}" dt="2023-02-19T23:22:37.780" v="415" actId="20577"/>
          <ac:spMkLst>
            <pc:docMk/>
            <pc:sldMk cId="936660521" sldId="261"/>
            <ac:spMk id="3" creationId="{2D3BC157-D216-C4A3-0AA0-AABBA06D5465}"/>
          </ac:spMkLst>
        </pc:spChg>
      </pc:sldChg>
      <pc:sldChg chg="modSp">
        <pc:chgData name="Jade Probert (2221933)" userId="S::2221933@student.uwtsd.ac.uk::90bde3c2-1c47-49de-85b1-e5915939cd9d" providerId="AD" clId="Web-{4DDC5083-D0C6-3A8C-FDD7-2E9CAF10DDB6}" dt="2023-02-19T23:23:13.939" v="439" actId="20577"/>
        <pc:sldMkLst>
          <pc:docMk/>
          <pc:sldMk cId="2670262120" sldId="262"/>
        </pc:sldMkLst>
        <pc:spChg chg="mod">
          <ac:chgData name="Jade Probert (2221933)" userId="S::2221933@student.uwtsd.ac.uk::90bde3c2-1c47-49de-85b1-e5915939cd9d" providerId="AD" clId="Web-{4DDC5083-D0C6-3A8C-FDD7-2E9CAF10DDB6}" dt="2023-02-19T23:23:13.939" v="439" actId="20577"/>
          <ac:spMkLst>
            <pc:docMk/>
            <pc:sldMk cId="2670262120" sldId="262"/>
            <ac:spMk id="3" creationId="{31B86F63-B315-05D0-2142-50C1D29ECC98}"/>
          </ac:spMkLst>
        </pc:spChg>
      </pc:sldChg>
      <pc:sldChg chg="addSp delSp modSp">
        <pc:chgData name="Jade Probert (2221933)" userId="S::2221933@student.uwtsd.ac.uk::90bde3c2-1c47-49de-85b1-e5915939cd9d" providerId="AD" clId="Web-{4DDC5083-D0C6-3A8C-FDD7-2E9CAF10DDB6}" dt="2023-02-19T23:25:50.668" v="478" actId="20577"/>
        <pc:sldMkLst>
          <pc:docMk/>
          <pc:sldMk cId="361123693" sldId="263"/>
        </pc:sldMkLst>
        <pc:spChg chg="add del mod">
          <ac:chgData name="Jade Probert (2221933)" userId="S::2221933@student.uwtsd.ac.uk::90bde3c2-1c47-49de-85b1-e5915939cd9d" providerId="AD" clId="Web-{4DDC5083-D0C6-3A8C-FDD7-2E9CAF10DDB6}" dt="2023-02-19T23:17:41.465" v="353"/>
          <ac:spMkLst>
            <pc:docMk/>
            <pc:sldMk cId="361123693" sldId="263"/>
            <ac:spMk id="1415" creationId="{B6E46FB5-91E7-8AE2-A3B4-60DAE08C1974}"/>
          </ac:spMkLst>
        </pc:spChg>
        <pc:spChg chg="add mod">
          <ac:chgData name="Jade Probert (2221933)" userId="S::2221933@student.uwtsd.ac.uk::90bde3c2-1c47-49de-85b1-e5915939cd9d" providerId="AD" clId="Web-{4DDC5083-D0C6-3A8C-FDD7-2E9CAF10DDB6}" dt="2023-02-19T23:25:50.668" v="478" actId="20577"/>
          <ac:spMkLst>
            <pc:docMk/>
            <pc:sldMk cId="361123693" sldId="263"/>
            <ac:spMk id="1505" creationId="{9E789384-DC18-513C-5B5B-5DAF7FF119E3}"/>
          </ac:spMkLst>
        </pc:spChg>
        <pc:graphicFrameChg chg="add mod modGraphic">
          <ac:chgData name="Jade Probert (2221933)" userId="S::2221933@student.uwtsd.ac.uk::90bde3c2-1c47-49de-85b1-e5915939cd9d" providerId="AD" clId="Web-{4DDC5083-D0C6-3A8C-FDD7-2E9CAF10DDB6}" dt="2023-02-19T23:19:05.486" v="359" actId="1076"/>
          <ac:graphicFrameMkLst>
            <pc:docMk/>
            <pc:sldMk cId="361123693" sldId="263"/>
            <ac:graphicFrameMk id="3" creationId="{05294812-ADAE-D68A-0ED0-641AE5C30771}"/>
          </ac:graphicFrameMkLst>
        </pc:graphicFrameChg>
        <pc:graphicFrameChg chg="del mod modGraphic">
          <ac:chgData name="Jade Probert (2221933)" userId="S::2221933@student.uwtsd.ac.uk::90bde3c2-1c47-49de-85b1-e5915939cd9d" providerId="AD" clId="Web-{4DDC5083-D0C6-3A8C-FDD7-2E9CAF10DDB6}" dt="2023-02-19T23:17:11.338" v="352"/>
          <ac:graphicFrameMkLst>
            <pc:docMk/>
            <pc:sldMk cId="361123693" sldId="263"/>
            <ac:graphicFrameMk id="4" creationId="{0A312F80-63E8-C036-38F2-FCCD3ABD8BAB}"/>
          </ac:graphicFrameMkLst>
        </pc:graphicFrameChg>
        <pc:graphicFrameChg chg="add mod ord modGraphic">
          <ac:chgData name="Jade Probert (2221933)" userId="S::2221933@student.uwtsd.ac.uk::90bde3c2-1c47-49de-85b1-e5915939cd9d" providerId="AD" clId="Web-{4DDC5083-D0C6-3A8C-FDD7-2E9CAF10DDB6}" dt="2023-02-19T23:18:38.781" v="358" actId="14100"/>
          <ac:graphicFrameMkLst>
            <pc:docMk/>
            <pc:sldMk cId="361123693" sldId="263"/>
            <ac:graphicFrameMk id="1427" creationId="{2C9F5E8A-15FB-E67F-F3F7-623CB953617A}"/>
          </ac:graphicFrameMkLst>
        </pc:graphicFrameChg>
      </pc:sldChg>
      <pc:sldChg chg="modSp">
        <pc:chgData name="Jade Probert (2221933)" userId="S::2221933@student.uwtsd.ac.uk::90bde3c2-1c47-49de-85b1-e5915939cd9d" providerId="AD" clId="Web-{4DDC5083-D0C6-3A8C-FDD7-2E9CAF10DDB6}" dt="2023-02-19T23:24:25.834" v="461" actId="20577"/>
        <pc:sldMkLst>
          <pc:docMk/>
          <pc:sldMk cId="3786146137" sldId="264"/>
        </pc:sldMkLst>
        <pc:spChg chg="mod">
          <ac:chgData name="Jade Probert (2221933)" userId="S::2221933@student.uwtsd.ac.uk::90bde3c2-1c47-49de-85b1-e5915939cd9d" providerId="AD" clId="Web-{4DDC5083-D0C6-3A8C-FDD7-2E9CAF10DDB6}" dt="2023-02-19T23:24:25.834" v="461" actId="20577"/>
          <ac:spMkLst>
            <pc:docMk/>
            <pc:sldMk cId="3786146137" sldId="264"/>
            <ac:spMk id="3" creationId="{8AA211CC-5628-E4DF-FB57-D90948A62E39}"/>
          </ac:spMkLst>
        </pc:spChg>
      </pc:sldChg>
      <pc:sldChg chg="modSp">
        <pc:chgData name="Jade Probert (2221933)" userId="S::2221933@student.uwtsd.ac.uk::90bde3c2-1c47-49de-85b1-e5915939cd9d" providerId="AD" clId="Web-{4DDC5083-D0C6-3A8C-FDD7-2E9CAF10DDB6}" dt="2023-02-19T23:29:39.401" v="510" actId="20577"/>
        <pc:sldMkLst>
          <pc:docMk/>
          <pc:sldMk cId="4167350792" sldId="265"/>
        </pc:sldMkLst>
        <pc:spChg chg="mod">
          <ac:chgData name="Jade Probert (2221933)" userId="S::2221933@student.uwtsd.ac.uk::90bde3c2-1c47-49de-85b1-e5915939cd9d" providerId="AD" clId="Web-{4DDC5083-D0C6-3A8C-FDD7-2E9CAF10DDB6}" dt="2023-02-19T23:29:39.401" v="510" actId="20577"/>
          <ac:spMkLst>
            <pc:docMk/>
            <pc:sldMk cId="4167350792" sldId="265"/>
            <ac:spMk id="3" creationId="{63ECFBB3-13EA-142D-37D4-554AD99AE6A9}"/>
          </ac:spMkLst>
        </pc:spChg>
      </pc:sldChg>
      <pc:sldChg chg="modSp">
        <pc:chgData name="Jade Probert (2221933)" userId="S::2221933@student.uwtsd.ac.uk::90bde3c2-1c47-49de-85b1-e5915939cd9d" providerId="AD" clId="Web-{4DDC5083-D0C6-3A8C-FDD7-2E9CAF10DDB6}" dt="2023-02-19T23:30:18.825" v="525" actId="20577"/>
        <pc:sldMkLst>
          <pc:docMk/>
          <pc:sldMk cId="3355798802" sldId="266"/>
        </pc:sldMkLst>
        <pc:spChg chg="mod">
          <ac:chgData name="Jade Probert (2221933)" userId="S::2221933@student.uwtsd.ac.uk::90bde3c2-1c47-49de-85b1-e5915939cd9d" providerId="AD" clId="Web-{4DDC5083-D0C6-3A8C-FDD7-2E9CAF10DDB6}" dt="2023-02-19T23:30:18.825" v="525" actId="20577"/>
          <ac:spMkLst>
            <pc:docMk/>
            <pc:sldMk cId="3355798802" sldId="266"/>
            <ac:spMk id="3" creationId="{532A2A4B-5073-C0A5-89E7-B61F06FE4B3E}"/>
          </ac:spMkLst>
        </pc:spChg>
      </pc:sldChg>
      <pc:sldChg chg="new">
        <pc:chgData name="Jade Probert (2221933)" userId="S::2221933@student.uwtsd.ac.uk::90bde3c2-1c47-49de-85b1-e5915939cd9d" providerId="AD" clId="Web-{4DDC5083-D0C6-3A8C-FDD7-2E9CAF10DDB6}" dt="2023-02-19T23:19:29.221" v="360"/>
        <pc:sldMkLst>
          <pc:docMk/>
          <pc:sldMk cId="1381191538"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FD9A0-EB69-40C3-9AAA-054721ECF8C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974DBA1-0C80-44F4-97F8-7B16BA05A324}">
      <dgm:prSet phldrT="[Text]" phldr="0"/>
      <dgm:spPr/>
      <dgm:t>
        <a:bodyPr/>
        <a:lstStyle/>
        <a:p>
          <a:pPr rtl="0"/>
          <a:r>
            <a:rPr lang="en-GB" dirty="0">
              <a:latin typeface="Calibri Light" panose="020F0302020204030204"/>
            </a:rPr>
            <a:t>Step 1. 12th </a:t>
          </a:r>
          <a:r>
            <a:rPr lang="en-GB" dirty="0" err="1">
              <a:latin typeface="Calibri Light" panose="020F0302020204030204"/>
            </a:rPr>
            <a:t>feb</a:t>
          </a:r>
          <a:r>
            <a:rPr lang="en-GB" dirty="0">
              <a:latin typeface="Calibri Light" panose="020F0302020204030204"/>
            </a:rPr>
            <a:t> created Ms form.</a:t>
          </a:r>
          <a:endParaRPr lang="en-GB" dirty="0"/>
        </a:p>
      </dgm:t>
    </dgm:pt>
    <dgm:pt modelId="{CAD80A52-0DE8-4B6D-A50F-8A0B10A7C098}" type="parTrans" cxnId="{B36D995E-FB78-4762-8DBB-C9CB9ED64AAC}">
      <dgm:prSet/>
      <dgm:spPr/>
      <dgm:t>
        <a:bodyPr/>
        <a:lstStyle/>
        <a:p>
          <a:endParaRPr lang="en-GB"/>
        </a:p>
      </dgm:t>
    </dgm:pt>
    <dgm:pt modelId="{4191A08A-310D-4141-A7BE-30DECB6AC252}" type="sibTrans" cxnId="{B36D995E-FB78-4762-8DBB-C9CB9ED64AAC}">
      <dgm:prSet/>
      <dgm:spPr/>
      <dgm:t>
        <a:bodyPr/>
        <a:lstStyle/>
        <a:p>
          <a:endParaRPr lang="en-GB"/>
        </a:p>
      </dgm:t>
    </dgm:pt>
    <dgm:pt modelId="{B1C574C9-61A1-4355-A0D4-97F9BAFE4B2B}">
      <dgm:prSet phldrT="[Text]" phldr="0"/>
      <dgm:spPr/>
      <dgm:t>
        <a:bodyPr/>
        <a:lstStyle/>
        <a:p>
          <a:pPr rtl="0"/>
          <a:r>
            <a:rPr lang="en-GB" dirty="0">
              <a:latin typeface="Calibri Light" panose="020F0302020204030204"/>
            </a:rPr>
            <a:t>Step 2. Email participants.</a:t>
          </a:r>
        </a:p>
      </dgm:t>
    </dgm:pt>
    <dgm:pt modelId="{A4EE4121-FA4F-41B0-B649-90F2FD7FB557}" type="parTrans" cxnId="{3D98BD65-C772-4EF0-84CA-93F1E7E5E32B}">
      <dgm:prSet/>
      <dgm:spPr/>
      <dgm:t>
        <a:bodyPr/>
        <a:lstStyle/>
        <a:p>
          <a:endParaRPr lang="en-GB"/>
        </a:p>
      </dgm:t>
    </dgm:pt>
    <dgm:pt modelId="{2F603BA4-5FB5-4F96-8993-EE198DD9FC1D}" type="sibTrans" cxnId="{3D98BD65-C772-4EF0-84CA-93F1E7E5E32B}">
      <dgm:prSet/>
      <dgm:spPr/>
      <dgm:t>
        <a:bodyPr/>
        <a:lstStyle/>
        <a:p>
          <a:endParaRPr lang="en-GB"/>
        </a:p>
      </dgm:t>
    </dgm:pt>
    <dgm:pt modelId="{8B78C0EC-4BEA-427A-831A-98DB12BBE566}">
      <dgm:prSet phldrT="[Text]" phldr="0"/>
      <dgm:spPr/>
      <dgm:t>
        <a:bodyPr/>
        <a:lstStyle/>
        <a:p>
          <a:pPr rtl="0"/>
          <a:r>
            <a:rPr lang="en-GB" dirty="0">
              <a:latin typeface="Calibri Light" panose="020F0302020204030204"/>
            </a:rPr>
            <a:t>Step 4. study data.</a:t>
          </a:r>
        </a:p>
      </dgm:t>
    </dgm:pt>
    <dgm:pt modelId="{ACD279D8-9591-40B1-9897-BE633D2A9209}" type="parTrans" cxnId="{5670DBBA-494D-43B7-9BB7-A39732A89DE3}">
      <dgm:prSet/>
      <dgm:spPr/>
      <dgm:t>
        <a:bodyPr/>
        <a:lstStyle/>
        <a:p>
          <a:endParaRPr lang="en-GB"/>
        </a:p>
      </dgm:t>
    </dgm:pt>
    <dgm:pt modelId="{41D12698-FE7E-41C0-B77C-2D69C1444CD8}" type="sibTrans" cxnId="{5670DBBA-494D-43B7-9BB7-A39732A89DE3}">
      <dgm:prSet/>
      <dgm:spPr/>
      <dgm:t>
        <a:bodyPr/>
        <a:lstStyle/>
        <a:p>
          <a:endParaRPr lang="en-GB"/>
        </a:p>
      </dgm:t>
    </dgm:pt>
    <dgm:pt modelId="{6547B94A-57D9-45BE-83F1-B8AB81512193}">
      <dgm:prSet phldr="0"/>
      <dgm:spPr/>
      <dgm:t>
        <a:bodyPr/>
        <a:lstStyle/>
        <a:p>
          <a:pPr rtl="0"/>
          <a:r>
            <a:rPr lang="en-GB" dirty="0">
              <a:latin typeface="Calibri Light" panose="020F0302020204030204"/>
            </a:rPr>
            <a:t>Step 3. Collected data.</a:t>
          </a:r>
          <a:endParaRPr lang="en-GB" dirty="0"/>
        </a:p>
      </dgm:t>
    </dgm:pt>
    <dgm:pt modelId="{2E99FDEB-FD5F-4FDF-A343-A97FD6A4A0D3}" type="parTrans" cxnId="{04B2B447-389F-4E1E-9E3E-55CE47796B2D}">
      <dgm:prSet/>
      <dgm:spPr/>
    </dgm:pt>
    <dgm:pt modelId="{DAA33AB0-9BA3-41B3-95D7-8829A586A72A}" type="sibTrans" cxnId="{04B2B447-389F-4E1E-9E3E-55CE47796B2D}">
      <dgm:prSet/>
      <dgm:spPr/>
      <dgm:t>
        <a:bodyPr/>
        <a:lstStyle/>
        <a:p>
          <a:endParaRPr lang="en-GB"/>
        </a:p>
      </dgm:t>
    </dgm:pt>
    <dgm:pt modelId="{1977DCD1-566D-401C-AD12-66BDC0B4D236}">
      <dgm:prSet phldr="0"/>
      <dgm:spPr/>
      <dgm:t>
        <a:bodyPr/>
        <a:lstStyle/>
        <a:p>
          <a:pPr rtl="0"/>
          <a:r>
            <a:rPr lang="en-GB" dirty="0">
              <a:latin typeface="Calibri Light" panose="020F0302020204030204"/>
            </a:rPr>
            <a:t>Step 5. Analyse.</a:t>
          </a:r>
          <a:endParaRPr lang="en-GB" dirty="0"/>
        </a:p>
      </dgm:t>
    </dgm:pt>
    <dgm:pt modelId="{CB018ED7-EB55-4401-9948-08016AF698A2}" type="parTrans" cxnId="{B248A098-691D-4653-B355-31210CDF50C4}">
      <dgm:prSet/>
      <dgm:spPr/>
    </dgm:pt>
    <dgm:pt modelId="{A100B432-BA25-4E6C-8910-421492AB26B6}" type="sibTrans" cxnId="{B248A098-691D-4653-B355-31210CDF50C4}">
      <dgm:prSet/>
      <dgm:spPr/>
      <dgm:t>
        <a:bodyPr/>
        <a:lstStyle/>
        <a:p>
          <a:endParaRPr lang="en-GB"/>
        </a:p>
      </dgm:t>
    </dgm:pt>
    <dgm:pt modelId="{1116F769-2FA4-49FB-9024-7CE8A5A6B004}" type="pres">
      <dgm:prSet presAssocID="{8F9FD9A0-EB69-40C3-9AAA-054721ECF8CE}" presName="cycle" presStyleCnt="0">
        <dgm:presLayoutVars>
          <dgm:dir/>
          <dgm:resizeHandles val="exact"/>
        </dgm:presLayoutVars>
      </dgm:prSet>
      <dgm:spPr/>
    </dgm:pt>
    <dgm:pt modelId="{8A925F72-D3AB-48A0-BA78-9E940F93E7C8}" type="pres">
      <dgm:prSet presAssocID="{1974DBA1-0C80-44F4-97F8-7B16BA05A324}" presName="node" presStyleLbl="node1" presStyleIdx="0" presStyleCnt="5">
        <dgm:presLayoutVars>
          <dgm:bulletEnabled val="1"/>
        </dgm:presLayoutVars>
      </dgm:prSet>
      <dgm:spPr/>
    </dgm:pt>
    <dgm:pt modelId="{1C800972-3FBF-4545-B714-5D4E7879C4D7}" type="pres">
      <dgm:prSet presAssocID="{4191A08A-310D-4141-A7BE-30DECB6AC252}" presName="sibTrans" presStyleLbl="sibTrans2D1" presStyleIdx="0" presStyleCnt="5"/>
      <dgm:spPr/>
    </dgm:pt>
    <dgm:pt modelId="{919EBC4F-BE0B-478C-BC7A-C13EF545EAD4}" type="pres">
      <dgm:prSet presAssocID="{4191A08A-310D-4141-A7BE-30DECB6AC252}" presName="connectorText" presStyleLbl="sibTrans2D1" presStyleIdx="0" presStyleCnt="5"/>
      <dgm:spPr/>
    </dgm:pt>
    <dgm:pt modelId="{DED36EA4-2D81-4BE7-990A-964AE232E5F4}" type="pres">
      <dgm:prSet presAssocID="{B1C574C9-61A1-4355-A0D4-97F9BAFE4B2B}" presName="node" presStyleLbl="node1" presStyleIdx="1" presStyleCnt="5">
        <dgm:presLayoutVars>
          <dgm:bulletEnabled val="1"/>
        </dgm:presLayoutVars>
      </dgm:prSet>
      <dgm:spPr/>
    </dgm:pt>
    <dgm:pt modelId="{8319E94B-3EC8-4F26-80EB-008B0CCEE432}" type="pres">
      <dgm:prSet presAssocID="{2F603BA4-5FB5-4F96-8993-EE198DD9FC1D}" presName="sibTrans" presStyleLbl="sibTrans2D1" presStyleIdx="1" presStyleCnt="5"/>
      <dgm:spPr/>
    </dgm:pt>
    <dgm:pt modelId="{7BA92170-CF86-409A-BB01-100D474C69D1}" type="pres">
      <dgm:prSet presAssocID="{2F603BA4-5FB5-4F96-8993-EE198DD9FC1D}" presName="connectorText" presStyleLbl="sibTrans2D1" presStyleIdx="1" presStyleCnt="5"/>
      <dgm:spPr/>
    </dgm:pt>
    <dgm:pt modelId="{589024AC-3C9F-4755-896B-080E92E5840D}" type="pres">
      <dgm:prSet presAssocID="{6547B94A-57D9-45BE-83F1-B8AB81512193}" presName="node" presStyleLbl="node1" presStyleIdx="2" presStyleCnt="5">
        <dgm:presLayoutVars>
          <dgm:bulletEnabled val="1"/>
        </dgm:presLayoutVars>
      </dgm:prSet>
      <dgm:spPr/>
    </dgm:pt>
    <dgm:pt modelId="{3F08738A-E8A0-4655-A3FF-6792EA52015F}" type="pres">
      <dgm:prSet presAssocID="{DAA33AB0-9BA3-41B3-95D7-8829A586A72A}" presName="sibTrans" presStyleLbl="sibTrans2D1" presStyleIdx="2" presStyleCnt="5"/>
      <dgm:spPr/>
    </dgm:pt>
    <dgm:pt modelId="{FE66E6C8-EBB7-42C0-AE53-AFA6641B07A8}" type="pres">
      <dgm:prSet presAssocID="{DAA33AB0-9BA3-41B3-95D7-8829A586A72A}" presName="connectorText" presStyleLbl="sibTrans2D1" presStyleIdx="2" presStyleCnt="5"/>
      <dgm:spPr/>
    </dgm:pt>
    <dgm:pt modelId="{F5A6B7EF-AA00-4F27-B7A9-6E73FDC99050}" type="pres">
      <dgm:prSet presAssocID="{8B78C0EC-4BEA-427A-831A-98DB12BBE566}" presName="node" presStyleLbl="node1" presStyleIdx="3" presStyleCnt="5">
        <dgm:presLayoutVars>
          <dgm:bulletEnabled val="1"/>
        </dgm:presLayoutVars>
      </dgm:prSet>
      <dgm:spPr/>
    </dgm:pt>
    <dgm:pt modelId="{91D57792-509C-4605-8F88-3E10D3C24824}" type="pres">
      <dgm:prSet presAssocID="{41D12698-FE7E-41C0-B77C-2D69C1444CD8}" presName="sibTrans" presStyleLbl="sibTrans2D1" presStyleIdx="3" presStyleCnt="5"/>
      <dgm:spPr/>
    </dgm:pt>
    <dgm:pt modelId="{D24ED5C4-4192-4153-87C6-1AFF0DAF7726}" type="pres">
      <dgm:prSet presAssocID="{41D12698-FE7E-41C0-B77C-2D69C1444CD8}" presName="connectorText" presStyleLbl="sibTrans2D1" presStyleIdx="3" presStyleCnt="5"/>
      <dgm:spPr/>
    </dgm:pt>
    <dgm:pt modelId="{E28AB1C3-D129-4867-9055-0055F05EE962}" type="pres">
      <dgm:prSet presAssocID="{1977DCD1-566D-401C-AD12-66BDC0B4D236}" presName="node" presStyleLbl="node1" presStyleIdx="4" presStyleCnt="5">
        <dgm:presLayoutVars>
          <dgm:bulletEnabled val="1"/>
        </dgm:presLayoutVars>
      </dgm:prSet>
      <dgm:spPr/>
    </dgm:pt>
    <dgm:pt modelId="{AB0FED03-AF2B-4CC3-8CCB-F92EF192CEF1}" type="pres">
      <dgm:prSet presAssocID="{A100B432-BA25-4E6C-8910-421492AB26B6}" presName="sibTrans" presStyleLbl="sibTrans2D1" presStyleIdx="4" presStyleCnt="5"/>
      <dgm:spPr/>
    </dgm:pt>
    <dgm:pt modelId="{7369A017-BB9F-4BAF-A9A3-DA65EF4B4A7C}" type="pres">
      <dgm:prSet presAssocID="{A100B432-BA25-4E6C-8910-421492AB26B6}" presName="connectorText" presStyleLbl="sibTrans2D1" presStyleIdx="4" presStyleCnt="5"/>
      <dgm:spPr/>
    </dgm:pt>
  </dgm:ptLst>
  <dgm:cxnLst>
    <dgm:cxn modelId="{3F2F1D0A-8ECC-4717-B9C0-74178B6AF5E8}" type="presOf" srcId="{DAA33AB0-9BA3-41B3-95D7-8829A586A72A}" destId="{FE66E6C8-EBB7-42C0-AE53-AFA6641B07A8}" srcOrd="1" destOrd="0" presId="urn:microsoft.com/office/officeart/2005/8/layout/cycle2"/>
    <dgm:cxn modelId="{EE83B41C-0380-4FF7-915E-2352B19D0139}" type="presOf" srcId="{2F603BA4-5FB5-4F96-8993-EE198DD9FC1D}" destId="{8319E94B-3EC8-4F26-80EB-008B0CCEE432}" srcOrd="0" destOrd="0" presId="urn:microsoft.com/office/officeart/2005/8/layout/cycle2"/>
    <dgm:cxn modelId="{2710491E-3537-4A9C-8DB8-498D01FEB477}" type="presOf" srcId="{6547B94A-57D9-45BE-83F1-B8AB81512193}" destId="{589024AC-3C9F-4755-896B-080E92E5840D}" srcOrd="0" destOrd="0" presId="urn:microsoft.com/office/officeart/2005/8/layout/cycle2"/>
    <dgm:cxn modelId="{0C1C3A21-8E4A-46B0-9C3C-7CCC4657EB5D}" type="presOf" srcId="{4191A08A-310D-4141-A7BE-30DECB6AC252}" destId="{1C800972-3FBF-4545-B714-5D4E7879C4D7}" srcOrd="0" destOrd="0" presId="urn:microsoft.com/office/officeart/2005/8/layout/cycle2"/>
    <dgm:cxn modelId="{B36D995E-FB78-4762-8DBB-C9CB9ED64AAC}" srcId="{8F9FD9A0-EB69-40C3-9AAA-054721ECF8CE}" destId="{1974DBA1-0C80-44F4-97F8-7B16BA05A324}" srcOrd="0" destOrd="0" parTransId="{CAD80A52-0DE8-4B6D-A50F-8A0B10A7C098}" sibTransId="{4191A08A-310D-4141-A7BE-30DECB6AC252}"/>
    <dgm:cxn modelId="{3D98BD65-C772-4EF0-84CA-93F1E7E5E32B}" srcId="{8F9FD9A0-EB69-40C3-9AAA-054721ECF8CE}" destId="{B1C574C9-61A1-4355-A0D4-97F9BAFE4B2B}" srcOrd="1" destOrd="0" parTransId="{A4EE4121-FA4F-41B0-B649-90F2FD7FB557}" sibTransId="{2F603BA4-5FB5-4F96-8993-EE198DD9FC1D}"/>
    <dgm:cxn modelId="{04B2B447-389F-4E1E-9E3E-55CE47796B2D}" srcId="{8F9FD9A0-EB69-40C3-9AAA-054721ECF8CE}" destId="{6547B94A-57D9-45BE-83F1-B8AB81512193}" srcOrd="2" destOrd="0" parTransId="{2E99FDEB-FD5F-4FDF-A343-A97FD6A4A0D3}" sibTransId="{DAA33AB0-9BA3-41B3-95D7-8829A586A72A}"/>
    <dgm:cxn modelId="{E4CFCB4B-265F-4BB4-BCB8-8AAE6E5D3668}" type="presOf" srcId="{2F603BA4-5FB5-4F96-8993-EE198DD9FC1D}" destId="{7BA92170-CF86-409A-BB01-100D474C69D1}" srcOrd="1" destOrd="0" presId="urn:microsoft.com/office/officeart/2005/8/layout/cycle2"/>
    <dgm:cxn modelId="{332B004C-FA4B-4136-B249-76E142C2D231}" type="presOf" srcId="{B1C574C9-61A1-4355-A0D4-97F9BAFE4B2B}" destId="{DED36EA4-2D81-4BE7-990A-964AE232E5F4}" srcOrd="0" destOrd="0" presId="urn:microsoft.com/office/officeart/2005/8/layout/cycle2"/>
    <dgm:cxn modelId="{E359AF4E-55CA-4531-A6C5-5A99373F1F36}" type="presOf" srcId="{41D12698-FE7E-41C0-B77C-2D69C1444CD8}" destId="{91D57792-509C-4605-8F88-3E10D3C24824}" srcOrd="0" destOrd="0" presId="urn:microsoft.com/office/officeart/2005/8/layout/cycle2"/>
    <dgm:cxn modelId="{6B1C6F59-DCEB-4355-921F-CA48E0F61B60}" type="presOf" srcId="{1974DBA1-0C80-44F4-97F8-7B16BA05A324}" destId="{8A925F72-D3AB-48A0-BA78-9E940F93E7C8}" srcOrd="0" destOrd="0" presId="urn:microsoft.com/office/officeart/2005/8/layout/cycle2"/>
    <dgm:cxn modelId="{953D577C-C46F-4071-ABD2-06EF40C71934}" type="presOf" srcId="{8B78C0EC-4BEA-427A-831A-98DB12BBE566}" destId="{F5A6B7EF-AA00-4F27-B7A9-6E73FDC99050}" srcOrd="0" destOrd="0" presId="urn:microsoft.com/office/officeart/2005/8/layout/cycle2"/>
    <dgm:cxn modelId="{1D43DA87-DF8F-4DFA-B2BF-A03ADB96E203}" type="presOf" srcId="{41D12698-FE7E-41C0-B77C-2D69C1444CD8}" destId="{D24ED5C4-4192-4153-87C6-1AFF0DAF7726}" srcOrd="1" destOrd="0" presId="urn:microsoft.com/office/officeart/2005/8/layout/cycle2"/>
    <dgm:cxn modelId="{B248A098-691D-4653-B355-31210CDF50C4}" srcId="{8F9FD9A0-EB69-40C3-9AAA-054721ECF8CE}" destId="{1977DCD1-566D-401C-AD12-66BDC0B4D236}" srcOrd="4" destOrd="0" parTransId="{CB018ED7-EB55-4401-9948-08016AF698A2}" sibTransId="{A100B432-BA25-4E6C-8910-421492AB26B6}"/>
    <dgm:cxn modelId="{B53A8FAA-83F5-4BCD-965C-B42F37CB5F81}" type="presOf" srcId="{DAA33AB0-9BA3-41B3-95D7-8829A586A72A}" destId="{3F08738A-E8A0-4655-A3FF-6792EA52015F}" srcOrd="0" destOrd="0" presId="urn:microsoft.com/office/officeart/2005/8/layout/cycle2"/>
    <dgm:cxn modelId="{5670DBBA-494D-43B7-9BB7-A39732A89DE3}" srcId="{8F9FD9A0-EB69-40C3-9AAA-054721ECF8CE}" destId="{8B78C0EC-4BEA-427A-831A-98DB12BBE566}" srcOrd="3" destOrd="0" parTransId="{ACD279D8-9591-40B1-9897-BE633D2A9209}" sibTransId="{41D12698-FE7E-41C0-B77C-2D69C1444CD8}"/>
    <dgm:cxn modelId="{3B33DDCE-F1C0-46EF-A3D3-6F3ED4FA2C6D}" type="presOf" srcId="{1977DCD1-566D-401C-AD12-66BDC0B4D236}" destId="{E28AB1C3-D129-4867-9055-0055F05EE962}" srcOrd="0" destOrd="0" presId="urn:microsoft.com/office/officeart/2005/8/layout/cycle2"/>
    <dgm:cxn modelId="{B10D86D0-67D4-4881-AF16-E57B16C01C0D}" type="presOf" srcId="{A100B432-BA25-4E6C-8910-421492AB26B6}" destId="{7369A017-BB9F-4BAF-A9A3-DA65EF4B4A7C}" srcOrd="1" destOrd="0" presId="urn:microsoft.com/office/officeart/2005/8/layout/cycle2"/>
    <dgm:cxn modelId="{5CCB8DDA-38BD-4EE3-8F64-EC296B47A36B}" type="presOf" srcId="{A100B432-BA25-4E6C-8910-421492AB26B6}" destId="{AB0FED03-AF2B-4CC3-8CCB-F92EF192CEF1}" srcOrd="0" destOrd="0" presId="urn:microsoft.com/office/officeart/2005/8/layout/cycle2"/>
    <dgm:cxn modelId="{83B987E7-D226-4B45-B7D8-5002EE6EA50E}" type="presOf" srcId="{4191A08A-310D-4141-A7BE-30DECB6AC252}" destId="{919EBC4F-BE0B-478C-BC7A-C13EF545EAD4}" srcOrd="1" destOrd="0" presId="urn:microsoft.com/office/officeart/2005/8/layout/cycle2"/>
    <dgm:cxn modelId="{8757DEFA-B1A8-4897-A1A1-1D7509AEA05A}" type="presOf" srcId="{8F9FD9A0-EB69-40C3-9AAA-054721ECF8CE}" destId="{1116F769-2FA4-49FB-9024-7CE8A5A6B004}" srcOrd="0" destOrd="0" presId="urn:microsoft.com/office/officeart/2005/8/layout/cycle2"/>
    <dgm:cxn modelId="{6FCDE345-BC72-4E9E-AF98-F5FC6EF15757}" type="presParOf" srcId="{1116F769-2FA4-49FB-9024-7CE8A5A6B004}" destId="{8A925F72-D3AB-48A0-BA78-9E940F93E7C8}" srcOrd="0" destOrd="0" presId="urn:microsoft.com/office/officeart/2005/8/layout/cycle2"/>
    <dgm:cxn modelId="{16B4022A-2755-460C-8154-DCB3D00D56E6}" type="presParOf" srcId="{1116F769-2FA4-49FB-9024-7CE8A5A6B004}" destId="{1C800972-3FBF-4545-B714-5D4E7879C4D7}" srcOrd="1" destOrd="0" presId="urn:microsoft.com/office/officeart/2005/8/layout/cycle2"/>
    <dgm:cxn modelId="{7B9BA867-A709-452B-82BD-FDB84EA17C38}" type="presParOf" srcId="{1C800972-3FBF-4545-B714-5D4E7879C4D7}" destId="{919EBC4F-BE0B-478C-BC7A-C13EF545EAD4}" srcOrd="0" destOrd="0" presId="urn:microsoft.com/office/officeart/2005/8/layout/cycle2"/>
    <dgm:cxn modelId="{B5654399-5B29-4D0F-9262-87CFC5C53D06}" type="presParOf" srcId="{1116F769-2FA4-49FB-9024-7CE8A5A6B004}" destId="{DED36EA4-2D81-4BE7-990A-964AE232E5F4}" srcOrd="2" destOrd="0" presId="urn:microsoft.com/office/officeart/2005/8/layout/cycle2"/>
    <dgm:cxn modelId="{452C5E47-438C-4903-BF14-58EB9CBCBA11}" type="presParOf" srcId="{1116F769-2FA4-49FB-9024-7CE8A5A6B004}" destId="{8319E94B-3EC8-4F26-80EB-008B0CCEE432}" srcOrd="3" destOrd="0" presId="urn:microsoft.com/office/officeart/2005/8/layout/cycle2"/>
    <dgm:cxn modelId="{7BCBFBA6-6A85-4F0C-9E7F-EC1A2F118C9A}" type="presParOf" srcId="{8319E94B-3EC8-4F26-80EB-008B0CCEE432}" destId="{7BA92170-CF86-409A-BB01-100D474C69D1}" srcOrd="0" destOrd="0" presId="urn:microsoft.com/office/officeart/2005/8/layout/cycle2"/>
    <dgm:cxn modelId="{192BD6D1-D830-45AC-80FD-1E1ECDAC9A02}" type="presParOf" srcId="{1116F769-2FA4-49FB-9024-7CE8A5A6B004}" destId="{589024AC-3C9F-4755-896B-080E92E5840D}" srcOrd="4" destOrd="0" presId="urn:microsoft.com/office/officeart/2005/8/layout/cycle2"/>
    <dgm:cxn modelId="{90F11827-497F-4343-B9D0-90E33AF136D5}" type="presParOf" srcId="{1116F769-2FA4-49FB-9024-7CE8A5A6B004}" destId="{3F08738A-E8A0-4655-A3FF-6792EA52015F}" srcOrd="5" destOrd="0" presId="urn:microsoft.com/office/officeart/2005/8/layout/cycle2"/>
    <dgm:cxn modelId="{BA59DCE3-CA6B-4241-8A4E-5B49504CFB87}" type="presParOf" srcId="{3F08738A-E8A0-4655-A3FF-6792EA52015F}" destId="{FE66E6C8-EBB7-42C0-AE53-AFA6641B07A8}" srcOrd="0" destOrd="0" presId="urn:microsoft.com/office/officeart/2005/8/layout/cycle2"/>
    <dgm:cxn modelId="{D07E1F79-7B8F-4F1C-A166-3A0C2A04D8C7}" type="presParOf" srcId="{1116F769-2FA4-49FB-9024-7CE8A5A6B004}" destId="{F5A6B7EF-AA00-4F27-B7A9-6E73FDC99050}" srcOrd="6" destOrd="0" presId="urn:microsoft.com/office/officeart/2005/8/layout/cycle2"/>
    <dgm:cxn modelId="{0ABACB30-7799-4F3C-AA38-A4815E623267}" type="presParOf" srcId="{1116F769-2FA4-49FB-9024-7CE8A5A6B004}" destId="{91D57792-509C-4605-8F88-3E10D3C24824}" srcOrd="7" destOrd="0" presId="urn:microsoft.com/office/officeart/2005/8/layout/cycle2"/>
    <dgm:cxn modelId="{7247DEB2-B093-485C-A8E1-81E11AE881F5}" type="presParOf" srcId="{91D57792-509C-4605-8F88-3E10D3C24824}" destId="{D24ED5C4-4192-4153-87C6-1AFF0DAF7726}" srcOrd="0" destOrd="0" presId="urn:microsoft.com/office/officeart/2005/8/layout/cycle2"/>
    <dgm:cxn modelId="{E232279A-1FCE-461A-9742-6671CB74ADA8}" type="presParOf" srcId="{1116F769-2FA4-49FB-9024-7CE8A5A6B004}" destId="{E28AB1C3-D129-4867-9055-0055F05EE962}" srcOrd="8" destOrd="0" presId="urn:microsoft.com/office/officeart/2005/8/layout/cycle2"/>
    <dgm:cxn modelId="{08BCF226-1DDA-4478-834F-E10F52E7134E}" type="presParOf" srcId="{1116F769-2FA4-49FB-9024-7CE8A5A6B004}" destId="{AB0FED03-AF2B-4CC3-8CCB-F92EF192CEF1}" srcOrd="9" destOrd="0" presId="urn:microsoft.com/office/officeart/2005/8/layout/cycle2"/>
    <dgm:cxn modelId="{7B32A786-D0CC-4EAF-8EA4-A910B6445039}" type="presParOf" srcId="{AB0FED03-AF2B-4CC3-8CCB-F92EF192CEF1}" destId="{7369A017-BB9F-4BAF-A9A3-DA65EF4B4A7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E742E-CDF3-462C-83E3-361653E7B381}" type="doc">
      <dgm:prSet loTypeId="urn:microsoft.com/office/officeart/2005/8/layout/cycle2" loCatId="cycle" qsTypeId="urn:microsoft.com/office/officeart/2005/8/quickstyle/simple1" qsCatId="simple" csTypeId="urn:microsoft.com/office/officeart/2005/8/colors/accent1_2" csCatId="accent1" phldr="0"/>
      <dgm:spPr/>
      <dgm:t>
        <a:bodyPr/>
        <a:lstStyle/>
        <a:p>
          <a:endParaRPr lang="en-GB"/>
        </a:p>
      </dgm:t>
    </dgm:pt>
    <dgm:pt modelId="{212DDFD6-C72A-4FEB-990C-017773BDFF44}">
      <dgm:prSet phldrT="[Text]" phldr="1"/>
      <dgm:spPr/>
      <dgm:t>
        <a:bodyPr/>
        <a:lstStyle/>
        <a:p>
          <a:endParaRPr lang="en-GB"/>
        </a:p>
      </dgm:t>
    </dgm:pt>
    <dgm:pt modelId="{0523186D-1B99-4246-A2CB-C3A1EB6ADE48}" type="parTrans" cxnId="{F2B7E731-FB6B-499C-A94E-DA711AA6E7F0}">
      <dgm:prSet/>
      <dgm:spPr/>
      <dgm:t>
        <a:bodyPr/>
        <a:lstStyle/>
        <a:p>
          <a:endParaRPr lang="en-GB"/>
        </a:p>
      </dgm:t>
    </dgm:pt>
    <dgm:pt modelId="{08FADC75-7F1E-46CC-9933-35CB17CBFFDB}" type="sibTrans" cxnId="{F2B7E731-FB6B-499C-A94E-DA711AA6E7F0}">
      <dgm:prSet/>
      <dgm:spPr/>
      <dgm:t>
        <a:bodyPr/>
        <a:lstStyle/>
        <a:p>
          <a:endParaRPr lang="en-GB"/>
        </a:p>
      </dgm:t>
    </dgm:pt>
    <dgm:pt modelId="{BC84061A-FACA-4E8F-860C-586E44194592}">
      <dgm:prSet phldrT="[Text]" phldr="1"/>
      <dgm:spPr/>
      <dgm:t>
        <a:bodyPr/>
        <a:lstStyle/>
        <a:p>
          <a:endParaRPr lang="en-GB"/>
        </a:p>
      </dgm:t>
    </dgm:pt>
    <dgm:pt modelId="{5DCBD76D-3FCE-4C6E-95D6-FEC460D7155D}" type="parTrans" cxnId="{601EB6EB-D777-4BBC-8B31-092D452CBD4B}">
      <dgm:prSet/>
      <dgm:spPr/>
      <dgm:t>
        <a:bodyPr/>
        <a:lstStyle/>
        <a:p>
          <a:endParaRPr lang="en-GB"/>
        </a:p>
      </dgm:t>
    </dgm:pt>
    <dgm:pt modelId="{68DC3F2F-4B96-4B98-8AEE-21C3DBCBECC4}" type="sibTrans" cxnId="{601EB6EB-D777-4BBC-8B31-092D452CBD4B}">
      <dgm:prSet/>
      <dgm:spPr/>
      <dgm:t>
        <a:bodyPr/>
        <a:lstStyle/>
        <a:p>
          <a:endParaRPr lang="en-GB"/>
        </a:p>
      </dgm:t>
    </dgm:pt>
    <dgm:pt modelId="{B728399B-4E76-41AC-8B5E-AA5EF7E25583}">
      <dgm:prSet phldrT="[Text]" phldr="1"/>
      <dgm:spPr/>
      <dgm:t>
        <a:bodyPr/>
        <a:lstStyle/>
        <a:p>
          <a:endParaRPr lang="en-GB"/>
        </a:p>
      </dgm:t>
    </dgm:pt>
    <dgm:pt modelId="{3F2A4A69-7D06-4B21-A1EB-3C536D4E84FF}" type="parTrans" cxnId="{0CCC4EB1-0B05-426E-A13D-307A371BF49F}">
      <dgm:prSet/>
      <dgm:spPr/>
      <dgm:t>
        <a:bodyPr/>
        <a:lstStyle/>
        <a:p>
          <a:endParaRPr lang="en-GB"/>
        </a:p>
      </dgm:t>
    </dgm:pt>
    <dgm:pt modelId="{09A20E2E-EF00-4DBF-9F0D-00B30251ACFD}" type="sibTrans" cxnId="{0CCC4EB1-0B05-426E-A13D-307A371BF49F}">
      <dgm:prSet/>
      <dgm:spPr/>
      <dgm:t>
        <a:bodyPr/>
        <a:lstStyle/>
        <a:p>
          <a:endParaRPr lang="en-GB"/>
        </a:p>
      </dgm:t>
    </dgm:pt>
    <dgm:pt modelId="{FD658E4A-A877-4D10-8B1E-25F53DFCE1F3}">
      <dgm:prSet phldrT="[Text]" phldr="1"/>
      <dgm:spPr/>
      <dgm:t>
        <a:bodyPr/>
        <a:lstStyle/>
        <a:p>
          <a:endParaRPr lang="en-GB"/>
        </a:p>
      </dgm:t>
    </dgm:pt>
    <dgm:pt modelId="{9852F3A7-A1F6-4925-B327-A98A01AF1655}" type="parTrans" cxnId="{DF04CA0A-5887-4910-B3E4-6AFFC885EB85}">
      <dgm:prSet/>
      <dgm:spPr/>
      <dgm:t>
        <a:bodyPr/>
        <a:lstStyle/>
        <a:p>
          <a:endParaRPr lang="en-GB"/>
        </a:p>
      </dgm:t>
    </dgm:pt>
    <dgm:pt modelId="{668D0286-8878-46A8-827D-983903CC7A3F}" type="sibTrans" cxnId="{DF04CA0A-5887-4910-B3E4-6AFFC885EB85}">
      <dgm:prSet/>
      <dgm:spPr/>
      <dgm:t>
        <a:bodyPr/>
        <a:lstStyle/>
        <a:p>
          <a:endParaRPr lang="en-GB"/>
        </a:p>
      </dgm:t>
    </dgm:pt>
    <dgm:pt modelId="{CDA6294C-9360-4340-A540-C478C3E056BC}">
      <dgm:prSet phldrT="[Text]" phldr="1"/>
      <dgm:spPr/>
      <dgm:t>
        <a:bodyPr/>
        <a:lstStyle/>
        <a:p>
          <a:endParaRPr lang="en-GB"/>
        </a:p>
      </dgm:t>
    </dgm:pt>
    <dgm:pt modelId="{DE32F574-0EFD-4723-BD7A-7CFD931E94D4}" type="parTrans" cxnId="{AC7536BB-B79B-4461-AF01-46B75C9BB232}">
      <dgm:prSet/>
      <dgm:spPr/>
      <dgm:t>
        <a:bodyPr/>
        <a:lstStyle/>
        <a:p>
          <a:endParaRPr lang="en-GB"/>
        </a:p>
      </dgm:t>
    </dgm:pt>
    <dgm:pt modelId="{AC1E8254-8142-4E2B-AC63-D4B6D125E787}" type="sibTrans" cxnId="{AC7536BB-B79B-4461-AF01-46B75C9BB232}">
      <dgm:prSet/>
      <dgm:spPr/>
      <dgm:t>
        <a:bodyPr/>
        <a:lstStyle/>
        <a:p>
          <a:endParaRPr lang="en-GB"/>
        </a:p>
      </dgm:t>
    </dgm:pt>
    <dgm:pt modelId="{DA00517A-11A1-494F-8CAD-BF0C73E0E0E7}" type="pres">
      <dgm:prSet presAssocID="{0EFE742E-CDF3-462C-83E3-361653E7B381}" presName="cycle" presStyleCnt="0">
        <dgm:presLayoutVars>
          <dgm:dir/>
          <dgm:resizeHandles val="exact"/>
        </dgm:presLayoutVars>
      </dgm:prSet>
      <dgm:spPr/>
    </dgm:pt>
    <dgm:pt modelId="{317244E8-F782-4F93-BDBE-E5FAC17CDD82}" type="pres">
      <dgm:prSet presAssocID="{212DDFD6-C72A-4FEB-990C-017773BDFF44}" presName="node" presStyleLbl="node1" presStyleIdx="0" presStyleCnt="5">
        <dgm:presLayoutVars>
          <dgm:bulletEnabled val="1"/>
        </dgm:presLayoutVars>
      </dgm:prSet>
      <dgm:spPr/>
    </dgm:pt>
    <dgm:pt modelId="{3AEEBCFE-A8C5-4D46-9962-0DF016655C78}" type="pres">
      <dgm:prSet presAssocID="{08FADC75-7F1E-46CC-9933-35CB17CBFFDB}" presName="sibTrans" presStyleLbl="sibTrans2D1" presStyleIdx="0" presStyleCnt="5"/>
      <dgm:spPr/>
    </dgm:pt>
    <dgm:pt modelId="{74C8EC60-974A-45AA-91AD-8E1C5D8517E3}" type="pres">
      <dgm:prSet presAssocID="{08FADC75-7F1E-46CC-9933-35CB17CBFFDB}" presName="connectorText" presStyleLbl="sibTrans2D1" presStyleIdx="0" presStyleCnt="5"/>
      <dgm:spPr/>
    </dgm:pt>
    <dgm:pt modelId="{FBEC0030-F858-40AD-BFA2-4513B775566D}" type="pres">
      <dgm:prSet presAssocID="{BC84061A-FACA-4E8F-860C-586E44194592}" presName="node" presStyleLbl="node1" presStyleIdx="1" presStyleCnt="5">
        <dgm:presLayoutVars>
          <dgm:bulletEnabled val="1"/>
        </dgm:presLayoutVars>
      </dgm:prSet>
      <dgm:spPr/>
    </dgm:pt>
    <dgm:pt modelId="{C2739211-B291-4FBE-8E4B-DB8C0FDE7E58}" type="pres">
      <dgm:prSet presAssocID="{68DC3F2F-4B96-4B98-8AEE-21C3DBCBECC4}" presName="sibTrans" presStyleLbl="sibTrans2D1" presStyleIdx="1" presStyleCnt="5"/>
      <dgm:spPr/>
    </dgm:pt>
    <dgm:pt modelId="{C90A9033-4918-428D-87D9-BB7D1B1C6A94}" type="pres">
      <dgm:prSet presAssocID="{68DC3F2F-4B96-4B98-8AEE-21C3DBCBECC4}" presName="connectorText" presStyleLbl="sibTrans2D1" presStyleIdx="1" presStyleCnt="5"/>
      <dgm:spPr/>
    </dgm:pt>
    <dgm:pt modelId="{0D82F7FA-F685-4856-8186-571B8302CA36}" type="pres">
      <dgm:prSet presAssocID="{B728399B-4E76-41AC-8B5E-AA5EF7E25583}" presName="node" presStyleLbl="node1" presStyleIdx="2" presStyleCnt="5">
        <dgm:presLayoutVars>
          <dgm:bulletEnabled val="1"/>
        </dgm:presLayoutVars>
      </dgm:prSet>
      <dgm:spPr/>
    </dgm:pt>
    <dgm:pt modelId="{DB685CBC-01B4-408A-A94A-74C21ED8F0C6}" type="pres">
      <dgm:prSet presAssocID="{09A20E2E-EF00-4DBF-9F0D-00B30251ACFD}" presName="sibTrans" presStyleLbl="sibTrans2D1" presStyleIdx="2" presStyleCnt="5"/>
      <dgm:spPr/>
    </dgm:pt>
    <dgm:pt modelId="{33CC9BB0-372E-4555-B0A4-014CA6C08DE7}" type="pres">
      <dgm:prSet presAssocID="{09A20E2E-EF00-4DBF-9F0D-00B30251ACFD}" presName="connectorText" presStyleLbl="sibTrans2D1" presStyleIdx="2" presStyleCnt="5"/>
      <dgm:spPr/>
    </dgm:pt>
    <dgm:pt modelId="{68EBBEAB-8F26-4FFB-9590-D32250424705}" type="pres">
      <dgm:prSet presAssocID="{FD658E4A-A877-4D10-8B1E-25F53DFCE1F3}" presName="node" presStyleLbl="node1" presStyleIdx="3" presStyleCnt="5">
        <dgm:presLayoutVars>
          <dgm:bulletEnabled val="1"/>
        </dgm:presLayoutVars>
      </dgm:prSet>
      <dgm:spPr/>
    </dgm:pt>
    <dgm:pt modelId="{E5A08815-9271-463A-8EF1-2B4F422F2AD8}" type="pres">
      <dgm:prSet presAssocID="{668D0286-8878-46A8-827D-983903CC7A3F}" presName="sibTrans" presStyleLbl="sibTrans2D1" presStyleIdx="3" presStyleCnt="5"/>
      <dgm:spPr/>
    </dgm:pt>
    <dgm:pt modelId="{6BE39E52-614D-4A49-8B63-CDA9465BECFE}" type="pres">
      <dgm:prSet presAssocID="{668D0286-8878-46A8-827D-983903CC7A3F}" presName="connectorText" presStyleLbl="sibTrans2D1" presStyleIdx="3" presStyleCnt="5"/>
      <dgm:spPr/>
    </dgm:pt>
    <dgm:pt modelId="{F8B467E4-FF5B-4AB0-B9CB-9D9BCC35DF9C}" type="pres">
      <dgm:prSet presAssocID="{CDA6294C-9360-4340-A540-C478C3E056BC}" presName="node" presStyleLbl="node1" presStyleIdx="4" presStyleCnt="5">
        <dgm:presLayoutVars>
          <dgm:bulletEnabled val="1"/>
        </dgm:presLayoutVars>
      </dgm:prSet>
      <dgm:spPr/>
    </dgm:pt>
    <dgm:pt modelId="{0466289B-CC63-4C24-9B62-4AA0F62DFB33}" type="pres">
      <dgm:prSet presAssocID="{AC1E8254-8142-4E2B-AC63-D4B6D125E787}" presName="sibTrans" presStyleLbl="sibTrans2D1" presStyleIdx="4" presStyleCnt="5"/>
      <dgm:spPr/>
    </dgm:pt>
    <dgm:pt modelId="{04B0D07C-5A98-49FD-9A45-D8275AC13FB4}" type="pres">
      <dgm:prSet presAssocID="{AC1E8254-8142-4E2B-AC63-D4B6D125E787}" presName="connectorText" presStyleLbl="sibTrans2D1" presStyleIdx="4" presStyleCnt="5"/>
      <dgm:spPr/>
    </dgm:pt>
  </dgm:ptLst>
  <dgm:cxnLst>
    <dgm:cxn modelId="{DF04CA0A-5887-4910-B3E4-6AFFC885EB85}" srcId="{0EFE742E-CDF3-462C-83E3-361653E7B381}" destId="{FD658E4A-A877-4D10-8B1E-25F53DFCE1F3}" srcOrd="3" destOrd="0" parTransId="{9852F3A7-A1F6-4925-B327-A98A01AF1655}" sibTransId="{668D0286-8878-46A8-827D-983903CC7A3F}"/>
    <dgm:cxn modelId="{9A8D4C1C-C515-4091-B6BD-D48FF6044A7C}" type="presOf" srcId="{08FADC75-7F1E-46CC-9933-35CB17CBFFDB}" destId="{74C8EC60-974A-45AA-91AD-8E1C5D8517E3}" srcOrd="1" destOrd="0" presId="urn:microsoft.com/office/officeart/2005/8/layout/cycle2"/>
    <dgm:cxn modelId="{80164E1E-F369-4BF2-B6E0-B95E5506CD75}" type="presOf" srcId="{668D0286-8878-46A8-827D-983903CC7A3F}" destId="{6BE39E52-614D-4A49-8B63-CDA9465BECFE}" srcOrd="1" destOrd="0" presId="urn:microsoft.com/office/officeart/2005/8/layout/cycle2"/>
    <dgm:cxn modelId="{1EE6F523-9FE3-454B-8EE6-0628984BC07C}" type="presOf" srcId="{B728399B-4E76-41AC-8B5E-AA5EF7E25583}" destId="{0D82F7FA-F685-4856-8186-571B8302CA36}" srcOrd="0" destOrd="0" presId="urn:microsoft.com/office/officeart/2005/8/layout/cycle2"/>
    <dgm:cxn modelId="{3995752A-E2E7-489C-A068-094328EA6161}" type="presOf" srcId="{FD658E4A-A877-4D10-8B1E-25F53DFCE1F3}" destId="{68EBBEAB-8F26-4FFB-9590-D32250424705}" srcOrd="0" destOrd="0" presId="urn:microsoft.com/office/officeart/2005/8/layout/cycle2"/>
    <dgm:cxn modelId="{CBFA672F-11BD-4753-B9F3-DCB68ACA7658}" type="presOf" srcId="{0EFE742E-CDF3-462C-83E3-361653E7B381}" destId="{DA00517A-11A1-494F-8CAD-BF0C73E0E0E7}" srcOrd="0" destOrd="0" presId="urn:microsoft.com/office/officeart/2005/8/layout/cycle2"/>
    <dgm:cxn modelId="{F2B7E731-FB6B-499C-A94E-DA711AA6E7F0}" srcId="{0EFE742E-CDF3-462C-83E3-361653E7B381}" destId="{212DDFD6-C72A-4FEB-990C-017773BDFF44}" srcOrd="0" destOrd="0" parTransId="{0523186D-1B99-4246-A2CB-C3A1EB6ADE48}" sibTransId="{08FADC75-7F1E-46CC-9933-35CB17CBFFDB}"/>
    <dgm:cxn modelId="{A9A8D25C-51E7-42B3-8287-A1B1EC98F7FF}" type="presOf" srcId="{68DC3F2F-4B96-4B98-8AEE-21C3DBCBECC4}" destId="{C2739211-B291-4FBE-8E4B-DB8C0FDE7E58}" srcOrd="0" destOrd="0" presId="urn:microsoft.com/office/officeart/2005/8/layout/cycle2"/>
    <dgm:cxn modelId="{38B0255D-DC11-4DBE-AEF4-62A90FF52EEE}" type="presOf" srcId="{08FADC75-7F1E-46CC-9933-35CB17CBFFDB}" destId="{3AEEBCFE-A8C5-4D46-9962-0DF016655C78}" srcOrd="0" destOrd="0" presId="urn:microsoft.com/office/officeart/2005/8/layout/cycle2"/>
    <dgm:cxn modelId="{D5A6865D-6973-4F44-978E-0BAAE0C1954A}" type="presOf" srcId="{BC84061A-FACA-4E8F-860C-586E44194592}" destId="{FBEC0030-F858-40AD-BFA2-4513B775566D}" srcOrd="0" destOrd="0" presId="urn:microsoft.com/office/officeart/2005/8/layout/cycle2"/>
    <dgm:cxn modelId="{BF502A5F-16D9-4E49-8816-43EA10BDF970}" type="presOf" srcId="{AC1E8254-8142-4E2B-AC63-D4B6D125E787}" destId="{04B0D07C-5A98-49FD-9A45-D8275AC13FB4}" srcOrd="1" destOrd="0" presId="urn:microsoft.com/office/officeart/2005/8/layout/cycle2"/>
    <dgm:cxn modelId="{B3967742-E559-4A51-A14E-3A983EB44813}" type="presOf" srcId="{09A20E2E-EF00-4DBF-9F0D-00B30251ACFD}" destId="{DB685CBC-01B4-408A-A94A-74C21ED8F0C6}" srcOrd="0" destOrd="0" presId="urn:microsoft.com/office/officeart/2005/8/layout/cycle2"/>
    <dgm:cxn modelId="{CD4E6D67-C4AB-48B6-85C3-DC2E9C3C9FD2}" type="presOf" srcId="{AC1E8254-8142-4E2B-AC63-D4B6D125E787}" destId="{0466289B-CC63-4C24-9B62-4AA0F62DFB33}" srcOrd="0" destOrd="0" presId="urn:microsoft.com/office/officeart/2005/8/layout/cycle2"/>
    <dgm:cxn modelId="{42AAFF50-1821-4000-88B0-BDBA7B6539BD}" type="presOf" srcId="{09A20E2E-EF00-4DBF-9F0D-00B30251ACFD}" destId="{33CC9BB0-372E-4555-B0A4-014CA6C08DE7}" srcOrd="1" destOrd="0" presId="urn:microsoft.com/office/officeart/2005/8/layout/cycle2"/>
    <dgm:cxn modelId="{1E9C8759-2F50-4285-B1E5-5EC568D9E9E8}" type="presOf" srcId="{CDA6294C-9360-4340-A540-C478C3E056BC}" destId="{F8B467E4-FF5B-4AB0-B9CB-9D9BCC35DF9C}" srcOrd="0" destOrd="0" presId="urn:microsoft.com/office/officeart/2005/8/layout/cycle2"/>
    <dgm:cxn modelId="{3FE0CB7B-A9CC-4277-BFC1-EAD3E4CAA686}" type="presOf" srcId="{68DC3F2F-4B96-4B98-8AEE-21C3DBCBECC4}" destId="{C90A9033-4918-428D-87D9-BB7D1B1C6A94}" srcOrd="1" destOrd="0" presId="urn:microsoft.com/office/officeart/2005/8/layout/cycle2"/>
    <dgm:cxn modelId="{4B395487-E15D-4865-B83B-88C3BFE6ABAA}" type="presOf" srcId="{212DDFD6-C72A-4FEB-990C-017773BDFF44}" destId="{317244E8-F782-4F93-BDBE-E5FAC17CDD82}" srcOrd="0" destOrd="0" presId="urn:microsoft.com/office/officeart/2005/8/layout/cycle2"/>
    <dgm:cxn modelId="{0CCC4EB1-0B05-426E-A13D-307A371BF49F}" srcId="{0EFE742E-CDF3-462C-83E3-361653E7B381}" destId="{B728399B-4E76-41AC-8B5E-AA5EF7E25583}" srcOrd="2" destOrd="0" parTransId="{3F2A4A69-7D06-4B21-A1EB-3C536D4E84FF}" sibTransId="{09A20E2E-EF00-4DBF-9F0D-00B30251ACFD}"/>
    <dgm:cxn modelId="{AC7536BB-B79B-4461-AF01-46B75C9BB232}" srcId="{0EFE742E-CDF3-462C-83E3-361653E7B381}" destId="{CDA6294C-9360-4340-A540-C478C3E056BC}" srcOrd="4" destOrd="0" parTransId="{DE32F574-0EFD-4723-BD7A-7CFD931E94D4}" sibTransId="{AC1E8254-8142-4E2B-AC63-D4B6D125E787}"/>
    <dgm:cxn modelId="{060433BC-768E-405B-AD88-61540F214906}" type="presOf" srcId="{668D0286-8878-46A8-827D-983903CC7A3F}" destId="{E5A08815-9271-463A-8EF1-2B4F422F2AD8}" srcOrd="0" destOrd="0" presId="urn:microsoft.com/office/officeart/2005/8/layout/cycle2"/>
    <dgm:cxn modelId="{601EB6EB-D777-4BBC-8B31-092D452CBD4B}" srcId="{0EFE742E-CDF3-462C-83E3-361653E7B381}" destId="{BC84061A-FACA-4E8F-860C-586E44194592}" srcOrd="1" destOrd="0" parTransId="{5DCBD76D-3FCE-4C6E-95D6-FEC460D7155D}" sibTransId="{68DC3F2F-4B96-4B98-8AEE-21C3DBCBECC4}"/>
    <dgm:cxn modelId="{F1697A2E-4A92-484C-98DC-223E99888851}" type="presParOf" srcId="{DA00517A-11A1-494F-8CAD-BF0C73E0E0E7}" destId="{317244E8-F782-4F93-BDBE-E5FAC17CDD82}" srcOrd="0" destOrd="0" presId="urn:microsoft.com/office/officeart/2005/8/layout/cycle2"/>
    <dgm:cxn modelId="{F45B4C10-E1A0-4BC8-8BFF-388E06AC1BDE}" type="presParOf" srcId="{DA00517A-11A1-494F-8CAD-BF0C73E0E0E7}" destId="{3AEEBCFE-A8C5-4D46-9962-0DF016655C78}" srcOrd="1" destOrd="0" presId="urn:microsoft.com/office/officeart/2005/8/layout/cycle2"/>
    <dgm:cxn modelId="{E967F8EC-8F2C-493C-AA48-76358A976073}" type="presParOf" srcId="{3AEEBCFE-A8C5-4D46-9962-0DF016655C78}" destId="{74C8EC60-974A-45AA-91AD-8E1C5D8517E3}" srcOrd="0" destOrd="0" presId="urn:microsoft.com/office/officeart/2005/8/layout/cycle2"/>
    <dgm:cxn modelId="{4D547117-036A-4B0C-B0DB-03A2ED8DE9EF}" type="presParOf" srcId="{DA00517A-11A1-494F-8CAD-BF0C73E0E0E7}" destId="{FBEC0030-F858-40AD-BFA2-4513B775566D}" srcOrd="2" destOrd="0" presId="urn:microsoft.com/office/officeart/2005/8/layout/cycle2"/>
    <dgm:cxn modelId="{F8B53E79-104A-4FBB-9D76-578E987855D5}" type="presParOf" srcId="{DA00517A-11A1-494F-8CAD-BF0C73E0E0E7}" destId="{C2739211-B291-4FBE-8E4B-DB8C0FDE7E58}" srcOrd="3" destOrd="0" presId="urn:microsoft.com/office/officeart/2005/8/layout/cycle2"/>
    <dgm:cxn modelId="{7F5009D9-20CF-46DF-8E6C-B1BD1DF158F2}" type="presParOf" srcId="{C2739211-B291-4FBE-8E4B-DB8C0FDE7E58}" destId="{C90A9033-4918-428D-87D9-BB7D1B1C6A94}" srcOrd="0" destOrd="0" presId="urn:microsoft.com/office/officeart/2005/8/layout/cycle2"/>
    <dgm:cxn modelId="{A29C5CD2-0D4A-4895-B7B4-DDCB12E2101A}" type="presParOf" srcId="{DA00517A-11A1-494F-8CAD-BF0C73E0E0E7}" destId="{0D82F7FA-F685-4856-8186-571B8302CA36}" srcOrd="4" destOrd="0" presId="urn:microsoft.com/office/officeart/2005/8/layout/cycle2"/>
    <dgm:cxn modelId="{5029B7EB-CAD1-4187-99EF-A110DABC8532}" type="presParOf" srcId="{DA00517A-11A1-494F-8CAD-BF0C73E0E0E7}" destId="{DB685CBC-01B4-408A-A94A-74C21ED8F0C6}" srcOrd="5" destOrd="0" presId="urn:microsoft.com/office/officeart/2005/8/layout/cycle2"/>
    <dgm:cxn modelId="{2698A3CD-36B8-42F5-93B7-CE9C57D97716}" type="presParOf" srcId="{DB685CBC-01B4-408A-A94A-74C21ED8F0C6}" destId="{33CC9BB0-372E-4555-B0A4-014CA6C08DE7}" srcOrd="0" destOrd="0" presId="urn:microsoft.com/office/officeart/2005/8/layout/cycle2"/>
    <dgm:cxn modelId="{30941EEF-5CC2-4FCA-9DFE-B21F028689B3}" type="presParOf" srcId="{DA00517A-11A1-494F-8CAD-BF0C73E0E0E7}" destId="{68EBBEAB-8F26-4FFB-9590-D32250424705}" srcOrd="6" destOrd="0" presId="urn:microsoft.com/office/officeart/2005/8/layout/cycle2"/>
    <dgm:cxn modelId="{536B5D9D-93C8-4722-95D5-0C7E09EAAB05}" type="presParOf" srcId="{DA00517A-11A1-494F-8CAD-BF0C73E0E0E7}" destId="{E5A08815-9271-463A-8EF1-2B4F422F2AD8}" srcOrd="7" destOrd="0" presId="urn:microsoft.com/office/officeart/2005/8/layout/cycle2"/>
    <dgm:cxn modelId="{70F323F8-6210-4168-9CDB-F5C94DAD51C4}" type="presParOf" srcId="{E5A08815-9271-463A-8EF1-2B4F422F2AD8}" destId="{6BE39E52-614D-4A49-8B63-CDA9465BECFE}" srcOrd="0" destOrd="0" presId="urn:microsoft.com/office/officeart/2005/8/layout/cycle2"/>
    <dgm:cxn modelId="{8498E31D-B0B3-45CA-986E-0DC2FBECF5F5}" type="presParOf" srcId="{DA00517A-11A1-494F-8CAD-BF0C73E0E0E7}" destId="{F8B467E4-FF5B-4AB0-B9CB-9D9BCC35DF9C}" srcOrd="8" destOrd="0" presId="urn:microsoft.com/office/officeart/2005/8/layout/cycle2"/>
    <dgm:cxn modelId="{8A2905BB-5B9A-4BD0-B1BE-36AAD12EF060}" type="presParOf" srcId="{DA00517A-11A1-494F-8CAD-BF0C73E0E0E7}" destId="{0466289B-CC63-4C24-9B62-4AA0F62DFB33}" srcOrd="9" destOrd="0" presId="urn:microsoft.com/office/officeart/2005/8/layout/cycle2"/>
    <dgm:cxn modelId="{4CE00DC6-D459-4844-A9F3-AB983D76219F}" type="presParOf" srcId="{0466289B-CC63-4C24-9B62-4AA0F62DFB33}" destId="{04B0D07C-5A98-49FD-9A45-D8275AC13FB4}"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25F72-D3AB-48A0-BA78-9E940F93E7C8}">
      <dsp:nvSpPr>
        <dsp:cNvPr id="0" name=""/>
        <dsp:cNvSpPr/>
      </dsp:nvSpPr>
      <dsp:spPr>
        <a:xfrm>
          <a:off x="2020250" y="359"/>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1. 12th </a:t>
          </a:r>
          <a:r>
            <a:rPr lang="en-GB" sz="1400" kern="1200" dirty="0" err="1">
              <a:latin typeface="Calibri Light" panose="020F0302020204030204"/>
            </a:rPr>
            <a:t>feb</a:t>
          </a:r>
          <a:r>
            <a:rPr lang="en-GB" sz="1400" kern="1200" dirty="0">
              <a:latin typeface="Calibri Light" panose="020F0302020204030204"/>
            </a:rPr>
            <a:t> created Ms form.</a:t>
          </a:r>
          <a:endParaRPr lang="en-GB" sz="1400" kern="1200" dirty="0"/>
        </a:p>
      </dsp:txBody>
      <dsp:txXfrm>
        <a:off x="2221101" y="201210"/>
        <a:ext cx="969796" cy="969796"/>
      </dsp:txXfrm>
    </dsp:sp>
    <dsp:sp modelId="{1C800972-3FBF-4545-B714-5D4E7879C4D7}">
      <dsp:nvSpPr>
        <dsp:cNvPr id="0" name=""/>
        <dsp:cNvSpPr/>
      </dsp:nvSpPr>
      <dsp:spPr>
        <a:xfrm rot="2160000">
          <a:off x="3348758" y="1054640"/>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359245" y="1114941"/>
        <a:ext cx="256246" cy="277728"/>
      </dsp:txXfrm>
    </dsp:sp>
    <dsp:sp modelId="{DED36EA4-2D81-4BE7-990A-964AE232E5F4}">
      <dsp:nvSpPr>
        <dsp:cNvPr id="0" name=""/>
        <dsp:cNvSpPr/>
      </dsp:nvSpPr>
      <dsp:spPr>
        <a:xfrm>
          <a:off x="3688597" y="1212483"/>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2. Email participants.</a:t>
          </a:r>
        </a:p>
      </dsp:txBody>
      <dsp:txXfrm>
        <a:off x="3889448" y="1413334"/>
        <a:ext cx="969796" cy="969796"/>
      </dsp:txXfrm>
    </dsp:sp>
    <dsp:sp modelId="{8319E94B-3EC8-4F26-80EB-008B0CCEE432}">
      <dsp:nvSpPr>
        <dsp:cNvPr id="0" name=""/>
        <dsp:cNvSpPr/>
      </dsp:nvSpPr>
      <dsp:spPr>
        <a:xfrm rot="6480000">
          <a:off x="3875888" y="2637568"/>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947766" y="2677921"/>
        <a:ext cx="256246" cy="277728"/>
      </dsp:txXfrm>
    </dsp:sp>
    <dsp:sp modelId="{589024AC-3C9F-4755-896B-080E92E5840D}">
      <dsp:nvSpPr>
        <dsp:cNvPr id="0" name=""/>
        <dsp:cNvSpPr/>
      </dsp:nvSpPr>
      <dsp:spPr>
        <a:xfrm>
          <a:off x="3051345" y="3173742"/>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3. Collected data.</a:t>
          </a:r>
          <a:endParaRPr lang="en-GB" sz="1400" kern="1200" dirty="0"/>
        </a:p>
      </dsp:txBody>
      <dsp:txXfrm>
        <a:off x="3252196" y="3374593"/>
        <a:ext cx="969796" cy="969796"/>
      </dsp:txXfrm>
    </dsp:sp>
    <dsp:sp modelId="{3F08738A-E8A0-4655-A3FF-6792EA52015F}">
      <dsp:nvSpPr>
        <dsp:cNvPr id="0" name=""/>
        <dsp:cNvSpPr/>
      </dsp:nvSpPr>
      <dsp:spPr>
        <a:xfrm rot="10800000">
          <a:off x="2533327" y="3628051"/>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643147" y="3720627"/>
        <a:ext cx="256246" cy="277728"/>
      </dsp:txXfrm>
    </dsp:sp>
    <dsp:sp modelId="{F5A6B7EF-AA00-4F27-B7A9-6E73FDC99050}">
      <dsp:nvSpPr>
        <dsp:cNvPr id="0" name=""/>
        <dsp:cNvSpPr/>
      </dsp:nvSpPr>
      <dsp:spPr>
        <a:xfrm>
          <a:off x="989156" y="3173742"/>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4. study data.</a:t>
          </a:r>
        </a:p>
      </dsp:txBody>
      <dsp:txXfrm>
        <a:off x="1190007" y="3374593"/>
        <a:ext cx="969796" cy="969796"/>
      </dsp:txXfrm>
    </dsp:sp>
    <dsp:sp modelId="{91D57792-509C-4605-8F88-3E10D3C24824}">
      <dsp:nvSpPr>
        <dsp:cNvPr id="0" name=""/>
        <dsp:cNvSpPr/>
      </dsp:nvSpPr>
      <dsp:spPr>
        <a:xfrm rot="15120000">
          <a:off x="1176447" y="2657275"/>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248325" y="2802074"/>
        <a:ext cx="256246" cy="277728"/>
      </dsp:txXfrm>
    </dsp:sp>
    <dsp:sp modelId="{E28AB1C3-D129-4867-9055-0055F05EE962}">
      <dsp:nvSpPr>
        <dsp:cNvPr id="0" name=""/>
        <dsp:cNvSpPr/>
      </dsp:nvSpPr>
      <dsp:spPr>
        <a:xfrm>
          <a:off x="351904" y="1212483"/>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5. Analyse.</a:t>
          </a:r>
          <a:endParaRPr lang="en-GB" sz="1400" kern="1200" dirty="0"/>
        </a:p>
      </dsp:txBody>
      <dsp:txXfrm>
        <a:off x="552755" y="1413334"/>
        <a:ext cx="969796" cy="969796"/>
      </dsp:txXfrm>
    </dsp:sp>
    <dsp:sp modelId="{AB0FED03-AF2B-4CC3-8CCB-F92EF192CEF1}">
      <dsp:nvSpPr>
        <dsp:cNvPr id="0" name=""/>
        <dsp:cNvSpPr/>
      </dsp:nvSpPr>
      <dsp:spPr>
        <a:xfrm rot="19440000">
          <a:off x="1680411" y="1066819"/>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690898" y="1191670"/>
        <a:ext cx="256246" cy="277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244E8-F782-4F93-BDBE-E5FAC17CDD82}">
      <dsp:nvSpPr>
        <dsp:cNvPr id="0" name=""/>
        <dsp:cNvSpPr/>
      </dsp:nvSpPr>
      <dsp:spPr>
        <a:xfrm>
          <a:off x="11477" y="28696"/>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2860" y="30079"/>
        <a:ext cx="6678" cy="6678"/>
      </dsp:txXfrm>
    </dsp:sp>
    <dsp:sp modelId="{3AEEBCFE-A8C5-4D46-9962-0DF016655C78}">
      <dsp:nvSpPr>
        <dsp:cNvPr id="0" name=""/>
        <dsp:cNvSpPr/>
      </dsp:nvSpPr>
      <dsp:spPr>
        <a:xfrm rot="2160000">
          <a:off x="20623" y="35745"/>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43" y="35376"/>
        <a:ext cx="1255" cy="3600"/>
      </dsp:txXfrm>
    </dsp:sp>
    <dsp:sp modelId="{FBEC0030-F858-40AD-BFA2-4513B775566D}">
      <dsp:nvSpPr>
        <dsp:cNvPr id="0" name=""/>
        <dsp:cNvSpPr/>
      </dsp:nvSpPr>
      <dsp:spPr>
        <a:xfrm>
          <a:off x="22951" y="37032"/>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334" y="38415"/>
        <a:ext cx="6678" cy="6678"/>
      </dsp:txXfrm>
    </dsp:sp>
    <dsp:sp modelId="{C2739211-B291-4FBE-8E4B-DB8C0FDE7E58}">
      <dsp:nvSpPr>
        <dsp:cNvPr id="0" name=""/>
        <dsp:cNvSpPr/>
      </dsp:nvSpPr>
      <dsp:spPr>
        <a:xfrm rot="6480000">
          <a:off x="24248" y="46631"/>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069" y="46034"/>
        <a:ext cx="1255" cy="3600"/>
      </dsp:txXfrm>
    </dsp:sp>
    <dsp:sp modelId="{0D82F7FA-F685-4856-8186-571B8302CA36}">
      <dsp:nvSpPr>
        <dsp:cNvPr id="0" name=""/>
        <dsp:cNvSpPr/>
      </dsp:nvSpPr>
      <dsp:spPr>
        <a:xfrm>
          <a:off x="18568" y="50520"/>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951" y="51903"/>
        <a:ext cx="6678" cy="6678"/>
      </dsp:txXfrm>
    </dsp:sp>
    <dsp:sp modelId="{DB685CBC-01B4-408A-A94A-74C21ED8F0C6}">
      <dsp:nvSpPr>
        <dsp:cNvPr id="0" name=""/>
        <dsp:cNvSpPr/>
      </dsp:nvSpPr>
      <dsp:spPr>
        <a:xfrm rot="10800000">
          <a:off x="15015" y="53443"/>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6270" y="53443"/>
        <a:ext cx="1255" cy="3600"/>
      </dsp:txXfrm>
    </dsp:sp>
    <dsp:sp modelId="{68EBBEAB-8F26-4FFB-9590-D32250424705}">
      <dsp:nvSpPr>
        <dsp:cNvPr id="0" name=""/>
        <dsp:cNvSpPr/>
      </dsp:nvSpPr>
      <dsp:spPr>
        <a:xfrm>
          <a:off x="4386" y="50520"/>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69" y="51903"/>
        <a:ext cx="6678" cy="6678"/>
      </dsp:txXfrm>
    </dsp:sp>
    <dsp:sp modelId="{E5A08815-9271-463A-8EF1-2B4F422F2AD8}">
      <dsp:nvSpPr>
        <dsp:cNvPr id="0" name=""/>
        <dsp:cNvSpPr/>
      </dsp:nvSpPr>
      <dsp:spPr>
        <a:xfrm rot="15120000">
          <a:off x="5684" y="46766"/>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6505" y="47363"/>
        <a:ext cx="1255" cy="3600"/>
      </dsp:txXfrm>
    </dsp:sp>
    <dsp:sp modelId="{F8B467E4-FF5B-4AB0-B9CB-9D9BCC35DF9C}">
      <dsp:nvSpPr>
        <dsp:cNvPr id="0" name=""/>
        <dsp:cNvSpPr/>
      </dsp:nvSpPr>
      <dsp:spPr>
        <a:xfrm>
          <a:off x="4" y="37032"/>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7" y="38415"/>
        <a:ext cx="6678" cy="6678"/>
      </dsp:txXfrm>
    </dsp:sp>
    <dsp:sp modelId="{0466289B-CC63-4C24-9B62-4AA0F62DFB33}">
      <dsp:nvSpPr>
        <dsp:cNvPr id="0" name=""/>
        <dsp:cNvSpPr/>
      </dsp:nvSpPr>
      <dsp:spPr>
        <a:xfrm rot="19440000">
          <a:off x="9150" y="35828"/>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270" y="36197"/>
        <a:ext cx="1255" cy="36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360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926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77483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5509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592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7010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5674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8808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8745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2927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364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8266014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Vector background of vibrant colours splashing">
            <a:extLst>
              <a:ext uri="{FF2B5EF4-FFF2-40B4-BE49-F238E27FC236}">
                <a16:creationId xmlns:a16="http://schemas.microsoft.com/office/drawing/2014/main" id="{4F521A26-2A9E-76AE-2ADD-ECD8714679CA}"/>
              </a:ext>
            </a:extLst>
          </p:cNvPr>
          <p:cNvPicPr>
            <a:picLocks noChangeAspect="1"/>
          </p:cNvPicPr>
          <p:nvPr/>
        </p:nvPicPr>
        <p:blipFill rotWithShape="1">
          <a:blip r:embed="rId2">
            <a:alphaModFix amt="55000"/>
          </a:blip>
          <a:srcRect t="21453" b="4033"/>
          <a:stretch/>
        </p:blipFill>
        <p:spPr>
          <a:xfrm>
            <a:off x="-3027" y="0"/>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p:spPr>
      </p:pic>
      <p:sp>
        <p:nvSpPr>
          <p:cNvPr id="2" name="Title 1"/>
          <p:cNvSpPr>
            <a:spLocks noGrp="1"/>
          </p:cNvSpPr>
          <p:nvPr>
            <p:ph type="ctrTitle"/>
          </p:nvPr>
        </p:nvSpPr>
        <p:spPr>
          <a:xfrm>
            <a:off x="1613038" y="2051821"/>
            <a:ext cx="9144000" cy="2387600"/>
          </a:xfrm>
        </p:spPr>
        <p:txBody>
          <a:bodyPr>
            <a:normAutofit fontScale="90000"/>
          </a:bodyPr>
          <a:lstStyle/>
          <a:p>
            <a:pPr algn="ctr"/>
            <a:r>
              <a:rPr lang="en-GB" sz="8000" dirty="0">
                <a:solidFill>
                  <a:schemeClr val="bg1"/>
                </a:solidFill>
                <a:latin typeface="Arial Nova"/>
              </a:rPr>
              <a:t>Are digital skills important for study and work?</a:t>
            </a:r>
          </a:p>
        </p:txBody>
      </p:sp>
      <p:sp>
        <p:nvSpPr>
          <p:cNvPr id="3" name="Subtitle 2"/>
          <p:cNvSpPr>
            <a:spLocks noGrp="1"/>
          </p:cNvSpPr>
          <p:nvPr>
            <p:ph type="subTitle" idx="1"/>
          </p:nvPr>
        </p:nvSpPr>
        <p:spPr>
          <a:xfrm>
            <a:off x="1524000" y="3927080"/>
            <a:ext cx="9144000" cy="1197323"/>
          </a:xfrm>
        </p:spPr>
        <p:txBody>
          <a:bodyPr vert="horz" lIns="91440" tIns="45720" rIns="91440" bIns="45720" rtlCol="0" anchor="t">
            <a:normAutofit/>
          </a:bodyPr>
          <a:lstStyle/>
          <a:p>
            <a:pPr algn="ctr"/>
            <a:r>
              <a:rPr lang="en-GB" sz="1800" dirty="0">
                <a:solidFill>
                  <a:schemeClr val="bg1"/>
                </a:solidFill>
              </a:rPr>
              <a:t>By Jade Probert, Neelam Hussain &amp; Sameira Abdulla.</a:t>
            </a:r>
          </a:p>
        </p:txBody>
      </p:sp>
      <p:sp>
        <p:nvSpPr>
          <p:cNvPr id="5" name="TextBox 4">
            <a:extLst>
              <a:ext uri="{FF2B5EF4-FFF2-40B4-BE49-F238E27FC236}">
                <a16:creationId xmlns:a16="http://schemas.microsoft.com/office/drawing/2014/main" id="{793FB5C0-B999-B47F-2BAC-3BD293C3ABB9}"/>
              </a:ext>
            </a:extLst>
          </p:cNvPr>
          <p:cNvSpPr txBox="1"/>
          <p:nvPr/>
        </p:nvSpPr>
        <p:spPr>
          <a:xfrm>
            <a:off x="3795311" y="4289586"/>
            <a:ext cx="1184518" cy="369332"/>
          </a:xfrm>
          <a:prstGeom prst="rect">
            <a:avLst/>
          </a:prstGeom>
          <a:noFill/>
        </p:spPr>
        <p:txBody>
          <a:bodyPr wrap="square" rtlCol="0">
            <a:spAutoFit/>
          </a:bodyPr>
          <a:lstStyle/>
          <a:p>
            <a:r>
              <a:rPr lang="en-US" dirty="0">
                <a:solidFill>
                  <a:schemeClr val="bg1"/>
                </a:solidFill>
              </a:rPr>
              <a:t>2221933</a:t>
            </a:r>
          </a:p>
        </p:txBody>
      </p:sp>
      <p:sp>
        <p:nvSpPr>
          <p:cNvPr id="6" name="TextBox 5">
            <a:extLst>
              <a:ext uri="{FF2B5EF4-FFF2-40B4-BE49-F238E27FC236}">
                <a16:creationId xmlns:a16="http://schemas.microsoft.com/office/drawing/2014/main" id="{AC0E106E-9E2C-33D9-E449-69009C95C0AA}"/>
              </a:ext>
            </a:extLst>
          </p:cNvPr>
          <p:cNvSpPr txBox="1"/>
          <p:nvPr/>
        </p:nvSpPr>
        <p:spPr>
          <a:xfrm>
            <a:off x="5378143" y="4289586"/>
            <a:ext cx="2155371" cy="369332"/>
          </a:xfrm>
          <a:prstGeom prst="rect">
            <a:avLst/>
          </a:prstGeom>
          <a:noFill/>
        </p:spPr>
        <p:txBody>
          <a:bodyPr wrap="square" rtlCol="0">
            <a:spAutoFit/>
          </a:bodyPr>
          <a:lstStyle/>
          <a:p>
            <a:r>
              <a:rPr lang="en-US" dirty="0">
                <a:solidFill>
                  <a:schemeClr val="bg1"/>
                </a:solidFill>
              </a:rPr>
              <a:t>22210964</a:t>
            </a:r>
          </a:p>
        </p:txBody>
      </p:sp>
      <p:sp>
        <p:nvSpPr>
          <p:cNvPr id="7" name="TextBox 6">
            <a:extLst>
              <a:ext uri="{FF2B5EF4-FFF2-40B4-BE49-F238E27FC236}">
                <a16:creationId xmlns:a16="http://schemas.microsoft.com/office/drawing/2014/main" id="{6C706188-B664-2CF8-4500-FB8B2FD8C595}"/>
              </a:ext>
            </a:extLst>
          </p:cNvPr>
          <p:cNvSpPr txBox="1"/>
          <p:nvPr/>
        </p:nvSpPr>
        <p:spPr>
          <a:xfrm>
            <a:off x="7368553" y="4290458"/>
            <a:ext cx="3298371" cy="369332"/>
          </a:xfrm>
          <a:prstGeom prst="rect">
            <a:avLst/>
          </a:prstGeom>
          <a:noFill/>
        </p:spPr>
        <p:txBody>
          <a:bodyPr wrap="square" rtlCol="0">
            <a:spAutoFit/>
          </a:bodyPr>
          <a:lstStyle/>
          <a:p>
            <a:r>
              <a:rPr lang="en-US" dirty="0">
                <a:solidFill>
                  <a:schemeClr val="bg1"/>
                </a:solidFill>
              </a:rPr>
              <a:t>2224944</a:t>
            </a:r>
          </a:p>
        </p:txBody>
      </p:sp>
      <p:sp>
        <p:nvSpPr>
          <p:cNvPr id="8" name="TextBox 7">
            <a:extLst>
              <a:ext uri="{FF2B5EF4-FFF2-40B4-BE49-F238E27FC236}">
                <a16:creationId xmlns:a16="http://schemas.microsoft.com/office/drawing/2014/main" id="{0F61C45E-440A-475F-E89D-DBD3482CCF45}"/>
              </a:ext>
            </a:extLst>
          </p:cNvPr>
          <p:cNvSpPr txBox="1"/>
          <p:nvPr/>
        </p:nvSpPr>
        <p:spPr>
          <a:xfrm>
            <a:off x="5508000" y="5448000"/>
            <a:ext cx="262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Azidah</a:t>
            </a:r>
            <a:r>
              <a:rPr lang="en-GB" dirty="0">
                <a:cs typeface="Calibri"/>
              </a:rPr>
              <a:t>.</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F8274-81D7-0E26-CDCB-AACA3404717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GB" sz="4200"/>
              <a:t>Are UWTSD students confident in using their digital skills?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AEC5A9-3915-357C-909D-D8C00C1B155E}"/>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indent="0">
              <a:buNone/>
            </a:pPr>
            <a:endParaRPr lang="en-GB" sz="2200"/>
          </a:p>
          <a:p>
            <a:pPr marL="0" indent="0">
              <a:buNone/>
            </a:pPr>
            <a:endParaRPr lang="en-GB" sz="2400" dirty="0">
              <a:latin typeface="Arial Nova"/>
              <a:cs typeface="Calibri"/>
            </a:endParaRPr>
          </a:p>
          <a:p>
            <a:pPr marL="0" indent="0">
              <a:buNone/>
            </a:pPr>
            <a:r>
              <a:rPr lang="en-GB" sz="2400" dirty="0">
                <a:latin typeface="Arial Nova"/>
              </a:rPr>
              <a:t>Our aims of this research is to find out if UWTSD students are confident in using their own digital skills and applying them to their learning. Hopefully we will find out if students are confident and comfortable with using and applying digital skills to their learning.</a:t>
            </a:r>
            <a:endParaRPr lang="en-GB" sz="2400" dirty="0">
              <a:latin typeface="Arial Nova"/>
              <a:cs typeface="Calibri"/>
            </a:endParaRPr>
          </a:p>
          <a:p>
            <a:pPr marL="0" indent="0">
              <a:buNone/>
            </a:pPr>
            <a:endParaRPr lang="en-GB" sz="2200"/>
          </a:p>
          <a:p>
            <a:pPr marL="0" indent="0">
              <a:buNone/>
            </a:pPr>
            <a:endParaRPr lang="en-GB" sz="2200"/>
          </a:p>
          <a:p>
            <a:pPr marL="0" indent="0">
              <a:buNone/>
            </a:pPr>
            <a:endParaRPr lang="en-GB" sz="2200"/>
          </a:p>
          <a:p>
            <a:pPr marL="0" indent="0">
              <a:buNone/>
            </a:pPr>
            <a:r>
              <a:rPr lang="en-GB" sz="1800" dirty="0">
                <a:cs typeface="Calibri" panose="020F0502020204030204"/>
              </a:rPr>
              <a:t>Jade Probert.</a:t>
            </a:r>
          </a:p>
          <a:p>
            <a:pPr marL="0" indent="0">
              <a:buNone/>
            </a:pPr>
            <a:r>
              <a:rPr lang="en-GB" sz="1800" dirty="0">
                <a:cs typeface="Calibri" panose="020F0502020204030204"/>
              </a:rPr>
              <a:t>2221933</a:t>
            </a:r>
          </a:p>
        </p:txBody>
      </p:sp>
    </p:spTree>
    <p:extLst>
      <p:ext uri="{BB962C8B-B14F-4D97-AF65-F5344CB8AC3E}">
        <p14:creationId xmlns:p14="http://schemas.microsoft.com/office/powerpoint/2010/main" val="584271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D3CB0-71E2-4888-31D2-B6FB256BC548}"/>
              </a:ext>
            </a:extLst>
          </p:cNvPr>
          <p:cNvSpPr>
            <a:spLocks noGrp="1"/>
          </p:cNvSpPr>
          <p:nvPr>
            <p:ph type="title"/>
          </p:nvPr>
        </p:nvSpPr>
        <p:spPr>
          <a:xfrm>
            <a:off x="838200" y="365125"/>
            <a:ext cx="10515600" cy="1325563"/>
          </a:xfrm>
        </p:spPr>
        <p:txBody>
          <a:bodyPr>
            <a:normAutofit/>
          </a:bodyPr>
          <a:lstStyle/>
          <a:p>
            <a:r>
              <a:rPr lang="en-GB" sz="5400"/>
              <a:t>Rationale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715750-09B5-B14C-C5DE-1AE08D029B9C}"/>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GB" sz="2200">
              <a:cs typeface="Calibri" panose="020F0502020204030204"/>
            </a:endParaRPr>
          </a:p>
        </p:txBody>
      </p:sp>
    </p:spTree>
    <p:extLst>
      <p:ext uri="{BB962C8B-B14F-4D97-AF65-F5344CB8AC3E}">
        <p14:creationId xmlns:p14="http://schemas.microsoft.com/office/powerpoint/2010/main" val="4130749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42AE3-76AF-4B5F-36FE-DCA52D99CCDF}"/>
              </a:ext>
            </a:extLst>
          </p:cNvPr>
          <p:cNvSpPr>
            <a:spLocks noGrp="1"/>
          </p:cNvSpPr>
          <p:nvPr>
            <p:ph type="title"/>
          </p:nvPr>
        </p:nvSpPr>
        <p:spPr>
          <a:xfrm>
            <a:off x="838200" y="365125"/>
            <a:ext cx="10515600" cy="1325563"/>
          </a:xfrm>
        </p:spPr>
        <p:txBody>
          <a:bodyPr>
            <a:normAutofit/>
          </a:bodyPr>
          <a:lstStyle/>
          <a:p>
            <a:r>
              <a:rPr lang="en-GB" sz="5400"/>
              <a:t>Proposed method.</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5A015B-FDA2-1214-196D-97BBAED36A43}"/>
              </a:ext>
            </a:extLst>
          </p:cNvPr>
          <p:cNvSpPr>
            <a:spLocks noGrp="1"/>
          </p:cNvSpPr>
          <p:nvPr>
            <p:ph idx="1"/>
          </p:nvPr>
        </p:nvSpPr>
        <p:spPr>
          <a:xfrm>
            <a:off x="670950" y="2026384"/>
            <a:ext cx="10515600" cy="4251960"/>
          </a:xfrm>
        </p:spPr>
        <p:txBody>
          <a:bodyPr vert="horz" lIns="91440" tIns="45720" rIns="91440" bIns="45720" rtlCol="0" anchor="t">
            <a:normAutofit/>
          </a:bodyPr>
          <a:lstStyle/>
          <a:p>
            <a:pPr marL="0" indent="0">
              <a:buNone/>
            </a:pPr>
            <a:r>
              <a:rPr lang="en-GB" dirty="0">
                <a:latin typeface="Arial Nova"/>
              </a:rPr>
              <a:t>In order for us to best answer our chosen question we are going to carry out a questionnaire put out to the UWTSD students. This questionnaire has been formed of specific questions chosen by ourselves which we believe will give us the most accurate information. </a:t>
            </a:r>
          </a:p>
          <a:p>
            <a:pPr marL="0" indent="0">
              <a:buNone/>
            </a:pPr>
            <a:endParaRPr lang="en-GB" dirty="0">
              <a:latin typeface="Arial Nova"/>
            </a:endParaRPr>
          </a:p>
          <a:p>
            <a:pPr marL="0" indent="0">
              <a:buNone/>
            </a:pPr>
            <a:endParaRPr lang="en-GB" dirty="0">
              <a:latin typeface="Arial Nova"/>
            </a:endParaRPr>
          </a:p>
          <a:p>
            <a:pPr marL="0" indent="0">
              <a:buNone/>
            </a:pPr>
            <a:r>
              <a:rPr lang="en-GB" sz="2000" dirty="0">
                <a:latin typeface="Arial Nova"/>
              </a:rPr>
              <a:t>Neelam Hussain</a:t>
            </a:r>
          </a:p>
          <a:p>
            <a:pPr marL="0" indent="0">
              <a:buNone/>
            </a:pPr>
            <a:r>
              <a:rPr lang="en-GB" sz="2000" dirty="0">
                <a:latin typeface="Arial Nova"/>
              </a:rPr>
              <a:t>22210964</a:t>
            </a:r>
          </a:p>
        </p:txBody>
      </p:sp>
    </p:spTree>
    <p:extLst>
      <p:ext uri="{BB962C8B-B14F-4D97-AF65-F5344CB8AC3E}">
        <p14:creationId xmlns:p14="http://schemas.microsoft.com/office/powerpoint/2010/main" val="3077792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1909D-C9B6-1B35-E38C-40EC2797E7CB}"/>
              </a:ext>
            </a:extLst>
          </p:cNvPr>
          <p:cNvSpPr>
            <a:spLocks noGrp="1"/>
          </p:cNvSpPr>
          <p:nvPr>
            <p:ph type="title"/>
          </p:nvPr>
        </p:nvSpPr>
        <p:spPr>
          <a:xfrm>
            <a:off x="838200" y="365125"/>
            <a:ext cx="10515600" cy="1325563"/>
          </a:xfrm>
        </p:spPr>
        <p:txBody>
          <a:bodyPr>
            <a:normAutofit/>
          </a:bodyPr>
          <a:lstStyle/>
          <a:p>
            <a:r>
              <a:rPr lang="en-GB" sz="5400"/>
              <a:t>Proposed Method. </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3BC157-D216-C4A3-0AA0-AABBA06D5465}"/>
              </a:ext>
            </a:extLst>
          </p:cNvPr>
          <p:cNvSpPr>
            <a:spLocks noGrp="1"/>
          </p:cNvSpPr>
          <p:nvPr>
            <p:ph idx="1"/>
          </p:nvPr>
        </p:nvSpPr>
        <p:spPr>
          <a:xfrm>
            <a:off x="838200" y="1929384"/>
            <a:ext cx="10515600" cy="4251960"/>
          </a:xfrm>
        </p:spPr>
        <p:txBody>
          <a:bodyPr vert="horz" lIns="91440" tIns="45720" rIns="91440" bIns="45720" rtlCol="0" anchor="t">
            <a:normAutofit fontScale="92500" lnSpcReduction="20000"/>
          </a:bodyPr>
          <a:lstStyle/>
          <a:p>
            <a:pPr marL="0" indent="0">
              <a:buNone/>
            </a:pPr>
            <a:r>
              <a:rPr lang="en-GB" sz="2400" dirty="0">
                <a:latin typeface="Arial Nova"/>
              </a:rPr>
              <a:t>The questions we have chosen have been made up of closed questions, rank questions and </a:t>
            </a:r>
            <a:r>
              <a:rPr lang="en-GB" sz="2400" dirty="0" err="1">
                <a:latin typeface="Arial Nova"/>
              </a:rPr>
              <a:t>linkert</a:t>
            </a:r>
            <a:r>
              <a:rPr lang="en-GB" sz="2400" dirty="0">
                <a:latin typeface="Arial Nova"/>
              </a:rPr>
              <a:t> scale questions.</a:t>
            </a:r>
            <a:endParaRPr lang="en-US" sz="2400">
              <a:latin typeface="Arial Nova"/>
              <a:cs typeface="Calibri"/>
            </a:endParaRPr>
          </a:p>
          <a:p>
            <a:pPr marL="0" indent="0">
              <a:buNone/>
            </a:pPr>
            <a:r>
              <a:rPr lang="en-GB" sz="2400" dirty="0">
                <a:latin typeface="Arial Nova"/>
              </a:rPr>
              <a:t>For example a closed question will only have a yes or no answer.</a:t>
            </a:r>
            <a:endParaRPr lang="en-GB" sz="2400">
              <a:latin typeface="Arial Nova"/>
              <a:cs typeface="Calibri"/>
            </a:endParaRPr>
          </a:p>
          <a:p>
            <a:pPr marL="0" indent="0">
              <a:buNone/>
            </a:pPr>
            <a:r>
              <a:rPr lang="en-GB" sz="2400" dirty="0">
                <a:latin typeface="Arial Nova"/>
              </a:rPr>
              <a:t>A rank question will be multiple choice in which the students have to rank the options in order.</a:t>
            </a:r>
            <a:endParaRPr lang="en-GB" sz="2400">
              <a:latin typeface="Arial Nova"/>
              <a:cs typeface="Calibri"/>
            </a:endParaRPr>
          </a:p>
          <a:p>
            <a:pPr marL="0" indent="0">
              <a:buNone/>
            </a:pPr>
            <a:r>
              <a:rPr lang="en-GB" sz="2400" dirty="0">
                <a:latin typeface="Arial Nova"/>
              </a:rPr>
              <a:t>A </a:t>
            </a:r>
            <a:r>
              <a:rPr lang="en-GB" sz="2400" dirty="0" err="1">
                <a:latin typeface="Arial Nova"/>
              </a:rPr>
              <a:t>linkert</a:t>
            </a:r>
            <a:r>
              <a:rPr lang="en-GB" sz="2400" dirty="0">
                <a:latin typeface="Arial Nova"/>
              </a:rPr>
              <a:t> question will have an opinion to choose from.</a:t>
            </a:r>
            <a:endParaRPr lang="en-GB" sz="2400">
              <a:latin typeface="Arial Nova"/>
              <a:cs typeface="Calibri"/>
            </a:endParaRPr>
          </a:p>
          <a:p>
            <a:pPr marL="0" indent="0">
              <a:buNone/>
            </a:pPr>
            <a:endParaRPr lang="en-GB" sz="2400" dirty="0">
              <a:latin typeface="Arial Nova"/>
              <a:cs typeface="Calibri"/>
            </a:endParaRPr>
          </a:p>
          <a:p>
            <a:pPr marL="0" indent="0">
              <a:buNone/>
            </a:pPr>
            <a:r>
              <a:rPr lang="en-GB" sz="2400" dirty="0">
                <a:latin typeface="Arial Nova"/>
              </a:rPr>
              <a:t>In order for us to gather the correct information we have had to include each of these into our questionnaires.</a:t>
            </a:r>
          </a:p>
          <a:p>
            <a:pPr marL="0" indent="0">
              <a:buNone/>
            </a:pPr>
            <a:endParaRPr lang="en-GB" sz="2400" dirty="0">
              <a:latin typeface="Arial Nova"/>
              <a:cs typeface="Calibri"/>
            </a:endParaRPr>
          </a:p>
          <a:p>
            <a:pPr marL="0" indent="0">
              <a:buNone/>
            </a:pPr>
            <a:r>
              <a:rPr lang="en-GB" sz="2000" dirty="0">
                <a:latin typeface="Arial Nova"/>
                <a:cs typeface="Calibri"/>
              </a:rPr>
              <a:t>Sameira Abdulla</a:t>
            </a:r>
          </a:p>
          <a:p>
            <a:pPr marL="0" indent="0">
              <a:buNone/>
            </a:pPr>
            <a:r>
              <a:rPr lang="en-GB" sz="2000" dirty="0">
                <a:latin typeface="Arial Nova"/>
                <a:cs typeface="Calibri"/>
              </a:rPr>
              <a:t>2224944</a:t>
            </a:r>
          </a:p>
          <a:p>
            <a:pPr marL="0" indent="0">
              <a:buNone/>
            </a:pPr>
            <a:endParaRPr lang="en-GB" dirty="0">
              <a:cs typeface="Calibri" panose="020F0502020204030204"/>
            </a:endParaRPr>
          </a:p>
        </p:txBody>
      </p:sp>
    </p:spTree>
    <p:extLst>
      <p:ext uri="{BB962C8B-B14F-4D97-AF65-F5344CB8AC3E}">
        <p14:creationId xmlns:p14="http://schemas.microsoft.com/office/powerpoint/2010/main" val="93666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159D5-E576-1A94-7426-C9112AFA44D5}"/>
              </a:ext>
            </a:extLst>
          </p:cNvPr>
          <p:cNvSpPr>
            <a:spLocks noGrp="1"/>
          </p:cNvSpPr>
          <p:nvPr>
            <p:ph type="title"/>
          </p:nvPr>
        </p:nvSpPr>
        <p:spPr>
          <a:xfrm>
            <a:off x="838200" y="365125"/>
            <a:ext cx="10515600" cy="1325563"/>
          </a:xfrm>
        </p:spPr>
        <p:txBody>
          <a:bodyPr>
            <a:normAutofit fontScale="90000"/>
          </a:bodyPr>
          <a:lstStyle/>
          <a:p>
            <a:r>
              <a:rPr lang="en-GB" sz="5400" dirty="0">
                <a:cs typeface="Calibri Light"/>
              </a:rPr>
              <a:t>The questions we have chosen for our research.</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B86F63-B315-05D0-2142-50C1D29ECC98}"/>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pPr marL="457200" indent="-457200">
              <a:buAutoNum type="arabicPeriod"/>
            </a:pPr>
            <a:r>
              <a:rPr lang="en-GB" sz="2200" dirty="0">
                <a:cs typeface="Calibri" panose="020F0502020204030204"/>
              </a:rPr>
              <a:t>Which digital skills do you feel most confident in using?</a:t>
            </a:r>
            <a:endParaRPr lang="en-US" dirty="0"/>
          </a:p>
          <a:p>
            <a:pPr marL="0" indent="0">
              <a:buNone/>
            </a:pPr>
            <a:r>
              <a:rPr lang="en-GB" sz="2200" dirty="0">
                <a:cs typeface="Calibri" panose="020F0502020204030204"/>
              </a:rPr>
              <a:t>MS Teams</a:t>
            </a:r>
          </a:p>
          <a:p>
            <a:pPr marL="0" indent="0">
              <a:buNone/>
            </a:pPr>
            <a:r>
              <a:rPr lang="en-GB" sz="2200" dirty="0">
                <a:cs typeface="Calibri" panose="020F0502020204030204"/>
              </a:rPr>
              <a:t>One drive</a:t>
            </a:r>
          </a:p>
          <a:p>
            <a:pPr marL="0" indent="0">
              <a:buNone/>
            </a:pPr>
            <a:r>
              <a:rPr lang="en-GB" sz="2200" dirty="0">
                <a:cs typeface="Calibri" panose="020F0502020204030204"/>
              </a:rPr>
              <a:t>MS Word</a:t>
            </a:r>
          </a:p>
          <a:p>
            <a:pPr marL="0" indent="0">
              <a:buNone/>
            </a:pPr>
            <a:r>
              <a:rPr lang="en-GB" sz="2200" dirty="0" err="1">
                <a:cs typeface="Calibri" panose="020F0502020204030204"/>
              </a:rPr>
              <a:t>Watssap</a:t>
            </a:r>
            <a:endParaRPr lang="en-GB" sz="2200">
              <a:cs typeface="Calibri" panose="020F0502020204030204"/>
            </a:endParaRPr>
          </a:p>
          <a:p>
            <a:pPr marL="0" indent="0">
              <a:buNone/>
            </a:pPr>
            <a:r>
              <a:rPr lang="en-GB" sz="2200" dirty="0">
                <a:cs typeface="Calibri" panose="020F0502020204030204"/>
              </a:rPr>
              <a:t>Moodle</a:t>
            </a:r>
          </a:p>
          <a:p>
            <a:pPr marL="457200" indent="-457200">
              <a:buAutoNum type="arabicPeriod"/>
            </a:pPr>
            <a:r>
              <a:rPr lang="en-GB" sz="2200" dirty="0">
                <a:cs typeface="Calibri" panose="020F0502020204030204"/>
              </a:rPr>
              <a:t>Would you feel anxious if you were asked to use digital skills?</a:t>
            </a:r>
          </a:p>
          <a:p>
            <a:pPr marL="457200" indent="-457200">
              <a:buAutoNum type="arabicPeriod"/>
            </a:pPr>
            <a:r>
              <a:rPr lang="en-GB" sz="2200" dirty="0">
                <a:cs typeface="Calibri" panose="020F0502020204030204"/>
              </a:rPr>
              <a:t>Have you ever avoided using technology?</a:t>
            </a:r>
          </a:p>
          <a:p>
            <a:pPr marL="457200" indent="-457200">
              <a:buAutoNum type="arabicPeriod"/>
            </a:pPr>
            <a:r>
              <a:rPr lang="en-GB" sz="2200" dirty="0">
                <a:cs typeface="Calibri" panose="020F0502020204030204"/>
              </a:rPr>
              <a:t>Have you ever received training on how to use the digital skills needed?</a:t>
            </a:r>
          </a:p>
          <a:p>
            <a:pPr marL="457200" indent="-457200">
              <a:buAutoNum type="arabicPeriod"/>
            </a:pPr>
            <a:r>
              <a:rPr lang="en-GB" sz="2200" dirty="0">
                <a:cs typeface="Calibri" panose="020F0502020204030204"/>
              </a:rPr>
              <a:t>There are times when I feel anxious about using one drive?</a:t>
            </a:r>
          </a:p>
          <a:p>
            <a:pPr marL="0" indent="0">
              <a:buNone/>
            </a:pPr>
            <a:r>
              <a:rPr lang="en-GB" sz="2200" dirty="0">
                <a:cs typeface="Calibri" panose="020F0502020204030204"/>
              </a:rPr>
              <a:t>Strongly agree         Agree         Disagree        Strongly disagree</a:t>
            </a:r>
          </a:p>
          <a:p>
            <a:pPr marL="0" indent="0">
              <a:buNone/>
            </a:pPr>
            <a:endParaRPr lang="en-GB" sz="2200" dirty="0">
              <a:cs typeface="Calibri" panose="020F0502020204030204"/>
            </a:endParaRPr>
          </a:p>
          <a:p>
            <a:pPr marL="0" indent="0">
              <a:buNone/>
            </a:pPr>
            <a:r>
              <a:rPr lang="en-GB" sz="1400" dirty="0">
                <a:cs typeface="Calibri" panose="020F0502020204030204"/>
              </a:rPr>
              <a:t>Jade Probert</a:t>
            </a:r>
          </a:p>
          <a:p>
            <a:pPr marL="0" indent="0">
              <a:buNone/>
            </a:pPr>
            <a:r>
              <a:rPr lang="en-GB" sz="1400" dirty="0">
                <a:cs typeface="Calibri" panose="020F0502020204030204"/>
              </a:rPr>
              <a:t>2221933</a:t>
            </a:r>
          </a:p>
        </p:txBody>
      </p:sp>
    </p:spTree>
    <p:extLst>
      <p:ext uri="{BB962C8B-B14F-4D97-AF65-F5344CB8AC3E}">
        <p14:creationId xmlns:p14="http://schemas.microsoft.com/office/powerpoint/2010/main" val="2670262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1ABF6-8676-D302-47F6-748420EAD8DE}"/>
              </a:ext>
            </a:extLst>
          </p:cNvPr>
          <p:cNvSpPr>
            <a:spLocks noGrp="1"/>
          </p:cNvSpPr>
          <p:nvPr>
            <p:ph type="title"/>
          </p:nvPr>
        </p:nvSpPr>
        <p:spPr>
          <a:xfrm>
            <a:off x="838200" y="365125"/>
            <a:ext cx="10515600" cy="1325563"/>
          </a:xfrm>
        </p:spPr>
        <p:txBody>
          <a:bodyPr>
            <a:normAutofit/>
          </a:bodyPr>
          <a:lstStyle/>
          <a:p>
            <a:r>
              <a:rPr lang="en-GB" sz="5400" dirty="0">
                <a:cs typeface="Calibri Light"/>
              </a:rPr>
              <a:t>Ethical Considerations.</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A211CC-5628-E4DF-FB57-D90948A62E3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cs typeface="Calibri" panose="020F0502020204030204"/>
              </a:rPr>
              <a:t>Ethical considerations are ensuring participants consent to the research that you are carrying out. It also means that no information they provide will not be leaked and the information they do provide is safe and secure. </a:t>
            </a:r>
          </a:p>
          <a:p>
            <a:pPr marL="0" indent="0">
              <a:buNone/>
            </a:pPr>
            <a:r>
              <a:rPr lang="en-GB" sz="2200" dirty="0">
                <a:cs typeface="Calibri" panose="020F0502020204030204"/>
              </a:rPr>
              <a:t>These guidelines are in place to make sure that unethical research cannot go ahead to protect any information. </a:t>
            </a:r>
          </a:p>
          <a:p>
            <a:pPr algn="ctr">
              <a:buNone/>
            </a:pPr>
            <a:endParaRPr lang="en-GB" sz="2200" dirty="0">
              <a:ea typeface="+mn-lt"/>
              <a:cs typeface="+mn-lt"/>
            </a:endParaRPr>
          </a:p>
          <a:p>
            <a:pPr algn="ctr">
              <a:buNone/>
            </a:pPr>
            <a:r>
              <a:rPr lang="en-GB" sz="2200" dirty="0">
                <a:ea typeface="+mn-lt"/>
                <a:cs typeface="+mn-lt"/>
              </a:rPr>
              <a:t>“Ethics helps us decide what we should do and why”, Barrett et al. (2016, p7)</a:t>
            </a:r>
            <a:endParaRPr lang="en-GB" dirty="0">
              <a:cs typeface="Calibri"/>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r>
              <a:rPr lang="en-GB" sz="2000" dirty="0">
                <a:cs typeface="Calibri" panose="020F0502020204030204"/>
              </a:rPr>
              <a:t>Sameira Abdulla</a:t>
            </a:r>
          </a:p>
          <a:p>
            <a:pPr marL="0" indent="0">
              <a:buNone/>
            </a:pPr>
            <a:r>
              <a:rPr lang="en-GB" sz="2000" dirty="0">
                <a:cs typeface="Calibri" panose="020F0502020204030204"/>
              </a:rPr>
              <a:t>2224944</a:t>
            </a: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786146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00E4B-8535-C19A-F1D6-03CCCBA541D3}"/>
              </a:ext>
            </a:extLst>
          </p:cNvPr>
          <p:cNvSpPr>
            <a:spLocks noGrp="1"/>
          </p:cNvSpPr>
          <p:nvPr>
            <p:ph type="title"/>
          </p:nvPr>
        </p:nvSpPr>
        <p:spPr>
          <a:xfrm>
            <a:off x="838200" y="365125"/>
            <a:ext cx="10515600" cy="1325563"/>
          </a:xfrm>
        </p:spPr>
        <p:txBody>
          <a:bodyPr>
            <a:normAutofit/>
          </a:bodyPr>
          <a:lstStyle/>
          <a:p>
            <a:r>
              <a:rPr lang="en-GB" sz="5400" dirty="0">
                <a:cs typeface="Calibri Light"/>
              </a:rPr>
              <a:t>Research Timeline.</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4">
            <a:extLst>
              <a:ext uri="{FF2B5EF4-FFF2-40B4-BE49-F238E27FC236}">
                <a16:creationId xmlns:a16="http://schemas.microsoft.com/office/drawing/2014/main" id="{05294812-ADAE-D68A-0ED0-641AE5C30771}"/>
              </a:ext>
            </a:extLst>
          </p:cNvPr>
          <p:cNvGraphicFramePr/>
          <p:nvPr>
            <p:extLst>
              <p:ext uri="{D42A27DB-BD31-4B8C-83A1-F6EECF244321}">
                <p14:modId xmlns:p14="http://schemas.microsoft.com/office/powerpoint/2010/main" val="2998343100"/>
              </p:ext>
            </p:extLst>
          </p:nvPr>
        </p:nvGraphicFramePr>
        <p:xfrm>
          <a:off x="2802000" y="1948200"/>
          <a:ext cx="5412000" cy="454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27" name="Diagram 1427">
            <a:extLst>
              <a:ext uri="{FF2B5EF4-FFF2-40B4-BE49-F238E27FC236}">
                <a16:creationId xmlns:a16="http://schemas.microsoft.com/office/drawing/2014/main" id="{2C9F5E8A-15FB-E67F-F3F7-623CB953617A}"/>
              </a:ext>
            </a:extLst>
          </p:cNvPr>
          <p:cNvGraphicFramePr>
            <a:graphicFrameLocks noGrp="1"/>
          </p:cNvGraphicFramePr>
          <p:nvPr>
            <p:ph idx="1"/>
            <p:extLst>
              <p:ext uri="{D42A27DB-BD31-4B8C-83A1-F6EECF244321}">
                <p14:modId xmlns:p14="http://schemas.microsoft.com/office/powerpoint/2010/main" val="2010584178"/>
              </p:ext>
            </p:extLst>
          </p:nvPr>
        </p:nvGraphicFramePr>
        <p:xfrm>
          <a:off x="577800" y="938963"/>
          <a:ext cx="32400" cy="886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05" name="TextBox 1504">
            <a:extLst>
              <a:ext uri="{FF2B5EF4-FFF2-40B4-BE49-F238E27FC236}">
                <a16:creationId xmlns:a16="http://schemas.microsoft.com/office/drawing/2014/main" id="{9E789384-DC18-513C-5B5B-5DAF7FF119E3}"/>
              </a:ext>
            </a:extLst>
          </p:cNvPr>
          <p:cNvSpPr txBox="1"/>
          <p:nvPr/>
        </p:nvSpPr>
        <p:spPr>
          <a:xfrm>
            <a:off x="276000" y="5592000"/>
            <a:ext cx="27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Neelam Hussain</a:t>
            </a:r>
          </a:p>
          <a:p>
            <a:r>
              <a:rPr lang="en-GB" dirty="0">
                <a:cs typeface="Calibri"/>
              </a:rPr>
              <a:t>22210964</a:t>
            </a:r>
          </a:p>
          <a:p>
            <a:endParaRPr lang="en-GB" dirty="0">
              <a:cs typeface="Calibri"/>
            </a:endParaRPr>
          </a:p>
        </p:txBody>
      </p:sp>
    </p:spTree>
    <p:extLst>
      <p:ext uri="{BB962C8B-B14F-4D97-AF65-F5344CB8AC3E}">
        <p14:creationId xmlns:p14="http://schemas.microsoft.com/office/powerpoint/2010/main" val="361123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A64FF-82A6-303C-88E2-9D8E73806F5B}"/>
              </a:ext>
            </a:extLst>
          </p:cNvPr>
          <p:cNvSpPr>
            <a:spLocks noGrp="1"/>
          </p:cNvSpPr>
          <p:nvPr>
            <p:ph type="title"/>
          </p:nvPr>
        </p:nvSpPr>
        <p:spPr>
          <a:xfrm>
            <a:off x="838200" y="365125"/>
            <a:ext cx="10515600" cy="1325563"/>
          </a:xfrm>
        </p:spPr>
        <p:txBody>
          <a:bodyPr>
            <a:normAutofit/>
          </a:bodyPr>
          <a:lstStyle/>
          <a:p>
            <a:r>
              <a:rPr lang="en-GB" sz="5400" dirty="0">
                <a:cs typeface="Calibri Light"/>
              </a:rPr>
              <a:t>Hypothesis.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ECFBB3-13EA-142D-37D4-554AD99AE6A9}"/>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indent="0">
              <a:buNone/>
            </a:pPr>
            <a:r>
              <a:rPr lang="en-GB" sz="2400" dirty="0">
                <a:cs typeface="Calibri" panose="020F0502020204030204"/>
              </a:rPr>
              <a:t>As a group we think that from the results we will find that most UWTSD students are confident in using at least one if not two of the digital skills needed to complete their chosen courses. </a:t>
            </a:r>
          </a:p>
          <a:p>
            <a:pPr marL="0" indent="0">
              <a:buNone/>
            </a:pPr>
            <a:r>
              <a:rPr lang="en-GB" sz="2400" dirty="0">
                <a:cs typeface="Calibri" panose="020F0502020204030204"/>
              </a:rPr>
              <a:t>We also think that some of the students needed a little help using the things such as one drive and </a:t>
            </a:r>
            <a:r>
              <a:rPr lang="en-GB" sz="2400" dirty="0" err="1">
                <a:cs typeface="Calibri" panose="020F0502020204030204"/>
              </a:rPr>
              <a:t>moodle</a:t>
            </a:r>
            <a:r>
              <a:rPr lang="en-GB" sz="2400" dirty="0">
                <a:cs typeface="Calibri" panose="020F0502020204030204"/>
              </a:rPr>
              <a:t> as these are not apps that are used on a daily basis and are exclusive to the university.</a:t>
            </a:r>
          </a:p>
          <a:p>
            <a:pPr marL="0" indent="0">
              <a:buNone/>
            </a:pPr>
            <a:endParaRPr lang="en-GB" sz="2400" dirty="0">
              <a:cs typeface="Calibri" panose="020F0502020204030204"/>
            </a:endParaRPr>
          </a:p>
          <a:p>
            <a:pPr marL="0" indent="0">
              <a:buNone/>
            </a:pPr>
            <a:endParaRPr lang="en-GB" sz="2400" dirty="0">
              <a:cs typeface="Calibri" panose="020F0502020204030204"/>
            </a:endParaRPr>
          </a:p>
          <a:p>
            <a:pPr marL="0" indent="0">
              <a:buNone/>
            </a:pPr>
            <a:endParaRPr lang="en-GB" sz="2400" dirty="0">
              <a:cs typeface="Calibri" panose="020F0502020204030204"/>
            </a:endParaRPr>
          </a:p>
          <a:p>
            <a:pPr marL="0" indent="0">
              <a:buNone/>
            </a:pPr>
            <a:r>
              <a:rPr lang="en-GB" sz="2000" dirty="0">
                <a:cs typeface="Calibri" panose="020F0502020204030204"/>
              </a:rPr>
              <a:t>Sameira Abdulla</a:t>
            </a:r>
          </a:p>
          <a:p>
            <a:pPr marL="0" indent="0">
              <a:buNone/>
            </a:pPr>
            <a:r>
              <a:rPr lang="en-GB" sz="2000" dirty="0">
                <a:cs typeface="Calibri" panose="020F0502020204030204"/>
              </a:rPr>
              <a:t>2224944</a:t>
            </a:r>
          </a:p>
          <a:p>
            <a:pPr marL="0" indent="0">
              <a:buNone/>
            </a:pPr>
            <a:endParaRPr lang="en-GB" sz="2400" dirty="0">
              <a:cs typeface="Calibri" panose="020F0502020204030204"/>
            </a:endParaRPr>
          </a:p>
        </p:txBody>
      </p:sp>
    </p:spTree>
    <p:extLst>
      <p:ext uri="{BB962C8B-B14F-4D97-AF65-F5344CB8AC3E}">
        <p14:creationId xmlns:p14="http://schemas.microsoft.com/office/powerpoint/2010/main" val="416735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C93F9-1302-536C-A64D-187665C943E2}"/>
              </a:ext>
            </a:extLst>
          </p:cNvPr>
          <p:cNvSpPr>
            <a:spLocks noGrp="1"/>
          </p:cNvSpPr>
          <p:nvPr>
            <p:ph type="title"/>
          </p:nvPr>
        </p:nvSpPr>
        <p:spPr>
          <a:xfrm>
            <a:off x="838200" y="365125"/>
            <a:ext cx="10515600" cy="1325563"/>
          </a:xfrm>
        </p:spPr>
        <p:txBody>
          <a:bodyPr>
            <a:normAutofit/>
          </a:bodyPr>
          <a:lstStyle/>
          <a:p>
            <a:r>
              <a:rPr lang="en-GB" sz="5400" dirty="0">
                <a:cs typeface="Calibri Light"/>
              </a:rPr>
              <a:t>Reference List.</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2A2A4B-5073-C0A5-89E7-B61F06FE4B3E}"/>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400" dirty="0">
                <a:ea typeface="+mn-lt"/>
                <a:cs typeface="+mn-lt"/>
              </a:rPr>
              <a:t>Barrett, D. et al. (2016) </a:t>
            </a:r>
            <a:r>
              <a:rPr lang="en-GB" sz="2400" i="1" dirty="0">
                <a:ea typeface="+mn-lt"/>
                <a:cs typeface="+mn-lt"/>
              </a:rPr>
              <a:t>Public Health Ethics: Cases Spanning the Globe</a:t>
            </a:r>
            <a:r>
              <a:rPr lang="en-GB" sz="2400" dirty="0">
                <a:ea typeface="+mn-lt"/>
                <a:cs typeface="+mn-lt"/>
              </a:rPr>
              <a:t>. 1st ed.  Cham: Springer International Publishing. doi:10.1007/978-3-319-23847-0.</a:t>
            </a:r>
            <a:endParaRPr lang="en-US" sz="2400" dirty="0"/>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r>
              <a:rPr lang="en-GB" sz="2000" dirty="0">
                <a:cs typeface="Calibri" panose="020F0502020204030204"/>
              </a:rPr>
              <a:t>Neelam Hussain</a:t>
            </a:r>
          </a:p>
          <a:p>
            <a:pPr marL="0" indent="0">
              <a:buNone/>
            </a:pPr>
            <a:r>
              <a:rPr lang="en-GB" sz="2000" dirty="0">
                <a:cs typeface="Calibri" panose="020F0502020204030204"/>
              </a:rPr>
              <a:t>22210964</a:t>
            </a: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355798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0BF20-D163-10BA-CCF6-6B719480B662}"/>
              </a:ext>
            </a:extLst>
          </p:cNvPr>
          <p:cNvSpPr>
            <a:spLocks noGrp="1"/>
          </p:cNvSpPr>
          <p:nvPr>
            <p:ph type="title"/>
          </p:nvPr>
        </p:nvSpPr>
        <p:spPr>
          <a:xfrm>
            <a:off x="838200" y="365125"/>
            <a:ext cx="10515600" cy="1325563"/>
          </a:xfrm>
        </p:spPr>
        <p:txBody>
          <a:bodyPr>
            <a:normAutofit/>
          </a:bodyPr>
          <a:lstStyle/>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8076A0-ED7A-9FF4-99F7-FABAED8F8D7F}"/>
              </a:ext>
            </a:extLst>
          </p:cNvPr>
          <p:cNvSpPr>
            <a:spLocks noGrp="1"/>
          </p:cNvSpPr>
          <p:nvPr>
            <p:ph idx="1"/>
          </p:nvPr>
        </p:nvSpPr>
        <p:spPr>
          <a:xfrm>
            <a:off x="838200" y="1929384"/>
            <a:ext cx="10515600" cy="4251960"/>
          </a:xfrm>
        </p:spPr>
        <p:txBody>
          <a:bodyPr>
            <a:normAutofit/>
          </a:bodyPr>
          <a:lstStyle/>
          <a:p>
            <a:endParaRPr lang="en-GB" sz="2200"/>
          </a:p>
        </p:txBody>
      </p:sp>
    </p:spTree>
    <p:extLst>
      <p:ext uri="{BB962C8B-B14F-4D97-AF65-F5344CB8AC3E}">
        <p14:creationId xmlns:p14="http://schemas.microsoft.com/office/powerpoint/2010/main" val="260914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9247-7378-57AE-B293-04CCB98D9B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5C85A8-A4AC-5CB8-E952-D9155CB9AC3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811915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22</Words>
  <Application>Microsoft Office PowerPoint</Application>
  <PresentationFormat>Widescreen</PresentationFormat>
  <Paragraphs>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Are digital skills important for study and work?</vt:lpstr>
      <vt:lpstr>Are UWTSD students confident in using their digital skills?</vt:lpstr>
      <vt:lpstr>Rationale</vt:lpstr>
      <vt:lpstr>Proposed method.</vt:lpstr>
      <vt:lpstr>Proposed Method. </vt:lpstr>
      <vt:lpstr>The questions we have chosen for our research.</vt:lpstr>
      <vt:lpstr>Ethical Considerations.</vt:lpstr>
      <vt:lpstr>Research Timeline.</vt:lpstr>
      <vt:lpstr>Hypothesis.</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Jade Probert (2221933)</cp:lastModifiedBy>
  <cp:revision>531</cp:revision>
  <dcterms:created xsi:type="dcterms:W3CDTF">2023-02-04T19:37:30Z</dcterms:created>
  <dcterms:modified xsi:type="dcterms:W3CDTF">2023-02-19T23:30:28Z</dcterms:modified>
</cp:coreProperties>
</file>