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199F96-72B3-41F9-B210-891935CB8335}" v="13" dt="2026-06-27T22:16:57.54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13" autoAdjust="0"/>
  </p:normalViewPr>
  <p:slideViewPr>
    <p:cSldViewPr snapToGrid="0">
      <p:cViewPr varScale="1">
        <p:scale>
          <a:sx n="78" d="100"/>
          <a:sy n="78" d="100"/>
        </p:scale>
        <p:origin x="1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una Kolley (2539053)" userId="9bd591f7-ca9a-404d-8068-f4165ca232be" providerId="ADAL" clId="{1B4A501D-1B38-4808-8675-3778A1A769CA}"/>
    <pc:docChg chg="undo custSel modSld">
      <pc:chgData name="Haruna Kolley (2539053)" userId="9bd591f7-ca9a-404d-8068-f4165ca232be" providerId="ADAL" clId="{1B4A501D-1B38-4808-8675-3778A1A769CA}" dt="2026-06-27T22:16:57.543" v="1459" actId="207"/>
      <pc:docMkLst>
        <pc:docMk/>
      </pc:docMkLst>
      <pc:sldChg chg="addSp delSp modSp mod">
        <pc:chgData name="Haruna Kolley (2539053)" userId="9bd591f7-ca9a-404d-8068-f4165ca232be" providerId="ADAL" clId="{1B4A501D-1B38-4808-8675-3778A1A769CA}" dt="2026-06-27T22:16:57.543" v="1459" actId="207"/>
        <pc:sldMkLst>
          <pc:docMk/>
          <pc:sldMk cId="55095571" sldId="257"/>
        </pc:sldMkLst>
        <pc:spChg chg="mod">
          <ac:chgData name="Haruna Kolley (2539053)" userId="9bd591f7-ca9a-404d-8068-f4165ca232be" providerId="ADAL" clId="{1B4A501D-1B38-4808-8675-3778A1A769CA}" dt="2026-06-27T22:16:12.019" v="1457" actId="255"/>
          <ac:spMkLst>
            <pc:docMk/>
            <pc:sldMk cId="55095571" sldId="257"/>
            <ac:spMk id="10" creationId="{7D848E4C-DF20-B9BC-38E0-73DD091696E9}"/>
          </ac:spMkLst>
        </pc:spChg>
        <pc:spChg chg="add mod">
          <ac:chgData name="Haruna Kolley (2539053)" userId="9bd591f7-ca9a-404d-8068-f4165ca232be" providerId="ADAL" clId="{1B4A501D-1B38-4808-8675-3778A1A769CA}" dt="2026-06-27T22:15:53.356" v="1456" actId="113"/>
          <ac:spMkLst>
            <pc:docMk/>
            <pc:sldMk cId="55095571" sldId="257"/>
            <ac:spMk id="12" creationId="{8972FCE0-59DA-5848-F204-B03F73578965}"/>
          </ac:spMkLst>
        </pc:spChg>
        <pc:spChg chg="add del mod">
          <ac:chgData name="Haruna Kolley (2539053)" userId="9bd591f7-ca9a-404d-8068-f4165ca232be" providerId="ADAL" clId="{1B4A501D-1B38-4808-8675-3778A1A769CA}" dt="2026-06-27T21:36:47.337" v="3" actId="478"/>
          <ac:spMkLst>
            <pc:docMk/>
            <pc:sldMk cId="55095571" sldId="257"/>
            <ac:spMk id="13" creationId="{42A3880D-63FD-E615-C4C5-722F5B04D6EF}"/>
          </ac:spMkLst>
        </pc:spChg>
        <pc:graphicFrameChg chg="mod">
          <ac:chgData name="Haruna Kolley (2539053)" userId="9bd591f7-ca9a-404d-8068-f4165ca232be" providerId="ADAL" clId="{1B4A501D-1B38-4808-8675-3778A1A769CA}" dt="2026-06-27T22:16:57.543" v="1459" actId="207"/>
          <ac:graphicFrameMkLst>
            <pc:docMk/>
            <pc:sldMk cId="55095571" sldId="257"/>
            <ac:graphicFrameMk id="6" creationId="{09E83B8F-9EBC-E33E-0B81-42A6A6F48917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dirty="0">
                <a:solidFill>
                  <a:schemeClr val="tx1"/>
                </a:solidFill>
              </a:rPr>
              <a:t>Chart</a:t>
            </a:r>
          </a:p>
        </c:rich>
      </c:tx>
      <c:layout>
        <c:manualLayout>
          <c:xMode val="edge"/>
          <c:yMode val="edge"/>
          <c:x val="0.44648135797740746"/>
          <c:y val="6.751807877327298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Week1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Screen Replacement</c:v>
                </c:pt>
                <c:pt idx="1">
                  <c:v>Battery Change</c:v>
                </c:pt>
                <c:pt idx="2">
                  <c:v>Water Damage Fix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12</c:v>
                </c:pt>
                <c:pt idx="1">
                  <c:v>8</c:v>
                </c:pt>
                <c:pt idx="2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796-4F99-8855-0E3013F9915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Week2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Screen Replacement</c:v>
                </c:pt>
                <c:pt idx="1">
                  <c:v>Battery Change</c:v>
                </c:pt>
                <c:pt idx="2">
                  <c:v>Water Damage Fix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9</c:v>
                </c:pt>
                <c:pt idx="1">
                  <c:v>7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796-4F99-8855-0E3013F9915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Week3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Screen Replacement</c:v>
                </c:pt>
                <c:pt idx="1">
                  <c:v>Battery Change</c:v>
                </c:pt>
                <c:pt idx="2">
                  <c:v>Water Damage Fix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14</c:v>
                </c:pt>
                <c:pt idx="1">
                  <c:v>9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796-4F99-8855-0E3013F9915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Week4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Screen Replacement</c:v>
                </c:pt>
                <c:pt idx="1">
                  <c:v>Battery Change</c:v>
                </c:pt>
                <c:pt idx="2">
                  <c:v>Water Damage Fix</c:v>
                </c:pt>
              </c:strCache>
            </c:strRef>
          </c:cat>
          <c:val>
            <c:numRef>
              <c:f>Sheet1!$E$2:$E$4</c:f>
              <c:numCache>
                <c:formatCode>General</c:formatCode>
                <c:ptCount val="3"/>
                <c:pt idx="0">
                  <c:v>10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796-4F99-8855-0E3013F99158}"/>
            </c:ext>
          </c:extLst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Total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Screen Replacement</c:v>
                </c:pt>
                <c:pt idx="1">
                  <c:v>Battery Change</c:v>
                </c:pt>
                <c:pt idx="2">
                  <c:v>Water Damage Fix</c:v>
                </c:pt>
              </c:strCache>
            </c:strRef>
          </c:cat>
          <c:val>
            <c:numRef>
              <c:f>Sheet1!$F$2:$F$4</c:f>
              <c:numCache>
                <c:formatCode>General</c:formatCode>
                <c:ptCount val="3"/>
                <c:pt idx="0">
                  <c:v>45</c:v>
                </c:pt>
                <c:pt idx="1">
                  <c:v>30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796-4F99-8855-0E3013F991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19729199"/>
        <c:axId val="1819709039"/>
      </c:barChart>
      <c:catAx>
        <c:axId val="181972919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19709039"/>
        <c:crosses val="autoZero"/>
        <c:auto val="1"/>
        <c:lblAlgn val="ctr"/>
        <c:lblOffset val="100"/>
        <c:noMultiLvlLbl val="0"/>
      </c:catAx>
      <c:valAx>
        <c:axId val="181970903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81972919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9CBCC1-FB29-4EE7-88D4-AEB40C0DAA7A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9D2B9-D9ED-43BB-8C8B-98614F1FAA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84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80898-277B-F21C-91A1-4B61EE228B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FC1612-85D8-61EA-61E1-A1A26630C1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94703-F282-5B31-4B01-7A00D6697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7E299C-3C3C-A588-0A14-8ACB66166F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437D1-14ED-C5EA-2405-223C7C0AD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496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FA9AC-46B6-6F70-917E-DA58E85C7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C7A25-7538-5B28-8748-7F223ECF7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EEA3CA-7B91-7A6E-4AA6-1528DB3CE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5E0EE6-BDF2-B530-5DE1-FA982BACA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5827B-9639-F385-56FE-2B87685A4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352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3BEBB-ADA7-ABB5-D556-5F0A774EA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E0CE1D-F9C1-18F5-F74F-50CFFB3CB4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241EFB-534E-EE3F-9585-18F3073BA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5C7AE6-CB2A-BA2B-E1E3-E944D1824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50355-F38D-B663-0C84-352372E94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736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3D67D-FC15-962A-DB52-9CCCC28A9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25C2D-B8EE-8E5E-0960-877A81FF1D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E1DC59-9703-C1E7-740B-29D6729405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8271EE-57F1-BA62-357D-C978C5A28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8ABEA7-C707-00A4-5870-F04DAAB9D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2A8D55-9C31-60AF-9A2D-08DE81747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35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A82F9-DC15-5A5C-77CE-CBCD725EF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EE4C50-F26B-AA4E-98B0-F2F7EF0E14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3A5D78-FAA0-A2ED-C1BC-B8D9AC803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4EBAFA-9124-6745-AA69-061A0FA32D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E853DD-3ABA-1123-E043-44B3E6AB05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0B77E4-EC69-9D61-5ABC-893BD8B5D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01C616-01AE-64B6-5759-0F60C3F4A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E666E0-1AAF-2CF0-7A90-86802BC1C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294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17801-A90C-BEBC-9B8C-CE90BEE4C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6F3608-1BBB-9218-91AC-D9A6C23BC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2D1F5B-5CAB-024D-37EE-D90F12987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2C734A-7CBD-2C26-2B94-B1A79BB1E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259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314CF20-449C-BE9A-5792-3A8EA8387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A3F28E4-E158-ADD8-5E78-10EFCED03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01F3A-0EC1-FF1C-1E6D-3DB06E619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978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C5D363-AF07-3889-6C3C-14055E1E6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563825-D5B4-FFE7-F1B0-3614E42FD9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1FE8A-865F-1724-1D87-87717A81E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B7745E-0773-09B7-76C5-D04CB31C7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614099-C6B8-1D92-BD22-F569538DC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AB0516-25C4-8BB5-431A-DB4F883E6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799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8168-D4AF-DCFC-E19D-642146549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055F398-3634-2EB1-7981-67014FDC2C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521510-4B27-174A-0220-36F4DCD9A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1D698-507F-B7EC-3130-F7FBCDF36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D218D-1811-99F2-FFFC-2416A3AED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D08CA9-2262-F33E-0CBD-3D2D9D43C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301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AC26C-BE7C-0F36-D1F4-FA4343B85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CC7A6D-FD45-D6E2-A0D5-26FE0D33E6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D2077E-1CD4-02EA-2BB4-5952976AC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8A30D-2191-F7D8-4E09-F49D1CA18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B0A0C5-00FA-6B93-612D-E1187B34E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73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748BF4-8FFF-9C65-04B5-2293DE2C59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08E033-0C91-0606-6FF0-BD5F89CF18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818E7-B63D-223F-EB20-4E28AFFBE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9CDE8-C8D5-715B-DA03-3CF383F9C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022093-A385-B372-BC0C-9E1F1F3FB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809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C7F373-AD8B-72AD-1D32-AC8ECBBB0F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2443D1-F04A-F821-7675-979CB2568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F1BF12-A4E1-E72E-9C34-C4ACE0AFB8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712A3C-3D88-4090-B2BC-C0D9CF5FFCDD}" type="datetimeFigureOut">
              <a:rPr lang="en-GB" smtClean="0"/>
              <a:t>27/06/2026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C64C3-E15E-B127-003B-3990FAA901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AF9EE-BD7E-7040-0709-88801D0089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0DCA1C-F0F6-4681-BCB1-9E990FF9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2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7394D-20E0-A4DC-7AEB-B0D1C6E8D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647"/>
            <a:ext cx="10515600" cy="863907"/>
          </a:xfrm>
        </p:spPr>
        <p:txBody>
          <a:bodyPr>
            <a:normAutofit/>
          </a:bodyPr>
          <a:lstStyle/>
          <a:p>
            <a:r>
              <a:rPr lang="en-GB" sz="3200" dirty="0" err="1"/>
              <a:t>BrightTech</a:t>
            </a:r>
            <a:r>
              <a:rPr lang="en-GB" sz="3200" dirty="0"/>
              <a:t> Repairs: summary of last month’s repair jobs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9E83B8F-9EBC-E33E-0B81-42A6A6F489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620401"/>
              </p:ext>
            </p:extLst>
          </p:nvPr>
        </p:nvGraphicFramePr>
        <p:xfrm>
          <a:off x="108153" y="2394154"/>
          <a:ext cx="6086169" cy="24452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D6C9719-55FF-CA0F-2E29-BC323E52D6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321131"/>
              </p:ext>
            </p:extLst>
          </p:nvPr>
        </p:nvGraphicFramePr>
        <p:xfrm>
          <a:off x="304799" y="1327354"/>
          <a:ext cx="5889523" cy="7620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1437262">
                  <a:extLst>
                    <a:ext uri="{9D8B030D-6E8A-4147-A177-3AD203B41FA5}">
                      <a16:colId xmlns:a16="http://schemas.microsoft.com/office/drawing/2014/main" val="825930842"/>
                    </a:ext>
                  </a:extLst>
                </a:gridCol>
                <a:gridCol w="628898">
                  <a:extLst>
                    <a:ext uri="{9D8B030D-6E8A-4147-A177-3AD203B41FA5}">
                      <a16:colId xmlns:a16="http://schemas.microsoft.com/office/drawing/2014/main" val="404909602"/>
                    </a:ext>
                  </a:extLst>
                </a:gridCol>
                <a:gridCol w="754329">
                  <a:extLst>
                    <a:ext uri="{9D8B030D-6E8A-4147-A177-3AD203B41FA5}">
                      <a16:colId xmlns:a16="http://schemas.microsoft.com/office/drawing/2014/main" val="2987248788"/>
                    </a:ext>
                  </a:extLst>
                </a:gridCol>
                <a:gridCol w="1215282">
                  <a:extLst>
                    <a:ext uri="{9D8B030D-6E8A-4147-A177-3AD203B41FA5}">
                      <a16:colId xmlns:a16="http://schemas.microsoft.com/office/drawing/2014/main" val="2136103780"/>
                    </a:ext>
                  </a:extLst>
                </a:gridCol>
                <a:gridCol w="926876">
                  <a:extLst>
                    <a:ext uri="{9D8B030D-6E8A-4147-A177-3AD203B41FA5}">
                      <a16:colId xmlns:a16="http://schemas.microsoft.com/office/drawing/2014/main" val="901590907"/>
                    </a:ext>
                  </a:extLst>
                </a:gridCol>
                <a:gridCol w="926876">
                  <a:extLst>
                    <a:ext uri="{9D8B030D-6E8A-4147-A177-3AD203B41FA5}">
                      <a16:colId xmlns:a16="http://schemas.microsoft.com/office/drawing/2014/main" val="3712062245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Repairs Types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Week1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Week2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Week3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Week4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b="1" u="none" strike="noStrike" dirty="0">
                          <a:effectLst/>
                        </a:rPr>
                        <a:t>Total</a:t>
                      </a:r>
                      <a:endParaRPr lang="en-GB" sz="1200" b="1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68256873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Screen Replacement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12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9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14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10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45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02265229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Battery Change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8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7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9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6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30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07810197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Water Damage Fix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3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4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2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>
                          <a:effectLst/>
                        </a:rPr>
                        <a:t>5</a:t>
                      </a:r>
                      <a:endParaRPr lang="en-GB" sz="1200" b="0" i="0" u="none" strike="noStrike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>
                        <a:buNone/>
                      </a:pPr>
                      <a:r>
                        <a:rPr lang="en-GB" sz="1200" u="none" strike="noStrike" dirty="0">
                          <a:effectLst/>
                        </a:rPr>
                        <a:t>14</a:t>
                      </a:r>
                      <a:endParaRPr lang="en-GB" sz="1200" b="0" i="0" u="none" strike="noStrike" dirty="0">
                        <a:solidFill>
                          <a:srgbClr val="000000"/>
                        </a:solidFill>
                        <a:effectLst/>
                        <a:latin typeface="Aptos Narrow" panose="020B000402020202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7457689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67274373-2867-19A0-B47D-115EB34AC1A0}"/>
              </a:ext>
            </a:extLst>
          </p:cNvPr>
          <p:cNvSpPr txBox="1"/>
          <p:nvPr/>
        </p:nvSpPr>
        <p:spPr>
          <a:xfrm>
            <a:off x="216308" y="958022"/>
            <a:ext cx="2202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Table: Repairs Data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848E4C-DF20-B9BC-38E0-73DD091696E9}"/>
              </a:ext>
            </a:extLst>
          </p:cNvPr>
          <p:cNvSpPr txBox="1"/>
          <p:nvPr/>
        </p:nvSpPr>
        <p:spPr>
          <a:xfrm>
            <a:off x="304798" y="5161314"/>
            <a:ext cx="57125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Explanation</a:t>
            </a:r>
            <a:r>
              <a:rPr lang="en-GB" sz="1600" dirty="0"/>
              <a:t>: The table and chart show that Screen Replacement is the most common repair type, followed by Battery Change and then Water Damage Fix.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72FCE0-59DA-5848-F204-B03F73578965}"/>
              </a:ext>
            </a:extLst>
          </p:cNvPr>
          <p:cNvSpPr txBox="1"/>
          <p:nvPr/>
        </p:nvSpPr>
        <p:spPr>
          <a:xfrm>
            <a:off x="6371304" y="979833"/>
            <a:ext cx="571254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Decision &amp; Iteration Log</a:t>
            </a:r>
          </a:p>
          <a:p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Why I chose my tool: </a:t>
            </a:r>
            <a:r>
              <a:rPr lang="en-GB" sz="1600" dirty="0"/>
              <a:t>I chose PowerPoint because it allows you to easily outline and present information in a summarised form. I also used Excel within the PowerPoint as it is good for numbers, tables and charts.</a:t>
            </a:r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What information I used: </a:t>
            </a:r>
            <a:r>
              <a:rPr lang="en-GB" sz="1600" dirty="0"/>
              <a:t>I used the weekly repair data for last month from the scenario. I summed up the weekly repairs for each repair type to get the monthly total for each type.</a:t>
            </a:r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How I created my artefact: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First, I opened Excel in </a:t>
            </a:r>
            <a:r>
              <a:rPr lang="en-GB" sz="1600" dirty="0" err="1"/>
              <a:t>powerpoint</a:t>
            </a:r>
            <a:r>
              <a:rPr lang="en-GB" sz="16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Then enter the weekly number for each repair type.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 Used a simple formula in Excel and add up the numbers for each repair type to get the totals.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 made a bar chart to show the most common repair type</a:t>
            </a:r>
            <a:endParaRPr lang="en-GB" sz="1600" b="1" dirty="0"/>
          </a:p>
          <a:p>
            <a:endParaRPr lang="en-GB" sz="1600" b="1" dirty="0"/>
          </a:p>
          <a:p>
            <a:pPr marL="342900" indent="-342900">
              <a:buAutoNum type="arabicPeriod" startAt="4"/>
            </a:pPr>
            <a:r>
              <a:rPr lang="en-GB" sz="1600" b="1" dirty="0"/>
              <a:t>What changes I made</a:t>
            </a:r>
            <a:r>
              <a:rPr lang="en-GB" sz="1600" dirty="0"/>
              <a:t>: I changed the font of the text in the table and made it bigger.</a:t>
            </a:r>
          </a:p>
          <a:p>
            <a:pPr marL="342900" indent="-342900">
              <a:buAutoNum type="arabicPeriod" startAt="4"/>
            </a:pPr>
            <a:r>
              <a:rPr lang="en-GB" sz="1600" b="1" dirty="0"/>
              <a:t>Feedback I used</a:t>
            </a:r>
            <a:r>
              <a:rPr lang="en-GB" sz="1600" dirty="0"/>
              <a:t>: I used the feedback from my tutor that the colours should be consistent.</a:t>
            </a:r>
          </a:p>
          <a:p>
            <a:pPr marL="342900" indent="-342900">
              <a:buAutoNum type="arabicPeriod" startAt="4"/>
            </a:pPr>
            <a:r>
              <a:rPr lang="en-GB" sz="1600" b="1" dirty="0"/>
              <a:t>Final explanation</a:t>
            </a:r>
            <a:r>
              <a:rPr lang="en-GB" sz="1600" dirty="0"/>
              <a:t>: The artefact shows to the Store Manager which repair type is the most common  </a:t>
            </a:r>
          </a:p>
          <a:p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55095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198A68983C46459DA12D7920F9F8FF" ma:contentTypeVersion="9" ma:contentTypeDescription="Create a new document." ma:contentTypeScope="" ma:versionID="35f2153c116517d990b013215c2e733c">
  <xsd:schema xmlns:xsd="http://www.w3.org/2001/XMLSchema" xmlns:xs="http://www.w3.org/2001/XMLSchema" xmlns:p="http://schemas.microsoft.com/office/2006/metadata/properties" xmlns:ns3="930350eb-f8df-4f84-845c-a06ee073f72d" targetNamespace="http://schemas.microsoft.com/office/2006/metadata/properties" ma:root="true" ma:fieldsID="e2cd038ea9ea8c2b1908367365279536" ns3:_="">
    <xsd:import namespace="930350eb-f8df-4f84-845c-a06ee073f72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0350eb-f8df-4f84-845c-a06ee073f72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1343DA5-C336-4503-AC4C-FF58145737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0350eb-f8df-4f84-845c-a06ee073f72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7583A2-C41D-4439-A4DE-BC9B367F063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193271F-D514-4A7F-9760-66C8288EAC10}">
  <ds:schemaRefs>
    <ds:schemaRef ds:uri="http://schemas.microsoft.com/office/2006/documentManagement/types"/>
    <ds:schemaRef ds:uri="930350eb-f8df-4f84-845c-a06ee073f72d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383</TotalTime>
  <Words>264</Words>
  <Application>Microsoft Office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Aptos Narrow</vt:lpstr>
      <vt:lpstr>Arial</vt:lpstr>
      <vt:lpstr>Office Theme</vt:lpstr>
      <vt:lpstr>BrightTech Repairs: summary of last month’s repair jobs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Haruna Kolley (2539053)</dc:creator>
  <cp:lastModifiedBy>Haruna Kolley (2539053)</cp:lastModifiedBy>
  <cp:revision>2</cp:revision>
  <dcterms:created xsi:type="dcterms:W3CDTF">2026-06-27T15:53:08Z</dcterms:created>
  <dcterms:modified xsi:type="dcterms:W3CDTF">2026-06-27T22:16:59Z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0x01010072198A68983C46459DA12D7920F9F8FF</vt:lpwstr>
  </property>
</Properties>
</file>