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DCB916-902F-4935-B3A1-6668DA3B74F7}" v="104" dt="2021-05-18T19:05:34.5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641F83-A24B-4128-982D-6A34996EF1A9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07F5A08-3742-455A-B81F-1ADA06811F77}">
      <dgm:prSet/>
      <dgm:spPr/>
      <dgm:t>
        <a:bodyPr/>
        <a:lstStyle/>
        <a:p>
          <a:r>
            <a:rPr lang="en-GB"/>
            <a:t>Not feeling good enough</a:t>
          </a:r>
          <a:endParaRPr lang="en-US"/>
        </a:p>
      </dgm:t>
    </dgm:pt>
    <dgm:pt modelId="{918E1A3B-D6F2-42ED-9480-5C1E1D10DCF9}" type="parTrans" cxnId="{5FD7E033-0C1C-45D6-B303-48416B293F88}">
      <dgm:prSet/>
      <dgm:spPr/>
      <dgm:t>
        <a:bodyPr/>
        <a:lstStyle/>
        <a:p>
          <a:endParaRPr lang="en-US"/>
        </a:p>
      </dgm:t>
    </dgm:pt>
    <dgm:pt modelId="{7C826162-8D62-48CA-9D95-3A475D4524CD}" type="sibTrans" cxnId="{5FD7E033-0C1C-45D6-B303-48416B293F88}">
      <dgm:prSet/>
      <dgm:spPr/>
      <dgm:t>
        <a:bodyPr/>
        <a:lstStyle/>
        <a:p>
          <a:endParaRPr lang="en-US"/>
        </a:p>
      </dgm:t>
    </dgm:pt>
    <dgm:pt modelId="{F2C31AB3-3F29-41B8-A5DE-ACC7A278E1B5}">
      <dgm:prSet/>
      <dgm:spPr/>
      <dgm:t>
        <a:bodyPr/>
        <a:lstStyle/>
        <a:p>
          <a:r>
            <a:rPr lang="en-GB"/>
            <a:t>Autism </a:t>
          </a:r>
          <a:endParaRPr lang="en-US"/>
        </a:p>
      </dgm:t>
    </dgm:pt>
    <dgm:pt modelId="{9FAA2A71-55AE-4C26-8A5C-68906C3DD500}" type="parTrans" cxnId="{6C14842C-5F30-4636-A6A4-4B14ED9E01BA}">
      <dgm:prSet/>
      <dgm:spPr/>
      <dgm:t>
        <a:bodyPr/>
        <a:lstStyle/>
        <a:p>
          <a:endParaRPr lang="en-US"/>
        </a:p>
      </dgm:t>
    </dgm:pt>
    <dgm:pt modelId="{1E2FEE4D-E5FF-46A7-B10D-7426BB8DE3F2}" type="sibTrans" cxnId="{6C14842C-5F30-4636-A6A4-4B14ED9E01BA}">
      <dgm:prSet/>
      <dgm:spPr/>
      <dgm:t>
        <a:bodyPr/>
        <a:lstStyle/>
        <a:p>
          <a:endParaRPr lang="en-US"/>
        </a:p>
      </dgm:t>
    </dgm:pt>
    <dgm:pt modelId="{0615F29D-78F6-49CF-AD16-8138F945F73C}">
      <dgm:prSet/>
      <dgm:spPr/>
      <dgm:t>
        <a:bodyPr/>
        <a:lstStyle/>
        <a:p>
          <a:r>
            <a:rPr lang="en-GB"/>
            <a:t>Therapy</a:t>
          </a:r>
          <a:endParaRPr lang="en-US"/>
        </a:p>
      </dgm:t>
    </dgm:pt>
    <dgm:pt modelId="{6B34CCFD-2536-4A1B-8BAF-214339D4C03F}" type="parTrans" cxnId="{258F6D40-AE1C-47D6-B411-7CD3765BA6A9}">
      <dgm:prSet/>
      <dgm:spPr/>
      <dgm:t>
        <a:bodyPr/>
        <a:lstStyle/>
        <a:p>
          <a:endParaRPr lang="en-US"/>
        </a:p>
      </dgm:t>
    </dgm:pt>
    <dgm:pt modelId="{3B05B2DC-DA12-4418-BB1C-6ADC78C1060F}" type="sibTrans" cxnId="{258F6D40-AE1C-47D6-B411-7CD3765BA6A9}">
      <dgm:prSet/>
      <dgm:spPr/>
      <dgm:t>
        <a:bodyPr/>
        <a:lstStyle/>
        <a:p>
          <a:endParaRPr lang="en-US"/>
        </a:p>
      </dgm:t>
    </dgm:pt>
    <dgm:pt modelId="{00F7B697-A3A3-4B47-944A-25E13E1AAD05}">
      <dgm:prSet/>
      <dgm:spPr/>
      <dgm:t>
        <a:bodyPr/>
        <a:lstStyle/>
        <a:p>
          <a:r>
            <a:rPr lang="en-GB"/>
            <a:t>Parents </a:t>
          </a:r>
          <a:endParaRPr lang="en-US"/>
        </a:p>
      </dgm:t>
    </dgm:pt>
    <dgm:pt modelId="{9A5C0226-1A64-47D1-B4E0-7127536CD677}" type="parTrans" cxnId="{CF3C48F4-AECC-4531-B286-0730ED283BAD}">
      <dgm:prSet/>
      <dgm:spPr/>
      <dgm:t>
        <a:bodyPr/>
        <a:lstStyle/>
        <a:p>
          <a:endParaRPr lang="en-US"/>
        </a:p>
      </dgm:t>
    </dgm:pt>
    <dgm:pt modelId="{E0327A04-19DD-491A-8787-1A35B30CD7B0}" type="sibTrans" cxnId="{CF3C48F4-AECC-4531-B286-0730ED283BAD}">
      <dgm:prSet/>
      <dgm:spPr/>
      <dgm:t>
        <a:bodyPr/>
        <a:lstStyle/>
        <a:p>
          <a:endParaRPr lang="en-US"/>
        </a:p>
      </dgm:t>
    </dgm:pt>
    <dgm:pt modelId="{6665F669-FE9E-48B3-8E16-6C7F568A369D}">
      <dgm:prSet/>
      <dgm:spPr/>
      <dgm:t>
        <a:bodyPr/>
        <a:lstStyle/>
        <a:p>
          <a:r>
            <a:rPr lang="en-GB"/>
            <a:t>Relationships </a:t>
          </a:r>
          <a:endParaRPr lang="en-US"/>
        </a:p>
      </dgm:t>
    </dgm:pt>
    <dgm:pt modelId="{878F6364-461B-4355-9C17-930C5DC83B86}" type="parTrans" cxnId="{EEFF2D48-CD12-490F-A209-04899F20D357}">
      <dgm:prSet/>
      <dgm:spPr/>
      <dgm:t>
        <a:bodyPr/>
        <a:lstStyle/>
        <a:p>
          <a:endParaRPr lang="en-US"/>
        </a:p>
      </dgm:t>
    </dgm:pt>
    <dgm:pt modelId="{0BF4E7BF-0878-47D5-90D9-4DCB5DE6C626}" type="sibTrans" cxnId="{EEFF2D48-CD12-490F-A209-04899F20D357}">
      <dgm:prSet/>
      <dgm:spPr/>
      <dgm:t>
        <a:bodyPr/>
        <a:lstStyle/>
        <a:p>
          <a:endParaRPr lang="en-US"/>
        </a:p>
      </dgm:t>
    </dgm:pt>
    <dgm:pt modelId="{4347876B-859E-424D-B394-FFA9CADEE9EA}">
      <dgm:prSet/>
      <dgm:spPr/>
      <dgm:t>
        <a:bodyPr/>
        <a:lstStyle/>
        <a:p>
          <a:r>
            <a:rPr lang="en-GB"/>
            <a:t>Young Simon</a:t>
          </a:r>
          <a:endParaRPr lang="en-US"/>
        </a:p>
      </dgm:t>
    </dgm:pt>
    <dgm:pt modelId="{4A678E67-BD21-4F4B-801F-C76A420CF1B5}" type="parTrans" cxnId="{FE3C40F9-DE5A-4537-9A71-DA72EECE438B}">
      <dgm:prSet/>
      <dgm:spPr/>
      <dgm:t>
        <a:bodyPr/>
        <a:lstStyle/>
        <a:p>
          <a:endParaRPr lang="en-US"/>
        </a:p>
      </dgm:t>
    </dgm:pt>
    <dgm:pt modelId="{EDC834C3-47AE-49E3-898D-BAD8AE532315}" type="sibTrans" cxnId="{FE3C40F9-DE5A-4537-9A71-DA72EECE438B}">
      <dgm:prSet/>
      <dgm:spPr/>
      <dgm:t>
        <a:bodyPr/>
        <a:lstStyle/>
        <a:p>
          <a:endParaRPr lang="en-US"/>
        </a:p>
      </dgm:t>
    </dgm:pt>
    <dgm:pt modelId="{6A34E4AE-B143-41BA-BAB9-2B7B8A21BED3}" type="pres">
      <dgm:prSet presAssocID="{A6641F83-A24B-4128-982D-6A34996EF1A9}" presName="diagram" presStyleCnt="0">
        <dgm:presLayoutVars>
          <dgm:dir/>
          <dgm:resizeHandles val="exact"/>
        </dgm:presLayoutVars>
      </dgm:prSet>
      <dgm:spPr/>
    </dgm:pt>
    <dgm:pt modelId="{B452048E-A6CC-4B42-99DC-B25A2887A3A1}" type="pres">
      <dgm:prSet presAssocID="{207F5A08-3742-455A-B81F-1ADA06811F77}" presName="node" presStyleLbl="node1" presStyleIdx="0" presStyleCnt="6">
        <dgm:presLayoutVars>
          <dgm:bulletEnabled val="1"/>
        </dgm:presLayoutVars>
      </dgm:prSet>
      <dgm:spPr/>
    </dgm:pt>
    <dgm:pt modelId="{47F9E292-5312-42D7-9DF8-103D850D3931}" type="pres">
      <dgm:prSet presAssocID="{7C826162-8D62-48CA-9D95-3A475D4524CD}" presName="sibTrans" presStyleCnt="0"/>
      <dgm:spPr/>
    </dgm:pt>
    <dgm:pt modelId="{D852FB71-9506-41D7-8B32-EB0D5FB894EE}" type="pres">
      <dgm:prSet presAssocID="{F2C31AB3-3F29-41B8-A5DE-ACC7A278E1B5}" presName="node" presStyleLbl="node1" presStyleIdx="1" presStyleCnt="6">
        <dgm:presLayoutVars>
          <dgm:bulletEnabled val="1"/>
        </dgm:presLayoutVars>
      </dgm:prSet>
      <dgm:spPr/>
    </dgm:pt>
    <dgm:pt modelId="{11E7D480-898F-4366-A44B-68CB6F1B62B6}" type="pres">
      <dgm:prSet presAssocID="{1E2FEE4D-E5FF-46A7-B10D-7426BB8DE3F2}" presName="sibTrans" presStyleCnt="0"/>
      <dgm:spPr/>
    </dgm:pt>
    <dgm:pt modelId="{F5704685-37ED-450A-A922-E80ACF9E19B8}" type="pres">
      <dgm:prSet presAssocID="{0615F29D-78F6-49CF-AD16-8138F945F73C}" presName="node" presStyleLbl="node1" presStyleIdx="2" presStyleCnt="6">
        <dgm:presLayoutVars>
          <dgm:bulletEnabled val="1"/>
        </dgm:presLayoutVars>
      </dgm:prSet>
      <dgm:spPr/>
    </dgm:pt>
    <dgm:pt modelId="{99E62C8E-812F-4E4C-95AB-7962401117D3}" type="pres">
      <dgm:prSet presAssocID="{3B05B2DC-DA12-4418-BB1C-6ADC78C1060F}" presName="sibTrans" presStyleCnt="0"/>
      <dgm:spPr/>
    </dgm:pt>
    <dgm:pt modelId="{FE36E717-27C2-47B4-ACD4-B621A87CF310}" type="pres">
      <dgm:prSet presAssocID="{00F7B697-A3A3-4B47-944A-25E13E1AAD05}" presName="node" presStyleLbl="node1" presStyleIdx="3" presStyleCnt="6">
        <dgm:presLayoutVars>
          <dgm:bulletEnabled val="1"/>
        </dgm:presLayoutVars>
      </dgm:prSet>
      <dgm:spPr/>
    </dgm:pt>
    <dgm:pt modelId="{1D3ECE75-DFD1-4A46-B6BD-D38A182BB5FD}" type="pres">
      <dgm:prSet presAssocID="{E0327A04-19DD-491A-8787-1A35B30CD7B0}" presName="sibTrans" presStyleCnt="0"/>
      <dgm:spPr/>
    </dgm:pt>
    <dgm:pt modelId="{414E02E7-DC7D-43ED-B024-D6639FA310DC}" type="pres">
      <dgm:prSet presAssocID="{6665F669-FE9E-48B3-8E16-6C7F568A369D}" presName="node" presStyleLbl="node1" presStyleIdx="4" presStyleCnt="6">
        <dgm:presLayoutVars>
          <dgm:bulletEnabled val="1"/>
        </dgm:presLayoutVars>
      </dgm:prSet>
      <dgm:spPr/>
    </dgm:pt>
    <dgm:pt modelId="{A22B38F6-64BB-4CF4-A160-34CB2885E8AF}" type="pres">
      <dgm:prSet presAssocID="{0BF4E7BF-0878-47D5-90D9-4DCB5DE6C626}" presName="sibTrans" presStyleCnt="0"/>
      <dgm:spPr/>
    </dgm:pt>
    <dgm:pt modelId="{0ADA4153-4E29-4920-AE17-F642DDDE4067}" type="pres">
      <dgm:prSet presAssocID="{4347876B-859E-424D-B394-FFA9CADEE9EA}" presName="node" presStyleLbl="node1" presStyleIdx="5" presStyleCnt="6">
        <dgm:presLayoutVars>
          <dgm:bulletEnabled val="1"/>
        </dgm:presLayoutVars>
      </dgm:prSet>
      <dgm:spPr/>
    </dgm:pt>
  </dgm:ptLst>
  <dgm:cxnLst>
    <dgm:cxn modelId="{2F13831E-068E-4B70-9836-90571AE3BB23}" type="presOf" srcId="{0615F29D-78F6-49CF-AD16-8138F945F73C}" destId="{F5704685-37ED-450A-A922-E80ACF9E19B8}" srcOrd="0" destOrd="0" presId="urn:microsoft.com/office/officeart/2005/8/layout/default"/>
    <dgm:cxn modelId="{6C14842C-5F30-4636-A6A4-4B14ED9E01BA}" srcId="{A6641F83-A24B-4128-982D-6A34996EF1A9}" destId="{F2C31AB3-3F29-41B8-A5DE-ACC7A278E1B5}" srcOrd="1" destOrd="0" parTransId="{9FAA2A71-55AE-4C26-8A5C-68906C3DD500}" sibTransId="{1E2FEE4D-E5FF-46A7-B10D-7426BB8DE3F2}"/>
    <dgm:cxn modelId="{5FD7E033-0C1C-45D6-B303-48416B293F88}" srcId="{A6641F83-A24B-4128-982D-6A34996EF1A9}" destId="{207F5A08-3742-455A-B81F-1ADA06811F77}" srcOrd="0" destOrd="0" parTransId="{918E1A3B-D6F2-42ED-9480-5C1E1D10DCF9}" sibTransId="{7C826162-8D62-48CA-9D95-3A475D4524CD}"/>
    <dgm:cxn modelId="{258F6D40-AE1C-47D6-B411-7CD3765BA6A9}" srcId="{A6641F83-A24B-4128-982D-6A34996EF1A9}" destId="{0615F29D-78F6-49CF-AD16-8138F945F73C}" srcOrd="2" destOrd="0" parTransId="{6B34CCFD-2536-4A1B-8BAF-214339D4C03F}" sibTransId="{3B05B2DC-DA12-4418-BB1C-6ADC78C1060F}"/>
    <dgm:cxn modelId="{2CCB0364-DCD9-4B61-9723-AF13E102C137}" type="presOf" srcId="{4347876B-859E-424D-B394-FFA9CADEE9EA}" destId="{0ADA4153-4E29-4920-AE17-F642DDDE4067}" srcOrd="0" destOrd="0" presId="urn:microsoft.com/office/officeart/2005/8/layout/default"/>
    <dgm:cxn modelId="{EEFF2D48-CD12-490F-A209-04899F20D357}" srcId="{A6641F83-A24B-4128-982D-6A34996EF1A9}" destId="{6665F669-FE9E-48B3-8E16-6C7F568A369D}" srcOrd="4" destOrd="0" parTransId="{878F6364-461B-4355-9C17-930C5DC83B86}" sibTransId="{0BF4E7BF-0878-47D5-90D9-4DCB5DE6C626}"/>
    <dgm:cxn modelId="{770D9051-8877-4110-AFB2-47A540D42B50}" type="presOf" srcId="{F2C31AB3-3F29-41B8-A5DE-ACC7A278E1B5}" destId="{D852FB71-9506-41D7-8B32-EB0D5FB894EE}" srcOrd="0" destOrd="0" presId="urn:microsoft.com/office/officeart/2005/8/layout/default"/>
    <dgm:cxn modelId="{916E6255-6EEF-4E8E-AC47-F72D2CFE22F9}" type="presOf" srcId="{A6641F83-A24B-4128-982D-6A34996EF1A9}" destId="{6A34E4AE-B143-41BA-BAB9-2B7B8A21BED3}" srcOrd="0" destOrd="0" presId="urn:microsoft.com/office/officeart/2005/8/layout/default"/>
    <dgm:cxn modelId="{7B9C96CD-4FEB-4B34-A871-ADE37270DEEB}" type="presOf" srcId="{00F7B697-A3A3-4B47-944A-25E13E1AAD05}" destId="{FE36E717-27C2-47B4-ACD4-B621A87CF310}" srcOrd="0" destOrd="0" presId="urn:microsoft.com/office/officeart/2005/8/layout/default"/>
    <dgm:cxn modelId="{2F2213EE-80BE-4962-A370-4B4F3BE85C8A}" type="presOf" srcId="{6665F669-FE9E-48B3-8E16-6C7F568A369D}" destId="{414E02E7-DC7D-43ED-B024-D6639FA310DC}" srcOrd="0" destOrd="0" presId="urn:microsoft.com/office/officeart/2005/8/layout/default"/>
    <dgm:cxn modelId="{CF3C48F4-AECC-4531-B286-0730ED283BAD}" srcId="{A6641F83-A24B-4128-982D-6A34996EF1A9}" destId="{00F7B697-A3A3-4B47-944A-25E13E1AAD05}" srcOrd="3" destOrd="0" parTransId="{9A5C0226-1A64-47D1-B4E0-7127536CD677}" sibTransId="{E0327A04-19DD-491A-8787-1A35B30CD7B0}"/>
    <dgm:cxn modelId="{87D824F8-9073-4B1D-86E8-7C12DD934D5B}" type="presOf" srcId="{207F5A08-3742-455A-B81F-1ADA06811F77}" destId="{B452048E-A6CC-4B42-99DC-B25A2887A3A1}" srcOrd="0" destOrd="0" presId="urn:microsoft.com/office/officeart/2005/8/layout/default"/>
    <dgm:cxn modelId="{FE3C40F9-DE5A-4537-9A71-DA72EECE438B}" srcId="{A6641F83-A24B-4128-982D-6A34996EF1A9}" destId="{4347876B-859E-424D-B394-FFA9CADEE9EA}" srcOrd="5" destOrd="0" parTransId="{4A678E67-BD21-4F4B-801F-C76A420CF1B5}" sibTransId="{EDC834C3-47AE-49E3-898D-BAD8AE532315}"/>
    <dgm:cxn modelId="{9AA2F92F-F599-45D6-9D9B-EA31440C3532}" type="presParOf" srcId="{6A34E4AE-B143-41BA-BAB9-2B7B8A21BED3}" destId="{B452048E-A6CC-4B42-99DC-B25A2887A3A1}" srcOrd="0" destOrd="0" presId="urn:microsoft.com/office/officeart/2005/8/layout/default"/>
    <dgm:cxn modelId="{963422FC-8A11-4C43-9473-DDB8135E7B31}" type="presParOf" srcId="{6A34E4AE-B143-41BA-BAB9-2B7B8A21BED3}" destId="{47F9E292-5312-42D7-9DF8-103D850D3931}" srcOrd="1" destOrd="0" presId="urn:microsoft.com/office/officeart/2005/8/layout/default"/>
    <dgm:cxn modelId="{D4845379-5E1D-445C-A67F-BE21FD004901}" type="presParOf" srcId="{6A34E4AE-B143-41BA-BAB9-2B7B8A21BED3}" destId="{D852FB71-9506-41D7-8B32-EB0D5FB894EE}" srcOrd="2" destOrd="0" presId="urn:microsoft.com/office/officeart/2005/8/layout/default"/>
    <dgm:cxn modelId="{4D1F1101-1EA4-4A70-9166-00F8C4BD729F}" type="presParOf" srcId="{6A34E4AE-B143-41BA-BAB9-2B7B8A21BED3}" destId="{11E7D480-898F-4366-A44B-68CB6F1B62B6}" srcOrd="3" destOrd="0" presId="urn:microsoft.com/office/officeart/2005/8/layout/default"/>
    <dgm:cxn modelId="{8A0F76BE-0743-415E-ABD5-2557F1F67C37}" type="presParOf" srcId="{6A34E4AE-B143-41BA-BAB9-2B7B8A21BED3}" destId="{F5704685-37ED-450A-A922-E80ACF9E19B8}" srcOrd="4" destOrd="0" presId="urn:microsoft.com/office/officeart/2005/8/layout/default"/>
    <dgm:cxn modelId="{C9224D42-97BB-486D-9891-5E09003EB639}" type="presParOf" srcId="{6A34E4AE-B143-41BA-BAB9-2B7B8A21BED3}" destId="{99E62C8E-812F-4E4C-95AB-7962401117D3}" srcOrd="5" destOrd="0" presId="urn:microsoft.com/office/officeart/2005/8/layout/default"/>
    <dgm:cxn modelId="{3107B283-5516-4F03-92D8-8D62642CB67D}" type="presParOf" srcId="{6A34E4AE-B143-41BA-BAB9-2B7B8A21BED3}" destId="{FE36E717-27C2-47B4-ACD4-B621A87CF310}" srcOrd="6" destOrd="0" presId="urn:microsoft.com/office/officeart/2005/8/layout/default"/>
    <dgm:cxn modelId="{49242AFD-CEF5-4297-9DFB-3D63E8FE5783}" type="presParOf" srcId="{6A34E4AE-B143-41BA-BAB9-2B7B8A21BED3}" destId="{1D3ECE75-DFD1-4A46-B6BD-D38A182BB5FD}" srcOrd="7" destOrd="0" presId="urn:microsoft.com/office/officeart/2005/8/layout/default"/>
    <dgm:cxn modelId="{7BB40624-4826-478F-8CEC-90EF165A277F}" type="presParOf" srcId="{6A34E4AE-B143-41BA-BAB9-2B7B8A21BED3}" destId="{414E02E7-DC7D-43ED-B024-D6639FA310DC}" srcOrd="8" destOrd="0" presId="urn:microsoft.com/office/officeart/2005/8/layout/default"/>
    <dgm:cxn modelId="{45D269A3-9128-4008-9451-4946E82AC76F}" type="presParOf" srcId="{6A34E4AE-B143-41BA-BAB9-2B7B8A21BED3}" destId="{A22B38F6-64BB-4CF4-A160-34CB2885E8AF}" srcOrd="9" destOrd="0" presId="urn:microsoft.com/office/officeart/2005/8/layout/default"/>
    <dgm:cxn modelId="{F83B4335-8184-47C3-AE14-35FB82A351E8}" type="presParOf" srcId="{6A34E4AE-B143-41BA-BAB9-2B7B8A21BED3}" destId="{0ADA4153-4E29-4920-AE17-F642DDDE4067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2AD5C6-C5AC-4D2B-81DE-3106CC8FB0B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CF500D4-E12F-473E-876D-AB5C5086B94A}">
      <dgm:prSet/>
      <dgm:spPr/>
      <dgm:t>
        <a:bodyPr/>
        <a:lstStyle/>
        <a:p>
          <a:r>
            <a:rPr lang="en-GB"/>
            <a:t>Lifelong issue </a:t>
          </a:r>
          <a:endParaRPr lang="en-US"/>
        </a:p>
      </dgm:t>
    </dgm:pt>
    <dgm:pt modelId="{584F2A01-E7D6-4255-A803-6FC585CA1C8F}" type="parTrans" cxnId="{D6B018EC-8154-4951-AC02-9C09EF3E53E3}">
      <dgm:prSet/>
      <dgm:spPr/>
      <dgm:t>
        <a:bodyPr/>
        <a:lstStyle/>
        <a:p>
          <a:endParaRPr lang="en-US"/>
        </a:p>
      </dgm:t>
    </dgm:pt>
    <dgm:pt modelId="{F1454672-C576-49EF-B88A-D7B0405C8257}" type="sibTrans" cxnId="{D6B018EC-8154-4951-AC02-9C09EF3E53E3}">
      <dgm:prSet/>
      <dgm:spPr/>
      <dgm:t>
        <a:bodyPr/>
        <a:lstStyle/>
        <a:p>
          <a:endParaRPr lang="en-US"/>
        </a:p>
      </dgm:t>
    </dgm:pt>
    <dgm:pt modelId="{50209C24-BA26-4CB2-BFBC-DE11A5823BD2}">
      <dgm:prSet/>
      <dgm:spPr/>
      <dgm:t>
        <a:bodyPr/>
        <a:lstStyle/>
        <a:p>
          <a:r>
            <a:rPr lang="en-GB"/>
            <a:t>All different areas of life – e.g relationships, education..</a:t>
          </a:r>
          <a:endParaRPr lang="en-US"/>
        </a:p>
      </dgm:t>
    </dgm:pt>
    <dgm:pt modelId="{16F50334-23A5-46EE-9342-0B4D63211B41}" type="parTrans" cxnId="{9F6A326F-2639-4205-9879-0421BB8A5158}">
      <dgm:prSet/>
      <dgm:spPr/>
      <dgm:t>
        <a:bodyPr/>
        <a:lstStyle/>
        <a:p>
          <a:endParaRPr lang="en-US"/>
        </a:p>
      </dgm:t>
    </dgm:pt>
    <dgm:pt modelId="{E13D9AA6-C023-4F93-8B27-7205D3894008}" type="sibTrans" cxnId="{9F6A326F-2639-4205-9879-0421BB8A5158}">
      <dgm:prSet/>
      <dgm:spPr/>
      <dgm:t>
        <a:bodyPr/>
        <a:lstStyle/>
        <a:p>
          <a:endParaRPr lang="en-US"/>
        </a:p>
      </dgm:t>
    </dgm:pt>
    <dgm:pt modelId="{9118DFE1-4326-49FB-AE1A-6C3E408EEE02}">
      <dgm:prSet/>
      <dgm:spPr/>
      <dgm:t>
        <a:bodyPr/>
        <a:lstStyle/>
        <a:p>
          <a:r>
            <a:rPr lang="en-GB"/>
            <a:t>Linked with self saboteur and imposter syndrome </a:t>
          </a:r>
          <a:endParaRPr lang="en-US"/>
        </a:p>
      </dgm:t>
    </dgm:pt>
    <dgm:pt modelId="{EAE5E402-C1E8-4F54-A120-27C6613296AE}" type="parTrans" cxnId="{ABA18357-D534-4E2A-8A94-B43B6B81546C}">
      <dgm:prSet/>
      <dgm:spPr/>
      <dgm:t>
        <a:bodyPr/>
        <a:lstStyle/>
        <a:p>
          <a:endParaRPr lang="en-US"/>
        </a:p>
      </dgm:t>
    </dgm:pt>
    <dgm:pt modelId="{45942448-DBEE-49F5-A747-340FB68D82D2}" type="sibTrans" cxnId="{ABA18357-D534-4E2A-8A94-B43B6B81546C}">
      <dgm:prSet/>
      <dgm:spPr/>
      <dgm:t>
        <a:bodyPr/>
        <a:lstStyle/>
        <a:p>
          <a:endParaRPr lang="en-US"/>
        </a:p>
      </dgm:t>
    </dgm:pt>
    <dgm:pt modelId="{D60D3CDB-E6A2-4129-B095-45387B04E296}">
      <dgm:prSet/>
      <dgm:spPr/>
      <dgm:t>
        <a:bodyPr/>
        <a:lstStyle/>
        <a:p>
          <a:r>
            <a:rPr lang="en-GB"/>
            <a:t>Therapy and self reflection</a:t>
          </a:r>
          <a:endParaRPr lang="en-US"/>
        </a:p>
      </dgm:t>
    </dgm:pt>
    <dgm:pt modelId="{2E704D8E-1A92-4BB0-AE54-E518AF081379}" type="parTrans" cxnId="{9AD461C8-BF40-4007-8BC5-74DD0D618443}">
      <dgm:prSet/>
      <dgm:spPr/>
      <dgm:t>
        <a:bodyPr/>
        <a:lstStyle/>
        <a:p>
          <a:endParaRPr lang="en-US"/>
        </a:p>
      </dgm:t>
    </dgm:pt>
    <dgm:pt modelId="{01C6BFE7-7B6C-4BB3-9228-562724BA4F9E}" type="sibTrans" cxnId="{9AD461C8-BF40-4007-8BC5-74DD0D618443}">
      <dgm:prSet/>
      <dgm:spPr/>
      <dgm:t>
        <a:bodyPr/>
        <a:lstStyle/>
        <a:p>
          <a:endParaRPr lang="en-US"/>
        </a:p>
      </dgm:t>
    </dgm:pt>
    <dgm:pt modelId="{8B3EEB69-2AAC-45E0-8B93-752739DAEF7C}" type="pres">
      <dgm:prSet presAssocID="{352AD5C6-C5AC-4D2B-81DE-3106CC8FB0B4}" presName="linear" presStyleCnt="0">
        <dgm:presLayoutVars>
          <dgm:animLvl val="lvl"/>
          <dgm:resizeHandles val="exact"/>
        </dgm:presLayoutVars>
      </dgm:prSet>
      <dgm:spPr/>
    </dgm:pt>
    <dgm:pt modelId="{449A6083-21C2-4118-A76B-DC3D6AB537A8}" type="pres">
      <dgm:prSet presAssocID="{6CF500D4-E12F-473E-876D-AB5C5086B94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8D96E3C-5F0B-46C0-85CF-4725ED930906}" type="pres">
      <dgm:prSet presAssocID="{F1454672-C576-49EF-B88A-D7B0405C8257}" presName="spacer" presStyleCnt="0"/>
      <dgm:spPr/>
    </dgm:pt>
    <dgm:pt modelId="{5FA1C9C9-587C-445F-907E-493F045E19BB}" type="pres">
      <dgm:prSet presAssocID="{50209C24-BA26-4CB2-BFBC-DE11A5823BD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9BC1CA9-6291-41B0-9895-A7E5433D0AC5}" type="pres">
      <dgm:prSet presAssocID="{E13D9AA6-C023-4F93-8B27-7205D3894008}" presName="spacer" presStyleCnt="0"/>
      <dgm:spPr/>
    </dgm:pt>
    <dgm:pt modelId="{D644FEB1-0C02-45F8-9D5E-CC84BFDFBE1F}" type="pres">
      <dgm:prSet presAssocID="{9118DFE1-4326-49FB-AE1A-6C3E408EEE0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7CB7350-2D87-47C2-9DB2-100EE588244C}" type="pres">
      <dgm:prSet presAssocID="{45942448-DBEE-49F5-A747-340FB68D82D2}" presName="spacer" presStyleCnt="0"/>
      <dgm:spPr/>
    </dgm:pt>
    <dgm:pt modelId="{C163C54F-3799-4162-9F67-1F1C609D9025}" type="pres">
      <dgm:prSet presAssocID="{D60D3CDB-E6A2-4129-B095-45387B04E29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E868611-2455-470A-9C99-51FA741ADDE7}" type="presOf" srcId="{6CF500D4-E12F-473E-876D-AB5C5086B94A}" destId="{449A6083-21C2-4118-A76B-DC3D6AB537A8}" srcOrd="0" destOrd="0" presId="urn:microsoft.com/office/officeart/2005/8/layout/vList2"/>
    <dgm:cxn modelId="{7ED4112D-9E9C-48AF-8AEC-F9E0F2664CAD}" type="presOf" srcId="{50209C24-BA26-4CB2-BFBC-DE11A5823BD2}" destId="{5FA1C9C9-587C-445F-907E-493F045E19BB}" srcOrd="0" destOrd="0" presId="urn:microsoft.com/office/officeart/2005/8/layout/vList2"/>
    <dgm:cxn modelId="{72BBFA5D-282A-4FCB-8D58-6D09D28D0710}" type="presOf" srcId="{352AD5C6-C5AC-4D2B-81DE-3106CC8FB0B4}" destId="{8B3EEB69-2AAC-45E0-8B93-752739DAEF7C}" srcOrd="0" destOrd="0" presId="urn:microsoft.com/office/officeart/2005/8/layout/vList2"/>
    <dgm:cxn modelId="{03994249-0A49-4FA3-AE04-9B9F42104011}" type="presOf" srcId="{D60D3CDB-E6A2-4129-B095-45387B04E296}" destId="{C163C54F-3799-4162-9F67-1F1C609D9025}" srcOrd="0" destOrd="0" presId="urn:microsoft.com/office/officeart/2005/8/layout/vList2"/>
    <dgm:cxn modelId="{9F6A326F-2639-4205-9879-0421BB8A5158}" srcId="{352AD5C6-C5AC-4D2B-81DE-3106CC8FB0B4}" destId="{50209C24-BA26-4CB2-BFBC-DE11A5823BD2}" srcOrd="1" destOrd="0" parTransId="{16F50334-23A5-46EE-9342-0B4D63211B41}" sibTransId="{E13D9AA6-C023-4F93-8B27-7205D3894008}"/>
    <dgm:cxn modelId="{ABA18357-D534-4E2A-8A94-B43B6B81546C}" srcId="{352AD5C6-C5AC-4D2B-81DE-3106CC8FB0B4}" destId="{9118DFE1-4326-49FB-AE1A-6C3E408EEE02}" srcOrd="2" destOrd="0" parTransId="{EAE5E402-C1E8-4F54-A120-27C6613296AE}" sibTransId="{45942448-DBEE-49F5-A747-340FB68D82D2}"/>
    <dgm:cxn modelId="{EA183182-C5C8-4B82-B686-49C6AD1AABB2}" type="presOf" srcId="{9118DFE1-4326-49FB-AE1A-6C3E408EEE02}" destId="{D644FEB1-0C02-45F8-9D5E-CC84BFDFBE1F}" srcOrd="0" destOrd="0" presId="urn:microsoft.com/office/officeart/2005/8/layout/vList2"/>
    <dgm:cxn modelId="{9AD461C8-BF40-4007-8BC5-74DD0D618443}" srcId="{352AD5C6-C5AC-4D2B-81DE-3106CC8FB0B4}" destId="{D60D3CDB-E6A2-4129-B095-45387B04E296}" srcOrd="3" destOrd="0" parTransId="{2E704D8E-1A92-4BB0-AE54-E518AF081379}" sibTransId="{01C6BFE7-7B6C-4BB3-9228-562724BA4F9E}"/>
    <dgm:cxn modelId="{D6B018EC-8154-4951-AC02-9C09EF3E53E3}" srcId="{352AD5C6-C5AC-4D2B-81DE-3106CC8FB0B4}" destId="{6CF500D4-E12F-473E-876D-AB5C5086B94A}" srcOrd="0" destOrd="0" parTransId="{584F2A01-E7D6-4255-A803-6FC585CA1C8F}" sibTransId="{F1454672-C576-49EF-B88A-D7B0405C8257}"/>
    <dgm:cxn modelId="{13EE252A-C6A1-4794-AE70-7157E4B74086}" type="presParOf" srcId="{8B3EEB69-2AAC-45E0-8B93-752739DAEF7C}" destId="{449A6083-21C2-4118-A76B-DC3D6AB537A8}" srcOrd="0" destOrd="0" presId="urn:microsoft.com/office/officeart/2005/8/layout/vList2"/>
    <dgm:cxn modelId="{1E0EFA10-1EB6-4B59-98C4-8E4D7DCF12F6}" type="presParOf" srcId="{8B3EEB69-2AAC-45E0-8B93-752739DAEF7C}" destId="{88D96E3C-5F0B-46C0-85CF-4725ED930906}" srcOrd="1" destOrd="0" presId="urn:microsoft.com/office/officeart/2005/8/layout/vList2"/>
    <dgm:cxn modelId="{BD8FC2F1-49BF-493D-9BD7-7244A16EA817}" type="presParOf" srcId="{8B3EEB69-2AAC-45E0-8B93-752739DAEF7C}" destId="{5FA1C9C9-587C-445F-907E-493F045E19BB}" srcOrd="2" destOrd="0" presId="urn:microsoft.com/office/officeart/2005/8/layout/vList2"/>
    <dgm:cxn modelId="{5AA0B56B-8A49-40DA-8193-669AD883F795}" type="presParOf" srcId="{8B3EEB69-2AAC-45E0-8B93-752739DAEF7C}" destId="{89BC1CA9-6291-41B0-9895-A7E5433D0AC5}" srcOrd="3" destOrd="0" presId="urn:microsoft.com/office/officeart/2005/8/layout/vList2"/>
    <dgm:cxn modelId="{AF677C6B-88F8-4C62-B45A-9811D163EF75}" type="presParOf" srcId="{8B3EEB69-2AAC-45E0-8B93-752739DAEF7C}" destId="{D644FEB1-0C02-45F8-9D5E-CC84BFDFBE1F}" srcOrd="4" destOrd="0" presId="urn:microsoft.com/office/officeart/2005/8/layout/vList2"/>
    <dgm:cxn modelId="{6F6887FF-02AC-413D-81EB-3CF07FAE90A5}" type="presParOf" srcId="{8B3EEB69-2AAC-45E0-8B93-752739DAEF7C}" destId="{57CB7350-2D87-47C2-9DB2-100EE588244C}" srcOrd="5" destOrd="0" presId="urn:microsoft.com/office/officeart/2005/8/layout/vList2"/>
    <dgm:cxn modelId="{76D75D95-64BF-4A4B-B389-E96A34DF2CDB}" type="presParOf" srcId="{8B3EEB69-2AAC-45E0-8B93-752739DAEF7C}" destId="{C163C54F-3799-4162-9F67-1F1C609D902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4108ECB-1753-4367-BC39-4B201336520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CF13AAD-3789-420C-AD0B-AAE0597849A9}">
      <dgm:prSet/>
      <dgm:spPr/>
      <dgm:t>
        <a:bodyPr/>
        <a:lstStyle/>
        <a:p>
          <a:r>
            <a:rPr lang="en-GB"/>
            <a:t>Felt different e.g didn’t fit in with in groups, didn’t have the same interest as peers </a:t>
          </a:r>
          <a:endParaRPr lang="en-US"/>
        </a:p>
      </dgm:t>
    </dgm:pt>
    <dgm:pt modelId="{773EFEDB-FA6C-465C-AAA2-F5A5DDE1F680}" type="parTrans" cxnId="{B8982902-A15B-4B7C-A4B3-967BDF0A7F33}">
      <dgm:prSet/>
      <dgm:spPr/>
      <dgm:t>
        <a:bodyPr/>
        <a:lstStyle/>
        <a:p>
          <a:endParaRPr lang="en-US"/>
        </a:p>
      </dgm:t>
    </dgm:pt>
    <dgm:pt modelId="{3A45BA6B-7691-40F9-B336-2CBC71371B71}" type="sibTrans" cxnId="{B8982902-A15B-4B7C-A4B3-967BDF0A7F33}">
      <dgm:prSet/>
      <dgm:spPr/>
      <dgm:t>
        <a:bodyPr/>
        <a:lstStyle/>
        <a:p>
          <a:endParaRPr lang="en-US"/>
        </a:p>
      </dgm:t>
    </dgm:pt>
    <dgm:pt modelId="{971731FE-6C37-4C22-8D1B-A220DE7C8C9C}">
      <dgm:prSet/>
      <dgm:spPr/>
      <dgm:t>
        <a:bodyPr/>
        <a:lstStyle/>
        <a:p>
          <a:r>
            <a:rPr lang="en-GB"/>
            <a:t>Over the last twelve months I’ve been through a self discovery </a:t>
          </a:r>
          <a:endParaRPr lang="en-US"/>
        </a:p>
      </dgm:t>
    </dgm:pt>
    <dgm:pt modelId="{BC10E23E-32D0-4C3D-BBAF-8C4BD57F95F8}" type="parTrans" cxnId="{B67F4103-87D1-4228-B1F2-E40BF8BD66B0}">
      <dgm:prSet/>
      <dgm:spPr/>
      <dgm:t>
        <a:bodyPr/>
        <a:lstStyle/>
        <a:p>
          <a:endParaRPr lang="en-US"/>
        </a:p>
      </dgm:t>
    </dgm:pt>
    <dgm:pt modelId="{53311D15-017F-4FBD-A5FD-5E82B5BA5ECB}" type="sibTrans" cxnId="{B67F4103-87D1-4228-B1F2-E40BF8BD66B0}">
      <dgm:prSet/>
      <dgm:spPr/>
      <dgm:t>
        <a:bodyPr/>
        <a:lstStyle/>
        <a:p>
          <a:endParaRPr lang="en-US"/>
        </a:p>
      </dgm:t>
    </dgm:pt>
    <dgm:pt modelId="{D7CF57B8-DB83-4A98-8357-18BE431CA99E}">
      <dgm:prSet/>
      <dgm:spPr/>
      <dgm:t>
        <a:bodyPr/>
        <a:lstStyle/>
        <a:p>
          <a:r>
            <a:rPr lang="en-GB"/>
            <a:t>My fiancée noticed my patterns and habits e.g food, sensory sensitivities and social struggles</a:t>
          </a:r>
          <a:endParaRPr lang="en-US"/>
        </a:p>
      </dgm:t>
    </dgm:pt>
    <dgm:pt modelId="{68A79D41-F053-4FAD-A114-501DC7EFF023}" type="parTrans" cxnId="{8621AAD5-061B-48A7-AEC4-0C0AFEAF3874}">
      <dgm:prSet/>
      <dgm:spPr/>
      <dgm:t>
        <a:bodyPr/>
        <a:lstStyle/>
        <a:p>
          <a:endParaRPr lang="en-US"/>
        </a:p>
      </dgm:t>
    </dgm:pt>
    <dgm:pt modelId="{EF9FA772-F313-433B-94F6-78B8D0CCA9B4}" type="sibTrans" cxnId="{8621AAD5-061B-48A7-AEC4-0C0AFEAF3874}">
      <dgm:prSet/>
      <dgm:spPr/>
      <dgm:t>
        <a:bodyPr/>
        <a:lstStyle/>
        <a:p>
          <a:endParaRPr lang="en-US"/>
        </a:p>
      </dgm:t>
    </dgm:pt>
    <dgm:pt modelId="{D70267C3-949D-4A35-988A-FD84687375F3}">
      <dgm:prSet/>
      <dgm:spPr/>
      <dgm:t>
        <a:bodyPr/>
        <a:lstStyle/>
        <a:p>
          <a:r>
            <a:rPr lang="en-GB"/>
            <a:t>Helped me gain a better understanding</a:t>
          </a:r>
          <a:endParaRPr lang="en-US"/>
        </a:p>
      </dgm:t>
    </dgm:pt>
    <dgm:pt modelId="{E9EE6088-26A7-4C83-8252-F80A91F6C594}" type="parTrans" cxnId="{405F539E-9730-456D-B4DC-2DE33A64DD55}">
      <dgm:prSet/>
      <dgm:spPr/>
      <dgm:t>
        <a:bodyPr/>
        <a:lstStyle/>
        <a:p>
          <a:endParaRPr lang="en-US"/>
        </a:p>
      </dgm:t>
    </dgm:pt>
    <dgm:pt modelId="{928D2083-0160-4421-A725-3A55E7D14FF5}" type="sibTrans" cxnId="{405F539E-9730-456D-B4DC-2DE33A64DD55}">
      <dgm:prSet/>
      <dgm:spPr/>
      <dgm:t>
        <a:bodyPr/>
        <a:lstStyle/>
        <a:p>
          <a:endParaRPr lang="en-US"/>
        </a:p>
      </dgm:t>
    </dgm:pt>
    <dgm:pt modelId="{AF7D538D-6083-464D-8E52-AAAB9B5211AA}" type="pres">
      <dgm:prSet presAssocID="{04108ECB-1753-4367-BC39-4B201336520F}" presName="linear" presStyleCnt="0">
        <dgm:presLayoutVars>
          <dgm:animLvl val="lvl"/>
          <dgm:resizeHandles val="exact"/>
        </dgm:presLayoutVars>
      </dgm:prSet>
      <dgm:spPr/>
    </dgm:pt>
    <dgm:pt modelId="{D9FB77BB-B779-4209-8EBE-B63CBA41745B}" type="pres">
      <dgm:prSet presAssocID="{0CF13AAD-3789-420C-AD0B-AAE0597849A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465635B-58B0-4213-BE6A-CCBD07612722}" type="pres">
      <dgm:prSet presAssocID="{3A45BA6B-7691-40F9-B336-2CBC71371B71}" presName="spacer" presStyleCnt="0"/>
      <dgm:spPr/>
    </dgm:pt>
    <dgm:pt modelId="{2030BC6C-8C6A-4A6F-A4E3-492709F96715}" type="pres">
      <dgm:prSet presAssocID="{971731FE-6C37-4C22-8D1B-A220DE7C8C9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4E8E02B-6C57-4705-96F9-585F5CFD2121}" type="pres">
      <dgm:prSet presAssocID="{53311D15-017F-4FBD-A5FD-5E82B5BA5ECB}" presName="spacer" presStyleCnt="0"/>
      <dgm:spPr/>
    </dgm:pt>
    <dgm:pt modelId="{C5537ED3-15B9-4558-A880-26C8E8A4AF6C}" type="pres">
      <dgm:prSet presAssocID="{D7CF57B8-DB83-4A98-8357-18BE431CA99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CB58574-8608-4472-A907-04B124A56B6E}" type="pres">
      <dgm:prSet presAssocID="{EF9FA772-F313-433B-94F6-78B8D0CCA9B4}" presName="spacer" presStyleCnt="0"/>
      <dgm:spPr/>
    </dgm:pt>
    <dgm:pt modelId="{D059EFFB-9602-479C-8470-A490B736BA6B}" type="pres">
      <dgm:prSet presAssocID="{D70267C3-949D-4A35-988A-FD84687375F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8982902-A15B-4B7C-A4B3-967BDF0A7F33}" srcId="{04108ECB-1753-4367-BC39-4B201336520F}" destId="{0CF13AAD-3789-420C-AD0B-AAE0597849A9}" srcOrd="0" destOrd="0" parTransId="{773EFEDB-FA6C-465C-AAA2-F5A5DDE1F680}" sibTransId="{3A45BA6B-7691-40F9-B336-2CBC71371B71}"/>
    <dgm:cxn modelId="{B67F4103-87D1-4228-B1F2-E40BF8BD66B0}" srcId="{04108ECB-1753-4367-BC39-4B201336520F}" destId="{971731FE-6C37-4C22-8D1B-A220DE7C8C9C}" srcOrd="1" destOrd="0" parTransId="{BC10E23E-32D0-4C3D-BBAF-8C4BD57F95F8}" sibTransId="{53311D15-017F-4FBD-A5FD-5E82B5BA5ECB}"/>
    <dgm:cxn modelId="{405F539E-9730-456D-B4DC-2DE33A64DD55}" srcId="{04108ECB-1753-4367-BC39-4B201336520F}" destId="{D70267C3-949D-4A35-988A-FD84687375F3}" srcOrd="3" destOrd="0" parTransId="{E9EE6088-26A7-4C83-8252-F80A91F6C594}" sibTransId="{928D2083-0160-4421-A725-3A55E7D14FF5}"/>
    <dgm:cxn modelId="{39E2DCB2-C850-46F2-A6C3-8E1ED82C0D7C}" type="presOf" srcId="{D7CF57B8-DB83-4A98-8357-18BE431CA99E}" destId="{C5537ED3-15B9-4558-A880-26C8E8A4AF6C}" srcOrd="0" destOrd="0" presId="urn:microsoft.com/office/officeart/2005/8/layout/vList2"/>
    <dgm:cxn modelId="{1D2E9ABE-F1E5-4526-90FE-1D1CC1B39D3C}" type="presOf" srcId="{0CF13AAD-3789-420C-AD0B-AAE0597849A9}" destId="{D9FB77BB-B779-4209-8EBE-B63CBA41745B}" srcOrd="0" destOrd="0" presId="urn:microsoft.com/office/officeart/2005/8/layout/vList2"/>
    <dgm:cxn modelId="{8621AAD5-061B-48A7-AEC4-0C0AFEAF3874}" srcId="{04108ECB-1753-4367-BC39-4B201336520F}" destId="{D7CF57B8-DB83-4A98-8357-18BE431CA99E}" srcOrd="2" destOrd="0" parTransId="{68A79D41-F053-4FAD-A114-501DC7EFF023}" sibTransId="{EF9FA772-F313-433B-94F6-78B8D0CCA9B4}"/>
    <dgm:cxn modelId="{5AFD3BDF-7608-4CD1-949D-EC0CB516C80A}" type="presOf" srcId="{971731FE-6C37-4C22-8D1B-A220DE7C8C9C}" destId="{2030BC6C-8C6A-4A6F-A4E3-492709F96715}" srcOrd="0" destOrd="0" presId="urn:microsoft.com/office/officeart/2005/8/layout/vList2"/>
    <dgm:cxn modelId="{48C82DF5-C437-4D21-AAB5-C4A3DB3950AA}" type="presOf" srcId="{04108ECB-1753-4367-BC39-4B201336520F}" destId="{AF7D538D-6083-464D-8E52-AAAB9B5211AA}" srcOrd="0" destOrd="0" presId="urn:microsoft.com/office/officeart/2005/8/layout/vList2"/>
    <dgm:cxn modelId="{8F0C17FF-4FE7-4161-9678-1D0D5D8258D0}" type="presOf" srcId="{D70267C3-949D-4A35-988A-FD84687375F3}" destId="{D059EFFB-9602-479C-8470-A490B736BA6B}" srcOrd="0" destOrd="0" presId="urn:microsoft.com/office/officeart/2005/8/layout/vList2"/>
    <dgm:cxn modelId="{BA737A5F-A42A-49E7-9B74-D73882F0C6B2}" type="presParOf" srcId="{AF7D538D-6083-464D-8E52-AAAB9B5211AA}" destId="{D9FB77BB-B779-4209-8EBE-B63CBA41745B}" srcOrd="0" destOrd="0" presId="urn:microsoft.com/office/officeart/2005/8/layout/vList2"/>
    <dgm:cxn modelId="{65A9A6AF-0BA6-4C1C-B57B-AC104220CA32}" type="presParOf" srcId="{AF7D538D-6083-464D-8E52-AAAB9B5211AA}" destId="{6465635B-58B0-4213-BE6A-CCBD07612722}" srcOrd="1" destOrd="0" presId="urn:microsoft.com/office/officeart/2005/8/layout/vList2"/>
    <dgm:cxn modelId="{75FE7B00-44F7-4AD9-9067-B8962DBF94FB}" type="presParOf" srcId="{AF7D538D-6083-464D-8E52-AAAB9B5211AA}" destId="{2030BC6C-8C6A-4A6F-A4E3-492709F96715}" srcOrd="2" destOrd="0" presId="urn:microsoft.com/office/officeart/2005/8/layout/vList2"/>
    <dgm:cxn modelId="{141F9A3D-F303-4395-9DAC-6025306A6552}" type="presParOf" srcId="{AF7D538D-6083-464D-8E52-AAAB9B5211AA}" destId="{E4E8E02B-6C57-4705-96F9-585F5CFD2121}" srcOrd="3" destOrd="0" presId="urn:microsoft.com/office/officeart/2005/8/layout/vList2"/>
    <dgm:cxn modelId="{44CF6A4E-C7AF-49FE-95ED-FDB94755951B}" type="presParOf" srcId="{AF7D538D-6083-464D-8E52-AAAB9B5211AA}" destId="{C5537ED3-15B9-4558-A880-26C8E8A4AF6C}" srcOrd="4" destOrd="0" presId="urn:microsoft.com/office/officeart/2005/8/layout/vList2"/>
    <dgm:cxn modelId="{075F163B-C41F-4D60-8F31-E4314ACE3230}" type="presParOf" srcId="{AF7D538D-6083-464D-8E52-AAAB9B5211AA}" destId="{5CB58574-8608-4472-A907-04B124A56B6E}" srcOrd="5" destOrd="0" presId="urn:microsoft.com/office/officeart/2005/8/layout/vList2"/>
    <dgm:cxn modelId="{590D67C3-5757-4609-AEA9-4CF9270DADE5}" type="presParOf" srcId="{AF7D538D-6083-464D-8E52-AAAB9B5211AA}" destId="{D059EFFB-9602-479C-8470-A490B736BA6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1A7EFA0-52DD-4564-A4BC-742984063515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1459AAD-4B96-4F2E-89B0-953003799F02}">
      <dgm:prSet/>
      <dgm:spPr/>
      <dgm:t>
        <a:bodyPr/>
        <a:lstStyle/>
        <a:p>
          <a:r>
            <a:rPr lang="en-GB"/>
            <a:t>Lost myself during this course </a:t>
          </a:r>
          <a:endParaRPr lang="en-US"/>
        </a:p>
      </dgm:t>
    </dgm:pt>
    <dgm:pt modelId="{D665F527-2081-423C-8A6D-42DBF8F8B984}" type="parTrans" cxnId="{23BF3690-DF41-4A48-9D8A-C6F805EADC1C}">
      <dgm:prSet/>
      <dgm:spPr/>
      <dgm:t>
        <a:bodyPr/>
        <a:lstStyle/>
        <a:p>
          <a:endParaRPr lang="en-US"/>
        </a:p>
      </dgm:t>
    </dgm:pt>
    <dgm:pt modelId="{3E5B1DCB-0663-4140-BC46-0FF077DB9C87}" type="sibTrans" cxnId="{23BF3690-DF41-4A48-9D8A-C6F805EADC1C}">
      <dgm:prSet/>
      <dgm:spPr/>
      <dgm:t>
        <a:bodyPr/>
        <a:lstStyle/>
        <a:p>
          <a:endParaRPr lang="en-US"/>
        </a:p>
      </dgm:t>
    </dgm:pt>
    <dgm:pt modelId="{977B1CF0-0A28-4537-900B-730FC5D0BEE3}">
      <dgm:prSet/>
      <dgm:spPr/>
      <dgm:t>
        <a:bodyPr/>
        <a:lstStyle/>
        <a:p>
          <a:r>
            <a:rPr lang="en-GB"/>
            <a:t>Thought I had to play the role of a therapist instead of being myself, a therapist </a:t>
          </a:r>
          <a:endParaRPr lang="en-US"/>
        </a:p>
      </dgm:t>
    </dgm:pt>
    <dgm:pt modelId="{85916275-A9AA-4F42-A3BE-CE8AE45B4355}" type="parTrans" cxnId="{15EA7802-53AB-4EB3-87DE-30E917D6792B}">
      <dgm:prSet/>
      <dgm:spPr/>
      <dgm:t>
        <a:bodyPr/>
        <a:lstStyle/>
        <a:p>
          <a:endParaRPr lang="en-US"/>
        </a:p>
      </dgm:t>
    </dgm:pt>
    <dgm:pt modelId="{C41121EF-B570-4B57-BC73-B9A3170EE455}" type="sibTrans" cxnId="{15EA7802-53AB-4EB3-87DE-30E917D6792B}">
      <dgm:prSet/>
      <dgm:spPr/>
      <dgm:t>
        <a:bodyPr/>
        <a:lstStyle/>
        <a:p>
          <a:endParaRPr lang="en-US"/>
        </a:p>
      </dgm:t>
    </dgm:pt>
    <dgm:pt modelId="{E9C58D32-7080-49CC-AD8A-AAA60871AC4A}">
      <dgm:prSet/>
      <dgm:spPr/>
      <dgm:t>
        <a:bodyPr/>
        <a:lstStyle/>
        <a:p>
          <a:r>
            <a:rPr lang="en-GB"/>
            <a:t>Felt like I don’t deserve the title, like I haven’t had to work hard </a:t>
          </a:r>
          <a:endParaRPr lang="en-US"/>
        </a:p>
      </dgm:t>
    </dgm:pt>
    <dgm:pt modelId="{28EFFBF3-136C-4539-A3D7-AB666A873B80}" type="parTrans" cxnId="{29652FBC-F308-419D-ACBE-8BE9715E77C8}">
      <dgm:prSet/>
      <dgm:spPr/>
      <dgm:t>
        <a:bodyPr/>
        <a:lstStyle/>
        <a:p>
          <a:endParaRPr lang="en-US"/>
        </a:p>
      </dgm:t>
    </dgm:pt>
    <dgm:pt modelId="{668E9608-BE38-4815-B11B-C7114C13DF00}" type="sibTrans" cxnId="{29652FBC-F308-419D-ACBE-8BE9715E77C8}">
      <dgm:prSet/>
      <dgm:spPr/>
      <dgm:t>
        <a:bodyPr/>
        <a:lstStyle/>
        <a:p>
          <a:endParaRPr lang="en-US"/>
        </a:p>
      </dgm:t>
    </dgm:pt>
    <dgm:pt modelId="{A9B843AD-8BDC-4ACF-B213-C23FEFB25B9F}">
      <dgm:prSet/>
      <dgm:spPr/>
      <dgm:t>
        <a:bodyPr/>
        <a:lstStyle/>
        <a:p>
          <a:r>
            <a:rPr lang="en-GB"/>
            <a:t>This stems from the fact that it’s so natural to me having been my mothers ‘therapist’ from a young age</a:t>
          </a:r>
          <a:endParaRPr lang="en-US"/>
        </a:p>
      </dgm:t>
    </dgm:pt>
    <dgm:pt modelId="{40DD2378-336E-48CA-83C0-86CCE1622791}" type="parTrans" cxnId="{C11FD2FF-E6CA-40E9-A77C-11853901B794}">
      <dgm:prSet/>
      <dgm:spPr/>
      <dgm:t>
        <a:bodyPr/>
        <a:lstStyle/>
        <a:p>
          <a:endParaRPr lang="en-US"/>
        </a:p>
      </dgm:t>
    </dgm:pt>
    <dgm:pt modelId="{642DF452-C809-4FA8-8C28-FBA50C6B7A55}" type="sibTrans" cxnId="{C11FD2FF-E6CA-40E9-A77C-11853901B794}">
      <dgm:prSet/>
      <dgm:spPr/>
      <dgm:t>
        <a:bodyPr/>
        <a:lstStyle/>
        <a:p>
          <a:endParaRPr lang="en-US"/>
        </a:p>
      </dgm:t>
    </dgm:pt>
    <dgm:pt modelId="{8CA36898-1EB3-4851-832F-C3EE41B52355}">
      <dgm:prSet/>
      <dgm:spPr/>
      <dgm:t>
        <a:bodyPr/>
        <a:lstStyle/>
        <a:p>
          <a:r>
            <a:rPr lang="en-GB"/>
            <a:t>Degree will not have ‘you are good enough’ on the front of it</a:t>
          </a:r>
          <a:endParaRPr lang="en-US"/>
        </a:p>
      </dgm:t>
    </dgm:pt>
    <dgm:pt modelId="{36EDADAD-996B-41E8-8DD6-8B4F189CD902}" type="parTrans" cxnId="{8D5E52CB-628A-404F-9571-1D9FD20926B4}">
      <dgm:prSet/>
      <dgm:spPr/>
      <dgm:t>
        <a:bodyPr/>
        <a:lstStyle/>
        <a:p>
          <a:endParaRPr lang="en-US"/>
        </a:p>
      </dgm:t>
    </dgm:pt>
    <dgm:pt modelId="{D84A0405-52A2-4823-A30E-AA32A16FF429}" type="sibTrans" cxnId="{8D5E52CB-628A-404F-9571-1D9FD20926B4}">
      <dgm:prSet/>
      <dgm:spPr/>
      <dgm:t>
        <a:bodyPr/>
        <a:lstStyle/>
        <a:p>
          <a:endParaRPr lang="en-US"/>
        </a:p>
      </dgm:t>
    </dgm:pt>
    <dgm:pt modelId="{C417BC6B-6CDA-4FFA-8CDC-1919B6F77D91}" type="pres">
      <dgm:prSet presAssocID="{D1A7EFA0-52DD-4564-A4BC-742984063515}" presName="linear" presStyleCnt="0">
        <dgm:presLayoutVars>
          <dgm:animLvl val="lvl"/>
          <dgm:resizeHandles val="exact"/>
        </dgm:presLayoutVars>
      </dgm:prSet>
      <dgm:spPr/>
    </dgm:pt>
    <dgm:pt modelId="{D7B7C15A-5C35-42B0-8450-B0CAF7FA3A66}" type="pres">
      <dgm:prSet presAssocID="{21459AAD-4B96-4F2E-89B0-953003799F02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42C5EE2-DD70-4C71-A1AB-A344C38FCB94}" type="pres">
      <dgm:prSet presAssocID="{3E5B1DCB-0663-4140-BC46-0FF077DB9C87}" presName="spacer" presStyleCnt="0"/>
      <dgm:spPr/>
    </dgm:pt>
    <dgm:pt modelId="{C4974877-059C-419D-83BC-7A7B02D642CC}" type="pres">
      <dgm:prSet presAssocID="{977B1CF0-0A28-4537-900B-730FC5D0BEE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B134F28-6758-4F8C-8887-2FF386D8DC61}" type="pres">
      <dgm:prSet presAssocID="{C41121EF-B570-4B57-BC73-B9A3170EE455}" presName="spacer" presStyleCnt="0"/>
      <dgm:spPr/>
    </dgm:pt>
    <dgm:pt modelId="{AAD61C84-6FBD-4BDE-B527-913125B3B64F}" type="pres">
      <dgm:prSet presAssocID="{E9C58D32-7080-49CC-AD8A-AAA60871AC4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E4F31BE-15DE-4E6E-A1CC-685D8038D697}" type="pres">
      <dgm:prSet presAssocID="{668E9608-BE38-4815-B11B-C7114C13DF00}" presName="spacer" presStyleCnt="0"/>
      <dgm:spPr/>
    </dgm:pt>
    <dgm:pt modelId="{D1C07889-B412-4429-B8D3-51D2BB7FBB2E}" type="pres">
      <dgm:prSet presAssocID="{A9B843AD-8BDC-4ACF-B213-C23FEFB25B9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AB92FBF-9759-4200-B28F-48D72D7AE434}" type="pres">
      <dgm:prSet presAssocID="{642DF452-C809-4FA8-8C28-FBA50C6B7A55}" presName="spacer" presStyleCnt="0"/>
      <dgm:spPr/>
    </dgm:pt>
    <dgm:pt modelId="{B1442510-850B-47DD-BCFA-32BB10140CAE}" type="pres">
      <dgm:prSet presAssocID="{8CA36898-1EB3-4851-832F-C3EE41B5235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15EA7802-53AB-4EB3-87DE-30E917D6792B}" srcId="{D1A7EFA0-52DD-4564-A4BC-742984063515}" destId="{977B1CF0-0A28-4537-900B-730FC5D0BEE3}" srcOrd="1" destOrd="0" parTransId="{85916275-A9AA-4F42-A3BE-CE8AE45B4355}" sibTransId="{C41121EF-B570-4B57-BC73-B9A3170EE455}"/>
    <dgm:cxn modelId="{3258CD0E-FE63-40CD-ADC8-90B263CB2F33}" type="presOf" srcId="{8CA36898-1EB3-4851-832F-C3EE41B52355}" destId="{B1442510-850B-47DD-BCFA-32BB10140CAE}" srcOrd="0" destOrd="0" presId="urn:microsoft.com/office/officeart/2005/8/layout/vList2"/>
    <dgm:cxn modelId="{970DDB25-12BA-410C-B9B2-E45414B03F85}" type="presOf" srcId="{D1A7EFA0-52DD-4564-A4BC-742984063515}" destId="{C417BC6B-6CDA-4FFA-8CDC-1919B6F77D91}" srcOrd="0" destOrd="0" presId="urn:microsoft.com/office/officeart/2005/8/layout/vList2"/>
    <dgm:cxn modelId="{01DD102D-A8CF-478A-A11D-AA159DDE9A1A}" type="presOf" srcId="{21459AAD-4B96-4F2E-89B0-953003799F02}" destId="{D7B7C15A-5C35-42B0-8450-B0CAF7FA3A66}" srcOrd="0" destOrd="0" presId="urn:microsoft.com/office/officeart/2005/8/layout/vList2"/>
    <dgm:cxn modelId="{EEC93F3A-981A-48B4-83DD-F7A2EC9275C8}" type="presOf" srcId="{977B1CF0-0A28-4537-900B-730FC5D0BEE3}" destId="{C4974877-059C-419D-83BC-7A7B02D642CC}" srcOrd="0" destOrd="0" presId="urn:microsoft.com/office/officeart/2005/8/layout/vList2"/>
    <dgm:cxn modelId="{23BF3690-DF41-4A48-9D8A-C6F805EADC1C}" srcId="{D1A7EFA0-52DD-4564-A4BC-742984063515}" destId="{21459AAD-4B96-4F2E-89B0-953003799F02}" srcOrd="0" destOrd="0" parTransId="{D665F527-2081-423C-8A6D-42DBF8F8B984}" sibTransId="{3E5B1DCB-0663-4140-BC46-0FF077DB9C87}"/>
    <dgm:cxn modelId="{48B3E9AD-6D5E-48A4-9888-242CE65750AA}" type="presOf" srcId="{E9C58D32-7080-49CC-AD8A-AAA60871AC4A}" destId="{AAD61C84-6FBD-4BDE-B527-913125B3B64F}" srcOrd="0" destOrd="0" presId="urn:microsoft.com/office/officeart/2005/8/layout/vList2"/>
    <dgm:cxn modelId="{F94280B9-E821-433B-B3F6-D386E9546BE3}" type="presOf" srcId="{A9B843AD-8BDC-4ACF-B213-C23FEFB25B9F}" destId="{D1C07889-B412-4429-B8D3-51D2BB7FBB2E}" srcOrd="0" destOrd="0" presId="urn:microsoft.com/office/officeart/2005/8/layout/vList2"/>
    <dgm:cxn modelId="{29652FBC-F308-419D-ACBE-8BE9715E77C8}" srcId="{D1A7EFA0-52DD-4564-A4BC-742984063515}" destId="{E9C58D32-7080-49CC-AD8A-AAA60871AC4A}" srcOrd="2" destOrd="0" parTransId="{28EFFBF3-136C-4539-A3D7-AB666A873B80}" sibTransId="{668E9608-BE38-4815-B11B-C7114C13DF00}"/>
    <dgm:cxn modelId="{8D5E52CB-628A-404F-9571-1D9FD20926B4}" srcId="{D1A7EFA0-52DD-4564-A4BC-742984063515}" destId="{8CA36898-1EB3-4851-832F-C3EE41B52355}" srcOrd="4" destOrd="0" parTransId="{36EDADAD-996B-41E8-8DD6-8B4F189CD902}" sibTransId="{D84A0405-52A2-4823-A30E-AA32A16FF429}"/>
    <dgm:cxn modelId="{C11FD2FF-E6CA-40E9-A77C-11853901B794}" srcId="{D1A7EFA0-52DD-4564-A4BC-742984063515}" destId="{A9B843AD-8BDC-4ACF-B213-C23FEFB25B9F}" srcOrd="3" destOrd="0" parTransId="{40DD2378-336E-48CA-83C0-86CCE1622791}" sibTransId="{642DF452-C809-4FA8-8C28-FBA50C6B7A55}"/>
    <dgm:cxn modelId="{CDE30E6F-8768-489B-B8D1-B27686B1B9C3}" type="presParOf" srcId="{C417BC6B-6CDA-4FFA-8CDC-1919B6F77D91}" destId="{D7B7C15A-5C35-42B0-8450-B0CAF7FA3A66}" srcOrd="0" destOrd="0" presId="urn:microsoft.com/office/officeart/2005/8/layout/vList2"/>
    <dgm:cxn modelId="{8A3A17F2-004B-433B-AE99-B0D8E486ED25}" type="presParOf" srcId="{C417BC6B-6CDA-4FFA-8CDC-1919B6F77D91}" destId="{142C5EE2-DD70-4C71-A1AB-A344C38FCB94}" srcOrd="1" destOrd="0" presId="urn:microsoft.com/office/officeart/2005/8/layout/vList2"/>
    <dgm:cxn modelId="{04FCF1AB-2C91-4D19-AD62-8C7D18B44E0D}" type="presParOf" srcId="{C417BC6B-6CDA-4FFA-8CDC-1919B6F77D91}" destId="{C4974877-059C-419D-83BC-7A7B02D642CC}" srcOrd="2" destOrd="0" presId="urn:microsoft.com/office/officeart/2005/8/layout/vList2"/>
    <dgm:cxn modelId="{4BFD171C-B55B-43F3-AD7A-14E41049CDBB}" type="presParOf" srcId="{C417BC6B-6CDA-4FFA-8CDC-1919B6F77D91}" destId="{4B134F28-6758-4F8C-8887-2FF386D8DC61}" srcOrd="3" destOrd="0" presId="urn:microsoft.com/office/officeart/2005/8/layout/vList2"/>
    <dgm:cxn modelId="{73FE984A-C3FA-454B-AC6A-D0E6DA32A1C1}" type="presParOf" srcId="{C417BC6B-6CDA-4FFA-8CDC-1919B6F77D91}" destId="{AAD61C84-6FBD-4BDE-B527-913125B3B64F}" srcOrd="4" destOrd="0" presId="urn:microsoft.com/office/officeart/2005/8/layout/vList2"/>
    <dgm:cxn modelId="{24CEF4A8-B8B5-4944-AB59-3D2C16F60E37}" type="presParOf" srcId="{C417BC6B-6CDA-4FFA-8CDC-1919B6F77D91}" destId="{3E4F31BE-15DE-4E6E-A1CC-685D8038D697}" srcOrd="5" destOrd="0" presId="urn:microsoft.com/office/officeart/2005/8/layout/vList2"/>
    <dgm:cxn modelId="{AECBAA42-F8D3-47BC-8B6C-45B10228F171}" type="presParOf" srcId="{C417BC6B-6CDA-4FFA-8CDC-1919B6F77D91}" destId="{D1C07889-B412-4429-B8D3-51D2BB7FBB2E}" srcOrd="6" destOrd="0" presId="urn:microsoft.com/office/officeart/2005/8/layout/vList2"/>
    <dgm:cxn modelId="{565F0CCC-7CAB-448E-A12D-1C9E6A7875AA}" type="presParOf" srcId="{C417BC6B-6CDA-4FFA-8CDC-1919B6F77D91}" destId="{FAB92FBF-9759-4200-B28F-48D72D7AE434}" srcOrd="7" destOrd="0" presId="urn:microsoft.com/office/officeart/2005/8/layout/vList2"/>
    <dgm:cxn modelId="{FB323193-05B2-49D8-B63C-8BFDD71E6DA2}" type="presParOf" srcId="{C417BC6B-6CDA-4FFA-8CDC-1919B6F77D91}" destId="{B1442510-850B-47DD-BCFA-32BB10140CA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52048E-A6CC-4B42-99DC-B25A2887A3A1}">
      <dsp:nvSpPr>
        <dsp:cNvPr id="0" name=""/>
        <dsp:cNvSpPr/>
      </dsp:nvSpPr>
      <dsp:spPr>
        <a:xfrm>
          <a:off x="581501" y="2044"/>
          <a:ext cx="2779811" cy="166788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Not feeling good enough</a:t>
          </a:r>
          <a:endParaRPr lang="en-US" sz="3200" kern="1200"/>
        </a:p>
      </dsp:txBody>
      <dsp:txXfrm>
        <a:off x="581501" y="2044"/>
        <a:ext cx="2779811" cy="1667887"/>
      </dsp:txXfrm>
    </dsp:sp>
    <dsp:sp modelId="{D852FB71-9506-41D7-8B32-EB0D5FB894EE}">
      <dsp:nvSpPr>
        <dsp:cNvPr id="0" name=""/>
        <dsp:cNvSpPr/>
      </dsp:nvSpPr>
      <dsp:spPr>
        <a:xfrm>
          <a:off x="3639294" y="2044"/>
          <a:ext cx="2779811" cy="166788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Autism </a:t>
          </a:r>
          <a:endParaRPr lang="en-US" sz="3200" kern="1200"/>
        </a:p>
      </dsp:txBody>
      <dsp:txXfrm>
        <a:off x="3639294" y="2044"/>
        <a:ext cx="2779811" cy="1667887"/>
      </dsp:txXfrm>
    </dsp:sp>
    <dsp:sp modelId="{F5704685-37ED-450A-A922-E80ACF9E19B8}">
      <dsp:nvSpPr>
        <dsp:cNvPr id="0" name=""/>
        <dsp:cNvSpPr/>
      </dsp:nvSpPr>
      <dsp:spPr>
        <a:xfrm>
          <a:off x="6697087" y="2044"/>
          <a:ext cx="2779811" cy="166788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Therapy</a:t>
          </a:r>
          <a:endParaRPr lang="en-US" sz="3200" kern="1200"/>
        </a:p>
      </dsp:txBody>
      <dsp:txXfrm>
        <a:off x="6697087" y="2044"/>
        <a:ext cx="2779811" cy="1667887"/>
      </dsp:txXfrm>
    </dsp:sp>
    <dsp:sp modelId="{FE36E717-27C2-47B4-ACD4-B621A87CF310}">
      <dsp:nvSpPr>
        <dsp:cNvPr id="0" name=""/>
        <dsp:cNvSpPr/>
      </dsp:nvSpPr>
      <dsp:spPr>
        <a:xfrm>
          <a:off x="581501" y="1947913"/>
          <a:ext cx="2779811" cy="166788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Parents </a:t>
          </a:r>
          <a:endParaRPr lang="en-US" sz="3200" kern="1200"/>
        </a:p>
      </dsp:txBody>
      <dsp:txXfrm>
        <a:off x="581501" y="1947913"/>
        <a:ext cx="2779811" cy="1667887"/>
      </dsp:txXfrm>
    </dsp:sp>
    <dsp:sp modelId="{414E02E7-DC7D-43ED-B024-D6639FA310DC}">
      <dsp:nvSpPr>
        <dsp:cNvPr id="0" name=""/>
        <dsp:cNvSpPr/>
      </dsp:nvSpPr>
      <dsp:spPr>
        <a:xfrm>
          <a:off x="3639294" y="1947913"/>
          <a:ext cx="2779811" cy="166788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Relationships </a:t>
          </a:r>
          <a:endParaRPr lang="en-US" sz="3200" kern="1200"/>
        </a:p>
      </dsp:txBody>
      <dsp:txXfrm>
        <a:off x="3639294" y="1947913"/>
        <a:ext cx="2779811" cy="1667887"/>
      </dsp:txXfrm>
    </dsp:sp>
    <dsp:sp modelId="{0ADA4153-4E29-4920-AE17-F642DDDE4067}">
      <dsp:nvSpPr>
        <dsp:cNvPr id="0" name=""/>
        <dsp:cNvSpPr/>
      </dsp:nvSpPr>
      <dsp:spPr>
        <a:xfrm>
          <a:off x="6697087" y="1947913"/>
          <a:ext cx="2779811" cy="166788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Young Simon</a:t>
          </a:r>
          <a:endParaRPr lang="en-US" sz="3200" kern="1200"/>
        </a:p>
      </dsp:txBody>
      <dsp:txXfrm>
        <a:off x="6697087" y="1947913"/>
        <a:ext cx="2779811" cy="16678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9A6083-21C2-4118-A76B-DC3D6AB537A8}">
      <dsp:nvSpPr>
        <dsp:cNvPr id="0" name=""/>
        <dsp:cNvSpPr/>
      </dsp:nvSpPr>
      <dsp:spPr>
        <a:xfrm>
          <a:off x="0" y="412202"/>
          <a:ext cx="5141912" cy="10851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Lifelong issue </a:t>
          </a:r>
          <a:endParaRPr lang="en-US" sz="2800" kern="1200"/>
        </a:p>
      </dsp:txBody>
      <dsp:txXfrm>
        <a:off x="52974" y="465176"/>
        <a:ext cx="5035964" cy="979226"/>
      </dsp:txXfrm>
    </dsp:sp>
    <dsp:sp modelId="{5FA1C9C9-587C-445F-907E-493F045E19BB}">
      <dsp:nvSpPr>
        <dsp:cNvPr id="0" name=""/>
        <dsp:cNvSpPr/>
      </dsp:nvSpPr>
      <dsp:spPr>
        <a:xfrm>
          <a:off x="0" y="1578017"/>
          <a:ext cx="5141912" cy="1085174"/>
        </a:xfrm>
        <a:prstGeom prst="roundRect">
          <a:avLst/>
        </a:prstGeom>
        <a:solidFill>
          <a:schemeClr val="accent2">
            <a:hueOff val="635930"/>
            <a:satOff val="-14509"/>
            <a:lumOff val="53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All different areas of life – e.g relationships, education..</a:t>
          </a:r>
          <a:endParaRPr lang="en-US" sz="2800" kern="1200"/>
        </a:p>
      </dsp:txBody>
      <dsp:txXfrm>
        <a:off x="52974" y="1630991"/>
        <a:ext cx="5035964" cy="979226"/>
      </dsp:txXfrm>
    </dsp:sp>
    <dsp:sp modelId="{D644FEB1-0C02-45F8-9D5E-CC84BFDFBE1F}">
      <dsp:nvSpPr>
        <dsp:cNvPr id="0" name=""/>
        <dsp:cNvSpPr/>
      </dsp:nvSpPr>
      <dsp:spPr>
        <a:xfrm>
          <a:off x="0" y="2743832"/>
          <a:ext cx="5141912" cy="1085174"/>
        </a:xfrm>
        <a:prstGeom prst="roundRect">
          <a:avLst/>
        </a:prstGeom>
        <a:solidFill>
          <a:schemeClr val="accent2">
            <a:hueOff val="1271860"/>
            <a:satOff val="-29019"/>
            <a:lumOff val="1071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Linked with self saboteur and imposter syndrome </a:t>
          </a:r>
          <a:endParaRPr lang="en-US" sz="2800" kern="1200"/>
        </a:p>
      </dsp:txBody>
      <dsp:txXfrm>
        <a:off x="52974" y="2796806"/>
        <a:ext cx="5035964" cy="979226"/>
      </dsp:txXfrm>
    </dsp:sp>
    <dsp:sp modelId="{C163C54F-3799-4162-9F67-1F1C609D9025}">
      <dsp:nvSpPr>
        <dsp:cNvPr id="0" name=""/>
        <dsp:cNvSpPr/>
      </dsp:nvSpPr>
      <dsp:spPr>
        <a:xfrm>
          <a:off x="0" y="3909647"/>
          <a:ext cx="5141912" cy="1085174"/>
        </a:xfrm>
        <a:prstGeom prst="roundRect">
          <a:avLst/>
        </a:prstGeom>
        <a:solidFill>
          <a:schemeClr val="accent2">
            <a:hueOff val="1907789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Therapy and self reflection</a:t>
          </a:r>
          <a:endParaRPr lang="en-US" sz="2800" kern="1200"/>
        </a:p>
      </dsp:txBody>
      <dsp:txXfrm>
        <a:off x="52974" y="3962621"/>
        <a:ext cx="5035964" cy="9792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FB77BB-B779-4209-8EBE-B63CBA41745B}">
      <dsp:nvSpPr>
        <dsp:cNvPr id="0" name=""/>
        <dsp:cNvSpPr/>
      </dsp:nvSpPr>
      <dsp:spPr>
        <a:xfrm>
          <a:off x="0" y="16472"/>
          <a:ext cx="5141912" cy="12916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Felt different e.g didn’t fit in with in groups, didn’t have the same interest as peers </a:t>
          </a:r>
          <a:endParaRPr lang="en-US" sz="2400" kern="1200"/>
        </a:p>
      </dsp:txBody>
      <dsp:txXfrm>
        <a:off x="63055" y="79527"/>
        <a:ext cx="5015802" cy="1165569"/>
      </dsp:txXfrm>
    </dsp:sp>
    <dsp:sp modelId="{2030BC6C-8C6A-4A6F-A4E3-492709F96715}">
      <dsp:nvSpPr>
        <dsp:cNvPr id="0" name=""/>
        <dsp:cNvSpPr/>
      </dsp:nvSpPr>
      <dsp:spPr>
        <a:xfrm>
          <a:off x="0" y="1377272"/>
          <a:ext cx="5141912" cy="1291679"/>
        </a:xfrm>
        <a:prstGeom prst="roundRect">
          <a:avLst/>
        </a:prstGeom>
        <a:solidFill>
          <a:schemeClr val="accent2">
            <a:hueOff val="635930"/>
            <a:satOff val="-14509"/>
            <a:lumOff val="53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Over the last twelve months I’ve been through a self discovery </a:t>
          </a:r>
          <a:endParaRPr lang="en-US" sz="2400" kern="1200"/>
        </a:p>
      </dsp:txBody>
      <dsp:txXfrm>
        <a:off x="63055" y="1440327"/>
        <a:ext cx="5015802" cy="1165569"/>
      </dsp:txXfrm>
    </dsp:sp>
    <dsp:sp modelId="{C5537ED3-15B9-4558-A880-26C8E8A4AF6C}">
      <dsp:nvSpPr>
        <dsp:cNvPr id="0" name=""/>
        <dsp:cNvSpPr/>
      </dsp:nvSpPr>
      <dsp:spPr>
        <a:xfrm>
          <a:off x="0" y="2738072"/>
          <a:ext cx="5141912" cy="1291679"/>
        </a:xfrm>
        <a:prstGeom prst="roundRect">
          <a:avLst/>
        </a:prstGeom>
        <a:solidFill>
          <a:schemeClr val="accent2">
            <a:hueOff val="1271860"/>
            <a:satOff val="-29019"/>
            <a:lumOff val="1071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My fiancée noticed my patterns and habits e.g food, sensory sensitivities and social struggles</a:t>
          </a:r>
          <a:endParaRPr lang="en-US" sz="2400" kern="1200"/>
        </a:p>
      </dsp:txBody>
      <dsp:txXfrm>
        <a:off x="63055" y="2801127"/>
        <a:ext cx="5015802" cy="1165569"/>
      </dsp:txXfrm>
    </dsp:sp>
    <dsp:sp modelId="{D059EFFB-9602-479C-8470-A490B736BA6B}">
      <dsp:nvSpPr>
        <dsp:cNvPr id="0" name=""/>
        <dsp:cNvSpPr/>
      </dsp:nvSpPr>
      <dsp:spPr>
        <a:xfrm>
          <a:off x="0" y="4098872"/>
          <a:ext cx="5141912" cy="1291679"/>
        </a:xfrm>
        <a:prstGeom prst="roundRect">
          <a:avLst/>
        </a:prstGeom>
        <a:solidFill>
          <a:schemeClr val="accent2">
            <a:hueOff val="1907789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Helped me gain a better understanding</a:t>
          </a:r>
          <a:endParaRPr lang="en-US" sz="2400" kern="1200"/>
        </a:p>
      </dsp:txBody>
      <dsp:txXfrm>
        <a:off x="63055" y="4161927"/>
        <a:ext cx="5015802" cy="11655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B7C15A-5C35-42B0-8450-B0CAF7FA3A66}">
      <dsp:nvSpPr>
        <dsp:cNvPr id="0" name=""/>
        <dsp:cNvSpPr/>
      </dsp:nvSpPr>
      <dsp:spPr>
        <a:xfrm>
          <a:off x="0" y="62804"/>
          <a:ext cx="5141912" cy="101250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Lost myself during this course </a:t>
          </a:r>
          <a:endParaRPr lang="en-US" sz="1900" kern="1200"/>
        </a:p>
      </dsp:txBody>
      <dsp:txXfrm>
        <a:off x="49427" y="112231"/>
        <a:ext cx="5043058" cy="913653"/>
      </dsp:txXfrm>
    </dsp:sp>
    <dsp:sp modelId="{C4974877-059C-419D-83BC-7A7B02D642CC}">
      <dsp:nvSpPr>
        <dsp:cNvPr id="0" name=""/>
        <dsp:cNvSpPr/>
      </dsp:nvSpPr>
      <dsp:spPr>
        <a:xfrm>
          <a:off x="0" y="1130031"/>
          <a:ext cx="5141912" cy="101250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Thought I had to play the role of a therapist instead of being myself, a therapist </a:t>
          </a:r>
          <a:endParaRPr lang="en-US" sz="1900" kern="1200"/>
        </a:p>
      </dsp:txBody>
      <dsp:txXfrm>
        <a:off x="49427" y="1179458"/>
        <a:ext cx="5043058" cy="913653"/>
      </dsp:txXfrm>
    </dsp:sp>
    <dsp:sp modelId="{AAD61C84-6FBD-4BDE-B527-913125B3B64F}">
      <dsp:nvSpPr>
        <dsp:cNvPr id="0" name=""/>
        <dsp:cNvSpPr/>
      </dsp:nvSpPr>
      <dsp:spPr>
        <a:xfrm>
          <a:off x="0" y="2197258"/>
          <a:ext cx="5141912" cy="101250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Felt like I don’t deserve the title, like I haven’t had to work hard </a:t>
          </a:r>
          <a:endParaRPr lang="en-US" sz="1900" kern="1200"/>
        </a:p>
      </dsp:txBody>
      <dsp:txXfrm>
        <a:off x="49427" y="2246685"/>
        <a:ext cx="5043058" cy="913653"/>
      </dsp:txXfrm>
    </dsp:sp>
    <dsp:sp modelId="{D1C07889-B412-4429-B8D3-51D2BB7FBB2E}">
      <dsp:nvSpPr>
        <dsp:cNvPr id="0" name=""/>
        <dsp:cNvSpPr/>
      </dsp:nvSpPr>
      <dsp:spPr>
        <a:xfrm>
          <a:off x="0" y="3264486"/>
          <a:ext cx="5141912" cy="101250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This stems from the fact that it’s so natural to me having been my mothers ‘therapist’ from a young age</a:t>
          </a:r>
          <a:endParaRPr lang="en-US" sz="1900" kern="1200"/>
        </a:p>
      </dsp:txBody>
      <dsp:txXfrm>
        <a:off x="49427" y="3313913"/>
        <a:ext cx="5043058" cy="913653"/>
      </dsp:txXfrm>
    </dsp:sp>
    <dsp:sp modelId="{B1442510-850B-47DD-BCFA-32BB10140CAE}">
      <dsp:nvSpPr>
        <dsp:cNvPr id="0" name=""/>
        <dsp:cNvSpPr/>
      </dsp:nvSpPr>
      <dsp:spPr>
        <a:xfrm>
          <a:off x="0" y="4331713"/>
          <a:ext cx="5141912" cy="1012507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Degree will not have ‘you are good enough’ on the front of it</a:t>
          </a:r>
          <a:endParaRPr lang="en-US" sz="1900" kern="1200"/>
        </a:p>
      </dsp:txBody>
      <dsp:txXfrm>
        <a:off x="49427" y="4381140"/>
        <a:ext cx="5043058" cy="9136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691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172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971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234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327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92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330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452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5/18/2021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124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022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299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843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2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microsoft.com/office/2007/relationships/hdphoto" Target="../media/hdphoto3.wdp"/><Relationship Id="rId7" Type="http://schemas.openxmlformats.org/officeDocument/2006/relationships/diagramLayout" Target="../diagrams/layout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microsoft.com/office/2007/relationships/hdphoto" Target="../media/hdphoto2.wdp"/><Relationship Id="rId10" Type="http://schemas.microsoft.com/office/2007/relationships/diagramDrawing" Target="../diagrams/drawing2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microsoft.com/office/2007/relationships/hdphoto" Target="../media/hdphoto3.wdp"/><Relationship Id="rId7" Type="http://schemas.openxmlformats.org/officeDocument/2006/relationships/diagramLayout" Target="../diagrams/layout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microsoft.com/office/2007/relationships/hdphoto" Target="../media/hdphoto2.wdp"/><Relationship Id="rId10" Type="http://schemas.microsoft.com/office/2007/relationships/diagramDrawing" Target="../diagrams/drawing3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microsoft.com/office/2007/relationships/hdphoto" Target="../media/hdphoto3.wdp"/><Relationship Id="rId7" Type="http://schemas.openxmlformats.org/officeDocument/2006/relationships/diagramLayout" Target="../diagrams/layout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5" Type="http://schemas.microsoft.com/office/2007/relationships/hdphoto" Target="../media/hdphoto2.wdp"/><Relationship Id="rId10" Type="http://schemas.microsoft.com/office/2007/relationships/diagramDrawing" Target="../diagrams/drawing4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28BAF-E023-B64C-8104-FC9D870A64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2073" y="1711003"/>
            <a:ext cx="10162106" cy="2682687"/>
          </a:xfrm>
        </p:spPr>
        <p:txBody>
          <a:bodyPr/>
          <a:lstStyle/>
          <a:p>
            <a:r>
              <a:rPr lang="en-GB"/>
              <a:t>Personal and Professional development.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ECA3B6-3545-2D49-80BC-725AD9E20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6979" y="4541451"/>
            <a:ext cx="9144000" cy="1655762"/>
          </a:xfrm>
        </p:spPr>
        <p:txBody>
          <a:bodyPr/>
          <a:lstStyle/>
          <a:p>
            <a:r>
              <a:rPr lang="en-GB"/>
              <a:t>By Simon Buckingham (1704912)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654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32350-C34A-DF4A-A7C7-5B75F4AF6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pPr algn="ctr"/>
            <a:r>
              <a:rPr lang="en-GB"/>
              <a:t>Introduction</a:t>
            </a: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FD711E9-7F79-40A9-8D9E-4AE293C15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6800" y="2013293"/>
            <a:ext cx="10058400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6E7927E-FEDD-4726-9763-D91F919A70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4214560"/>
              </p:ext>
            </p:extLst>
          </p:nvPr>
        </p:nvGraphicFramePr>
        <p:xfrm>
          <a:off x="1069975" y="2385390"/>
          <a:ext cx="10058400" cy="3617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1539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59D8741-EAD6-41B1-A882-70D70FC35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1035" y="1679569"/>
            <a:ext cx="3498864" cy="3498858"/>
          </a:xfrm>
          <a:prstGeom prst="ellipse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5444F36-3103-4D11-A25F-C054D4606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6134" y="1864667"/>
            <a:ext cx="3128666" cy="3128662"/>
          </a:xfrm>
          <a:prstGeom prst="ellipse">
            <a:avLst/>
          </a:prstGeom>
          <a:noFill/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EC89C8-E754-7B4E-90E9-B3A03C2A7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145" y="2376862"/>
            <a:ext cx="2640646" cy="2104273"/>
          </a:xfrm>
          <a:noFill/>
        </p:spPr>
        <p:txBody>
          <a:bodyPr>
            <a:normAutofit/>
          </a:bodyPr>
          <a:lstStyle/>
          <a:p>
            <a:pPr algn="ctr"/>
            <a:r>
              <a:rPr lang="en-GB" sz="3000">
                <a:solidFill>
                  <a:srgbClr val="FFFFFF"/>
                </a:solidFill>
              </a:rPr>
              <a:t>Not feeling good enough</a:t>
            </a:r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CC54412-67C7-4864-8FE5-E9B22214E6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0310391"/>
              </p:ext>
            </p:extLst>
          </p:nvPr>
        </p:nvGraphicFramePr>
        <p:xfrm>
          <a:off x="6081713" y="725488"/>
          <a:ext cx="5141912" cy="5407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671459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59D8741-EAD6-41B1-A882-70D70FC35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1035" y="1679569"/>
            <a:ext cx="3498864" cy="3498858"/>
          </a:xfrm>
          <a:prstGeom prst="ellipse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5444F36-3103-4D11-A25F-C054D4606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6134" y="1864667"/>
            <a:ext cx="3128666" cy="3128662"/>
          </a:xfrm>
          <a:prstGeom prst="ellipse">
            <a:avLst/>
          </a:prstGeom>
          <a:noFill/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4E36F3-30F7-1048-B6C4-7CC709DD0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145" y="2376862"/>
            <a:ext cx="2640646" cy="2104273"/>
          </a:xfrm>
          <a:noFill/>
        </p:spPr>
        <p:txBody>
          <a:bodyPr>
            <a:normAutofit/>
          </a:bodyPr>
          <a:lstStyle/>
          <a:p>
            <a:pPr algn="ctr"/>
            <a:r>
              <a:rPr lang="en-GB" sz="3000">
                <a:solidFill>
                  <a:srgbClr val="FFFFFF"/>
                </a:solidFill>
              </a:rPr>
              <a:t>Autism</a:t>
            </a:r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4B2198FF-4ED6-45FB-85DD-5BE8AB7876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6458716"/>
              </p:ext>
            </p:extLst>
          </p:nvPr>
        </p:nvGraphicFramePr>
        <p:xfrm>
          <a:off x="6081713" y="725488"/>
          <a:ext cx="5141912" cy="5407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646767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8AFD15B-CF29-4306-884F-47675092F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E628F3-FC31-EF45-BD54-2BF44D723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7544" y="1382165"/>
            <a:ext cx="4869179" cy="1517984"/>
          </a:xfrm>
        </p:spPr>
        <p:txBody>
          <a:bodyPr>
            <a:normAutofit/>
          </a:bodyPr>
          <a:lstStyle/>
          <a:p>
            <a:r>
              <a:rPr lang="en-GB" sz="4800">
                <a:solidFill>
                  <a:srgbClr val="000000"/>
                </a:solidFill>
              </a:rPr>
              <a:t>Lucy &amp; Mildred</a:t>
            </a:r>
            <a:endParaRPr lang="en-US" sz="4800">
              <a:solidFill>
                <a:srgbClr val="000000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713E98A-C3F4-470C-9BC2-D9C4895561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41940"/>
          <a:stretch/>
        </p:blipFill>
        <p:spPr>
          <a:xfrm>
            <a:off x="-9866" y="401980"/>
            <a:ext cx="6115733" cy="6456021"/>
          </a:xfrm>
          <a:custGeom>
            <a:avLst/>
            <a:gdLst/>
            <a:ahLst/>
            <a:cxnLst/>
            <a:rect l="l" t="t" r="r" b="b"/>
            <a:pathLst>
              <a:path w="6115733" h="6456021">
                <a:moveTo>
                  <a:pt x="2259477" y="433395"/>
                </a:moveTo>
                <a:cubicBezTo>
                  <a:pt x="4149632" y="433395"/>
                  <a:pt x="5681904" y="1964133"/>
                  <a:pt x="5681904" y="3852396"/>
                </a:cubicBezTo>
                <a:cubicBezTo>
                  <a:pt x="5681904" y="4796527"/>
                  <a:pt x="5298836" y="5651278"/>
                  <a:pt x="4679499" y="6269995"/>
                </a:cubicBezTo>
                <a:lnTo>
                  <a:pt x="4474613" y="6456021"/>
                </a:lnTo>
                <a:lnTo>
                  <a:pt x="44341" y="6456021"/>
                </a:lnTo>
                <a:lnTo>
                  <a:pt x="0" y="6415762"/>
                </a:lnTo>
                <a:lnTo>
                  <a:pt x="0" y="1289029"/>
                </a:lnTo>
                <a:lnTo>
                  <a:pt x="82495" y="1214128"/>
                </a:lnTo>
                <a:cubicBezTo>
                  <a:pt x="674092" y="726388"/>
                  <a:pt x="1432534" y="433395"/>
                  <a:pt x="2259477" y="433395"/>
                </a:cubicBezTo>
                <a:close/>
                <a:moveTo>
                  <a:pt x="2259477" y="0"/>
                </a:moveTo>
                <a:cubicBezTo>
                  <a:pt x="4389229" y="0"/>
                  <a:pt x="6115733" y="1724776"/>
                  <a:pt x="6115733" y="3852396"/>
                </a:cubicBezTo>
                <a:cubicBezTo>
                  <a:pt x="6115733" y="4783230"/>
                  <a:pt x="5785270" y="5636956"/>
                  <a:pt x="5235152" y="6302877"/>
                </a:cubicBezTo>
                <a:lnTo>
                  <a:pt x="5095826" y="6456021"/>
                </a:lnTo>
                <a:lnTo>
                  <a:pt x="4617788" y="6456021"/>
                </a:lnTo>
                <a:lnTo>
                  <a:pt x="4747668" y="6338096"/>
                </a:lnTo>
                <a:cubicBezTo>
                  <a:pt x="5384452" y="5701950"/>
                  <a:pt x="5778311" y="4823122"/>
                  <a:pt x="5778311" y="3852396"/>
                </a:cubicBezTo>
                <a:cubicBezTo>
                  <a:pt x="5778311" y="1910944"/>
                  <a:pt x="4202875" y="337085"/>
                  <a:pt x="2259477" y="337085"/>
                </a:cubicBezTo>
                <a:cubicBezTo>
                  <a:pt x="1409240" y="337085"/>
                  <a:pt x="629434" y="638331"/>
                  <a:pt x="21172" y="1139811"/>
                </a:cubicBezTo>
                <a:lnTo>
                  <a:pt x="0" y="1159034"/>
                </a:lnTo>
                <a:lnTo>
                  <a:pt x="0" y="735177"/>
                </a:lnTo>
                <a:lnTo>
                  <a:pt x="103407" y="657929"/>
                </a:lnTo>
                <a:cubicBezTo>
                  <a:pt x="718869" y="242547"/>
                  <a:pt x="1460820" y="0"/>
                  <a:pt x="2259477" y="0"/>
                </a:cubicBez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6349AB3-1BD3-41E1-8979-1DBDCB5CDC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9866" y="401980"/>
            <a:ext cx="6115733" cy="6456021"/>
          </a:xfrm>
          <a:custGeom>
            <a:avLst/>
            <a:gdLst>
              <a:gd name="connsiteX0" fmla="*/ 2259477 w 6115733"/>
              <a:gd name="connsiteY0" fmla="*/ 433395 h 6456021"/>
              <a:gd name="connsiteX1" fmla="*/ 5681904 w 6115733"/>
              <a:gd name="connsiteY1" fmla="*/ 3852396 h 6456021"/>
              <a:gd name="connsiteX2" fmla="*/ 4679499 w 6115733"/>
              <a:gd name="connsiteY2" fmla="*/ 6269995 h 6456021"/>
              <a:gd name="connsiteX3" fmla="*/ 4474613 w 6115733"/>
              <a:gd name="connsiteY3" fmla="*/ 6456021 h 6456021"/>
              <a:gd name="connsiteX4" fmla="*/ 44341 w 6115733"/>
              <a:gd name="connsiteY4" fmla="*/ 6456021 h 6456021"/>
              <a:gd name="connsiteX5" fmla="*/ 0 w 6115733"/>
              <a:gd name="connsiteY5" fmla="*/ 6415762 h 6456021"/>
              <a:gd name="connsiteX6" fmla="*/ 0 w 6115733"/>
              <a:gd name="connsiteY6" fmla="*/ 1289029 h 6456021"/>
              <a:gd name="connsiteX7" fmla="*/ 82495 w 6115733"/>
              <a:gd name="connsiteY7" fmla="*/ 1214128 h 6456021"/>
              <a:gd name="connsiteX8" fmla="*/ 2259477 w 6115733"/>
              <a:gd name="connsiteY8" fmla="*/ 433395 h 6456021"/>
              <a:gd name="connsiteX9" fmla="*/ 2259477 w 6115733"/>
              <a:gd name="connsiteY9" fmla="*/ 0 h 6456021"/>
              <a:gd name="connsiteX10" fmla="*/ 6115733 w 6115733"/>
              <a:gd name="connsiteY10" fmla="*/ 3852396 h 6456021"/>
              <a:gd name="connsiteX11" fmla="*/ 5235152 w 6115733"/>
              <a:gd name="connsiteY11" fmla="*/ 6302877 h 6456021"/>
              <a:gd name="connsiteX12" fmla="*/ 5095826 w 6115733"/>
              <a:gd name="connsiteY12" fmla="*/ 6456021 h 6456021"/>
              <a:gd name="connsiteX13" fmla="*/ 4617788 w 6115733"/>
              <a:gd name="connsiteY13" fmla="*/ 6456021 h 6456021"/>
              <a:gd name="connsiteX14" fmla="*/ 4747668 w 6115733"/>
              <a:gd name="connsiteY14" fmla="*/ 6338096 h 6456021"/>
              <a:gd name="connsiteX15" fmla="*/ 5778311 w 6115733"/>
              <a:gd name="connsiteY15" fmla="*/ 3852396 h 6456021"/>
              <a:gd name="connsiteX16" fmla="*/ 2259477 w 6115733"/>
              <a:gd name="connsiteY16" fmla="*/ 337085 h 6456021"/>
              <a:gd name="connsiteX17" fmla="*/ 21172 w 6115733"/>
              <a:gd name="connsiteY17" fmla="*/ 1139811 h 6456021"/>
              <a:gd name="connsiteX18" fmla="*/ 0 w 6115733"/>
              <a:gd name="connsiteY18" fmla="*/ 1159034 h 6456021"/>
              <a:gd name="connsiteX19" fmla="*/ 0 w 6115733"/>
              <a:gd name="connsiteY19" fmla="*/ 735177 h 6456021"/>
              <a:gd name="connsiteX20" fmla="*/ 103407 w 6115733"/>
              <a:gd name="connsiteY20" fmla="*/ 657929 h 6456021"/>
              <a:gd name="connsiteX21" fmla="*/ 2259477 w 6115733"/>
              <a:gd name="connsiteY21" fmla="*/ 0 h 6456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115733" h="6456021">
                <a:moveTo>
                  <a:pt x="2259477" y="433395"/>
                </a:moveTo>
                <a:cubicBezTo>
                  <a:pt x="4149632" y="433395"/>
                  <a:pt x="5681904" y="1964133"/>
                  <a:pt x="5681904" y="3852396"/>
                </a:cubicBezTo>
                <a:cubicBezTo>
                  <a:pt x="5681904" y="4796527"/>
                  <a:pt x="5298836" y="5651278"/>
                  <a:pt x="4679499" y="6269995"/>
                </a:cubicBezTo>
                <a:lnTo>
                  <a:pt x="4474613" y="6456021"/>
                </a:lnTo>
                <a:lnTo>
                  <a:pt x="44341" y="6456021"/>
                </a:lnTo>
                <a:lnTo>
                  <a:pt x="0" y="6415762"/>
                </a:lnTo>
                <a:lnTo>
                  <a:pt x="0" y="1289029"/>
                </a:lnTo>
                <a:lnTo>
                  <a:pt x="82495" y="1214128"/>
                </a:lnTo>
                <a:cubicBezTo>
                  <a:pt x="674092" y="726388"/>
                  <a:pt x="1432534" y="433395"/>
                  <a:pt x="2259477" y="433395"/>
                </a:cubicBezTo>
                <a:close/>
                <a:moveTo>
                  <a:pt x="2259477" y="0"/>
                </a:moveTo>
                <a:cubicBezTo>
                  <a:pt x="4389229" y="0"/>
                  <a:pt x="6115733" y="1724776"/>
                  <a:pt x="6115733" y="3852396"/>
                </a:cubicBezTo>
                <a:cubicBezTo>
                  <a:pt x="6115733" y="4783230"/>
                  <a:pt x="5785270" y="5636956"/>
                  <a:pt x="5235152" y="6302877"/>
                </a:cubicBezTo>
                <a:lnTo>
                  <a:pt x="5095826" y="6456021"/>
                </a:lnTo>
                <a:lnTo>
                  <a:pt x="4617788" y="6456021"/>
                </a:lnTo>
                <a:lnTo>
                  <a:pt x="4747668" y="6338096"/>
                </a:lnTo>
                <a:cubicBezTo>
                  <a:pt x="5384452" y="5701950"/>
                  <a:pt x="5778311" y="4823122"/>
                  <a:pt x="5778311" y="3852396"/>
                </a:cubicBezTo>
                <a:cubicBezTo>
                  <a:pt x="5778311" y="1910944"/>
                  <a:pt x="4202875" y="337085"/>
                  <a:pt x="2259477" y="337085"/>
                </a:cubicBezTo>
                <a:cubicBezTo>
                  <a:pt x="1409240" y="337085"/>
                  <a:pt x="629434" y="638331"/>
                  <a:pt x="21172" y="1139811"/>
                </a:cubicBezTo>
                <a:lnTo>
                  <a:pt x="0" y="1159034"/>
                </a:lnTo>
                <a:lnTo>
                  <a:pt x="0" y="735177"/>
                </a:lnTo>
                <a:lnTo>
                  <a:pt x="103407" y="657929"/>
                </a:lnTo>
                <a:cubicBezTo>
                  <a:pt x="718869" y="242547"/>
                  <a:pt x="1460820" y="0"/>
                  <a:pt x="2259477" y="0"/>
                </a:cubicBezTo>
                <a:close/>
              </a:path>
            </a:pathLst>
          </a:custGeom>
          <a:blipFill dpi="0" rotWithShape="1">
            <a:blip r:embed="rId3">
              <a:alphaModFix amt="30000"/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61000"/>
                      </a14:imgEffect>
                      <a14:imgEffect>
                        <a14:brightnessContrast bright="-25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2CA76B-7E5C-084B-8C73-B663BE4C0F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7545" y="3007389"/>
            <a:ext cx="4869179" cy="306586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solidFill>
                  <a:srgbClr val="000000"/>
                </a:solidFill>
              </a:rPr>
              <a:t>One of the things I’ve struggled most with is the concept of love</a:t>
            </a:r>
            <a:endParaRPr lang="en-US" sz="180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GB" sz="1800">
              <a:solidFill>
                <a:srgbClr val="000000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4CA915D-BDF0-41F8-B00E-FB186EFF7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317AAC03-BF64-4E67-9032-3BD0249980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A131397-5A45-4344-9983-5E400A3EA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</p:spTree>
    <p:extLst>
      <p:ext uri="{BB962C8B-B14F-4D97-AF65-F5344CB8AC3E}">
        <p14:creationId xmlns:p14="http://schemas.microsoft.com/office/powerpoint/2010/main" val="4163894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E009DD9B-5EE2-4C0D-8B2B-351C8C102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E720DB99-7745-4E75-9D96-AAB6D55C5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464119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2">
            <a:extLst>
              <a:ext uri="{FF2B5EF4-FFF2-40B4-BE49-F238E27FC236}">
                <a16:creationId xmlns:a16="http://schemas.microsoft.com/office/drawing/2014/main" id="{D68803C4-E159-4360-B7BB-74205C8F7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601952"/>
            <a:ext cx="10222992" cy="138587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4B0465-3B07-49BF-BEA7-D8147624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2038655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D292F-69A5-C54F-9283-ED540BA2D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en-GB"/>
              <a:t>Parents </a:t>
            </a:r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48B8944-6FC4-455C-B599-3FC30451697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935" r="3" b="3131"/>
          <a:stretch/>
        </p:blipFill>
        <p:spPr>
          <a:xfrm rot="16200000">
            <a:off x="1598017" y="1674216"/>
            <a:ext cx="3907158" cy="50888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C6684-4C02-CC46-94D5-F2027560C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6216" y="2320412"/>
            <a:ext cx="4632031" cy="3851787"/>
          </a:xfrm>
        </p:spPr>
        <p:txBody>
          <a:bodyPr anchor="ctr">
            <a:normAutofit/>
          </a:bodyPr>
          <a:lstStyle/>
          <a:p>
            <a:r>
              <a:rPr lang="en-GB"/>
              <a:t>Never felt fully understood or accepted by parents</a:t>
            </a:r>
          </a:p>
          <a:p>
            <a:r>
              <a:rPr lang="en-GB"/>
              <a:t>Under the impression I’d be fully accepted and loved unconditionally by my parents</a:t>
            </a:r>
          </a:p>
          <a:p>
            <a:r>
              <a:rPr lang="en-GB"/>
              <a:t>Saw them as more than just people, making it hard to accept their faults </a:t>
            </a:r>
          </a:p>
          <a:p>
            <a:r>
              <a:rPr lang="en-GB"/>
              <a:t>Stripped away labels, seeing them as human not superhuman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9B7FFA5-14CB-4A4F-9BCC-CA3AA5D9D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4E48745-7512-4EC2-9E20-9092D121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096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59D8741-EAD6-41B1-A882-70D70FC35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1035" y="1679569"/>
            <a:ext cx="3498864" cy="3498858"/>
          </a:xfrm>
          <a:prstGeom prst="ellipse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5444F36-3103-4D11-A25F-C054D4606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6134" y="1864667"/>
            <a:ext cx="3128666" cy="3128662"/>
          </a:xfrm>
          <a:prstGeom prst="ellipse">
            <a:avLst/>
          </a:prstGeom>
          <a:noFill/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B60033-66A8-194E-9089-8579CE7D9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145" y="2376862"/>
            <a:ext cx="2640646" cy="2104273"/>
          </a:xfrm>
          <a:noFill/>
        </p:spPr>
        <p:txBody>
          <a:bodyPr>
            <a:normAutofit/>
          </a:bodyPr>
          <a:lstStyle/>
          <a:p>
            <a:pPr algn="ctr"/>
            <a:r>
              <a:rPr lang="en-GB" sz="3000">
                <a:solidFill>
                  <a:srgbClr val="FFFFFF"/>
                </a:solidFill>
              </a:rPr>
              <a:t>Therapy</a:t>
            </a:r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0C037BC-068B-4B0F-873B-241E737ACB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3815934"/>
              </p:ext>
            </p:extLst>
          </p:nvPr>
        </p:nvGraphicFramePr>
        <p:xfrm>
          <a:off x="6081713" y="725488"/>
          <a:ext cx="5141912" cy="5407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7679727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>
            <a:extLst>
              <a:ext uri="{FF2B5EF4-FFF2-40B4-BE49-F238E27FC236}">
                <a16:creationId xmlns:a16="http://schemas.microsoft.com/office/drawing/2014/main" id="{362E11DD-B54B-4751-9C17-39DAF9EF4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5BA890-34DD-4746-8847-FBB0F3FA9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280" y="484632"/>
            <a:ext cx="6743844" cy="1609344"/>
          </a:xfrm>
        </p:spPr>
        <p:txBody>
          <a:bodyPr>
            <a:normAutofit/>
          </a:bodyPr>
          <a:lstStyle/>
          <a:p>
            <a:r>
              <a:rPr lang="en-GB" sz="4800"/>
              <a:t>Young Simon</a:t>
            </a:r>
            <a:endParaRPr lang="en-US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CAF99A-259A-3342-A52D-5E26572A6F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279" y="2121408"/>
            <a:ext cx="6743845" cy="4050792"/>
          </a:xfrm>
        </p:spPr>
        <p:txBody>
          <a:bodyPr>
            <a:normAutofit/>
          </a:bodyPr>
          <a:lstStyle/>
          <a:p>
            <a:r>
              <a:rPr lang="en-GB" sz="1800"/>
              <a:t>This has all lead me to begin to accept that I was always good enough </a:t>
            </a:r>
          </a:p>
          <a:p>
            <a:r>
              <a:rPr lang="en-GB" sz="1800"/>
              <a:t>That version of me did not feel good enough</a:t>
            </a:r>
          </a:p>
          <a:p>
            <a:r>
              <a:rPr lang="en-GB" sz="1800"/>
              <a:t>I am good enough </a:t>
            </a:r>
            <a:endParaRPr lang="en-US" sz="1800"/>
          </a:p>
        </p:txBody>
      </p:sp>
      <p:pic>
        <p:nvPicPr>
          <p:cNvPr id="4" name="Picture 4" descr="A picture containing person, child, little, child&#10;&#10;Description automatically generated">
            <a:extLst>
              <a:ext uri="{FF2B5EF4-FFF2-40B4-BE49-F238E27FC236}">
                <a16:creationId xmlns:a16="http://schemas.microsoft.com/office/drawing/2014/main" id="{57771302-763D-45E2-831F-7D7AC999FB8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" b="21042"/>
          <a:stretch/>
        </p:blipFill>
        <p:spPr>
          <a:xfrm>
            <a:off x="7545274" y="10"/>
            <a:ext cx="4646726" cy="685799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B55DE4E1-F219-45A4-96D9-9A86D0E4D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3601C3FF-4A5D-437C-B3DB-A53B99D30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1B1BDC9-B583-4F65-8FE9-E2CBE71D93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484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Wood Type</vt:lpstr>
      <vt:lpstr>Personal and Professional development.</vt:lpstr>
      <vt:lpstr>Introduction</vt:lpstr>
      <vt:lpstr>Not feeling good enough</vt:lpstr>
      <vt:lpstr>Autism</vt:lpstr>
      <vt:lpstr>Lucy &amp; Mildred</vt:lpstr>
      <vt:lpstr>Parents </vt:lpstr>
      <vt:lpstr>Therapy</vt:lpstr>
      <vt:lpstr>Young Simon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and Professional development.</dc:title>
  <dc:creator>Simon Joseph Buckingham (1704912)</dc:creator>
  <cp:revision>37</cp:revision>
  <dcterms:created xsi:type="dcterms:W3CDTF">2021-05-15T12:41:23Z</dcterms:created>
  <dcterms:modified xsi:type="dcterms:W3CDTF">2021-05-18T19:47:36Z</dcterms:modified>
</cp:coreProperties>
</file>