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sldIdLst>
    <p:sldId id="256" r:id="rId2"/>
  </p:sldIdLst>
  <p:sldSz cx="32918400" cy="219456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6912" userDrawn="1">
          <p15:clr>
            <a:srgbClr val="A4A3A4"/>
          </p15:clr>
        </p15:guide>
        <p15:guide id="2" pos="10368"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282949-CC25-4D43-A8C6-91102A11CE25}" v="26" dt="2023-04-19T23:52:42.8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25" d="100"/>
          <a:sy n="25" d="100"/>
        </p:scale>
        <p:origin x="461" y="34"/>
      </p:cViewPr>
      <p:guideLst>
        <p:guide orient="horz" pos="6912"/>
        <p:guide pos="10368"/>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 /><Relationship Id="rId3" Type="http://schemas.openxmlformats.org/officeDocument/2006/relationships/notesMaster" Target="notesMasters/notesMaster1.xml" /><Relationship Id="rId7"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theme" Target="theme/theme1.xml" /><Relationship Id="rId5" Type="http://schemas.openxmlformats.org/officeDocument/2006/relationships/viewProps" Target="viewProps.xml" /><Relationship Id="rId4" Type="http://schemas.openxmlformats.org/officeDocument/2006/relationships/presProps" Target="presProps.xml" /><Relationship Id="rId9" Type="http://schemas.microsoft.com/office/2015/10/relationships/revisionInfo" Target="revisionInfo.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d. Rafsan Ahmed" userId="ac7127749aa901ef" providerId="LiveId" clId="{DA282949-CC25-4D43-A8C6-91102A11CE25}"/>
    <pc:docChg chg="undo redo custSel modSld">
      <pc:chgData name="Md. Rafsan Ahmed" userId="ac7127749aa901ef" providerId="LiveId" clId="{DA282949-CC25-4D43-A8C6-91102A11CE25}" dt="2023-04-19T23:52:42.826" v="842"/>
      <pc:docMkLst>
        <pc:docMk/>
      </pc:docMkLst>
      <pc:sldChg chg="addSp delSp modSp mod setBg">
        <pc:chgData name="Md. Rafsan Ahmed" userId="ac7127749aa901ef" providerId="LiveId" clId="{DA282949-CC25-4D43-A8C6-91102A11CE25}" dt="2023-04-19T23:52:42.826" v="842"/>
        <pc:sldMkLst>
          <pc:docMk/>
          <pc:sldMk cId="3603170208" sldId="256"/>
        </pc:sldMkLst>
        <pc:spChg chg="add del mod">
          <ac:chgData name="Md. Rafsan Ahmed" userId="ac7127749aa901ef" providerId="LiveId" clId="{DA282949-CC25-4D43-A8C6-91102A11CE25}" dt="2023-04-19T22:10:14.198" v="18" actId="21"/>
          <ac:spMkLst>
            <pc:docMk/>
            <pc:sldMk cId="3603170208" sldId="256"/>
            <ac:spMk id="3" creationId="{B73600BD-E16C-5918-28BD-19850AB803A5}"/>
          </ac:spMkLst>
        </pc:spChg>
        <pc:spChg chg="add mod">
          <ac:chgData name="Md. Rafsan Ahmed" userId="ac7127749aa901ef" providerId="LiveId" clId="{DA282949-CC25-4D43-A8C6-91102A11CE25}" dt="2023-04-19T23:49:47.940" v="816" actId="34135"/>
          <ac:spMkLst>
            <pc:docMk/>
            <pc:sldMk cId="3603170208" sldId="256"/>
            <ac:spMk id="4" creationId="{95B07E26-94FB-30DD-616D-BD2FBF7C51E0}"/>
          </ac:spMkLst>
        </pc:spChg>
        <pc:spChg chg="add del mod">
          <ac:chgData name="Md. Rafsan Ahmed" userId="ac7127749aa901ef" providerId="LiveId" clId="{DA282949-CC25-4D43-A8C6-91102A11CE25}" dt="2023-04-19T22:13:58.450" v="66" actId="21"/>
          <ac:spMkLst>
            <pc:docMk/>
            <pc:sldMk cId="3603170208" sldId="256"/>
            <ac:spMk id="5" creationId="{A37405CA-E78E-0759-4BEB-3D6800B0F9B5}"/>
          </ac:spMkLst>
        </pc:spChg>
        <pc:spChg chg="add mod">
          <ac:chgData name="Md. Rafsan Ahmed" userId="ac7127749aa901ef" providerId="LiveId" clId="{DA282949-CC25-4D43-A8C6-91102A11CE25}" dt="2023-04-19T23:49:43.895" v="815" actId="34135"/>
          <ac:spMkLst>
            <pc:docMk/>
            <pc:sldMk cId="3603170208" sldId="256"/>
            <ac:spMk id="6" creationId="{18664DF7-DCB5-CC50-D30A-DC9D9BB1FA55}"/>
          </ac:spMkLst>
        </pc:spChg>
        <pc:spChg chg="add del mod">
          <ac:chgData name="Md. Rafsan Ahmed" userId="ac7127749aa901ef" providerId="LiveId" clId="{DA282949-CC25-4D43-A8C6-91102A11CE25}" dt="2023-04-19T22:12:25.400" v="39"/>
          <ac:spMkLst>
            <pc:docMk/>
            <pc:sldMk cId="3603170208" sldId="256"/>
            <ac:spMk id="7" creationId="{4BB6B105-754A-5377-94FD-58CF2AF17EB6}"/>
          </ac:spMkLst>
        </pc:spChg>
        <pc:spChg chg="add mod">
          <ac:chgData name="Md. Rafsan Ahmed" userId="ac7127749aa901ef" providerId="LiveId" clId="{DA282949-CC25-4D43-A8C6-91102A11CE25}" dt="2023-04-19T23:48:24.404" v="805" actId="207"/>
          <ac:spMkLst>
            <pc:docMk/>
            <pc:sldMk cId="3603170208" sldId="256"/>
            <ac:spMk id="10" creationId="{509F2408-C219-51D9-7C5B-F5DE0F113CD6}"/>
          </ac:spMkLst>
        </pc:spChg>
        <pc:spChg chg="add mod">
          <ac:chgData name="Md. Rafsan Ahmed" userId="ac7127749aa901ef" providerId="LiveId" clId="{DA282949-CC25-4D43-A8C6-91102A11CE25}" dt="2023-04-19T23:20:10.718" v="581" actId="14100"/>
          <ac:spMkLst>
            <pc:docMk/>
            <pc:sldMk cId="3603170208" sldId="256"/>
            <ac:spMk id="14" creationId="{1F319625-5415-DE01-A372-B3DB89C384D2}"/>
          </ac:spMkLst>
        </pc:spChg>
        <pc:spChg chg="add mod">
          <ac:chgData name="Md. Rafsan Ahmed" userId="ac7127749aa901ef" providerId="LiveId" clId="{DA282949-CC25-4D43-A8C6-91102A11CE25}" dt="2023-04-19T23:50:28.668" v="820" actId="207"/>
          <ac:spMkLst>
            <pc:docMk/>
            <pc:sldMk cId="3603170208" sldId="256"/>
            <ac:spMk id="15" creationId="{44B69610-799E-6A6E-E5E9-55E00C042D5D}"/>
          </ac:spMkLst>
        </pc:spChg>
        <pc:spChg chg="add del mod">
          <ac:chgData name="Md. Rafsan Ahmed" userId="ac7127749aa901ef" providerId="LiveId" clId="{DA282949-CC25-4D43-A8C6-91102A11CE25}" dt="2023-04-19T22:36:09.017" v="159"/>
          <ac:spMkLst>
            <pc:docMk/>
            <pc:sldMk cId="3603170208" sldId="256"/>
            <ac:spMk id="16" creationId="{F7A54B87-5B34-0475-1C89-4745F2F508AD}"/>
          </ac:spMkLst>
        </pc:spChg>
        <pc:spChg chg="add del mod">
          <ac:chgData name="Md. Rafsan Ahmed" userId="ac7127749aa901ef" providerId="LiveId" clId="{DA282949-CC25-4D43-A8C6-91102A11CE25}" dt="2023-04-19T22:36:08.599" v="158"/>
          <ac:spMkLst>
            <pc:docMk/>
            <pc:sldMk cId="3603170208" sldId="256"/>
            <ac:spMk id="17" creationId="{A7BCEAD1-4973-0160-6175-E0B910DFA376}"/>
          </ac:spMkLst>
        </pc:spChg>
        <pc:spChg chg="add mod">
          <ac:chgData name="Md. Rafsan Ahmed" userId="ac7127749aa901ef" providerId="LiveId" clId="{DA282949-CC25-4D43-A8C6-91102A11CE25}" dt="2023-04-19T23:50:35.155" v="822" actId="207"/>
          <ac:spMkLst>
            <pc:docMk/>
            <pc:sldMk cId="3603170208" sldId="256"/>
            <ac:spMk id="18" creationId="{AC075A41-AEB2-EA14-B0A6-E797E9EFE38A}"/>
          </ac:spMkLst>
        </pc:spChg>
        <pc:spChg chg="add del mod">
          <ac:chgData name="Md. Rafsan Ahmed" userId="ac7127749aa901ef" providerId="LiveId" clId="{DA282949-CC25-4D43-A8C6-91102A11CE25}" dt="2023-04-19T22:36:56.649" v="180"/>
          <ac:spMkLst>
            <pc:docMk/>
            <pc:sldMk cId="3603170208" sldId="256"/>
            <ac:spMk id="19" creationId="{1BF316C1-108D-8A8A-2AE0-F3908CF4722F}"/>
          </ac:spMkLst>
        </pc:spChg>
        <pc:spChg chg="add mod">
          <ac:chgData name="Md. Rafsan Ahmed" userId="ac7127749aa901ef" providerId="LiveId" clId="{DA282949-CC25-4D43-A8C6-91102A11CE25}" dt="2023-04-19T23:21:07.642" v="591" actId="1076"/>
          <ac:spMkLst>
            <pc:docMk/>
            <pc:sldMk cId="3603170208" sldId="256"/>
            <ac:spMk id="21" creationId="{76C0D267-F7FD-8D42-3B8F-4E58E68B1926}"/>
          </ac:spMkLst>
        </pc:spChg>
        <pc:spChg chg="add mod">
          <ac:chgData name="Md. Rafsan Ahmed" userId="ac7127749aa901ef" providerId="LiveId" clId="{DA282949-CC25-4D43-A8C6-91102A11CE25}" dt="2023-04-19T23:50:51.933" v="826" actId="207"/>
          <ac:spMkLst>
            <pc:docMk/>
            <pc:sldMk cId="3603170208" sldId="256"/>
            <ac:spMk id="24" creationId="{C6E34458-F062-0AB2-2889-E25CD55D22D0}"/>
          </ac:spMkLst>
        </pc:spChg>
        <pc:spChg chg="add mod">
          <ac:chgData name="Md. Rafsan Ahmed" userId="ac7127749aa901ef" providerId="LiveId" clId="{DA282949-CC25-4D43-A8C6-91102A11CE25}" dt="2023-04-19T23:36:52.593" v="738" actId="1076"/>
          <ac:spMkLst>
            <pc:docMk/>
            <pc:sldMk cId="3603170208" sldId="256"/>
            <ac:spMk id="26" creationId="{28AF4C92-E886-8A3D-F455-619403553074}"/>
          </ac:spMkLst>
        </pc:spChg>
        <pc:spChg chg="add mod">
          <ac:chgData name="Md. Rafsan Ahmed" userId="ac7127749aa901ef" providerId="LiveId" clId="{DA282949-CC25-4D43-A8C6-91102A11CE25}" dt="2023-04-19T23:50:58.403" v="828" actId="207"/>
          <ac:spMkLst>
            <pc:docMk/>
            <pc:sldMk cId="3603170208" sldId="256"/>
            <ac:spMk id="27" creationId="{ABEF3181-5777-2540-D56D-3D40FE1A5FC2}"/>
          </ac:spMkLst>
        </pc:spChg>
        <pc:spChg chg="add mod">
          <ac:chgData name="Md. Rafsan Ahmed" userId="ac7127749aa901ef" providerId="LiveId" clId="{DA282949-CC25-4D43-A8C6-91102A11CE25}" dt="2023-04-19T23:37:03.338" v="740" actId="1076"/>
          <ac:spMkLst>
            <pc:docMk/>
            <pc:sldMk cId="3603170208" sldId="256"/>
            <ac:spMk id="29" creationId="{79184AFF-560E-7CCA-61AF-0D2A39C821D6}"/>
          </ac:spMkLst>
        </pc:spChg>
        <pc:spChg chg="add mod">
          <ac:chgData name="Md. Rafsan Ahmed" userId="ac7127749aa901ef" providerId="LiveId" clId="{DA282949-CC25-4D43-A8C6-91102A11CE25}" dt="2023-04-19T23:51:06.891" v="830" actId="207"/>
          <ac:spMkLst>
            <pc:docMk/>
            <pc:sldMk cId="3603170208" sldId="256"/>
            <ac:spMk id="30" creationId="{8FAF03C0-BB2C-3151-F8BD-D6FB86ECFEB1}"/>
          </ac:spMkLst>
        </pc:spChg>
        <pc:spChg chg="add mod">
          <ac:chgData name="Md. Rafsan Ahmed" userId="ac7127749aa901ef" providerId="LiveId" clId="{DA282949-CC25-4D43-A8C6-91102A11CE25}" dt="2023-04-19T23:37:17.386" v="742" actId="1076"/>
          <ac:spMkLst>
            <pc:docMk/>
            <pc:sldMk cId="3603170208" sldId="256"/>
            <ac:spMk id="32" creationId="{550A7082-4440-DC67-17AF-DA4E1A2CF99A}"/>
          </ac:spMkLst>
        </pc:spChg>
        <pc:spChg chg="add mod">
          <ac:chgData name="Md. Rafsan Ahmed" userId="ac7127749aa901ef" providerId="LiveId" clId="{DA282949-CC25-4D43-A8C6-91102A11CE25}" dt="2023-04-19T23:37:24.554" v="743" actId="1076"/>
          <ac:spMkLst>
            <pc:docMk/>
            <pc:sldMk cId="3603170208" sldId="256"/>
            <ac:spMk id="33" creationId="{A2C0A277-7429-C244-D3C0-30FF2E34A533}"/>
          </ac:spMkLst>
        </pc:spChg>
        <pc:spChg chg="add mod">
          <ac:chgData name="Md. Rafsan Ahmed" userId="ac7127749aa901ef" providerId="LiveId" clId="{DA282949-CC25-4D43-A8C6-91102A11CE25}" dt="2023-04-19T23:47:06.709" v="792" actId="1076"/>
          <ac:spMkLst>
            <pc:docMk/>
            <pc:sldMk cId="3603170208" sldId="256"/>
            <ac:spMk id="37" creationId="{7D986832-0A9F-11C6-C957-47FDFCE511A1}"/>
          </ac:spMkLst>
        </pc:spChg>
        <pc:spChg chg="add mod">
          <ac:chgData name="Md. Rafsan Ahmed" userId="ac7127749aa901ef" providerId="LiveId" clId="{DA282949-CC25-4D43-A8C6-91102A11CE25}" dt="2023-04-19T23:51:14.634" v="832" actId="207"/>
          <ac:spMkLst>
            <pc:docMk/>
            <pc:sldMk cId="3603170208" sldId="256"/>
            <ac:spMk id="38" creationId="{FDEC3B23-EBBC-F3AC-6DE7-49C35FFA52F8}"/>
          </ac:spMkLst>
        </pc:spChg>
        <pc:spChg chg="add del mod">
          <ac:chgData name="Md. Rafsan Ahmed" userId="ac7127749aa901ef" providerId="LiveId" clId="{DA282949-CC25-4D43-A8C6-91102A11CE25}" dt="2023-04-19T23:27:30.123" v="668" actId="21"/>
          <ac:spMkLst>
            <pc:docMk/>
            <pc:sldMk cId="3603170208" sldId="256"/>
            <ac:spMk id="40" creationId="{89F9DD5B-58FF-7013-CB3B-8B63B0B2918C}"/>
          </ac:spMkLst>
        </pc:spChg>
        <pc:spChg chg="add mod">
          <ac:chgData name="Md. Rafsan Ahmed" userId="ac7127749aa901ef" providerId="LiveId" clId="{DA282949-CC25-4D43-A8C6-91102A11CE25}" dt="2023-04-19T23:51:23.707" v="834" actId="207"/>
          <ac:spMkLst>
            <pc:docMk/>
            <pc:sldMk cId="3603170208" sldId="256"/>
            <ac:spMk id="41" creationId="{9AA2F61F-3D15-3AC6-EFE0-284ED5C3ED39}"/>
          </ac:spMkLst>
        </pc:spChg>
        <pc:spChg chg="add mod">
          <ac:chgData name="Md. Rafsan Ahmed" userId="ac7127749aa901ef" providerId="LiveId" clId="{DA282949-CC25-4D43-A8C6-91102A11CE25}" dt="2023-04-19T23:47:16.348" v="794" actId="1076"/>
          <ac:spMkLst>
            <pc:docMk/>
            <pc:sldMk cId="3603170208" sldId="256"/>
            <ac:spMk id="43" creationId="{9BBB952B-3A58-BFFB-D6C2-FE13740DAADD}"/>
          </ac:spMkLst>
        </pc:spChg>
        <pc:spChg chg="add mod">
          <ac:chgData name="Md. Rafsan Ahmed" userId="ac7127749aa901ef" providerId="LiveId" clId="{DA282949-CC25-4D43-A8C6-91102A11CE25}" dt="2023-04-19T23:51:31.754" v="836" actId="207"/>
          <ac:spMkLst>
            <pc:docMk/>
            <pc:sldMk cId="3603170208" sldId="256"/>
            <ac:spMk id="44" creationId="{A203D00E-6E59-51FC-6390-331222247133}"/>
          </ac:spMkLst>
        </pc:spChg>
        <pc:spChg chg="add mod">
          <ac:chgData name="Md. Rafsan Ahmed" userId="ac7127749aa901ef" providerId="LiveId" clId="{DA282949-CC25-4D43-A8C6-91102A11CE25}" dt="2023-04-19T23:47:24.156" v="796" actId="1076"/>
          <ac:spMkLst>
            <pc:docMk/>
            <pc:sldMk cId="3603170208" sldId="256"/>
            <ac:spMk id="46" creationId="{D451B132-81BF-0CC1-B139-9511C6E35E84}"/>
          </ac:spMkLst>
        </pc:spChg>
        <pc:spChg chg="add mod">
          <ac:chgData name="Md. Rafsan Ahmed" userId="ac7127749aa901ef" providerId="LiveId" clId="{DA282949-CC25-4D43-A8C6-91102A11CE25}" dt="2023-04-19T23:43:51.018" v="750" actId="1076"/>
          <ac:spMkLst>
            <pc:docMk/>
            <pc:sldMk cId="3603170208" sldId="256"/>
            <ac:spMk id="50" creationId="{68018F18-8A14-98C7-77E7-FAC73A6A2E55}"/>
          </ac:spMkLst>
        </pc:spChg>
        <pc:spChg chg="add mod">
          <ac:chgData name="Md. Rafsan Ahmed" userId="ac7127749aa901ef" providerId="LiveId" clId="{DA282949-CC25-4D43-A8C6-91102A11CE25}" dt="2023-04-19T23:44:42.993" v="762" actId="1076"/>
          <ac:spMkLst>
            <pc:docMk/>
            <pc:sldMk cId="3603170208" sldId="256"/>
            <ac:spMk id="52" creationId="{0921B8BE-3892-CD40-C7DA-C59805F974B4}"/>
          </ac:spMkLst>
        </pc:spChg>
        <pc:spChg chg="add mod">
          <ac:chgData name="Md. Rafsan Ahmed" userId="ac7127749aa901ef" providerId="LiveId" clId="{DA282949-CC25-4D43-A8C6-91102A11CE25}" dt="2023-04-19T23:46:38.858" v="788" actId="404"/>
          <ac:spMkLst>
            <pc:docMk/>
            <pc:sldMk cId="3603170208" sldId="256"/>
            <ac:spMk id="54" creationId="{602F5BF0-0D17-387E-A6B3-38A9A190AE78}"/>
          </ac:spMkLst>
        </pc:spChg>
        <pc:spChg chg="add mod">
          <ac:chgData name="Md. Rafsan Ahmed" userId="ac7127749aa901ef" providerId="LiveId" clId="{DA282949-CC25-4D43-A8C6-91102A11CE25}" dt="2023-04-19T23:46:42.866" v="789" actId="1076"/>
          <ac:spMkLst>
            <pc:docMk/>
            <pc:sldMk cId="3603170208" sldId="256"/>
            <ac:spMk id="56" creationId="{BC7B34D2-BCC3-500B-DF6F-F1B8115B624F}"/>
          </ac:spMkLst>
        </pc:spChg>
        <pc:picChg chg="add del mod ord">
          <ac:chgData name="Md. Rafsan Ahmed" userId="ac7127749aa901ef" providerId="LiveId" clId="{DA282949-CC25-4D43-A8C6-91102A11CE25}" dt="2023-04-19T23:52:15.191" v="837" actId="21"/>
          <ac:picMkLst>
            <pc:docMk/>
            <pc:sldMk cId="3603170208" sldId="256"/>
            <ac:picMk id="8" creationId="{4FAA7973-856B-8E7E-5C27-0F0FF1083D79}"/>
          </ac:picMkLst>
        </pc:picChg>
        <pc:picChg chg="add mod">
          <ac:chgData name="Md. Rafsan Ahmed" userId="ac7127749aa901ef" providerId="LiveId" clId="{DA282949-CC25-4D43-A8C6-91102A11CE25}" dt="2023-04-19T22:17:46.509" v="103" actId="1076"/>
          <ac:picMkLst>
            <pc:docMk/>
            <pc:sldMk cId="3603170208" sldId="256"/>
            <ac:picMk id="12" creationId="{4B9885DA-9EEB-331A-B06C-98AB3B1FB0CE}"/>
          </ac:picMkLst>
        </pc:picChg>
        <pc:picChg chg="add mod modCrop">
          <ac:chgData name="Md. Rafsan Ahmed" userId="ac7127749aa901ef" providerId="LiveId" clId="{DA282949-CC25-4D43-A8C6-91102A11CE25}" dt="2023-04-19T23:21:33.231" v="595" actId="14100"/>
          <ac:picMkLst>
            <pc:docMk/>
            <pc:sldMk cId="3603170208" sldId="256"/>
            <ac:picMk id="23" creationId="{1C09F14B-272F-34D3-FA9B-4062902B9847}"/>
          </ac:picMkLst>
        </pc:picChg>
        <pc:picChg chg="add del mod">
          <ac:chgData name="Md. Rafsan Ahmed" userId="ac7127749aa901ef" providerId="LiveId" clId="{DA282949-CC25-4D43-A8C6-91102A11CE25}" dt="2023-04-19T23:25:49.805" v="606" actId="478"/>
          <ac:picMkLst>
            <pc:docMk/>
            <pc:sldMk cId="3603170208" sldId="256"/>
            <ac:picMk id="35" creationId="{68542DC5-9A32-19D7-DF9D-889480AD8BE2}"/>
          </ac:picMkLst>
        </pc:picChg>
        <pc:picChg chg="add mod">
          <ac:chgData name="Md. Rafsan Ahmed" userId="ac7127749aa901ef" providerId="LiveId" clId="{DA282949-CC25-4D43-A8C6-91102A11CE25}" dt="2023-04-19T23:47:30.509" v="797" actId="1076"/>
          <ac:picMkLst>
            <pc:docMk/>
            <pc:sldMk cId="3603170208" sldId="256"/>
            <ac:picMk id="48" creationId="{A2B19E65-2F2D-68BA-8057-ED19F321FAA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7E86B4-4400-F14A-AF83-84F030ADCBE4}" type="datetimeFigureOut">
              <a:rPr lang="en-US" smtClean="0"/>
              <a:t>4/20/2023</a:t>
            </a:fld>
            <a:endParaRPr lang="en-US"/>
          </a:p>
        </p:txBody>
      </p:sp>
      <p:sp>
        <p:nvSpPr>
          <p:cNvPr id="4" name="Slide Image Placeholder 3"/>
          <p:cNvSpPr>
            <a:spLocks noGrp="1" noRot="1" noChangeAspect="1"/>
          </p:cNvSpPr>
          <p:nvPr>
            <p:ph type="sldImg" idx="2"/>
          </p:nvPr>
        </p:nvSpPr>
        <p:spPr>
          <a:xfrm>
            <a:off x="1114425" y="1143000"/>
            <a:ext cx="462915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59ED8B-840C-7245-8C7E-646F7C4B319B}" type="slidenum">
              <a:rPr lang="en-US" smtClean="0"/>
              <a:t>‹#›</a:t>
            </a:fld>
            <a:endParaRPr lang="en-US"/>
          </a:p>
        </p:txBody>
      </p:sp>
    </p:spTree>
    <p:extLst>
      <p:ext uri="{BB962C8B-B14F-4D97-AF65-F5344CB8AC3E}">
        <p14:creationId xmlns:p14="http://schemas.microsoft.com/office/powerpoint/2010/main" val="20404839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 name: Magdalena </a:t>
            </a:r>
            <a:r>
              <a:rPr lang="en-GB" dirty="0" err="1"/>
              <a:t>Konopka</a:t>
            </a:r>
            <a:r>
              <a:rPr lang="en-GB" dirty="0"/>
              <a:t> (2022639)</a:t>
            </a:r>
          </a:p>
        </p:txBody>
      </p:sp>
      <p:sp>
        <p:nvSpPr>
          <p:cNvPr id="4" name="Slide Number Placeholder 3"/>
          <p:cNvSpPr>
            <a:spLocks noGrp="1"/>
          </p:cNvSpPr>
          <p:nvPr>
            <p:ph type="sldNum" sz="quarter" idx="5"/>
          </p:nvPr>
        </p:nvSpPr>
        <p:spPr/>
        <p:txBody>
          <a:bodyPr/>
          <a:lstStyle/>
          <a:p>
            <a:fld id="{8559ED8B-840C-7245-8C7E-646F7C4B319B}" type="slidenum">
              <a:rPr lang="en-US" smtClean="0"/>
              <a:t>1</a:t>
            </a:fld>
            <a:endParaRPr lang="en-US"/>
          </a:p>
        </p:txBody>
      </p:sp>
    </p:spTree>
    <p:extLst>
      <p:ext uri="{BB962C8B-B14F-4D97-AF65-F5344CB8AC3E}">
        <p14:creationId xmlns:p14="http://schemas.microsoft.com/office/powerpoint/2010/main" val="24556869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68880" y="3591562"/>
            <a:ext cx="27980640" cy="7640320"/>
          </a:xfrm>
        </p:spPr>
        <p:txBody>
          <a:bodyPr anchor="b"/>
          <a:lstStyle>
            <a:lvl1pPr algn="ctr">
              <a:defRPr sz="19200"/>
            </a:lvl1pPr>
          </a:lstStyle>
          <a:p>
            <a:r>
              <a:rPr lang="en-US"/>
              <a:t>Click to edit Master title style</a:t>
            </a:r>
            <a:endParaRPr lang="en-US" dirty="0"/>
          </a:p>
        </p:txBody>
      </p:sp>
      <p:sp>
        <p:nvSpPr>
          <p:cNvPr id="3" name="Subtitle 2"/>
          <p:cNvSpPr>
            <a:spLocks noGrp="1"/>
          </p:cNvSpPr>
          <p:nvPr>
            <p:ph type="subTitle" idx="1"/>
          </p:nvPr>
        </p:nvSpPr>
        <p:spPr>
          <a:xfrm>
            <a:off x="4114800" y="11526522"/>
            <a:ext cx="24688800" cy="5298438"/>
          </a:xfrm>
        </p:spPr>
        <p:txBody>
          <a:bodyPr/>
          <a:lstStyle>
            <a:lvl1pPr marL="0" indent="0" algn="ctr">
              <a:buNone/>
              <a:defRPr sz="7680"/>
            </a:lvl1pPr>
            <a:lvl2pPr marL="1463040" indent="0" algn="ctr">
              <a:buNone/>
              <a:defRPr sz="6400"/>
            </a:lvl2pPr>
            <a:lvl3pPr marL="2926080" indent="0" algn="ctr">
              <a:buNone/>
              <a:defRPr sz="5760"/>
            </a:lvl3pPr>
            <a:lvl4pPr marL="4389120" indent="0" algn="ctr">
              <a:buNone/>
              <a:defRPr sz="5120"/>
            </a:lvl4pPr>
            <a:lvl5pPr marL="5852160" indent="0" algn="ctr">
              <a:buNone/>
              <a:defRPr sz="5120"/>
            </a:lvl5pPr>
            <a:lvl6pPr marL="7315200" indent="0" algn="ctr">
              <a:buNone/>
              <a:defRPr sz="5120"/>
            </a:lvl6pPr>
            <a:lvl7pPr marL="8778240" indent="0" algn="ctr">
              <a:buNone/>
              <a:defRPr sz="5120"/>
            </a:lvl7pPr>
            <a:lvl8pPr marL="10241280" indent="0" algn="ctr">
              <a:buNone/>
              <a:defRPr sz="5120"/>
            </a:lvl8pPr>
            <a:lvl9pPr marL="11704320" indent="0" algn="ctr">
              <a:buNone/>
              <a:defRPr sz="512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7075177-49CE-4B2F-A92B-641ABC910A20}" type="datetimeFigureOut">
              <a:rPr lang="en-US" smtClean="0"/>
              <a:t>4/20/2023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9EDA2E-030A-4588-8FFF-F896BBB4DC3E}" type="slidenum">
              <a:rPr lang="en-US" smtClean="0"/>
              <a:t>‹#›</a:t>
            </a:fld>
            <a:endParaRPr lang="en-US"/>
          </a:p>
        </p:txBody>
      </p:sp>
    </p:spTree>
    <p:extLst>
      <p:ext uri="{BB962C8B-B14F-4D97-AF65-F5344CB8AC3E}">
        <p14:creationId xmlns:p14="http://schemas.microsoft.com/office/powerpoint/2010/main" val="30768939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075177-49CE-4B2F-A92B-641ABC910A20}" type="datetimeFigureOut">
              <a:rPr lang="en-US" smtClean="0"/>
              <a:t>4/20/2023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9EDA2E-030A-4588-8FFF-F896BBB4DC3E}" type="slidenum">
              <a:rPr lang="en-US" smtClean="0"/>
              <a:t>‹#›</a:t>
            </a:fld>
            <a:endParaRPr lang="en-US"/>
          </a:p>
        </p:txBody>
      </p:sp>
    </p:spTree>
    <p:extLst>
      <p:ext uri="{BB962C8B-B14F-4D97-AF65-F5344CB8AC3E}">
        <p14:creationId xmlns:p14="http://schemas.microsoft.com/office/powerpoint/2010/main" val="1001669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245997" y="5471167"/>
            <a:ext cx="28392120" cy="9128758"/>
          </a:xfrm>
        </p:spPr>
        <p:txBody>
          <a:bodyPr anchor="b"/>
          <a:lstStyle>
            <a:lvl1pPr>
              <a:defRPr sz="19200"/>
            </a:lvl1pPr>
          </a:lstStyle>
          <a:p>
            <a:r>
              <a:rPr lang="en-US"/>
              <a:t>Click to edit Master title style</a:t>
            </a:r>
            <a:endParaRPr lang="en-US" dirty="0"/>
          </a:p>
        </p:txBody>
      </p:sp>
      <p:sp>
        <p:nvSpPr>
          <p:cNvPr id="3" name="Text Placeholder 2"/>
          <p:cNvSpPr>
            <a:spLocks noGrp="1"/>
          </p:cNvSpPr>
          <p:nvPr>
            <p:ph type="body" idx="1"/>
          </p:nvPr>
        </p:nvSpPr>
        <p:spPr>
          <a:xfrm>
            <a:off x="2245997" y="14686287"/>
            <a:ext cx="28392120" cy="4800598"/>
          </a:xfrm>
        </p:spPr>
        <p:txBody>
          <a:bodyPr/>
          <a:lstStyle>
            <a:lvl1pPr marL="0" indent="0">
              <a:buNone/>
              <a:defRPr sz="7680">
                <a:solidFill>
                  <a:schemeClr val="tx1"/>
                </a:solidFill>
              </a:defRPr>
            </a:lvl1pPr>
            <a:lvl2pPr marL="1463040" indent="0">
              <a:buNone/>
              <a:defRPr sz="6400">
                <a:solidFill>
                  <a:schemeClr val="tx1">
                    <a:tint val="75000"/>
                  </a:schemeClr>
                </a:solidFill>
              </a:defRPr>
            </a:lvl2pPr>
            <a:lvl3pPr marL="2926080" indent="0">
              <a:buNone/>
              <a:defRPr sz="5760">
                <a:solidFill>
                  <a:schemeClr val="tx1">
                    <a:tint val="75000"/>
                  </a:schemeClr>
                </a:solidFill>
              </a:defRPr>
            </a:lvl3pPr>
            <a:lvl4pPr marL="4389120" indent="0">
              <a:buNone/>
              <a:defRPr sz="5120">
                <a:solidFill>
                  <a:schemeClr val="tx1">
                    <a:tint val="75000"/>
                  </a:schemeClr>
                </a:solidFill>
              </a:defRPr>
            </a:lvl4pPr>
            <a:lvl5pPr marL="5852160" indent="0">
              <a:buNone/>
              <a:defRPr sz="5120">
                <a:solidFill>
                  <a:schemeClr val="tx1">
                    <a:tint val="75000"/>
                  </a:schemeClr>
                </a:solidFill>
              </a:defRPr>
            </a:lvl5pPr>
            <a:lvl6pPr marL="7315200" indent="0">
              <a:buNone/>
              <a:defRPr sz="5120">
                <a:solidFill>
                  <a:schemeClr val="tx1">
                    <a:tint val="75000"/>
                  </a:schemeClr>
                </a:solidFill>
              </a:defRPr>
            </a:lvl6pPr>
            <a:lvl7pPr marL="8778240" indent="0">
              <a:buNone/>
              <a:defRPr sz="5120">
                <a:solidFill>
                  <a:schemeClr val="tx1">
                    <a:tint val="75000"/>
                  </a:schemeClr>
                </a:solidFill>
              </a:defRPr>
            </a:lvl7pPr>
            <a:lvl8pPr marL="10241280" indent="0">
              <a:buNone/>
              <a:defRPr sz="5120">
                <a:solidFill>
                  <a:schemeClr val="tx1">
                    <a:tint val="75000"/>
                  </a:schemeClr>
                </a:solidFill>
              </a:defRPr>
            </a:lvl8pPr>
            <a:lvl9pPr marL="11704320" indent="0">
              <a:buNone/>
              <a:defRPr sz="512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075177-49CE-4B2F-A92B-641ABC910A20}" type="datetimeFigureOut">
              <a:rPr lang="en-US" smtClean="0"/>
              <a:t>4/20/2023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9EDA2E-030A-4588-8FFF-F896BBB4DC3E}" type="slidenum">
              <a:rPr lang="en-US" smtClean="0"/>
              <a:t>‹#›</a:t>
            </a:fld>
            <a:endParaRPr lang="en-US"/>
          </a:p>
        </p:txBody>
      </p:sp>
    </p:spTree>
    <p:extLst>
      <p:ext uri="{BB962C8B-B14F-4D97-AF65-F5344CB8AC3E}">
        <p14:creationId xmlns:p14="http://schemas.microsoft.com/office/powerpoint/2010/main" val="18087050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263140" y="5842000"/>
            <a:ext cx="13990320" cy="139242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6664940" y="5842000"/>
            <a:ext cx="13990320" cy="139242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075177-49CE-4B2F-A92B-641ABC910A20}" type="datetimeFigureOut">
              <a:rPr lang="en-US" smtClean="0"/>
              <a:t>4/20/2023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09EDA2E-030A-4588-8FFF-F896BBB4DC3E}" type="slidenum">
              <a:rPr lang="en-US" smtClean="0"/>
              <a:t>‹#›</a:t>
            </a:fld>
            <a:endParaRPr lang="en-US"/>
          </a:p>
        </p:txBody>
      </p:sp>
    </p:spTree>
    <p:extLst>
      <p:ext uri="{BB962C8B-B14F-4D97-AF65-F5344CB8AC3E}">
        <p14:creationId xmlns:p14="http://schemas.microsoft.com/office/powerpoint/2010/main" val="3759311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267428" y="1168405"/>
            <a:ext cx="28392120" cy="4241802"/>
          </a:xfrm>
        </p:spPr>
        <p:txBody>
          <a:bodyPr/>
          <a:lstStyle/>
          <a:p>
            <a:r>
              <a:rPr lang="en-US"/>
              <a:t>Click to edit Master title style</a:t>
            </a:r>
            <a:endParaRPr lang="en-US" dirty="0"/>
          </a:p>
        </p:txBody>
      </p:sp>
      <p:sp>
        <p:nvSpPr>
          <p:cNvPr id="3" name="Text Placeholder 2"/>
          <p:cNvSpPr>
            <a:spLocks noGrp="1"/>
          </p:cNvSpPr>
          <p:nvPr>
            <p:ph type="body" idx="1"/>
          </p:nvPr>
        </p:nvSpPr>
        <p:spPr>
          <a:xfrm>
            <a:off x="2267431" y="5379722"/>
            <a:ext cx="13926024" cy="2636518"/>
          </a:xfrm>
        </p:spPr>
        <p:txBody>
          <a:bodyPr anchor="b"/>
          <a:lstStyle>
            <a:lvl1pPr marL="0" indent="0">
              <a:buNone/>
              <a:defRPr sz="7680" b="1"/>
            </a:lvl1pPr>
            <a:lvl2pPr marL="1463040" indent="0">
              <a:buNone/>
              <a:defRPr sz="6400" b="1"/>
            </a:lvl2pPr>
            <a:lvl3pPr marL="2926080" indent="0">
              <a:buNone/>
              <a:defRPr sz="5760" b="1"/>
            </a:lvl3pPr>
            <a:lvl4pPr marL="4389120" indent="0">
              <a:buNone/>
              <a:defRPr sz="5120" b="1"/>
            </a:lvl4pPr>
            <a:lvl5pPr marL="5852160" indent="0">
              <a:buNone/>
              <a:defRPr sz="5120" b="1"/>
            </a:lvl5pPr>
            <a:lvl6pPr marL="7315200" indent="0">
              <a:buNone/>
              <a:defRPr sz="5120" b="1"/>
            </a:lvl6pPr>
            <a:lvl7pPr marL="8778240" indent="0">
              <a:buNone/>
              <a:defRPr sz="5120" b="1"/>
            </a:lvl7pPr>
            <a:lvl8pPr marL="10241280" indent="0">
              <a:buNone/>
              <a:defRPr sz="5120" b="1"/>
            </a:lvl8pPr>
            <a:lvl9pPr marL="11704320" indent="0">
              <a:buNone/>
              <a:defRPr sz="5120" b="1"/>
            </a:lvl9pPr>
          </a:lstStyle>
          <a:p>
            <a:pPr lvl="0"/>
            <a:r>
              <a:rPr lang="en-US"/>
              <a:t>Click to edit Master text styles</a:t>
            </a:r>
          </a:p>
        </p:txBody>
      </p:sp>
      <p:sp>
        <p:nvSpPr>
          <p:cNvPr id="4" name="Content Placeholder 3"/>
          <p:cNvSpPr>
            <a:spLocks noGrp="1"/>
          </p:cNvSpPr>
          <p:nvPr>
            <p:ph sz="half" idx="2"/>
          </p:nvPr>
        </p:nvSpPr>
        <p:spPr>
          <a:xfrm>
            <a:off x="2267431" y="8016240"/>
            <a:ext cx="13926024" cy="117906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6664942" y="5379722"/>
            <a:ext cx="13994608" cy="2636518"/>
          </a:xfrm>
        </p:spPr>
        <p:txBody>
          <a:bodyPr anchor="b"/>
          <a:lstStyle>
            <a:lvl1pPr marL="0" indent="0">
              <a:buNone/>
              <a:defRPr sz="7680" b="1"/>
            </a:lvl1pPr>
            <a:lvl2pPr marL="1463040" indent="0">
              <a:buNone/>
              <a:defRPr sz="6400" b="1"/>
            </a:lvl2pPr>
            <a:lvl3pPr marL="2926080" indent="0">
              <a:buNone/>
              <a:defRPr sz="5760" b="1"/>
            </a:lvl3pPr>
            <a:lvl4pPr marL="4389120" indent="0">
              <a:buNone/>
              <a:defRPr sz="5120" b="1"/>
            </a:lvl4pPr>
            <a:lvl5pPr marL="5852160" indent="0">
              <a:buNone/>
              <a:defRPr sz="5120" b="1"/>
            </a:lvl5pPr>
            <a:lvl6pPr marL="7315200" indent="0">
              <a:buNone/>
              <a:defRPr sz="5120" b="1"/>
            </a:lvl6pPr>
            <a:lvl7pPr marL="8778240" indent="0">
              <a:buNone/>
              <a:defRPr sz="5120" b="1"/>
            </a:lvl7pPr>
            <a:lvl8pPr marL="10241280" indent="0">
              <a:buNone/>
              <a:defRPr sz="5120" b="1"/>
            </a:lvl8pPr>
            <a:lvl9pPr marL="11704320" indent="0">
              <a:buNone/>
              <a:defRPr sz="5120" b="1"/>
            </a:lvl9pPr>
          </a:lstStyle>
          <a:p>
            <a:pPr lvl="0"/>
            <a:r>
              <a:rPr lang="en-US"/>
              <a:t>Click to edit Master text styles</a:t>
            </a:r>
          </a:p>
        </p:txBody>
      </p:sp>
      <p:sp>
        <p:nvSpPr>
          <p:cNvPr id="6" name="Content Placeholder 5"/>
          <p:cNvSpPr>
            <a:spLocks noGrp="1"/>
          </p:cNvSpPr>
          <p:nvPr>
            <p:ph sz="quarter" idx="4"/>
          </p:nvPr>
        </p:nvSpPr>
        <p:spPr>
          <a:xfrm>
            <a:off x="16664942" y="8016240"/>
            <a:ext cx="13994608" cy="117906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7075177-49CE-4B2F-A92B-641ABC910A20}" type="datetimeFigureOut">
              <a:rPr lang="en-US" smtClean="0"/>
              <a:t>4/20/2023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09EDA2E-030A-4588-8FFF-F896BBB4DC3E}" type="slidenum">
              <a:rPr lang="en-US" smtClean="0"/>
              <a:t>‹#›</a:t>
            </a:fld>
            <a:endParaRPr lang="en-US"/>
          </a:p>
        </p:txBody>
      </p:sp>
    </p:spTree>
    <p:extLst>
      <p:ext uri="{BB962C8B-B14F-4D97-AF65-F5344CB8AC3E}">
        <p14:creationId xmlns:p14="http://schemas.microsoft.com/office/powerpoint/2010/main" val="25538709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7075177-49CE-4B2F-A92B-641ABC910A20}" type="datetimeFigureOut">
              <a:rPr lang="en-US" smtClean="0"/>
              <a:t>4/20/2023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09EDA2E-030A-4588-8FFF-F896BBB4DC3E}" type="slidenum">
              <a:rPr lang="en-US" smtClean="0"/>
              <a:t>‹#›</a:t>
            </a:fld>
            <a:endParaRPr lang="en-US"/>
          </a:p>
        </p:txBody>
      </p:sp>
    </p:spTree>
    <p:extLst>
      <p:ext uri="{BB962C8B-B14F-4D97-AF65-F5344CB8AC3E}">
        <p14:creationId xmlns:p14="http://schemas.microsoft.com/office/powerpoint/2010/main" val="3121671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075177-49CE-4B2F-A92B-641ABC910A20}" type="datetimeFigureOut">
              <a:rPr lang="en-US" smtClean="0"/>
              <a:t>4/20/2023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09EDA2E-030A-4588-8FFF-F896BBB4DC3E}" type="slidenum">
              <a:rPr lang="en-US" smtClean="0"/>
              <a:t>‹#›</a:t>
            </a:fld>
            <a:endParaRPr lang="en-US"/>
          </a:p>
        </p:txBody>
      </p:sp>
    </p:spTree>
    <p:extLst>
      <p:ext uri="{BB962C8B-B14F-4D97-AF65-F5344CB8AC3E}">
        <p14:creationId xmlns:p14="http://schemas.microsoft.com/office/powerpoint/2010/main" val="42236109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67428" y="1463040"/>
            <a:ext cx="10617041" cy="5120640"/>
          </a:xfrm>
        </p:spPr>
        <p:txBody>
          <a:bodyPr anchor="b"/>
          <a:lstStyle>
            <a:lvl1pPr>
              <a:defRPr sz="10240"/>
            </a:lvl1pPr>
          </a:lstStyle>
          <a:p>
            <a:r>
              <a:rPr lang="en-US"/>
              <a:t>Click to edit Master title style</a:t>
            </a:r>
            <a:endParaRPr lang="en-US" dirty="0"/>
          </a:p>
        </p:txBody>
      </p:sp>
      <p:sp>
        <p:nvSpPr>
          <p:cNvPr id="3" name="Content Placeholder 2"/>
          <p:cNvSpPr>
            <a:spLocks noGrp="1"/>
          </p:cNvSpPr>
          <p:nvPr>
            <p:ph idx="1"/>
          </p:nvPr>
        </p:nvSpPr>
        <p:spPr>
          <a:xfrm>
            <a:off x="13994608" y="3159765"/>
            <a:ext cx="16664940" cy="15595600"/>
          </a:xfrm>
        </p:spPr>
        <p:txBody>
          <a:bodyPr/>
          <a:lstStyle>
            <a:lvl1pPr>
              <a:defRPr sz="10240"/>
            </a:lvl1pPr>
            <a:lvl2pPr>
              <a:defRPr sz="8960"/>
            </a:lvl2pPr>
            <a:lvl3pPr>
              <a:defRPr sz="7680"/>
            </a:lvl3pPr>
            <a:lvl4pPr>
              <a:defRPr sz="6400"/>
            </a:lvl4pPr>
            <a:lvl5pPr>
              <a:defRPr sz="6400"/>
            </a:lvl5pPr>
            <a:lvl6pPr>
              <a:defRPr sz="6400"/>
            </a:lvl6pPr>
            <a:lvl7pPr>
              <a:defRPr sz="6400"/>
            </a:lvl7pPr>
            <a:lvl8pPr>
              <a:defRPr sz="6400"/>
            </a:lvl8pPr>
            <a:lvl9pPr>
              <a:defRPr sz="6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267428" y="6583680"/>
            <a:ext cx="10617041" cy="12197082"/>
          </a:xfrm>
        </p:spPr>
        <p:txBody>
          <a:bodyPr/>
          <a:lstStyle>
            <a:lvl1pPr marL="0" indent="0">
              <a:buNone/>
              <a:defRPr sz="5120"/>
            </a:lvl1pPr>
            <a:lvl2pPr marL="1463040" indent="0">
              <a:buNone/>
              <a:defRPr sz="4480"/>
            </a:lvl2pPr>
            <a:lvl3pPr marL="2926080" indent="0">
              <a:buNone/>
              <a:defRPr sz="3840"/>
            </a:lvl3pPr>
            <a:lvl4pPr marL="4389120" indent="0">
              <a:buNone/>
              <a:defRPr sz="3200"/>
            </a:lvl4pPr>
            <a:lvl5pPr marL="5852160" indent="0">
              <a:buNone/>
              <a:defRPr sz="3200"/>
            </a:lvl5pPr>
            <a:lvl6pPr marL="7315200" indent="0">
              <a:buNone/>
              <a:defRPr sz="3200"/>
            </a:lvl6pPr>
            <a:lvl7pPr marL="8778240" indent="0">
              <a:buNone/>
              <a:defRPr sz="3200"/>
            </a:lvl7pPr>
            <a:lvl8pPr marL="10241280" indent="0">
              <a:buNone/>
              <a:defRPr sz="3200"/>
            </a:lvl8pPr>
            <a:lvl9pPr marL="11704320" indent="0">
              <a:buNone/>
              <a:defRPr sz="3200"/>
            </a:lvl9pPr>
          </a:lstStyle>
          <a:p>
            <a:pPr lvl="0"/>
            <a:r>
              <a:rPr lang="en-US"/>
              <a:t>Click to edit Master text styles</a:t>
            </a:r>
          </a:p>
        </p:txBody>
      </p:sp>
      <p:sp>
        <p:nvSpPr>
          <p:cNvPr id="5" name="Date Placeholder 4"/>
          <p:cNvSpPr>
            <a:spLocks noGrp="1"/>
          </p:cNvSpPr>
          <p:nvPr>
            <p:ph type="dt" sz="half" idx="10"/>
          </p:nvPr>
        </p:nvSpPr>
        <p:spPr/>
        <p:txBody>
          <a:bodyPr/>
          <a:lstStyle/>
          <a:p>
            <a:fld id="{37075177-49CE-4B2F-A92B-641ABC910A20}" type="datetimeFigureOut">
              <a:rPr lang="en-US" smtClean="0"/>
              <a:t>4/20/2023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09EDA2E-030A-4588-8FFF-F896BBB4DC3E}" type="slidenum">
              <a:rPr lang="en-US" smtClean="0"/>
              <a:t>‹#›</a:t>
            </a:fld>
            <a:endParaRPr lang="en-US"/>
          </a:p>
        </p:txBody>
      </p:sp>
    </p:spTree>
    <p:extLst>
      <p:ext uri="{BB962C8B-B14F-4D97-AF65-F5344CB8AC3E}">
        <p14:creationId xmlns:p14="http://schemas.microsoft.com/office/powerpoint/2010/main" val="746902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67428" y="1463040"/>
            <a:ext cx="10617041" cy="5120640"/>
          </a:xfrm>
        </p:spPr>
        <p:txBody>
          <a:bodyPr anchor="b"/>
          <a:lstStyle>
            <a:lvl1pPr>
              <a:defRPr sz="1024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994608" y="3159765"/>
            <a:ext cx="16664940" cy="15595600"/>
          </a:xfrm>
        </p:spPr>
        <p:txBody>
          <a:bodyPr anchor="t"/>
          <a:lstStyle>
            <a:lvl1pPr marL="0" indent="0">
              <a:buNone/>
              <a:defRPr sz="10240"/>
            </a:lvl1pPr>
            <a:lvl2pPr marL="1463040" indent="0">
              <a:buNone/>
              <a:defRPr sz="8960"/>
            </a:lvl2pPr>
            <a:lvl3pPr marL="2926080" indent="0">
              <a:buNone/>
              <a:defRPr sz="7680"/>
            </a:lvl3pPr>
            <a:lvl4pPr marL="4389120" indent="0">
              <a:buNone/>
              <a:defRPr sz="6400"/>
            </a:lvl4pPr>
            <a:lvl5pPr marL="5852160" indent="0">
              <a:buNone/>
              <a:defRPr sz="6400"/>
            </a:lvl5pPr>
            <a:lvl6pPr marL="7315200" indent="0">
              <a:buNone/>
              <a:defRPr sz="6400"/>
            </a:lvl6pPr>
            <a:lvl7pPr marL="8778240" indent="0">
              <a:buNone/>
              <a:defRPr sz="6400"/>
            </a:lvl7pPr>
            <a:lvl8pPr marL="10241280" indent="0">
              <a:buNone/>
              <a:defRPr sz="6400"/>
            </a:lvl8pPr>
            <a:lvl9pPr marL="11704320" indent="0">
              <a:buNone/>
              <a:defRPr sz="6400"/>
            </a:lvl9pPr>
          </a:lstStyle>
          <a:p>
            <a:r>
              <a:rPr lang="en-US"/>
              <a:t>Click icon to add picture</a:t>
            </a:r>
            <a:endParaRPr lang="en-US" dirty="0"/>
          </a:p>
        </p:txBody>
      </p:sp>
      <p:sp>
        <p:nvSpPr>
          <p:cNvPr id="4" name="Text Placeholder 3"/>
          <p:cNvSpPr>
            <a:spLocks noGrp="1"/>
          </p:cNvSpPr>
          <p:nvPr>
            <p:ph type="body" sz="half" idx="2"/>
          </p:nvPr>
        </p:nvSpPr>
        <p:spPr>
          <a:xfrm>
            <a:off x="2267428" y="6583680"/>
            <a:ext cx="10617041" cy="12197082"/>
          </a:xfrm>
        </p:spPr>
        <p:txBody>
          <a:bodyPr/>
          <a:lstStyle>
            <a:lvl1pPr marL="0" indent="0">
              <a:buNone/>
              <a:defRPr sz="5120"/>
            </a:lvl1pPr>
            <a:lvl2pPr marL="1463040" indent="0">
              <a:buNone/>
              <a:defRPr sz="4480"/>
            </a:lvl2pPr>
            <a:lvl3pPr marL="2926080" indent="0">
              <a:buNone/>
              <a:defRPr sz="3840"/>
            </a:lvl3pPr>
            <a:lvl4pPr marL="4389120" indent="0">
              <a:buNone/>
              <a:defRPr sz="3200"/>
            </a:lvl4pPr>
            <a:lvl5pPr marL="5852160" indent="0">
              <a:buNone/>
              <a:defRPr sz="3200"/>
            </a:lvl5pPr>
            <a:lvl6pPr marL="7315200" indent="0">
              <a:buNone/>
              <a:defRPr sz="3200"/>
            </a:lvl6pPr>
            <a:lvl7pPr marL="8778240" indent="0">
              <a:buNone/>
              <a:defRPr sz="3200"/>
            </a:lvl7pPr>
            <a:lvl8pPr marL="10241280" indent="0">
              <a:buNone/>
              <a:defRPr sz="3200"/>
            </a:lvl8pPr>
            <a:lvl9pPr marL="11704320" indent="0">
              <a:buNone/>
              <a:defRPr sz="3200"/>
            </a:lvl9pPr>
          </a:lstStyle>
          <a:p>
            <a:pPr lvl="0"/>
            <a:r>
              <a:rPr lang="en-US"/>
              <a:t>Click to edit Master text styles</a:t>
            </a:r>
          </a:p>
        </p:txBody>
      </p:sp>
      <p:sp>
        <p:nvSpPr>
          <p:cNvPr id="5" name="Date Placeholder 4"/>
          <p:cNvSpPr>
            <a:spLocks noGrp="1"/>
          </p:cNvSpPr>
          <p:nvPr>
            <p:ph type="dt" sz="half" idx="10"/>
          </p:nvPr>
        </p:nvSpPr>
        <p:spPr/>
        <p:txBody>
          <a:bodyPr/>
          <a:lstStyle/>
          <a:p>
            <a:fld id="{37075177-49CE-4B2F-A92B-641ABC910A20}" type="datetimeFigureOut">
              <a:rPr lang="en-US" smtClean="0"/>
              <a:t>4/20/2023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09EDA2E-030A-4588-8FFF-F896BBB4DC3E}" type="slidenum">
              <a:rPr lang="en-US" smtClean="0"/>
              <a:t>‹#›</a:t>
            </a:fld>
            <a:endParaRPr lang="en-US"/>
          </a:p>
        </p:txBody>
      </p:sp>
    </p:spTree>
    <p:extLst>
      <p:ext uri="{BB962C8B-B14F-4D97-AF65-F5344CB8AC3E}">
        <p14:creationId xmlns:p14="http://schemas.microsoft.com/office/powerpoint/2010/main" val="16998408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075177-49CE-4B2F-A92B-641ABC910A20}" type="datetimeFigureOut">
              <a:rPr lang="en-US" smtClean="0"/>
              <a:t>4/20/2023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9EDA2E-030A-4588-8FFF-F896BBB4DC3E}" type="slidenum">
              <a:rPr lang="en-US" smtClean="0"/>
              <a:t>‹#›</a:t>
            </a:fld>
            <a:endParaRPr lang="en-US"/>
          </a:p>
        </p:txBody>
      </p:sp>
    </p:spTree>
    <p:extLst>
      <p:ext uri="{BB962C8B-B14F-4D97-AF65-F5344CB8AC3E}">
        <p14:creationId xmlns:p14="http://schemas.microsoft.com/office/powerpoint/2010/main" val="990485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3557232" y="1168400"/>
            <a:ext cx="7098030" cy="1859788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63142" y="1168400"/>
            <a:ext cx="20882610" cy="1859788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075177-49CE-4B2F-A92B-641ABC910A20}" type="datetimeFigureOut">
              <a:rPr lang="en-US" smtClean="0"/>
              <a:t>4/20/2023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9EDA2E-030A-4588-8FFF-F896BBB4DC3E}" type="slidenum">
              <a:rPr lang="en-US" smtClean="0"/>
              <a:t>‹#›</a:t>
            </a:fld>
            <a:endParaRPr lang="en-US"/>
          </a:p>
        </p:txBody>
      </p:sp>
    </p:spTree>
    <p:extLst>
      <p:ext uri="{BB962C8B-B14F-4D97-AF65-F5344CB8AC3E}">
        <p14:creationId xmlns:p14="http://schemas.microsoft.com/office/powerpoint/2010/main" val="27584363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63140" y="1168405"/>
            <a:ext cx="28392120" cy="424180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63140" y="5842000"/>
            <a:ext cx="28392120" cy="139242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263140" y="20340325"/>
            <a:ext cx="7406640" cy="1168400"/>
          </a:xfrm>
          <a:prstGeom prst="rect">
            <a:avLst/>
          </a:prstGeom>
        </p:spPr>
        <p:txBody>
          <a:bodyPr vert="horz" lIns="91440" tIns="45720" rIns="91440" bIns="45720" rtlCol="0" anchor="ctr"/>
          <a:lstStyle>
            <a:lvl1pPr algn="l">
              <a:defRPr sz="3840">
                <a:solidFill>
                  <a:schemeClr val="tx1">
                    <a:tint val="75000"/>
                  </a:schemeClr>
                </a:solidFill>
              </a:defRPr>
            </a:lvl1pPr>
          </a:lstStyle>
          <a:p>
            <a:fld id="{37075177-49CE-4B2F-A92B-641ABC910A20}" type="datetimeFigureOut">
              <a:rPr lang="en-US" smtClean="0"/>
              <a:t>4/20/2023</a:t>
            </a:fld>
            <a:endParaRPr lang="en-US"/>
          </a:p>
        </p:txBody>
      </p:sp>
      <p:sp>
        <p:nvSpPr>
          <p:cNvPr id="5" name="Footer Placeholder 4"/>
          <p:cNvSpPr>
            <a:spLocks noGrp="1"/>
          </p:cNvSpPr>
          <p:nvPr>
            <p:ph type="ftr" sz="quarter" idx="3"/>
          </p:nvPr>
        </p:nvSpPr>
        <p:spPr>
          <a:xfrm>
            <a:off x="10904220" y="20340325"/>
            <a:ext cx="11109960" cy="1168400"/>
          </a:xfrm>
          <a:prstGeom prst="rect">
            <a:avLst/>
          </a:prstGeom>
        </p:spPr>
        <p:txBody>
          <a:bodyPr vert="horz" lIns="91440" tIns="45720" rIns="91440" bIns="45720" rtlCol="0" anchor="ctr"/>
          <a:lstStyle>
            <a:lvl1pPr algn="ctr">
              <a:defRPr sz="384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3248620" y="20340325"/>
            <a:ext cx="7406640" cy="1168400"/>
          </a:xfrm>
          <a:prstGeom prst="rect">
            <a:avLst/>
          </a:prstGeom>
        </p:spPr>
        <p:txBody>
          <a:bodyPr vert="horz" lIns="91440" tIns="45720" rIns="91440" bIns="45720" rtlCol="0" anchor="ctr"/>
          <a:lstStyle>
            <a:lvl1pPr algn="r">
              <a:defRPr sz="3840">
                <a:solidFill>
                  <a:schemeClr val="tx1">
                    <a:tint val="75000"/>
                  </a:schemeClr>
                </a:solidFill>
              </a:defRPr>
            </a:lvl1pPr>
          </a:lstStyle>
          <a:p>
            <a:fld id="{F09EDA2E-030A-4588-8FFF-F896BBB4DC3E}" type="slidenum">
              <a:rPr lang="en-US" smtClean="0"/>
              <a:t>‹#›</a:t>
            </a:fld>
            <a:endParaRPr lang="en-US"/>
          </a:p>
        </p:txBody>
      </p:sp>
    </p:spTree>
    <p:extLst>
      <p:ext uri="{BB962C8B-B14F-4D97-AF65-F5344CB8AC3E}">
        <p14:creationId xmlns:p14="http://schemas.microsoft.com/office/powerpoint/2010/main" val="31232428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926080" rtl="0" eaLnBrk="1" latinLnBrk="0" hangingPunct="1">
        <a:lnSpc>
          <a:spcPct val="90000"/>
        </a:lnSpc>
        <a:spcBef>
          <a:spcPct val="0"/>
        </a:spcBef>
        <a:buNone/>
        <a:defRPr sz="14080" kern="1200">
          <a:solidFill>
            <a:schemeClr val="tx1"/>
          </a:solidFill>
          <a:latin typeface="+mj-lt"/>
          <a:ea typeface="+mj-ea"/>
          <a:cs typeface="+mj-cs"/>
        </a:defRPr>
      </a:lvl1pPr>
    </p:titleStyle>
    <p:bodyStyle>
      <a:lvl1pPr marL="731520" indent="-731520" algn="l" defTabSz="2926080" rtl="0" eaLnBrk="1" latinLnBrk="0" hangingPunct="1">
        <a:lnSpc>
          <a:spcPct val="90000"/>
        </a:lnSpc>
        <a:spcBef>
          <a:spcPts val="3200"/>
        </a:spcBef>
        <a:buFont typeface="Arial" panose="020B0604020202020204" pitchFamily="34" charset="0"/>
        <a:buChar char="•"/>
        <a:defRPr sz="8960" kern="1200">
          <a:solidFill>
            <a:schemeClr val="tx1"/>
          </a:solidFill>
          <a:latin typeface="+mn-lt"/>
          <a:ea typeface="+mn-ea"/>
          <a:cs typeface="+mn-cs"/>
        </a:defRPr>
      </a:lvl1pPr>
      <a:lvl2pPr marL="2194560" indent="-731520" algn="l" defTabSz="2926080" rtl="0" eaLnBrk="1" latinLnBrk="0" hangingPunct="1">
        <a:lnSpc>
          <a:spcPct val="90000"/>
        </a:lnSpc>
        <a:spcBef>
          <a:spcPts val="1600"/>
        </a:spcBef>
        <a:buFont typeface="Arial" panose="020B0604020202020204" pitchFamily="34" charset="0"/>
        <a:buChar char="•"/>
        <a:defRPr sz="7680" kern="1200">
          <a:solidFill>
            <a:schemeClr val="tx1"/>
          </a:solidFill>
          <a:latin typeface="+mn-lt"/>
          <a:ea typeface="+mn-ea"/>
          <a:cs typeface="+mn-cs"/>
        </a:defRPr>
      </a:lvl2pPr>
      <a:lvl3pPr marL="3657600" indent="-731520" algn="l" defTabSz="2926080" rtl="0" eaLnBrk="1" latinLnBrk="0" hangingPunct="1">
        <a:lnSpc>
          <a:spcPct val="90000"/>
        </a:lnSpc>
        <a:spcBef>
          <a:spcPts val="1600"/>
        </a:spcBef>
        <a:buFont typeface="Arial" panose="020B0604020202020204" pitchFamily="34" charset="0"/>
        <a:buChar char="•"/>
        <a:defRPr sz="6400" kern="1200">
          <a:solidFill>
            <a:schemeClr val="tx1"/>
          </a:solidFill>
          <a:latin typeface="+mn-lt"/>
          <a:ea typeface="+mn-ea"/>
          <a:cs typeface="+mn-cs"/>
        </a:defRPr>
      </a:lvl3pPr>
      <a:lvl4pPr marL="5120640" indent="-731520" algn="l" defTabSz="2926080"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4pPr>
      <a:lvl5pPr marL="6583680" indent="-731520" algn="l" defTabSz="2926080"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5pPr>
      <a:lvl6pPr marL="8046720" indent="-731520" algn="l" defTabSz="2926080"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6pPr>
      <a:lvl7pPr marL="9509760" indent="-731520" algn="l" defTabSz="2926080"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7pPr>
      <a:lvl8pPr marL="10972800" indent="-731520" algn="l" defTabSz="2926080"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8pPr>
      <a:lvl9pPr marL="12435840" indent="-731520" algn="l" defTabSz="2926080"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9pPr>
    </p:bodyStyle>
    <p:otherStyle>
      <a:defPPr>
        <a:defRPr lang="en-US"/>
      </a:defPPr>
      <a:lvl1pPr marL="0" algn="l" defTabSz="2926080" rtl="0" eaLnBrk="1" latinLnBrk="0" hangingPunct="1">
        <a:defRPr sz="5760" kern="1200">
          <a:solidFill>
            <a:schemeClr val="tx1"/>
          </a:solidFill>
          <a:latin typeface="+mn-lt"/>
          <a:ea typeface="+mn-ea"/>
          <a:cs typeface="+mn-cs"/>
        </a:defRPr>
      </a:lvl1pPr>
      <a:lvl2pPr marL="1463040" algn="l" defTabSz="2926080" rtl="0" eaLnBrk="1" latinLnBrk="0" hangingPunct="1">
        <a:defRPr sz="5760" kern="1200">
          <a:solidFill>
            <a:schemeClr val="tx1"/>
          </a:solidFill>
          <a:latin typeface="+mn-lt"/>
          <a:ea typeface="+mn-ea"/>
          <a:cs typeface="+mn-cs"/>
        </a:defRPr>
      </a:lvl2pPr>
      <a:lvl3pPr marL="2926080" algn="l" defTabSz="2926080" rtl="0" eaLnBrk="1" latinLnBrk="0" hangingPunct="1">
        <a:defRPr sz="5760" kern="1200">
          <a:solidFill>
            <a:schemeClr val="tx1"/>
          </a:solidFill>
          <a:latin typeface="+mn-lt"/>
          <a:ea typeface="+mn-ea"/>
          <a:cs typeface="+mn-cs"/>
        </a:defRPr>
      </a:lvl3pPr>
      <a:lvl4pPr marL="4389120" algn="l" defTabSz="2926080" rtl="0" eaLnBrk="1" latinLnBrk="0" hangingPunct="1">
        <a:defRPr sz="5760" kern="1200">
          <a:solidFill>
            <a:schemeClr val="tx1"/>
          </a:solidFill>
          <a:latin typeface="+mn-lt"/>
          <a:ea typeface="+mn-ea"/>
          <a:cs typeface="+mn-cs"/>
        </a:defRPr>
      </a:lvl4pPr>
      <a:lvl5pPr marL="5852160" algn="l" defTabSz="2926080" rtl="0" eaLnBrk="1" latinLnBrk="0" hangingPunct="1">
        <a:defRPr sz="5760" kern="1200">
          <a:solidFill>
            <a:schemeClr val="tx1"/>
          </a:solidFill>
          <a:latin typeface="+mn-lt"/>
          <a:ea typeface="+mn-ea"/>
          <a:cs typeface="+mn-cs"/>
        </a:defRPr>
      </a:lvl5pPr>
      <a:lvl6pPr marL="7315200" algn="l" defTabSz="2926080" rtl="0" eaLnBrk="1" latinLnBrk="0" hangingPunct="1">
        <a:defRPr sz="5760" kern="1200">
          <a:solidFill>
            <a:schemeClr val="tx1"/>
          </a:solidFill>
          <a:latin typeface="+mn-lt"/>
          <a:ea typeface="+mn-ea"/>
          <a:cs typeface="+mn-cs"/>
        </a:defRPr>
      </a:lvl6pPr>
      <a:lvl7pPr marL="8778240" algn="l" defTabSz="2926080" rtl="0" eaLnBrk="1" latinLnBrk="0" hangingPunct="1">
        <a:defRPr sz="5760" kern="1200">
          <a:solidFill>
            <a:schemeClr val="tx1"/>
          </a:solidFill>
          <a:latin typeface="+mn-lt"/>
          <a:ea typeface="+mn-ea"/>
          <a:cs typeface="+mn-cs"/>
        </a:defRPr>
      </a:lvl7pPr>
      <a:lvl8pPr marL="10241280" algn="l" defTabSz="2926080" rtl="0" eaLnBrk="1" latinLnBrk="0" hangingPunct="1">
        <a:defRPr sz="5760" kern="1200">
          <a:solidFill>
            <a:schemeClr val="tx1"/>
          </a:solidFill>
          <a:latin typeface="+mn-lt"/>
          <a:ea typeface="+mn-ea"/>
          <a:cs typeface="+mn-cs"/>
        </a:defRPr>
      </a:lvl8pPr>
      <a:lvl9pPr marL="11704320" algn="l" defTabSz="2926080" rtl="0" eaLnBrk="1" latinLnBrk="0" hangingPunct="1">
        <a:defRPr sz="5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xml" /><Relationship Id="rId5" Type="http://schemas.openxmlformats.org/officeDocument/2006/relationships/image" Target="../media/image3.jpg" /><Relationship Id="rId4" Type="http://schemas.openxmlformats.org/officeDocument/2006/relationships/image" Target="../media/image2.jpeg"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5B07E26-94FB-30DD-616D-BD2FBF7C51E0}"/>
              </a:ext>
            </a:extLst>
          </p:cNvPr>
          <p:cNvSpPr>
            <a:spLocks noGrp="1" noRot="1" noMove="1" noResize="1" noEditPoints="1" noAdjustHandles="1" noChangeArrowheads="1" noChangeShapeType="1"/>
          </p:cNvSpPr>
          <p:nvPr/>
        </p:nvSpPr>
        <p:spPr>
          <a:xfrm>
            <a:off x="0" y="0"/>
            <a:ext cx="32918400" cy="3383280"/>
          </a:xfrm>
          <a:prstGeom prst="rect">
            <a:avLst/>
          </a:prstGeom>
          <a:solidFill>
            <a:schemeClr val="accent1">
              <a:lumMod val="75000"/>
            </a:schemeClr>
          </a:solidFill>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sz="6000" dirty="0">
              <a:latin typeface="Times New Roman" panose="02020603050405020304" pitchFamily="18" charset="0"/>
              <a:cs typeface="Times New Roman" panose="02020603050405020304" pitchFamily="18" charset="0"/>
            </a:endParaRPr>
          </a:p>
        </p:txBody>
      </p:sp>
      <p:sp>
        <p:nvSpPr>
          <p:cNvPr id="6" name="Rectangle 5">
            <a:extLst>
              <a:ext uri="{FF2B5EF4-FFF2-40B4-BE49-F238E27FC236}">
                <a16:creationId xmlns:a16="http://schemas.microsoft.com/office/drawing/2014/main" id="{18664DF7-DCB5-CC50-D30A-DC9D9BB1FA55}"/>
              </a:ext>
            </a:extLst>
          </p:cNvPr>
          <p:cNvSpPr>
            <a:spLocks noGrp="1" noRot="1" noMove="1" noResize="1" noEditPoints="1" noAdjustHandles="1" noChangeArrowheads="1" noChangeShapeType="1"/>
          </p:cNvSpPr>
          <p:nvPr/>
        </p:nvSpPr>
        <p:spPr>
          <a:xfrm>
            <a:off x="0" y="18562320"/>
            <a:ext cx="32918400" cy="3383280"/>
          </a:xfrm>
          <a:prstGeom prst="rect">
            <a:avLst/>
          </a:prstGeom>
          <a:solidFill>
            <a:schemeClr val="accent1">
              <a:lumMod val="40000"/>
              <a:lumOff val="60000"/>
            </a:schemeClr>
          </a:solidFill>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3200" b="1" dirty="0"/>
              <a:t>Student name: Magdalena </a:t>
            </a:r>
            <a:r>
              <a:rPr lang="en-GB" sz="3200" b="1" dirty="0" err="1"/>
              <a:t>Konopka</a:t>
            </a:r>
            <a:r>
              <a:rPr lang="en-GB" sz="3200" b="1" dirty="0"/>
              <a:t> (2022639)</a:t>
            </a:r>
            <a:endParaRPr lang="en-US" sz="3200" b="1" dirty="0"/>
          </a:p>
        </p:txBody>
      </p:sp>
      <p:sp>
        <p:nvSpPr>
          <p:cNvPr id="10" name="TextBox 9">
            <a:extLst>
              <a:ext uri="{FF2B5EF4-FFF2-40B4-BE49-F238E27FC236}">
                <a16:creationId xmlns:a16="http://schemas.microsoft.com/office/drawing/2014/main" id="{509F2408-C219-51D9-7C5B-F5DE0F113CD6}"/>
              </a:ext>
            </a:extLst>
          </p:cNvPr>
          <p:cNvSpPr txBox="1"/>
          <p:nvPr/>
        </p:nvSpPr>
        <p:spPr>
          <a:xfrm>
            <a:off x="518160" y="481591"/>
            <a:ext cx="16703040" cy="1938992"/>
          </a:xfrm>
          <a:prstGeom prst="rect">
            <a:avLst/>
          </a:prstGeom>
          <a:noFill/>
        </p:spPr>
        <p:txBody>
          <a:bodyPr wrap="square">
            <a:spAutoFit/>
          </a:bodyPr>
          <a:lstStyle/>
          <a:p>
            <a:pPr algn="just"/>
            <a:r>
              <a:rPr lang="en-US" sz="6000" b="1" dirty="0">
                <a:solidFill>
                  <a:schemeClr val="bg1"/>
                </a:solidFill>
                <a:latin typeface="Times New Roman" panose="02020603050405020304" pitchFamily="18" charset="0"/>
                <a:cs typeface="Times New Roman" panose="02020603050405020304" pitchFamily="18" charset="0"/>
              </a:rPr>
              <a:t>Knowledge Management (KM) System in practice at HSBC </a:t>
            </a:r>
          </a:p>
        </p:txBody>
      </p:sp>
      <p:pic>
        <p:nvPicPr>
          <p:cNvPr id="12" name="Picture 11" descr="Text&#10;&#10;Description automatically generated">
            <a:extLst>
              <a:ext uri="{FF2B5EF4-FFF2-40B4-BE49-F238E27FC236}">
                <a16:creationId xmlns:a16="http://schemas.microsoft.com/office/drawing/2014/main" id="{4B9885DA-9EEB-331A-B06C-98AB3B1FB0C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736550" y="30480"/>
            <a:ext cx="7181850" cy="3383280"/>
          </a:xfrm>
          <a:prstGeom prst="rect">
            <a:avLst/>
          </a:prstGeom>
        </p:spPr>
      </p:pic>
      <p:sp>
        <p:nvSpPr>
          <p:cNvPr id="14" name="TextBox 13">
            <a:extLst>
              <a:ext uri="{FF2B5EF4-FFF2-40B4-BE49-F238E27FC236}">
                <a16:creationId xmlns:a16="http://schemas.microsoft.com/office/drawing/2014/main" id="{1F319625-5415-DE01-A372-B3DB89C384D2}"/>
              </a:ext>
            </a:extLst>
          </p:cNvPr>
          <p:cNvSpPr txBox="1"/>
          <p:nvPr/>
        </p:nvSpPr>
        <p:spPr>
          <a:xfrm>
            <a:off x="457200" y="4456305"/>
            <a:ext cx="9479280" cy="2677656"/>
          </a:xfrm>
          <a:prstGeom prst="rect">
            <a:avLst/>
          </a:prstGeom>
          <a:solidFill>
            <a:schemeClr val="bg1"/>
          </a:solidFill>
          <a:ln>
            <a:solidFill>
              <a:schemeClr val="tx1"/>
            </a:solidFill>
          </a:ln>
        </p:spPr>
        <p:txBody>
          <a:bodyPr wrap="square">
            <a:spAutoFit/>
          </a:bodyPr>
          <a:lstStyle/>
          <a:p>
            <a:pPr algn="just"/>
            <a:r>
              <a:rPr lang="en-US" sz="2800" dirty="0">
                <a:latin typeface="Times New Roman" panose="02020603050405020304" pitchFamily="18" charset="0"/>
                <a:cs typeface="Times New Roman" panose="02020603050405020304" pitchFamily="18" charset="0"/>
              </a:rPr>
              <a:t>This poster presentation will show the advantages of a more powerful KM system which incorporates people, information, and technologies to promote HSBC employees' knowledge-sharing culture. This poster will show how small changes can make large gains and how the KM system can be implemented without a lot of organizational resources.</a:t>
            </a:r>
          </a:p>
        </p:txBody>
      </p:sp>
      <p:sp>
        <p:nvSpPr>
          <p:cNvPr id="15" name="Rectangle 14">
            <a:extLst>
              <a:ext uri="{FF2B5EF4-FFF2-40B4-BE49-F238E27FC236}">
                <a16:creationId xmlns:a16="http://schemas.microsoft.com/office/drawing/2014/main" id="{44B69610-799E-6A6E-E5E9-55E00C042D5D}"/>
              </a:ext>
            </a:extLst>
          </p:cNvPr>
          <p:cNvSpPr/>
          <p:nvPr/>
        </p:nvSpPr>
        <p:spPr>
          <a:xfrm>
            <a:off x="457200" y="3413760"/>
            <a:ext cx="9479280" cy="1028947"/>
          </a:xfrm>
          <a:prstGeom prst="rect">
            <a:avLst/>
          </a:prstGeom>
          <a:solidFill>
            <a:schemeClr val="accent1">
              <a:lumMod val="75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6600" b="1" dirty="0">
                <a:solidFill>
                  <a:schemeClr val="bg1"/>
                </a:solidFill>
                <a:latin typeface="Times New Roman" panose="02020603050405020304" pitchFamily="18" charset="0"/>
                <a:cs typeface="Times New Roman" panose="02020603050405020304" pitchFamily="18" charset="0"/>
              </a:rPr>
              <a:t>Purpose</a:t>
            </a:r>
          </a:p>
          <a:p>
            <a:pPr algn="ctr"/>
            <a:endParaRPr lang="en-US" b="1" dirty="0">
              <a:ln w="22225">
                <a:solidFill>
                  <a:schemeClr val="accent2"/>
                </a:solidFill>
                <a:prstDash val="solid"/>
              </a:ln>
              <a:solidFill>
                <a:schemeClr val="accent2">
                  <a:lumMod val="40000"/>
                  <a:lumOff val="60000"/>
                </a:schemeClr>
              </a:solidFill>
            </a:endParaRPr>
          </a:p>
        </p:txBody>
      </p:sp>
      <p:sp>
        <p:nvSpPr>
          <p:cNvPr id="18" name="Rectangle 17">
            <a:extLst>
              <a:ext uri="{FF2B5EF4-FFF2-40B4-BE49-F238E27FC236}">
                <a16:creationId xmlns:a16="http://schemas.microsoft.com/office/drawing/2014/main" id="{AC075A41-AEB2-EA14-B0A6-E797E9EFE38A}"/>
              </a:ext>
            </a:extLst>
          </p:cNvPr>
          <p:cNvSpPr/>
          <p:nvPr/>
        </p:nvSpPr>
        <p:spPr>
          <a:xfrm>
            <a:off x="457200" y="7198155"/>
            <a:ext cx="9479280" cy="1143244"/>
          </a:xfrm>
          <a:prstGeom prst="rect">
            <a:avLst/>
          </a:prstGeom>
          <a:solidFill>
            <a:schemeClr val="accent1">
              <a:lumMod val="75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6600" b="1" dirty="0">
                <a:solidFill>
                  <a:schemeClr val="bg1"/>
                </a:solidFill>
                <a:latin typeface="Times New Roman" panose="02020603050405020304" pitchFamily="18" charset="0"/>
                <a:cs typeface="Times New Roman" panose="02020603050405020304" pitchFamily="18" charset="0"/>
              </a:rPr>
              <a:t>KM Framework</a:t>
            </a:r>
          </a:p>
          <a:p>
            <a:pPr algn="ctr"/>
            <a:endParaRPr lang="en-US" b="1" dirty="0">
              <a:ln w="22225">
                <a:solidFill>
                  <a:schemeClr val="accent2"/>
                </a:solidFill>
                <a:prstDash val="solid"/>
              </a:ln>
              <a:solidFill>
                <a:schemeClr val="accent2">
                  <a:lumMod val="40000"/>
                  <a:lumOff val="60000"/>
                </a:schemeClr>
              </a:solidFill>
            </a:endParaRPr>
          </a:p>
        </p:txBody>
      </p:sp>
      <p:sp>
        <p:nvSpPr>
          <p:cNvPr id="21" name="TextBox 20">
            <a:extLst>
              <a:ext uri="{FF2B5EF4-FFF2-40B4-BE49-F238E27FC236}">
                <a16:creationId xmlns:a16="http://schemas.microsoft.com/office/drawing/2014/main" id="{76C0D267-F7FD-8D42-3B8F-4E58E68B1926}"/>
              </a:ext>
            </a:extLst>
          </p:cNvPr>
          <p:cNvSpPr txBox="1"/>
          <p:nvPr/>
        </p:nvSpPr>
        <p:spPr>
          <a:xfrm>
            <a:off x="457200" y="8371880"/>
            <a:ext cx="9479280" cy="4401205"/>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marL="571500" indent="-5715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Encourage employees to share knowledge through discussion, meetings, and online collaboration tools such as Microsoft Teams, SharePoint, and Yammer.</a:t>
            </a:r>
          </a:p>
          <a:p>
            <a:pPr marL="571500" indent="-5715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Each employee should have access to the KM system, depending on their roles and duties. Data privacy and confidentiality need appropriate security measures.</a:t>
            </a:r>
          </a:p>
          <a:p>
            <a:pPr marL="571500" indent="-5715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Encourage employee collaboration and knowledge-sharing. Use social media and other technologies to collaborate.</a:t>
            </a:r>
          </a:p>
          <a:p>
            <a:pPr algn="just"/>
            <a:r>
              <a:rPr lang="en-US" sz="2800" dirty="0">
                <a:latin typeface="Times New Roman" panose="02020603050405020304" pitchFamily="18" charset="0"/>
                <a:cs typeface="Times New Roman" panose="02020603050405020304" pitchFamily="18" charset="0"/>
              </a:rPr>
              <a:t>The following chart shows the employees and management demand after post covid. So, their needs have to be </a:t>
            </a:r>
            <a:r>
              <a:rPr lang="en-US" sz="2800" b="0" i="0" dirty="0">
                <a:solidFill>
                  <a:srgbClr val="202124"/>
                </a:solidFill>
                <a:effectLst/>
                <a:latin typeface="Times New Roman" panose="02020603050405020304" pitchFamily="18" charset="0"/>
                <a:cs typeface="Times New Roman" panose="02020603050405020304" pitchFamily="18" charset="0"/>
              </a:rPr>
              <a:t>prioritized.</a:t>
            </a:r>
            <a:endParaRPr lang="en-US" sz="2800" dirty="0">
              <a:latin typeface="Times New Roman" panose="02020603050405020304" pitchFamily="18" charset="0"/>
              <a:cs typeface="Times New Roman" panose="02020603050405020304" pitchFamily="18" charset="0"/>
            </a:endParaRPr>
          </a:p>
        </p:txBody>
      </p:sp>
      <p:pic>
        <p:nvPicPr>
          <p:cNvPr id="23" name="Picture 22" descr="A picture containing timeline&#10;&#10;Description automatically generated">
            <a:extLst>
              <a:ext uri="{FF2B5EF4-FFF2-40B4-BE49-F238E27FC236}">
                <a16:creationId xmlns:a16="http://schemas.microsoft.com/office/drawing/2014/main" id="{1C09F14B-272F-34D3-FA9B-4062902B9847}"/>
              </a:ext>
            </a:extLst>
          </p:cNvPr>
          <p:cNvPicPr>
            <a:picLocks noChangeAspect="1"/>
          </p:cNvPicPr>
          <p:nvPr/>
        </p:nvPicPr>
        <p:blipFill rotWithShape="1">
          <a:blip r:embed="rId4">
            <a:extLst>
              <a:ext uri="{28A0092B-C50C-407E-A947-70E740481C1C}">
                <a14:useLocalDpi xmlns:a14="http://schemas.microsoft.com/office/drawing/2010/main" val="0"/>
              </a:ext>
            </a:extLst>
          </a:blip>
          <a:srcRect l="2573" t="-688" r="3371" b="10498"/>
          <a:stretch/>
        </p:blipFill>
        <p:spPr>
          <a:xfrm>
            <a:off x="441960" y="12723353"/>
            <a:ext cx="9494520" cy="5808487"/>
          </a:xfrm>
          <a:prstGeom prst="rect">
            <a:avLst/>
          </a:prstGeom>
        </p:spPr>
      </p:pic>
      <p:sp>
        <p:nvSpPr>
          <p:cNvPr id="24" name="Rectangle 23">
            <a:extLst>
              <a:ext uri="{FF2B5EF4-FFF2-40B4-BE49-F238E27FC236}">
                <a16:creationId xmlns:a16="http://schemas.microsoft.com/office/drawing/2014/main" id="{C6E34458-F062-0AB2-2889-E25CD55D22D0}"/>
              </a:ext>
            </a:extLst>
          </p:cNvPr>
          <p:cNvSpPr/>
          <p:nvPr/>
        </p:nvSpPr>
        <p:spPr>
          <a:xfrm>
            <a:off x="11049000" y="3381570"/>
            <a:ext cx="9936480" cy="1028947"/>
          </a:xfrm>
          <a:prstGeom prst="rect">
            <a:avLst/>
          </a:prstGeom>
          <a:solidFill>
            <a:schemeClr val="accent1">
              <a:lumMod val="75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6600" b="1" dirty="0">
                <a:solidFill>
                  <a:schemeClr val="bg1"/>
                </a:solidFill>
                <a:latin typeface="Times New Roman" panose="02020603050405020304" pitchFamily="18" charset="0"/>
                <a:cs typeface="Times New Roman" panose="02020603050405020304" pitchFamily="18" charset="0"/>
              </a:rPr>
              <a:t>Using Method</a:t>
            </a:r>
          </a:p>
          <a:p>
            <a:pPr algn="ctr"/>
            <a:endParaRPr lang="en-US" b="1" dirty="0">
              <a:ln w="22225">
                <a:solidFill>
                  <a:schemeClr val="accent2"/>
                </a:solidFill>
                <a:prstDash val="solid"/>
              </a:ln>
              <a:solidFill>
                <a:schemeClr val="bg1"/>
              </a:solidFill>
            </a:endParaRPr>
          </a:p>
        </p:txBody>
      </p:sp>
      <p:sp>
        <p:nvSpPr>
          <p:cNvPr id="26" name="TextBox 25">
            <a:extLst>
              <a:ext uri="{FF2B5EF4-FFF2-40B4-BE49-F238E27FC236}">
                <a16:creationId xmlns:a16="http://schemas.microsoft.com/office/drawing/2014/main" id="{28AF4C92-E886-8A3D-F455-619403553074}"/>
              </a:ext>
            </a:extLst>
          </p:cNvPr>
          <p:cNvSpPr txBox="1"/>
          <p:nvPr/>
        </p:nvSpPr>
        <p:spPr>
          <a:xfrm>
            <a:off x="11049000" y="4474710"/>
            <a:ext cx="9936480" cy="2827377"/>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nSpc>
                <a:spcPct val="107000"/>
              </a:lnSpc>
              <a:spcAft>
                <a:spcPts val="800"/>
              </a:spcAft>
            </a:pPr>
            <a:r>
              <a:rPr lang="en-US" sz="2800" kern="100" dirty="0">
                <a:effectLst/>
                <a:latin typeface="Times New Roman" panose="02020603050405020304" pitchFamily="18" charset="0"/>
                <a:ea typeface="DengXian" panose="02010600030101010101" pitchFamily="2" charset="-122"/>
                <a:cs typeface="Times New Roman" panose="02020603050405020304" pitchFamily="18" charset="0"/>
              </a:rPr>
              <a:t>Screen design, access points, security restrictions, and other actions must be considered to effectively utilize and access the Knowledge Management (KM) system. The system should be easy for employees to use and find information. Access points need to limit sensitive data to authorized users. Passwords, encryption, and access controls should be used to secure the system and data.</a:t>
            </a:r>
          </a:p>
        </p:txBody>
      </p:sp>
      <p:sp>
        <p:nvSpPr>
          <p:cNvPr id="27" name="Rectangle 26">
            <a:extLst>
              <a:ext uri="{FF2B5EF4-FFF2-40B4-BE49-F238E27FC236}">
                <a16:creationId xmlns:a16="http://schemas.microsoft.com/office/drawing/2014/main" id="{ABEF3181-5777-2540-D56D-3D40FE1A5FC2}"/>
              </a:ext>
            </a:extLst>
          </p:cNvPr>
          <p:cNvSpPr/>
          <p:nvPr/>
        </p:nvSpPr>
        <p:spPr>
          <a:xfrm>
            <a:off x="11049000" y="7281972"/>
            <a:ext cx="9936480" cy="1028947"/>
          </a:xfrm>
          <a:prstGeom prst="rect">
            <a:avLst/>
          </a:prstGeom>
          <a:solidFill>
            <a:schemeClr val="accent1">
              <a:lumMod val="75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6600" b="1" dirty="0">
                <a:solidFill>
                  <a:schemeClr val="bg1"/>
                </a:solidFill>
                <a:latin typeface="Times New Roman" panose="02020603050405020304" pitchFamily="18" charset="0"/>
                <a:cs typeface="Times New Roman" panose="02020603050405020304" pitchFamily="18" charset="0"/>
              </a:rPr>
              <a:t>Benefits of framework</a:t>
            </a:r>
          </a:p>
          <a:p>
            <a:pPr algn="ctr"/>
            <a:endParaRPr lang="en-US" b="1" dirty="0">
              <a:ln w="22225">
                <a:solidFill>
                  <a:schemeClr val="accent2"/>
                </a:solidFill>
                <a:prstDash val="solid"/>
              </a:ln>
              <a:solidFill>
                <a:schemeClr val="accent2">
                  <a:lumMod val="40000"/>
                  <a:lumOff val="60000"/>
                </a:schemeClr>
              </a:solidFill>
            </a:endParaRPr>
          </a:p>
        </p:txBody>
      </p:sp>
      <p:sp>
        <p:nvSpPr>
          <p:cNvPr id="29" name="TextBox 28">
            <a:extLst>
              <a:ext uri="{FF2B5EF4-FFF2-40B4-BE49-F238E27FC236}">
                <a16:creationId xmlns:a16="http://schemas.microsoft.com/office/drawing/2014/main" id="{79184AFF-560E-7CCA-61AF-0D2A39C821D6}"/>
              </a:ext>
            </a:extLst>
          </p:cNvPr>
          <p:cNvSpPr txBox="1"/>
          <p:nvPr/>
        </p:nvSpPr>
        <p:spPr>
          <a:xfrm>
            <a:off x="11049000" y="8159289"/>
            <a:ext cx="9936480" cy="4826386"/>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marL="457200" indent="-457200">
              <a:lnSpc>
                <a:spcPct val="107000"/>
              </a:lnSpc>
              <a:spcAft>
                <a:spcPts val="800"/>
              </a:spcAft>
              <a:buFont typeface="Arial" panose="020B0604020202020204" pitchFamily="34" charset="0"/>
              <a:buChar char="•"/>
            </a:pPr>
            <a:r>
              <a:rPr lang="en-US" sz="3200" kern="100" dirty="0">
                <a:effectLst/>
                <a:latin typeface="Times New Roman" panose="02020603050405020304" pitchFamily="18" charset="0"/>
                <a:ea typeface="DengXian" panose="02010600030101010101" pitchFamily="2" charset="-122"/>
                <a:cs typeface="Times New Roman" panose="02020603050405020304" pitchFamily="18" charset="0"/>
              </a:rPr>
              <a:t>Improve customer satisfaction.</a:t>
            </a:r>
          </a:p>
          <a:p>
            <a:pPr marL="457200" indent="-457200">
              <a:lnSpc>
                <a:spcPct val="107000"/>
              </a:lnSpc>
              <a:spcAft>
                <a:spcPts val="800"/>
              </a:spcAft>
              <a:buFont typeface="Arial" panose="020B0604020202020204" pitchFamily="34" charset="0"/>
              <a:buChar char="•"/>
            </a:pPr>
            <a:r>
              <a:rPr lang="en-US" sz="3200" kern="100" dirty="0">
                <a:effectLst/>
                <a:latin typeface="Times New Roman" panose="02020603050405020304" pitchFamily="18" charset="0"/>
                <a:ea typeface="DengXian" panose="02010600030101010101" pitchFamily="2" charset="-122"/>
                <a:cs typeface="Times New Roman" panose="02020603050405020304" pitchFamily="18" charset="0"/>
              </a:rPr>
              <a:t>Improve employee satisfaction.</a:t>
            </a:r>
          </a:p>
          <a:p>
            <a:pPr marL="457200" indent="-457200">
              <a:lnSpc>
                <a:spcPct val="107000"/>
              </a:lnSpc>
              <a:spcAft>
                <a:spcPts val="800"/>
              </a:spcAft>
              <a:buFont typeface="Arial" panose="020B0604020202020204" pitchFamily="34" charset="0"/>
              <a:buChar char="•"/>
            </a:pPr>
            <a:r>
              <a:rPr lang="en-US" sz="3200" kern="100" dirty="0">
                <a:effectLst/>
                <a:latin typeface="Times New Roman" panose="02020603050405020304" pitchFamily="18" charset="0"/>
                <a:ea typeface="DengXian" panose="02010600030101010101" pitchFamily="2" charset="-122"/>
                <a:cs typeface="Times New Roman" panose="02020603050405020304" pitchFamily="18" charset="0"/>
              </a:rPr>
              <a:t>Better decision-making process. </a:t>
            </a:r>
          </a:p>
          <a:p>
            <a:pPr marL="457200" indent="-457200">
              <a:lnSpc>
                <a:spcPct val="107000"/>
              </a:lnSpc>
              <a:spcAft>
                <a:spcPts val="800"/>
              </a:spcAft>
              <a:buFont typeface="Arial" panose="020B0604020202020204" pitchFamily="34" charset="0"/>
              <a:buChar char="•"/>
            </a:pPr>
            <a:r>
              <a:rPr lang="en-US" sz="3200" kern="100" dirty="0">
                <a:effectLst/>
                <a:latin typeface="Times New Roman" panose="02020603050405020304" pitchFamily="18" charset="0"/>
                <a:ea typeface="DengXian" panose="02010600030101010101" pitchFamily="2" charset="-122"/>
                <a:cs typeface="Times New Roman" panose="02020603050405020304" pitchFamily="18" charset="0"/>
              </a:rPr>
              <a:t>Increase collaboration and communication among the employees.</a:t>
            </a:r>
          </a:p>
          <a:p>
            <a:pPr marL="457200" indent="-457200">
              <a:lnSpc>
                <a:spcPct val="107000"/>
              </a:lnSpc>
              <a:spcAft>
                <a:spcPts val="800"/>
              </a:spcAft>
              <a:buFont typeface="Arial" panose="020B0604020202020204" pitchFamily="34" charset="0"/>
              <a:buChar char="•"/>
            </a:pPr>
            <a:r>
              <a:rPr lang="en-US" sz="3200" kern="100" dirty="0">
                <a:effectLst/>
                <a:latin typeface="Times New Roman" panose="02020603050405020304" pitchFamily="18" charset="0"/>
                <a:ea typeface="DengXian" panose="02010600030101010101" pitchFamily="2" charset="-122"/>
                <a:cs typeface="Times New Roman" panose="02020603050405020304" pitchFamily="18" charset="0"/>
              </a:rPr>
              <a:t>Reduce the risks of the HSBC.</a:t>
            </a:r>
          </a:p>
          <a:p>
            <a:pPr marL="457200" indent="-457200">
              <a:lnSpc>
                <a:spcPct val="107000"/>
              </a:lnSpc>
              <a:spcAft>
                <a:spcPts val="800"/>
              </a:spcAft>
              <a:buFont typeface="Arial" panose="020B0604020202020204" pitchFamily="34" charset="0"/>
              <a:buChar char="•"/>
            </a:pPr>
            <a:r>
              <a:rPr lang="en-US" sz="3200" kern="100" dirty="0">
                <a:effectLst/>
                <a:latin typeface="Times New Roman" panose="02020603050405020304" pitchFamily="18" charset="0"/>
                <a:ea typeface="DengXian" panose="02010600030101010101" pitchFamily="2" charset="-122"/>
                <a:cs typeface="Times New Roman" panose="02020603050405020304" pitchFamily="18" charset="0"/>
              </a:rPr>
              <a:t>Help to make more profit.</a:t>
            </a:r>
          </a:p>
          <a:p>
            <a:pPr marL="457200" indent="-457200">
              <a:lnSpc>
                <a:spcPct val="107000"/>
              </a:lnSpc>
              <a:spcAft>
                <a:spcPts val="800"/>
              </a:spcAft>
              <a:buFont typeface="Arial" panose="020B0604020202020204" pitchFamily="34" charset="0"/>
              <a:buChar char="•"/>
            </a:pPr>
            <a:r>
              <a:rPr lang="en-US" sz="2800" kern="100" dirty="0">
                <a:effectLst/>
                <a:latin typeface="Times New Roman" panose="02020603050405020304" pitchFamily="18" charset="0"/>
                <a:ea typeface="DengXian" panose="02010600030101010101" pitchFamily="2" charset="-122"/>
                <a:cs typeface="Times New Roman" panose="02020603050405020304" pitchFamily="18" charset="0"/>
              </a:rPr>
              <a:t>Increase efficiency and effectiveness.</a:t>
            </a:r>
          </a:p>
        </p:txBody>
      </p:sp>
      <p:sp>
        <p:nvSpPr>
          <p:cNvPr id="30" name="Rectangle 29">
            <a:extLst>
              <a:ext uri="{FF2B5EF4-FFF2-40B4-BE49-F238E27FC236}">
                <a16:creationId xmlns:a16="http://schemas.microsoft.com/office/drawing/2014/main" id="{8FAF03C0-BB2C-3151-F8BD-D6FB86ECFEB1}"/>
              </a:ext>
            </a:extLst>
          </p:cNvPr>
          <p:cNvSpPr/>
          <p:nvPr/>
        </p:nvSpPr>
        <p:spPr>
          <a:xfrm>
            <a:off x="11049000" y="13049868"/>
            <a:ext cx="9936480" cy="1028947"/>
          </a:xfrm>
          <a:prstGeom prst="rect">
            <a:avLst/>
          </a:prstGeom>
          <a:solidFill>
            <a:schemeClr val="accent1">
              <a:lumMod val="75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6600" b="1" dirty="0">
                <a:solidFill>
                  <a:schemeClr val="bg1"/>
                </a:solidFill>
                <a:latin typeface="Times New Roman" panose="02020603050405020304" pitchFamily="18" charset="0"/>
                <a:cs typeface="Times New Roman" panose="02020603050405020304" pitchFamily="18" charset="0"/>
              </a:rPr>
              <a:t>Drawbacks of framework</a:t>
            </a:r>
          </a:p>
          <a:p>
            <a:pPr algn="ctr"/>
            <a:endParaRPr lang="en-US" b="1" dirty="0">
              <a:ln w="22225">
                <a:solidFill>
                  <a:schemeClr val="accent2"/>
                </a:solidFill>
                <a:prstDash val="solid"/>
              </a:ln>
              <a:solidFill>
                <a:schemeClr val="accent2">
                  <a:lumMod val="40000"/>
                  <a:lumOff val="60000"/>
                </a:schemeClr>
              </a:solidFill>
            </a:endParaRPr>
          </a:p>
        </p:txBody>
      </p:sp>
      <p:sp>
        <p:nvSpPr>
          <p:cNvPr id="32" name="TextBox 31">
            <a:extLst>
              <a:ext uri="{FF2B5EF4-FFF2-40B4-BE49-F238E27FC236}">
                <a16:creationId xmlns:a16="http://schemas.microsoft.com/office/drawing/2014/main" id="{550A7082-4440-DC67-17AF-DA4E1A2CF99A}"/>
              </a:ext>
            </a:extLst>
          </p:cNvPr>
          <p:cNvSpPr txBox="1"/>
          <p:nvPr/>
        </p:nvSpPr>
        <p:spPr>
          <a:xfrm>
            <a:off x="13807440" y="12982076"/>
            <a:ext cx="9936480" cy="2999283"/>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marL="457200" indent="-457200">
              <a:lnSpc>
                <a:spcPct val="107000"/>
              </a:lnSpc>
              <a:spcAft>
                <a:spcPts val="800"/>
              </a:spcAft>
              <a:buFont typeface="Arial" panose="020B0604020202020204" pitchFamily="34" charset="0"/>
              <a:buChar char="•"/>
            </a:pPr>
            <a:r>
              <a:rPr lang="en-US" sz="3200" kern="100" dirty="0">
                <a:effectLst/>
                <a:latin typeface="Times New Roman" panose="02020603050405020304" pitchFamily="18" charset="0"/>
                <a:ea typeface="DengXian" panose="02010600030101010101" pitchFamily="2" charset="-122"/>
                <a:cs typeface="Times New Roman" panose="02020603050405020304" pitchFamily="18" charset="0"/>
              </a:rPr>
              <a:t>Employees may not be interested in sharing knowledge.</a:t>
            </a:r>
          </a:p>
          <a:p>
            <a:pPr marL="457200" indent="-457200">
              <a:lnSpc>
                <a:spcPct val="107000"/>
              </a:lnSpc>
              <a:spcAft>
                <a:spcPts val="800"/>
              </a:spcAft>
              <a:buFont typeface="Arial" panose="020B0604020202020204" pitchFamily="34" charset="0"/>
              <a:buChar char="•"/>
            </a:pPr>
            <a:r>
              <a:rPr lang="en-US" sz="3200" kern="100" dirty="0">
                <a:effectLst/>
                <a:latin typeface="Times New Roman" panose="02020603050405020304" pitchFamily="18" charset="0"/>
                <a:ea typeface="DengXian" panose="02010600030101010101" pitchFamily="2" charset="-122"/>
                <a:cs typeface="Times New Roman" panose="02020603050405020304" pitchFamily="18" charset="0"/>
              </a:rPr>
              <a:t>Hard to manage data privacy.</a:t>
            </a:r>
          </a:p>
          <a:p>
            <a:pPr marL="457200" indent="-457200">
              <a:lnSpc>
                <a:spcPct val="107000"/>
              </a:lnSpc>
              <a:spcAft>
                <a:spcPts val="800"/>
              </a:spcAft>
              <a:buFont typeface="Arial" panose="020B0604020202020204" pitchFamily="34" charset="0"/>
              <a:buChar char="•"/>
            </a:pPr>
            <a:r>
              <a:rPr lang="en-US" sz="3200" kern="100" dirty="0">
                <a:effectLst/>
                <a:latin typeface="Times New Roman" panose="02020603050405020304" pitchFamily="18" charset="0"/>
                <a:ea typeface="DengXian" panose="02010600030101010101" pitchFamily="2" charset="-122"/>
                <a:cs typeface="Times New Roman" panose="02020603050405020304" pitchFamily="18" charset="0"/>
              </a:rPr>
              <a:t>Implementation of KM can be costlier.</a:t>
            </a:r>
          </a:p>
          <a:p>
            <a:pPr marL="457200" indent="-457200">
              <a:lnSpc>
                <a:spcPct val="107000"/>
              </a:lnSpc>
              <a:spcAft>
                <a:spcPts val="800"/>
              </a:spcAft>
              <a:buFont typeface="Arial" panose="020B0604020202020204" pitchFamily="34" charset="0"/>
              <a:buChar char="•"/>
            </a:pPr>
            <a:r>
              <a:rPr lang="en-US" sz="3200" kern="100" dirty="0">
                <a:effectLst/>
                <a:latin typeface="Times New Roman" panose="02020603050405020304" pitchFamily="18" charset="0"/>
                <a:ea typeface="DengXian" panose="02010600030101010101" pitchFamily="2" charset="-122"/>
                <a:cs typeface="Times New Roman" panose="02020603050405020304" pitchFamily="18" charset="0"/>
              </a:rPr>
              <a:t>Tough to keep up to date and manage information systems.</a:t>
            </a:r>
          </a:p>
        </p:txBody>
      </p:sp>
      <p:sp>
        <p:nvSpPr>
          <p:cNvPr id="33" name="Rectangle 32">
            <a:extLst>
              <a:ext uri="{FF2B5EF4-FFF2-40B4-BE49-F238E27FC236}">
                <a16:creationId xmlns:a16="http://schemas.microsoft.com/office/drawing/2014/main" id="{A2C0A277-7429-C244-D3C0-30FF2E34A533}"/>
              </a:ext>
            </a:extLst>
          </p:cNvPr>
          <p:cNvSpPr/>
          <p:nvPr/>
        </p:nvSpPr>
        <p:spPr>
          <a:xfrm>
            <a:off x="11049000" y="17165823"/>
            <a:ext cx="9936480" cy="120743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37" name="TextBox 36">
            <a:extLst>
              <a:ext uri="{FF2B5EF4-FFF2-40B4-BE49-F238E27FC236}">
                <a16:creationId xmlns:a16="http://schemas.microsoft.com/office/drawing/2014/main" id="{7D986832-0A9F-11C6-C957-47FDFCE511A1}"/>
              </a:ext>
            </a:extLst>
          </p:cNvPr>
          <p:cNvSpPr txBox="1"/>
          <p:nvPr/>
        </p:nvSpPr>
        <p:spPr>
          <a:xfrm>
            <a:off x="22280880" y="4440997"/>
            <a:ext cx="9936480" cy="2246769"/>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r>
              <a:rPr lang="en-US" dirty="0"/>
              <a:t> </a:t>
            </a:r>
            <a:r>
              <a:rPr lang="en-US" sz="2800" dirty="0">
                <a:latin typeface="Times New Roman" panose="02020603050405020304" pitchFamily="18" charset="0"/>
                <a:cs typeface="Times New Roman" panose="02020603050405020304" pitchFamily="18" charset="0"/>
              </a:rPr>
              <a:t>It's important to look at the current IT infrastructure and find connections with the new KM system. Cost-effective alternatives include open-source and cloud-based technology. Implementation costs and user adoption may be reduced through employee engagement and training.</a:t>
            </a:r>
            <a:endParaRPr lang="en-US" dirty="0">
              <a:latin typeface="Times New Roman" panose="02020603050405020304" pitchFamily="18" charset="0"/>
              <a:cs typeface="Times New Roman" panose="02020603050405020304" pitchFamily="18" charset="0"/>
            </a:endParaRPr>
          </a:p>
        </p:txBody>
      </p:sp>
      <p:sp>
        <p:nvSpPr>
          <p:cNvPr id="38" name="Rectangle 37">
            <a:extLst>
              <a:ext uri="{FF2B5EF4-FFF2-40B4-BE49-F238E27FC236}">
                <a16:creationId xmlns:a16="http://schemas.microsoft.com/office/drawing/2014/main" id="{FDEC3B23-EBBC-F3AC-6DE7-49C35FFA52F8}"/>
              </a:ext>
            </a:extLst>
          </p:cNvPr>
          <p:cNvSpPr/>
          <p:nvPr/>
        </p:nvSpPr>
        <p:spPr>
          <a:xfrm>
            <a:off x="22280880" y="3412050"/>
            <a:ext cx="9936480" cy="1028947"/>
          </a:xfrm>
          <a:prstGeom prst="rect">
            <a:avLst/>
          </a:prstGeom>
          <a:solidFill>
            <a:schemeClr val="accent1">
              <a:lumMod val="75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6600" b="1" dirty="0">
                <a:solidFill>
                  <a:schemeClr val="bg1"/>
                </a:solidFill>
                <a:latin typeface="Times New Roman" panose="02020603050405020304" pitchFamily="18" charset="0"/>
                <a:cs typeface="Times New Roman" panose="02020603050405020304" pitchFamily="18" charset="0"/>
              </a:rPr>
              <a:t>Low-cost implementation</a:t>
            </a:r>
          </a:p>
          <a:p>
            <a:pPr algn="ctr"/>
            <a:endParaRPr lang="en-US" b="1" dirty="0">
              <a:ln w="22225">
                <a:solidFill>
                  <a:schemeClr val="accent2"/>
                </a:solidFill>
                <a:prstDash val="solid"/>
              </a:ln>
              <a:solidFill>
                <a:schemeClr val="accent2">
                  <a:lumMod val="40000"/>
                  <a:lumOff val="60000"/>
                </a:schemeClr>
              </a:solidFill>
            </a:endParaRPr>
          </a:p>
        </p:txBody>
      </p:sp>
      <p:sp>
        <p:nvSpPr>
          <p:cNvPr id="41" name="Rectangle 40">
            <a:extLst>
              <a:ext uri="{FF2B5EF4-FFF2-40B4-BE49-F238E27FC236}">
                <a16:creationId xmlns:a16="http://schemas.microsoft.com/office/drawing/2014/main" id="{9AA2F61F-3D15-3AC6-EFE0-284ED5C3ED39}"/>
              </a:ext>
            </a:extLst>
          </p:cNvPr>
          <p:cNvSpPr/>
          <p:nvPr/>
        </p:nvSpPr>
        <p:spPr>
          <a:xfrm>
            <a:off x="22280880" y="6702332"/>
            <a:ext cx="9936480" cy="1028947"/>
          </a:xfrm>
          <a:prstGeom prst="rect">
            <a:avLst/>
          </a:prstGeom>
          <a:solidFill>
            <a:schemeClr val="accent1">
              <a:lumMod val="75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5400" b="1" i="0" dirty="0">
                <a:solidFill>
                  <a:schemeClr val="bg1"/>
                </a:solidFill>
                <a:effectLst/>
                <a:latin typeface="Times New Roman" panose="02020603050405020304" pitchFamily="18" charset="0"/>
                <a:cs typeface="Times New Roman" panose="02020603050405020304" pitchFamily="18" charset="0"/>
              </a:rPr>
              <a:t>Commercializing the knowledge</a:t>
            </a:r>
            <a:endParaRPr lang="en-US" sz="1400" b="1" dirty="0">
              <a:ln w="22225">
                <a:solidFill>
                  <a:schemeClr val="accent2"/>
                </a:solidFill>
                <a:prstDash val="solid"/>
              </a:ln>
              <a:solidFill>
                <a:schemeClr val="bg1"/>
              </a:solidFill>
              <a:latin typeface="Times New Roman" panose="02020603050405020304" pitchFamily="18" charset="0"/>
              <a:cs typeface="Times New Roman" panose="02020603050405020304" pitchFamily="18" charset="0"/>
            </a:endParaRPr>
          </a:p>
        </p:txBody>
      </p:sp>
      <p:sp>
        <p:nvSpPr>
          <p:cNvPr id="43" name="TextBox 42">
            <a:extLst>
              <a:ext uri="{FF2B5EF4-FFF2-40B4-BE49-F238E27FC236}">
                <a16:creationId xmlns:a16="http://schemas.microsoft.com/office/drawing/2014/main" id="{9BBB952B-3A58-BFFB-D6C2-FE13740DAADD}"/>
              </a:ext>
            </a:extLst>
          </p:cNvPr>
          <p:cNvSpPr txBox="1"/>
          <p:nvPr/>
        </p:nvSpPr>
        <p:spPr>
          <a:xfrm rot="10800000" flipV="1">
            <a:off x="22280880" y="7840638"/>
            <a:ext cx="9936480" cy="1384995"/>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r>
              <a:rPr lang="en-US" sz="2800" dirty="0">
                <a:latin typeface="Times New Roman" panose="02020603050405020304" pitchFamily="18" charset="0"/>
                <a:cs typeface="Times New Roman" panose="02020603050405020304" pitchFamily="18" charset="0"/>
              </a:rPr>
              <a:t>Identify the most valuable information resources and organize them as courses, e-books, or webinars to sell to customers or partners. Another option is to offer a knowledge-based service to customers </a:t>
            </a:r>
          </a:p>
        </p:txBody>
      </p:sp>
      <p:sp>
        <p:nvSpPr>
          <p:cNvPr id="44" name="Rectangle 43">
            <a:extLst>
              <a:ext uri="{FF2B5EF4-FFF2-40B4-BE49-F238E27FC236}">
                <a16:creationId xmlns:a16="http://schemas.microsoft.com/office/drawing/2014/main" id="{A203D00E-6E59-51FC-6390-331222247133}"/>
              </a:ext>
            </a:extLst>
          </p:cNvPr>
          <p:cNvSpPr/>
          <p:nvPr/>
        </p:nvSpPr>
        <p:spPr>
          <a:xfrm>
            <a:off x="22280880" y="9240770"/>
            <a:ext cx="9936480" cy="1028947"/>
          </a:xfrm>
          <a:prstGeom prst="rect">
            <a:avLst/>
          </a:prstGeom>
          <a:solidFill>
            <a:schemeClr val="accent1">
              <a:lumMod val="75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6600" b="1" dirty="0">
                <a:solidFill>
                  <a:schemeClr val="bg1"/>
                </a:solidFill>
                <a:latin typeface="Times New Roman" panose="02020603050405020304" pitchFamily="18" charset="0"/>
                <a:cs typeface="Times New Roman" panose="02020603050405020304" pitchFamily="18" charset="0"/>
              </a:rPr>
              <a:t>Conclusion</a:t>
            </a:r>
          </a:p>
          <a:p>
            <a:pPr algn="ctr"/>
            <a:endParaRPr lang="en-US" b="1" dirty="0">
              <a:ln w="22225">
                <a:solidFill>
                  <a:schemeClr val="accent2"/>
                </a:solidFill>
                <a:prstDash val="solid"/>
              </a:ln>
              <a:solidFill>
                <a:schemeClr val="accent2">
                  <a:lumMod val="40000"/>
                  <a:lumOff val="60000"/>
                </a:schemeClr>
              </a:solidFill>
            </a:endParaRPr>
          </a:p>
        </p:txBody>
      </p:sp>
      <p:sp>
        <p:nvSpPr>
          <p:cNvPr id="46" name="TextBox 45">
            <a:extLst>
              <a:ext uri="{FF2B5EF4-FFF2-40B4-BE49-F238E27FC236}">
                <a16:creationId xmlns:a16="http://schemas.microsoft.com/office/drawing/2014/main" id="{D451B132-81BF-0CC1-B139-9511C6E35E84}"/>
              </a:ext>
            </a:extLst>
          </p:cNvPr>
          <p:cNvSpPr txBox="1"/>
          <p:nvPr/>
        </p:nvSpPr>
        <p:spPr>
          <a:xfrm>
            <a:off x="22280880" y="10300197"/>
            <a:ext cx="9936480" cy="2246769"/>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r>
              <a:rPr lang="en-US" sz="2800" dirty="0">
                <a:latin typeface="Times New Roman" panose="02020603050405020304" pitchFamily="18" charset="0"/>
                <a:cs typeface="Times New Roman" panose="02020603050405020304" pitchFamily="18" charset="0"/>
              </a:rPr>
              <a:t>HSBC would gain advantages from a stronger KM system that connects individuals, information, and resources. HSBC can improve efficiency, production, and innovation by encouraging knowledge-sharing. To prevent problems and assure acceptance, any systems must be properly developed and controlled.</a:t>
            </a:r>
          </a:p>
        </p:txBody>
      </p:sp>
      <p:pic>
        <p:nvPicPr>
          <p:cNvPr id="48" name="Picture 47" descr="A picture containing text, building, outdoor&#10;&#10;Description automatically generated">
            <a:extLst>
              <a:ext uri="{FF2B5EF4-FFF2-40B4-BE49-F238E27FC236}">
                <a16:creationId xmlns:a16="http://schemas.microsoft.com/office/drawing/2014/main" id="{A2B19E65-2F2D-68BA-8057-ED19F321FAA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3682960" y="12423319"/>
            <a:ext cx="9936480" cy="5879077"/>
          </a:xfrm>
          <a:prstGeom prst="rect">
            <a:avLst/>
          </a:prstGeom>
        </p:spPr>
      </p:pic>
      <p:sp>
        <p:nvSpPr>
          <p:cNvPr id="50" name="TextBox 49">
            <a:extLst>
              <a:ext uri="{FF2B5EF4-FFF2-40B4-BE49-F238E27FC236}">
                <a16:creationId xmlns:a16="http://schemas.microsoft.com/office/drawing/2014/main" id="{68018F18-8A14-98C7-77E7-FAC73A6A2E55}"/>
              </a:ext>
            </a:extLst>
          </p:cNvPr>
          <p:cNvSpPr txBox="1"/>
          <p:nvPr/>
        </p:nvSpPr>
        <p:spPr>
          <a:xfrm>
            <a:off x="22280880" y="18735936"/>
            <a:ext cx="9113520" cy="3012428"/>
          </a:xfrm>
          <a:prstGeom prst="rect">
            <a:avLst/>
          </a:prstGeom>
          <a:noFill/>
        </p:spPr>
        <p:txBody>
          <a:bodyPr wrap="square">
            <a:spAutoFit/>
          </a:bodyPr>
          <a:lstStyle/>
          <a:p>
            <a:pPr>
              <a:lnSpc>
                <a:spcPct val="107000"/>
              </a:lnSpc>
              <a:spcAft>
                <a:spcPts val="800"/>
              </a:spcAft>
            </a:pPr>
            <a:r>
              <a:rPr lang="en-US" sz="2000" kern="100" dirty="0">
                <a:solidFill>
                  <a:srgbClr val="222222"/>
                </a:solidFill>
                <a:effectLst/>
                <a:latin typeface="Times New Roman" panose="02020603050405020304" pitchFamily="18" charset="0"/>
                <a:ea typeface="DengXian" panose="02010600030101010101" pitchFamily="2" charset="-122"/>
                <a:cs typeface="Times New Roman" panose="02020603050405020304" pitchFamily="18" charset="0"/>
              </a:rPr>
              <a:t>Chen, Y. and Lai, J., 2019, May. Information and Personal Networking in Decision-making Process: the Case of HSBC. In </a:t>
            </a:r>
            <a:r>
              <a:rPr lang="en-US" sz="2000" i="1" kern="100" dirty="0">
                <a:effectLst/>
                <a:latin typeface="Times New Roman" panose="02020603050405020304" pitchFamily="18" charset="0"/>
                <a:ea typeface="DengXian" panose="02010600030101010101" pitchFamily="2" charset="-122"/>
                <a:cs typeface="Times New Roman" panose="02020603050405020304" pitchFamily="18" charset="0"/>
              </a:rPr>
              <a:t>2019 International Conference on Management, Education Technology and Economics (ICMETE 2019)</a:t>
            </a:r>
            <a:r>
              <a:rPr lang="en-US" sz="2000" kern="100" dirty="0">
                <a:effectLst/>
                <a:latin typeface="Times New Roman" panose="02020603050405020304" pitchFamily="18" charset="0"/>
                <a:ea typeface="DengXian" panose="02010600030101010101" pitchFamily="2" charset="-122"/>
                <a:cs typeface="Times New Roman" panose="02020603050405020304" pitchFamily="18" charset="0"/>
              </a:rPr>
              <a:t> (pp. 523-526). Atlantis Press.</a:t>
            </a:r>
          </a:p>
          <a:p>
            <a:pPr>
              <a:lnSpc>
                <a:spcPct val="107000"/>
              </a:lnSpc>
              <a:spcAft>
                <a:spcPts val="800"/>
              </a:spcAft>
            </a:pPr>
            <a:r>
              <a:rPr lang="en-US" sz="2000" kern="100" dirty="0">
                <a:solidFill>
                  <a:srgbClr val="222222"/>
                </a:solidFill>
                <a:effectLst/>
                <a:latin typeface="Times New Roman" panose="02020603050405020304" pitchFamily="18" charset="0"/>
                <a:ea typeface="DengXian" panose="02010600030101010101" pitchFamily="2" charset="-122"/>
                <a:cs typeface="Times New Roman" panose="02020603050405020304" pitchFamily="18" charset="0"/>
              </a:rPr>
              <a:t>Jun, F., 2019. </a:t>
            </a:r>
            <a:r>
              <a:rPr lang="en-US" sz="2000" i="1" kern="100" dirty="0">
                <a:effectLst/>
                <a:latin typeface="Times New Roman" panose="02020603050405020304" pitchFamily="18" charset="0"/>
                <a:ea typeface="DengXian" panose="02010600030101010101" pitchFamily="2" charset="-122"/>
                <a:cs typeface="Times New Roman" panose="02020603050405020304" pitchFamily="18" charset="0"/>
              </a:rPr>
              <a:t>Study of Relationship Between Credit Risk (Non-Performing Finance Ratio) and Internal and External Factors in HSBC Bank</a:t>
            </a:r>
            <a:r>
              <a:rPr lang="en-US" sz="2000" kern="100" dirty="0">
                <a:effectLst/>
                <a:latin typeface="Times New Roman" panose="02020603050405020304" pitchFamily="18" charset="0"/>
                <a:ea typeface="DengXian" panose="02010600030101010101" pitchFamily="2" charset="-122"/>
                <a:cs typeface="Times New Roman" panose="02020603050405020304" pitchFamily="18" charset="0"/>
              </a:rPr>
              <a:t>. SSRN.</a:t>
            </a:r>
          </a:p>
          <a:p>
            <a:pPr>
              <a:lnSpc>
                <a:spcPct val="107000"/>
              </a:lnSpc>
              <a:spcAft>
                <a:spcPts val="800"/>
              </a:spcAft>
            </a:pPr>
            <a:r>
              <a:rPr lang="en-US" sz="2000" kern="100" dirty="0" err="1">
                <a:solidFill>
                  <a:srgbClr val="222222"/>
                </a:solidFill>
                <a:effectLst/>
                <a:latin typeface="Times New Roman" panose="02020603050405020304" pitchFamily="18" charset="0"/>
                <a:ea typeface="DengXian" panose="02010600030101010101" pitchFamily="2" charset="-122"/>
                <a:cs typeface="Times New Roman" panose="02020603050405020304" pitchFamily="18" charset="0"/>
              </a:rPr>
              <a:t>Kynaston</a:t>
            </a:r>
            <a:r>
              <a:rPr lang="en-US" sz="2000" kern="100" dirty="0">
                <a:solidFill>
                  <a:srgbClr val="222222"/>
                </a:solidFill>
                <a:effectLst/>
                <a:latin typeface="Times New Roman" panose="02020603050405020304" pitchFamily="18" charset="0"/>
                <a:ea typeface="DengXian" panose="02010600030101010101" pitchFamily="2" charset="-122"/>
                <a:cs typeface="Times New Roman" panose="02020603050405020304" pitchFamily="18" charset="0"/>
              </a:rPr>
              <a:t>, D. and Roberts, R., 2015. </a:t>
            </a:r>
            <a:r>
              <a:rPr lang="en-US" sz="2000" i="1" kern="100" dirty="0">
                <a:effectLst/>
                <a:latin typeface="Times New Roman" panose="02020603050405020304" pitchFamily="18" charset="0"/>
                <a:ea typeface="DengXian" panose="02010600030101010101" pitchFamily="2" charset="-122"/>
                <a:cs typeface="Times New Roman" panose="02020603050405020304" pitchFamily="18" charset="0"/>
              </a:rPr>
              <a:t>The lion wakes: a modern history of HSBC</a:t>
            </a:r>
            <a:r>
              <a:rPr lang="en-US" sz="2000" kern="100" dirty="0">
                <a:effectLst/>
                <a:latin typeface="Times New Roman" panose="02020603050405020304" pitchFamily="18" charset="0"/>
                <a:ea typeface="DengXian" panose="02010600030101010101" pitchFamily="2" charset="-122"/>
                <a:cs typeface="Times New Roman" panose="02020603050405020304" pitchFamily="18" charset="0"/>
              </a:rPr>
              <a:t>. Profile Books.</a:t>
            </a:r>
          </a:p>
          <a:p>
            <a:pPr>
              <a:lnSpc>
                <a:spcPct val="107000"/>
              </a:lnSpc>
              <a:spcAft>
                <a:spcPts val="800"/>
              </a:spcAft>
            </a:pPr>
            <a:r>
              <a:rPr lang="en-US" sz="2000" kern="100" dirty="0" err="1">
                <a:solidFill>
                  <a:srgbClr val="222222"/>
                </a:solidFill>
                <a:effectLst/>
                <a:latin typeface="Times New Roman" panose="02020603050405020304" pitchFamily="18" charset="0"/>
                <a:ea typeface="DengXian" panose="02010600030101010101" pitchFamily="2" charset="-122"/>
                <a:cs typeface="Times New Roman" panose="02020603050405020304" pitchFamily="18" charset="0"/>
              </a:rPr>
              <a:t>Parves</a:t>
            </a:r>
            <a:r>
              <a:rPr lang="en-US" sz="2000" kern="100" dirty="0">
                <a:solidFill>
                  <a:srgbClr val="222222"/>
                </a:solidFill>
                <a:effectLst/>
                <a:latin typeface="Times New Roman" panose="02020603050405020304" pitchFamily="18" charset="0"/>
                <a:ea typeface="DengXian" panose="02010600030101010101" pitchFamily="2" charset="-122"/>
                <a:cs typeface="Times New Roman" panose="02020603050405020304" pitchFamily="18" charset="0"/>
              </a:rPr>
              <a:t>, M., 2013. Customer perception about the trade service of HSBC.</a:t>
            </a:r>
            <a:endParaRPr lang="en-US" sz="2000" kern="100" dirty="0">
              <a:effectLst/>
              <a:latin typeface="Times New Roman" panose="02020603050405020304" pitchFamily="18" charset="0"/>
              <a:ea typeface="DengXian" panose="02010600030101010101" pitchFamily="2" charset="-122"/>
              <a:cs typeface="Times New Roman" panose="02020603050405020304" pitchFamily="18" charset="0"/>
            </a:endParaRPr>
          </a:p>
        </p:txBody>
      </p:sp>
      <p:sp>
        <p:nvSpPr>
          <p:cNvPr id="52" name="TextBox 51">
            <a:extLst>
              <a:ext uri="{FF2B5EF4-FFF2-40B4-BE49-F238E27FC236}">
                <a16:creationId xmlns:a16="http://schemas.microsoft.com/office/drawing/2014/main" id="{0921B8BE-3892-CD40-C7DA-C59805F974B4}"/>
              </a:ext>
            </a:extLst>
          </p:cNvPr>
          <p:cNvSpPr txBox="1"/>
          <p:nvPr/>
        </p:nvSpPr>
        <p:spPr>
          <a:xfrm>
            <a:off x="18775680" y="18560610"/>
            <a:ext cx="3505200" cy="937629"/>
          </a:xfrm>
          <a:prstGeom prst="rect">
            <a:avLst/>
          </a:prstGeom>
          <a:noFill/>
        </p:spPr>
        <p:txBody>
          <a:bodyPr wrap="square">
            <a:spAutoFit/>
          </a:bodyPr>
          <a:lstStyle/>
          <a:p>
            <a:pPr>
              <a:lnSpc>
                <a:spcPct val="107000"/>
              </a:lnSpc>
              <a:spcAft>
                <a:spcPts val="800"/>
              </a:spcAft>
            </a:pPr>
            <a:r>
              <a:rPr lang="en-US" sz="5400" b="1" kern="100" dirty="0">
                <a:effectLst/>
                <a:latin typeface="Times New Roman" panose="02020603050405020304" pitchFamily="18" charset="0"/>
                <a:ea typeface="DengXian" panose="02010600030101010101" pitchFamily="2" charset="-122"/>
                <a:cs typeface="Cordia New" panose="020B0304020202020204" pitchFamily="34" charset="-34"/>
              </a:rPr>
              <a:t>References</a:t>
            </a:r>
            <a:endParaRPr lang="en-US" sz="5400" b="1" kern="100" dirty="0">
              <a:effectLst/>
              <a:latin typeface="Calibri" panose="020F0502020204030204" pitchFamily="34" charset="0"/>
              <a:ea typeface="DengXian" panose="02010600030101010101" pitchFamily="2" charset="-122"/>
              <a:cs typeface="Cordia New" panose="020B0304020202020204" pitchFamily="34" charset="-34"/>
            </a:endParaRPr>
          </a:p>
        </p:txBody>
      </p:sp>
      <p:sp>
        <p:nvSpPr>
          <p:cNvPr id="54" name="TextBox 53">
            <a:extLst>
              <a:ext uri="{FF2B5EF4-FFF2-40B4-BE49-F238E27FC236}">
                <a16:creationId xmlns:a16="http://schemas.microsoft.com/office/drawing/2014/main" id="{602F5BF0-0D17-387E-A6B3-38A9A190AE78}"/>
              </a:ext>
            </a:extLst>
          </p:cNvPr>
          <p:cNvSpPr txBox="1"/>
          <p:nvPr/>
        </p:nvSpPr>
        <p:spPr>
          <a:xfrm>
            <a:off x="1158240" y="18782717"/>
            <a:ext cx="1310640" cy="707886"/>
          </a:xfrm>
          <a:prstGeom prst="rect">
            <a:avLst/>
          </a:prstGeom>
          <a:noFill/>
        </p:spPr>
        <p:txBody>
          <a:bodyPr wrap="square">
            <a:spAutoFit/>
          </a:bodyPr>
          <a:lstStyle/>
          <a:p>
            <a:r>
              <a:rPr lang="en-US" sz="4000" b="1" dirty="0">
                <a:latin typeface="Times New Roman" panose="02020603050405020304" pitchFamily="18" charset="0"/>
                <a:cs typeface="Times New Roman" panose="02020603050405020304" pitchFamily="18" charset="0"/>
              </a:rPr>
              <a:t>BY</a:t>
            </a:r>
            <a:endParaRPr lang="en-US" sz="4000" dirty="0"/>
          </a:p>
        </p:txBody>
      </p:sp>
      <p:sp>
        <p:nvSpPr>
          <p:cNvPr id="56" name="TextBox 55">
            <a:extLst>
              <a:ext uri="{FF2B5EF4-FFF2-40B4-BE49-F238E27FC236}">
                <a16:creationId xmlns:a16="http://schemas.microsoft.com/office/drawing/2014/main" id="{BC7B34D2-BCC3-500B-DF6F-F1B8115B624F}"/>
              </a:ext>
            </a:extLst>
          </p:cNvPr>
          <p:cNvSpPr txBox="1"/>
          <p:nvPr/>
        </p:nvSpPr>
        <p:spPr>
          <a:xfrm>
            <a:off x="9692641" y="18839588"/>
            <a:ext cx="4450080" cy="769441"/>
          </a:xfrm>
          <a:prstGeom prst="rect">
            <a:avLst/>
          </a:prstGeom>
          <a:noFill/>
        </p:spPr>
        <p:txBody>
          <a:bodyPr wrap="square">
            <a:spAutoFit/>
          </a:bodyPr>
          <a:lstStyle/>
          <a:p>
            <a:r>
              <a:rPr lang="en-US" sz="3600" b="1" dirty="0">
                <a:latin typeface="Times New Roman" panose="02020603050405020304" pitchFamily="18" charset="0"/>
                <a:cs typeface="Times New Roman" panose="02020603050405020304" pitchFamily="18" charset="0"/>
              </a:rPr>
              <a:t>SUPERVISORS</a:t>
            </a:r>
            <a:r>
              <a:rPr lang="en-US" sz="4400" b="1" dirty="0">
                <a:latin typeface="Times New Roman" panose="02020603050405020304" pitchFamily="18" charset="0"/>
                <a:cs typeface="Times New Roman" panose="02020603050405020304" pitchFamily="18" charset="0"/>
              </a:rPr>
              <a:t>:</a:t>
            </a:r>
            <a:endParaRPr lang="en-US" dirty="0"/>
          </a:p>
        </p:txBody>
      </p:sp>
      <p:sp>
        <p:nvSpPr>
          <p:cNvPr id="2" name="TextBox 1">
            <a:extLst>
              <a:ext uri="{FF2B5EF4-FFF2-40B4-BE49-F238E27FC236}">
                <a16:creationId xmlns:a16="http://schemas.microsoft.com/office/drawing/2014/main" id="{5861678D-DC05-1818-C597-298A3AD9F4A5}"/>
              </a:ext>
            </a:extLst>
          </p:cNvPr>
          <p:cNvSpPr txBox="1"/>
          <p:nvPr/>
        </p:nvSpPr>
        <p:spPr>
          <a:xfrm>
            <a:off x="15554325" y="10067925"/>
            <a:ext cx="1828800" cy="1828800"/>
          </a:xfrm>
          <a:prstGeom prst="rect">
            <a:avLst/>
          </a:prstGeom>
          <a:noFill/>
        </p:spPr>
        <p:txBody>
          <a:bodyPr wrap="square" rtlCol="0">
            <a:spAutoFit/>
          </a:bodyPr>
          <a:lstStyle/>
          <a:p>
            <a:pPr algn="l"/>
            <a:endParaRPr lang="en-US" dirty="0"/>
          </a:p>
        </p:txBody>
      </p:sp>
      <p:sp>
        <p:nvSpPr>
          <p:cNvPr id="3" name="TextBox 2">
            <a:extLst>
              <a:ext uri="{FF2B5EF4-FFF2-40B4-BE49-F238E27FC236}">
                <a16:creationId xmlns:a16="http://schemas.microsoft.com/office/drawing/2014/main" id="{42292926-A3A8-7C4F-7F24-26F6D9408AC8}"/>
              </a:ext>
            </a:extLst>
          </p:cNvPr>
          <p:cNvSpPr txBox="1"/>
          <p:nvPr/>
        </p:nvSpPr>
        <p:spPr>
          <a:xfrm>
            <a:off x="15544800" y="10115550"/>
            <a:ext cx="1828800" cy="1828800"/>
          </a:xfrm>
          <a:prstGeom prst="rect">
            <a:avLst/>
          </a:prstGeom>
          <a:noFill/>
        </p:spPr>
        <p:txBody>
          <a:bodyPr wrap="square" rtlCol="0">
            <a:spAutoFit/>
          </a:bodyPr>
          <a:lstStyle/>
          <a:p>
            <a:pPr algn="l"/>
            <a:endParaRPr lang="en-US" dirty="0"/>
          </a:p>
        </p:txBody>
      </p:sp>
      <p:sp>
        <p:nvSpPr>
          <p:cNvPr id="5" name="TextBox 4">
            <a:extLst>
              <a:ext uri="{FF2B5EF4-FFF2-40B4-BE49-F238E27FC236}">
                <a16:creationId xmlns:a16="http://schemas.microsoft.com/office/drawing/2014/main" id="{622B1100-529E-3FDB-0D6B-A3E9383C2A8E}"/>
              </a:ext>
            </a:extLst>
          </p:cNvPr>
          <p:cNvSpPr txBox="1"/>
          <p:nvPr/>
        </p:nvSpPr>
        <p:spPr>
          <a:xfrm>
            <a:off x="15896734" y="10063899"/>
            <a:ext cx="1828800" cy="1828800"/>
          </a:xfrm>
          <a:prstGeom prst="rect">
            <a:avLst/>
          </a:prstGeom>
          <a:noFill/>
        </p:spPr>
        <p:txBody>
          <a:bodyPr wrap="square" rtlCol="0">
            <a:spAutoFit/>
          </a:bodyPr>
          <a:lstStyle/>
          <a:p>
            <a:pPr algn="l"/>
            <a:endParaRPr lang="en-US" dirty="0"/>
          </a:p>
        </p:txBody>
      </p:sp>
      <p:sp>
        <p:nvSpPr>
          <p:cNvPr id="7" name="TextBox 6">
            <a:extLst>
              <a:ext uri="{FF2B5EF4-FFF2-40B4-BE49-F238E27FC236}">
                <a16:creationId xmlns:a16="http://schemas.microsoft.com/office/drawing/2014/main" id="{BFFCEA0F-ED10-4567-740C-DFFBDEE5577E}"/>
              </a:ext>
            </a:extLst>
          </p:cNvPr>
          <p:cNvSpPr txBox="1"/>
          <p:nvPr/>
        </p:nvSpPr>
        <p:spPr>
          <a:xfrm>
            <a:off x="15897225" y="10067925"/>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360317020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113</TotalTime>
  <Words>550</Words>
  <Application>Microsoft Office PowerPoint</Application>
  <PresentationFormat>Custom</PresentationFormat>
  <Paragraphs>36</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Md. Rafsan Ahmed</dc:creator>
  <cp:lastModifiedBy>Magdalena Konopka</cp:lastModifiedBy>
  <cp:revision>3</cp:revision>
  <dcterms:created xsi:type="dcterms:W3CDTF">2023-04-19T21:20:14Z</dcterms:created>
  <dcterms:modified xsi:type="dcterms:W3CDTF">2023-04-20T18:33:46Z</dcterms:modified>
</cp:coreProperties>
</file>