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6"/>
  </p:notesMasterIdLst>
  <p:handoutMasterIdLst>
    <p:handoutMasterId r:id="rId17"/>
  </p:handoutMasterIdLst>
  <p:sldIdLst>
    <p:sldId id="274" r:id="rId5"/>
    <p:sldId id="272" r:id="rId6"/>
    <p:sldId id="262" r:id="rId7"/>
    <p:sldId id="257" r:id="rId8"/>
    <p:sldId id="273" r:id="rId9"/>
    <p:sldId id="280" r:id="rId10"/>
    <p:sldId id="275" r:id="rId11"/>
    <p:sldId id="277" r:id="rId12"/>
    <p:sldId id="279" r:id="rId13"/>
    <p:sldId id="258" r:id="rId14"/>
    <p:sldId id="282" r:id="rId15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20D470-CDBC-26F7-1CF3-2F09E54D7E73}" v="426" dt="2025-06-09T13:51:07.7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presProps" Target="presProps.xml" Id="rId18" /><Relationship Type="http://schemas.openxmlformats.org/officeDocument/2006/relationships/customXml" Target="../customXml/item3.xml" Id="rId3" /><Relationship Type="http://schemas.openxmlformats.org/officeDocument/2006/relationships/tableStyles" Target="tableStyles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handoutMaster" Target="handoutMasters/handoutMaster1.xml" Id="rId17" /><Relationship Type="http://schemas.openxmlformats.org/officeDocument/2006/relationships/customXml" Target="../customXml/item2.xml" Id="rId2" /><Relationship Type="http://schemas.openxmlformats.org/officeDocument/2006/relationships/notesMaster" Target="notesMasters/notesMaster1.xml" Id="rId16" /><Relationship Type="http://schemas.openxmlformats.org/officeDocument/2006/relationships/theme" Target="theme/theme1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microsoft.com/office/2015/10/relationships/revisionInfo" Target="revisionInfo.xml" Id="rId23" /><Relationship Type="http://schemas.openxmlformats.org/officeDocument/2006/relationships/slide" Target="slides/slide6.xml" Id="rId10" /><Relationship Type="http://schemas.openxmlformats.org/officeDocument/2006/relationships/viewProps" Target="viewProps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image" Target="../media/image2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image" Target="../media/image2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76A30-0C7E-41D7-AE63-37D5C07419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3821165-8FCA-4C75-93DF-454F11C8E2FF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*Job displacement anxiety</a:t>
          </a:r>
        </a:p>
      </dgm:t>
    </dgm:pt>
    <dgm:pt modelId="{29CAB705-0C8F-4B3E-A2BB-70A172B258E5}" type="parTrans" cxnId="{61EA7495-2771-4B1A-BA96-CAE3650BA853}">
      <dgm:prSet/>
      <dgm:spPr/>
      <dgm:t>
        <a:bodyPr/>
        <a:lstStyle/>
        <a:p>
          <a:endParaRPr lang="en-US"/>
        </a:p>
      </dgm:t>
    </dgm:pt>
    <dgm:pt modelId="{1A4B7EA2-FA2D-47D7-9A6F-759319A7A99F}" type="sibTrans" cxnId="{61EA7495-2771-4B1A-BA96-CAE3650BA853}">
      <dgm:prSet/>
      <dgm:spPr/>
      <dgm:t>
        <a:bodyPr/>
        <a:lstStyle/>
        <a:p>
          <a:endParaRPr lang="en-US"/>
        </a:p>
      </dgm:t>
    </dgm:pt>
    <dgm:pt modelId="{30656900-CDD0-4E81-A16C-71DF42DB1F4D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*Lack of emotional understanding</a:t>
          </a:r>
        </a:p>
      </dgm:t>
    </dgm:pt>
    <dgm:pt modelId="{FDCF9881-925B-4A7E-A339-5C2125555062}" type="parTrans" cxnId="{DDC4CEB6-2912-4BC3-BABC-7EBA6F6952AD}">
      <dgm:prSet/>
      <dgm:spPr/>
      <dgm:t>
        <a:bodyPr/>
        <a:lstStyle/>
        <a:p>
          <a:endParaRPr lang="en-US"/>
        </a:p>
      </dgm:t>
    </dgm:pt>
    <dgm:pt modelId="{F614431C-28C9-4855-A74A-9588FDBA8754}" type="sibTrans" cxnId="{DDC4CEB6-2912-4BC3-BABC-7EBA6F6952AD}">
      <dgm:prSet/>
      <dgm:spPr/>
      <dgm:t>
        <a:bodyPr/>
        <a:lstStyle/>
        <a:p>
          <a:endParaRPr lang="en-US"/>
        </a:p>
      </dgm:t>
    </dgm:pt>
    <dgm:pt modelId="{69DB059F-62D6-4EB5-8764-EFB1D313AA74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*Privacy concern and data security</a:t>
          </a:r>
        </a:p>
      </dgm:t>
    </dgm:pt>
    <dgm:pt modelId="{BD7195CA-5870-4884-AD61-C7D93FEEFE50}" type="parTrans" cxnId="{6AAEAE2A-939B-4CA7-BBE2-ACECD96B402A}">
      <dgm:prSet/>
      <dgm:spPr/>
      <dgm:t>
        <a:bodyPr/>
        <a:lstStyle/>
        <a:p>
          <a:endParaRPr lang="en-US"/>
        </a:p>
      </dgm:t>
    </dgm:pt>
    <dgm:pt modelId="{4EE3A75E-7316-48A6-B336-FDB04D5D6FE4}" type="sibTrans" cxnId="{6AAEAE2A-939B-4CA7-BBE2-ACECD96B402A}">
      <dgm:prSet/>
      <dgm:spPr/>
      <dgm:t>
        <a:bodyPr/>
        <a:lstStyle/>
        <a:p>
          <a:endParaRPr lang="en-US"/>
        </a:p>
      </dgm:t>
    </dgm:pt>
    <dgm:pt modelId="{05A162E6-92ED-4214-B541-10B8A27C6653}">
      <dgm:prSet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*Technical errors (Kichan et al.,2021).</a:t>
          </a:r>
        </a:p>
      </dgm:t>
    </dgm:pt>
    <dgm:pt modelId="{AA93FF51-27F4-4040-BD8F-8CC866785F19}" type="parTrans" cxnId="{C57686C8-E5ED-4DAE-9BAC-62C3CC21368F}">
      <dgm:prSet/>
      <dgm:spPr/>
      <dgm:t>
        <a:bodyPr/>
        <a:lstStyle/>
        <a:p>
          <a:endParaRPr lang="en-US"/>
        </a:p>
      </dgm:t>
    </dgm:pt>
    <dgm:pt modelId="{80E810E4-599F-4B8F-9C01-DAE6D593D3A2}" type="sibTrans" cxnId="{C57686C8-E5ED-4DAE-9BAC-62C3CC21368F}">
      <dgm:prSet/>
      <dgm:spPr/>
      <dgm:t>
        <a:bodyPr/>
        <a:lstStyle/>
        <a:p>
          <a:endParaRPr lang="en-US"/>
        </a:p>
      </dgm:t>
    </dgm:pt>
    <dgm:pt modelId="{9AB7E425-4E21-47E7-9081-B7C69CBCCB98}" type="pres">
      <dgm:prSet presAssocID="{97076A30-0C7E-41D7-AE63-37D5C07419B7}" presName="root" presStyleCnt="0">
        <dgm:presLayoutVars>
          <dgm:dir/>
          <dgm:resizeHandles val="exact"/>
        </dgm:presLayoutVars>
      </dgm:prSet>
      <dgm:spPr/>
    </dgm:pt>
    <dgm:pt modelId="{E0CF1AA6-735F-423B-A853-6F4B7EF699AE}" type="pres">
      <dgm:prSet presAssocID="{93821165-8FCA-4C75-93DF-454F11C8E2FF}" presName="compNode" presStyleCnt="0"/>
      <dgm:spPr/>
    </dgm:pt>
    <dgm:pt modelId="{D65EED63-FECA-4BF7-B334-9D061FB9C888}" type="pres">
      <dgm:prSet presAssocID="{93821165-8FCA-4C75-93DF-454F11C8E2FF}" presName="bgRect" presStyleLbl="bgShp" presStyleIdx="0" presStyleCnt="4"/>
      <dgm:spPr/>
    </dgm:pt>
    <dgm:pt modelId="{E2D3D7C5-4177-45A3-A602-D1539D284519}" type="pres">
      <dgm:prSet presAssocID="{93821165-8FCA-4C75-93DF-454F11C8E2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CEFC666-7F5A-4A97-A065-8AC8584A2E0A}" type="pres">
      <dgm:prSet presAssocID="{93821165-8FCA-4C75-93DF-454F11C8E2FF}" presName="spaceRect" presStyleCnt="0"/>
      <dgm:spPr/>
    </dgm:pt>
    <dgm:pt modelId="{F84603F9-66B4-4B28-A2C0-FE115F788B83}" type="pres">
      <dgm:prSet presAssocID="{93821165-8FCA-4C75-93DF-454F11C8E2FF}" presName="parTx" presStyleLbl="revTx" presStyleIdx="0" presStyleCnt="4">
        <dgm:presLayoutVars>
          <dgm:chMax val="0"/>
          <dgm:chPref val="0"/>
        </dgm:presLayoutVars>
      </dgm:prSet>
      <dgm:spPr/>
    </dgm:pt>
    <dgm:pt modelId="{8AB4B27B-3208-4543-8C34-9B08FC0CE517}" type="pres">
      <dgm:prSet presAssocID="{1A4B7EA2-FA2D-47D7-9A6F-759319A7A99F}" presName="sibTrans" presStyleCnt="0"/>
      <dgm:spPr/>
    </dgm:pt>
    <dgm:pt modelId="{FA892445-CA9E-458A-AED8-6F093A8207C4}" type="pres">
      <dgm:prSet presAssocID="{30656900-CDD0-4E81-A16C-71DF42DB1F4D}" presName="compNode" presStyleCnt="0"/>
      <dgm:spPr/>
    </dgm:pt>
    <dgm:pt modelId="{EDEA9304-1E78-4415-8702-01270D833B6D}" type="pres">
      <dgm:prSet presAssocID="{30656900-CDD0-4E81-A16C-71DF42DB1F4D}" presName="bgRect" presStyleLbl="bgShp" presStyleIdx="1" presStyleCnt="4"/>
      <dgm:spPr/>
    </dgm:pt>
    <dgm:pt modelId="{D617E8C8-8DB4-4B39-95C6-7C217AE6CCEC}" type="pres">
      <dgm:prSet presAssocID="{30656900-CDD0-4E81-A16C-71DF42DB1F4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77369FEB-E2D5-4A30-99BC-00E883D0E5D0}" type="pres">
      <dgm:prSet presAssocID="{30656900-CDD0-4E81-A16C-71DF42DB1F4D}" presName="spaceRect" presStyleCnt="0"/>
      <dgm:spPr/>
    </dgm:pt>
    <dgm:pt modelId="{AF8BCBA6-4EF4-41BC-93F0-443DBDC3E949}" type="pres">
      <dgm:prSet presAssocID="{30656900-CDD0-4E81-A16C-71DF42DB1F4D}" presName="parTx" presStyleLbl="revTx" presStyleIdx="1" presStyleCnt="4">
        <dgm:presLayoutVars>
          <dgm:chMax val="0"/>
          <dgm:chPref val="0"/>
        </dgm:presLayoutVars>
      </dgm:prSet>
      <dgm:spPr/>
    </dgm:pt>
    <dgm:pt modelId="{EE5232A1-7218-4850-B238-59946E8A3214}" type="pres">
      <dgm:prSet presAssocID="{F614431C-28C9-4855-A74A-9588FDBA8754}" presName="sibTrans" presStyleCnt="0"/>
      <dgm:spPr/>
    </dgm:pt>
    <dgm:pt modelId="{7D95C44F-195A-484E-97E6-EB8417DCE149}" type="pres">
      <dgm:prSet presAssocID="{69DB059F-62D6-4EB5-8764-EFB1D313AA74}" presName="compNode" presStyleCnt="0"/>
      <dgm:spPr/>
    </dgm:pt>
    <dgm:pt modelId="{AC7AA1CE-E79A-4D23-BD42-C3171A75639E}" type="pres">
      <dgm:prSet presAssocID="{69DB059F-62D6-4EB5-8764-EFB1D313AA74}" presName="bgRect" presStyleLbl="bgShp" presStyleIdx="2" presStyleCnt="4"/>
      <dgm:spPr/>
    </dgm:pt>
    <dgm:pt modelId="{897B1C38-210B-492B-A263-2BC5297B2380}" type="pres">
      <dgm:prSet presAssocID="{69DB059F-62D6-4EB5-8764-EFB1D313AA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A92C6E6F-6AB8-4477-B667-4CEB11E510A5}" type="pres">
      <dgm:prSet presAssocID="{69DB059F-62D6-4EB5-8764-EFB1D313AA74}" presName="spaceRect" presStyleCnt="0"/>
      <dgm:spPr/>
    </dgm:pt>
    <dgm:pt modelId="{82D79DA6-1391-4DFF-9324-DC7857D508EB}" type="pres">
      <dgm:prSet presAssocID="{69DB059F-62D6-4EB5-8764-EFB1D313AA74}" presName="parTx" presStyleLbl="revTx" presStyleIdx="2" presStyleCnt="4">
        <dgm:presLayoutVars>
          <dgm:chMax val="0"/>
          <dgm:chPref val="0"/>
        </dgm:presLayoutVars>
      </dgm:prSet>
      <dgm:spPr/>
    </dgm:pt>
    <dgm:pt modelId="{F35E6050-56B2-410B-837C-EF0E5B96206A}" type="pres">
      <dgm:prSet presAssocID="{4EE3A75E-7316-48A6-B336-FDB04D5D6FE4}" presName="sibTrans" presStyleCnt="0"/>
      <dgm:spPr/>
    </dgm:pt>
    <dgm:pt modelId="{6B3DD547-EE7E-478A-B9EC-A1F71741D743}" type="pres">
      <dgm:prSet presAssocID="{05A162E6-92ED-4214-B541-10B8A27C6653}" presName="compNode" presStyleCnt="0"/>
      <dgm:spPr/>
    </dgm:pt>
    <dgm:pt modelId="{76D2C4D0-5597-47F6-BFC5-64543DA8631D}" type="pres">
      <dgm:prSet presAssocID="{05A162E6-92ED-4214-B541-10B8A27C6653}" presName="bgRect" presStyleLbl="bgShp" presStyleIdx="3" presStyleCnt="4"/>
      <dgm:spPr/>
    </dgm:pt>
    <dgm:pt modelId="{633ABD38-E29C-4448-BA06-AE8A9792B56E}" type="pres">
      <dgm:prSet presAssocID="{05A162E6-92ED-4214-B541-10B8A27C66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D3522F0-EECB-4131-84FA-E7BEB59435CA}" type="pres">
      <dgm:prSet presAssocID="{05A162E6-92ED-4214-B541-10B8A27C6653}" presName="spaceRect" presStyleCnt="0"/>
      <dgm:spPr/>
    </dgm:pt>
    <dgm:pt modelId="{08D5830A-73B9-4CCF-9915-49E2CDE40B37}" type="pres">
      <dgm:prSet presAssocID="{05A162E6-92ED-4214-B541-10B8A27C665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AAEAE2A-939B-4CA7-BBE2-ACECD96B402A}" srcId="{97076A30-0C7E-41D7-AE63-37D5C07419B7}" destId="{69DB059F-62D6-4EB5-8764-EFB1D313AA74}" srcOrd="2" destOrd="0" parTransId="{BD7195CA-5870-4884-AD61-C7D93FEEFE50}" sibTransId="{4EE3A75E-7316-48A6-B336-FDB04D5D6FE4}"/>
    <dgm:cxn modelId="{827C6A38-8C5F-490F-8C33-506511D9CD50}" type="presOf" srcId="{93821165-8FCA-4C75-93DF-454F11C8E2FF}" destId="{F84603F9-66B4-4B28-A2C0-FE115F788B83}" srcOrd="0" destOrd="0" presId="urn:microsoft.com/office/officeart/2018/2/layout/IconVerticalSolidList"/>
    <dgm:cxn modelId="{9250343D-0835-4DC1-91DB-432743101DD2}" type="presOf" srcId="{97076A30-0C7E-41D7-AE63-37D5C07419B7}" destId="{9AB7E425-4E21-47E7-9081-B7C69CBCCB98}" srcOrd="0" destOrd="0" presId="urn:microsoft.com/office/officeart/2018/2/layout/IconVerticalSolidList"/>
    <dgm:cxn modelId="{64A21D54-7927-4B30-8E40-880FBB2B57D3}" type="presOf" srcId="{69DB059F-62D6-4EB5-8764-EFB1D313AA74}" destId="{82D79DA6-1391-4DFF-9324-DC7857D508EB}" srcOrd="0" destOrd="0" presId="urn:microsoft.com/office/officeart/2018/2/layout/IconVerticalSolidList"/>
    <dgm:cxn modelId="{61EA7495-2771-4B1A-BA96-CAE3650BA853}" srcId="{97076A30-0C7E-41D7-AE63-37D5C07419B7}" destId="{93821165-8FCA-4C75-93DF-454F11C8E2FF}" srcOrd="0" destOrd="0" parTransId="{29CAB705-0C8F-4B3E-A2BB-70A172B258E5}" sibTransId="{1A4B7EA2-FA2D-47D7-9A6F-759319A7A99F}"/>
    <dgm:cxn modelId="{DDC4CEB6-2912-4BC3-BABC-7EBA6F6952AD}" srcId="{97076A30-0C7E-41D7-AE63-37D5C07419B7}" destId="{30656900-CDD0-4E81-A16C-71DF42DB1F4D}" srcOrd="1" destOrd="0" parTransId="{FDCF9881-925B-4A7E-A339-5C2125555062}" sibTransId="{F614431C-28C9-4855-A74A-9588FDBA8754}"/>
    <dgm:cxn modelId="{C57686C8-E5ED-4DAE-9BAC-62C3CC21368F}" srcId="{97076A30-0C7E-41D7-AE63-37D5C07419B7}" destId="{05A162E6-92ED-4214-B541-10B8A27C6653}" srcOrd="3" destOrd="0" parTransId="{AA93FF51-27F4-4040-BD8F-8CC866785F19}" sibTransId="{80E810E4-599F-4B8F-9C01-DAE6D593D3A2}"/>
    <dgm:cxn modelId="{817E5AD4-6E4F-40BA-BA29-FC8BF8FAE0B0}" type="presOf" srcId="{30656900-CDD0-4E81-A16C-71DF42DB1F4D}" destId="{AF8BCBA6-4EF4-41BC-93F0-443DBDC3E949}" srcOrd="0" destOrd="0" presId="urn:microsoft.com/office/officeart/2018/2/layout/IconVerticalSolidList"/>
    <dgm:cxn modelId="{765F16DB-39DE-4917-B82A-CF0E76FF869C}" type="presOf" srcId="{05A162E6-92ED-4214-B541-10B8A27C6653}" destId="{08D5830A-73B9-4CCF-9915-49E2CDE40B37}" srcOrd="0" destOrd="0" presId="urn:microsoft.com/office/officeart/2018/2/layout/IconVerticalSolidList"/>
    <dgm:cxn modelId="{CBDA6553-D8BC-4A48-AA87-92B0A23A39A6}" type="presParOf" srcId="{9AB7E425-4E21-47E7-9081-B7C69CBCCB98}" destId="{E0CF1AA6-735F-423B-A853-6F4B7EF699AE}" srcOrd="0" destOrd="0" presId="urn:microsoft.com/office/officeart/2018/2/layout/IconVerticalSolidList"/>
    <dgm:cxn modelId="{DFB79E93-B68B-40E0-B1B3-35620D1100B8}" type="presParOf" srcId="{E0CF1AA6-735F-423B-A853-6F4B7EF699AE}" destId="{D65EED63-FECA-4BF7-B334-9D061FB9C888}" srcOrd="0" destOrd="0" presId="urn:microsoft.com/office/officeart/2018/2/layout/IconVerticalSolidList"/>
    <dgm:cxn modelId="{F2C050B3-C6B6-4ADF-B8D5-D3879FD9746B}" type="presParOf" srcId="{E0CF1AA6-735F-423B-A853-6F4B7EF699AE}" destId="{E2D3D7C5-4177-45A3-A602-D1539D284519}" srcOrd="1" destOrd="0" presId="urn:microsoft.com/office/officeart/2018/2/layout/IconVerticalSolidList"/>
    <dgm:cxn modelId="{7BE82FF6-48A9-47EE-B934-1A9666928FBF}" type="presParOf" srcId="{E0CF1AA6-735F-423B-A853-6F4B7EF699AE}" destId="{ACEFC666-7F5A-4A97-A065-8AC8584A2E0A}" srcOrd="2" destOrd="0" presId="urn:microsoft.com/office/officeart/2018/2/layout/IconVerticalSolidList"/>
    <dgm:cxn modelId="{DEAE8F5C-5A65-430F-8655-B5EE39AC2F12}" type="presParOf" srcId="{E0CF1AA6-735F-423B-A853-6F4B7EF699AE}" destId="{F84603F9-66B4-4B28-A2C0-FE115F788B83}" srcOrd="3" destOrd="0" presId="urn:microsoft.com/office/officeart/2018/2/layout/IconVerticalSolidList"/>
    <dgm:cxn modelId="{28B0940C-E11C-4EEB-B91B-8FA3D89324C3}" type="presParOf" srcId="{9AB7E425-4E21-47E7-9081-B7C69CBCCB98}" destId="{8AB4B27B-3208-4543-8C34-9B08FC0CE517}" srcOrd="1" destOrd="0" presId="urn:microsoft.com/office/officeart/2018/2/layout/IconVerticalSolidList"/>
    <dgm:cxn modelId="{1B8E072E-0D1B-4D3B-852E-6685424E25B7}" type="presParOf" srcId="{9AB7E425-4E21-47E7-9081-B7C69CBCCB98}" destId="{FA892445-CA9E-458A-AED8-6F093A8207C4}" srcOrd="2" destOrd="0" presId="urn:microsoft.com/office/officeart/2018/2/layout/IconVerticalSolidList"/>
    <dgm:cxn modelId="{08C24F4D-F26A-4FD3-97BC-8B0995F3F217}" type="presParOf" srcId="{FA892445-CA9E-458A-AED8-6F093A8207C4}" destId="{EDEA9304-1E78-4415-8702-01270D833B6D}" srcOrd="0" destOrd="0" presId="urn:microsoft.com/office/officeart/2018/2/layout/IconVerticalSolidList"/>
    <dgm:cxn modelId="{F52E847A-D188-4F8A-94B2-63ECA2F335BA}" type="presParOf" srcId="{FA892445-CA9E-458A-AED8-6F093A8207C4}" destId="{D617E8C8-8DB4-4B39-95C6-7C217AE6CCEC}" srcOrd="1" destOrd="0" presId="urn:microsoft.com/office/officeart/2018/2/layout/IconVerticalSolidList"/>
    <dgm:cxn modelId="{5B8C7D16-00DE-4C00-8A6F-1A99D98829AE}" type="presParOf" srcId="{FA892445-CA9E-458A-AED8-6F093A8207C4}" destId="{77369FEB-E2D5-4A30-99BC-00E883D0E5D0}" srcOrd="2" destOrd="0" presId="urn:microsoft.com/office/officeart/2018/2/layout/IconVerticalSolidList"/>
    <dgm:cxn modelId="{E0B242E5-F6B5-4D4B-816A-AB7A078C9617}" type="presParOf" srcId="{FA892445-CA9E-458A-AED8-6F093A8207C4}" destId="{AF8BCBA6-4EF4-41BC-93F0-443DBDC3E949}" srcOrd="3" destOrd="0" presId="urn:microsoft.com/office/officeart/2018/2/layout/IconVerticalSolidList"/>
    <dgm:cxn modelId="{86798E07-B76A-4D61-9B50-77233F7C994F}" type="presParOf" srcId="{9AB7E425-4E21-47E7-9081-B7C69CBCCB98}" destId="{EE5232A1-7218-4850-B238-59946E8A3214}" srcOrd="3" destOrd="0" presId="urn:microsoft.com/office/officeart/2018/2/layout/IconVerticalSolidList"/>
    <dgm:cxn modelId="{3FF215D6-3D3C-491E-B288-B5A510B67561}" type="presParOf" srcId="{9AB7E425-4E21-47E7-9081-B7C69CBCCB98}" destId="{7D95C44F-195A-484E-97E6-EB8417DCE149}" srcOrd="4" destOrd="0" presId="urn:microsoft.com/office/officeart/2018/2/layout/IconVerticalSolidList"/>
    <dgm:cxn modelId="{B7D7622E-8B84-4E86-8672-FE318279105D}" type="presParOf" srcId="{7D95C44F-195A-484E-97E6-EB8417DCE149}" destId="{AC7AA1CE-E79A-4D23-BD42-C3171A75639E}" srcOrd="0" destOrd="0" presId="urn:microsoft.com/office/officeart/2018/2/layout/IconVerticalSolidList"/>
    <dgm:cxn modelId="{F207187A-5A18-4D20-ACEE-DB7AF281D288}" type="presParOf" srcId="{7D95C44F-195A-484E-97E6-EB8417DCE149}" destId="{897B1C38-210B-492B-A263-2BC5297B2380}" srcOrd="1" destOrd="0" presId="urn:microsoft.com/office/officeart/2018/2/layout/IconVerticalSolidList"/>
    <dgm:cxn modelId="{C72732AD-AB10-4152-BB8B-25FAD9E1C20D}" type="presParOf" srcId="{7D95C44F-195A-484E-97E6-EB8417DCE149}" destId="{A92C6E6F-6AB8-4477-B667-4CEB11E510A5}" srcOrd="2" destOrd="0" presId="urn:microsoft.com/office/officeart/2018/2/layout/IconVerticalSolidList"/>
    <dgm:cxn modelId="{7A177002-1DCC-4CAE-A656-1DCA2BDA0985}" type="presParOf" srcId="{7D95C44F-195A-484E-97E6-EB8417DCE149}" destId="{82D79DA6-1391-4DFF-9324-DC7857D508EB}" srcOrd="3" destOrd="0" presId="urn:microsoft.com/office/officeart/2018/2/layout/IconVerticalSolidList"/>
    <dgm:cxn modelId="{29488FD6-A15C-42E0-A137-9D75DB0899B0}" type="presParOf" srcId="{9AB7E425-4E21-47E7-9081-B7C69CBCCB98}" destId="{F35E6050-56B2-410B-837C-EF0E5B96206A}" srcOrd="5" destOrd="0" presId="urn:microsoft.com/office/officeart/2018/2/layout/IconVerticalSolidList"/>
    <dgm:cxn modelId="{0C9A1081-098C-4D86-A0E7-713F760CE8F4}" type="presParOf" srcId="{9AB7E425-4E21-47E7-9081-B7C69CBCCB98}" destId="{6B3DD547-EE7E-478A-B9EC-A1F71741D743}" srcOrd="6" destOrd="0" presId="urn:microsoft.com/office/officeart/2018/2/layout/IconVerticalSolidList"/>
    <dgm:cxn modelId="{BE81CD23-5E79-4734-974C-F3EA3EF05C21}" type="presParOf" srcId="{6B3DD547-EE7E-478A-B9EC-A1F71741D743}" destId="{76D2C4D0-5597-47F6-BFC5-64543DA8631D}" srcOrd="0" destOrd="0" presId="urn:microsoft.com/office/officeart/2018/2/layout/IconVerticalSolidList"/>
    <dgm:cxn modelId="{64CF0A98-68DD-4515-ACC7-198173A18932}" type="presParOf" srcId="{6B3DD547-EE7E-478A-B9EC-A1F71741D743}" destId="{633ABD38-E29C-4448-BA06-AE8A9792B56E}" srcOrd="1" destOrd="0" presId="urn:microsoft.com/office/officeart/2018/2/layout/IconVerticalSolidList"/>
    <dgm:cxn modelId="{AABB591B-05CD-4F00-8DDC-6ADFBCF32D52}" type="presParOf" srcId="{6B3DD547-EE7E-478A-B9EC-A1F71741D743}" destId="{2D3522F0-EECB-4131-84FA-E7BEB59435CA}" srcOrd="2" destOrd="0" presId="urn:microsoft.com/office/officeart/2018/2/layout/IconVerticalSolidList"/>
    <dgm:cxn modelId="{95F7CD13-EFE5-48CF-983B-F4E621F44F25}" type="presParOf" srcId="{6B3DD547-EE7E-478A-B9EC-A1F71741D743}" destId="{08D5830A-73B9-4CCF-9915-49E2CDE40B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4DD77B-09A1-405C-8DBE-1062F67A63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11972A3-3EAF-4901-BFA6-7C6B59D498DA}">
      <dgm:prSet/>
      <dgm:spPr/>
      <dgm:t>
        <a:bodyPr/>
        <a:lstStyle/>
        <a:p>
          <a:r>
            <a:rPr lang="en-US"/>
            <a:t>*AI collects data (preferences, behavior)</a:t>
          </a:r>
        </a:p>
      </dgm:t>
    </dgm:pt>
    <dgm:pt modelId="{56C5DC37-E3F0-4E55-84DE-C874C6EFFBA1}" type="parTrans" cxnId="{90F0219F-4BCB-466B-8FD1-94E84A4A5E0E}">
      <dgm:prSet/>
      <dgm:spPr/>
      <dgm:t>
        <a:bodyPr/>
        <a:lstStyle/>
        <a:p>
          <a:endParaRPr lang="en-US"/>
        </a:p>
      </dgm:t>
    </dgm:pt>
    <dgm:pt modelId="{86B1A1CC-3708-40FD-AC11-9A1F470AFF76}" type="sibTrans" cxnId="{90F0219F-4BCB-466B-8FD1-94E84A4A5E0E}">
      <dgm:prSet/>
      <dgm:spPr/>
      <dgm:t>
        <a:bodyPr/>
        <a:lstStyle/>
        <a:p>
          <a:endParaRPr lang="en-US"/>
        </a:p>
      </dgm:t>
    </dgm:pt>
    <dgm:pt modelId="{E64A19A5-933B-4083-9A74-30CDEB015975}">
      <dgm:prSet/>
      <dgm:spPr/>
      <dgm:t>
        <a:bodyPr/>
        <a:lstStyle/>
        <a:p>
          <a:r>
            <a:rPr lang="en-US"/>
            <a:t>*Staff use insights to tailor service</a:t>
          </a:r>
        </a:p>
      </dgm:t>
    </dgm:pt>
    <dgm:pt modelId="{1B2739E4-2BFE-46B3-9D27-CA635DC95A3F}" type="parTrans" cxnId="{1B54A4CB-74F5-4346-B012-4C50AACB1942}">
      <dgm:prSet/>
      <dgm:spPr/>
      <dgm:t>
        <a:bodyPr/>
        <a:lstStyle/>
        <a:p>
          <a:endParaRPr lang="en-US"/>
        </a:p>
      </dgm:t>
    </dgm:pt>
    <dgm:pt modelId="{ED856774-61B1-4B7F-A57C-2544463613C6}" type="sibTrans" cxnId="{1B54A4CB-74F5-4346-B012-4C50AACB1942}">
      <dgm:prSet/>
      <dgm:spPr/>
      <dgm:t>
        <a:bodyPr/>
        <a:lstStyle/>
        <a:p>
          <a:endParaRPr lang="en-US"/>
        </a:p>
      </dgm:t>
    </dgm:pt>
    <dgm:pt modelId="{8CDC3DA4-29D2-4281-8E29-2158294187BE}">
      <dgm:prSet/>
      <dgm:spPr/>
      <dgm:t>
        <a:bodyPr/>
        <a:lstStyle/>
        <a:p>
          <a:r>
            <a:rPr lang="en-US"/>
            <a:t>*Example: Suggesting wine based on guest history</a:t>
          </a:r>
        </a:p>
      </dgm:t>
    </dgm:pt>
    <dgm:pt modelId="{C7FD740A-DBF2-4E82-BE17-F19138009F6C}" type="parTrans" cxnId="{725DECF0-6323-4A13-869A-635010E513B0}">
      <dgm:prSet/>
      <dgm:spPr/>
      <dgm:t>
        <a:bodyPr/>
        <a:lstStyle/>
        <a:p>
          <a:endParaRPr lang="en-US"/>
        </a:p>
      </dgm:t>
    </dgm:pt>
    <dgm:pt modelId="{EF1AEDA5-8613-4CAA-BBEE-4F8E99DC02FA}" type="sibTrans" cxnId="{725DECF0-6323-4A13-869A-635010E513B0}">
      <dgm:prSet/>
      <dgm:spPr/>
      <dgm:t>
        <a:bodyPr/>
        <a:lstStyle/>
        <a:p>
          <a:endParaRPr lang="en-US"/>
        </a:p>
      </dgm:t>
    </dgm:pt>
    <dgm:pt modelId="{42C12BE6-0CD3-4CCD-9A74-C2024278BCAB}">
      <dgm:prSet/>
      <dgm:spPr/>
      <dgm:t>
        <a:bodyPr/>
        <a:lstStyle/>
        <a:p>
          <a:r>
            <a:rPr lang="en-US"/>
            <a:t>*Seamless experience : tech+ human interaction</a:t>
          </a:r>
        </a:p>
      </dgm:t>
    </dgm:pt>
    <dgm:pt modelId="{75D18239-88F9-466D-9838-78BFBDAEA9B4}" type="parTrans" cxnId="{1E339F7A-5B5B-4E8C-AD4F-AADC69F79CBC}">
      <dgm:prSet/>
      <dgm:spPr/>
      <dgm:t>
        <a:bodyPr/>
        <a:lstStyle/>
        <a:p>
          <a:endParaRPr lang="en-US"/>
        </a:p>
      </dgm:t>
    </dgm:pt>
    <dgm:pt modelId="{0C616DC4-2D2C-44EB-904C-2F7D7297C451}" type="sibTrans" cxnId="{1E339F7A-5B5B-4E8C-AD4F-AADC69F79CBC}">
      <dgm:prSet/>
      <dgm:spPr/>
      <dgm:t>
        <a:bodyPr/>
        <a:lstStyle/>
        <a:p>
          <a:endParaRPr lang="en-US"/>
        </a:p>
      </dgm:t>
    </dgm:pt>
    <dgm:pt modelId="{B68A8E42-25BE-4635-B768-FFB5FFBEB9F4}" type="pres">
      <dgm:prSet presAssocID="{D74DD77B-09A1-405C-8DBE-1062F67A6365}" presName="root" presStyleCnt="0">
        <dgm:presLayoutVars>
          <dgm:dir/>
          <dgm:resizeHandles val="exact"/>
        </dgm:presLayoutVars>
      </dgm:prSet>
      <dgm:spPr/>
    </dgm:pt>
    <dgm:pt modelId="{03477E29-07C2-4087-B278-DCD44A45AC41}" type="pres">
      <dgm:prSet presAssocID="{211972A3-3EAF-4901-BFA6-7C6B59D498DA}" presName="compNode" presStyleCnt="0"/>
      <dgm:spPr/>
    </dgm:pt>
    <dgm:pt modelId="{1DA65A68-7AA0-4E29-BA67-3DD48A185141}" type="pres">
      <dgm:prSet presAssocID="{211972A3-3EAF-4901-BFA6-7C6B59D498DA}" presName="bgRect" presStyleLbl="bgShp" presStyleIdx="0" presStyleCnt="4"/>
      <dgm:spPr/>
    </dgm:pt>
    <dgm:pt modelId="{DB7E23CA-DED2-403B-9058-BF0D003D8F9A}" type="pres">
      <dgm:prSet presAssocID="{211972A3-3EAF-4901-BFA6-7C6B59D498D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27F45E94-2362-4BAD-B271-32426F2900EE}" type="pres">
      <dgm:prSet presAssocID="{211972A3-3EAF-4901-BFA6-7C6B59D498DA}" presName="spaceRect" presStyleCnt="0"/>
      <dgm:spPr/>
    </dgm:pt>
    <dgm:pt modelId="{34ED2CEF-E0D2-4AA7-B4F5-3C6D07B81507}" type="pres">
      <dgm:prSet presAssocID="{211972A3-3EAF-4901-BFA6-7C6B59D498DA}" presName="parTx" presStyleLbl="revTx" presStyleIdx="0" presStyleCnt="4">
        <dgm:presLayoutVars>
          <dgm:chMax val="0"/>
          <dgm:chPref val="0"/>
        </dgm:presLayoutVars>
      </dgm:prSet>
      <dgm:spPr/>
    </dgm:pt>
    <dgm:pt modelId="{AD6AC599-2C45-4793-8F05-50009EDE7F81}" type="pres">
      <dgm:prSet presAssocID="{86B1A1CC-3708-40FD-AC11-9A1F470AFF76}" presName="sibTrans" presStyleCnt="0"/>
      <dgm:spPr/>
    </dgm:pt>
    <dgm:pt modelId="{EDCD1FD8-CB72-40E5-BFBB-6432ACBD69A9}" type="pres">
      <dgm:prSet presAssocID="{E64A19A5-933B-4083-9A74-30CDEB015975}" presName="compNode" presStyleCnt="0"/>
      <dgm:spPr/>
    </dgm:pt>
    <dgm:pt modelId="{A1C92FCA-EFDC-40EB-A08E-8C339DA181DC}" type="pres">
      <dgm:prSet presAssocID="{E64A19A5-933B-4083-9A74-30CDEB015975}" presName="bgRect" presStyleLbl="bgShp" presStyleIdx="1" presStyleCnt="4"/>
      <dgm:spPr/>
    </dgm:pt>
    <dgm:pt modelId="{A3AC61C9-A2E3-420C-8050-6FBB73E8BB2F}" type="pres">
      <dgm:prSet presAssocID="{E64A19A5-933B-4083-9A74-30CDEB0159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ger"/>
        </a:ext>
      </dgm:extLst>
    </dgm:pt>
    <dgm:pt modelId="{B8D1A340-90B8-4E8E-99F3-84BCB6BB1833}" type="pres">
      <dgm:prSet presAssocID="{E64A19A5-933B-4083-9A74-30CDEB015975}" presName="spaceRect" presStyleCnt="0"/>
      <dgm:spPr/>
    </dgm:pt>
    <dgm:pt modelId="{A19426AB-4973-4DB8-AA3E-DADFACF4CD5E}" type="pres">
      <dgm:prSet presAssocID="{E64A19A5-933B-4083-9A74-30CDEB015975}" presName="parTx" presStyleLbl="revTx" presStyleIdx="1" presStyleCnt="4">
        <dgm:presLayoutVars>
          <dgm:chMax val="0"/>
          <dgm:chPref val="0"/>
        </dgm:presLayoutVars>
      </dgm:prSet>
      <dgm:spPr/>
    </dgm:pt>
    <dgm:pt modelId="{E226AD08-C19C-45F2-8867-811B327C0F6E}" type="pres">
      <dgm:prSet presAssocID="{ED856774-61B1-4B7F-A57C-2544463613C6}" presName="sibTrans" presStyleCnt="0"/>
      <dgm:spPr/>
    </dgm:pt>
    <dgm:pt modelId="{762D7D59-61A9-4473-AF6F-1E66C0FFFBA3}" type="pres">
      <dgm:prSet presAssocID="{8CDC3DA4-29D2-4281-8E29-2158294187BE}" presName="compNode" presStyleCnt="0"/>
      <dgm:spPr/>
    </dgm:pt>
    <dgm:pt modelId="{E2898D97-253E-403C-B7F2-340611A51315}" type="pres">
      <dgm:prSet presAssocID="{8CDC3DA4-29D2-4281-8E29-2158294187BE}" presName="bgRect" presStyleLbl="bgShp" presStyleIdx="2" presStyleCnt="4"/>
      <dgm:spPr/>
    </dgm:pt>
    <dgm:pt modelId="{A14027B4-CDF6-4900-909E-8B4645B212F3}" type="pres">
      <dgm:prSet presAssocID="{8CDC3DA4-29D2-4281-8E29-2158294187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3E8BDE88-4881-4AA3-A8C7-958C14F245C5}" type="pres">
      <dgm:prSet presAssocID="{8CDC3DA4-29D2-4281-8E29-2158294187BE}" presName="spaceRect" presStyleCnt="0"/>
      <dgm:spPr/>
    </dgm:pt>
    <dgm:pt modelId="{8B71252A-D7F2-44D6-BC4C-E1AC0D3DF019}" type="pres">
      <dgm:prSet presAssocID="{8CDC3DA4-29D2-4281-8E29-2158294187BE}" presName="parTx" presStyleLbl="revTx" presStyleIdx="2" presStyleCnt="4">
        <dgm:presLayoutVars>
          <dgm:chMax val="0"/>
          <dgm:chPref val="0"/>
        </dgm:presLayoutVars>
      </dgm:prSet>
      <dgm:spPr/>
    </dgm:pt>
    <dgm:pt modelId="{1F536AB7-3465-4245-BEE0-305D40000A7F}" type="pres">
      <dgm:prSet presAssocID="{EF1AEDA5-8613-4CAA-BBEE-4F8E99DC02FA}" presName="sibTrans" presStyleCnt="0"/>
      <dgm:spPr/>
    </dgm:pt>
    <dgm:pt modelId="{AE5466D4-E453-46D7-9F31-A4DBD48C24CB}" type="pres">
      <dgm:prSet presAssocID="{42C12BE6-0CD3-4CCD-9A74-C2024278BCAB}" presName="compNode" presStyleCnt="0"/>
      <dgm:spPr/>
    </dgm:pt>
    <dgm:pt modelId="{8B39A802-1709-4D94-80E8-76CB5FE5B759}" type="pres">
      <dgm:prSet presAssocID="{42C12BE6-0CD3-4CCD-9A74-C2024278BCAB}" presName="bgRect" presStyleLbl="bgShp" presStyleIdx="3" presStyleCnt="4"/>
      <dgm:spPr/>
    </dgm:pt>
    <dgm:pt modelId="{2B25AD0C-467B-451B-B2BA-5A82A4A88F1D}" type="pres">
      <dgm:prSet presAssocID="{42C12BE6-0CD3-4CCD-9A74-C2024278BC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9AF2AA2B-3F6F-44DA-B14F-28CADE18E541}" type="pres">
      <dgm:prSet presAssocID="{42C12BE6-0CD3-4CCD-9A74-C2024278BCAB}" presName="spaceRect" presStyleCnt="0"/>
      <dgm:spPr/>
    </dgm:pt>
    <dgm:pt modelId="{283279F5-2577-4CED-A1E8-3B8CE86FE81E}" type="pres">
      <dgm:prSet presAssocID="{42C12BE6-0CD3-4CCD-9A74-C2024278BC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CC6F12B-CCA5-4593-841D-7A4B4C4C6043}" type="presOf" srcId="{E64A19A5-933B-4083-9A74-30CDEB015975}" destId="{A19426AB-4973-4DB8-AA3E-DADFACF4CD5E}" srcOrd="0" destOrd="0" presId="urn:microsoft.com/office/officeart/2018/2/layout/IconVerticalSolidList"/>
    <dgm:cxn modelId="{8836A362-3927-471E-948C-E4433F5FB72D}" type="presOf" srcId="{211972A3-3EAF-4901-BFA6-7C6B59D498DA}" destId="{34ED2CEF-E0D2-4AA7-B4F5-3C6D07B81507}" srcOrd="0" destOrd="0" presId="urn:microsoft.com/office/officeart/2018/2/layout/IconVerticalSolidList"/>
    <dgm:cxn modelId="{DB18EE73-41B0-4022-8160-54B22B003E17}" type="presOf" srcId="{D74DD77B-09A1-405C-8DBE-1062F67A6365}" destId="{B68A8E42-25BE-4635-B768-FFB5FFBEB9F4}" srcOrd="0" destOrd="0" presId="urn:microsoft.com/office/officeart/2018/2/layout/IconVerticalSolidList"/>
    <dgm:cxn modelId="{94274758-5C94-46CD-A6E9-3E01D72E44B6}" type="presOf" srcId="{8CDC3DA4-29D2-4281-8E29-2158294187BE}" destId="{8B71252A-D7F2-44D6-BC4C-E1AC0D3DF019}" srcOrd="0" destOrd="0" presId="urn:microsoft.com/office/officeart/2018/2/layout/IconVerticalSolidList"/>
    <dgm:cxn modelId="{1E339F7A-5B5B-4E8C-AD4F-AADC69F79CBC}" srcId="{D74DD77B-09A1-405C-8DBE-1062F67A6365}" destId="{42C12BE6-0CD3-4CCD-9A74-C2024278BCAB}" srcOrd="3" destOrd="0" parTransId="{75D18239-88F9-466D-9838-78BFBDAEA9B4}" sibTransId="{0C616DC4-2D2C-44EB-904C-2F7D7297C451}"/>
    <dgm:cxn modelId="{90F0219F-4BCB-466B-8FD1-94E84A4A5E0E}" srcId="{D74DD77B-09A1-405C-8DBE-1062F67A6365}" destId="{211972A3-3EAF-4901-BFA6-7C6B59D498DA}" srcOrd="0" destOrd="0" parTransId="{56C5DC37-E3F0-4E55-84DE-C874C6EFFBA1}" sibTransId="{86B1A1CC-3708-40FD-AC11-9A1F470AFF76}"/>
    <dgm:cxn modelId="{1B54A4CB-74F5-4346-B012-4C50AACB1942}" srcId="{D74DD77B-09A1-405C-8DBE-1062F67A6365}" destId="{E64A19A5-933B-4083-9A74-30CDEB015975}" srcOrd="1" destOrd="0" parTransId="{1B2739E4-2BFE-46B3-9D27-CA635DC95A3F}" sibTransId="{ED856774-61B1-4B7F-A57C-2544463613C6}"/>
    <dgm:cxn modelId="{725DECF0-6323-4A13-869A-635010E513B0}" srcId="{D74DD77B-09A1-405C-8DBE-1062F67A6365}" destId="{8CDC3DA4-29D2-4281-8E29-2158294187BE}" srcOrd="2" destOrd="0" parTransId="{C7FD740A-DBF2-4E82-BE17-F19138009F6C}" sibTransId="{EF1AEDA5-8613-4CAA-BBEE-4F8E99DC02FA}"/>
    <dgm:cxn modelId="{037566FD-84D8-4962-B780-59C1E99E36B1}" type="presOf" srcId="{42C12BE6-0CD3-4CCD-9A74-C2024278BCAB}" destId="{283279F5-2577-4CED-A1E8-3B8CE86FE81E}" srcOrd="0" destOrd="0" presId="urn:microsoft.com/office/officeart/2018/2/layout/IconVerticalSolidList"/>
    <dgm:cxn modelId="{C0C71DB3-C8A1-4C88-B315-A74BFF2F857A}" type="presParOf" srcId="{B68A8E42-25BE-4635-B768-FFB5FFBEB9F4}" destId="{03477E29-07C2-4087-B278-DCD44A45AC41}" srcOrd="0" destOrd="0" presId="urn:microsoft.com/office/officeart/2018/2/layout/IconVerticalSolidList"/>
    <dgm:cxn modelId="{580672D5-9073-4399-AFDF-E6164C5C954D}" type="presParOf" srcId="{03477E29-07C2-4087-B278-DCD44A45AC41}" destId="{1DA65A68-7AA0-4E29-BA67-3DD48A185141}" srcOrd="0" destOrd="0" presId="urn:microsoft.com/office/officeart/2018/2/layout/IconVerticalSolidList"/>
    <dgm:cxn modelId="{5B7908FF-1230-4C0F-9C98-596F6A874815}" type="presParOf" srcId="{03477E29-07C2-4087-B278-DCD44A45AC41}" destId="{DB7E23CA-DED2-403B-9058-BF0D003D8F9A}" srcOrd="1" destOrd="0" presId="urn:microsoft.com/office/officeart/2018/2/layout/IconVerticalSolidList"/>
    <dgm:cxn modelId="{569F382B-3BA0-434A-BC6C-87305498D1A1}" type="presParOf" srcId="{03477E29-07C2-4087-B278-DCD44A45AC41}" destId="{27F45E94-2362-4BAD-B271-32426F2900EE}" srcOrd="2" destOrd="0" presId="urn:microsoft.com/office/officeart/2018/2/layout/IconVerticalSolidList"/>
    <dgm:cxn modelId="{DF35F5A1-485B-44B6-88CD-5C461FD89ACA}" type="presParOf" srcId="{03477E29-07C2-4087-B278-DCD44A45AC41}" destId="{34ED2CEF-E0D2-4AA7-B4F5-3C6D07B81507}" srcOrd="3" destOrd="0" presId="urn:microsoft.com/office/officeart/2018/2/layout/IconVerticalSolidList"/>
    <dgm:cxn modelId="{8CFF5BEB-8923-453F-A173-98B8B051F8B2}" type="presParOf" srcId="{B68A8E42-25BE-4635-B768-FFB5FFBEB9F4}" destId="{AD6AC599-2C45-4793-8F05-50009EDE7F81}" srcOrd="1" destOrd="0" presId="urn:microsoft.com/office/officeart/2018/2/layout/IconVerticalSolidList"/>
    <dgm:cxn modelId="{39D74B23-D616-48AC-AC96-B6FE55572093}" type="presParOf" srcId="{B68A8E42-25BE-4635-B768-FFB5FFBEB9F4}" destId="{EDCD1FD8-CB72-40E5-BFBB-6432ACBD69A9}" srcOrd="2" destOrd="0" presId="urn:microsoft.com/office/officeart/2018/2/layout/IconVerticalSolidList"/>
    <dgm:cxn modelId="{67C9E0D8-04EF-43DB-A0C1-A4CB68D4A992}" type="presParOf" srcId="{EDCD1FD8-CB72-40E5-BFBB-6432ACBD69A9}" destId="{A1C92FCA-EFDC-40EB-A08E-8C339DA181DC}" srcOrd="0" destOrd="0" presId="urn:microsoft.com/office/officeart/2018/2/layout/IconVerticalSolidList"/>
    <dgm:cxn modelId="{5299A58F-2231-4BD4-A019-B2CA278C8BC1}" type="presParOf" srcId="{EDCD1FD8-CB72-40E5-BFBB-6432ACBD69A9}" destId="{A3AC61C9-A2E3-420C-8050-6FBB73E8BB2F}" srcOrd="1" destOrd="0" presId="urn:microsoft.com/office/officeart/2018/2/layout/IconVerticalSolidList"/>
    <dgm:cxn modelId="{76945098-EAD7-4783-A142-8E553C9CA3A1}" type="presParOf" srcId="{EDCD1FD8-CB72-40E5-BFBB-6432ACBD69A9}" destId="{B8D1A340-90B8-4E8E-99F3-84BCB6BB1833}" srcOrd="2" destOrd="0" presId="urn:microsoft.com/office/officeart/2018/2/layout/IconVerticalSolidList"/>
    <dgm:cxn modelId="{AD9CB83F-B39E-4866-9892-81476DE90751}" type="presParOf" srcId="{EDCD1FD8-CB72-40E5-BFBB-6432ACBD69A9}" destId="{A19426AB-4973-4DB8-AA3E-DADFACF4CD5E}" srcOrd="3" destOrd="0" presId="urn:microsoft.com/office/officeart/2018/2/layout/IconVerticalSolidList"/>
    <dgm:cxn modelId="{DAAFE88F-C756-46E9-ACB2-00CEF0B806CC}" type="presParOf" srcId="{B68A8E42-25BE-4635-B768-FFB5FFBEB9F4}" destId="{E226AD08-C19C-45F2-8867-811B327C0F6E}" srcOrd="3" destOrd="0" presId="urn:microsoft.com/office/officeart/2018/2/layout/IconVerticalSolidList"/>
    <dgm:cxn modelId="{2618C9E3-AF90-45C3-BE07-57C2BC89854E}" type="presParOf" srcId="{B68A8E42-25BE-4635-B768-FFB5FFBEB9F4}" destId="{762D7D59-61A9-4473-AF6F-1E66C0FFFBA3}" srcOrd="4" destOrd="0" presId="urn:microsoft.com/office/officeart/2018/2/layout/IconVerticalSolidList"/>
    <dgm:cxn modelId="{FB92002D-76AA-45F2-9D99-85412EA5F51B}" type="presParOf" srcId="{762D7D59-61A9-4473-AF6F-1E66C0FFFBA3}" destId="{E2898D97-253E-403C-B7F2-340611A51315}" srcOrd="0" destOrd="0" presId="urn:microsoft.com/office/officeart/2018/2/layout/IconVerticalSolidList"/>
    <dgm:cxn modelId="{7930EB9F-5A0C-49AE-B2CE-10D493BB8171}" type="presParOf" srcId="{762D7D59-61A9-4473-AF6F-1E66C0FFFBA3}" destId="{A14027B4-CDF6-4900-909E-8B4645B212F3}" srcOrd="1" destOrd="0" presId="urn:microsoft.com/office/officeart/2018/2/layout/IconVerticalSolidList"/>
    <dgm:cxn modelId="{F4829ABE-F3CE-4FA4-80A3-7AAFBB2D99F9}" type="presParOf" srcId="{762D7D59-61A9-4473-AF6F-1E66C0FFFBA3}" destId="{3E8BDE88-4881-4AA3-A8C7-958C14F245C5}" srcOrd="2" destOrd="0" presId="urn:microsoft.com/office/officeart/2018/2/layout/IconVerticalSolidList"/>
    <dgm:cxn modelId="{DA90ECFC-A3D1-4A29-8367-A49048EA4F45}" type="presParOf" srcId="{762D7D59-61A9-4473-AF6F-1E66C0FFFBA3}" destId="{8B71252A-D7F2-44D6-BC4C-E1AC0D3DF019}" srcOrd="3" destOrd="0" presId="urn:microsoft.com/office/officeart/2018/2/layout/IconVerticalSolidList"/>
    <dgm:cxn modelId="{C7736D3F-C936-4B85-86FE-B2004D148BE9}" type="presParOf" srcId="{B68A8E42-25BE-4635-B768-FFB5FFBEB9F4}" destId="{1F536AB7-3465-4245-BEE0-305D40000A7F}" srcOrd="5" destOrd="0" presId="urn:microsoft.com/office/officeart/2018/2/layout/IconVerticalSolidList"/>
    <dgm:cxn modelId="{C60F32EC-8E93-4183-807A-C909CA44D25A}" type="presParOf" srcId="{B68A8E42-25BE-4635-B768-FFB5FFBEB9F4}" destId="{AE5466D4-E453-46D7-9F31-A4DBD48C24CB}" srcOrd="6" destOrd="0" presId="urn:microsoft.com/office/officeart/2018/2/layout/IconVerticalSolidList"/>
    <dgm:cxn modelId="{43C35A21-DC22-46D6-BC1F-ABA5AB48C172}" type="presParOf" srcId="{AE5466D4-E453-46D7-9F31-A4DBD48C24CB}" destId="{8B39A802-1709-4D94-80E8-76CB5FE5B759}" srcOrd="0" destOrd="0" presId="urn:microsoft.com/office/officeart/2018/2/layout/IconVerticalSolidList"/>
    <dgm:cxn modelId="{A85CA268-A007-49EF-84F5-3A5EBDA7CB37}" type="presParOf" srcId="{AE5466D4-E453-46D7-9F31-A4DBD48C24CB}" destId="{2B25AD0C-467B-451B-B2BA-5A82A4A88F1D}" srcOrd="1" destOrd="0" presId="urn:microsoft.com/office/officeart/2018/2/layout/IconVerticalSolidList"/>
    <dgm:cxn modelId="{D4D890DE-253B-43BF-B11E-99597AA890C4}" type="presParOf" srcId="{AE5466D4-E453-46D7-9F31-A4DBD48C24CB}" destId="{9AF2AA2B-3F6F-44DA-B14F-28CADE18E541}" srcOrd="2" destOrd="0" presId="urn:microsoft.com/office/officeart/2018/2/layout/IconVerticalSolidList"/>
    <dgm:cxn modelId="{DD3AC5D3-D15D-4D5C-8000-773B7BCA6BAD}" type="presParOf" srcId="{AE5466D4-E453-46D7-9F31-A4DBD48C24CB}" destId="{283279F5-2577-4CED-A1E8-3B8CE86FE8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85A860-C75B-4AC1-81DF-E597B19F01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F50828-EA46-4194-9F45-8FC3EAB4D44D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Calibri Light" panose="020F0302020204030204"/>
            </a:rPr>
            <a:t>Big hotel chain AI use</a:t>
          </a:r>
        </a:p>
      </dgm:t>
    </dgm:pt>
    <dgm:pt modelId="{FAA7BB21-C81F-4431-A830-9BD77CCE358B}" type="parTrans" cxnId="{6ED41CD8-81B8-4BC4-9B6F-3B5F062C7B74}">
      <dgm:prSet/>
      <dgm:spPr/>
    </dgm:pt>
    <dgm:pt modelId="{381AE4D1-1C4F-4127-807B-04835CA058B0}" type="sibTrans" cxnId="{6ED41CD8-81B8-4BC4-9B6F-3B5F062C7B74}">
      <dgm:prSet/>
      <dgm:spPr/>
    </dgm:pt>
    <dgm:pt modelId="{2125C75A-A95E-4F1E-993C-77E364858261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Calibri Light" panose="020F0302020204030204"/>
            </a:rPr>
            <a:t>Marriot –improve efficiency ,reduce waste ,and enhance the guest experience</a:t>
          </a:r>
        </a:p>
      </dgm:t>
    </dgm:pt>
    <dgm:pt modelId="{E628746D-64D2-4CE1-A5BC-272A326A7FEA}" type="parTrans" cxnId="{F6E148F3-5F01-4B0C-AC7C-6A4EE4335C20}">
      <dgm:prSet/>
      <dgm:spPr/>
    </dgm:pt>
    <dgm:pt modelId="{9F3A3A3B-F4EC-4B89-9133-F2F97D88B42A}" type="sibTrans" cxnId="{F6E148F3-5F01-4B0C-AC7C-6A4EE4335C20}">
      <dgm:prSet/>
      <dgm:spPr/>
    </dgm:pt>
    <dgm:pt modelId="{7B7DC3AF-6739-4E90-948F-B29A5FC6FBB4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Calibri Light" panose="020F0302020204030204"/>
            </a:rPr>
            <a:t>Hilton- AI powered virtual assistants ,robotic concicerges ,smart room technology, AI driven energy management.</a:t>
          </a:r>
        </a:p>
      </dgm:t>
    </dgm:pt>
    <dgm:pt modelId="{748ACB68-6ADB-43C6-870A-1FB08AAEC41C}" type="parTrans" cxnId="{AE4B0866-8340-4D49-9AE3-37B82741662D}">
      <dgm:prSet/>
      <dgm:spPr/>
    </dgm:pt>
    <dgm:pt modelId="{8232F6FA-8841-48FD-92CB-4A0158DB329E}" type="sibTrans" cxnId="{AE4B0866-8340-4D49-9AE3-37B82741662D}">
      <dgm:prSet/>
      <dgm:spPr/>
    </dgm:pt>
    <dgm:pt modelId="{92BA3C25-5346-4A81-9B7A-9A0134352D17}" type="pres">
      <dgm:prSet presAssocID="{3385A860-C75B-4AC1-81DF-E597B19F0143}" presName="root" presStyleCnt="0">
        <dgm:presLayoutVars>
          <dgm:dir/>
          <dgm:resizeHandles val="exact"/>
        </dgm:presLayoutVars>
      </dgm:prSet>
      <dgm:spPr/>
    </dgm:pt>
    <dgm:pt modelId="{AA9641D6-CA62-4A8F-80A7-F4A3E7BA348D}" type="pres">
      <dgm:prSet presAssocID="{F1F50828-EA46-4194-9F45-8FC3EAB4D44D}" presName="compNode" presStyleCnt="0"/>
      <dgm:spPr/>
    </dgm:pt>
    <dgm:pt modelId="{294AD917-8AD5-484D-8DF2-64062226B386}" type="pres">
      <dgm:prSet presAssocID="{F1F50828-EA46-4194-9F45-8FC3EAB4D44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7124ED2-880B-488C-83DE-23DD5B59CDDF}" type="pres">
      <dgm:prSet presAssocID="{F1F50828-EA46-4194-9F45-8FC3EAB4D44D}" presName="spaceRect" presStyleCnt="0"/>
      <dgm:spPr/>
    </dgm:pt>
    <dgm:pt modelId="{C42D0D23-30A8-40FC-8F18-40101FFD89A7}" type="pres">
      <dgm:prSet presAssocID="{F1F50828-EA46-4194-9F45-8FC3EAB4D44D}" presName="textRect" presStyleLbl="revTx" presStyleIdx="0" presStyleCnt="3">
        <dgm:presLayoutVars>
          <dgm:chMax val="1"/>
          <dgm:chPref val="1"/>
        </dgm:presLayoutVars>
      </dgm:prSet>
      <dgm:spPr/>
    </dgm:pt>
    <dgm:pt modelId="{5E76BBE2-401F-4E87-A886-0F0732B82268}" type="pres">
      <dgm:prSet presAssocID="{381AE4D1-1C4F-4127-807B-04835CA058B0}" presName="sibTrans" presStyleCnt="0"/>
      <dgm:spPr/>
    </dgm:pt>
    <dgm:pt modelId="{75A7DDDB-100F-4B2D-BC35-F7F831BE2647}" type="pres">
      <dgm:prSet presAssocID="{2125C75A-A95E-4F1E-993C-77E364858261}" presName="compNode" presStyleCnt="0"/>
      <dgm:spPr/>
    </dgm:pt>
    <dgm:pt modelId="{302AD5F5-3762-4916-BC51-F3393F7C4362}" type="pres">
      <dgm:prSet presAssocID="{2125C75A-A95E-4F1E-993C-77E364858261}" presName="iconRect" presStyleLbl="node1" presStyleIdx="1" presStyleCnt="3"/>
      <dgm:spPr/>
    </dgm:pt>
    <dgm:pt modelId="{095C1880-3A59-4E54-B8EE-51C1C119887A}" type="pres">
      <dgm:prSet presAssocID="{2125C75A-A95E-4F1E-993C-77E364858261}" presName="spaceRect" presStyleCnt="0"/>
      <dgm:spPr/>
    </dgm:pt>
    <dgm:pt modelId="{01FE21B8-1CA6-43F0-B850-625A43E9D110}" type="pres">
      <dgm:prSet presAssocID="{2125C75A-A95E-4F1E-993C-77E364858261}" presName="textRect" presStyleLbl="revTx" presStyleIdx="1" presStyleCnt="3">
        <dgm:presLayoutVars>
          <dgm:chMax val="1"/>
          <dgm:chPref val="1"/>
        </dgm:presLayoutVars>
      </dgm:prSet>
      <dgm:spPr/>
    </dgm:pt>
    <dgm:pt modelId="{DD9B897F-A38E-4404-8313-F58D0697B365}" type="pres">
      <dgm:prSet presAssocID="{9F3A3A3B-F4EC-4B89-9133-F2F97D88B42A}" presName="sibTrans" presStyleCnt="0"/>
      <dgm:spPr/>
    </dgm:pt>
    <dgm:pt modelId="{1A4628E0-388B-40BA-B0EC-C2736EB64845}" type="pres">
      <dgm:prSet presAssocID="{7B7DC3AF-6739-4E90-948F-B29A5FC6FBB4}" presName="compNode" presStyleCnt="0"/>
      <dgm:spPr/>
    </dgm:pt>
    <dgm:pt modelId="{3F00108D-1AF0-40BC-A784-E02E88518BB1}" type="pres">
      <dgm:prSet presAssocID="{7B7DC3AF-6739-4E90-948F-B29A5FC6FBB4}" presName="iconRect" presStyleLbl="node1" presStyleIdx="2" presStyleCnt="3"/>
      <dgm:spPr/>
    </dgm:pt>
    <dgm:pt modelId="{4E90DC4F-E8AC-48EB-82CF-5DE879E690FD}" type="pres">
      <dgm:prSet presAssocID="{7B7DC3AF-6739-4E90-948F-B29A5FC6FBB4}" presName="spaceRect" presStyleCnt="0"/>
      <dgm:spPr/>
    </dgm:pt>
    <dgm:pt modelId="{EB75AB41-BD68-4E17-BE74-2A3FDFF36F1C}" type="pres">
      <dgm:prSet presAssocID="{7B7DC3AF-6739-4E90-948F-B29A5FC6FBB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E0DA627-39FD-4FDD-AE02-496E8FD6F9EE}" type="presOf" srcId="{3385A860-C75B-4AC1-81DF-E597B19F0143}" destId="{92BA3C25-5346-4A81-9B7A-9A0134352D17}" srcOrd="0" destOrd="0" presId="urn:microsoft.com/office/officeart/2018/2/layout/IconLabelList"/>
    <dgm:cxn modelId="{6D9FFD2F-54F5-4C0E-AD8B-770515708E6B}" type="presOf" srcId="{7B7DC3AF-6739-4E90-948F-B29A5FC6FBB4}" destId="{EB75AB41-BD68-4E17-BE74-2A3FDFF36F1C}" srcOrd="0" destOrd="0" presId="urn:microsoft.com/office/officeart/2018/2/layout/IconLabelList"/>
    <dgm:cxn modelId="{AE4B0866-8340-4D49-9AE3-37B82741662D}" srcId="{3385A860-C75B-4AC1-81DF-E597B19F0143}" destId="{7B7DC3AF-6739-4E90-948F-B29A5FC6FBB4}" srcOrd="2" destOrd="0" parTransId="{748ACB68-6ADB-43C6-870A-1FB08AAEC41C}" sibTransId="{8232F6FA-8841-48FD-92CB-4A0158DB329E}"/>
    <dgm:cxn modelId="{C7F4937B-48FA-4027-8A35-A9AFE751D8C5}" type="presOf" srcId="{F1F50828-EA46-4194-9F45-8FC3EAB4D44D}" destId="{C42D0D23-30A8-40FC-8F18-40101FFD89A7}" srcOrd="0" destOrd="0" presId="urn:microsoft.com/office/officeart/2018/2/layout/IconLabelList"/>
    <dgm:cxn modelId="{EA16178F-FE76-4918-889A-9252F8771000}" type="presOf" srcId="{2125C75A-A95E-4F1E-993C-77E364858261}" destId="{01FE21B8-1CA6-43F0-B850-625A43E9D110}" srcOrd="0" destOrd="0" presId="urn:microsoft.com/office/officeart/2018/2/layout/IconLabelList"/>
    <dgm:cxn modelId="{6ED41CD8-81B8-4BC4-9B6F-3B5F062C7B74}" srcId="{3385A860-C75B-4AC1-81DF-E597B19F0143}" destId="{F1F50828-EA46-4194-9F45-8FC3EAB4D44D}" srcOrd="0" destOrd="0" parTransId="{FAA7BB21-C81F-4431-A830-9BD77CCE358B}" sibTransId="{381AE4D1-1C4F-4127-807B-04835CA058B0}"/>
    <dgm:cxn modelId="{F6E148F3-5F01-4B0C-AC7C-6A4EE4335C20}" srcId="{3385A860-C75B-4AC1-81DF-E597B19F0143}" destId="{2125C75A-A95E-4F1E-993C-77E364858261}" srcOrd="1" destOrd="0" parTransId="{E628746D-64D2-4CE1-A5BC-272A326A7FEA}" sibTransId="{9F3A3A3B-F4EC-4B89-9133-F2F97D88B42A}"/>
    <dgm:cxn modelId="{891EE3AB-8C26-466D-B960-9F513C7F4AB6}" type="presParOf" srcId="{92BA3C25-5346-4A81-9B7A-9A0134352D17}" destId="{AA9641D6-CA62-4A8F-80A7-F4A3E7BA348D}" srcOrd="0" destOrd="0" presId="urn:microsoft.com/office/officeart/2018/2/layout/IconLabelList"/>
    <dgm:cxn modelId="{6931904A-150D-48D3-A62B-7C6E80BA8C38}" type="presParOf" srcId="{AA9641D6-CA62-4A8F-80A7-F4A3E7BA348D}" destId="{294AD917-8AD5-484D-8DF2-64062226B386}" srcOrd="0" destOrd="0" presId="urn:microsoft.com/office/officeart/2018/2/layout/IconLabelList"/>
    <dgm:cxn modelId="{CB902964-80F7-47B5-AD75-6E4DC544B6E6}" type="presParOf" srcId="{AA9641D6-CA62-4A8F-80A7-F4A3E7BA348D}" destId="{87124ED2-880B-488C-83DE-23DD5B59CDDF}" srcOrd="1" destOrd="0" presId="urn:microsoft.com/office/officeart/2018/2/layout/IconLabelList"/>
    <dgm:cxn modelId="{4A0C01A4-8EB1-4DE5-948E-CB2C92DA855C}" type="presParOf" srcId="{AA9641D6-CA62-4A8F-80A7-F4A3E7BA348D}" destId="{C42D0D23-30A8-40FC-8F18-40101FFD89A7}" srcOrd="2" destOrd="0" presId="urn:microsoft.com/office/officeart/2018/2/layout/IconLabelList"/>
    <dgm:cxn modelId="{9D18C32D-542A-400B-85C6-55B989B249DC}" type="presParOf" srcId="{92BA3C25-5346-4A81-9B7A-9A0134352D17}" destId="{5E76BBE2-401F-4E87-A886-0F0732B82268}" srcOrd="1" destOrd="0" presId="urn:microsoft.com/office/officeart/2018/2/layout/IconLabelList"/>
    <dgm:cxn modelId="{7E3D5F1E-3400-41FF-8D9F-4FABE225E645}" type="presParOf" srcId="{92BA3C25-5346-4A81-9B7A-9A0134352D17}" destId="{75A7DDDB-100F-4B2D-BC35-F7F831BE2647}" srcOrd="2" destOrd="0" presId="urn:microsoft.com/office/officeart/2018/2/layout/IconLabelList"/>
    <dgm:cxn modelId="{DDDE98D7-85FB-4F5B-A37E-B19C43822710}" type="presParOf" srcId="{75A7DDDB-100F-4B2D-BC35-F7F831BE2647}" destId="{302AD5F5-3762-4916-BC51-F3393F7C4362}" srcOrd="0" destOrd="0" presId="urn:microsoft.com/office/officeart/2018/2/layout/IconLabelList"/>
    <dgm:cxn modelId="{4B963BF4-C634-47A4-B312-47405B9B0850}" type="presParOf" srcId="{75A7DDDB-100F-4B2D-BC35-F7F831BE2647}" destId="{095C1880-3A59-4E54-B8EE-51C1C119887A}" srcOrd="1" destOrd="0" presId="urn:microsoft.com/office/officeart/2018/2/layout/IconLabelList"/>
    <dgm:cxn modelId="{3892489D-DC0C-48B6-A9AE-0E0C95FCC213}" type="presParOf" srcId="{75A7DDDB-100F-4B2D-BC35-F7F831BE2647}" destId="{01FE21B8-1CA6-43F0-B850-625A43E9D110}" srcOrd="2" destOrd="0" presId="urn:microsoft.com/office/officeart/2018/2/layout/IconLabelList"/>
    <dgm:cxn modelId="{36A3A9E6-6E27-4AA4-9467-4642ABD1EE4D}" type="presParOf" srcId="{92BA3C25-5346-4A81-9B7A-9A0134352D17}" destId="{DD9B897F-A38E-4404-8313-F58D0697B365}" srcOrd="3" destOrd="0" presId="urn:microsoft.com/office/officeart/2018/2/layout/IconLabelList"/>
    <dgm:cxn modelId="{AC92D1D3-B37E-4CF3-A1EE-1347CF7A0330}" type="presParOf" srcId="{92BA3C25-5346-4A81-9B7A-9A0134352D17}" destId="{1A4628E0-388B-40BA-B0EC-C2736EB64845}" srcOrd="4" destOrd="0" presId="urn:microsoft.com/office/officeart/2018/2/layout/IconLabelList"/>
    <dgm:cxn modelId="{F327A7F9-2035-464C-B3B0-05A750F28970}" type="presParOf" srcId="{1A4628E0-388B-40BA-B0EC-C2736EB64845}" destId="{3F00108D-1AF0-40BC-A784-E02E88518BB1}" srcOrd="0" destOrd="0" presId="urn:microsoft.com/office/officeart/2018/2/layout/IconLabelList"/>
    <dgm:cxn modelId="{C5D516C2-B9FF-4EB6-92A3-23B6B2D9F934}" type="presParOf" srcId="{1A4628E0-388B-40BA-B0EC-C2736EB64845}" destId="{4E90DC4F-E8AC-48EB-82CF-5DE879E690FD}" srcOrd="1" destOrd="0" presId="urn:microsoft.com/office/officeart/2018/2/layout/IconLabelList"/>
    <dgm:cxn modelId="{BB784EAA-8319-41AD-9653-3DB453C93E85}" type="presParOf" srcId="{1A4628E0-388B-40BA-B0EC-C2736EB64845}" destId="{EB75AB41-BD68-4E17-BE74-2A3FDFF36F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68FF2A-12E5-4D7E-AFAC-8C95FE735B1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CDA4085-CBF3-4E5F-AFE9-82110D264AEC}">
      <dgm:prSet/>
      <dgm:spPr/>
      <dgm:t>
        <a:bodyPr/>
        <a:lstStyle/>
        <a:p>
          <a:r>
            <a:rPr lang="en-US"/>
            <a:t>*Rise of smart hotel</a:t>
          </a:r>
        </a:p>
      </dgm:t>
    </dgm:pt>
    <dgm:pt modelId="{F7F0BD0F-EFCA-468E-8A2C-7666F4396FB6}" type="parTrans" cxnId="{3AFD9F5B-497A-4208-8D63-E9C15BBF29D8}">
      <dgm:prSet/>
      <dgm:spPr/>
      <dgm:t>
        <a:bodyPr/>
        <a:lstStyle/>
        <a:p>
          <a:endParaRPr lang="en-US"/>
        </a:p>
      </dgm:t>
    </dgm:pt>
    <dgm:pt modelId="{B8C7156C-3B3F-4F77-8E96-A1091C490DF0}" type="sibTrans" cxnId="{3AFD9F5B-497A-4208-8D63-E9C15BBF29D8}">
      <dgm:prSet/>
      <dgm:spPr/>
      <dgm:t>
        <a:bodyPr/>
        <a:lstStyle/>
        <a:p>
          <a:endParaRPr lang="en-US"/>
        </a:p>
      </dgm:t>
    </dgm:pt>
    <dgm:pt modelId="{AD2FDBD2-401E-4FDF-A277-7480E5368801}">
      <dgm:prSet/>
      <dgm:spPr/>
      <dgm:t>
        <a:bodyPr/>
        <a:lstStyle/>
        <a:p>
          <a:r>
            <a:rPr lang="en-US"/>
            <a:t>*Fully integrated guest experience (lo T,AI VR)</a:t>
          </a:r>
        </a:p>
      </dgm:t>
    </dgm:pt>
    <dgm:pt modelId="{9617E78E-A506-412B-97BA-562AE2D971DF}" type="parTrans" cxnId="{21712BDC-5D1C-4B41-8B45-968247425A42}">
      <dgm:prSet/>
      <dgm:spPr/>
      <dgm:t>
        <a:bodyPr/>
        <a:lstStyle/>
        <a:p>
          <a:endParaRPr lang="en-US"/>
        </a:p>
      </dgm:t>
    </dgm:pt>
    <dgm:pt modelId="{2F7F15A8-8D0D-4B82-B16A-E552F07CA07B}" type="sibTrans" cxnId="{21712BDC-5D1C-4B41-8B45-968247425A42}">
      <dgm:prSet/>
      <dgm:spPr/>
      <dgm:t>
        <a:bodyPr/>
        <a:lstStyle/>
        <a:p>
          <a:endParaRPr lang="en-US"/>
        </a:p>
      </dgm:t>
    </dgm:pt>
    <dgm:pt modelId="{93012089-EC88-4BB1-926C-114192FB440B}">
      <dgm:prSet/>
      <dgm:spPr/>
      <dgm:t>
        <a:bodyPr/>
        <a:lstStyle/>
        <a:p>
          <a:r>
            <a:rPr lang="en-US"/>
            <a:t>*Human creativity +efficiency=ideal model</a:t>
          </a:r>
        </a:p>
      </dgm:t>
    </dgm:pt>
    <dgm:pt modelId="{2A42B327-A556-4B1F-BB51-E8A8AEA0A8B7}" type="parTrans" cxnId="{3153B404-E903-438A-9A0A-32E4A1CD40E1}">
      <dgm:prSet/>
      <dgm:spPr/>
      <dgm:t>
        <a:bodyPr/>
        <a:lstStyle/>
        <a:p>
          <a:endParaRPr lang="en-US"/>
        </a:p>
      </dgm:t>
    </dgm:pt>
    <dgm:pt modelId="{8F41C8A6-DF29-4903-A878-2365848087DC}" type="sibTrans" cxnId="{3153B404-E903-438A-9A0A-32E4A1CD40E1}">
      <dgm:prSet/>
      <dgm:spPr/>
      <dgm:t>
        <a:bodyPr/>
        <a:lstStyle/>
        <a:p>
          <a:endParaRPr lang="en-US"/>
        </a:p>
      </dgm:t>
    </dgm:pt>
    <dgm:pt modelId="{DDFC6108-AC47-4895-8A14-7C44EF3E0E05}">
      <dgm:prSet/>
      <dgm:spPr/>
      <dgm:t>
        <a:bodyPr/>
        <a:lstStyle/>
        <a:p>
          <a:r>
            <a:rPr lang="en-US"/>
            <a:t>*Lifelong learning mindset for staff</a:t>
          </a:r>
        </a:p>
      </dgm:t>
    </dgm:pt>
    <dgm:pt modelId="{D2487B1E-FC28-4EFD-B9CF-D16CC3027782}" type="parTrans" cxnId="{E7B07454-0534-4E76-9B77-C7D82F6E9D7D}">
      <dgm:prSet/>
      <dgm:spPr/>
      <dgm:t>
        <a:bodyPr/>
        <a:lstStyle/>
        <a:p>
          <a:endParaRPr lang="en-US"/>
        </a:p>
      </dgm:t>
    </dgm:pt>
    <dgm:pt modelId="{2D2CEEC4-7989-41A7-902A-A28070A2BBC0}" type="sibTrans" cxnId="{E7B07454-0534-4E76-9B77-C7D82F6E9D7D}">
      <dgm:prSet/>
      <dgm:spPr/>
      <dgm:t>
        <a:bodyPr/>
        <a:lstStyle/>
        <a:p>
          <a:endParaRPr lang="en-US"/>
        </a:p>
      </dgm:t>
    </dgm:pt>
    <dgm:pt modelId="{A577F9C3-2731-4780-9E11-772575872EEE}" type="pres">
      <dgm:prSet presAssocID="{AF68FF2A-12E5-4D7E-AFAC-8C95FE735B1E}" presName="root" presStyleCnt="0">
        <dgm:presLayoutVars>
          <dgm:dir/>
          <dgm:resizeHandles val="exact"/>
        </dgm:presLayoutVars>
      </dgm:prSet>
      <dgm:spPr/>
    </dgm:pt>
    <dgm:pt modelId="{B8F1E2C6-A627-4A67-AA25-D15998C76591}" type="pres">
      <dgm:prSet presAssocID="{9CDA4085-CBF3-4E5F-AFE9-82110D264AEC}" presName="compNode" presStyleCnt="0"/>
      <dgm:spPr/>
    </dgm:pt>
    <dgm:pt modelId="{4C193843-6F8C-4778-B5C1-771A348A779F}" type="pres">
      <dgm:prSet presAssocID="{9CDA4085-CBF3-4E5F-AFE9-82110D264AEC}" presName="bgRect" presStyleLbl="bgShp" presStyleIdx="0" presStyleCnt="4"/>
      <dgm:spPr/>
    </dgm:pt>
    <dgm:pt modelId="{4438D0DB-04B3-48FF-B59A-F92E531E9874}" type="pres">
      <dgm:prSet presAssocID="{9CDA4085-CBF3-4E5F-AFE9-82110D264AE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9CCF54EC-6946-4F09-ADF1-36A4CD5D8658}" type="pres">
      <dgm:prSet presAssocID="{9CDA4085-CBF3-4E5F-AFE9-82110D264AEC}" presName="spaceRect" presStyleCnt="0"/>
      <dgm:spPr/>
    </dgm:pt>
    <dgm:pt modelId="{62E1214F-2FC3-4EE7-A283-CFEA16D9E4AE}" type="pres">
      <dgm:prSet presAssocID="{9CDA4085-CBF3-4E5F-AFE9-82110D264AEC}" presName="parTx" presStyleLbl="revTx" presStyleIdx="0" presStyleCnt="4">
        <dgm:presLayoutVars>
          <dgm:chMax val="0"/>
          <dgm:chPref val="0"/>
        </dgm:presLayoutVars>
      </dgm:prSet>
      <dgm:spPr/>
    </dgm:pt>
    <dgm:pt modelId="{74DAB454-CA57-42A3-843E-385A99B79ECC}" type="pres">
      <dgm:prSet presAssocID="{B8C7156C-3B3F-4F77-8E96-A1091C490DF0}" presName="sibTrans" presStyleCnt="0"/>
      <dgm:spPr/>
    </dgm:pt>
    <dgm:pt modelId="{47EC3BD4-5F44-465D-B4DA-DDDAA9421597}" type="pres">
      <dgm:prSet presAssocID="{AD2FDBD2-401E-4FDF-A277-7480E5368801}" presName="compNode" presStyleCnt="0"/>
      <dgm:spPr/>
    </dgm:pt>
    <dgm:pt modelId="{E1A95723-12CD-4A43-A431-E4859E643185}" type="pres">
      <dgm:prSet presAssocID="{AD2FDBD2-401E-4FDF-A277-7480E5368801}" presName="bgRect" presStyleLbl="bgShp" presStyleIdx="1" presStyleCnt="4"/>
      <dgm:spPr/>
    </dgm:pt>
    <dgm:pt modelId="{8FB13FE6-4345-4476-82E2-B5F1966D15B4}" type="pres">
      <dgm:prSet presAssocID="{AD2FDBD2-401E-4FDF-A277-7480E536880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A87FBA3-431C-47FE-AC75-AB653D4720A6}" type="pres">
      <dgm:prSet presAssocID="{AD2FDBD2-401E-4FDF-A277-7480E5368801}" presName="spaceRect" presStyleCnt="0"/>
      <dgm:spPr/>
    </dgm:pt>
    <dgm:pt modelId="{F4858B2E-3F88-468F-8075-E4306EB28FF6}" type="pres">
      <dgm:prSet presAssocID="{AD2FDBD2-401E-4FDF-A277-7480E5368801}" presName="parTx" presStyleLbl="revTx" presStyleIdx="1" presStyleCnt="4">
        <dgm:presLayoutVars>
          <dgm:chMax val="0"/>
          <dgm:chPref val="0"/>
        </dgm:presLayoutVars>
      </dgm:prSet>
      <dgm:spPr/>
    </dgm:pt>
    <dgm:pt modelId="{F8DB64B8-CC49-4E54-AFE7-535424BB3F45}" type="pres">
      <dgm:prSet presAssocID="{2F7F15A8-8D0D-4B82-B16A-E552F07CA07B}" presName="sibTrans" presStyleCnt="0"/>
      <dgm:spPr/>
    </dgm:pt>
    <dgm:pt modelId="{7C90355C-3133-46A9-9839-40E3ACE48F3E}" type="pres">
      <dgm:prSet presAssocID="{93012089-EC88-4BB1-926C-114192FB440B}" presName="compNode" presStyleCnt="0"/>
      <dgm:spPr/>
    </dgm:pt>
    <dgm:pt modelId="{91466277-2D45-45E0-A407-8252418B0921}" type="pres">
      <dgm:prSet presAssocID="{93012089-EC88-4BB1-926C-114192FB440B}" presName="bgRect" presStyleLbl="bgShp" presStyleIdx="2" presStyleCnt="4"/>
      <dgm:spPr/>
    </dgm:pt>
    <dgm:pt modelId="{94B9A0F1-3292-4837-ACD0-400C1EDBCB52}" type="pres">
      <dgm:prSet presAssocID="{93012089-EC88-4BB1-926C-114192FB44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61A86E-3DB5-402A-9456-080735D792FD}" type="pres">
      <dgm:prSet presAssocID="{93012089-EC88-4BB1-926C-114192FB440B}" presName="spaceRect" presStyleCnt="0"/>
      <dgm:spPr/>
    </dgm:pt>
    <dgm:pt modelId="{C80D1EF4-3E13-48B9-9D18-9DBD83284F96}" type="pres">
      <dgm:prSet presAssocID="{93012089-EC88-4BB1-926C-114192FB440B}" presName="parTx" presStyleLbl="revTx" presStyleIdx="2" presStyleCnt="4">
        <dgm:presLayoutVars>
          <dgm:chMax val="0"/>
          <dgm:chPref val="0"/>
        </dgm:presLayoutVars>
      </dgm:prSet>
      <dgm:spPr/>
    </dgm:pt>
    <dgm:pt modelId="{C253A3D9-788B-4372-B9E0-0C238BBEDE9C}" type="pres">
      <dgm:prSet presAssocID="{8F41C8A6-DF29-4903-A878-2365848087DC}" presName="sibTrans" presStyleCnt="0"/>
      <dgm:spPr/>
    </dgm:pt>
    <dgm:pt modelId="{E46A7625-FD5C-4790-9FF2-6079F7CD31D6}" type="pres">
      <dgm:prSet presAssocID="{DDFC6108-AC47-4895-8A14-7C44EF3E0E05}" presName="compNode" presStyleCnt="0"/>
      <dgm:spPr/>
    </dgm:pt>
    <dgm:pt modelId="{79823261-14BD-466D-9399-CB020575ECF9}" type="pres">
      <dgm:prSet presAssocID="{DDFC6108-AC47-4895-8A14-7C44EF3E0E05}" presName="bgRect" presStyleLbl="bgShp" presStyleIdx="3" presStyleCnt="4"/>
      <dgm:spPr/>
    </dgm:pt>
    <dgm:pt modelId="{056C6F07-8E50-44FE-8CFD-F55BE84F498C}" type="pres">
      <dgm:prSet presAssocID="{DDFC6108-AC47-4895-8A14-7C44EF3E0E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D5B4F03-D490-4C81-B67D-C65DF1EE9ACC}" type="pres">
      <dgm:prSet presAssocID="{DDFC6108-AC47-4895-8A14-7C44EF3E0E05}" presName="spaceRect" presStyleCnt="0"/>
      <dgm:spPr/>
    </dgm:pt>
    <dgm:pt modelId="{7A69CB3A-5FA8-4649-8D35-298E5B44CF52}" type="pres">
      <dgm:prSet presAssocID="{DDFC6108-AC47-4895-8A14-7C44EF3E0E0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53B404-E903-438A-9A0A-32E4A1CD40E1}" srcId="{AF68FF2A-12E5-4D7E-AFAC-8C95FE735B1E}" destId="{93012089-EC88-4BB1-926C-114192FB440B}" srcOrd="2" destOrd="0" parTransId="{2A42B327-A556-4B1F-BB51-E8A8AEA0A8B7}" sibTransId="{8F41C8A6-DF29-4903-A878-2365848087DC}"/>
    <dgm:cxn modelId="{64494938-D09F-4B78-80D0-6A1D625F55BC}" type="presOf" srcId="{AF68FF2A-12E5-4D7E-AFAC-8C95FE735B1E}" destId="{A577F9C3-2731-4780-9E11-772575872EEE}" srcOrd="0" destOrd="0" presId="urn:microsoft.com/office/officeart/2018/2/layout/IconVerticalSolidList"/>
    <dgm:cxn modelId="{3AFD9F5B-497A-4208-8D63-E9C15BBF29D8}" srcId="{AF68FF2A-12E5-4D7E-AFAC-8C95FE735B1E}" destId="{9CDA4085-CBF3-4E5F-AFE9-82110D264AEC}" srcOrd="0" destOrd="0" parTransId="{F7F0BD0F-EFCA-468E-8A2C-7666F4396FB6}" sibTransId="{B8C7156C-3B3F-4F77-8E96-A1091C490DF0}"/>
    <dgm:cxn modelId="{C07ABB69-F1CF-45F1-85D1-60D6D0A4D260}" type="presOf" srcId="{DDFC6108-AC47-4895-8A14-7C44EF3E0E05}" destId="{7A69CB3A-5FA8-4649-8D35-298E5B44CF52}" srcOrd="0" destOrd="0" presId="urn:microsoft.com/office/officeart/2018/2/layout/IconVerticalSolidList"/>
    <dgm:cxn modelId="{9FCB3C71-EE3D-4101-A669-14546FD3547A}" type="presOf" srcId="{93012089-EC88-4BB1-926C-114192FB440B}" destId="{C80D1EF4-3E13-48B9-9D18-9DBD83284F96}" srcOrd="0" destOrd="0" presId="urn:microsoft.com/office/officeart/2018/2/layout/IconVerticalSolidList"/>
    <dgm:cxn modelId="{E7B07454-0534-4E76-9B77-C7D82F6E9D7D}" srcId="{AF68FF2A-12E5-4D7E-AFAC-8C95FE735B1E}" destId="{DDFC6108-AC47-4895-8A14-7C44EF3E0E05}" srcOrd="3" destOrd="0" parTransId="{D2487B1E-FC28-4EFD-B9CF-D16CC3027782}" sibTransId="{2D2CEEC4-7989-41A7-902A-A28070A2BBC0}"/>
    <dgm:cxn modelId="{89E3BB82-8931-430E-A816-A0E7387FC6D0}" type="presOf" srcId="{AD2FDBD2-401E-4FDF-A277-7480E5368801}" destId="{F4858B2E-3F88-468F-8075-E4306EB28FF6}" srcOrd="0" destOrd="0" presId="urn:microsoft.com/office/officeart/2018/2/layout/IconVerticalSolidList"/>
    <dgm:cxn modelId="{B230F1C5-9BAD-4E6C-9CC8-6566E36B7216}" type="presOf" srcId="{9CDA4085-CBF3-4E5F-AFE9-82110D264AEC}" destId="{62E1214F-2FC3-4EE7-A283-CFEA16D9E4AE}" srcOrd="0" destOrd="0" presId="urn:microsoft.com/office/officeart/2018/2/layout/IconVerticalSolidList"/>
    <dgm:cxn modelId="{21712BDC-5D1C-4B41-8B45-968247425A42}" srcId="{AF68FF2A-12E5-4D7E-AFAC-8C95FE735B1E}" destId="{AD2FDBD2-401E-4FDF-A277-7480E5368801}" srcOrd="1" destOrd="0" parTransId="{9617E78E-A506-412B-97BA-562AE2D971DF}" sibTransId="{2F7F15A8-8D0D-4B82-B16A-E552F07CA07B}"/>
    <dgm:cxn modelId="{E46E5C5F-3CFB-4D94-905D-F47366AE4948}" type="presParOf" srcId="{A577F9C3-2731-4780-9E11-772575872EEE}" destId="{B8F1E2C6-A627-4A67-AA25-D15998C76591}" srcOrd="0" destOrd="0" presId="urn:microsoft.com/office/officeart/2018/2/layout/IconVerticalSolidList"/>
    <dgm:cxn modelId="{0AC6B4DA-385F-4F6F-AA66-1E9C861374A4}" type="presParOf" srcId="{B8F1E2C6-A627-4A67-AA25-D15998C76591}" destId="{4C193843-6F8C-4778-B5C1-771A348A779F}" srcOrd="0" destOrd="0" presId="urn:microsoft.com/office/officeart/2018/2/layout/IconVerticalSolidList"/>
    <dgm:cxn modelId="{5142147F-2031-480F-8A31-0A034C73305F}" type="presParOf" srcId="{B8F1E2C6-A627-4A67-AA25-D15998C76591}" destId="{4438D0DB-04B3-48FF-B59A-F92E531E9874}" srcOrd="1" destOrd="0" presId="urn:microsoft.com/office/officeart/2018/2/layout/IconVerticalSolidList"/>
    <dgm:cxn modelId="{BE132A5A-E2E6-4723-8D63-D7D5395EB892}" type="presParOf" srcId="{B8F1E2C6-A627-4A67-AA25-D15998C76591}" destId="{9CCF54EC-6946-4F09-ADF1-36A4CD5D8658}" srcOrd="2" destOrd="0" presId="urn:microsoft.com/office/officeart/2018/2/layout/IconVerticalSolidList"/>
    <dgm:cxn modelId="{16FF6774-3163-497E-99FB-AB062B0BF2D9}" type="presParOf" srcId="{B8F1E2C6-A627-4A67-AA25-D15998C76591}" destId="{62E1214F-2FC3-4EE7-A283-CFEA16D9E4AE}" srcOrd="3" destOrd="0" presId="urn:microsoft.com/office/officeart/2018/2/layout/IconVerticalSolidList"/>
    <dgm:cxn modelId="{A1EDBF1E-B259-47B1-BCD4-5F3DB12B42BF}" type="presParOf" srcId="{A577F9C3-2731-4780-9E11-772575872EEE}" destId="{74DAB454-CA57-42A3-843E-385A99B79ECC}" srcOrd="1" destOrd="0" presId="urn:microsoft.com/office/officeart/2018/2/layout/IconVerticalSolidList"/>
    <dgm:cxn modelId="{0965E0C9-8BF5-4B5A-80DA-591C7D597F93}" type="presParOf" srcId="{A577F9C3-2731-4780-9E11-772575872EEE}" destId="{47EC3BD4-5F44-465D-B4DA-DDDAA9421597}" srcOrd="2" destOrd="0" presId="urn:microsoft.com/office/officeart/2018/2/layout/IconVerticalSolidList"/>
    <dgm:cxn modelId="{35AF8037-AE1D-4190-8883-A4393A798847}" type="presParOf" srcId="{47EC3BD4-5F44-465D-B4DA-DDDAA9421597}" destId="{E1A95723-12CD-4A43-A431-E4859E643185}" srcOrd="0" destOrd="0" presId="urn:microsoft.com/office/officeart/2018/2/layout/IconVerticalSolidList"/>
    <dgm:cxn modelId="{00CE4891-928E-4826-86A7-4D9EE15FF0F9}" type="presParOf" srcId="{47EC3BD4-5F44-465D-B4DA-DDDAA9421597}" destId="{8FB13FE6-4345-4476-82E2-B5F1966D15B4}" srcOrd="1" destOrd="0" presId="urn:microsoft.com/office/officeart/2018/2/layout/IconVerticalSolidList"/>
    <dgm:cxn modelId="{BDA4DBAA-5275-485C-8973-B161FC40AECA}" type="presParOf" srcId="{47EC3BD4-5F44-465D-B4DA-DDDAA9421597}" destId="{EA87FBA3-431C-47FE-AC75-AB653D4720A6}" srcOrd="2" destOrd="0" presId="urn:microsoft.com/office/officeart/2018/2/layout/IconVerticalSolidList"/>
    <dgm:cxn modelId="{4A2AC13B-35E8-423F-A242-6564EB083B35}" type="presParOf" srcId="{47EC3BD4-5F44-465D-B4DA-DDDAA9421597}" destId="{F4858B2E-3F88-468F-8075-E4306EB28FF6}" srcOrd="3" destOrd="0" presId="urn:microsoft.com/office/officeart/2018/2/layout/IconVerticalSolidList"/>
    <dgm:cxn modelId="{9378BEC1-876F-4B39-BDC3-A2BCFFE75F59}" type="presParOf" srcId="{A577F9C3-2731-4780-9E11-772575872EEE}" destId="{F8DB64B8-CC49-4E54-AFE7-535424BB3F45}" srcOrd="3" destOrd="0" presId="urn:microsoft.com/office/officeart/2018/2/layout/IconVerticalSolidList"/>
    <dgm:cxn modelId="{5A450890-6E49-4B9B-AB39-7423F7F386D5}" type="presParOf" srcId="{A577F9C3-2731-4780-9E11-772575872EEE}" destId="{7C90355C-3133-46A9-9839-40E3ACE48F3E}" srcOrd="4" destOrd="0" presId="urn:microsoft.com/office/officeart/2018/2/layout/IconVerticalSolidList"/>
    <dgm:cxn modelId="{5C41A2CB-0FC5-452F-8404-EB935284F7F8}" type="presParOf" srcId="{7C90355C-3133-46A9-9839-40E3ACE48F3E}" destId="{91466277-2D45-45E0-A407-8252418B0921}" srcOrd="0" destOrd="0" presId="urn:microsoft.com/office/officeart/2018/2/layout/IconVerticalSolidList"/>
    <dgm:cxn modelId="{A89292E6-A465-499E-AFFC-E51C4B1367AE}" type="presParOf" srcId="{7C90355C-3133-46A9-9839-40E3ACE48F3E}" destId="{94B9A0F1-3292-4837-ACD0-400C1EDBCB52}" srcOrd="1" destOrd="0" presId="urn:microsoft.com/office/officeart/2018/2/layout/IconVerticalSolidList"/>
    <dgm:cxn modelId="{EF0C6A4C-5563-48BB-9E7C-73195BDB2613}" type="presParOf" srcId="{7C90355C-3133-46A9-9839-40E3ACE48F3E}" destId="{9B61A86E-3DB5-402A-9456-080735D792FD}" srcOrd="2" destOrd="0" presId="urn:microsoft.com/office/officeart/2018/2/layout/IconVerticalSolidList"/>
    <dgm:cxn modelId="{A1E39BAA-3351-49F8-B84F-C09FD6431A0D}" type="presParOf" srcId="{7C90355C-3133-46A9-9839-40E3ACE48F3E}" destId="{C80D1EF4-3E13-48B9-9D18-9DBD83284F96}" srcOrd="3" destOrd="0" presId="urn:microsoft.com/office/officeart/2018/2/layout/IconVerticalSolidList"/>
    <dgm:cxn modelId="{AC5EB788-CE27-445E-A4FC-0D699C57AA44}" type="presParOf" srcId="{A577F9C3-2731-4780-9E11-772575872EEE}" destId="{C253A3D9-788B-4372-B9E0-0C238BBEDE9C}" srcOrd="5" destOrd="0" presId="urn:microsoft.com/office/officeart/2018/2/layout/IconVerticalSolidList"/>
    <dgm:cxn modelId="{F6ED83CF-41CF-4AC6-900C-B3277C89F0E4}" type="presParOf" srcId="{A577F9C3-2731-4780-9E11-772575872EEE}" destId="{E46A7625-FD5C-4790-9FF2-6079F7CD31D6}" srcOrd="6" destOrd="0" presId="urn:microsoft.com/office/officeart/2018/2/layout/IconVerticalSolidList"/>
    <dgm:cxn modelId="{DEE605C4-4A47-4002-84AC-1D03D389E58F}" type="presParOf" srcId="{E46A7625-FD5C-4790-9FF2-6079F7CD31D6}" destId="{79823261-14BD-466D-9399-CB020575ECF9}" srcOrd="0" destOrd="0" presId="urn:microsoft.com/office/officeart/2018/2/layout/IconVerticalSolidList"/>
    <dgm:cxn modelId="{575A53BE-1301-4E8B-A2F2-647E9BC658EF}" type="presParOf" srcId="{E46A7625-FD5C-4790-9FF2-6079F7CD31D6}" destId="{056C6F07-8E50-44FE-8CFD-F55BE84F498C}" srcOrd="1" destOrd="0" presId="urn:microsoft.com/office/officeart/2018/2/layout/IconVerticalSolidList"/>
    <dgm:cxn modelId="{50E5E03D-9C72-4C2A-B598-A32181D02D7C}" type="presParOf" srcId="{E46A7625-FD5C-4790-9FF2-6079F7CD31D6}" destId="{0D5B4F03-D490-4C81-B67D-C65DF1EE9ACC}" srcOrd="2" destOrd="0" presId="urn:microsoft.com/office/officeart/2018/2/layout/IconVerticalSolidList"/>
    <dgm:cxn modelId="{6FD2577F-CE80-46C2-92DB-B2FBB13955DD}" type="presParOf" srcId="{E46A7625-FD5C-4790-9FF2-6079F7CD31D6}" destId="{7A69CB3A-5FA8-4649-8D35-298E5B44CF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EED63-FECA-4BF7-B334-9D061FB9C888}">
      <dsp:nvSpPr>
        <dsp:cNvPr id="0" name=""/>
        <dsp:cNvSpPr/>
      </dsp:nvSpPr>
      <dsp:spPr>
        <a:xfrm>
          <a:off x="0" y="2197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3D7C5-4177-45A3-A602-D1539D284519}">
      <dsp:nvSpPr>
        <dsp:cNvPr id="0" name=""/>
        <dsp:cNvSpPr/>
      </dsp:nvSpPr>
      <dsp:spPr>
        <a:xfrm>
          <a:off x="336912" y="252793"/>
          <a:ext cx="612568" cy="612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603F9-66B4-4B28-A2C0-FE115F788B83}">
      <dsp:nvSpPr>
        <dsp:cNvPr id="0" name=""/>
        <dsp:cNvSpPr/>
      </dsp:nvSpPr>
      <dsp:spPr>
        <a:xfrm>
          <a:off x="1286393" y="2197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*Job displacement anxiety</a:t>
          </a:r>
        </a:p>
      </dsp:txBody>
      <dsp:txXfrm>
        <a:off x="1286393" y="2197"/>
        <a:ext cx="4641950" cy="1113760"/>
      </dsp:txXfrm>
    </dsp:sp>
    <dsp:sp modelId="{EDEA9304-1E78-4415-8702-01270D833B6D}">
      <dsp:nvSpPr>
        <dsp:cNvPr id="0" name=""/>
        <dsp:cNvSpPr/>
      </dsp:nvSpPr>
      <dsp:spPr>
        <a:xfrm>
          <a:off x="0" y="13943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7E8C8-8DB4-4B39-95C6-7C217AE6CCEC}">
      <dsp:nvSpPr>
        <dsp:cNvPr id="0" name=""/>
        <dsp:cNvSpPr/>
      </dsp:nvSpPr>
      <dsp:spPr>
        <a:xfrm>
          <a:off x="336912" y="1644994"/>
          <a:ext cx="612568" cy="612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BCBA6-4EF4-41BC-93F0-443DBDC3E949}">
      <dsp:nvSpPr>
        <dsp:cNvPr id="0" name=""/>
        <dsp:cNvSpPr/>
      </dsp:nvSpPr>
      <dsp:spPr>
        <a:xfrm>
          <a:off x="1286393" y="13943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*Lack of emotional understanding</a:t>
          </a:r>
        </a:p>
      </dsp:txBody>
      <dsp:txXfrm>
        <a:off x="1286393" y="1394398"/>
        <a:ext cx="4641950" cy="1113760"/>
      </dsp:txXfrm>
    </dsp:sp>
    <dsp:sp modelId="{AC7AA1CE-E79A-4D23-BD42-C3171A75639E}">
      <dsp:nvSpPr>
        <dsp:cNvPr id="0" name=""/>
        <dsp:cNvSpPr/>
      </dsp:nvSpPr>
      <dsp:spPr>
        <a:xfrm>
          <a:off x="0" y="27865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B1C38-210B-492B-A263-2BC5297B2380}">
      <dsp:nvSpPr>
        <dsp:cNvPr id="0" name=""/>
        <dsp:cNvSpPr/>
      </dsp:nvSpPr>
      <dsp:spPr>
        <a:xfrm>
          <a:off x="336912" y="3037194"/>
          <a:ext cx="612568" cy="6125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79DA6-1391-4DFF-9324-DC7857D508EB}">
      <dsp:nvSpPr>
        <dsp:cNvPr id="0" name=""/>
        <dsp:cNvSpPr/>
      </dsp:nvSpPr>
      <dsp:spPr>
        <a:xfrm>
          <a:off x="1286393" y="27865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*Privacy concern and data security</a:t>
          </a:r>
        </a:p>
      </dsp:txBody>
      <dsp:txXfrm>
        <a:off x="1286393" y="2786598"/>
        <a:ext cx="4641950" cy="1113760"/>
      </dsp:txXfrm>
    </dsp:sp>
    <dsp:sp modelId="{76D2C4D0-5597-47F6-BFC5-64543DA8631D}">
      <dsp:nvSpPr>
        <dsp:cNvPr id="0" name=""/>
        <dsp:cNvSpPr/>
      </dsp:nvSpPr>
      <dsp:spPr>
        <a:xfrm>
          <a:off x="0" y="4178799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3ABD38-E29C-4448-BA06-AE8A9792B56E}">
      <dsp:nvSpPr>
        <dsp:cNvPr id="0" name=""/>
        <dsp:cNvSpPr/>
      </dsp:nvSpPr>
      <dsp:spPr>
        <a:xfrm>
          <a:off x="336912" y="4429395"/>
          <a:ext cx="612568" cy="6125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5830A-73B9-4CCF-9915-49E2CDE40B37}">
      <dsp:nvSpPr>
        <dsp:cNvPr id="0" name=""/>
        <dsp:cNvSpPr/>
      </dsp:nvSpPr>
      <dsp:spPr>
        <a:xfrm>
          <a:off x="1286393" y="4178799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/>
              <a:cs typeface="Times New Roman"/>
            </a:rPr>
            <a:t>*Technical errors (Kichan et al.,2021).</a:t>
          </a:r>
        </a:p>
      </dsp:txBody>
      <dsp:txXfrm>
        <a:off x="1286393" y="4178799"/>
        <a:ext cx="4641950" cy="1113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65A68-7AA0-4E29-BA67-3DD48A185141}">
      <dsp:nvSpPr>
        <dsp:cNvPr id="0" name=""/>
        <dsp:cNvSpPr/>
      </dsp:nvSpPr>
      <dsp:spPr>
        <a:xfrm>
          <a:off x="0" y="2197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E23CA-DED2-403B-9058-BF0D003D8F9A}">
      <dsp:nvSpPr>
        <dsp:cNvPr id="0" name=""/>
        <dsp:cNvSpPr/>
      </dsp:nvSpPr>
      <dsp:spPr>
        <a:xfrm>
          <a:off x="336912" y="252793"/>
          <a:ext cx="612568" cy="612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D2CEF-E0D2-4AA7-B4F5-3C6D07B81507}">
      <dsp:nvSpPr>
        <dsp:cNvPr id="0" name=""/>
        <dsp:cNvSpPr/>
      </dsp:nvSpPr>
      <dsp:spPr>
        <a:xfrm>
          <a:off x="1286393" y="2197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*AI collects data (preferences, behavior)</a:t>
          </a:r>
        </a:p>
      </dsp:txBody>
      <dsp:txXfrm>
        <a:off x="1286393" y="2197"/>
        <a:ext cx="4641950" cy="1113760"/>
      </dsp:txXfrm>
    </dsp:sp>
    <dsp:sp modelId="{A1C92FCA-EFDC-40EB-A08E-8C339DA181DC}">
      <dsp:nvSpPr>
        <dsp:cNvPr id="0" name=""/>
        <dsp:cNvSpPr/>
      </dsp:nvSpPr>
      <dsp:spPr>
        <a:xfrm>
          <a:off x="0" y="13943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C61C9-A2E3-420C-8050-6FBB73E8BB2F}">
      <dsp:nvSpPr>
        <dsp:cNvPr id="0" name=""/>
        <dsp:cNvSpPr/>
      </dsp:nvSpPr>
      <dsp:spPr>
        <a:xfrm>
          <a:off x="336912" y="1644994"/>
          <a:ext cx="612568" cy="612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426AB-4973-4DB8-AA3E-DADFACF4CD5E}">
      <dsp:nvSpPr>
        <dsp:cNvPr id="0" name=""/>
        <dsp:cNvSpPr/>
      </dsp:nvSpPr>
      <dsp:spPr>
        <a:xfrm>
          <a:off x="1286393" y="13943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*Staff use insights to tailor service</a:t>
          </a:r>
        </a:p>
      </dsp:txBody>
      <dsp:txXfrm>
        <a:off x="1286393" y="1394398"/>
        <a:ext cx="4641950" cy="1113760"/>
      </dsp:txXfrm>
    </dsp:sp>
    <dsp:sp modelId="{E2898D97-253E-403C-B7F2-340611A51315}">
      <dsp:nvSpPr>
        <dsp:cNvPr id="0" name=""/>
        <dsp:cNvSpPr/>
      </dsp:nvSpPr>
      <dsp:spPr>
        <a:xfrm>
          <a:off x="0" y="27865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027B4-CDF6-4900-909E-8B4645B212F3}">
      <dsp:nvSpPr>
        <dsp:cNvPr id="0" name=""/>
        <dsp:cNvSpPr/>
      </dsp:nvSpPr>
      <dsp:spPr>
        <a:xfrm>
          <a:off x="336912" y="3037194"/>
          <a:ext cx="612568" cy="6125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1252A-D7F2-44D6-BC4C-E1AC0D3DF019}">
      <dsp:nvSpPr>
        <dsp:cNvPr id="0" name=""/>
        <dsp:cNvSpPr/>
      </dsp:nvSpPr>
      <dsp:spPr>
        <a:xfrm>
          <a:off x="1286393" y="27865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*Example: Suggesting wine based on guest history</a:t>
          </a:r>
        </a:p>
      </dsp:txBody>
      <dsp:txXfrm>
        <a:off x="1286393" y="2786598"/>
        <a:ext cx="4641950" cy="1113760"/>
      </dsp:txXfrm>
    </dsp:sp>
    <dsp:sp modelId="{8B39A802-1709-4D94-80E8-76CB5FE5B759}">
      <dsp:nvSpPr>
        <dsp:cNvPr id="0" name=""/>
        <dsp:cNvSpPr/>
      </dsp:nvSpPr>
      <dsp:spPr>
        <a:xfrm>
          <a:off x="0" y="4178799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25AD0C-467B-451B-B2BA-5A82A4A88F1D}">
      <dsp:nvSpPr>
        <dsp:cNvPr id="0" name=""/>
        <dsp:cNvSpPr/>
      </dsp:nvSpPr>
      <dsp:spPr>
        <a:xfrm>
          <a:off x="336912" y="4429395"/>
          <a:ext cx="612568" cy="6125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279F5-2577-4CED-A1E8-3B8CE86FE81E}">
      <dsp:nvSpPr>
        <dsp:cNvPr id="0" name=""/>
        <dsp:cNvSpPr/>
      </dsp:nvSpPr>
      <dsp:spPr>
        <a:xfrm>
          <a:off x="1286393" y="4178799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*Seamless experience : tech+ human interaction</a:t>
          </a:r>
        </a:p>
      </dsp:txBody>
      <dsp:txXfrm>
        <a:off x="1286393" y="4178799"/>
        <a:ext cx="4641950" cy="11137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AD917-8AD5-484D-8DF2-64062226B386}">
      <dsp:nvSpPr>
        <dsp:cNvPr id="0" name=""/>
        <dsp:cNvSpPr/>
      </dsp:nvSpPr>
      <dsp:spPr>
        <a:xfrm>
          <a:off x="932885" y="458685"/>
          <a:ext cx="1507129" cy="15071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D0D23-30A8-40FC-8F18-40101FFD89A7}">
      <dsp:nvSpPr>
        <dsp:cNvPr id="0" name=""/>
        <dsp:cNvSpPr/>
      </dsp:nvSpPr>
      <dsp:spPr>
        <a:xfrm>
          <a:off x="11861" y="2389149"/>
          <a:ext cx="33491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 Light" panose="020F0302020204030204"/>
            </a:rPr>
            <a:t>Big hotel chain AI use</a:t>
          </a:r>
        </a:p>
      </dsp:txBody>
      <dsp:txXfrm>
        <a:off x="11861" y="2389149"/>
        <a:ext cx="3349176" cy="720000"/>
      </dsp:txXfrm>
    </dsp:sp>
    <dsp:sp modelId="{302AD5F5-3762-4916-BC51-F3393F7C4362}">
      <dsp:nvSpPr>
        <dsp:cNvPr id="0" name=""/>
        <dsp:cNvSpPr/>
      </dsp:nvSpPr>
      <dsp:spPr>
        <a:xfrm>
          <a:off x="4868167" y="458685"/>
          <a:ext cx="1507129" cy="15071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E21B8-1CA6-43F0-B850-625A43E9D110}">
      <dsp:nvSpPr>
        <dsp:cNvPr id="0" name=""/>
        <dsp:cNvSpPr/>
      </dsp:nvSpPr>
      <dsp:spPr>
        <a:xfrm>
          <a:off x="3947143" y="2389149"/>
          <a:ext cx="33491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 Light" panose="020F0302020204030204"/>
            </a:rPr>
            <a:t>Marriot –improve efficiency ,reduce waste ,and enhance the guest experience</a:t>
          </a:r>
        </a:p>
      </dsp:txBody>
      <dsp:txXfrm>
        <a:off x="3947143" y="2389149"/>
        <a:ext cx="3349176" cy="720000"/>
      </dsp:txXfrm>
    </dsp:sp>
    <dsp:sp modelId="{3F00108D-1AF0-40BC-A784-E02E88518BB1}">
      <dsp:nvSpPr>
        <dsp:cNvPr id="0" name=""/>
        <dsp:cNvSpPr/>
      </dsp:nvSpPr>
      <dsp:spPr>
        <a:xfrm>
          <a:off x="2900526" y="3946444"/>
          <a:ext cx="1507129" cy="15071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5AB41-BD68-4E17-BE74-2A3FDFF36F1C}">
      <dsp:nvSpPr>
        <dsp:cNvPr id="0" name=""/>
        <dsp:cNvSpPr/>
      </dsp:nvSpPr>
      <dsp:spPr>
        <a:xfrm>
          <a:off x="1979502" y="5876908"/>
          <a:ext cx="33491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 Light" panose="020F0302020204030204"/>
            </a:rPr>
            <a:t>Hilton- AI powered virtual assistants ,robotic concicerges ,smart room technology, AI driven energy management.</a:t>
          </a:r>
        </a:p>
      </dsp:txBody>
      <dsp:txXfrm>
        <a:off x="1979502" y="5876908"/>
        <a:ext cx="3349176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93843-6F8C-4778-B5C1-771A348A779F}">
      <dsp:nvSpPr>
        <dsp:cNvPr id="0" name=""/>
        <dsp:cNvSpPr/>
      </dsp:nvSpPr>
      <dsp:spPr>
        <a:xfrm>
          <a:off x="0" y="2197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8D0DB-04B3-48FF-B59A-F92E531E9874}">
      <dsp:nvSpPr>
        <dsp:cNvPr id="0" name=""/>
        <dsp:cNvSpPr/>
      </dsp:nvSpPr>
      <dsp:spPr>
        <a:xfrm>
          <a:off x="336912" y="252793"/>
          <a:ext cx="612568" cy="612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1214F-2FC3-4EE7-A283-CFEA16D9E4AE}">
      <dsp:nvSpPr>
        <dsp:cNvPr id="0" name=""/>
        <dsp:cNvSpPr/>
      </dsp:nvSpPr>
      <dsp:spPr>
        <a:xfrm>
          <a:off x="1286393" y="2197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*Rise of smart hotel</a:t>
          </a:r>
        </a:p>
      </dsp:txBody>
      <dsp:txXfrm>
        <a:off x="1286393" y="2197"/>
        <a:ext cx="4641950" cy="1113760"/>
      </dsp:txXfrm>
    </dsp:sp>
    <dsp:sp modelId="{E1A95723-12CD-4A43-A431-E4859E643185}">
      <dsp:nvSpPr>
        <dsp:cNvPr id="0" name=""/>
        <dsp:cNvSpPr/>
      </dsp:nvSpPr>
      <dsp:spPr>
        <a:xfrm>
          <a:off x="0" y="13943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13FE6-4345-4476-82E2-B5F1966D15B4}">
      <dsp:nvSpPr>
        <dsp:cNvPr id="0" name=""/>
        <dsp:cNvSpPr/>
      </dsp:nvSpPr>
      <dsp:spPr>
        <a:xfrm>
          <a:off x="336912" y="1644994"/>
          <a:ext cx="612568" cy="612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58B2E-3F88-468F-8075-E4306EB28FF6}">
      <dsp:nvSpPr>
        <dsp:cNvPr id="0" name=""/>
        <dsp:cNvSpPr/>
      </dsp:nvSpPr>
      <dsp:spPr>
        <a:xfrm>
          <a:off x="1286393" y="13943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*Fully integrated guest experience (lo T,AI VR)</a:t>
          </a:r>
        </a:p>
      </dsp:txBody>
      <dsp:txXfrm>
        <a:off x="1286393" y="1394398"/>
        <a:ext cx="4641950" cy="1113760"/>
      </dsp:txXfrm>
    </dsp:sp>
    <dsp:sp modelId="{91466277-2D45-45E0-A407-8252418B0921}">
      <dsp:nvSpPr>
        <dsp:cNvPr id="0" name=""/>
        <dsp:cNvSpPr/>
      </dsp:nvSpPr>
      <dsp:spPr>
        <a:xfrm>
          <a:off x="0" y="2786598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B9A0F1-3292-4837-ACD0-400C1EDBCB52}">
      <dsp:nvSpPr>
        <dsp:cNvPr id="0" name=""/>
        <dsp:cNvSpPr/>
      </dsp:nvSpPr>
      <dsp:spPr>
        <a:xfrm>
          <a:off x="336912" y="3037194"/>
          <a:ext cx="612568" cy="6125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D1EF4-3E13-48B9-9D18-9DBD83284F96}">
      <dsp:nvSpPr>
        <dsp:cNvPr id="0" name=""/>
        <dsp:cNvSpPr/>
      </dsp:nvSpPr>
      <dsp:spPr>
        <a:xfrm>
          <a:off x="1286393" y="2786598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*Human creativity +efficiency=ideal model</a:t>
          </a:r>
        </a:p>
      </dsp:txBody>
      <dsp:txXfrm>
        <a:off x="1286393" y="2786598"/>
        <a:ext cx="4641950" cy="1113760"/>
      </dsp:txXfrm>
    </dsp:sp>
    <dsp:sp modelId="{79823261-14BD-466D-9399-CB020575ECF9}">
      <dsp:nvSpPr>
        <dsp:cNvPr id="0" name=""/>
        <dsp:cNvSpPr/>
      </dsp:nvSpPr>
      <dsp:spPr>
        <a:xfrm>
          <a:off x="0" y="4178799"/>
          <a:ext cx="5928344" cy="111376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C6F07-8E50-44FE-8CFD-F55BE84F498C}">
      <dsp:nvSpPr>
        <dsp:cNvPr id="0" name=""/>
        <dsp:cNvSpPr/>
      </dsp:nvSpPr>
      <dsp:spPr>
        <a:xfrm>
          <a:off x="336912" y="4429395"/>
          <a:ext cx="612568" cy="6125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9CB3A-5FA8-4649-8D35-298E5B44CF52}">
      <dsp:nvSpPr>
        <dsp:cNvPr id="0" name=""/>
        <dsp:cNvSpPr/>
      </dsp:nvSpPr>
      <dsp:spPr>
        <a:xfrm>
          <a:off x="1286393" y="4178799"/>
          <a:ext cx="4641950" cy="1113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73" tIns="117873" rIns="117873" bIns="11787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*Lifelong learning mindset for staff</a:t>
          </a:r>
        </a:p>
      </dsp:txBody>
      <dsp:txXfrm>
        <a:off x="1286393" y="4178799"/>
        <a:ext cx="4641950" cy="1113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09/06/2025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2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D7A5B-02BA-84A5-F7F0-0D41CA8B3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58FBF-405F-0647-8DAB-B09298B56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EBCD05-0290-3C47-77BF-00EB5BBFAB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F1AFC-A1DB-0D84-1912-BA7333CF67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292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GB" sz="54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GB" noProof="0">
                <a:solidFill>
                  <a:schemeClr val="tx1"/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bg1"/>
                </a:solidFill>
              </a:rPr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500" noProof="0">
                <a:solidFill>
                  <a:schemeClr val="bg1"/>
                </a:solidFill>
              </a:rPr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3600" noProof="0">
                <a:solidFill>
                  <a:schemeClr val="tx1"/>
                </a:solidFill>
              </a:rPr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GB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mci.ase.ro/no24vol4/14.pdf" TargetMode="External"/><Relationship Id="rId7" Type="http://schemas.openxmlformats.org/officeDocument/2006/relationships/hyperlink" Target="https://link.springer.com/content/pdf/10.1007/s12525-020-00414-7.pdf" TargetMode="External"/><Relationship Id="rId2" Type="http://schemas.openxmlformats.org/officeDocument/2006/relationships/hyperlink" Target="https://www.proquest.com/scholarly-journals/impact-artificial-intelligence-ai-on-guest/docview/2842070870/se-2?accountid=130472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proquest.com/scholarly-journals/adoption-artificial-intelligence-robotics-hotel/docview/2591864007/se-2?accountid=130472" TargetMode="External"/><Relationship Id="rId5" Type="http://schemas.openxmlformats.org/officeDocument/2006/relationships/hyperlink" Target="https://www.emerald.com/insight/content/doi/10.1108/jtf-03-2020-0032/full/html" TargetMode="External"/><Relationship Id="rId4" Type="http://schemas.openxmlformats.org/officeDocument/2006/relationships/hyperlink" Target="https://www.mdpi.com/2409-9287/7/1/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6AD80-2E54-7802-3FB0-24238ABC4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Autofit/>
          </a:bodyPr>
          <a:lstStyle/>
          <a:p>
            <a:r>
              <a:rPr lang="en-US" sz="4000" dirty="0"/>
              <a:t>A</a:t>
            </a:r>
            <a:r>
              <a:rPr lang="en-US" sz="4000" dirty="0">
                <a:latin typeface="Times New Roman"/>
                <a:cs typeface="Times New Roman"/>
              </a:rPr>
              <a:t>I and Human collaboration in Hospitality Industry</a:t>
            </a:r>
            <a:endParaRPr lang="en-US" sz="4000" dirty="0">
              <a:latin typeface="Times New Roman"/>
              <a:ea typeface="Calibri Light"/>
              <a:cs typeface="Times New Roman"/>
            </a:endParaRPr>
          </a:p>
        </p:txBody>
      </p:sp>
      <p:pic>
        <p:nvPicPr>
          <p:cNvPr id="8" name="Picture 7" descr="Hands-on top of each other">
            <a:extLst>
              <a:ext uri="{FF2B5EF4-FFF2-40B4-BE49-F238E27FC236}">
                <a16:creationId xmlns:a16="http://schemas.microsoft.com/office/drawing/2014/main" id="{E2CACC36-AFDF-E828-7EFD-0F30A9C695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07" r="25508" b="1"/>
          <a:stretch>
            <a:fillRect/>
          </a:stretch>
        </p:blipFill>
        <p:spPr>
          <a:xfrm>
            <a:off x="5458984" y="514178"/>
            <a:ext cx="5928344" cy="5294757"/>
          </a:xfrm>
          <a:prstGeom prst="rect">
            <a:avLst/>
          </a:prstGeom>
          <a:noFill/>
        </p:spPr>
      </p:pic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65078EE-566B-D2CE-51EC-E8ECF4184C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vert="horz" lIns="91440" tIns="0" rIns="91440" bIns="0" rtlCol="0" anchor="t">
            <a:normAutofit/>
          </a:bodyPr>
          <a:lstStyle/>
          <a:p>
            <a:r>
              <a:rPr lang="en-US" sz="2000" dirty="0">
                <a:latin typeface="Calibri"/>
                <a:ea typeface="Calibri"/>
                <a:cs typeface="Calibri"/>
              </a:rPr>
              <a:t>C</a:t>
            </a:r>
            <a:r>
              <a:rPr lang="en-US" sz="2000" dirty="0">
                <a:latin typeface="Times New Roman"/>
                <a:ea typeface="Calibri"/>
                <a:cs typeface="Calibri"/>
              </a:rPr>
              <a:t>onference Research Papper</a:t>
            </a:r>
          </a:p>
          <a:p>
            <a:r>
              <a:rPr lang="en-US" sz="2000" dirty="0">
                <a:latin typeface="Times New Roman"/>
                <a:cs typeface="Times New Roman"/>
              </a:rPr>
              <a:t>Presented By: Tanjila Haque</a:t>
            </a:r>
            <a:endParaRPr lang="en-US" sz="2000">
              <a:latin typeface="Times New Roman"/>
              <a:ea typeface="Calibri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Course :International Hotel management</a:t>
            </a:r>
            <a:endParaRPr lang="en-US" sz="2000" dirty="0">
              <a:latin typeface="Times New Roman"/>
              <a:ea typeface="Calibri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Module code: 6001</a:t>
            </a:r>
            <a:endParaRPr lang="en-US" sz="2000" dirty="0">
              <a:latin typeface="Times New Roman"/>
              <a:ea typeface="Calibri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Student ID: 2210226</a:t>
            </a:r>
            <a:endParaRPr lang="en-US" sz="2000">
              <a:latin typeface="Times New Roman"/>
              <a:ea typeface="Calibri"/>
              <a:cs typeface="Times New Roman"/>
            </a:endParaRPr>
          </a:p>
          <a:p>
            <a:endParaRPr lang="en-US" sz="2000" dirty="0">
              <a:latin typeface="Times New Roman"/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E4582-F20B-B40D-6416-5E1BE0B26C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2E889543-BC04-3BA5-5E64-EE2A67A5B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F6CF-9D9B-D37E-FE8D-2D7541D50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6993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 anchor="b">
            <a:normAutofit/>
          </a:bodyPr>
          <a:lstStyle/>
          <a:p>
            <a:r>
              <a:rPr lang="en-GB" sz="4000">
                <a:latin typeface="Times New Roman"/>
                <a:cs typeface="Times New Roman"/>
              </a:rPr>
              <a:t>Human and AI collaboration</a:t>
            </a:r>
            <a:endParaRPr lang="en-GB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7" descr="People at work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1322" r="12231"/>
          <a:stretch>
            <a:fillRect/>
          </a:stretch>
        </p:blipFill>
        <p:spPr>
          <a:xfrm>
            <a:off x="630936" y="640080"/>
            <a:ext cx="6912864" cy="5312664"/>
          </a:xfrm>
          <a:noFill/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vert="horz" lIns="0" tIns="45720" rIns="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*</a:t>
            </a:r>
            <a:r>
              <a:rPr lang="en-GB" dirty="0">
                <a:latin typeface="Times New Roman"/>
                <a:cs typeface="Times New Roman"/>
              </a:rPr>
              <a:t>Collaboration between AI and humans in hospitality (Saad.Mohammad.Sulaiman,2023)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cs typeface="Times New Roman"/>
              </a:rPr>
              <a:t>* Efficiency personalisation, guest satisfaction.</a:t>
            </a:r>
            <a:endParaRPr lang="en-GB" dirty="0">
              <a:latin typeface="Times New Roman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en-GB" dirty="0">
                <a:latin typeface="Times New Roman"/>
                <a:ea typeface="Calibri"/>
                <a:cs typeface="Calibri"/>
              </a:rPr>
              <a:t>*Technology use in hotel to improve hotel performance and gain guest satisfaction. 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Calibri"/>
                <a:cs typeface="Calibri"/>
              </a:rPr>
              <a:t>*Aim to reduce workload at the hotel and deliver quick service .</a:t>
            </a:r>
          </a:p>
          <a:p>
            <a:pPr marL="0" indent="0">
              <a:buNone/>
            </a:pPr>
            <a:endParaRPr lang="en-GB"/>
          </a:p>
          <a:p>
            <a:pPr marL="0" indent="0" rtl="0">
              <a:buNone/>
            </a:pPr>
            <a:endParaRPr lang="en-GB"/>
          </a:p>
          <a:p>
            <a:pPr marL="0" indent="0" rtl="0">
              <a:buNone/>
            </a:pPr>
            <a:endParaRPr lang="en-GB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E7E4F78-9C2D-C167-1E6E-183B251B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GB" b="1" i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</p:txBody>
      </p:sp>
      <p:sp>
        <p:nvSpPr>
          <p:cNvPr id="15" name="Date Placeholder 5">
            <a:extLst>
              <a:ext uri="{FF2B5EF4-FFF2-40B4-BE49-F238E27FC236}">
                <a16:creationId xmlns:a16="http://schemas.microsoft.com/office/drawing/2014/main" id="{A80374DC-AF11-46FC-7364-16484E092F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BA International hotel management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3ADF9074-9BE0-2F51-29F7-CE3831897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>
            <a:normAutofit/>
          </a:bodyPr>
          <a:lstStyle/>
          <a:p>
            <a:r>
              <a:rPr lang="en-GB" sz="4000">
                <a:latin typeface="Times New Roman"/>
                <a:cs typeface="Times New Roman"/>
              </a:rPr>
              <a:t>AI includes technology like:</a:t>
            </a:r>
            <a:endParaRPr lang="en-GB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r>
              <a:rPr lang="en-GB" dirty="0"/>
              <a:t>*</a:t>
            </a:r>
            <a:r>
              <a:rPr lang="en-GB" sz="2400" dirty="0"/>
              <a:t>C</a:t>
            </a:r>
            <a:r>
              <a:rPr lang="en-GB" sz="2400" dirty="0">
                <a:latin typeface="Times New Roman"/>
                <a:cs typeface="Times New Roman"/>
              </a:rPr>
              <a:t>hatbots </a:t>
            </a:r>
            <a:endParaRPr lang="en-GB" sz="2400" dirty="0">
              <a:latin typeface="Times New Roman"/>
              <a:ea typeface="Calibri"/>
              <a:cs typeface="Times New Roman"/>
            </a:endParaRP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*Online assistance such as booking, answer guest inquiry </a:t>
            </a:r>
          </a:p>
          <a:p>
            <a:r>
              <a:rPr lang="en-GB" sz="2400" dirty="0">
                <a:latin typeface="Times New Roman"/>
                <a:cs typeface="Times New Roman"/>
              </a:rPr>
              <a:t>*Predictive analytics</a:t>
            </a:r>
            <a:endParaRPr lang="en-GB" sz="2400" dirty="0">
              <a:latin typeface="Times New Roman"/>
              <a:ea typeface="Calibri"/>
              <a:cs typeface="Times New Roman"/>
            </a:endParaRP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*Voice assistants ,Alexa for             Hospitality</a:t>
            </a: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*Facial recognition check-in(Vlasceanu.Valentin.Tigu,2023)</a:t>
            </a:r>
          </a:p>
          <a:p>
            <a:pPr rtl="0"/>
            <a:endParaRPr lang="en-GB" dirty="0">
              <a:latin typeface="Times New Roman"/>
              <a:cs typeface="Times New Roman"/>
            </a:endParaRPr>
          </a:p>
          <a:p>
            <a:pPr rtl="0"/>
            <a:endParaRPr lang="en-GB"/>
          </a:p>
          <a:p>
            <a:pPr rtl="0"/>
            <a:endParaRPr lang="en-GB"/>
          </a:p>
        </p:txBody>
      </p:sp>
      <p:pic>
        <p:nvPicPr>
          <p:cNvPr id="8" name="Picture Placeholder 7" descr="Lady smiling in front of her computer">
            <a:extLst>
              <a:ext uri="{FF2B5EF4-FFF2-40B4-BE49-F238E27FC236}">
                <a16:creationId xmlns:a16="http://schemas.microsoft.com/office/drawing/2014/main" id="{F9CB6B5C-CC4C-49BD-96A3-CBE188D3D1D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4336" y="2122561"/>
            <a:ext cx="3035808" cy="1837944"/>
          </a:xfrm>
        </p:spPr>
      </p:pic>
      <p:pic>
        <p:nvPicPr>
          <p:cNvPr id="12" name="Picture Placeholder 11" descr="Business men sitting at a table">
            <a:extLst>
              <a:ext uri="{FF2B5EF4-FFF2-40B4-BE49-F238E27FC236}">
                <a16:creationId xmlns:a16="http://schemas.microsoft.com/office/drawing/2014/main" id="{B466B10D-3068-493B-874B-7199B529DF7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4336" y="4032504"/>
            <a:ext cx="3035808" cy="1837944"/>
          </a:xfrm>
        </p:spPr>
      </p:pic>
      <p:pic>
        <p:nvPicPr>
          <p:cNvPr id="10" name="Picture Placeholder 9" descr="A group of people sitting at a table">
            <a:extLst>
              <a:ext uri="{FF2B5EF4-FFF2-40B4-BE49-F238E27FC236}">
                <a16:creationId xmlns:a16="http://schemas.microsoft.com/office/drawing/2014/main" id="{517F2C9B-7C2D-45DA-928A-D0AC3E7694F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10728" y="2112264"/>
            <a:ext cx="3035808" cy="3758184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0BD52C4-306B-4FA3-8235-FAE3F72C0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4173B87-9391-46E5-96E6-9D2A077242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/>
              <a:t>BA International hotel management</a:t>
            </a:r>
          </a:p>
          <a:p>
            <a:pPr rtl="0"/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E699D-9FC2-483D-9B52-64E766D1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1400" y="1118014"/>
            <a:ext cx="3379080" cy="1450757"/>
          </a:xfrm>
        </p:spPr>
        <p:txBody>
          <a:bodyPr rtlCol="0">
            <a:normAutofit/>
          </a:bodyPr>
          <a:lstStyle/>
          <a:p>
            <a:r>
              <a:rPr lang="en-GB" sz="4000">
                <a:ea typeface="Calibri Light"/>
                <a:cs typeface="Calibri Light"/>
              </a:rPr>
              <a:t>Why human still matters</a:t>
            </a:r>
          </a:p>
        </p:txBody>
      </p:sp>
      <p:pic>
        <p:nvPicPr>
          <p:cNvPr id="9" name="Picture Placeholder 8" descr="Handshake">
            <a:extLst>
              <a:ext uri="{FF2B5EF4-FFF2-40B4-BE49-F238E27FC236}">
                <a16:creationId xmlns:a16="http://schemas.microsoft.com/office/drawing/2014/main" id="{E1E7078F-FB9C-41E6-961A-AA789AD0D6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080" y="640080"/>
            <a:ext cx="3273552" cy="2395728"/>
          </a:xfrm>
        </p:spPr>
      </p:pic>
      <p:pic>
        <p:nvPicPr>
          <p:cNvPr id="11" name="Picture Placeholder 10" descr="A close-up of a table &amp; chairs">
            <a:extLst>
              <a:ext uri="{FF2B5EF4-FFF2-40B4-BE49-F238E27FC236}">
                <a16:creationId xmlns:a16="http://schemas.microsoft.com/office/drawing/2014/main" id="{85CCA26B-B0A3-42E8-B737-81A01EB8094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1960" y="640080"/>
            <a:ext cx="3273552" cy="2395728"/>
          </a:xfrm>
        </p:spPr>
      </p:pic>
      <p:pic>
        <p:nvPicPr>
          <p:cNvPr id="13" name="Picture Placeholder 12" descr="People sitting at a table with their laptops">
            <a:extLst>
              <a:ext uri="{FF2B5EF4-FFF2-40B4-BE49-F238E27FC236}">
                <a16:creationId xmlns:a16="http://schemas.microsoft.com/office/drawing/2014/main" id="{F8945C07-4A93-4269-9888-725F3819E3E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080" y="3364992"/>
            <a:ext cx="3273552" cy="2395728"/>
          </a:xfrm>
        </p:spPr>
      </p:pic>
      <p:pic>
        <p:nvPicPr>
          <p:cNvPr id="15" name="Picture Placeholder 14" descr="Close up desk, with glasses, a mug and laptop">
            <a:extLst>
              <a:ext uri="{FF2B5EF4-FFF2-40B4-BE49-F238E27FC236}">
                <a16:creationId xmlns:a16="http://schemas.microsoft.com/office/drawing/2014/main" id="{825DBACB-DCFD-479A-AD19-03C804BC179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1960" y="3364992"/>
            <a:ext cx="3273552" cy="2395728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CA132-7D5D-4211-B55D-004BEBAF221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vert="horz" lIns="0" tIns="45720" rIns="0" bIns="45720" rtlCol="0" anchor="t">
            <a:normAutofit fontScale="85000" lnSpcReduction="20000"/>
          </a:bodyPr>
          <a:lstStyle/>
          <a:p>
            <a:r>
              <a:rPr lang="en-GB" dirty="0">
                <a:ea typeface="Calibri"/>
                <a:cs typeface="Calibri"/>
              </a:rPr>
              <a:t>*</a:t>
            </a:r>
            <a:r>
              <a:rPr lang="en-GB" sz="2400" dirty="0">
                <a:latin typeface="Times New Roman"/>
                <a:ea typeface="Calibri"/>
                <a:cs typeface="Calibri"/>
              </a:rPr>
              <a:t>Emotional intelligence &amp; empathy(Tamburrini,2022)</a:t>
            </a: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*Problem-solving in complex guest interactions</a:t>
            </a: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*Creating Memorable experiences</a:t>
            </a: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*Cultural awareness and nuance </a:t>
            </a:r>
          </a:p>
          <a:p>
            <a:pPr rtl="0"/>
            <a:endParaRPr lang="en-GB" sz="2400" dirty="0">
              <a:ea typeface="Calibri"/>
              <a:cs typeface="Calibri"/>
            </a:endParaRPr>
          </a:p>
          <a:p>
            <a:pPr rtl="0"/>
            <a:endParaRPr lang="en-GB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9011F41C-F343-402F-840A-70C98C309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95DF7CD3-0A75-4DF4-8D0D-D9476E8435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/>
              <a:t>BA International hotel management</a:t>
            </a:r>
          </a:p>
          <a:p>
            <a:pPr rtl="0"/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D2077A5E-18AF-4957-9966-6DBE3C4A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D11A9-CE9F-A002-54F9-ABB48DBC1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C76C9-B8AD-2706-583A-2D746D044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r>
              <a:rPr lang="en-GB">
                <a:ea typeface="Calibri Light"/>
                <a:cs typeface="Calibri Light"/>
              </a:rPr>
              <a:t>Benefits of AI-Human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A3314-1C66-88D0-FB09-91B775D58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*</a:t>
            </a:r>
            <a:r>
              <a:rPr lang="en-GB" dirty="0">
                <a:latin typeface="Times New Roman"/>
                <a:ea typeface="Calibri"/>
                <a:cs typeface="Calibri"/>
              </a:rPr>
              <a:t>AI handles repetitive tasks Staff focus on high-touch services</a:t>
            </a:r>
          </a:p>
          <a:p>
            <a:r>
              <a:rPr lang="en-GB" dirty="0">
                <a:latin typeface="Times New Roman"/>
                <a:ea typeface="Calibri"/>
                <a:cs typeface="Calibri"/>
              </a:rPr>
              <a:t>*Improved efficiency in check-in/check-out</a:t>
            </a:r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Calibri"/>
                <a:cs typeface="Calibri"/>
              </a:rPr>
              <a:t>*24/7 customer support (Via chatbots)</a:t>
            </a:r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Calibri"/>
                <a:cs typeface="Calibri"/>
              </a:rPr>
              <a:t>*Personalisation marketing and upselling(Ruel.Njoku,2020)</a:t>
            </a:r>
            <a:endParaRPr lang="en-GB" dirty="0">
              <a:latin typeface="Times New Roman"/>
              <a:cs typeface="Times New Roman"/>
            </a:endParaRPr>
          </a:p>
          <a:p>
            <a:pPr rtl="0"/>
            <a:endParaRPr lang="en-GB" dirty="0">
              <a:latin typeface="Times New Roman"/>
              <a:cs typeface="Times New Roman"/>
            </a:endParaRPr>
          </a:p>
          <a:p>
            <a:pPr rtl="0"/>
            <a:endParaRPr lang="en-GB"/>
          </a:p>
          <a:p>
            <a:pPr rtl="0"/>
            <a:endParaRPr lang="en-GB"/>
          </a:p>
        </p:txBody>
      </p:sp>
      <p:pic>
        <p:nvPicPr>
          <p:cNvPr id="8" name="Picture Placeholder 7" descr="Person packing yellow suitcase">
            <a:extLst>
              <a:ext uri="{FF2B5EF4-FFF2-40B4-BE49-F238E27FC236}">
                <a16:creationId xmlns:a16="http://schemas.microsoft.com/office/drawing/2014/main" id="{3B60DF21-062C-8574-B35D-E62C3C5E6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4974336" y="2112264"/>
            <a:ext cx="3035808" cy="1837944"/>
          </a:xfrm>
        </p:spPr>
      </p:pic>
      <p:pic>
        <p:nvPicPr>
          <p:cNvPr id="12" name="Picture Placeholder 11" descr="Close-up of a calculator keypad">
            <a:extLst>
              <a:ext uri="{FF2B5EF4-FFF2-40B4-BE49-F238E27FC236}">
                <a16:creationId xmlns:a16="http://schemas.microsoft.com/office/drawing/2014/main" id="{541CB4F1-3E8F-34BC-8752-DA5D0C37AB8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/>
          <a:stretch/>
        </p:blipFill>
        <p:spPr>
          <a:xfrm>
            <a:off x="4974336" y="4032504"/>
            <a:ext cx="3035808" cy="1837944"/>
          </a:xfrm>
        </p:spPr>
      </p:pic>
      <p:pic>
        <p:nvPicPr>
          <p:cNvPr id="10" name="Picture Placeholder 9" descr="Tray of food on a bed">
            <a:extLst>
              <a:ext uri="{FF2B5EF4-FFF2-40B4-BE49-F238E27FC236}">
                <a16:creationId xmlns:a16="http://schemas.microsoft.com/office/drawing/2014/main" id="{501C61B2-80D2-5DCC-0666-AFDB0CDAFD0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/>
          <a:stretch/>
        </p:blipFill>
        <p:spPr>
          <a:xfrm>
            <a:off x="8110728" y="2112264"/>
            <a:ext cx="3035808" cy="3758184"/>
          </a:xfrm>
        </p:spPr>
      </p:pic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A96B031-538F-6D08-4ECD-33B15712F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r>
              <a:rPr lang="en-GB" b="1" i="0">
                <a:solidFill>
                  <a:srgbClr val="FFFFFF"/>
                </a:solidFill>
                <a:effectLst/>
                <a:latin typeface="-apple-system"/>
              </a:rPr>
              <a:t>Contemporary Themes in the Hotel and Hospitality Sector (BMIH6001)</a:t>
            </a:r>
          </a:p>
          <a:p>
            <a:pPr rtl="0"/>
            <a:endParaRPr lang="en-GB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658DC9D7-9BBE-0C4D-31CF-665BA8F83A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r>
              <a:rPr lang="en-GB" noProof="0"/>
              <a:t>BA International hotel management</a:t>
            </a:r>
          </a:p>
          <a:p>
            <a:pPr rtl="0"/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4266495-0E8E-16AF-C58F-06C7A03CB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209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80285-33BF-21F4-754F-7EBFA358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US"/>
              <a:t>AI and Human Challenges in hospitality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455B5C4-2C64-C127-BF63-890F95D535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O</a:t>
            </a:r>
            <a:r>
              <a:rPr lang="en-US" sz="2400" dirty="0">
                <a:latin typeface="Times New Roman"/>
                <a:ea typeface="Calibri"/>
                <a:cs typeface="Calibri"/>
              </a:rPr>
              <a:t>verall, AI has several limitations that prevent it from completely replacing human creativity.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054684B-B2F7-2C48-221F-1E10BD7C4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1F5F931-BBAF-9553-7D56-2727172A5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F2CC32-BCFD-D72C-0DF4-8116641DA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2A9B609-90BA-BAC8-EF40-D10B026F1C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977533"/>
              </p:ext>
            </p:extLst>
          </p:nvPr>
        </p:nvGraphicFramePr>
        <p:xfrm>
          <a:off x="5448687" y="637745"/>
          <a:ext cx="5928344" cy="5294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1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EC025-A54E-CE16-4DF9-F42B48DD9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US"/>
              <a:t>How it works in Practice 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E8F1E3F1-18CB-B162-DB4B-F8FCAC1F1A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*</a:t>
            </a:r>
            <a:r>
              <a:rPr lang="en-US" sz="2000" dirty="0">
                <a:latin typeface="Times New Roman"/>
                <a:ea typeface="Calibri"/>
                <a:cs typeface="Calibri"/>
              </a:rPr>
              <a:t>Human creativity ,critical thinking, contextual understanding with the speed.</a:t>
            </a:r>
          </a:p>
          <a:p>
            <a:r>
              <a:rPr lang="en-US" sz="2000" dirty="0">
                <a:latin typeface="Times New Roman"/>
                <a:ea typeface="Calibri"/>
                <a:cs typeface="Calibri"/>
              </a:rPr>
              <a:t>*Drafting, editing and reworking text, images, music or videos.</a:t>
            </a:r>
          </a:p>
          <a:p>
            <a:r>
              <a:rPr lang="en-US" sz="2000" dirty="0">
                <a:latin typeface="Times New Roman"/>
                <a:ea typeface="Calibri"/>
                <a:cs typeface="Calibri"/>
              </a:rPr>
              <a:t>*Virtual assistance</a:t>
            </a:r>
          </a:p>
          <a:p>
            <a:endParaRPr lang="en-US" sz="2000" dirty="0">
              <a:latin typeface="Times New Roman"/>
              <a:ea typeface="Calibri"/>
              <a:cs typeface="Calibri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A7DDC1F-8B8C-54D3-172A-068E7B1763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D97981A-022D-A38E-F766-4DAAAD7B7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BE7A35-A3A3-23C2-76FF-F5A230101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4E3698C4-DE78-9921-B240-2C17069335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7607970"/>
              </p:ext>
            </p:extLst>
          </p:nvPr>
        </p:nvGraphicFramePr>
        <p:xfrm>
          <a:off x="5458984" y="812799"/>
          <a:ext cx="5928344" cy="5294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509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642FF-4EF0-DAD6-E5B1-48B6F0479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/>
                <a:cs typeface="Times New Roman"/>
              </a:rPr>
              <a:t>How the industry is Adapting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4B68D0D-FD8F-0D0B-473D-CE200090AA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/>
          </a:p>
          <a:p>
            <a:r>
              <a:rPr lang="en-US" dirty="0"/>
              <a:t>*</a:t>
            </a:r>
            <a:r>
              <a:rPr lang="en-US" sz="2400" dirty="0">
                <a:latin typeface="Times New Roman"/>
                <a:cs typeface="Times New Roman"/>
              </a:rPr>
              <a:t>Upskilling staff in digital literacy</a:t>
            </a:r>
          </a:p>
          <a:p>
            <a:r>
              <a:rPr lang="en-US" sz="2400" dirty="0">
                <a:latin typeface="Times New Roman"/>
                <a:cs typeface="Times New Roman"/>
              </a:rPr>
              <a:t>*Creating hybrid roles </a:t>
            </a:r>
          </a:p>
          <a:p>
            <a:r>
              <a:rPr lang="en-US" sz="2400" dirty="0">
                <a:latin typeface="Times New Roman"/>
                <a:cs typeface="Times New Roman"/>
              </a:rPr>
              <a:t>*Focus on AI as a support tool not a replacement</a:t>
            </a:r>
          </a:p>
          <a:p>
            <a:r>
              <a:rPr lang="en-US" sz="2400" dirty="0">
                <a:latin typeface="Times New Roman"/>
                <a:cs typeface="Times New Roman"/>
              </a:rPr>
              <a:t>*Ethical guidelines on AI use in hospitality(Adam.Wessel.Benlian,2020)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F1C7BE6-8AD9-F1D2-027D-5042CA24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FF96B1B-59CA-FA50-40EC-1CEC1E936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706FE-80FF-B970-3DCB-CFB949EE0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499A686-E6BE-A49F-5E96-5392FF0C1C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094890"/>
              </p:ext>
            </p:extLst>
          </p:nvPr>
        </p:nvGraphicFramePr>
        <p:xfrm>
          <a:off x="4460146" y="-687"/>
          <a:ext cx="7308182" cy="7055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2627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FC356-B280-F94A-D3FE-710A8C9FF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Times New Roman"/>
                <a:cs typeface="Times New Roman"/>
              </a:rPr>
              <a:t>Future of Hospitality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EB4C8-0AF6-1DB2-5B20-93A0A73C59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CDF93-F697-5C59-F85B-35921956B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E332B3-EEE5-E76F-7E11-0B290CE04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graphicFrame>
        <p:nvGraphicFramePr>
          <p:cNvPr id="9" name="Text Placeholder 3">
            <a:extLst>
              <a:ext uri="{FF2B5EF4-FFF2-40B4-BE49-F238E27FC236}">
                <a16:creationId xmlns:a16="http://schemas.microsoft.com/office/drawing/2014/main" id="{459C2A40-47A4-4CAB-CBFD-99FE12276E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7743368"/>
              </p:ext>
            </p:extLst>
          </p:nvPr>
        </p:nvGraphicFramePr>
        <p:xfrm>
          <a:off x="5458984" y="812799"/>
          <a:ext cx="5928344" cy="5294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63FFDAC0-FB45-91D1-9CD8-399E4798D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Times New Roman"/>
                <a:ea typeface="Calibri"/>
                <a:cs typeface="Calibri"/>
              </a:rPr>
              <a:t>The future hospitality is all about keeping up with what guest want and need.</a:t>
            </a:r>
            <a:endParaRPr lang="en-US"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800489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BCFD34-C8EF-415B-8FA0-16D34102B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*</a:t>
            </a:r>
            <a:r>
              <a:rPr lang="en-GB" dirty="0">
                <a:latin typeface="Times New Roman"/>
                <a:cs typeface="Times New Roman"/>
              </a:rPr>
              <a:t>AI and humans are not competing they are complementing</a:t>
            </a:r>
          </a:p>
          <a:p>
            <a:r>
              <a:rPr lang="en-GB" dirty="0">
                <a:latin typeface="Times New Roman"/>
                <a:cs typeface="Times New Roman"/>
              </a:rPr>
              <a:t>*Human touch is irreplaceable in hospitality</a:t>
            </a:r>
          </a:p>
          <a:p>
            <a:r>
              <a:rPr lang="en-GB" dirty="0">
                <a:latin typeface="Times New Roman"/>
                <a:cs typeface="Times New Roman"/>
              </a:rPr>
              <a:t>*Future is hybrid :technology-enhanced hospitality</a:t>
            </a:r>
          </a:p>
        </p:txBody>
      </p:sp>
      <p:pic>
        <p:nvPicPr>
          <p:cNvPr id="9" name="Picture Placeholder 8" descr="A group of people sitting at a table">
            <a:extLst>
              <a:ext uri="{FF2B5EF4-FFF2-40B4-BE49-F238E27FC236}">
                <a16:creationId xmlns:a16="http://schemas.microsoft.com/office/drawing/2014/main" id="{D9DBB85A-7E90-4430-A99A-153BDA53DE7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" r="16059"/>
          <a:stretch>
            <a:fillRect/>
          </a:stretch>
        </p:blipFill>
        <p:spPr>
          <a:xfrm>
            <a:off x="4974336" y="2112264"/>
            <a:ext cx="3035808" cy="1837944"/>
          </a:xfrm>
          <a:noFill/>
        </p:spPr>
      </p:pic>
      <p:pic>
        <p:nvPicPr>
          <p:cNvPr id="4" name="Picture Placeholder 3" descr="A city with a large tower&#10;&#10;AI-generated content may be incorrect.">
            <a:extLst>
              <a:ext uri="{FF2B5EF4-FFF2-40B4-BE49-F238E27FC236}">
                <a16:creationId xmlns:a16="http://schemas.microsoft.com/office/drawing/2014/main" id="{AEF3E11D-7EE3-3CF6-B3BE-4979CDC1F8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13385" b="13385"/>
          <a:stretch/>
        </p:blipFill>
        <p:spPr/>
      </p:pic>
      <p:pic>
        <p:nvPicPr>
          <p:cNvPr id="7" name="Picture Placeholder 6" descr="A picture containing person in the office">
            <a:extLst>
              <a:ext uri="{FF2B5EF4-FFF2-40B4-BE49-F238E27FC236}">
                <a16:creationId xmlns:a16="http://schemas.microsoft.com/office/drawing/2014/main" id="{0F5186A0-E015-4AA1-84AF-2574476B440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05" r="13202" b="-2"/>
          <a:stretch>
            <a:fillRect/>
          </a:stretch>
        </p:blipFill>
        <p:spPr>
          <a:xfrm>
            <a:off x="8110728" y="2112264"/>
            <a:ext cx="3035808" cy="3758184"/>
          </a:xfrm>
          <a:noFill/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E9F877C-9A6C-4DDB-B804-DE76AD1C6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b="1" i="0">
                <a:effectLst/>
              </a:rPr>
              <a:t>Contemporary Themes in the Hotel and Hospitality Sector (BMIH6001)</a:t>
            </a:r>
          </a:p>
          <a:p>
            <a:pPr rtl="0">
              <a:spcAft>
                <a:spcPts val="600"/>
              </a:spcAft>
            </a:pPr>
            <a:endParaRPr lang="en-GB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C8A6981-57B4-485B-90C3-56B6057619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/>
              <a:t>BA International hotel management</a:t>
            </a:r>
          </a:p>
          <a:p>
            <a:pPr rtl="0">
              <a:spcAft>
                <a:spcPts val="600"/>
              </a:spcAft>
            </a:pPr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C85B0AB-DC16-4789-95F3-60E6BB1B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60477-8469-8A42-DACA-29C206C81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658" y="286603"/>
            <a:ext cx="9986319" cy="49310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ea typeface="Calibri Light"/>
                <a:cs typeface="Calibri Light"/>
              </a:rPr>
              <a:t>Refference: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BFAA8-F320-2961-919D-CAFD8240A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423" y="2025108"/>
            <a:ext cx="9977257" cy="395916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Al-Hyari, H. S., Al-Smadi, H. M., &amp; </a:t>
            </a:r>
            <a:r>
              <a:rPr lang="en-GB" sz="1200" dirty="0" err="1">
                <a:solidFill>
                  <a:srgbClr val="000000"/>
                </a:solidFill>
                <a:latin typeface="Arial"/>
                <a:cs typeface="Arial"/>
              </a:rPr>
              <a:t>Weshah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, S. R, (2023)</a:t>
            </a:r>
            <a:r>
              <a:rPr lang="en-GB" sz="1200" i="1" dirty="0">
                <a:solidFill>
                  <a:srgbClr val="000000"/>
                </a:solidFill>
                <a:latin typeface="Arial"/>
                <a:cs typeface="Arial"/>
              </a:rPr>
              <a:t> ‘The impact of artificial intelligence (AI) on guest satisfaction in hotel management: an empirical study of luxury </a:t>
            </a:r>
            <a:r>
              <a:rPr lang="en-GB" sz="1200" i="1" dirty="0" err="1">
                <a:solidFill>
                  <a:srgbClr val="000000"/>
                </a:solidFill>
                <a:latin typeface="Arial"/>
                <a:cs typeface="Arial"/>
              </a:rPr>
              <a:t>hotels’,</a:t>
            </a:r>
            <a:r>
              <a:rPr lang="en-GB" sz="1200" dirty="0" err="1">
                <a:solidFill>
                  <a:srgbClr val="000000"/>
                </a:solidFill>
                <a:latin typeface="Arial"/>
                <a:cs typeface="Arial"/>
              </a:rPr>
              <a:t>Geo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 Journal of Tourism and </a:t>
            </a:r>
            <a:r>
              <a:rPr lang="en-GB" sz="1200" dirty="0" err="1">
                <a:solidFill>
                  <a:srgbClr val="000000"/>
                </a:solidFill>
                <a:latin typeface="Arial"/>
                <a:cs typeface="Arial"/>
              </a:rPr>
              <a:t>Geosites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 , Vol 48, pp 813. Available at:</a:t>
            </a:r>
            <a:endParaRPr lang="en-US" sz="12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2"/>
              </a:rPr>
              <a:t>https://www.proquest.com/scholarly-journals/impact-artificial-intelligence-ai-on-guest/docview/2842070870/se-2?accountid=130472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 [Accessed 27 May 2025]</a:t>
            </a:r>
            <a:endParaRPr lang="en-US" sz="12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Carmen.F.V,Teodorov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.</a:t>
            </a:r>
            <a:r>
              <a:rPr lang="en-GB" sz="120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A.V,Gabriela.T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,(2023)’</a:t>
            </a:r>
            <a:r>
              <a:rPr lang="en-GB" sz="12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The Fusion of Advanced Technology: Artificial Intelligence and Virtual Reality in the Cruise Industry and Global Hospitality </a:t>
            </a:r>
            <a:r>
              <a:rPr lang="en-GB" sz="1200" i="1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Organisation</a:t>
            </a:r>
            <a:r>
              <a:rPr lang="en-GB" sz="120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,Vol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24,pp 654.Available at:</a:t>
            </a:r>
            <a:r>
              <a:rPr lang="en-GB" sz="1200" u="sng" dirty="0">
                <a:latin typeface="Arial"/>
                <a:ea typeface="Calibri"/>
                <a:cs typeface="Arial"/>
                <a:hlinkClick r:id="rId3"/>
              </a:rPr>
              <a:t>https://www.rmci.ase.ro/no24vol4/14.pdf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  [Accessed 28</a:t>
            </a:r>
            <a:r>
              <a:rPr lang="en-GB" sz="1200" baseline="300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May 2025]</a:t>
            </a:r>
          </a:p>
          <a:p>
            <a:r>
              <a:rPr lang="en-GB" sz="12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Guglielmo.T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,(2022a,b)’ </a:t>
            </a:r>
            <a:r>
              <a:rPr lang="en-GB" sz="12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The AI Carbon footprint and Responsibilities of AI Scientist’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</a:t>
            </a:r>
            <a:r>
              <a:rPr lang="en-GB" sz="12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Philosopies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, Vol 7. Available at:</a:t>
            </a:r>
            <a:r>
              <a:rPr lang="en-GB" sz="1200" u="sng" dirty="0">
                <a:solidFill>
                  <a:srgbClr val="555555"/>
                </a:solidFill>
                <a:latin typeface="Arial"/>
                <a:ea typeface="Calibri"/>
                <a:cs typeface="Arial"/>
                <a:hlinkClick r:id="rId4"/>
              </a:rPr>
              <a:t>https://www.mdpi.com/2409-9287/7/1/4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[Available 29</a:t>
            </a:r>
            <a:r>
              <a:rPr lang="en-GB" sz="1200" baseline="300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May 2025]</a:t>
            </a:r>
          </a:p>
          <a:p>
            <a:r>
              <a:rPr lang="en-GB" sz="12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Huub.R,Esther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.N,(2020)’ </a:t>
            </a:r>
            <a:r>
              <a:rPr lang="en-GB" sz="12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AI redefining hospitality the industry’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journal of tourism future. Available at: </a:t>
            </a:r>
            <a:r>
              <a:rPr lang="en-GB" sz="1200" u="sng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5"/>
              </a:rPr>
              <a:t>https://www.emerald.com/insight/content/doi/10.1108/jtf-03-2020-0032/full/html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[Accessed 29</a:t>
            </a:r>
            <a:r>
              <a:rPr lang="en-GB" sz="1200" baseline="300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May 2025]</a:t>
            </a:r>
          </a:p>
          <a:p>
            <a:r>
              <a:rPr lang="en-GB" sz="1200" dirty="0" err="1">
                <a:solidFill>
                  <a:srgbClr val="555555"/>
                </a:solidFill>
                <a:latin typeface="Arial"/>
                <a:ea typeface="Calibri"/>
                <a:cs typeface="Arial"/>
              </a:rPr>
              <a:t>Kichan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, N., Dutt, C.S., Prakash, C., Abdelkader, D. &amp; Sajid, K.M., (2021)’</a:t>
            </a:r>
            <a:r>
              <a:rPr lang="en-GB" sz="1200" i="1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 The adoption of artificial intelligence and robotics in the hotel industry: prospects and </a:t>
            </a:r>
            <a:r>
              <a:rPr lang="en-GB" sz="1200" i="1" dirty="0" err="1">
                <a:solidFill>
                  <a:srgbClr val="555555"/>
                </a:solidFill>
                <a:latin typeface="Arial"/>
                <a:ea typeface="Calibri"/>
                <a:cs typeface="Arial"/>
              </a:rPr>
              <a:t>challenge</a:t>
            </a:r>
            <a:r>
              <a:rPr lang="en-GB" sz="1200" dirty="0" err="1">
                <a:solidFill>
                  <a:srgbClr val="555555"/>
                </a:solidFill>
                <a:latin typeface="Arial"/>
                <a:ea typeface="Calibri"/>
                <a:cs typeface="Arial"/>
              </a:rPr>
              <a:t>s’,Electronic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 Markets, Vol </a:t>
            </a:r>
            <a:r>
              <a:rPr lang="en-GB" sz="1200" b="1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31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(3), pp 553.Available at:</a:t>
            </a:r>
            <a:r>
              <a:rPr lang="en-GB" sz="1200" u="sng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6"/>
              </a:rPr>
              <a:t>https://www.proquest.com/scholarly-journals/adoption-artificial-intelligence-robotics-hotel/docview/2591864007/se-2?accountid=130472</a:t>
            </a:r>
            <a:r>
              <a:rPr lang="en-GB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 [Accessed 27 May 2025]</a:t>
            </a:r>
          </a:p>
          <a:p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Martin .</a:t>
            </a:r>
            <a:r>
              <a:rPr lang="en-GB" sz="1200" dirty="0" err="1">
                <a:solidFill>
                  <a:srgbClr val="555555"/>
                </a:solidFill>
                <a:latin typeface="Arial"/>
                <a:ea typeface="Calibri"/>
                <a:cs typeface="Arial"/>
              </a:rPr>
              <a:t>A,Michael.W,Alexander.B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 (2020)</a:t>
            </a:r>
            <a:r>
              <a:rPr lang="en-GB" sz="1200" i="1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’AI based chatbots in customer service and their effects on user compliance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’, research paper ,pp 429.Available at:</a:t>
            </a:r>
            <a:r>
              <a:rPr lang="en-GB" sz="1200" u="sng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7"/>
              </a:rPr>
              <a:t>https://link.springer.com/content/pdf/10.1007/s12525-020-00414-7.pdf</a:t>
            </a:r>
            <a:r>
              <a:rPr lang="en-GB" sz="1200" dirty="0">
                <a:solidFill>
                  <a:srgbClr val="555555"/>
                </a:solidFill>
                <a:latin typeface="Arial"/>
                <a:ea typeface="Calibri"/>
                <a:cs typeface="Arial"/>
              </a:rPr>
              <a:t> [Accessed 27 May 2025]</a:t>
            </a:r>
          </a:p>
          <a:p>
            <a:endParaRPr lang="en-GB" sz="1200" u="sng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382DDB0-498D-407E-5045-7D0FAB525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06F0876-5F0B-6955-5869-88809967D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6D8B0A-CC0F-CFCF-8F83-03D9FA62A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152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F71F79-8D13-4C55-9450-609041DE5A3E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E4B1648-C213-44D3-9464-4287A4D41EE0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{67689A2A-5412-48F0-B50D-67680F5D9DAE}tf22581678_win32</Template>
  <Application>Microsoft Office PowerPoint</Application>
  <PresentationFormat>Widescreen</PresentationFormat>
  <Slides>11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RetrospectVTI</vt:lpstr>
      <vt:lpstr>AI and Human collaboration in Hospitality Industry</vt:lpstr>
      <vt:lpstr>Human and AI collaboration</vt:lpstr>
      <vt:lpstr>AI includes technology like:</vt:lpstr>
      <vt:lpstr>Why human still matters</vt:lpstr>
      <vt:lpstr>Benefits of AI-Human collaboration</vt:lpstr>
      <vt:lpstr>AI and Human Challenges in hospitality</vt:lpstr>
      <vt:lpstr>How it works in Practice </vt:lpstr>
      <vt:lpstr>How the industry is Adapting </vt:lpstr>
      <vt:lpstr>Future of Hospitality</vt:lpstr>
      <vt:lpstr>Conclusion</vt:lpstr>
      <vt:lpstr>Refference: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International hotel management Contemporary Themes in the Hotel and Hospitality Sector (BMIH6001) Group</dc:title>
  <dc:creator>   </dc:creator>
  <cp:revision>183</cp:revision>
  <dcterms:created xsi:type="dcterms:W3CDTF">2025-05-28T11:44:57Z</dcterms:created>
  <dcterms:modified xsi:type="dcterms:W3CDTF">2025-06-09T13:51:14Z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