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C8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9/19/2019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9/19/2019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9/19/2019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9/19/2019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9/19/2019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9/19/2019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9/19/2019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9/19/2019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9/19/2019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9/19/2019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9/19/2019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3211410" y="156380"/>
            <a:ext cx="3488787" cy="31700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C771D86-6842-4144-B7C4-4336EFD70876}"/>
              </a:ext>
            </a:extLst>
          </p:cNvPr>
          <p:cNvSpPr txBox="1"/>
          <p:nvPr/>
        </p:nvSpPr>
        <p:spPr>
          <a:xfrm>
            <a:off x="3203559" y="161366"/>
            <a:ext cx="3488787" cy="2923877"/>
          </a:xfrm>
          <a:prstGeom prst="rect">
            <a:avLst/>
          </a:prstGeom>
          <a:noFill/>
        </p:spPr>
        <p:txBody>
          <a:bodyPr wrap="square" rtlCol="0">
            <a:spAutoFit/>
          </a:bodyPr>
          <a:lstStyle/>
          <a:p>
            <a:r>
              <a:rPr lang="en-GB" sz="1400" b="1" u="sng" dirty="0" err="1"/>
              <a:t>Amdana</a:t>
            </a:r>
            <a:r>
              <a:rPr lang="en-GB" sz="1400" b="1" u="sng" dirty="0"/>
              <a:t> </a:t>
            </a:r>
            <a:r>
              <a:rPr lang="en-GB" sz="1400" b="1" u="sng" dirty="0" err="1"/>
              <a:t>i</a:t>
            </a:r>
            <a:endParaRPr lang="en-GB" sz="1400" b="1" u="sng" dirty="0"/>
          </a:p>
          <a:p>
            <a:r>
              <a:rPr lang="en-GB" sz="1400" b="1" u="sng" dirty="0"/>
              <a:t>About Me</a:t>
            </a:r>
          </a:p>
          <a:p>
            <a:pPr marL="171450" indent="-171450">
              <a:buFont typeface="Arial" panose="020B0604020202020204" pitchFamily="34" charset="0"/>
              <a:buChar char="•"/>
            </a:pPr>
            <a:r>
              <a:rPr lang="en-GB" sz="1300" dirty="0"/>
              <a:t>My name is Monica Casley and I live in Port Talbot. My hobbies include reading, keeping fit at the gym but most importantly travelling. I recently travelled across Europe visiting 10 places and around Thailand where I taught English as a Foreign Language in both public and private Schools. Not only did I find this experience very rewarding but also an insight in how international perspectives in education. </a:t>
            </a:r>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Layer>
                </a14:imgProps>
              </a:ext>
            </a:extLst>
          </a:blip>
          <a:stretch>
            <a:fillRect/>
          </a:stretch>
        </p:blipFill>
        <p:spPr>
          <a:xfrm>
            <a:off x="140329" y="249388"/>
            <a:ext cx="2958471" cy="3115349"/>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40329" y="192144"/>
            <a:ext cx="2958471" cy="2862322"/>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endParaRPr lang="en-GB" sz="1200" dirty="0"/>
          </a:p>
          <a:p>
            <a:pPr marL="285750" indent="-285750">
              <a:buFont typeface="Arial" panose="020B0604020202020204" pitchFamily="34" charset="0"/>
              <a:buChar char="•"/>
            </a:pPr>
            <a:endParaRPr lang="en-GB" sz="1300" dirty="0"/>
          </a:p>
          <a:p>
            <a:pPr marL="285750" indent="-285750">
              <a:buFont typeface="Arial" panose="020B0604020202020204" pitchFamily="34" charset="0"/>
              <a:buChar char="•"/>
            </a:pPr>
            <a:r>
              <a:rPr lang="en-GB" sz="1300" dirty="0"/>
              <a:t>TEFL in Thailand August 2017.</a:t>
            </a:r>
          </a:p>
          <a:p>
            <a:pPr marL="285750" indent="-285750">
              <a:buFont typeface="Arial" panose="020B0604020202020204" pitchFamily="34" charset="0"/>
              <a:buChar char="•"/>
            </a:pPr>
            <a:r>
              <a:rPr lang="en-GB" sz="1300" dirty="0"/>
              <a:t>TA/ One to One at </a:t>
            </a:r>
            <a:r>
              <a:rPr lang="en-GB" sz="1300" dirty="0" err="1"/>
              <a:t>Baglan</a:t>
            </a:r>
            <a:r>
              <a:rPr lang="en-GB" sz="1300" dirty="0"/>
              <a:t> Primary School September 2018-June 2019.</a:t>
            </a:r>
          </a:p>
          <a:p>
            <a:pPr marL="285750" indent="-285750">
              <a:buFont typeface="Arial" panose="020B0604020202020204" pitchFamily="34" charset="0"/>
              <a:buChar char="•"/>
            </a:pPr>
            <a:r>
              <a:rPr lang="en-GB" sz="1300" dirty="0"/>
              <a:t>TA at </a:t>
            </a:r>
            <a:r>
              <a:rPr lang="en-GB" sz="1300" dirty="0" err="1"/>
              <a:t>Awel</a:t>
            </a:r>
            <a:r>
              <a:rPr lang="en-GB" sz="1300" dirty="0"/>
              <a:t> </a:t>
            </a:r>
            <a:r>
              <a:rPr lang="en-GB" sz="1300" dirty="0" err="1"/>
              <a:t>Yr</a:t>
            </a:r>
            <a:r>
              <a:rPr lang="en-GB" sz="1300" dirty="0"/>
              <a:t> </a:t>
            </a:r>
            <a:r>
              <a:rPr lang="en-GB" sz="1300"/>
              <a:t>Mor </a:t>
            </a:r>
            <a:r>
              <a:rPr lang="en-GB" sz="1300" dirty="0"/>
              <a:t>Primary School June 2019-July 2019.</a:t>
            </a:r>
          </a:p>
          <a:p>
            <a:pPr marL="285750" indent="-285750">
              <a:buFont typeface="Arial" panose="020B0604020202020204" pitchFamily="34" charset="0"/>
              <a:buChar char="•"/>
            </a:pPr>
            <a:r>
              <a:rPr lang="en-GB" sz="1300" dirty="0"/>
              <a:t>Supply TA 2016-2018 Mainstream and ALN Units.</a:t>
            </a:r>
          </a:p>
          <a:p>
            <a:pPr marL="285750" indent="-285750">
              <a:buFont typeface="Arial" panose="020B0604020202020204" pitchFamily="34" charset="0"/>
              <a:buChar char="•"/>
            </a:pPr>
            <a:r>
              <a:rPr lang="en-GB" sz="1300" dirty="0"/>
              <a:t>Afterschool club volunteer at Alderman Davies Primary School 2011-2013.</a:t>
            </a:r>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4"/>
          <a:stretch>
            <a:fillRect/>
          </a:stretch>
        </p:blipFill>
        <p:spPr>
          <a:xfrm>
            <a:off x="3719410" y="3608505"/>
            <a:ext cx="5318026" cy="3249495"/>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3763721" y="3686924"/>
            <a:ext cx="5354277" cy="861774"/>
          </a:xfrm>
          <a:prstGeom prst="rect">
            <a:avLst/>
          </a:prstGeom>
          <a:no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5"/>
          <a:stretch>
            <a:fillRect/>
          </a:stretch>
        </p:blipFill>
        <p:spPr>
          <a:xfrm>
            <a:off x="9411286" y="54892"/>
            <a:ext cx="2732258" cy="4232627"/>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9411286" y="88256"/>
            <a:ext cx="3505502" cy="830997"/>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5"/>
          <a:stretch>
            <a:fillRect/>
          </a:stretch>
        </p:blipFill>
        <p:spPr>
          <a:xfrm>
            <a:off x="9195397" y="4548698"/>
            <a:ext cx="2902656" cy="2153222"/>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275959" y="4521498"/>
            <a:ext cx="2822094" cy="1892826"/>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pPr marL="171450" indent="-171450">
              <a:buFont typeface="Arial" panose="020B0604020202020204" pitchFamily="34" charset="0"/>
              <a:buChar char="•"/>
            </a:pPr>
            <a:r>
              <a:rPr lang="en-GB" sz="1350" dirty="0"/>
              <a:t>I have the confidence to teach cross curricular subjects incorporating all areas of the new and old framework, especially digital competency.</a:t>
            </a: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4"/>
          <a:stretch>
            <a:fillRect/>
          </a:stretch>
        </p:blipFill>
        <p:spPr>
          <a:xfrm>
            <a:off x="55945" y="3429000"/>
            <a:ext cx="3505504" cy="3366675"/>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93947" y="3493262"/>
            <a:ext cx="3488787" cy="2954655"/>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pPr marL="171450" indent="-171450">
              <a:buFont typeface="Arial" panose="020B0604020202020204" pitchFamily="34" charset="0"/>
              <a:buChar char="•"/>
            </a:pPr>
            <a:r>
              <a:rPr lang="en-GB" sz="1200" dirty="0"/>
              <a:t>BA (Hons) Early Childhood Studies- 2015-2018 (2:1).</a:t>
            </a:r>
          </a:p>
          <a:p>
            <a:pPr marL="171450" indent="-171450">
              <a:buFont typeface="Arial" panose="020B0604020202020204" pitchFamily="34" charset="0"/>
              <a:buChar char="•"/>
            </a:pPr>
            <a:r>
              <a:rPr lang="en-GB" sz="1200" dirty="0"/>
              <a:t>Children’s Care, Learning and Development BTEC 2013-2015 (Triple Distinction). </a:t>
            </a:r>
          </a:p>
          <a:p>
            <a:pPr marL="171450" indent="-171450">
              <a:buFont typeface="Arial" panose="020B0604020202020204" pitchFamily="34" charset="0"/>
              <a:buChar char="•"/>
            </a:pPr>
            <a:r>
              <a:rPr lang="en-GB" sz="1200" dirty="0"/>
              <a:t>GCSES- English Language (B), English Literature (B), History (B), Welsh (B) Religious Education (B), Mathematics (B), Science (C), Geography (C), Health and Social Care (Distinction), Child Development (D).</a:t>
            </a:r>
          </a:p>
          <a:p>
            <a:endParaRPr lang="en-GB" dirty="0"/>
          </a:p>
        </p:txBody>
      </p:sp>
      <p:sp>
        <p:nvSpPr>
          <p:cNvPr id="2" name="TextBox 1">
            <a:extLst>
              <a:ext uri="{FF2B5EF4-FFF2-40B4-BE49-F238E27FC236}">
                <a16:creationId xmlns:a16="http://schemas.microsoft.com/office/drawing/2014/main" id="{2CE4263E-CAA0-482C-99CF-1D6671C752B8}"/>
              </a:ext>
            </a:extLst>
          </p:cNvPr>
          <p:cNvSpPr txBox="1"/>
          <p:nvPr/>
        </p:nvSpPr>
        <p:spPr>
          <a:xfrm>
            <a:off x="9386380" y="557565"/>
            <a:ext cx="2408219" cy="3170099"/>
          </a:xfrm>
          <a:prstGeom prst="rect">
            <a:avLst/>
          </a:prstGeom>
          <a:noFill/>
        </p:spPr>
        <p:txBody>
          <a:bodyPr wrap="square" rtlCol="0">
            <a:spAutoFit/>
          </a:bodyPr>
          <a:lstStyle/>
          <a:p>
            <a:pPr marL="285750" indent="-285750">
              <a:buFont typeface="Arial" panose="020B0604020202020204" pitchFamily="34" charset="0"/>
              <a:buChar char="•"/>
            </a:pPr>
            <a:r>
              <a:rPr lang="en-GB" sz="1250" dirty="0"/>
              <a:t>I aspire to be a very approachable teacher for both parents and children and the other professionals I will be working with. I will put the children’s best interests at heart and throughout my planning. I will be knowledgeable of my subjects and lessons and teach through a range of fun and exciting ways through cross curricular activities.</a:t>
            </a:r>
          </a:p>
        </p:txBody>
      </p:sp>
      <p:sp>
        <p:nvSpPr>
          <p:cNvPr id="3" name="TextBox 2">
            <a:extLst>
              <a:ext uri="{FF2B5EF4-FFF2-40B4-BE49-F238E27FC236}">
                <a16:creationId xmlns:a16="http://schemas.microsoft.com/office/drawing/2014/main" id="{1C78B080-A4C5-4D3C-8956-CB07CDE50814}"/>
              </a:ext>
            </a:extLst>
          </p:cNvPr>
          <p:cNvSpPr txBox="1"/>
          <p:nvPr/>
        </p:nvSpPr>
        <p:spPr>
          <a:xfrm>
            <a:off x="3740694" y="4230164"/>
            <a:ext cx="5168398" cy="2492990"/>
          </a:xfrm>
          <a:prstGeom prst="rect">
            <a:avLst/>
          </a:prstGeom>
          <a:noFill/>
        </p:spPr>
        <p:txBody>
          <a:bodyPr wrap="square" rtlCol="0">
            <a:spAutoFit/>
          </a:bodyPr>
          <a:lstStyle/>
          <a:p>
            <a:pPr marL="171450" indent="-171450">
              <a:buFont typeface="Arial" panose="020B0604020202020204" pitchFamily="34" charset="0"/>
              <a:buChar char="•"/>
            </a:pPr>
            <a:r>
              <a:rPr lang="en-GB" sz="1300" dirty="0"/>
              <a:t>One of the main reasons I decided to join the teaching profession is due to my Year 5/6 teacher. I remember her teaching techniques being very informative, fun and personal to learners but the main reason is due to the confidence she helped me gain. She allowed me to build on my self-esteem and really believe in my abilities and that Is exactly how I would like to teach and allow my class to feel the way I did. Due to this, I have volunteered in afterschool clubs, done supply work in a range of school settings, babysitting and teaching abroad. From this range of experience I have furthered my knowledge of settings and my love for teaching.</a:t>
            </a:r>
          </a:p>
        </p:txBody>
      </p:sp>
      <p:pic>
        <p:nvPicPr>
          <p:cNvPr id="5" name="Picture 4">
            <a:extLst>
              <a:ext uri="{FF2B5EF4-FFF2-40B4-BE49-F238E27FC236}">
                <a16:creationId xmlns:a16="http://schemas.microsoft.com/office/drawing/2014/main" id="{59FD1576-7E54-46E3-B42D-677FE5DA4D84}"/>
              </a:ext>
              <a:ext uri="{C183D7F6-B498-43B3-948B-1728B52AA6E4}">
                <adec:decorative xmlns:adec="http://schemas.microsoft.com/office/drawing/2017/decorative" val="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77277" y="127576"/>
            <a:ext cx="2532022" cy="3170099"/>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83</TotalTime>
  <Words>455</Words>
  <Application>Microsoft Office PowerPoint</Application>
  <PresentationFormat>Widescreen</PresentationFormat>
  <Paragraphs>26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Monica Casley</cp:lastModifiedBy>
  <cp:revision>10</cp:revision>
  <dcterms:created xsi:type="dcterms:W3CDTF">2019-09-05T20:58:34Z</dcterms:created>
  <dcterms:modified xsi:type="dcterms:W3CDTF">2019-09-19T19:35:04Z</dcterms:modified>
</cp:coreProperties>
</file>