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7" d="100"/>
          <a:sy n="17" d="100"/>
        </p:scale>
        <p:origin x="320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8730" y="13896577"/>
            <a:ext cx="19593066" cy="15921134"/>
          </a:xfrm>
        </p:spPr>
        <p:txBody>
          <a:bodyPr anchor="b"/>
          <a:lstStyle>
            <a:lvl1pPr>
              <a:defRPr sz="1589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8730" y="29817708"/>
            <a:ext cx="19593066" cy="5376497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027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5412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6054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5687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90824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23374202" y="11749382"/>
            <a:ext cx="6182760" cy="757076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14992137" y="20709635"/>
            <a:ext cx="24090661" cy="757079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09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7173" y="5786425"/>
            <a:ext cx="21003502" cy="4430576"/>
          </a:xfrm>
        </p:spPr>
        <p:txBody>
          <a:bodyPr anchor="ctr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966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5460" y="14090589"/>
            <a:ext cx="10233022" cy="18851282"/>
          </a:xfrm>
        </p:spPr>
        <p:txBody>
          <a:bodyPr anchor="ctr"/>
          <a:lstStyle>
            <a:lvl1pPr algn="l">
              <a:defRPr sz="10595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49553" y="14090589"/>
            <a:ext cx="10206018" cy="18851282"/>
          </a:xfrm>
        </p:spPr>
        <p:txBody>
          <a:bodyPr anchor="ctr"/>
          <a:lstStyle>
            <a:lvl1pPr marL="0" indent="0" algn="l">
              <a:buNone/>
              <a:defRPr sz="6622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594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8729" y="15536184"/>
            <a:ext cx="12041814" cy="2203603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64674" y="15536200"/>
            <a:ext cx="12041814" cy="220360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555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80244" y="15536181"/>
            <a:ext cx="12030298" cy="4739059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68729" y="20275243"/>
            <a:ext cx="12041814" cy="1729695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64676" y="15536184"/>
            <a:ext cx="12041810" cy="4722488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64674" y="20258672"/>
            <a:ext cx="12041814" cy="1731353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715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626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385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29" y="9036350"/>
            <a:ext cx="8981216" cy="9334616"/>
          </a:xfrm>
        </p:spPr>
        <p:txBody>
          <a:bodyPr anchor="b"/>
          <a:lstStyle>
            <a:lvl1pPr algn="l">
              <a:defRPr sz="79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27432" y="9036350"/>
            <a:ext cx="12028139" cy="2853584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2868734" y="19266346"/>
            <a:ext cx="8981213" cy="18310505"/>
          </a:xfrm>
        </p:spPr>
        <p:txBody>
          <a:bodyPr/>
          <a:lstStyle>
            <a:lvl1pPr marL="0" indent="0">
              <a:buNone/>
              <a:defRPr sz="4635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05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0" y="8621856"/>
            <a:ext cx="9890065" cy="9829062"/>
          </a:xfrm>
        </p:spPr>
        <p:txBody>
          <a:bodyPr anchor="b">
            <a:normAutofit/>
          </a:bodyPr>
          <a:lstStyle>
            <a:lvl1pPr algn="l">
              <a:defRPr sz="79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637257" y="8243688"/>
            <a:ext cx="9241164" cy="2631638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0" y="19261693"/>
            <a:ext cx="9890065" cy="15298382"/>
          </a:xfrm>
        </p:spPr>
        <p:txBody>
          <a:bodyPr>
            <a:normAutofit/>
          </a:bodyPr>
          <a:lstStyle>
            <a:lvl1pPr marL="0" indent="0">
              <a:buNone/>
              <a:defRPr sz="4635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924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2" y="30966594"/>
            <a:ext cx="21262854" cy="3537259"/>
          </a:xfrm>
        </p:spPr>
        <p:txBody>
          <a:bodyPr anchor="b">
            <a:normAutofit/>
          </a:bodyPr>
          <a:lstStyle>
            <a:lvl1pPr algn="l">
              <a:defRPr sz="79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68732" y="4280376"/>
            <a:ext cx="21262854" cy="2140188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2868729" y="34503853"/>
            <a:ext cx="21262854" cy="3081471"/>
          </a:xfrm>
        </p:spPr>
        <p:txBody>
          <a:bodyPr>
            <a:normAutofit/>
          </a:bodyPr>
          <a:lstStyle>
            <a:lvl1pPr marL="0" indent="0">
              <a:buNone/>
              <a:defRPr sz="3973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84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0" y="5786435"/>
            <a:ext cx="21262858" cy="10565002"/>
          </a:xfrm>
        </p:spPr>
        <p:txBody>
          <a:bodyPr/>
          <a:lstStyle>
            <a:lvl1pPr>
              <a:defRPr sz="119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0" y="21770273"/>
            <a:ext cx="21262858" cy="15833629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977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2143602" y="4067484"/>
            <a:ext cx="1991830" cy="4168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6487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23406403" y="18101988"/>
            <a:ext cx="2049679" cy="4168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6487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4938" y="5786431"/>
            <a:ext cx="20396650" cy="17988934"/>
          </a:xfrm>
        </p:spPr>
        <p:txBody>
          <a:bodyPr anchor="ctr"/>
          <a:lstStyle>
            <a:lvl1pPr>
              <a:defRPr sz="119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4593192" y="23775365"/>
            <a:ext cx="18694027" cy="2079103"/>
          </a:xfrm>
        </p:spPr>
        <p:txBody>
          <a:bodyPr>
            <a:normAutofit/>
          </a:bodyPr>
          <a:lstStyle>
            <a:lvl1pPr marL="0" indent="0">
              <a:buNone/>
              <a:defRPr lang="en-US" sz="4635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0" y="31212272"/>
            <a:ext cx="21003505" cy="6307713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280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0" y="12841129"/>
            <a:ext cx="21262858" cy="13078928"/>
          </a:xfrm>
        </p:spPr>
        <p:txBody>
          <a:bodyPr anchor="b"/>
          <a:lstStyle>
            <a:lvl1pPr algn="l">
              <a:defRPr sz="1324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8732" y="31362641"/>
            <a:ext cx="21262854" cy="6209548"/>
          </a:xfrm>
        </p:spPr>
        <p:txBody>
          <a:bodyPr anchor="t"/>
          <a:lstStyle>
            <a:lvl1pPr marL="0" indent="0" algn="l">
              <a:buNone/>
              <a:defRPr sz="6622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0449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1" y="5786435"/>
            <a:ext cx="21268115" cy="4430570"/>
          </a:xfrm>
        </p:spPr>
        <p:txBody>
          <a:bodyPr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8729" y="15536181"/>
            <a:ext cx="7659629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2868729" y="19642821"/>
            <a:ext cx="7659629" cy="18027549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275775" y="15536181"/>
            <a:ext cx="7677793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11285234" y="19642821"/>
            <a:ext cx="7677793" cy="18027549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728691" y="15536181"/>
            <a:ext cx="7677793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19736285" y="19642821"/>
            <a:ext cx="7670201" cy="18027549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10907983" y="15536187"/>
            <a:ext cx="0" cy="2213417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9367399" y="15536187"/>
            <a:ext cx="0" cy="2213417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736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29" y="5786435"/>
            <a:ext cx="21008760" cy="4430570"/>
          </a:xfrm>
        </p:spPr>
        <p:txBody>
          <a:bodyPr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8729" y="26086678"/>
            <a:ext cx="7659629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374027" y="15536181"/>
            <a:ext cx="6672016" cy="903349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2868725" y="30193308"/>
            <a:ext cx="7659629" cy="7410587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294022" y="26086672"/>
            <a:ext cx="7677793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11764387" y="15536181"/>
            <a:ext cx="6672016" cy="903349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11294022" y="30259780"/>
            <a:ext cx="7677793" cy="7410587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728691" y="26086678"/>
            <a:ext cx="7677793" cy="4106627"/>
          </a:xfrm>
        </p:spPr>
        <p:txBody>
          <a:bodyPr anchor="b">
            <a:noAutofit/>
          </a:bodyPr>
          <a:lstStyle>
            <a:lvl1pPr marL="0" indent="0">
              <a:buNone/>
              <a:defRPr sz="6622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0225329" y="15536181"/>
            <a:ext cx="6672016" cy="903349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9728691" y="30193308"/>
            <a:ext cx="7677793" cy="7410587"/>
          </a:xfrm>
        </p:spPr>
        <p:txBody>
          <a:bodyPr anchor="t"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10893047" y="15536187"/>
            <a:ext cx="0" cy="2213417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19367399" y="15536187"/>
            <a:ext cx="0" cy="2213417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336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233654" y="39869730"/>
            <a:ext cx="3279811" cy="1427160"/>
          </a:xfrm>
        </p:spPr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08886" y="39869726"/>
            <a:ext cx="12779540" cy="1427167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197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5258" y="0"/>
            <a:ext cx="30197141" cy="42821227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1373600" y="2510087"/>
            <a:ext cx="15265293" cy="377835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-4483689" y="15894459"/>
            <a:ext cx="37423602" cy="11014857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30275213" cy="42803763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0444801" y="9036347"/>
            <a:ext cx="3686782" cy="28535848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69716" y="9036347"/>
            <a:ext cx="14624199" cy="2853584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83094" y="39729843"/>
            <a:ext cx="12779540" cy="142716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5423418" y="1845783"/>
            <a:ext cx="2619971" cy="4791469"/>
          </a:xfrm>
          <a:prstGeom prst="rect">
            <a:avLst/>
          </a:prstGeom>
        </p:spPr>
        <p:txBody>
          <a:bodyPr/>
          <a:lstStyle>
            <a:lvl1pPr algn="ctr">
              <a:defRPr sz="9271"/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945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5258" y="0"/>
            <a:ext cx="30280471" cy="42821227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868729" y="5786432"/>
            <a:ext cx="21008760" cy="44305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1915" y="15536181"/>
            <a:ext cx="21008760" cy="220360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78510" y="39729847"/>
            <a:ext cx="3279811" cy="14271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980" b="1" i="0">
                <a:solidFill>
                  <a:schemeClr val="accent1"/>
                </a:solidFill>
              </a:defRPr>
            </a:lvl1pPr>
          </a:lstStyle>
          <a:p>
            <a:fld id="{F088587E-8C1C-D04E-9932-52D64E0BABC5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56246" y="39729837"/>
            <a:ext cx="12779540" cy="142716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298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25423418" y="1845783"/>
            <a:ext cx="2619971" cy="4791469"/>
          </a:xfrm>
          <a:prstGeom prst="rect">
            <a:avLst/>
          </a:prstGeom>
        </p:spPr>
        <p:txBody>
          <a:bodyPr anchor="b"/>
          <a:lstStyle>
            <a:lvl1pPr algn="ctr">
              <a:defRPr sz="9271">
                <a:solidFill>
                  <a:schemeClr val="bg1"/>
                </a:solidFill>
              </a:defRPr>
            </a:lvl1pPr>
          </a:lstStyle>
          <a:p>
            <a:fld id="{1F2E9A0E-CD78-E14C-9189-C554A2E5E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430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1513743" rtl="0" eaLnBrk="1" latinLnBrk="0" hangingPunct="1">
        <a:spcBef>
          <a:spcPct val="0"/>
        </a:spcBef>
        <a:buNone/>
        <a:defRPr sz="10595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135308" indent="-1135308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9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270615" indent="-938521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97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178861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4087107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4995353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6007959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6859523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7479323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8231560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7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CC73831-206D-5417-AB0E-DB0EA5AD3D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912" y="2807196"/>
            <a:ext cx="12677481" cy="132519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576FD41-19D0-0782-9C55-E2F6EC25B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7606" y="2203699"/>
            <a:ext cx="11842462" cy="138554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8E23D6-3F5F-2CF0-70C5-5E9C2ACC88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911" y="17283803"/>
            <a:ext cx="12677481" cy="189216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8FBA95C-90FA-D1CD-90A1-6B1D8EE06D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7606" y="17283803"/>
            <a:ext cx="14263393" cy="1892161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223925D-E1EC-C2E7-0196-29217CDBFF41}"/>
              </a:ext>
            </a:extLst>
          </p:cNvPr>
          <p:cNvSpPr/>
          <p:nvPr/>
        </p:nvSpPr>
        <p:spPr>
          <a:xfrm>
            <a:off x="12709698" y="20940216"/>
            <a:ext cx="48558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694846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</Words>
  <Application>Microsoft Office PowerPoint</Application>
  <PresentationFormat>Custom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gaidarji valentin</dc:creator>
  <cp:lastModifiedBy>Valentin-Arsenie Gaidarji (2515873)</cp:lastModifiedBy>
  <cp:revision>4</cp:revision>
  <dcterms:created xsi:type="dcterms:W3CDTF">2026-02-27T11:06:34Z</dcterms:created>
  <dcterms:modified xsi:type="dcterms:W3CDTF">2026-03-06T10:58:15Z</dcterms:modified>
</cp:coreProperties>
</file>