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880" r:id="rId5"/>
  </p:sldMasterIdLst>
  <p:sldIdLst>
    <p:sldId id="266" r:id="rId6"/>
    <p:sldId id="267" r:id="rId7"/>
    <p:sldId id="256" r:id="rId8"/>
    <p:sldId id="259" r:id="rId9"/>
    <p:sldId id="257" r:id="rId10"/>
    <p:sldId id="260" r:id="rId11"/>
    <p:sldId id="261" r:id="rId12"/>
    <p:sldId id="262" r:id="rId13"/>
    <p:sldId id="263" r:id="rId14"/>
    <p:sldId id="264" r:id="rId15"/>
    <p:sldId id="268" r:id="rId16"/>
    <p:sldId id="269" r:id="rId17"/>
    <p:sldId id="270" r:id="rId18"/>
    <p:sldId id="272" r:id="rId19"/>
    <p:sldId id="273" r:id="rId20"/>
    <p:sldId id="274" r:id="rId21"/>
    <p:sldId id="275" r:id="rId22"/>
    <p:sldId id="276" r:id="rId23"/>
    <p:sldId id="27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D39042-D806-4312-82BD-AE3A934FBFF0}" v="210" dt="2021-11-21T14:57:48.508"/>
    <p1510:client id="{850FB8A4-25F1-5125-88A3-0936A2A3F508}" v="110" dt="2021-11-21T14:58:04.228"/>
    <p1510:client id="{EE7FC15E-9095-4A85-9538-C527478E02B0}" v="2" dt="2021-11-22T10:20:59.3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diagrams/_rels/data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37A14F-778D-487A-B79E-9DE55B9BCAD1}"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D4BC6703-110F-421F-BD6E-D814A597EB19}">
      <dgm:prSet/>
      <dgm:spPr/>
      <dgm:t>
        <a:bodyPr/>
        <a:lstStyle/>
        <a:p>
          <a:r>
            <a:rPr lang="en-US"/>
            <a:t>The </a:t>
          </a:r>
          <a:r>
            <a:rPr lang="en-US" b="1"/>
            <a:t>Rainbow Children’s Hospital</a:t>
          </a:r>
          <a:r>
            <a:rPr lang="en-US"/>
            <a:t> has received several complaints from the parents of children with instances of miscommunication from the nursing team. The Nurse manager in-charge has recognized the need for training staff members in communication skills. </a:t>
          </a:r>
        </a:p>
      </dgm:t>
    </dgm:pt>
    <dgm:pt modelId="{7EFFC4FA-B574-4231-BA63-2898A75C5541}" type="parTrans" cxnId="{EE94665A-0027-4FA2-A935-85A1846C720A}">
      <dgm:prSet/>
      <dgm:spPr/>
      <dgm:t>
        <a:bodyPr/>
        <a:lstStyle/>
        <a:p>
          <a:endParaRPr lang="en-US"/>
        </a:p>
      </dgm:t>
    </dgm:pt>
    <dgm:pt modelId="{D12D1972-AECF-4946-AAE0-988FB3A416BA}" type="sibTrans" cxnId="{EE94665A-0027-4FA2-A935-85A1846C720A}">
      <dgm:prSet/>
      <dgm:spPr/>
      <dgm:t>
        <a:bodyPr/>
        <a:lstStyle/>
        <a:p>
          <a:endParaRPr lang="en-US"/>
        </a:p>
      </dgm:t>
    </dgm:pt>
    <dgm:pt modelId="{8D749B26-F88F-4D15-88FA-82D7C8F76F63}">
      <dgm:prSet/>
      <dgm:spPr/>
      <dgm:t>
        <a:bodyPr/>
        <a:lstStyle/>
        <a:p>
          <a:r>
            <a:rPr lang="en-US"/>
            <a:t>The following slides will present models, channels and barriers of communication that are essential to be used and known by the staff in order to create effective communication. We will also explain the impact of effective communication that can be made on staff and patients.</a:t>
          </a:r>
        </a:p>
      </dgm:t>
    </dgm:pt>
    <dgm:pt modelId="{18224A5E-97CA-46C1-8784-5D8483F240D1}" type="parTrans" cxnId="{FF5B1B5E-0789-49CC-A9A3-440AFB170D8A}">
      <dgm:prSet/>
      <dgm:spPr/>
      <dgm:t>
        <a:bodyPr/>
        <a:lstStyle/>
        <a:p>
          <a:endParaRPr lang="en-US"/>
        </a:p>
      </dgm:t>
    </dgm:pt>
    <dgm:pt modelId="{B6E53EAD-4FDA-48B8-8AD9-62ADC31EB20A}" type="sibTrans" cxnId="{FF5B1B5E-0789-49CC-A9A3-440AFB170D8A}">
      <dgm:prSet/>
      <dgm:spPr/>
      <dgm:t>
        <a:bodyPr/>
        <a:lstStyle/>
        <a:p>
          <a:endParaRPr lang="en-US"/>
        </a:p>
      </dgm:t>
    </dgm:pt>
    <dgm:pt modelId="{10BEAECF-AC9D-4CE3-8A8B-9438B35401F2}" type="pres">
      <dgm:prSet presAssocID="{CE37A14F-778D-487A-B79E-9DE55B9BCAD1}" presName="vert0" presStyleCnt="0">
        <dgm:presLayoutVars>
          <dgm:dir/>
          <dgm:animOne val="branch"/>
          <dgm:animLvl val="lvl"/>
        </dgm:presLayoutVars>
      </dgm:prSet>
      <dgm:spPr/>
    </dgm:pt>
    <dgm:pt modelId="{70B9E453-97CF-4B14-B7E2-8DC40172AB16}" type="pres">
      <dgm:prSet presAssocID="{D4BC6703-110F-421F-BD6E-D814A597EB19}" presName="thickLine" presStyleLbl="alignNode1" presStyleIdx="0" presStyleCnt="2"/>
      <dgm:spPr/>
    </dgm:pt>
    <dgm:pt modelId="{291A88E5-1D46-41FB-81B6-503293D0009F}" type="pres">
      <dgm:prSet presAssocID="{D4BC6703-110F-421F-BD6E-D814A597EB19}" presName="horz1" presStyleCnt="0"/>
      <dgm:spPr/>
    </dgm:pt>
    <dgm:pt modelId="{93A1721E-216E-4870-972B-0CD7B4259195}" type="pres">
      <dgm:prSet presAssocID="{D4BC6703-110F-421F-BD6E-D814A597EB19}" presName="tx1" presStyleLbl="revTx" presStyleIdx="0" presStyleCnt="2"/>
      <dgm:spPr/>
    </dgm:pt>
    <dgm:pt modelId="{3714D9EE-0025-46F1-ABAB-C705C9FBF630}" type="pres">
      <dgm:prSet presAssocID="{D4BC6703-110F-421F-BD6E-D814A597EB19}" presName="vert1" presStyleCnt="0"/>
      <dgm:spPr/>
    </dgm:pt>
    <dgm:pt modelId="{19C1689E-A6D5-46DC-A2A6-23F11C2C5A5D}" type="pres">
      <dgm:prSet presAssocID="{8D749B26-F88F-4D15-88FA-82D7C8F76F63}" presName="thickLine" presStyleLbl="alignNode1" presStyleIdx="1" presStyleCnt="2"/>
      <dgm:spPr/>
    </dgm:pt>
    <dgm:pt modelId="{65BE47CE-6E7E-45C9-95CA-8A9FEC623735}" type="pres">
      <dgm:prSet presAssocID="{8D749B26-F88F-4D15-88FA-82D7C8F76F63}" presName="horz1" presStyleCnt="0"/>
      <dgm:spPr/>
    </dgm:pt>
    <dgm:pt modelId="{9422E3AB-409A-4D02-8AEA-1CFCA3BD7A86}" type="pres">
      <dgm:prSet presAssocID="{8D749B26-F88F-4D15-88FA-82D7C8F76F63}" presName="tx1" presStyleLbl="revTx" presStyleIdx="1" presStyleCnt="2"/>
      <dgm:spPr/>
    </dgm:pt>
    <dgm:pt modelId="{8DB6D67A-6602-44E1-AEAA-E131DC5CFF6C}" type="pres">
      <dgm:prSet presAssocID="{8D749B26-F88F-4D15-88FA-82D7C8F76F63}" presName="vert1" presStyleCnt="0"/>
      <dgm:spPr/>
    </dgm:pt>
  </dgm:ptLst>
  <dgm:cxnLst>
    <dgm:cxn modelId="{6F56CD3A-99B0-4DBD-955C-4D6364A193D0}" type="presOf" srcId="{D4BC6703-110F-421F-BD6E-D814A597EB19}" destId="{93A1721E-216E-4870-972B-0CD7B4259195}" srcOrd="0" destOrd="0" presId="urn:microsoft.com/office/officeart/2008/layout/LinedList"/>
    <dgm:cxn modelId="{FF5B1B5E-0789-49CC-A9A3-440AFB170D8A}" srcId="{CE37A14F-778D-487A-B79E-9DE55B9BCAD1}" destId="{8D749B26-F88F-4D15-88FA-82D7C8F76F63}" srcOrd="1" destOrd="0" parTransId="{18224A5E-97CA-46C1-8784-5D8483F240D1}" sibTransId="{B6E53EAD-4FDA-48B8-8AD9-62ADC31EB20A}"/>
    <dgm:cxn modelId="{EE94665A-0027-4FA2-A935-85A1846C720A}" srcId="{CE37A14F-778D-487A-B79E-9DE55B9BCAD1}" destId="{D4BC6703-110F-421F-BD6E-D814A597EB19}" srcOrd="0" destOrd="0" parTransId="{7EFFC4FA-B574-4231-BA63-2898A75C5541}" sibTransId="{D12D1972-AECF-4946-AAE0-988FB3A416BA}"/>
    <dgm:cxn modelId="{473A7F8B-8A38-4D3D-BCF6-8F8830F6B5A0}" type="presOf" srcId="{8D749B26-F88F-4D15-88FA-82D7C8F76F63}" destId="{9422E3AB-409A-4D02-8AEA-1CFCA3BD7A86}" srcOrd="0" destOrd="0" presId="urn:microsoft.com/office/officeart/2008/layout/LinedList"/>
    <dgm:cxn modelId="{30F111BF-34CD-4A59-9FC9-3CD1ECD0EDEE}" type="presOf" srcId="{CE37A14F-778D-487A-B79E-9DE55B9BCAD1}" destId="{10BEAECF-AC9D-4CE3-8A8B-9438B35401F2}" srcOrd="0" destOrd="0" presId="urn:microsoft.com/office/officeart/2008/layout/LinedList"/>
    <dgm:cxn modelId="{EAC03FE8-DCA2-4BCC-8201-266AC0F07E95}" type="presParOf" srcId="{10BEAECF-AC9D-4CE3-8A8B-9438B35401F2}" destId="{70B9E453-97CF-4B14-B7E2-8DC40172AB16}" srcOrd="0" destOrd="0" presId="urn:microsoft.com/office/officeart/2008/layout/LinedList"/>
    <dgm:cxn modelId="{DDB46226-9616-4174-A28D-B9773D13393F}" type="presParOf" srcId="{10BEAECF-AC9D-4CE3-8A8B-9438B35401F2}" destId="{291A88E5-1D46-41FB-81B6-503293D0009F}" srcOrd="1" destOrd="0" presId="urn:microsoft.com/office/officeart/2008/layout/LinedList"/>
    <dgm:cxn modelId="{9259CD01-2EC0-4A84-AE66-F30DDB105B62}" type="presParOf" srcId="{291A88E5-1D46-41FB-81B6-503293D0009F}" destId="{93A1721E-216E-4870-972B-0CD7B4259195}" srcOrd="0" destOrd="0" presId="urn:microsoft.com/office/officeart/2008/layout/LinedList"/>
    <dgm:cxn modelId="{D03BE9AE-D8F0-4F9C-99E0-BA989C2099C6}" type="presParOf" srcId="{291A88E5-1D46-41FB-81B6-503293D0009F}" destId="{3714D9EE-0025-46F1-ABAB-C705C9FBF630}" srcOrd="1" destOrd="0" presId="urn:microsoft.com/office/officeart/2008/layout/LinedList"/>
    <dgm:cxn modelId="{1359281F-9291-464F-81F9-747265EA914B}" type="presParOf" srcId="{10BEAECF-AC9D-4CE3-8A8B-9438B35401F2}" destId="{19C1689E-A6D5-46DC-A2A6-23F11C2C5A5D}" srcOrd="2" destOrd="0" presId="urn:microsoft.com/office/officeart/2008/layout/LinedList"/>
    <dgm:cxn modelId="{7776F74A-C8A6-481D-9BF6-BCAB7C203534}" type="presParOf" srcId="{10BEAECF-AC9D-4CE3-8A8B-9438B35401F2}" destId="{65BE47CE-6E7E-45C9-95CA-8A9FEC623735}" srcOrd="3" destOrd="0" presId="urn:microsoft.com/office/officeart/2008/layout/LinedList"/>
    <dgm:cxn modelId="{4801751D-0E80-44D1-8FC8-A8D13CBAF314}" type="presParOf" srcId="{65BE47CE-6E7E-45C9-95CA-8A9FEC623735}" destId="{9422E3AB-409A-4D02-8AEA-1CFCA3BD7A86}" srcOrd="0" destOrd="0" presId="urn:microsoft.com/office/officeart/2008/layout/LinedList"/>
    <dgm:cxn modelId="{165A99A7-B9DB-4734-A79D-125A36413703}" type="presParOf" srcId="{65BE47CE-6E7E-45C9-95CA-8A9FEC623735}" destId="{8DB6D67A-6602-44E1-AEAA-E131DC5CFF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1F9041-BB3A-41BA-AC7A-C356ECE13E3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4482A0E-5D44-4F06-8805-793C0EEBB75A}">
      <dgm:prSet/>
      <dgm:spPr/>
      <dgm:t>
        <a:bodyPr/>
        <a:lstStyle/>
        <a:p>
          <a:r>
            <a:rPr lang="en-GB"/>
            <a:t>Aristotle Model of Communication</a:t>
          </a:r>
          <a:endParaRPr lang="en-US"/>
        </a:p>
      </dgm:t>
    </dgm:pt>
    <dgm:pt modelId="{668F7A87-9D3A-491F-96C0-826201F1C7DE}" type="parTrans" cxnId="{F42FCE39-3DEA-484A-BEBA-5CDB1DE40CDB}">
      <dgm:prSet/>
      <dgm:spPr/>
      <dgm:t>
        <a:bodyPr/>
        <a:lstStyle/>
        <a:p>
          <a:endParaRPr lang="en-US"/>
        </a:p>
      </dgm:t>
    </dgm:pt>
    <dgm:pt modelId="{CE1E8304-5D6E-4FD2-963A-F376A24F7EEE}" type="sibTrans" cxnId="{F42FCE39-3DEA-484A-BEBA-5CDB1DE40CDB}">
      <dgm:prSet/>
      <dgm:spPr/>
      <dgm:t>
        <a:bodyPr/>
        <a:lstStyle/>
        <a:p>
          <a:endParaRPr lang="en-US"/>
        </a:p>
      </dgm:t>
    </dgm:pt>
    <dgm:pt modelId="{571CE8E7-80FD-4D1B-BA34-D41AF327C915}">
      <dgm:prSet/>
      <dgm:spPr/>
      <dgm:t>
        <a:bodyPr/>
        <a:lstStyle/>
        <a:p>
          <a:r>
            <a:rPr lang="en-GB"/>
            <a:t>Shannon-Weaver Model of Communication</a:t>
          </a:r>
          <a:endParaRPr lang="en-US"/>
        </a:p>
      </dgm:t>
    </dgm:pt>
    <dgm:pt modelId="{542DCD50-95A0-42D3-A88A-058754218F8A}" type="parTrans" cxnId="{BB89B3E3-F44B-43D4-B5A4-96FCA825916A}">
      <dgm:prSet/>
      <dgm:spPr/>
      <dgm:t>
        <a:bodyPr/>
        <a:lstStyle/>
        <a:p>
          <a:endParaRPr lang="en-US"/>
        </a:p>
      </dgm:t>
    </dgm:pt>
    <dgm:pt modelId="{44707479-38CD-4C71-9BDF-B48F3CC9ACA4}" type="sibTrans" cxnId="{BB89B3E3-F44B-43D4-B5A4-96FCA825916A}">
      <dgm:prSet/>
      <dgm:spPr/>
      <dgm:t>
        <a:bodyPr/>
        <a:lstStyle/>
        <a:p>
          <a:endParaRPr lang="en-US"/>
        </a:p>
      </dgm:t>
    </dgm:pt>
    <dgm:pt modelId="{EC9B02D1-58C4-43B5-97D9-085BF3C7B82F}">
      <dgm:prSet/>
      <dgm:spPr/>
      <dgm:t>
        <a:bodyPr/>
        <a:lstStyle/>
        <a:p>
          <a:r>
            <a:rPr lang="en-GB"/>
            <a:t>Lasswell’s Model of Communication</a:t>
          </a:r>
          <a:endParaRPr lang="en-US"/>
        </a:p>
      </dgm:t>
    </dgm:pt>
    <dgm:pt modelId="{CB322102-122A-4CF0-B3B3-04C6DD56B398}" type="parTrans" cxnId="{EA13F120-6158-4286-AF7D-0C209B2A04BE}">
      <dgm:prSet/>
      <dgm:spPr/>
      <dgm:t>
        <a:bodyPr/>
        <a:lstStyle/>
        <a:p>
          <a:endParaRPr lang="en-US"/>
        </a:p>
      </dgm:t>
    </dgm:pt>
    <dgm:pt modelId="{187DD1E6-28FC-4BEB-B439-2018F79E0AB3}" type="sibTrans" cxnId="{EA13F120-6158-4286-AF7D-0C209B2A04BE}">
      <dgm:prSet/>
      <dgm:spPr/>
      <dgm:t>
        <a:bodyPr/>
        <a:lstStyle/>
        <a:p>
          <a:endParaRPr lang="en-US"/>
        </a:p>
      </dgm:t>
    </dgm:pt>
    <dgm:pt modelId="{B3F5F79C-5872-40CD-84EC-C8CCD93BBB0A}">
      <dgm:prSet/>
      <dgm:spPr/>
      <dgm:t>
        <a:bodyPr/>
        <a:lstStyle/>
        <a:p>
          <a:r>
            <a:rPr lang="en-GB"/>
            <a:t>Berlo’s SMCR Model of Communication</a:t>
          </a:r>
          <a:endParaRPr lang="en-US"/>
        </a:p>
      </dgm:t>
    </dgm:pt>
    <dgm:pt modelId="{E0027720-CC17-442C-A494-E1A05D930A98}" type="parTrans" cxnId="{B380350A-570E-4786-BB50-C915DB706A53}">
      <dgm:prSet/>
      <dgm:spPr/>
      <dgm:t>
        <a:bodyPr/>
        <a:lstStyle/>
        <a:p>
          <a:endParaRPr lang="en-US"/>
        </a:p>
      </dgm:t>
    </dgm:pt>
    <dgm:pt modelId="{EC892939-89B6-4840-8CDA-C3852AEF298A}" type="sibTrans" cxnId="{B380350A-570E-4786-BB50-C915DB706A53}">
      <dgm:prSet/>
      <dgm:spPr/>
      <dgm:t>
        <a:bodyPr/>
        <a:lstStyle/>
        <a:p>
          <a:endParaRPr lang="en-US"/>
        </a:p>
      </dgm:t>
    </dgm:pt>
    <dgm:pt modelId="{868196C3-8533-4A42-A324-F6F6BB09952F}" type="pres">
      <dgm:prSet presAssocID="{421F9041-BB3A-41BA-AC7A-C356ECE13E3C}" presName="vert0" presStyleCnt="0">
        <dgm:presLayoutVars>
          <dgm:dir/>
          <dgm:animOne val="branch"/>
          <dgm:animLvl val="lvl"/>
        </dgm:presLayoutVars>
      </dgm:prSet>
      <dgm:spPr/>
    </dgm:pt>
    <dgm:pt modelId="{E6092918-3D31-4D3D-BC2C-BC092BB802D7}" type="pres">
      <dgm:prSet presAssocID="{A4482A0E-5D44-4F06-8805-793C0EEBB75A}" presName="thickLine" presStyleLbl="alignNode1" presStyleIdx="0" presStyleCnt="4"/>
      <dgm:spPr/>
    </dgm:pt>
    <dgm:pt modelId="{0012F3C1-6450-409F-B998-83B7B8584F34}" type="pres">
      <dgm:prSet presAssocID="{A4482A0E-5D44-4F06-8805-793C0EEBB75A}" presName="horz1" presStyleCnt="0"/>
      <dgm:spPr/>
    </dgm:pt>
    <dgm:pt modelId="{13F226F8-456D-4FD6-A4BF-52E8C315A8D1}" type="pres">
      <dgm:prSet presAssocID="{A4482A0E-5D44-4F06-8805-793C0EEBB75A}" presName="tx1" presStyleLbl="revTx" presStyleIdx="0" presStyleCnt="4"/>
      <dgm:spPr/>
    </dgm:pt>
    <dgm:pt modelId="{2800EC66-DF33-4599-A122-1BD0B209934F}" type="pres">
      <dgm:prSet presAssocID="{A4482A0E-5D44-4F06-8805-793C0EEBB75A}" presName="vert1" presStyleCnt="0"/>
      <dgm:spPr/>
    </dgm:pt>
    <dgm:pt modelId="{7E0C8566-AA57-4277-8F99-BE696C3E7FDD}" type="pres">
      <dgm:prSet presAssocID="{571CE8E7-80FD-4D1B-BA34-D41AF327C915}" presName="thickLine" presStyleLbl="alignNode1" presStyleIdx="1" presStyleCnt="4"/>
      <dgm:spPr/>
    </dgm:pt>
    <dgm:pt modelId="{818A3F3D-8747-4FA0-9413-A5AD13D6DA87}" type="pres">
      <dgm:prSet presAssocID="{571CE8E7-80FD-4D1B-BA34-D41AF327C915}" presName="horz1" presStyleCnt="0"/>
      <dgm:spPr/>
    </dgm:pt>
    <dgm:pt modelId="{0259B00E-0697-4354-8EB4-2762FA3ED7E4}" type="pres">
      <dgm:prSet presAssocID="{571CE8E7-80FD-4D1B-BA34-D41AF327C915}" presName="tx1" presStyleLbl="revTx" presStyleIdx="1" presStyleCnt="4"/>
      <dgm:spPr/>
    </dgm:pt>
    <dgm:pt modelId="{2B965FA1-4A28-47DC-81DF-36F56CECCC66}" type="pres">
      <dgm:prSet presAssocID="{571CE8E7-80FD-4D1B-BA34-D41AF327C915}" presName="vert1" presStyleCnt="0"/>
      <dgm:spPr/>
    </dgm:pt>
    <dgm:pt modelId="{1DB34BD9-A807-4FED-B812-69656E4ACA6D}" type="pres">
      <dgm:prSet presAssocID="{EC9B02D1-58C4-43B5-97D9-085BF3C7B82F}" presName="thickLine" presStyleLbl="alignNode1" presStyleIdx="2" presStyleCnt="4"/>
      <dgm:spPr/>
    </dgm:pt>
    <dgm:pt modelId="{AE01A43E-E7A2-47DD-8685-04A220AEBA6B}" type="pres">
      <dgm:prSet presAssocID="{EC9B02D1-58C4-43B5-97D9-085BF3C7B82F}" presName="horz1" presStyleCnt="0"/>
      <dgm:spPr/>
    </dgm:pt>
    <dgm:pt modelId="{CBFF3137-0B70-4FCB-AE75-4FB735A49D34}" type="pres">
      <dgm:prSet presAssocID="{EC9B02D1-58C4-43B5-97D9-085BF3C7B82F}" presName="tx1" presStyleLbl="revTx" presStyleIdx="2" presStyleCnt="4"/>
      <dgm:spPr/>
    </dgm:pt>
    <dgm:pt modelId="{BEBA5261-543F-4C56-8DBB-C639FC7FA3D1}" type="pres">
      <dgm:prSet presAssocID="{EC9B02D1-58C4-43B5-97D9-085BF3C7B82F}" presName="vert1" presStyleCnt="0"/>
      <dgm:spPr/>
    </dgm:pt>
    <dgm:pt modelId="{BFEF8928-A941-47B5-8D69-158156DC7539}" type="pres">
      <dgm:prSet presAssocID="{B3F5F79C-5872-40CD-84EC-C8CCD93BBB0A}" presName="thickLine" presStyleLbl="alignNode1" presStyleIdx="3" presStyleCnt="4"/>
      <dgm:spPr/>
    </dgm:pt>
    <dgm:pt modelId="{4F6261AE-B111-4050-A2C4-B0F8DEC177F1}" type="pres">
      <dgm:prSet presAssocID="{B3F5F79C-5872-40CD-84EC-C8CCD93BBB0A}" presName="horz1" presStyleCnt="0"/>
      <dgm:spPr/>
    </dgm:pt>
    <dgm:pt modelId="{2BFB5CD1-D49C-4F43-A1FD-F46D63B0D82E}" type="pres">
      <dgm:prSet presAssocID="{B3F5F79C-5872-40CD-84EC-C8CCD93BBB0A}" presName="tx1" presStyleLbl="revTx" presStyleIdx="3" presStyleCnt="4"/>
      <dgm:spPr/>
    </dgm:pt>
    <dgm:pt modelId="{75DAED49-DCC0-4129-8E0B-2283AEFB2D31}" type="pres">
      <dgm:prSet presAssocID="{B3F5F79C-5872-40CD-84EC-C8CCD93BBB0A}" presName="vert1" presStyleCnt="0"/>
      <dgm:spPr/>
    </dgm:pt>
  </dgm:ptLst>
  <dgm:cxnLst>
    <dgm:cxn modelId="{B380350A-570E-4786-BB50-C915DB706A53}" srcId="{421F9041-BB3A-41BA-AC7A-C356ECE13E3C}" destId="{B3F5F79C-5872-40CD-84EC-C8CCD93BBB0A}" srcOrd="3" destOrd="0" parTransId="{E0027720-CC17-442C-A494-E1A05D930A98}" sibTransId="{EC892939-89B6-4840-8CDA-C3852AEF298A}"/>
    <dgm:cxn modelId="{EA13F120-6158-4286-AF7D-0C209B2A04BE}" srcId="{421F9041-BB3A-41BA-AC7A-C356ECE13E3C}" destId="{EC9B02D1-58C4-43B5-97D9-085BF3C7B82F}" srcOrd="2" destOrd="0" parTransId="{CB322102-122A-4CF0-B3B3-04C6DD56B398}" sibTransId="{187DD1E6-28FC-4BEB-B439-2018F79E0AB3}"/>
    <dgm:cxn modelId="{F42FCE39-3DEA-484A-BEBA-5CDB1DE40CDB}" srcId="{421F9041-BB3A-41BA-AC7A-C356ECE13E3C}" destId="{A4482A0E-5D44-4F06-8805-793C0EEBB75A}" srcOrd="0" destOrd="0" parTransId="{668F7A87-9D3A-491F-96C0-826201F1C7DE}" sibTransId="{CE1E8304-5D6E-4FD2-963A-F376A24F7EEE}"/>
    <dgm:cxn modelId="{043FB97F-A541-4DA6-800C-42E1CE2B7A89}" type="presOf" srcId="{571CE8E7-80FD-4D1B-BA34-D41AF327C915}" destId="{0259B00E-0697-4354-8EB4-2762FA3ED7E4}" srcOrd="0" destOrd="0" presId="urn:microsoft.com/office/officeart/2008/layout/LinedList"/>
    <dgm:cxn modelId="{3DFD8083-6C03-4F52-8824-2BC36010BDE5}" type="presOf" srcId="{EC9B02D1-58C4-43B5-97D9-085BF3C7B82F}" destId="{CBFF3137-0B70-4FCB-AE75-4FB735A49D34}" srcOrd="0" destOrd="0" presId="urn:microsoft.com/office/officeart/2008/layout/LinedList"/>
    <dgm:cxn modelId="{91BD4EA0-E836-42EB-BE62-E47023ECE6C8}" type="presOf" srcId="{B3F5F79C-5872-40CD-84EC-C8CCD93BBB0A}" destId="{2BFB5CD1-D49C-4F43-A1FD-F46D63B0D82E}" srcOrd="0" destOrd="0" presId="urn:microsoft.com/office/officeart/2008/layout/LinedList"/>
    <dgm:cxn modelId="{CDCD1EB5-5651-4421-B628-926D18990B52}" type="presOf" srcId="{A4482A0E-5D44-4F06-8805-793C0EEBB75A}" destId="{13F226F8-456D-4FD6-A4BF-52E8C315A8D1}" srcOrd="0" destOrd="0" presId="urn:microsoft.com/office/officeart/2008/layout/LinedList"/>
    <dgm:cxn modelId="{23DFD2BB-64CE-4174-87F6-79784B27F65A}" type="presOf" srcId="{421F9041-BB3A-41BA-AC7A-C356ECE13E3C}" destId="{868196C3-8533-4A42-A324-F6F6BB09952F}" srcOrd="0" destOrd="0" presId="urn:microsoft.com/office/officeart/2008/layout/LinedList"/>
    <dgm:cxn modelId="{BB89B3E3-F44B-43D4-B5A4-96FCA825916A}" srcId="{421F9041-BB3A-41BA-AC7A-C356ECE13E3C}" destId="{571CE8E7-80FD-4D1B-BA34-D41AF327C915}" srcOrd="1" destOrd="0" parTransId="{542DCD50-95A0-42D3-A88A-058754218F8A}" sibTransId="{44707479-38CD-4C71-9BDF-B48F3CC9ACA4}"/>
    <dgm:cxn modelId="{844E02E7-E336-4289-A9A4-F7C09689A60C}" type="presParOf" srcId="{868196C3-8533-4A42-A324-F6F6BB09952F}" destId="{E6092918-3D31-4D3D-BC2C-BC092BB802D7}" srcOrd="0" destOrd="0" presId="urn:microsoft.com/office/officeart/2008/layout/LinedList"/>
    <dgm:cxn modelId="{6AD04177-7F18-419B-9199-7AA8B47F283C}" type="presParOf" srcId="{868196C3-8533-4A42-A324-F6F6BB09952F}" destId="{0012F3C1-6450-409F-B998-83B7B8584F34}" srcOrd="1" destOrd="0" presId="urn:microsoft.com/office/officeart/2008/layout/LinedList"/>
    <dgm:cxn modelId="{12C3584B-7223-43E9-8F36-1FD98EEC49FD}" type="presParOf" srcId="{0012F3C1-6450-409F-B998-83B7B8584F34}" destId="{13F226F8-456D-4FD6-A4BF-52E8C315A8D1}" srcOrd="0" destOrd="0" presId="urn:microsoft.com/office/officeart/2008/layout/LinedList"/>
    <dgm:cxn modelId="{23B40923-6D02-4078-81DC-41A36F7E0C0E}" type="presParOf" srcId="{0012F3C1-6450-409F-B998-83B7B8584F34}" destId="{2800EC66-DF33-4599-A122-1BD0B209934F}" srcOrd="1" destOrd="0" presId="urn:microsoft.com/office/officeart/2008/layout/LinedList"/>
    <dgm:cxn modelId="{E08B5384-7D6F-485D-8AE4-25B9332BBBAC}" type="presParOf" srcId="{868196C3-8533-4A42-A324-F6F6BB09952F}" destId="{7E0C8566-AA57-4277-8F99-BE696C3E7FDD}" srcOrd="2" destOrd="0" presId="urn:microsoft.com/office/officeart/2008/layout/LinedList"/>
    <dgm:cxn modelId="{A75B7D67-E016-4F1A-A330-D7A23D5CE908}" type="presParOf" srcId="{868196C3-8533-4A42-A324-F6F6BB09952F}" destId="{818A3F3D-8747-4FA0-9413-A5AD13D6DA87}" srcOrd="3" destOrd="0" presId="urn:microsoft.com/office/officeart/2008/layout/LinedList"/>
    <dgm:cxn modelId="{4BD96A2F-7E46-484E-A73F-7F37D5271793}" type="presParOf" srcId="{818A3F3D-8747-4FA0-9413-A5AD13D6DA87}" destId="{0259B00E-0697-4354-8EB4-2762FA3ED7E4}" srcOrd="0" destOrd="0" presId="urn:microsoft.com/office/officeart/2008/layout/LinedList"/>
    <dgm:cxn modelId="{9C16BD9D-73B4-43DD-889D-B8FCC0CE1ADA}" type="presParOf" srcId="{818A3F3D-8747-4FA0-9413-A5AD13D6DA87}" destId="{2B965FA1-4A28-47DC-81DF-36F56CECCC66}" srcOrd="1" destOrd="0" presId="urn:microsoft.com/office/officeart/2008/layout/LinedList"/>
    <dgm:cxn modelId="{CD28C175-4813-4721-BEDE-EF8FE1CB5452}" type="presParOf" srcId="{868196C3-8533-4A42-A324-F6F6BB09952F}" destId="{1DB34BD9-A807-4FED-B812-69656E4ACA6D}" srcOrd="4" destOrd="0" presId="urn:microsoft.com/office/officeart/2008/layout/LinedList"/>
    <dgm:cxn modelId="{CFE496F1-D482-4BDA-B2BE-79551E8A9A83}" type="presParOf" srcId="{868196C3-8533-4A42-A324-F6F6BB09952F}" destId="{AE01A43E-E7A2-47DD-8685-04A220AEBA6B}" srcOrd="5" destOrd="0" presId="urn:microsoft.com/office/officeart/2008/layout/LinedList"/>
    <dgm:cxn modelId="{72DEB0CC-C2C4-43CE-91E9-FC8075FD2BC2}" type="presParOf" srcId="{AE01A43E-E7A2-47DD-8685-04A220AEBA6B}" destId="{CBFF3137-0B70-4FCB-AE75-4FB735A49D34}" srcOrd="0" destOrd="0" presId="urn:microsoft.com/office/officeart/2008/layout/LinedList"/>
    <dgm:cxn modelId="{F430B3C5-C0D8-4D8B-92DC-83D6AD5AA14F}" type="presParOf" srcId="{AE01A43E-E7A2-47DD-8685-04A220AEBA6B}" destId="{BEBA5261-543F-4C56-8DBB-C639FC7FA3D1}" srcOrd="1" destOrd="0" presId="urn:microsoft.com/office/officeart/2008/layout/LinedList"/>
    <dgm:cxn modelId="{3495DEBB-FBD6-4C1E-B835-DEF60DB2C096}" type="presParOf" srcId="{868196C3-8533-4A42-A324-F6F6BB09952F}" destId="{BFEF8928-A941-47B5-8D69-158156DC7539}" srcOrd="6" destOrd="0" presId="urn:microsoft.com/office/officeart/2008/layout/LinedList"/>
    <dgm:cxn modelId="{554C87F0-78DD-4D54-A6D5-DA5FBB5213D5}" type="presParOf" srcId="{868196C3-8533-4A42-A324-F6F6BB09952F}" destId="{4F6261AE-B111-4050-A2C4-B0F8DEC177F1}" srcOrd="7" destOrd="0" presId="urn:microsoft.com/office/officeart/2008/layout/LinedList"/>
    <dgm:cxn modelId="{D806B52C-4494-48A7-9A99-34A71B1E0B15}" type="presParOf" srcId="{4F6261AE-B111-4050-A2C4-B0F8DEC177F1}" destId="{2BFB5CD1-D49C-4F43-A1FD-F46D63B0D82E}" srcOrd="0" destOrd="0" presId="urn:microsoft.com/office/officeart/2008/layout/LinedList"/>
    <dgm:cxn modelId="{AC17B871-EFA7-4F1A-87B5-A2776E52696F}" type="presParOf" srcId="{4F6261AE-B111-4050-A2C4-B0F8DEC177F1}" destId="{75DAED49-DCC0-4129-8E0B-2283AEFB2D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8CD578-21A4-4BEB-B0F0-ADFC4818E401}"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836CFABF-9BCB-48AA-95F5-085E7D97BD39}">
      <dgm:prSet phldrT="[Text]"/>
      <dgm:spPr/>
      <dgm:t>
        <a:bodyPr/>
        <a:lstStyle/>
        <a:p>
          <a:r>
            <a:rPr lang="en-GB"/>
            <a:t>Information Source</a:t>
          </a:r>
        </a:p>
      </dgm:t>
    </dgm:pt>
    <dgm:pt modelId="{604F00DF-4D5D-4A6E-91D4-6E85A9F25C60}" type="parTrans" cxnId="{3A280B7B-1619-4297-A98A-18626BFE3023}">
      <dgm:prSet/>
      <dgm:spPr/>
      <dgm:t>
        <a:bodyPr/>
        <a:lstStyle/>
        <a:p>
          <a:endParaRPr lang="en-GB"/>
        </a:p>
      </dgm:t>
    </dgm:pt>
    <dgm:pt modelId="{96D4397A-A6A3-46FD-B764-23CFA3CD45CC}" type="sibTrans" cxnId="{3A280B7B-1619-4297-A98A-18626BFE3023}">
      <dgm:prSet/>
      <dgm:spPr/>
      <dgm:t>
        <a:bodyPr/>
        <a:lstStyle/>
        <a:p>
          <a:endParaRPr lang="en-GB"/>
        </a:p>
      </dgm:t>
    </dgm:pt>
    <dgm:pt modelId="{EA8C2B2C-61BB-4643-B7F3-84F22E6E2B6C}">
      <dgm:prSet phldrT="[Text]"/>
      <dgm:spPr/>
      <dgm:t>
        <a:bodyPr/>
        <a:lstStyle/>
        <a:p>
          <a:r>
            <a:rPr lang="en-GB"/>
            <a:t>Transmitter</a:t>
          </a:r>
        </a:p>
      </dgm:t>
    </dgm:pt>
    <dgm:pt modelId="{2F93F6C8-0010-46E7-BB04-DE6424820B52}" type="parTrans" cxnId="{C9410B9D-31C0-4759-A1DE-3BB47B78866E}">
      <dgm:prSet/>
      <dgm:spPr/>
      <dgm:t>
        <a:bodyPr/>
        <a:lstStyle/>
        <a:p>
          <a:endParaRPr lang="en-GB"/>
        </a:p>
      </dgm:t>
    </dgm:pt>
    <dgm:pt modelId="{ED1BF940-E85D-4D19-85C7-8A10CAB44227}" type="sibTrans" cxnId="{C9410B9D-31C0-4759-A1DE-3BB47B78866E}">
      <dgm:prSet/>
      <dgm:spPr/>
      <dgm:t>
        <a:bodyPr/>
        <a:lstStyle/>
        <a:p>
          <a:endParaRPr lang="en-GB"/>
        </a:p>
      </dgm:t>
    </dgm:pt>
    <dgm:pt modelId="{770F8810-5082-49BE-82C1-47BE7723180F}">
      <dgm:prSet phldrT="[Text]"/>
      <dgm:spPr/>
      <dgm:t>
        <a:bodyPr/>
        <a:lstStyle/>
        <a:p>
          <a:r>
            <a:rPr lang="en-GB"/>
            <a:t>Channel</a:t>
          </a:r>
        </a:p>
      </dgm:t>
    </dgm:pt>
    <dgm:pt modelId="{9BD84685-5484-4651-9551-A7BA6326BD36}" type="parTrans" cxnId="{712EA128-1412-4C82-9AFA-9BB060F2ED8D}">
      <dgm:prSet/>
      <dgm:spPr/>
      <dgm:t>
        <a:bodyPr/>
        <a:lstStyle/>
        <a:p>
          <a:endParaRPr lang="en-GB"/>
        </a:p>
      </dgm:t>
    </dgm:pt>
    <dgm:pt modelId="{BB7BD215-C338-4286-A437-0F1E1C2BBBD9}" type="sibTrans" cxnId="{712EA128-1412-4C82-9AFA-9BB060F2ED8D}">
      <dgm:prSet/>
      <dgm:spPr/>
      <dgm:t>
        <a:bodyPr/>
        <a:lstStyle/>
        <a:p>
          <a:endParaRPr lang="en-GB"/>
        </a:p>
      </dgm:t>
    </dgm:pt>
    <dgm:pt modelId="{B6878424-414C-498F-A7FA-7D0913D56BD1}">
      <dgm:prSet/>
      <dgm:spPr/>
      <dgm:t>
        <a:bodyPr/>
        <a:lstStyle/>
        <a:p>
          <a:r>
            <a:rPr lang="en-GB"/>
            <a:t>Receiver</a:t>
          </a:r>
        </a:p>
      </dgm:t>
    </dgm:pt>
    <dgm:pt modelId="{20D5C5E3-7EB3-419D-B4FE-99C2413CE48E}" type="parTrans" cxnId="{29BA07C4-7F9A-4A0C-BDB9-2BE27E77A2F3}">
      <dgm:prSet/>
      <dgm:spPr/>
      <dgm:t>
        <a:bodyPr/>
        <a:lstStyle/>
        <a:p>
          <a:endParaRPr lang="en-GB"/>
        </a:p>
      </dgm:t>
    </dgm:pt>
    <dgm:pt modelId="{EE7442C8-FE10-4205-A4CF-1BF50FFB1E14}" type="sibTrans" cxnId="{29BA07C4-7F9A-4A0C-BDB9-2BE27E77A2F3}">
      <dgm:prSet/>
      <dgm:spPr/>
      <dgm:t>
        <a:bodyPr/>
        <a:lstStyle/>
        <a:p>
          <a:endParaRPr lang="en-GB"/>
        </a:p>
      </dgm:t>
    </dgm:pt>
    <dgm:pt modelId="{C63C8BA1-57B6-4DC8-A6CF-5151170F72BB}">
      <dgm:prSet/>
      <dgm:spPr/>
      <dgm:t>
        <a:bodyPr/>
        <a:lstStyle/>
        <a:p>
          <a:r>
            <a:rPr lang="en-GB"/>
            <a:t>Destination</a:t>
          </a:r>
        </a:p>
      </dgm:t>
    </dgm:pt>
    <dgm:pt modelId="{23DAE213-9F9C-4405-9B95-786CA0BDA1A7}" type="parTrans" cxnId="{DA4232EF-4E2F-4BF9-BD28-CC88A109AE08}">
      <dgm:prSet/>
      <dgm:spPr/>
      <dgm:t>
        <a:bodyPr/>
        <a:lstStyle/>
        <a:p>
          <a:endParaRPr lang="en-GB"/>
        </a:p>
      </dgm:t>
    </dgm:pt>
    <dgm:pt modelId="{2FC6D6DF-8C04-476E-B1FD-AFD1CE4AE486}" type="sibTrans" cxnId="{DA4232EF-4E2F-4BF9-BD28-CC88A109AE08}">
      <dgm:prSet/>
      <dgm:spPr/>
      <dgm:t>
        <a:bodyPr/>
        <a:lstStyle/>
        <a:p>
          <a:endParaRPr lang="en-GB"/>
        </a:p>
      </dgm:t>
    </dgm:pt>
    <dgm:pt modelId="{9348DB36-7519-478A-9431-1192CAE0C5F1}">
      <dgm:prSet/>
      <dgm:spPr/>
      <dgm:t>
        <a:bodyPr/>
        <a:lstStyle/>
        <a:p>
          <a:endParaRPr lang="en-GB"/>
        </a:p>
      </dgm:t>
    </dgm:pt>
    <dgm:pt modelId="{04C7C32F-1CC4-4BD5-9F06-D3122FE18EF3}" type="parTrans" cxnId="{4F299808-8BDD-4635-A906-83E9556CE4A0}">
      <dgm:prSet/>
      <dgm:spPr/>
      <dgm:t>
        <a:bodyPr/>
        <a:lstStyle/>
        <a:p>
          <a:endParaRPr lang="en-GB"/>
        </a:p>
      </dgm:t>
    </dgm:pt>
    <dgm:pt modelId="{03F97C44-0061-4371-8516-2F05E670194F}" type="sibTrans" cxnId="{4F299808-8BDD-4635-A906-83E9556CE4A0}">
      <dgm:prSet/>
      <dgm:spPr/>
      <dgm:t>
        <a:bodyPr/>
        <a:lstStyle/>
        <a:p>
          <a:endParaRPr lang="en-GB"/>
        </a:p>
      </dgm:t>
    </dgm:pt>
    <dgm:pt modelId="{025DD214-42A3-403E-8DDF-22067E22CADF}" type="pres">
      <dgm:prSet presAssocID="{D48CD578-21A4-4BEB-B0F0-ADFC4818E401}" presName="Name0" presStyleCnt="0">
        <dgm:presLayoutVars>
          <dgm:chMax val="11"/>
          <dgm:chPref val="11"/>
          <dgm:dir/>
          <dgm:resizeHandles/>
        </dgm:presLayoutVars>
      </dgm:prSet>
      <dgm:spPr/>
    </dgm:pt>
    <dgm:pt modelId="{0A55FB33-421A-408A-BF91-773F85121154}" type="pres">
      <dgm:prSet presAssocID="{C63C8BA1-57B6-4DC8-A6CF-5151170F72BB}" presName="Accent5" presStyleCnt="0"/>
      <dgm:spPr/>
    </dgm:pt>
    <dgm:pt modelId="{A0AAFD3E-12DE-4C9C-A104-6E1ACC6840BA}" type="pres">
      <dgm:prSet presAssocID="{C63C8BA1-57B6-4DC8-A6CF-5151170F72BB}" presName="Accent" presStyleLbl="node1" presStyleIdx="0" presStyleCnt="5"/>
      <dgm:spPr/>
    </dgm:pt>
    <dgm:pt modelId="{BE5B7056-C987-433C-B432-39FECD6CB8AA}" type="pres">
      <dgm:prSet presAssocID="{C63C8BA1-57B6-4DC8-A6CF-5151170F72BB}" presName="ParentBackground5" presStyleCnt="0"/>
      <dgm:spPr/>
    </dgm:pt>
    <dgm:pt modelId="{72BDB0D6-BA98-4A09-BFA1-D5710C2E8177}" type="pres">
      <dgm:prSet presAssocID="{C63C8BA1-57B6-4DC8-A6CF-5151170F72BB}" presName="ParentBackground" presStyleLbl="fgAcc1" presStyleIdx="0" presStyleCnt="5"/>
      <dgm:spPr/>
    </dgm:pt>
    <dgm:pt modelId="{4DFA1E05-B424-4E2D-BF07-1A4B409BABD0}" type="pres">
      <dgm:prSet presAssocID="{C63C8BA1-57B6-4DC8-A6CF-5151170F72BB}" presName="Parent5" presStyleLbl="revTx" presStyleIdx="0" presStyleCnt="1">
        <dgm:presLayoutVars>
          <dgm:chMax val="1"/>
          <dgm:chPref val="1"/>
          <dgm:bulletEnabled val="1"/>
        </dgm:presLayoutVars>
      </dgm:prSet>
      <dgm:spPr/>
    </dgm:pt>
    <dgm:pt modelId="{85932A1F-383C-44C2-B2BE-906E0F598DCB}" type="pres">
      <dgm:prSet presAssocID="{B6878424-414C-498F-A7FA-7D0913D56BD1}" presName="Accent4" presStyleCnt="0"/>
      <dgm:spPr/>
    </dgm:pt>
    <dgm:pt modelId="{F47DAB50-E3DA-4B73-A36B-D35CF52BC0CD}" type="pres">
      <dgm:prSet presAssocID="{B6878424-414C-498F-A7FA-7D0913D56BD1}" presName="Accent" presStyleLbl="node1" presStyleIdx="1" presStyleCnt="5"/>
      <dgm:spPr/>
    </dgm:pt>
    <dgm:pt modelId="{A82BF0D3-D985-42E6-AF5A-629D23F31DF3}" type="pres">
      <dgm:prSet presAssocID="{B6878424-414C-498F-A7FA-7D0913D56BD1}" presName="ParentBackground4" presStyleCnt="0"/>
      <dgm:spPr/>
    </dgm:pt>
    <dgm:pt modelId="{42829EFA-4E1F-4776-8B38-DCD51AF76A0E}" type="pres">
      <dgm:prSet presAssocID="{B6878424-414C-498F-A7FA-7D0913D56BD1}" presName="ParentBackground" presStyleLbl="fgAcc1" presStyleIdx="1" presStyleCnt="5"/>
      <dgm:spPr/>
    </dgm:pt>
    <dgm:pt modelId="{6F2EBFED-F2FE-4EB9-934C-371046C6E4B9}" type="pres">
      <dgm:prSet presAssocID="{B6878424-414C-498F-A7FA-7D0913D56BD1}" presName="Parent4" presStyleLbl="revTx" presStyleIdx="0" presStyleCnt="1">
        <dgm:presLayoutVars>
          <dgm:chMax val="1"/>
          <dgm:chPref val="1"/>
          <dgm:bulletEnabled val="1"/>
        </dgm:presLayoutVars>
      </dgm:prSet>
      <dgm:spPr/>
    </dgm:pt>
    <dgm:pt modelId="{7992F764-75E7-48B1-ABAC-48BA51B85424}" type="pres">
      <dgm:prSet presAssocID="{770F8810-5082-49BE-82C1-47BE7723180F}" presName="Accent3" presStyleCnt="0"/>
      <dgm:spPr/>
    </dgm:pt>
    <dgm:pt modelId="{94301765-0BBC-46D2-B785-2ABE309BD2E4}" type="pres">
      <dgm:prSet presAssocID="{770F8810-5082-49BE-82C1-47BE7723180F}" presName="Accent" presStyleLbl="node1" presStyleIdx="2" presStyleCnt="5"/>
      <dgm:spPr/>
    </dgm:pt>
    <dgm:pt modelId="{70EAE688-CF18-4EFD-A810-7D8FAC990E0B}" type="pres">
      <dgm:prSet presAssocID="{770F8810-5082-49BE-82C1-47BE7723180F}" presName="ParentBackground3" presStyleCnt="0"/>
      <dgm:spPr/>
    </dgm:pt>
    <dgm:pt modelId="{A6A6845F-7A02-41AF-A6DF-34AD33A668F9}" type="pres">
      <dgm:prSet presAssocID="{770F8810-5082-49BE-82C1-47BE7723180F}" presName="ParentBackground" presStyleLbl="fgAcc1" presStyleIdx="2" presStyleCnt="5" custLinFactNeighborX="2803" custLinFactNeighborY="-9"/>
      <dgm:spPr/>
    </dgm:pt>
    <dgm:pt modelId="{8EF7758E-2D00-4E76-AF67-CCDF501E7771}" type="pres">
      <dgm:prSet presAssocID="{770F8810-5082-49BE-82C1-47BE7723180F}" presName="Child3" presStyleLbl="revTx" presStyleIdx="0" presStyleCnt="1">
        <dgm:presLayoutVars>
          <dgm:chMax val="0"/>
          <dgm:chPref val="0"/>
          <dgm:bulletEnabled val="1"/>
        </dgm:presLayoutVars>
      </dgm:prSet>
      <dgm:spPr/>
    </dgm:pt>
    <dgm:pt modelId="{C38BE8B2-5CC1-43AC-89EA-D0FEAE41F5E4}" type="pres">
      <dgm:prSet presAssocID="{770F8810-5082-49BE-82C1-47BE7723180F}" presName="Parent3" presStyleLbl="revTx" presStyleIdx="0" presStyleCnt="1">
        <dgm:presLayoutVars>
          <dgm:chMax val="1"/>
          <dgm:chPref val="1"/>
          <dgm:bulletEnabled val="1"/>
        </dgm:presLayoutVars>
      </dgm:prSet>
      <dgm:spPr/>
    </dgm:pt>
    <dgm:pt modelId="{B3702EE7-293A-466F-B4EA-C6950B1978DD}" type="pres">
      <dgm:prSet presAssocID="{EA8C2B2C-61BB-4643-B7F3-84F22E6E2B6C}" presName="Accent2" presStyleCnt="0"/>
      <dgm:spPr/>
    </dgm:pt>
    <dgm:pt modelId="{4192BA8D-A293-4A80-81D9-4FF54F0D9CEC}" type="pres">
      <dgm:prSet presAssocID="{EA8C2B2C-61BB-4643-B7F3-84F22E6E2B6C}" presName="Accent" presStyleLbl="node1" presStyleIdx="3" presStyleCnt="5"/>
      <dgm:spPr/>
    </dgm:pt>
    <dgm:pt modelId="{42DEF0E5-B1F1-41A9-A0C9-3B85480A8EC6}" type="pres">
      <dgm:prSet presAssocID="{EA8C2B2C-61BB-4643-B7F3-84F22E6E2B6C}" presName="ParentBackground2" presStyleCnt="0"/>
      <dgm:spPr/>
    </dgm:pt>
    <dgm:pt modelId="{0128B97F-99B6-4740-A384-B8271D200C0B}" type="pres">
      <dgm:prSet presAssocID="{EA8C2B2C-61BB-4643-B7F3-84F22E6E2B6C}" presName="ParentBackground" presStyleLbl="fgAcc1" presStyleIdx="3" presStyleCnt="5"/>
      <dgm:spPr/>
    </dgm:pt>
    <dgm:pt modelId="{A7152B9E-B78B-425B-862F-6E427E76CAC7}" type="pres">
      <dgm:prSet presAssocID="{EA8C2B2C-61BB-4643-B7F3-84F22E6E2B6C}" presName="Parent2" presStyleLbl="revTx" presStyleIdx="0" presStyleCnt="1">
        <dgm:presLayoutVars>
          <dgm:chMax val="1"/>
          <dgm:chPref val="1"/>
          <dgm:bulletEnabled val="1"/>
        </dgm:presLayoutVars>
      </dgm:prSet>
      <dgm:spPr/>
    </dgm:pt>
    <dgm:pt modelId="{08D0CBD2-723C-4C2A-A4F9-4F86851017D3}" type="pres">
      <dgm:prSet presAssocID="{836CFABF-9BCB-48AA-95F5-085E7D97BD39}" presName="Accent1" presStyleCnt="0"/>
      <dgm:spPr/>
    </dgm:pt>
    <dgm:pt modelId="{F5814B69-A570-4A95-8FF4-28727E9F2AF4}" type="pres">
      <dgm:prSet presAssocID="{836CFABF-9BCB-48AA-95F5-085E7D97BD39}" presName="Accent" presStyleLbl="node1" presStyleIdx="4" presStyleCnt="5"/>
      <dgm:spPr/>
    </dgm:pt>
    <dgm:pt modelId="{4BAF9237-129C-4557-8A13-FF0D38E83D93}" type="pres">
      <dgm:prSet presAssocID="{836CFABF-9BCB-48AA-95F5-085E7D97BD39}" presName="ParentBackground1" presStyleCnt="0"/>
      <dgm:spPr/>
    </dgm:pt>
    <dgm:pt modelId="{3066D482-D119-41DA-9440-04560A0A010D}" type="pres">
      <dgm:prSet presAssocID="{836CFABF-9BCB-48AA-95F5-085E7D97BD39}" presName="ParentBackground" presStyleLbl="fgAcc1" presStyleIdx="4" presStyleCnt="5"/>
      <dgm:spPr/>
    </dgm:pt>
    <dgm:pt modelId="{E1BF2401-55CE-47D3-B9E8-FE11BB69EDA8}" type="pres">
      <dgm:prSet presAssocID="{836CFABF-9BCB-48AA-95F5-085E7D97BD39}" presName="Parent1" presStyleLbl="revTx" presStyleIdx="0" presStyleCnt="1">
        <dgm:presLayoutVars>
          <dgm:chMax val="1"/>
          <dgm:chPref val="1"/>
          <dgm:bulletEnabled val="1"/>
        </dgm:presLayoutVars>
      </dgm:prSet>
      <dgm:spPr/>
    </dgm:pt>
  </dgm:ptLst>
  <dgm:cxnLst>
    <dgm:cxn modelId="{C5ACC002-13FF-4C34-B3D9-44EF9F44E84F}" type="presOf" srcId="{836CFABF-9BCB-48AA-95F5-085E7D97BD39}" destId="{3066D482-D119-41DA-9440-04560A0A010D}" srcOrd="0" destOrd="0" presId="urn:microsoft.com/office/officeart/2011/layout/CircleProcess"/>
    <dgm:cxn modelId="{CF5A8C05-8732-4134-BFA9-C787ED2CEFE5}" type="presOf" srcId="{770F8810-5082-49BE-82C1-47BE7723180F}" destId="{A6A6845F-7A02-41AF-A6DF-34AD33A668F9}" srcOrd="0" destOrd="0" presId="urn:microsoft.com/office/officeart/2011/layout/CircleProcess"/>
    <dgm:cxn modelId="{4F299808-8BDD-4635-A906-83E9556CE4A0}" srcId="{770F8810-5082-49BE-82C1-47BE7723180F}" destId="{9348DB36-7519-478A-9431-1192CAE0C5F1}" srcOrd="0" destOrd="0" parTransId="{04C7C32F-1CC4-4BD5-9F06-D3122FE18EF3}" sibTransId="{03F97C44-0061-4371-8516-2F05E670194F}"/>
    <dgm:cxn modelId="{712EA128-1412-4C82-9AFA-9BB060F2ED8D}" srcId="{D48CD578-21A4-4BEB-B0F0-ADFC4818E401}" destId="{770F8810-5082-49BE-82C1-47BE7723180F}" srcOrd="2" destOrd="0" parTransId="{9BD84685-5484-4651-9551-A7BA6326BD36}" sibTransId="{BB7BD215-C338-4286-A437-0F1E1C2BBBD9}"/>
    <dgm:cxn modelId="{72921F6C-DBDB-49A4-B572-A2458A00ACB5}" type="presOf" srcId="{EA8C2B2C-61BB-4643-B7F3-84F22E6E2B6C}" destId="{A7152B9E-B78B-425B-862F-6E427E76CAC7}" srcOrd="1" destOrd="0" presId="urn:microsoft.com/office/officeart/2011/layout/CircleProcess"/>
    <dgm:cxn modelId="{6C960D7A-82C0-4B49-82BF-2D1D19318B43}" type="presOf" srcId="{B6878424-414C-498F-A7FA-7D0913D56BD1}" destId="{6F2EBFED-F2FE-4EB9-934C-371046C6E4B9}" srcOrd="1" destOrd="0" presId="urn:microsoft.com/office/officeart/2011/layout/CircleProcess"/>
    <dgm:cxn modelId="{3A280B7B-1619-4297-A98A-18626BFE3023}" srcId="{D48CD578-21A4-4BEB-B0F0-ADFC4818E401}" destId="{836CFABF-9BCB-48AA-95F5-085E7D97BD39}" srcOrd="0" destOrd="0" parTransId="{604F00DF-4D5D-4A6E-91D4-6E85A9F25C60}" sibTransId="{96D4397A-A6A3-46FD-B764-23CFA3CD45CC}"/>
    <dgm:cxn modelId="{0B0A0182-BE8E-44CB-90CA-21918E4C0BDC}" type="presOf" srcId="{9348DB36-7519-478A-9431-1192CAE0C5F1}" destId="{8EF7758E-2D00-4E76-AF67-CCDF501E7771}" srcOrd="0" destOrd="0" presId="urn:microsoft.com/office/officeart/2011/layout/CircleProcess"/>
    <dgm:cxn modelId="{CCC3CE9C-2FEC-42A0-B56C-C517EDA381CE}" type="presOf" srcId="{EA8C2B2C-61BB-4643-B7F3-84F22E6E2B6C}" destId="{0128B97F-99B6-4740-A384-B8271D200C0B}" srcOrd="0" destOrd="0" presId="urn:microsoft.com/office/officeart/2011/layout/CircleProcess"/>
    <dgm:cxn modelId="{C9410B9D-31C0-4759-A1DE-3BB47B78866E}" srcId="{D48CD578-21A4-4BEB-B0F0-ADFC4818E401}" destId="{EA8C2B2C-61BB-4643-B7F3-84F22E6E2B6C}" srcOrd="1" destOrd="0" parTransId="{2F93F6C8-0010-46E7-BB04-DE6424820B52}" sibTransId="{ED1BF940-E85D-4D19-85C7-8A10CAB44227}"/>
    <dgm:cxn modelId="{A7A6989D-E367-4FA4-A9FD-ADE0DE2032B0}" type="presOf" srcId="{836CFABF-9BCB-48AA-95F5-085E7D97BD39}" destId="{E1BF2401-55CE-47D3-B9E8-FE11BB69EDA8}" srcOrd="1" destOrd="0" presId="urn:microsoft.com/office/officeart/2011/layout/CircleProcess"/>
    <dgm:cxn modelId="{193A39AD-CFFE-433E-9E99-F64E32D10969}" type="presOf" srcId="{C63C8BA1-57B6-4DC8-A6CF-5151170F72BB}" destId="{72BDB0D6-BA98-4A09-BFA1-D5710C2E8177}" srcOrd="0" destOrd="0" presId="urn:microsoft.com/office/officeart/2011/layout/CircleProcess"/>
    <dgm:cxn modelId="{29BA07C4-7F9A-4A0C-BDB9-2BE27E77A2F3}" srcId="{D48CD578-21A4-4BEB-B0F0-ADFC4818E401}" destId="{B6878424-414C-498F-A7FA-7D0913D56BD1}" srcOrd="3" destOrd="0" parTransId="{20D5C5E3-7EB3-419D-B4FE-99C2413CE48E}" sibTransId="{EE7442C8-FE10-4205-A4CF-1BF50FFB1E14}"/>
    <dgm:cxn modelId="{4EAEA8CC-34AF-4D94-8482-DD990D11AA2A}" type="presOf" srcId="{B6878424-414C-498F-A7FA-7D0913D56BD1}" destId="{42829EFA-4E1F-4776-8B38-DCD51AF76A0E}" srcOrd="0" destOrd="0" presId="urn:microsoft.com/office/officeart/2011/layout/CircleProcess"/>
    <dgm:cxn modelId="{C742CAE2-F425-42CC-88BE-9CA73D2D6B05}" type="presOf" srcId="{D48CD578-21A4-4BEB-B0F0-ADFC4818E401}" destId="{025DD214-42A3-403E-8DDF-22067E22CADF}" srcOrd="0" destOrd="0" presId="urn:microsoft.com/office/officeart/2011/layout/CircleProcess"/>
    <dgm:cxn modelId="{EBFC79E9-8487-46BB-9838-89C9C48B8BAA}" type="presOf" srcId="{C63C8BA1-57B6-4DC8-A6CF-5151170F72BB}" destId="{4DFA1E05-B424-4E2D-BF07-1A4B409BABD0}" srcOrd="1" destOrd="0" presId="urn:microsoft.com/office/officeart/2011/layout/CircleProcess"/>
    <dgm:cxn modelId="{DA4232EF-4E2F-4BF9-BD28-CC88A109AE08}" srcId="{D48CD578-21A4-4BEB-B0F0-ADFC4818E401}" destId="{C63C8BA1-57B6-4DC8-A6CF-5151170F72BB}" srcOrd="4" destOrd="0" parTransId="{23DAE213-9F9C-4405-9B95-786CA0BDA1A7}" sibTransId="{2FC6D6DF-8C04-476E-B1FD-AFD1CE4AE486}"/>
    <dgm:cxn modelId="{158C1EF5-B486-44C1-B632-109E64B7A4DE}" type="presOf" srcId="{770F8810-5082-49BE-82C1-47BE7723180F}" destId="{C38BE8B2-5CC1-43AC-89EA-D0FEAE41F5E4}" srcOrd="1" destOrd="0" presId="urn:microsoft.com/office/officeart/2011/layout/CircleProcess"/>
    <dgm:cxn modelId="{3D330919-7AE4-4F5A-87CC-DB5C72F7EAFD}" type="presParOf" srcId="{025DD214-42A3-403E-8DDF-22067E22CADF}" destId="{0A55FB33-421A-408A-BF91-773F85121154}" srcOrd="0" destOrd="0" presId="urn:microsoft.com/office/officeart/2011/layout/CircleProcess"/>
    <dgm:cxn modelId="{EF8D344D-FB8A-4109-B6CE-B57EBDDFCC5E}" type="presParOf" srcId="{0A55FB33-421A-408A-BF91-773F85121154}" destId="{A0AAFD3E-12DE-4C9C-A104-6E1ACC6840BA}" srcOrd="0" destOrd="0" presId="urn:microsoft.com/office/officeart/2011/layout/CircleProcess"/>
    <dgm:cxn modelId="{2D4C492A-9688-482A-880C-0FF62B066CC2}" type="presParOf" srcId="{025DD214-42A3-403E-8DDF-22067E22CADF}" destId="{BE5B7056-C987-433C-B432-39FECD6CB8AA}" srcOrd="1" destOrd="0" presId="urn:microsoft.com/office/officeart/2011/layout/CircleProcess"/>
    <dgm:cxn modelId="{246892FD-64D5-43B0-B024-8566801B342D}" type="presParOf" srcId="{BE5B7056-C987-433C-B432-39FECD6CB8AA}" destId="{72BDB0D6-BA98-4A09-BFA1-D5710C2E8177}" srcOrd="0" destOrd="0" presId="urn:microsoft.com/office/officeart/2011/layout/CircleProcess"/>
    <dgm:cxn modelId="{BBAF7BBC-298A-47DC-9030-D17F4594F0B9}" type="presParOf" srcId="{025DD214-42A3-403E-8DDF-22067E22CADF}" destId="{4DFA1E05-B424-4E2D-BF07-1A4B409BABD0}" srcOrd="2" destOrd="0" presId="urn:microsoft.com/office/officeart/2011/layout/CircleProcess"/>
    <dgm:cxn modelId="{26FDDD7E-3D1D-4F0F-860B-76AD01246C18}" type="presParOf" srcId="{025DD214-42A3-403E-8DDF-22067E22CADF}" destId="{85932A1F-383C-44C2-B2BE-906E0F598DCB}" srcOrd="3" destOrd="0" presId="urn:microsoft.com/office/officeart/2011/layout/CircleProcess"/>
    <dgm:cxn modelId="{E3E19D50-0E34-47AF-92E5-3817055FA99B}" type="presParOf" srcId="{85932A1F-383C-44C2-B2BE-906E0F598DCB}" destId="{F47DAB50-E3DA-4B73-A36B-D35CF52BC0CD}" srcOrd="0" destOrd="0" presId="urn:microsoft.com/office/officeart/2011/layout/CircleProcess"/>
    <dgm:cxn modelId="{FCBFE792-0D47-467F-8922-9C090DB71C08}" type="presParOf" srcId="{025DD214-42A3-403E-8DDF-22067E22CADF}" destId="{A82BF0D3-D985-42E6-AF5A-629D23F31DF3}" srcOrd="4" destOrd="0" presId="urn:microsoft.com/office/officeart/2011/layout/CircleProcess"/>
    <dgm:cxn modelId="{55B60D51-6E95-46E2-B26A-B613A054AAF6}" type="presParOf" srcId="{A82BF0D3-D985-42E6-AF5A-629D23F31DF3}" destId="{42829EFA-4E1F-4776-8B38-DCD51AF76A0E}" srcOrd="0" destOrd="0" presId="urn:microsoft.com/office/officeart/2011/layout/CircleProcess"/>
    <dgm:cxn modelId="{C58B160E-3416-4944-B00D-208D254A3C61}" type="presParOf" srcId="{025DD214-42A3-403E-8DDF-22067E22CADF}" destId="{6F2EBFED-F2FE-4EB9-934C-371046C6E4B9}" srcOrd="5" destOrd="0" presId="urn:microsoft.com/office/officeart/2011/layout/CircleProcess"/>
    <dgm:cxn modelId="{4A1D411A-9CAB-4293-A4CF-AB53E66B31D8}" type="presParOf" srcId="{025DD214-42A3-403E-8DDF-22067E22CADF}" destId="{7992F764-75E7-48B1-ABAC-48BA51B85424}" srcOrd="6" destOrd="0" presId="urn:microsoft.com/office/officeart/2011/layout/CircleProcess"/>
    <dgm:cxn modelId="{9C5F36C1-B8D3-4671-BD45-64A8D017C8A6}" type="presParOf" srcId="{7992F764-75E7-48B1-ABAC-48BA51B85424}" destId="{94301765-0BBC-46D2-B785-2ABE309BD2E4}" srcOrd="0" destOrd="0" presId="urn:microsoft.com/office/officeart/2011/layout/CircleProcess"/>
    <dgm:cxn modelId="{43C09619-CA88-45BE-BD97-57C4B4162802}" type="presParOf" srcId="{025DD214-42A3-403E-8DDF-22067E22CADF}" destId="{70EAE688-CF18-4EFD-A810-7D8FAC990E0B}" srcOrd="7" destOrd="0" presId="urn:microsoft.com/office/officeart/2011/layout/CircleProcess"/>
    <dgm:cxn modelId="{A916668A-128B-44C6-B04E-4FB591B13097}" type="presParOf" srcId="{70EAE688-CF18-4EFD-A810-7D8FAC990E0B}" destId="{A6A6845F-7A02-41AF-A6DF-34AD33A668F9}" srcOrd="0" destOrd="0" presId="urn:microsoft.com/office/officeart/2011/layout/CircleProcess"/>
    <dgm:cxn modelId="{FFF7074A-A6D1-48EB-B252-2143F4609908}" type="presParOf" srcId="{025DD214-42A3-403E-8DDF-22067E22CADF}" destId="{8EF7758E-2D00-4E76-AF67-CCDF501E7771}" srcOrd="8" destOrd="0" presId="urn:microsoft.com/office/officeart/2011/layout/CircleProcess"/>
    <dgm:cxn modelId="{91825326-732D-4712-AD43-9BB140FF1AF2}" type="presParOf" srcId="{025DD214-42A3-403E-8DDF-22067E22CADF}" destId="{C38BE8B2-5CC1-43AC-89EA-D0FEAE41F5E4}" srcOrd="9" destOrd="0" presId="urn:microsoft.com/office/officeart/2011/layout/CircleProcess"/>
    <dgm:cxn modelId="{10F768A9-F4EE-4C61-B4E5-DF9023AE5057}" type="presParOf" srcId="{025DD214-42A3-403E-8DDF-22067E22CADF}" destId="{B3702EE7-293A-466F-B4EA-C6950B1978DD}" srcOrd="10" destOrd="0" presId="urn:microsoft.com/office/officeart/2011/layout/CircleProcess"/>
    <dgm:cxn modelId="{BA2D5BDE-8F81-4BE8-94F2-1E4072813F19}" type="presParOf" srcId="{B3702EE7-293A-466F-B4EA-C6950B1978DD}" destId="{4192BA8D-A293-4A80-81D9-4FF54F0D9CEC}" srcOrd="0" destOrd="0" presId="urn:microsoft.com/office/officeart/2011/layout/CircleProcess"/>
    <dgm:cxn modelId="{8E705BEF-E5E5-40FD-B2B0-99409498393B}" type="presParOf" srcId="{025DD214-42A3-403E-8DDF-22067E22CADF}" destId="{42DEF0E5-B1F1-41A9-A0C9-3B85480A8EC6}" srcOrd="11" destOrd="0" presId="urn:microsoft.com/office/officeart/2011/layout/CircleProcess"/>
    <dgm:cxn modelId="{81258674-50C0-49A3-9830-E1B42B4F1621}" type="presParOf" srcId="{42DEF0E5-B1F1-41A9-A0C9-3B85480A8EC6}" destId="{0128B97F-99B6-4740-A384-B8271D200C0B}" srcOrd="0" destOrd="0" presId="urn:microsoft.com/office/officeart/2011/layout/CircleProcess"/>
    <dgm:cxn modelId="{25768DB3-A5A7-4D0E-B204-EEAB46C4ABBD}" type="presParOf" srcId="{025DD214-42A3-403E-8DDF-22067E22CADF}" destId="{A7152B9E-B78B-425B-862F-6E427E76CAC7}" srcOrd="12" destOrd="0" presId="urn:microsoft.com/office/officeart/2011/layout/CircleProcess"/>
    <dgm:cxn modelId="{BBF6609A-9497-45AE-93D8-6BD6E310E98D}" type="presParOf" srcId="{025DD214-42A3-403E-8DDF-22067E22CADF}" destId="{08D0CBD2-723C-4C2A-A4F9-4F86851017D3}" srcOrd="13" destOrd="0" presId="urn:microsoft.com/office/officeart/2011/layout/CircleProcess"/>
    <dgm:cxn modelId="{109A32E1-19A6-4B2F-A1DF-5D16BE812A65}" type="presParOf" srcId="{08D0CBD2-723C-4C2A-A4F9-4F86851017D3}" destId="{F5814B69-A570-4A95-8FF4-28727E9F2AF4}" srcOrd="0" destOrd="0" presId="urn:microsoft.com/office/officeart/2011/layout/CircleProcess"/>
    <dgm:cxn modelId="{4B16DC45-AA6C-4CE0-A7A2-714270362ABA}" type="presParOf" srcId="{025DD214-42A3-403E-8DDF-22067E22CADF}" destId="{4BAF9237-129C-4557-8A13-FF0D38E83D93}" srcOrd="14" destOrd="0" presId="urn:microsoft.com/office/officeart/2011/layout/CircleProcess"/>
    <dgm:cxn modelId="{86BB6F02-E571-46D7-A828-A60E77B52606}" type="presParOf" srcId="{4BAF9237-129C-4557-8A13-FF0D38E83D93}" destId="{3066D482-D119-41DA-9440-04560A0A010D}" srcOrd="0" destOrd="0" presId="urn:microsoft.com/office/officeart/2011/layout/CircleProcess"/>
    <dgm:cxn modelId="{867480F8-08E4-453E-B8B7-5D00EE663FBD}" type="presParOf" srcId="{025DD214-42A3-403E-8DDF-22067E22CADF}" destId="{E1BF2401-55CE-47D3-B9E8-FE11BB69EDA8}" srcOrd="15"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87F95D-D61C-4816-8F5B-737227546C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07B4617-1F20-4DEC-BA04-AC718FC647FC}">
      <dgm:prSet/>
      <dgm:spPr/>
      <dgm:t>
        <a:bodyPr/>
        <a:lstStyle/>
        <a:p>
          <a:r>
            <a:rPr lang="en-GB" b="0" i="0"/>
            <a:t>Osgood-Schramm Model of Communication (1954)</a:t>
          </a:r>
          <a:endParaRPr lang="en-US"/>
        </a:p>
      </dgm:t>
    </dgm:pt>
    <dgm:pt modelId="{E4D0C541-1464-4716-A038-388C41A5028D}" type="parTrans" cxnId="{0A354087-B665-49A8-903D-A2ED8F4B3C2F}">
      <dgm:prSet/>
      <dgm:spPr/>
      <dgm:t>
        <a:bodyPr/>
        <a:lstStyle/>
        <a:p>
          <a:endParaRPr lang="en-US"/>
        </a:p>
      </dgm:t>
    </dgm:pt>
    <dgm:pt modelId="{58BA1C90-42A1-4CE8-AAE9-37F2DC8B6AD0}" type="sibTrans" cxnId="{0A354087-B665-49A8-903D-A2ED8F4B3C2F}">
      <dgm:prSet/>
      <dgm:spPr/>
      <dgm:t>
        <a:bodyPr/>
        <a:lstStyle/>
        <a:p>
          <a:endParaRPr lang="en-US"/>
        </a:p>
      </dgm:t>
    </dgm:pt>
    <dgm:pt modelId="{3C2A5C5D-A41E-4535-8DAA-2A1E32C0F6D7}">
      <dgm:prSet/>
      <dgm:spPr/>
      <dgm:t>
        <a:bodyPr/>
        <a:lstStyle/>
        <a:p>
          <a:r>
            <a:rPr lang="en-GB" b="0" i="0"/>
            <a:t>Westley and Maclean Model of Communication (1957)</a:t>
          </a:r>
          <a:endParaRPr lang="en-US"/>
        </a:p>
      </dgm:t>
    </dgm:pt>
    <dgm:pt modelId="{697F43BA-96AC-4CE9-A802-C263E0E22E8E}" type="parTrans" cxnId="{23DE0AF0-6061-4C9A-B4A3-F6229C12639F}">
      <dgm:prSet/>
      <dgm:spPr/>
      <dgm:t>
        <a:bodyPr/>
        <a:lstStyle/>
        <a:p>
          <a:endParaRPr lang="en-US"/>
        </a:p>
      </dgm:t>
    </dgm:pt>
    <dgm:pt modelId="{0BD13B2E-6D88-4E3F-992A-97008964313C}" type="sibTrans" cxnId="{23DE0AF0-6061-4C9A-B4A3-F6229C12639F}">
      <dgm:prSet/>
      <dgm:spPr/>
      <dgm:t>
        <a:bodyPr/>
        <a:lstStyle/>
        <a:p>
          <a:endParaRPr lang="en-US"/>
        </a:p>
      </dgm:t>
    </dgm:pt>
    <dgm:pt modelId="{C7B1F47F-B5ED-456D-91AE-D5E8DE571749}" type="pres">
      <dgm:prSet presAssocID="{8087F95D-D61C-4816-8F5B-737227546C2A}" presName="vert0" presStyleCnt="0">
        <dgm:presLayoutVars>
          <dgm:dir/>
          <dgm:animOne val="branch"/>
          <dgm:animLvl val="lvl"/>
        </dgm:presLayoutVars>
      </dgm:prSet>
      <dgm:spPr/>
    </dgm:pt>
    <dgm:pt modelId="{8D5CD77F-2B05-4F18-AADC-C09357FF26B2}" type="pres">
      <dgm:prSet presAssocID="{507B4617-1F20-4DEC-BA04-AC718FC647FC}" presName="thickLine" presStyleLbl="alignNode1" presStyleIdx="0" presStyleCnt="2"/>
      <dgm:spPr/>
    </dgm:pt>
    <dgm:pt modelId="{70A83D74-DDBD-41FD-895B-84D6DB1D7EB1}" type="pres">
      <dgm:prSet presAssocID="{507B4617-1F20-4DEC-BA04-AC718FC647FC}" presName="horz1" presStyleCnt="0"/>
      <dgm:spPr/>
    </dgm:pt>
    <dgm:pt modelId="{A1AB1C32-9F8D-412C-8AB5-AEBC84E224C9}" type="pres">
      <dgm:prSet presAssocID="{507B4617-1F20-4DEC-BA04-AC718FC647FC}" presName="tx1" presStyleLbl="revTx" presStyleIdx="0" presStyleCnt="2"/>
      <dgm:spPr/>
    </dgm:pt>
    <dgm:pt modelId="{1E83688C-977A-4E24-9840-81A5CDE0CCC7}" type="pres">
      <dgm:prSet presAssocID="{507B4617-1F20-4DEC-BA04-AC718FC647FC}" presName="vert1" presStyleCnt="0"/>
      <dgm:spPr/>
    </dgm:pt>
    <dgm:pt modelId="{61E74739-C762-4D5B-A23E-4A03E44970F4}" type="pres">
      <dgm:prSet presAssocID="{3C2A5C5D-A41E-4535-8DAA-2A1E32C0F6D7}" presName="thickLine" presStyleLbl="alignNode1" presStyleIdx="1" presStyleCnt="2"/>
      <dgm:spPr/>
    </dgm:pt>
    <dgm:pt modelId="{93EC4287-142D-4CE6-AFF8-38BE55F27667}" type="pres">
      <dgm:prSet presAssocID="{3C2A5C5D-A41E-4535-8DAA-2A1E32C0F6D7}" presName="horz1" presStyleCnt="0"/>
      <dgm:spPr/>
    </dgm:pt>
    <dgm:pt modelId="{DA9D869D-19D6-4122-9151-E6DF481528B7}" type="pres">
      <dgm:prSet presAssocID="{3C2A5C5D-A41E-4535-8DAA-2A1E32C0F6D7}" presName="tx1" presStyleLbl="revTx" presStyleIdx="1" presStyleCnt="2"/>
      <dgm:spPr/>
    </dgm:pt>
    <dgm:pt modelId="{00F7D850-814A-45AE-B81C-B7ED73F3F48C}" type="pres">
      <dgm:prSet presAssocID="{3C2A5C5D-A41E-4535-8DAA-2A1E32C0F6D7}" presName="vert1" presStyleCnt="0"/>
      <dgm:spPr/>
    </dgm:pt>
  </dgm:ptLst>
  <dgm:cxnLst>
    <dgm:cxn modelId="{5527111C-5451-496D-B9A5-2BA1E88C9158}" type="presOf" srcId="{507B4617-1F20-4DEC-BA04-AC718FC647FC}" destId="{A1AB1C32-9F8D-412C-8AB5-AEBC84E224C9}" srcOrd="0" destOrd="0" presId="urn:microsoft.com/office/officeart/2008/layout/LinedList"/>
    <dgm:cxn modelId="{D503EB24-B75B-4A1B-B7E3-5BFC87D40A02}" type="presOf" srcId="{3C2A5C5D-A41E-4535-8DAA-2A1E32C0F6D7}" destId="{DA9D869D-19D6-4122-9151-E6DF481528B7}" srcOrd="0" destOrd="0" presId="urn:microsoft.com/office/officeart/2008/layout/LinedList"/>
    <dgm:cxn modelId="{0A354087-B665-49A8-903D-A2ED8F4B3C2F}" srcId="{8087F95D-D61C-4816-8F5B-737227546C2A}" destId="{507B4617-1F20-4DEC-BA04-AC718FC647FC}" srcOrd="0" destOrd="0" parTransId="{E4D0C541-1464-4716-A038-388C41A5028D}" sibTransId="{58BA1C90-42A1-4CE8-AAE9-37F2DC8B6AD0}"/>
    <dgm:cxn modelId="{4E95BCD7-35A2-4328-B571-37288AB66B13}" type="presOf" srcId="{8087F95D-D61C-4816-8F5B-737227546C2A}" destId="{C7B1F47F-B5ED-456D-91AE-D5E8DE571749}" srcOrd="0" destOrd="0" presId="urn:microsoft.com/office/officeart/2008/layout/LinedList"/>
    <dgm:cxn modelId="{23DE0AF0-6061-4C9A-B4A3-F6229C12639F}" srcId="{8087F95D-D61C-4816-8F5B-737227546C2A}" destId="{3C2A5C5D-A41E-4535-8DAA-2A1E32C0F6D7}" srcOrd="1" destOrd="0" parTransId="{697F43BA-96AC-4CE9-A802-C263E0E22E8E}" sibTransId="{0BD13B2E-6D88-4E3F-992A-97008964313C}"/>
    <dgm:cxn modelId="{51098E35-BE00-4794-A39B-9A85F42D3747}" type="presParOf" srcId="{C7B1F47F-B5ED-456D-91AE-D5E8DE571749}" destId="{8D5CD77F-2B05-4F18-AADC-C09357FF26B2}" srcOrd="0" destOrd="0" presId="urn:microsoft.com/office/officeart/2008/layout/LinedList"/>
    <dgm:cxn modelId="{07A9AEA6-2095-4888-86AF-7A3017A29B7D}" type="presParOf" srcId="{C7B1F47F-B5ED-456D-91AE-D5E8DE571749}" destId="{70A83D74-DDBD-41FD-895B-84D6DB1D7EB1}" srcOrd="1" destOrd="0" presId="urn:microsoft.com/office/officeart/2008/layout/LinedList"/>
    <dgm:cxn modelId="{DCF3D36B-62DE-4921-9D91-DB1497D87E41}" type="presParOf" srcId="{70A83D74-DDBD-41FD-895B-84D6DB1D7EB1}" destId="{A1AB1C32-9F8D-412C-8AB5-AEBC84E224C9}" srcOrd="0" destOrd="0" presId="urn:microsoft.com/office/officeart/2008/layout/LinedList"/>
    <dgm:cxn modelId="{3DF3BA01-FAAB-47A9-9F18-15233177DEE3}" type="presParOf" srcId="{70A83D74-DDBD-41FD-895B-84D6DB1D7EB1}" destId="{1E83688C-977A-4E24-9840-81A5CDE0CCC7}" srcOrd="1" destOrd="0" presId="urn:microsoft.com/office/officeart/2008/layout/LinedList"/>
    <dgm:cxn modelId="{266426DB-AE8F-40C7-A1CB-F157C4447689}" type="presParOf" srcId="{C7B1F47F-B5ED-456D-91AE-D5E8DE571749}" destId="{61E74739-C762-4D5B-A23E-4A03E44970F4}" srcOrd="2" destOrd="0" presId="urn:microsoft.com/office/officeart/2008/layout/LinedList"/>
    <dgm:cxn modelId="{62626C79-7280-484A-9B82-79A2F899A1E3}" type="presParOf" srcId="{C7B1F47F-B5ED-456D-91AE-D5E8DE571749}" destId="{93EC4287-142D-4CE6-AFF8-38BE55F27667}" srcOrd="3" destOrd="0" presId="urn:microsoft.com/office/officeart/2008/layout/LinedList"/>
    <dgm:cxn modelId="{138DE6D0-C06C-420F-9C19-D677816951BE}" type="presParOf" srcId="{93EC4287-142D-4CE6-AFF8-38BE55F27667}" destId="{DA9D869D-19D6-4122-9151-E6DF481528B7}" srcOrd="0" destOrd="0" presId="urn:microsoft.com/office/officeart/2008/layout/LinedList"/>
    <dgm:cxn modelId="{06EDB5F0-8431-489A-B23C-4B5B961585BF}" type="presParOf" srcId="{93EC4287-142D-4CE6-AFF8-38BE55F27667}" destId="{00F7D850-814A-45AE-B81C-B7ED73F3F4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0E22836-6D30-413A-B522-39D02A55E33F}"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6B563C80-9F53-4062-B8EF-AD32EBDC8F2A}">
      <dgm:prSet phldrT="[Text]" custT="1"/>
      <dgm:spPr/>
      <dgm:t>
        <a:bodyPr/>
        <a:lstStyle/>
        <a:p>
          <a:endParaRPr lang="en-GB" sz="2800"/>
        </a:p>
        <a:p>
          <a:r>
            <a:rPr lang="en-GB" sz="2800"/>
            <a:t>Decoder</a:t>
          </a:r>
        </a:p>
        <a:p>
          <a:r>
            <a:rPr lang="en-GB" sz="2800"/>
            <a:t>Interpreter</a:t>
          </a:r>
        </a:p>
        <a:p>
          <a:r>
            <a:rPr lang="en-GB" sz="2800"/>
            <a:t>Encoder</a:t>
          </a:r>
        </a:p>
      </dgm:t>
    </dgm:pt>
    <dgm:pt modelId="{DFBCB582-81CA-46ED-9241-4E6BE37996FD}" type="parTrans" cxnId="{E4CC7556-6D14-423B-8438-6904241E1C6C}">
      <dgm:prSet/>
      <dgm:spPr/>
      <dgm:t>
        <a:bodyPr/>
        <a:lstStyle/>
        <a:p>
          <a:endParaRPr lang="en-GB"/>
        </a:p>
      </dgm:t>
    </dgm:pt>
    <dgm:pt modelId="{5D3FAAF7-F5AB-403C-BC78-143D637A6078}" type="sibTrans" cxnId="{E4CC7556-6D14-423B-8438-6904241E1C6C}">
      <dgm:prSet/>
      <dgm:spPr/>
      <dgm:t>
        <a:bodyPr/>
        <a:lstStyle/>
        <a:p>
          <a:endParaRPr lang="en-GB"/>
        </a:p>
      </dgm:t>
    </dgm:pt>
    <dgm:pt modelId="{1A78E71C-D841-4158-BFF2-673D7D485A6A}">
      <dgm:prSet phldrT="[Text]" custT="1"/>
      <dgm:spPr/>
      <dgm:t>
        <a:bodyPr/>
        <a:lstStyle/>
        <a:p>
          <a:endParaRPr lang="en-GB" sz="2800"/>
        </a:p>
        <a:p>
          <a:r>
            <a:rPr lang="en-GB" sz="2800"/>
            <a:t>Encoder</a:t>
          </a:r>
        </a:p>
        <a:p>
          <a:r>
            <a:rPr lang="en-GB" sz="2800"/>
            <a:t>Interpreter</a:t>
          </a:r>
        </a:p>
        <a:p>
          <a:r>
            <a:rPr lang="en-GB" sz="2800"/>
            <a:t>Decoder</a:t>
          </a:r>
        </a:p>
      </dgm:t>
    </dgm:pt>
    <dgm:pt modelId="{8650FFC0-EF7C-4308-939B-1A68AF5ECE3C}" type="parTrans" cxnId="{5C52F3A0-08AC-4C4B-B3B9-6E099E1F0F9E}">
      <dgm:prSet/>
      <dgm:spPr/>
      <dgm:t>
        <a:bodyPr/>
        <a:lstStyle/>
        <a:p>
          <a:endParaRPr lang="en-GB"/>
        </a:p>
      </dgm:t>
    </dgm:pt>
    <dgm:pt modelId="{586AA7EF-6FFD-4F76-A0B1-2BA38F615DD0}" type="sibTrans" cxnId="{5C52F3A0-08AC-4C4B-B3B9-6E099E1F0F9E}">
      <dgm:prSet/>
      <dgm:spPr/>
      <dgm:t>
        <a:bodyPr/>
        <a:lstStyle/>
        <a:p>
          <a:endParaRPr lang="en-GB"/>
        </a:p>
      </dgm:t>
    </dgm:pt>
    <dgm:pt modelId="{B44019D9-2264-4DDD-A03A-9A2F2374D560}" type="pres">
      <dgm:prSet presAssocID="{60E22836-6D30-413A-B522-39D02A55E33F}" presName="Name0" presStyleCnt="0">
        <dgm:presLayoutVars>
          <dgm:dir/>
          <dgm:resizeHandles val="exact"/>
        </dgm:presLayoutVars>
      </dgm:prSet>
      <dgm:spPr/>
    </dgm:pt>
    <dgm:pt modelId="{E04B108D-626F-4F2D-AA28-EB4AA8FC6944}" type="pres">
      <dgm:prSet presAssocID="{6B563C80-9F53-4062-B8EF-AD32EBDC8F2A}" presName="Name5" presStyleLbl="vennNode1" presStyleIdx="0" presStyleCnt="2" custLinFactX="61475" custLinFactNeighborX="100000" custLinFactNeighborY="-2113">
        <dgm:presLayoutVars>
          <dgm:bulletEnabled val="1"/>
        </dgm:presLayoutVars>
      </dgm:prSet>
      <dgm:spPr/>
    </dgm:pt>
    <dgm:pt modelId="{3D11F83C-AAA7-4B9F-808F-CB7AAAC95E1A}" type="pres">
      <dgm:prSet presAssocID="{5D3FAAF7-F5AB-403C-BC78-143D637A6078}" presName="space" presStyleCnt="0"/>
      <dgm:spPr/>
    </dgm:pt>
    <dgm:pt modelId="{0DC5E434-41CE-4C61-8DE5-2B434412F2C9}" type="pres">
      <dgm:prSet presAssocID="{1A78E71C-D841-4158-BFF2-673D7D485A6A}" presName="Name5" presStyleLbl="vennNode1" presStyleIdx="1" presStyleCnt="2" custLinFactX="-61408" custLinFactNeighborX="-100000" custLinFactNeighborY="-1432">
        <dgm:presLayoutVars>
          <dgm:bulletEnabled val="1"/>
        </dgm:presLayoutVars>
      </dgm:prSet>
      <dgm:spPr/>
    </dgm:pt>
  </dgm:ptLst>
  <dgm:cxnLst>
    <dgm:cxn modelId="{98FC254E-48EC-4A03-9F57-C7D765D75061}" type="presOf" srcId="{60E22836-6D30-413A-B522-39D02A55E33F}" destId="{B44019D9-2264-4DDD-A03A-9A2F2374D560}" srcOrd="0" destOrd="0" presId="urn:microsoft.com/office/officeart/2005/8/layout/venn3"/>
    <dgm:cxn modelId="{89DC0C52-EB31-497A-864F-FFE0998030C5}" type="presOf" srcId="{6B563C80-9F53-4062-B8EF-AD32EBDC8F2A}" destId="{E04B108D-626F-4F2D-AA28-EB4AA8FC6944}" srcOrd="0" destOrd="0" presId="urn:microsoft.com/office/officeart/2005/8/layout/venn3"/>
    <dgm:cxn modelId="{E4CC7556-6D14-423B-8438-6904241E1C6C}" srcId="{60E22836-6D30-413A-B522-39D02A55E33F}" destId="{6B563C80-9F53-4062-B8EF-AD32EBDC8F2A}" srcOrd="0" destOrd="0" parTransId="{DFBCB582-81CA-46ED-9241-4E6BE37996FD}" sibTransId="{5D3FAAF7-F5AB-403C-BC78-143D637A6078}"/>
    <dgm:cxn modelId="{5C52F3A0-08AC-4C4B-B3B9-6E099E1F0F9E}" srcId="{60E22836-6D30-413A-B522-39D02A55E33F}" destId="{1A78E71C-D841-4158-BFF2-673D7D485A6A}" srcOrd="1" destOrd="0" parTransId="{8650FFC0-EF7C-4308-939B-1A68AF5ECE3C}" sibTransId="{586AA7EF-6FFD-4F76-A0B1-2BA38F615DD0}"/>
    <dgm:cxn modelId="{B8C79BE1-A9DD-4D05-9ACB-4179994D9838}" type="presOf" srcId="{1A78E71C-D841-4158-BFF2-673D7D485A6A}" destId="{0DC5E434-41CE-4C61-8DE5-2B434412F2C9}" srcOrd="0" destOrd="0" presId="urn:microsoft.com/office/officeart/2005/8/layout/venn3"/>
    <dgm:cxn modelId="{61FD03BE-EFFE-41CB-8640-049D11FCCD40}" type="presParOf" srcId="{B44019D9-2264-4DDD-A03A-9A2F2374D560}" destId="{E04B108D-626F-4F2D-AA28-EB4AA8FC6944}" srcOrd="0" destOrd="0" presId="urn:microsoft.com/office/officeart/2005/8/layout/venn3"/>
    <dgm:cxn modelId="{3B399FFD-9F30-41BE-A2F3-276E30317078}" type="presParOf" srcId="{B44019D9-2264-4DDD-A03A-9A2F2374D560}" destId="{3D11F83C-AAA7-4B9F-808F-CB7AAAC95E1A}" srcOrd="1" destOrd="0" presId="urn:microsoft.com/office/officeart/2005/8/layout/venn3"/>
    <dgm:cxn modelId="{66BDB73A-FB1B-4B97-BA78-C77124B4F0E4}" type="presParOf" srcId="{B44019D9-2264-4DDD-A03A-9A2F2374D560}" destId="{0DC5E434-41CE-4C61-8DE5-2B434412F2C9}" srcOrd="2"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B9E2E0-2402-4876-9229-327B0D306B7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7444E68-38F4-479D-B342-15A0AA147F34}">
      <dgm:prSet/>
      <dgm:spPr/>
      <dgm:t>
        <a:bodyPr/>
        <a:lstStyle/>
        <a:p>
          <a:r>
            <a:rPr lang="en-GB" b="1" i="0"/>
            <a:t>Eugene White’s Model of Communication</a:t>
          </a:r>
          <a:endParaRPr lang="en-US"/>
        </a:p>
      </dgm:t>
    </dgm:pt>
    <dgm:pt modelId="{F70F4EA3-2061-4769-8EA2-001C0080C842}" type="parTrans" cxnId="{3541DE2A-6898-4B7C-AAA6-822AD5E6B00C}">
      <dgm:prSet/>
      <dgm:spPr/>
      <dgm:t>
        <a:bodyPr/>
        <a:lstStyle/>
        <a:p>
          <a:endParaRPr lang="en-US"/>
        </a:p>
      </dgm:t>
    </dgm:pt>
    <dgm:pt modelId="{A22A8872-EDBF-4D2A-A8AF-D23D2596510F}" type="sibTrans" cxnId="{3541DE2A-6898-4B7C-AAA6-822AD5E6B00C}">
      <dgm:prSet/>
      <dgm:spPr/>
      <dgm:t>
        <a:bodyPr/>
        <a:lstStyle/>
        <a:p>
          <a:endParaRPr lang="en-US"/>
        </a:p>
      </dgm:t>
    </dgm:pt>
    <dgm:pt modelId="{F382F755-907C-4BF8-9E47-79CA1F36B090}">
      <dgm:prSet/>
      <dgm:spPr/>
      <dgm:t>
        <a:bodyPr/>
        <a:lstStyle/>
        <a:p>
          <a:r>
            <a:rPr lang="en-GB" b="1" i="0"/>
            <a:t>Dance’s Helical Model of Communication</a:t>
          </a:r>
          <a:endParaRPr lang="en-US"/>
        </a:p>
      </dgm:t>
    </dgm:pt>
    <dgm:pt modelId="{163C0AA9-B48D-4FDA-8B17-F5DE459B0DA2}" type="parTrans" cxnId="{07FB59AD-D43E-4DC0-B63C-38F3A477F536}">
      <dgm:prSet/>
      <dgm:spPr/>
      <dgm:t>
        <a:bodyPr/>
        <a:lstStyle/>
        <a:p>
          <a:endParaRPr lang="en-US"/>
        </a:p>
      </dgm:t>
    </dgm:pt>
    <dgm:pt modelId="{004A66F3-741D-42DC-8590-9D7E97A2ACB8}" type="sibTrans" cxnId="{07FB59AD-D43E-4DC0-B63C-38F3A477F536}">
      <dgm:prSet/>
      <dgm:spPr/>
      <dgm:t>
        <a:bodyPr/>
        <a:lstStyle/>
        <a:p>
          <a:endParaRPr lang="en-US"/>
        </a:p>
      </dgm:t>
    </dgm:pt>
    <dgm:pt modelId="{65A9DA2C-2209-43CB-BC12-415451D52075}">
      <dgm:prSet/>
      <dgm:spPr/>
      <dgm:t>
        <a:bodyPr/>
        <a:lstStyle/>
        <a:p>
          <a:r>
            <a:rPr lang="en-GB" b="1" i="0"/>
            <a:t>Barnlund’s Transactional Model</a:t>
          </a:r>
          <a:endParaRPr lang="en-US"/>
        </a:p>
      </dgm:t>
    </dgm:pt>
    <dgm:pt modelId="{40B24CEA-330E-4F2B-B404-D289F14AFBD8}" type="parTrans" cxnId="{B5E32CA3-C1C8-456F-BDCA-CC39CCE70E24}">
      <dgm:prSet/>
      <dgm:spPr/>
      <dgm:t>
        <a:bodyPr/>
        <a:lstStyle/>
        <a:p>
          <a:endParaRPr lang="en-US"/>
        </a:p>
      </dgm:t>
    </dgm:pt>
    <dgm:pt modelId="{8B9845C1-13B3-4BE3-B888-AD51A675E47B}" type="sibTrans" cxnId="{B5E32CA3-C1C8-456F-BDCA-CC39CCE70E24}">
      <dgm:prSet/>
      <dgm:spPr/>
      <dgm:t>
        <a:bodyPr/>
        <a:lstStyle/>
        <a:p>
          <a:endParaRPr lang="en-US"/>
        </a:p>
      </dgm:t>
    </dgm:pt>
    <dgm:pt modelId="{00E5B7C1-7721-4E92-8830-9B4E75BA0DB6}" type="pres">
      <dgm:prSet presAssocID="{8FB9E2E0-2402-4876-9229-327B0D306B78}" presName="vert0" presStyleCnt="0">
        <dgm:presLayoutVars>
          <dgm:dir/>
          <dgm:animOne val="branch"/>
          <dgm:animLvl val="lvl"/>
        </dgm:presLayoutVars>
      </dgm:prSet>
      <dgm:spPr/>
    </dgm:pt>
    <dgm:pt modelId="{83E40652-A63F-4C33-867D-E4D8FBEF8E94}" type="pres">
      <dgm:prSet presAssocID="{D7444E68-38F4-479D-B342-15A0AA147F34}" presName="thickLine" presStyleLbl="alignNode1" presStyleIdx="0" presStyleCnt="3"/>
      <dgm:spPr/>
    </dgm:pt>
    <dgm:pt modelId="{0D1D5933-28CA-4D6D-92A8-A1DC25709DCD}" type="pres">
      <dgm:prSet presAssocID="{D7444E68-38F4-479D-B342-15A0AA147F34}" presName="horz1" presStyleCnt="0"/>
      <dgm:spPr/>
    </dgm:pt>
    <dgm:pt modelId="{C0BFC995-ED10-435A-A6C9-D65AF8C6879D}" type="pres">
      <dgm:prSet presAssocID="{D7444E68-38F4-479D-B342-15A0AA147F34}" presName="tx1" presStyleLbl="revTx" presStyleIdx="0" presStyleCnt="3"/>
      <dgm:spPr/>
    </dgm:pt>
    <dgm:pt modelId="{918DAE7C-786B-4E63-B499-4FD87C4C50E6}" type="pres">
      <dgm:prSet presAssocID="{D7444E68-38F4-479D-B342-15A0AA147F34}" presName="vert1" presStyleCnt="0"/>
      <dgm:spPr/>
    </dgm:pt>
    <dgm:pt modelId="{026252E8-5F25-45A7-845D-39592DCD2754}" type="pres">
      <dgm:prSet presAssocID="{F382F755-907C-4BF8-9E47-79CA1F36B090}" presName="thickLine" presStyleLbl="alignNode1" presStyleIdx="1" presStyleCnt="3"/>
      <dgm:spPr/>
    </dgm:pt>
    <dgm:pt modelId="{C6569CD8-7373-4809-B0A8-C816D4F72515}" type="pres">
      <dgm:prSet presAssocID="{F382F755-907C-4BF8-9E47-79CA1F36B090}" presName="horz1" presStyleCnt="0"/>
      <dgm:spPr/>
    </dgm:pt>
    <dgm:pt modelId="{0E2BD2A0-5BA0-46E9-A0EE-7D4646C9D9E8}" type="pres">
      <dgm:prSet presAssocID="{F382F755-907C-4BF8-9E47-79CA1F36B090}" presName="tx1" presStyleLbl="revTx" presStyleIdx="1" presStyleCnt="3"/>
      <dgm:spPr/>
    </dgm:pt>
    <dgm:pt modelId="{BC7E8CF0-3367-401E-9966-A8A4C1573BB1}" type="pres">
      <dgm:prSet presAssocID="{F382F755-907C-4BF8-9E47-79CA1F36B090}" presName="vert1" presStyleCnt="0"/>
      <dgm:spPr/>
    </dgm:pt>
    <dgm:pt modelId="{C8529EE3-2BEF-46B1-BDF7-A084E2FC3596}" type="pres">
      <dgm:prSet presAssocID="{65A9DA2C-2209-43CB-BC12-415451D52075}" presName="thickLine" presStyleLbl="alignNode1" presStyleIdx="2" presStyleCnt="3"/>
      <dgm:spPr/>
    </dgm:pt>
    <dgm:pt modelId="{9F1AF254-3C22-484A-BADB-293FCFAEEC80}" type="pres">
      <dgm:prSet presAssocID="{65A9DA2C-2209-43CB-BC12-415451D52075}" presName="horz1" presStyleCnt="0"/>
      <dgm:spPr/>
    </dgm:pt>
    <dgm:pt modelId="{6680F4AE-35B3-4C59-A235-D3D1C0FEA7BD}" type="pres">
      <dgm:prSet presAssocID="{65A9DA2C-2209-43CB-BC12-415451D52075}" presName="tx1" presStyleLbl="revTx" presStyleIdx="2" presStyleCnt="3"/>
      <dgm:spPr/>
    </dgm:pt>
    <dgm:pt modelId="{6328230A-B6EE-42BF-8627-C90A027F7B09}" type="pres">
      <dgm:prSet presAssocID="{65A9DA2C-2209-43CB-BC12-415451D52075}" presName="vert1" presStyleCnt="0"/>
      <dgm:spPr/>
    </dgm:pt>
  </dgm:ptLst>
  <dgm:cxnLst>
    <dgm:cxn modelId="{EB4DE529-FD7C-4DC7-9F32-867152AA8822}" type="presOf" srcId="{8FB9E2E0-2402-4876-9229-327B0D306B78}" destId="{00E5B7C1-7721-4E92-8830-9B4E75BA0DB6}" srcOrd="0" destOrd="0" presId="urn:microsoft.com/office/officeart/2008/layout/LinedList"/>
    <dgm:cxn modelId="{3541DE2A-6898-4B7C-AAA6-822AD5E6B00C}" srcId="{8FB9E2E0-2402-4876-9229-327B0D306B78}" destId="{D7444E68-38F4-479D-B342-15A0AA147F34}" srcOrd="0" destOrd="0" parTransId="{F70F4EA3-2061-4769-8EA2-001C0080C842}" sibTransId="{A22A8872-EDBF-4D2A-A8AF-D23D2596510F}"/>
    <dgm:cxn modelId="{A2E1982B-AD16-4694-8F1F-7317B6322186}" type="presOf" srcId="{D7444E68-38F4-479D-B342-15A0AA147F34}" destId="{C0BFC995-ED10-435A-A6C9-D65AF8C6879D}" srcOrd="0" destOrd="0" presId="urn:microsoft.com/office/officeart/2008/layout/LinedList"/>
    <dgm:cxn modelId="{B5E32CA3-C1C8-456F-BDCA-CC39CCE70E24}" srcId="{8FB9E2E0-2402-4876-9229-327B0D306B78}" destId="{65A9DA2C-2209-43CB-BC12-415451D52075}" srcOrd="2" destOrd="0" parTransId="{40B24CEA-330E-4F2B-B404-D289F14AFBD8}" sibTransId="{8B9845C1-13B3-4BE3-B888-AD51A675E47B}"/>
    <dgm:cxn modelId="{07FB59AD-D43E-4DC0-B63C-38F3A477F536}" srcId="{8FB9E2E0-2402-4876-9229-327B0D306B78}" destId="{F382F755-907C-4BF8-9E47-79CA1F36B090}" srcOrd="1" destOrd="0" parTransId="{163C0AA9-B48D-4FDA-8B17-F5DE459B0DA2}" sibTransId="{004A66F3-741D-42DC-8590-9D7E97A2ACB8}"/>
    <dgm:cxn modelId="{E583DDD4-C3BB-4273-AA6E-640C647BD09F}" type="presOf" srcId="{65A9DA2C-2209-43CB-BC12-415451D52075}" destId="{6680F4AE-35B3-4C59-A235-D3D1C0FEA7BD}" srcOrd="0" destOrd="0" presId="urn:microsoft.com/office/officeart/2008/layout/LinedList"/>
    <dgm:cxn modelId="{92105AF1-E0F0-43B9-B905-F30923BF2D42}" type="presOf" srcId="{F382F755-907C-4BF8-9E47-79CA1F36B090}" destId="{0E2BD2A0-5BA0-46E9-A0EE-7D4646C9D9E8}" srcOrd="0" destOrd="0" presId="urn:microsoft.com/office/officeart/2008/layout/LinedList"/>
    <dgm:cxn modelId="{6C7F1CCE-2FDE-4863-8D77-95A8CF250DE6}" type="presParOf" srcId="{00E5B7C1-7721-4E92-8830-9B4E75BA0DB6}" destId="{83E40652-A63F-4C33-867D-E4D8FBEF8E94}" srcOrd="0" destOrd="0" presId="urn:microsoft.com/office/officeart/2008/layout/LinedList"/>
    <dgm:cxn modelId="{E6781CFE-F0D1-4A25-B9E5-1593E2431503}" type="presParOf" srcId="{00E5B7C1-7721-4E92-8830-9B4E75BA0DB6}" destId="{0D1D5933-28CA-4D6D-92A8-A1DC25709DCD}" srcOrd="1" destOrd="0" presId="urn:microsoft.com/office/officeart/2008/layout/LinedList"/>
    <dgm:cxn modelId="{FC364731-1396-4829-BA9F-30CF9B5E9745}" type="presParOf" srcId="{0D1D5933-28CA-4D6D-92A8-A1DC25709DCD}" destId="{C0BFC995-ED10-435A-A6C9-D65AF8C6879D}" srcOrd="0" destOrd="0" presId="urn:microsoft.com/office/officeart/2008/layout/LinedList"/>
    <dgm:cxn modelId="{7FD0BE52-49CF-4E39-B411-C9923EF15BAA}" type="presParOf" srcId="{0D1D5933-28CA-4D6D-92A8-A1DC25709DCD}" destId="{918DAE7C-786B-4E63-B499-4FD87C4C50E6}" srcOrd="1" destOrd="0" presId="urn:microsoft.com/office/officeart/2008/layout/LinedList"/>
    <dgm:cxn modelId="{7085F0FF-3510-4CD0-B5A8-1DEF75C91DBE}" type="presParOf" srcId="{00E5B7C1-7721-4E92-8830-9B4E75BA0DB6}" destId="{026252E8-5F25-45A7-845D-39592DCD2754}" srcOrd="2" destOrd="0" presId="urn:microsoft.com/office/officeart/2008/layout/LinedList"/>
    <dgm:cxn modelId="{CCB0F305-EDF4-42A9-A70A-12D58AC31459}" type="presParOf" srcId="{00E5B7C1-7721-4E92-8830-9B4E75BA0DB6}" destId="{C6569CD8-7373-4809-B0A8-C816D4F72515}" srcOrd="3" destOrd="0" presId="urn:microsoft.com/office/officeart/2008/layout/LinedList"/>
    <dgm:cxn modelId="{E0DC2831-6067-4B5C-B310-28765E2E81F3}" type="presParOf" srcId="{C6569CD8-7373-4809-B0A8-C816D4F72515}" destId="{0E2BD2A0-5BA0-46E9-A0EE-7D4646C9D9E8}" srcOrd="0" destOrd="0" presId="urn:microsoft.com/office/officeart/2008/layout/LinedList"/>
    <dgm:cxn modelId="{81C66EC9-A50A-4232-8055-077F0DCE21F9}" type="presParOf" srcId="{C6569CD8-7373-4809-B0A8-C816D4F72515}" destId="{BC7E8CF0-3367-401E-9966-A8A4C1573BB1}" srcOrd="1" destOrd="0" presId="urn:microsoft.com/office/officeart/2008/layout/LinedList"/>
    <dgm:cxn modelId="{03F25EEB-CB97-4476-84D7-BF997C6398E9}" type="presParOf" srcId="{00E5B7C1-7721-4E92-8830-9B4E75BA0DB6}" destId="{C8529EE3-2BEF-46B1-BDF7-A084E2FC3596}" srcOrd="4" destOrd="0" presId="urn:microsoft.com/office/officeart/2008/layout/LinedList"/>
    <dgm:cxn modelId="{320C10FB-5BD2-43C5-AB99-8D30150F12E0}" type="presParOf" srcId="{00E5B7C1-7721-4E92-8830-9B4E75BA0DB6}" destId="{9F1AF254-3C22-484A-BADB-293FCFAEEC80}" srcOrd="5" destOrd="0" presId="urn:microsoft.com/office/officeart/2008/layout/LinedList"/>
    <dgm:cxn modelId="{A57C5179-DD34-4663-A3D5-BD857E1A3F1F}" type="presParOf" srcId="{9F1AF254-3C22-484A-BADB-293FCFAEEC80}" destId="{6680F4AE-35B3-4C59-A235-D3D1C0FEA7BD}" srcOrd="0" destOrd="0" presId="urn:microsoft.com/office/officeart/2008/layout/LinedList"/>
    <dgm:cxn modelId="{2956A0BE-C1EC-4AF5-B1F5-46619B64CBE4}" type="presParOf" srcId="{9F1AF254-3C22-484A-BADB-293FCFAEEC80}" destId="{6328230A-B6EE-42BF-8627-C90A027F7B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432A9E-1597-4BED-8B73-8DEB167AE66A}" type="doc">
      <dgm:prSet loTypeId="urn:microsoft.com/office/officeart/2005/8/layout/process1" loCatId="process" qsTypeId="urn:microsoft.com/office/officeart/2005/8/quickstyle/simple1" qsCatId="simple" csTypeId="urn:microsoft.com/office/officeart/2005/8/colors/accent1_2" csCatId="accent1" phldr="1"/>
      <dgm:spPr/>
    </dgm:pt>
    <dgm:pt modelId="{8A99DA1C-844D-4DA2-8AA1-C588B058F743}">
      <dgm:prSet phldrT="[Text]"/>
      <dgm:spPr/>
      <dgm:t>
        <a:bodyPr/>
        <a:lstStyle/>
        <a:p>
          <a:r>
            <a:rPr lang="en-GB"/>
            <a:t>Letters</a:t>
          </a:r>
        </a:p>
      </dgm:t>
    </dgm:pt>
    <dgm:pt modelId="{3FCEA26B-F967-4FB6-BE45-02A208A613B3}" type="parTrans" cxnId="{BE431992-D36F-40C1-9294-A35426F9AEE7}">
      <dgm:prSet/>
      <dgm:spPr/>
      <dgm:t>
        <a:bodyPr/>
        <a:lstStyle/>
        <a:p>
          <a:endParaRPr lang="en-GB"/>
        </a:p>
      </dgm:t>
    </dgm:pt>
    <dgm:pt modelId="{A71DA385-DCE6-4E00-80F3-837053D9FE3E}" type="sibTrans" cxnId="{BE431992-D36F-40C1-9294-A35426F9AEE7}">
      <dgm:prSet/>
      <dgm:spPr/>
      <dgm:t>
        <a:bodyPr/>
        <a:lstStyle/>
        <a:p>
          <a:endParaRPr lang="en-GB"/>
        </a:p>
      </dgm:t>
    </dgm:pt>
    <dgm:pt modelId="{4060BC5D-050F-4160-846E-F83BDA0E9515}">
      <dgm:prSet phldrT="[Text]"/>
      <dgm:spPr/>
      <dgm:t>
        <a:bodyPr/>
        <a:lstStyle/>
        <a:p>
          <a:r>
            <a:rPr lang="en-GB"/>
            <a:t>Electronic mail</a:t>
          </a:r>
        </a:p>
      </dgm:t>
    </dgm:pt>
    <dgm:pt modelId="{8C714DF1-8F92-4680-8608-C9601CF2B257}" type="parTrans" cxnId="{2774BAC7-45C2-418F-BAEE-520CD9AB20FF}">
      <dgm:prSet/>
      <dgm:spPr/>
      <dgm:t>
        <a:bodyPr/>
        <a:lstStyle/>
        <a:p>
          <a:endParaRPr lang="en-GB"/>
        </a:p>
      </dgm:t>
    </dgm:pt>
    <dgm:pt modelId="{9A6B70BA-4F8A-4D85-B3A8-77106E0EA463}" type="sibTrans" cxnId="{2774BAC7-45C2-418F-BAEE-520CD9AB20FF}">
      <dgm:prSet/>
      <dgm:spPr/>
      <dgm:t>
        <a:bodyPr/>
        <a:lstStyle/>
        <a:p>
          <a:endParaRPr lang="en-GB"/>
        </a:p>
      </dgm:t>
    </dgm:pt>
    <dgm:pt modelId="{C70BF011-5107-44D3-9420-6DD008CA1455}">
      <dgm:prSet phldrT="[Text]"/>
      <dgm:spPr/>
      <dgm:t>
        <a:bodyPr/>
        <a:lstStyle/>
        <a:p>
          <a:r>
            <a:rPr lang="en-GB"/>
            <a:t>Voice mail</a:t>
          </a:r>
        </a:p>
      </dgm:t>
    </dgm:pt>
    <dgm:pt modelId="{2F90D9C6-15B4-4DF8-8D0A-F12F0959BC06}" type="parTrans" cxnId="{4F59D4B0-C150-4DEC-ADEE-681A1AE31951}">
      <dgm:prSet/>
      <dgm:spPr/>
      <dgm:t>
        <a:bodyPr/>
        <a:lstStyle/>
        <a:p>
          <a:endParaRPr lang="en-GB"/>
        </a:p>
      </dgm:t>
    </dgm:pt>
    <dgm:pt modelId="{E3DAF35F-D2CC-4263-A096-1582D99D4702}" type="sibTrans" cxnId="{4F59D4B0-C150-4DEC-ADEE-681A1AE31951}">
      <dgm:prSet/>
      <dgm:spPr/>
      <dgm:t>
        <a:bodyPr/>
        <a:lstStyle/>
        <a:p>
          <a:endParaRPr lang="en-GB"/>
        </a:p>
      </dgm:t>
    </dgm:pt>
    <dgm:pt modelId="{74413935-E75A-4C93-AF0C-EC9257BEA861}">
      <dgm:prSet/>
      <dgm:spPr/>
      <dgm:t>
        <a:bodyPr/>
        <a:lstStyle/>
        <a:p>
          <a:r>
            <a:rPr lang="en-GB"/>
            <a:t>Online meetings</a:t>
          </a:r>
        </a:p>
      </dgm:t>
    </dgm:pt>
    <dgm:pt modelId="{791F25A9-4C5E-4E9A-A8C7-A331C00D8ACD}" type="parTrans" cxnId="{3EF6B009-3E0F-4BE0-BD94-6AB14E8FD00C}">
      <dgm:prSet/>
      <dgm:spPr/>
      <dgm:t>
        <a:bodyPr/>
        <a:lstStyle/>
        <a:p>
          <a:endParaRPr lang="en-GB"/>
        </a:p>
      </dgm:t>
    </dgm:pt>
    <dgm:pt modelId="{87A2509E-389E-4AF8-BF02-19C3A1CA0826}" type="sibTrans" cxnId="{3EF6B009-3E0F-4BE0-BD94-6AB14E8FD00C}">
      <dgm:prSet/>
      <dgm:spPr/>
      <dgm:t>
        <a:bodyPr/>
        <a:lstStyle/>
        <a:p>
          <a:endParaRPr lang="en-GB"/>
        </a:p>
      </dgm:t>
    </dgm:pt>
    <dgm:pt modelId="{94DC229A-0B46-4C9E-B3F8-220DBCD942A7}">
      <dgm:prSet/>
      <dgm:spPr/>
      <dgm:t>
        <a:bodyPr/>
        <a:lstStyle/>
        <a:p>
          <a:r>
            <a:rPr lang="en-GB"/>
            <a:t>Live speeches</a:t>
          </a:r>
        </a:p>
      </dgm:t>
    </dgm:pt>
    <dgm:pt modelId="{18F327CC-3E89-4617-9275-5EDD69EC3DFC}" type="parTrans" cxnId="{5E52810E-3F0A-455C-8334-332D835693D9}">
      <dgm:prSet/>
      <dgm:spPr/>
      <dgm:t>
        <a:bodyPr/>
        <a:lstStyle/>
        <a:p>
          <a:endParaRPr lang="en-GB"/>
        </a:p>
      </dgm:t>
    </dgm:pt>
    <dgm:pt modelId="{73163603-248B-42DA-8071-D4EF6A76AACD}" type="sibTrans" cxnId="{5E52810E-3F0A-455C-8334-332D835693D9}">
      <dgm:prSet/>
      <dgm:spPr/>
      <dgm:t>
        <a:bodyPr/>
        <a:lstStyle/>
        <a:p>
          <a:endParaRPr lang="en-GB"/>
        </a:p>
      </dgm:t>
    </dgm:pt>
    <dgm:pt modelId="{AB89BB50-9442-4DAA-8782-2CAA1015D8DD}">
      <dgm:prSet/>
      <dgm:spPr/>
      <dgm:t>
        <a:bodyPr/>
        <a:lstStyle/>
        <a:p>
          <a:r>
            <a:rPr lang="en-GB"/>
            <a:t>Bulletins</a:t>
          </a:r>
        </a:p>
      </dgm:t>
    </dgm:pt>
    <dgm:pt modelId="{4A72384E-9831-42C2-A3CB-AFD6CBDAA8E7}" type="parTrans" cxnId="{05F37CD8-B0AC-4B17-8D9B-D30D719E9874}">
      <dgm:prSet/>
      <dgm:spPr/>
      <dgm:t>
        <a:bodyPr/>
        <a:lstStyle/>
        <a:p>
          <a:endParaRPr lang="en-GB"/>
        </a:p>
      </dgm:t>
    </dgm:pt>
    <dgm:pt modelId="{0D3EA51A-119E-4B54-A70B-93A46CCDB739}" type="sibTrans" cxnId="{05F37CD8-B0AC-4B17-8D9B-D30D719E9874}">
      <dgm:prSet/>
      <dgm:spPr/>
      <dgm:t>
        <a:bodyPr/>
        <a:lstStyle/>
        <a:p>
          <a:endParaRPr lang="en-GB"/>
        </a:p>
      </dgm:t>
    </dgm:pt>
    <dgm:pt modelId="{2BBEE80A-0878-4567-AD43-0701112EDE01}" type="pres">
      <dgm:prSet presAssocID="{D8432A9E-1597-4BED-8B73-8DEB167AE66A}" presName="Name0" presStyleCnt="0">
        <dgm:presLayoutVars>
          <dgm:dir/>
          <dgm:resizeHandles val="exact"/>
        </dgm:presLayoutVars>
      </dgm:prSet>
      <dgm:spPr/>
    </dgm:pt>
    <dgm:pt modelId="{DAB9EC68-ACF7-4363-ADAC-69CACD09CFA2}" type="pres">
      <dgm:prSet presAssocID="{8A99DA1C-844D-4DA2-8AA1-C588B058F743}" presName="node" presStyleLbl="node1" presStyleIdx="0" presStyleCnt="6">
        <dgm:presLayoutVars>
          <dgm:bulletEnabled val="1"/>
        </dgm:presLayoutVars>
      </dgm:prSet>
      <dgm:spPr/>
    </dgm:pt>
    <dgm:pt modelId="{F29534C9-3103-458D-AD32-6CEE82453ED2}" type="pres">
      <dgm:prSet presAssocID="{A71DA385-DCE6-4E00-80F3-837053D9FE3E}" presName="sibTrans" presStyleLbl="sibTrans2D1" presStyleIdx="0" presStyleCnt="5"/>
      <dgm:spPr/>
    </dgm:pt>
    <dgm:pt modelId="{8F82C558-569A-4A49-925C-151DD290A02A}" type="pres">
      <dgm:prSet presAssocID="{A71DA385-DCE6-4E00-80F3-837053D9FE3E}" presName="connectorText" presStyleLbl="sibTrans2D1" presStyleIdx="0" presStyleCnt="5"/>
      <dgm:spPr/>
    </dgm:pt>
    <dgm:pt modelId="{1E547D34-C72F-4C29-B94C-9CD1501CC385}" type="pres">
      <dgm:prSet presAssocID="{AB89BB50-9442-4DAA-8782-2CAA1015D8DD}" presName="node" presStyleLbl="node1" presStyleIdx="1" presStyleCnt="6">
        <dgm:presLayoutVars>
          <dgm:bulletEnabled val="1"/>
        </dgm:presLayoutVars>
      </dgm:prSet>
      <dgm:spPr/>
    </dgm:pt>
    <dgm:pt modelId="{57371D26-9C8B-4DEE-A3DE-F90BBE268EBE}" type="pres">
      <dgm:prSet presAssocID="{0D3EA51A-119E-4B54-A70B-93A46CCDB739}" presName="sibTrans" presStyleLbl="sibTrans2D1" presStyleIdx="1" presStyleCnt="5"/>
      <dgm:spPr/>
    </dgm:pt>
    <dgm:pt modelId="{FF2B770D-7FD3-4D6A-8571-E555836B7B2D}" type="pres">
      <dgm:prSet presAssocID="{0D3EA51A-119E-4B54-A70B-93A46CCDB739}" presName="connectorText" presStyleLbl="sibTrans2D1" presStyleIdx="1" presStyleCnt="5"/>
      <dgm:spPr/>
    </dgm:pt>
    <dgm:pt modelId="{C1BF5254-CD59-47DA-87BC-BF401265D9E7}" type="pres">
      <dgm:prSet presAssocID="{4060BC5D-050F-4160-846E-F83BDA0E9515}" presName="node" presStyleLbl="node1" presStyleIdx="2" presStyleCnt="6">
        <dgm:presLayoutVars>
          <dgm:bulletEnabled val="1"/>
        </dgm:presLayoutVars>
      </dgm:prSet>
      <dgm:spPr/>
    </dgm:pt>
    <dgm:pt modelId="{8FC8BB6D-28CC-479D-BA28-CB39C6C52A4C}" type="pres">
      <dgm:prSet presAssocID="{9A6B70BA-4F8A-4D85-B3A8-77106E0EA463}" presName="sibTrans" presStyleLbl="sibTrans2D1" presStyleIdx="2" presStyleCnt="5"/>
      <dgm:spPr/>
    </dgm:pt>
    <dgm:pt modelId="{40A7DBBD-023F-4578-BB28-5ECD49552EA7}" type="pres">
      <dgm:prSet presAssocID="{9A6B70BA-4F8A-4D85-B3A8-77106E0EA463}" presName="connectorText" presStyleLbl="sibTrans2D1" presStyleIdx="2" presStyleCnt="5"/>
      <dgm:spPr/>
    </dgm:pt>
    <dgm:pt modelId="{3FD6B735-A86E-4CCD-84F7-2DA29D5FD0EE}" type="pres">
      <dgm:prSet presAssocID="{C70BF011-5107-44D3-9420-6DD008CA1455}" presName="node" presStyleLbl="node1" presStyleIdx="3" presStyleCnt="6">
        <dgm:presLayoutVars>
          <dgm:bulletEnabled val="1"/>
        </dgm:presLayoutVars>
      </dgm:prSet>
      <dgm:spPr/>
    </dgm:pt>
    <dgm:pt modelId="{65B46DF3-4380-44AC-9918-3F5A0BE6746A}" type="pres">
      <dgm:prSet presAssocID="{E3DAF35F-D2CC-4263-A096-1582D99D4702}" presName="sibTrans" presStyleLbl="sibTrans2D1" presStyleIdx="3" presStyleCnt="5"/>
      <dgm:spPr/>
    </dgm:pt>
    <dgm:pt modelId="{5BBD12D9-1D0B-4587-8B09-E4ABFE2815DB}" type="pres">
      <dgm:prSet presAssocID="{E3DAF35F-D2CC-4263-A096-1582D99D4702}" presName="connectorText" presStyleLbl="sibTrans2D1" presStyleIdx="3" presStyleCnt="5"/>
      <dgm:spPr/>
    </dgm:pt>
    <dgm:pt modelId="{D66FA834-B10E-405C-A186-C3E5138CBEFD}" type="pres">
      <dgm:prSet presAssocID="{74413935-E75A-4C93-AF0C-EC9257BEA861}" presName="node" presStyleLbl="node1" presStyleIdx="4" presStyleCnt="6">
        <dgm:presLayoutVars>
          <dgm:bulletEnabled val="1"/>
        </dgm:presLayoutVars>
      </dgm:prSet>
      <dgm:spPr/>
    </dgm:pt>
    <dgm:pt modelId="{61482F2F-71B7-4595-84AD-F394570B0577}" type="pres">
      <dgm:prSet presAssocID="{87A2509E-389E-4AF8-BF02-19C3A1CA0826}" presName="sibTrans" presStyleLbl="sibTrans2D1" presStyleIdx="4" presStyleCnt="5"/>
      <dgm:spPr/>
    </dgm:pt>
    <dgm:pt modelId="{A155B49D-C82F-4E80-9D7E-6B70933A59D9}" type="pres">
      <dgm:prSet presAssocID="{87A2509E-389E-4AF8-BF02-19C3A1CA0826}" presName="connectorText" presStyleLbl="sibTrans2D1" presStyleIdx="4" presStyleCnt="5"/>
      <dgm:spPr/>
    </dgm:pt>
    <dgm:pt modelId="{AF31A181-4A74-43F6-BB05-7C0E7A393728}" type="pres">
      <dgm:prSet presAssocID="{94DC229A-0B46-4C9E-B3F8-220DBCD942A7}" presName="node" presStyleLbl="node1" presStyleIdx="5" presStyleCnt="6">
        <dgm:presLayoutVars>
          <dgm:bulletEnabled val="1"/>
        </dgm:presLayoutVars>
      </dgm:prSet>
      <dgm:spPr/>
    </dgm:pt>
  </dgm:ptLst>
  <dgm:cxnLst>
    <dgm:cxn modelId="{7F7D4702-3C65-438F-862C-049A7D91D719}" type="presOf" srcId="{0D3EA51A-119E-4B54-A70B-93A46CCDB739}" destId="{FF2B770D-7FD3-4D6A-8571-E555836B7B2D}" srcOrd="1" destOrd="0" presId="urn:microsoft.com/office/officeart/2005/8/layout/process1"/>
    <dgm:cxn modelId="{3EF6B009-3E0F-4BE0-BD94-6AB14E8FD00C}" srcId="{D8432A9E-1597-4BED-8B73-8DEB167AE66A}" destId="{74413935-E75A-4C93-AF0C-EC9257BEA861}" srcOrd="4" destOrd="0" parTransId="{791F25A9-4C5E-4E9A-A8C7-A331C00D8ACD}" sibTransId="{87A2509E-389E-4AF8-BF02-19C3A1CA0826}"/>
    <dgm:cxn modelId="{5E52810E-3F0A-455C-8334-332D835693D9}" srcId="{D8432A9E-1597-4BED-8B73-8DEB167AE66A}" destId="{94DC229A-0B46-4C9E-B3F8-220DBCD942A7}" srcOrd="5" destOrd="0" parTransId="{18F327CC-3E89-4617-9275-5EDD69EC3DFC}" sibTransId="{73163603-248B-42DA-8071-D4EF6A76AACD}"/>
    <dgm:cxn modelId="{E414451A-4B96-4184-A8A9-D59BC6CE163C}" type="presOf" srcId="{74413935-E75A-4C93-AF0C-EC9257BEA861}" destId="{D66FA834-B10E-405C-A186-C3E5138CBEFD}" srcOrd="0" destOrd="0" presId="urn:microsoft.com/office/officeart/2005/8/layout/process1"/>
    <dgm:cxn modelId="{B23ED41E-F982-4BDC-B14C-8D4B7E2BB504}" type="presOf" srcId="{0D3EA51A-119E-4B54-A70B-93A46CCDB739}" destId="{57371D26-9C8B-4DEE-A3DE-F90BBE268EBE}" srcOrd="0" destOrd="0" presId="urn:microsoft.com/office/officeart/2005/8/layout/process1"/>
    <dgm:cxn modelId="{1AF10B24-D500-43AD-920E-F81087A85E2D}" type="presOf" srcId="{87A2509E-389E-4AF8-BF02-19C3A1CA0826}" destId="{A155B49D-C82F-4E80-9D7E-6B70933A59D9}" srcOrd="1" destOrd="0" presId="urn:microsoft.com/office/officeart/2005/8/layout/process1"/>
    <dgm:cxn modelId="{D4BF5324-B714-438B-9014-2ED85021C4A4}" type="presOf" srcId="{D8432A9E-1597-4BED-8B73-8DEB167AE66A}" destId="{2BBEE80A-0878-4567-AD43-0701112EDE01}" srcOrd="0" destOrd="0" presId="urn:microsoft.com/office/officeart/2005/8/layout/process1"/>
    <dgm:cxn modelId="{C7278478-17F9-4BDE-8ED5-04DB050F1F33}" type="presOf" srcId="{9A6B70BA-4F8A-4D85-B3A8-77106E0EA463}" destId="{40A7DBBD-023F-4578-BB28-5ECD49552EA7}" srcOrd="1" destOrd="0" presId="urn:microsoft.com/office/officeart/2005/8/layout/process1"/>
    <dgm:cxn modelId="{593D1483-6D49-412E-B8F9-B9745D9D6502}" type="presOf" srcId="{87A2509E-389E-4AF8-BF02-19C3A1CA0826}" destId="{61482F2F-71B7-4595-84AD-F394570B0577}" srcOrd="0" destOrd="0" presId="urn:microsoft.com/office/officeart/2005/8/layout/process1"/>
    <dgm:cxn modelId="{BE431992-D36F-40C1-9294-A35426F9AEE7}" srcId="{D8432A9E-1597-4BED-8B73-8DEB167AE66A}" destId="{8A99DA1C-844D-4DA2-8AA1-C588B058F743}" srcOrd="0" destOrd="0" parTransId="{3FCEA26B-F967-4FB6-BE45-02A208A613B3}" sibTransId="{A71DA385-DCE6-4E00-80F3-837053D9FE3E}"/>
    <dgm:cxn modelId="{5AC0B0A8-7520-4188-9732-58FD65754A87}" type="presOf" srcId="{A71DA385-DCE6-4E00-80F3-837053D9FE3E}" destId="{F29534C9-3103-458D-AD32-6CEE82453ED2}" srcOrd="0" destOrd="0" presId="urn:microsoft.com/office/officeart/2005/8/layout/process1"/>
    <dgm:cxn modelId="{4F59D4B0-C150-4DEC-ADEE-681A1AE31951}" srcId="{D8432A9E-1597-4BED-8B73-8DEB167AE66A}" destId="{C70BF011-5107-44D3-9420-6DD008CA1455}" srcOrd="3" destOrd="0" parTransId="{2F90D9C6-15B4-4DF8-8D0A-F12F0959BC06}" sibTransId="{E3DAF35F-D2CC-4263-A096-1582D99D4702}"/>
    <dgm:cxn modelId="{34C039B4-AB26-4046-91D4-E7D61B67D9B9}" type="presOf" srcId="{4060BC5D-050F-4160-846E-F83BDA0E9515}" destId="{C1BF5254-CD59-47DA-87BC-BF401265D9E7}" srcOrd="0" destOrd="0" presId="urn:microsoft.com/office/officeart/2005/8/layout/process1"/>
    <dgm:cxn modelId="{1A75D4B5-259F-421B-ADCD-B88FCB309AD0}" type="presOf" srcId="{9A6B70BA-4F8A-4D85-B3A8-77106E0EA463}" destId="{8FC8BB6D-28CC-479D-BA28-CB39C6C52A4C}" srcOrd="0" destOrd="0" presId="urn:microsoft.com/office/officeart/2005/8/layout/process1"/>
    <dgm:cxn modelId="{F8C6A7BE-2AAD-4C0B-9423-C8B942630663}" type="presOf" srcId="{C70BF011-5107-44D3-9420-6DD008CA1455}" destId="{3FD6B735-A86E-4CCD-84F7-2DA29D5FD0EE}" srcOrd="0" destOrd="0" presId="urn:microsoft.com/office/officeart/2005/8/layout/process1"/>
    <dgm:cxn modelId="{2774BAC7-45C2-418F-BAEE-520CD9AB20FF}" srcId="{D8432A9E-1597-4BED-8B73-8DEB167AE66A}" destId="{4060BC5D-050F-4160-846E-F83BDA0E9515}" srcOrd="2" destOrd="0" parTransId="{8C714DF1-8F92-4680-8608-C9601CF2B257}" sibTransId="{9A6B70BA-4F8A-4D85-B3A8-77106E0EA463}"/>
    <dgm:cxn modelId="{F59BEED3-B36E-4780-9627-3C0C808BEB71}" type="presOf" srcId="{AB89BB50-9442-4DAA-8782-2CAA1015D8DD}" destId="{1E547D34-C72F-4C29-B94C-9CD1501CC385}" srcOrd="0" destOrd="0" presId="urn:microsoft.com/office/officeart/2005/8/layout/process1"/>
    <dgm:cxn modelId="{D3101FD6-DEE7-454C-AD7A-13B62D2B3927}" type="presOf" srcId="{A71DA385-DCE6-4E00-80F3-837053D9FE3E}" destId="{8F82C558-569A-4A49-925C-151DD290A02A}" srcOrd="1" destOrd="0" presId="urn:microsoft.com/office/officeart/2005/8/layout/process1"/>
    <dgm:cxn modelId="{8ADE74D8-95A9-4A39-B67D-17668C78EAC8}" type="presOf" srcId="{E3DAF35F-D2CC-4263-A096-1582D99D4702}" destId="{5BBD12D9-1D0B-4587-8B09-E4ABFE2815DB}" srcOrd="1" destOrd="0" presId="urn:microsoft.com/office/officeart/2005/8/layout/process1"/>
    <dgm:cxn modelId="{05F37CD8-B0AC-4B17-8D9B-D30D719E9874}" srcId="{D8432A9E-1597-4BED-8B73-8DEB167AE66A}" destId="{AB89BB50-9442-4DAA-8782-2CAA1015D8DD}" srcOrd="1" destOrd="0" parTransId="{4A72384E-9831-42C2-A3CB-AFD6CBDAA8E7}" sibTransId="{0D3EA51A-119E-4B54-A70B-93A46CCDB739}"/>
    <dgm:cxn modelId="{7DF448EF-72EB-47F5-9C47-5ECFB38781FF}" type="presOf" srcId="{94DC229A-0B46-4C9E-B3F8-220DBCD942A7}" destId="{AF31A181-4A74-43F6-BB05-7C0E7A393728}" srcOrd="0" destOrd="0" presId="urn:microsoft.com/office/officeart/2005/8/layout/process1"/>
    <dgm:cxn modelId="{AE4E69F2-4B57-40BA-ACFF-211F18701FC3}" type="presOf" srcId="{8A99DA1C-844D-4DA2-8AA1-C588B058F743}" destId="{DAB9EC68-ACF7-4363-ADAC-69CACD09CFA2}" srcOrd="0" destOrd="0" presId="urn:microsoft.com/office/officeart/2005/8/layout/process1"/>
    <dgm:cxn modelId="{365142FD-F48F-4D9A-96BF-1AB940A8F361}" type="presOf" srcId="{E3DAF35F-D2CC-4263-A096-1582D99D4702}" destId="{65B46DF3-4380-44AC-9918-3F5A0BE6746A}" srcOrd="0" destOrd="0" presId="urn:microsoft.com/office/officeart/2005/8/layout/process1"/>
    <dgm:cxn modelId="{15FCF4A3-FBDD-492E-9A24-4A424F83427D}" type="presParOf" srcId="{2BBEE80A-0878-4567-AD43-0701112EDE01}" destId="{DAB9EC68-ACF7-4363-ADAC-69CACD09CFA2}" srcOrd="0" destOrd="0" presId="urn:microsoft.com/office/officeart/2005/8/layout/process1"/>
    <dgm:cxn modelId="{7255C329-19A2-4CD2-BA42-5FB7A75AD6ED}" type="presParOf" srcId="{2BBEE80A-0878-4567-AD43-0701112EDE01}" destId="{F29534C9-3103-458D-AD32-6CEE82453ED2}" srcOrd="1" destOrd="0" presId="urn:microsoft.com/office/officeart/2005/8/layout/process1"/>
    <dgm:cxn modelId="{DA8D5D63-EA9B-4192-9223-A6203CC8B20A}" type="presParOf" srcId="{F29534C9-3103-458D-AD32-6CEE82453ED2}" destId="{8F82C558-569A-4A49-925C-151DD290A02A}" srcOrd="0" destOrd="0" presId="urn:microsoft.com/office/officeart/2005/8/layout/process1"/>
    <dgm:cxn modelId="{53896CFC-37CB-4AA3-95E3-B66125630C19}" type="presParOf" srcId="{2BBEE80A-0878-4567-AD43-0701112EDE01}" destId="{1E547D34-C72F-4C29-B94C-9CD1501CC385}" srcOrd="2" destOrd="0" presId="urn:microsoft.com/office/officeart/2005/8/layout/process1"/>
    <dgm:cxn modelId="{A3C52196-7E69-415D-A744-F52276368077}" type="presParOf" srcId="{2BBEE80A-0878-4567-AD43-0701112EDE01}" destId="{57371D26-9C8B-4DEE-A3DE-F90BBE268EBE}" srcOrd="3" destOrd="0" presId="urn:microsoft.com/office/officeart/2005/8/layout/process1"/>
    <dgm:cxn modelId="{7764EF8B-56B7-4088-B983-CFC52E59DC1F}" type="presParOf" srcId="{57371D26-9C8B-4DEE-A3DE-F90BBE268EBE}" destId="{FF2B770D-7FD3-4D6A-8571-E555836B7B2D}" srcOrd="0" destOrd="0" presId="urn:microsoft.com/office/officeart/2005/8/layout/process1"/>
    <dgm:cxn modelId="{7DC93537-ED9D-418E-A077-A2B2DFF02C46}" type="presParOf" srcId="{2BBEE80A-0878-4567-AD43-0701112EDE01}" destId="{C1BF5254-CD59-47DA-87BC-BF401265D9E7}" srcOrd="4" destOrd="0" presId="urn:microsoft.com/office/officeart/2005/8/layout/process1"/>
    <dgm:cxn modelId="{AF08D249-664F-4B45-85CD-E1FC95957798}" type="presParOf" srcId="{2BBEE80A-0878-4567-AD43-0701112EDE01}" destId="{8FC8BB6D-28CC-479D-BA28-CB39C6C52A4C}" srcOrd="5" destOrd="0" presId="urn:microsoft.com/office/officeart/2005/8/layout/process1"/>
    <dgm:cxn modelId="{9F4F6313-1939-485D-BA5A-7BEE04DCAF91}" type="presParOf" srcId="{8FC8BB6D-28CC-479D-BA28-CB39C6C52A4C}" destId="{40A7DBBD-023F-4578-BB28-5ECD49552EA7}" srcOrd="0" destOrd="0" presId="urn:microsoft.com/office/officeart/2005/8/layout/process1"/>
    <dgm:cxn modelId="{0CDA57F4-E657-4555-AF18-C8A0D609B9D9}" type="presParOf" srcId="{2BBEE80A-0878-4567-AD43-0701112EDE01}" destId="{3FD6B735-A86E-4CCD-84F7-2DA29D5FD0EE}" srcOrd="6" destOrd="0" presId="urn:microsoft.com/office/officeart/2005/8/layout/process1"/>
    <dgm:cxn modelId="{A5F36AF3-69E2-421E-9BE3-78454C367643}" type="presParOf" srcId="{2BBEE80A-0878-4567-AD43-0701112EDE01}" destId="{65B46DF3-4380-44AC-9918-3F5A0BE6746A}" srcOrd="7" destOrd="0" presId="urn:microsoft.com/office/officeart/2005/8/layout/process1"/>
    <dgm:cxn modelId="{123B8DEE-3E76-4828-AC1E-605C29D65F51}" type="presParOf" srcId="{65B46DF3-4380-44AC-9918-3F5A0BE6746A}" destId="{5BBD12D9-1D0B-4587-8B09-E4ABFE2815DB}" srcOrd="0" destOrd="0" presId="urn:microsoft.com/office/officeart/2005/8/layout/process1"/>
    <dgm:cxn modelId="{185AF897-8117-4760-8CF3-8DCC6CCAAE71}" type="presParOf" srcId="{2BBEE80A-0878-4567-AD43-0701112EDE01}" destId="{D66FA834-B10E-405C-A186-C3E5138CBEFD}" srcOrd="8" destOrd="0" presId="urn:microsoft.com/office/officeart/2005/8/layout/process1"/>
    <dgm:cxn modelId="{11BD7DD8-C883-460F-A392-E922A8C87AD4}" type="presParOf" srcId="{2BBEE80A-0878-4567-AD43-0701112EDE01}" destId="{61482F2F-71B7-4595-84AD-F394570B0577}" srcOrd="9" destOrd="0" presId="urn:microsoft.com/office/officeart/2005/8/layout/process1"/>
    <dgm:cxn modelId="{2C7FB808-4F8C-40AB-B6B8-66EEF34FF9FE}" type="presParOf" srcId="{61482F2F-71B7-4595-84AD-F394570B0577}" destId="{A155B49D-C82F-4E80-9D7E-6B70933A59D9}" srcOrd="0" destOrd="0" presId="urn:microsoft.com/office/officeart/2005/8/layout/process1"/>
    <dgm:cxn modelId="{11D7216D-2552-4AD6-AA25-DC31AE817B65}" type="presParOf" srcId="{2BBEE80A-0878-4567-AD43-0701112EDE01}" destId="{AF31A181-4A74-43F6-BB05-7C0E7A393728}"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861EFF-A61A-4F28-BB88-D62E9F350C5D}" type="doc">
      <dgm:prSet loTypeId="urn:microsoft.com/office/officeart/2018/2/layout/IconLabelList" loCatId="icon" qsTypeId="urn:microsoft.com/office/officeart/2005/8/quickstyle/simple1" qsCatId="simple" csTypeId="urn:microsoft.com/office/officeart/2005/8/colors/accent1_2" csCatId="accent1" phldr="1"/>
      <dgm:spPr/>
    </dgm:pt>
    <dgm:pt modelId="{8F99E87B-9712-4E03-9FE1-76CBF4B8B72E}">
      <dgm:prSet phldrT="[Text]"/>
      <dgm:spPr/>
      <dgm:t>
        <a:bodyPr/>
        <a:lstStyle/>
        <a:p>
          <a:pPr>
            <a:lnSpc>
              <a:spcPct val="100000"/>
            </a:lnSpc>
          </a:pPr>
          <a:r>
            <a:rPr lang="en-GB"/>
            <a:t>Telephone conversations</a:t>
          </a:r>
        </a:p>
      </dgm:t>
    </dgm:pt>
    <dgm:pt modelId="{BA675DA0-6F1A-4314-AB45-93A63850C900}" type="parTrans" cxnId="{45238082-902A-4A71-95DA-FE4E6D1B4660}">
      <dgm:prSet/>
      <dgm:spPr/>
      <dgm:t>
        <a:bodyPr/>
        <a:lstStyle/>
        <a:p>
          <a:endParaRPr lang="en-GB"/>
        </a:p>
      </dgm:t>
    </dgm:pt>
    <dgm:pt modelId="{33CAC155-FC01-48D0-807C-6D2FD46238AF}" type="sibTrans" cxnId="{45238082-902A-4A71-95DA-FE4E6D1B4660}">
      <dgm:prSet/>
      <dgm:spPr/>
      <dgm:t>
        <a:bodyPr/>
        <a:lstStyle/>
        <a:p>
          <a:pPr>
            <a:lnSpc>
              <a:spcPct val="100000"/>
            </a:lnSpc>
          </a:pPr>
          <a:endParaRPr lang="en-GB"/>
        </a:p>
      </dgm:t>
    </dgm:pt>
    <dgm:pt modelId="{DF9D198C-586F-47DA-9D33-BD3860C10FC6}">
      <dgm:prSet phldrT="[Text]"/>
      <dgm:spPr>
        <a:solidFill>
          <a:srgbClr val="00B050"/>
        </a:solidFill>
      </dgm:spPr>
      <dgm:t>
        <a:bodyPr/>
        <a:lstStyle/>
        <a:p>
          <a:pPr>
            <a:lnSpc>
              <a:spcPct val="100000"/>
            </a:lnSpc>
          </a:pPr>
          <a:r>
            <a:rPr lang="en-GB"/>
            <a:t>Face-to-face</a:t>
          </a:r>
        </a:p>
      </dgm:t>
    </dgm:pt>
    <dgm:pt modelId="{A4285BC9-73C0-45E5-A1E1-384969A00810}" type="parTrans" cxnId="{FFF54898-46D7-4D32-B47C-7F838301AA01}">
      <dgm:prSet/>
      <dgm:spPr/>
      <dgm:t>
        <a:bodyPr/>
        <a:lstStyle/>
        <a:p>
          <a:endParaRPr lang="en-GB"/>
        </a:p>
      </dgm:t>
    </dgm:pt>
    <dgm:pt modelId="{C4A26456-7363-4A8A-A6BD-495DB24016A0}" type="sibTrans" cxnId="{FFF54898-46D7-4D32-B47C-7F838301AA01}">
      <dgm:prSet/>
      <dgm:spPr/>
      <dgm:t>
        <a:bodyPr/>
        <a:lstStyle/>
        <a:p>
          <a:pPr>
            <a:lnSpc>
              <a:spcPct val="100000"/>
            </a:lnSpc>
          </a:pPr>
          <a:endParaRPr lang="en-GB"/>
        </a:p>
      </dgm:t>
    </dgm:pt>
    <dgm:pt modelId="{3F617C4E-E07A-4B7B-84E5-CD36A34E0E89}">
      <dgm:prSet/>
      <dgm:spPr/>
      <dgm:t>
        <a:bodyPr/>
        <a:lstStyle/>
        <a:p>
          <a:pPr>
            <a:lnSpc>
              <a:spcPct val="100000"/>
            </a:lnSpc>
          </a:pPr>
          <a:r>
            <a:rPr lang="en-GB"/>
            <a:t>Video conferences</a:t>
          </a:r>
        </a:p>
      </dgm:t>
    </dgm:pt>
    <dgm:pt modelId="{5AB3FEED-ED0D-49B2-8316-8BDD635A331B}" type="parTrans" cxnId="{D5C4D007-54B2-4AF9-A740-F20489440890}">
      <dgm:prSet/>
      <dgm:spPr/>
      <dgm:t>
        <a:bodyPr/>
        <a:lstStyle/>
        <a:p>
          <a:endParaRPr lang="en-GB"/>
        </a:p>
      </dgm:t>
    </dgm:pt>
    <dgm:pt modelId="{420FA902-843B-4FAD-AD44-46EB14D9A16C}" type="sibTrans" cxnId="{D5C4D007-54B2-4AF9-A740-F20489440890}">
      <dgm:prSet/>
      <dgm:spPr/>
      <dgm:t>
        <a:bodyPr/>
        <a:lstStyle/>
        <a:p>
          <a:endParaRPr lang="en-GB"/>
        </a:p>
      </dgm:t>
    </dgm:pt>
    <dgm:pt modelId="{A96741A1-7548-4372-A6E7-D9FF9223A109}" type="pres">
      <dgm:prSet presAssocID="{13861EFF-A61A-4F28-BB88-D62E9F350C5D}" presName="root" presStyleCnt="0">
        <dgm:presLayoutVars>
          <dgm:dir/>
          <dgm:resizeHandles val="exact"/>
        </dgm:presLayoutVars>
      </dgm:prSet>
      <dgm:spPr/>
    </dgm:pt>
    <dgm:pt modelId="{DA777D07-A991-432C-BC96-1186FC4C037E}" type="pres">
      <dgm:prSet presAssocID="{8F99E87B-9712-4E03-9FE1-76CBF4B8B72E}" presName="compNode" presStyleCnt="0"/>
      <dgm:spPr/>
    </dgm:pt>
    <dgm:pt modelId="{7684D2D0-B1CA-490D-984F-1A983F03E4F8}" type="pres">
      <dgm:prSet presAssocID="{8F99E87B-9712-4E03-9FE1-76CBF4B8B7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phone"/>
        </a:ext>
      </dgm:extLst>
    </dgm:pt>
    <dgm:pt modelId="{8BC134D3-1046-4046-9684-4C6EE758684C}" type="pres">
      <dgm:prSet presAssocID="{8F99E87B-9712-4E03-9FE1-76CBF4B8B72E}" presName="spaceRect" presStyleCnt="0"/>
      <dgm:spPr/>
    </dgm:pt>
    <dgm:pt modelId="{61F6F783-6C8F-4AE0-BB4B-9C8DAF81660C}" type="pres">
      <dgm:prSet presAssocID="{8F99E87B-9712-4E03-9FE1-76CBF4B8B72E}" presName="textRect" presStyleLbl="revTx" presStyleIdx="0" presStyleCnt="3">
        <dgm:presLayoutVars>
          <dgm:chMax val="1"/>
          <dgm:chPref val="1"/>
        </dgm:presLayoutVars>
      </dgm:prSet>
      <dgm:spPr/>
    </dgm:pt>
    <dgm:pt modelId="{90FB74EA-2B81-429F-A584-2DD14AA5EE99}" type="pres">
      <dgm:prSet presAssocID="{33CAC155-FC01-48D0-807C-6D2FD46238AF}" presName="sibTrans" presStyleCnt="0"/>
      <dgm:spPr/>
    </dgm:pt>
    <dgm:pt modelId="{84B0680B-D567-4ADC-BBF4-6FD0F241C938}" type="pres">
      <dgm:prSet presAssocID="{DF9D198C-586F-47DA-9D33-BD3860C10FC6}" presName="compNode" presStyleCnt="0"/>
      <dgm:spPr/>
    </dgm:pt>
    <dgm:pt modelId="{72813565-B61B-4A4C-B1CA-2A8E3F875F87}" type="pres">
      <dgm:prSet presAssocID="{DF9D198C-586F-47DA-9D33-BD3860C10F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unny Face Outline"/>
        </a:ext>
      </dgm:extLst>
    </dgm:pt>
    <dgm:pt modelId="{2AD9C529-F8C2-44A1-9370-85594FC73E1C}" type="pres">
      <dgm:prSet presAssocID="{DF9D198C-586F-47DA-9D33-BD3860C10FC6}" presName="spaceRect" presStyleCnt="0"/>
      <dgm:spPr/>
    </dgm:pt>
    <dgm:pt modelId="{2D5B14DE-3833-4965-81AA-F26BEC9114A3}" type="pres">
      <dgm:prSet presAssocID="{DF9D198C-586F-47DA-9D33-BD3860C10FC6}" presName="textRect" presStyleLbl="revTx" presStyleIdx="1" presStyleCnt="3">
        <dgm:presLayoutVars>
          <dgm:chMax val="1"/>
          <dgm:chPref val="1"/>
        </dgm:presLayoutVars>
      </dgm:prSet>
      <dgm:spPr/>
    </dgm:pt>
    <dgm:pt modelId="{F1B55F6B-BA20-4CEB-80BC-D9FBB51361A2}" type="pres">
      <dgm:prSet presAssocID="{C4A26456-7363-4A8A-A6BD-495DB24016A0}" presName="sibTrans" presStyleCnt="0"/>
      <dgm:spPr/>
    </dgm:pt>
    <dgm:pt modelId="{29CED92E-DDED-448E-BEFB-EF045115ECC1}" type="pres">
      <dgm:prSet presAssocID="{3F617C4E-E07A-4B7B-84E5-CD36A34E0E89}" presName="compNode" presStyleCnt="0"/>
      <dgm:spPr/>
    </dgm:pt>
    <dgm:pt modelId="{3EA59F7C-2C15-4126-9ECD-5789A42C47F3}" type="pres">
      <dgm:prSet presAssocID="{3F617C4E-E07A-4B7B-84E5-CD36A34E0E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67C9AAAD-937E-444B-99B8-BD095AD05EDA}" type="pres">
      <dgm:prSet presAssocID="{3F617C4E-E07A-4B7B-84E5-CD36A34E0E89}" presName="spaceRect" presStyleCnt="0"/>
      <dgm:spPr/>
    </dgm:pt>
    <dgm:pt modelId="{1E1F1829-FE55-47FB-B236-DA952E0083FF}" type="pres">
      <dgm:prSet presAssocID="{3F617C4E-E07A-4B7B-84E5-CD36A34E0E89}" presName="textRect" presStyleLbl="revTx" presStyleIdx="2" presStyleCnt="3">
        <dgm:presLayoutVars>
          <dgm:chMax val="1"/>
          <dgm:chPref val="1"/>
        </dgm:presLayoutVars>
      </dgm:prSet>
      <dgm:spPr/>
    </dgm:pt>
  </dgm:ptLst>
  <dgm:cxnLst>
    <dgm:cxn modelId="{D5C4D007-54B2-4AF9-A740-F20489440890}" srcId="{13861EFF-A61A-4F28-BB88-D62E9F350C5D}" destId="{3F617C4E-E07A-4B7B-84E5-CD36A34E0E89}" srcOrd="2" destOrd="0" parTransId="{5AB3FEED-ED0D-49B2-8316-8BDD635A331B}" sibTransId="{420FA902-843B-4FAD-AD44-46EB14D9A16C}"/>
    <dgm:cxn modelId="{E2761A3F-B6EC-47A0-B143-D7502A1E3328}" type="presOf" srcId="{DF9D198C-586F-47DA-9D33-BD3860C10FC6}" destId="{2D5B14DE-3833-4965-81AA-F26BEC9114A3}" srcOrd="0" destOrd="0" presId="urn:microsoft.com/office/officeart/2018/2/layout/IconLabelList"/>
    <dgm:cxn modelId="{45238082-902A-4A71-95DA-FE4E6D1B4660}" srcId="{13861EFF-A61A-4F28-BB88-D62E9F350C5D}" destId="{8F99E87B-9712-4E03-9FE1-76CBF4B8B72E}" srcOrd="0" destOrd="0" parTransId="{BA675DA0-6F1A-4314-AB45-93A63850C900}" sibTransId="{33CAC155-FC01-48D0-807C-6D2FD46238AF}"/>
    <dgm:cxn modelId="{FFF54898-46D7-4D32-B47C-7F838301AA01}" srcId="{13861EFF-A61A-4F28-BB88-D62E9F350C5D}" destId="{DF9D198C-586F-47DA-9D33-BD3860C10FC6}" srcOrd="1" destOrd="0" parTransId="{A4285BC9-73C0-45E5-A1E1-384969A00810}" sibTransId="{C4A26456-7363-4A8A-A6BD-495DB24016A0}"/>
    <dgm:cxn modelId="{6204EC98-B562-463E-88E5-472CAB086234}" type="presOf" srcId="{3F617C4E-E07A-4B7B-84E5-CD36A34E0E89}" destId="{1E1F1829-FE55-47FB-B236-DA952E0083FF}" srcOrd="0" destOrd="0" presId="urn:microsoft.com/office/officeart/2018/2/layout/IconLabelList"/>
    <dgm:cxn modelId="{C2EB90ED-FFF0-4332-B58D-D4814C70A7E1}" type="presOf" srcId="{8F99E87B-9712-4E03-9FE1-76CBF4B8B72E}" destId="{61F6F783-6C8F-4AE0-BB4B-9C8DAF81660C}" srcOrd="0" destOrd="0" presId="urn:microsoft.com/office/officeart/2018/2/layout/IconLabelList"/>
    <dgm:cxn modelId="{C4D454F7-7A5E-47E1-9329-38E9D90B0E84}" type="presOf" srcId="{13861EFF-A61A-4F28-BB88-D62E9F350C5D}" destId="{A96741A1-7548-4372-A6E7-D9FF9223A109}" srcOrd="0" destOrd="0" presId="urn:microsoft.com/office/officeart/2018/2/layout/IconLabelList"/>
    <dgm:cxn modelId="{19E3849E-548D-4D7C-B5DA-FD4139CC0860}" type="presParOf" srcId="{A96741A1-7548-4372-A6E7-D9FF9223A109}" destId="{DA777D07-A991-432C-BC96-1186FC4C037E}" srcOrd="0" destOrd="0" presId="urn:microsoft.com/office/officeart/2018/2/layout/IconLabelList"/>
    <dgm:cxn modelId="{C98B0EFC-D907-4ED2-88AB-60B1367D4861}" type="presParOf" srcId="{DA777D07-A991-432C-BC96-1186FC4C037E}" destId="{7684D2D0-B1CA-490D-984F-1A983F03E4F8}" srcOrd="0" destOrd="0" presId="urn:microsoft.com/office/officeart/2018/2/layout/IconLabelList"/>
    <dgm:cxn modelId="{F27DC362-F512-4926-8EE2-1FAB9F3D1C3C}" type="presParOf" srcId="{DA777D07-A991-432C-BC96-1186FC4C037E}" destId="{8BC134D3-1046-4046-9684-4C6EE758684C}" srcOrd="1" destOrd="0" presId="urn:microsoft.com/office/officeart/2018/2/layout/IconLabelList"/>
    <dgm:cxn modelId="{C813CC22-E22B-42C0-A895-74C64640D803}" type="presParOf" srcId="{DA777D07-A991-432C-BC96-1186FC4C037E}" destId="{61F6F783-6C8F-4AE0-BB4B-9C8DAF81660C}" srcOrd="2" destOrd="0" presId="urn:microsoft.com/office/officeart/2018/2/layout/IconLabelList"/>
    <dgm:cxn modelId="{EA1EAE91-5098-43CA-9AEC-983DD9B0505D}" type="presParOf" srcId="{A96741A1-7548-4372-A6E7-D9FF9223A109}" destId="{90FB74EA-2B81-429F-A584-2DD14AA5EE99}" srcOrd="1" destOrd="0" presId="urn:microsoft.com/office/officeart/2018/2/layout/IconLabelList"/>
    <dgm:cxn modelId="{521B6226-439E-44CB-9DC4-981EF87BD4FB}" type="presParOf" srcId="{A96741A1-7548-4372-A6E7-D9FF9223A109}" destId="{84B0680B-D567-4ADC-BBF4-6FD0F241C938}" srcOrd="2" destOrd="0" presId="urn:microsoft.com/office/officeart/2018/2/layout/IconLabelList"/>
    <dgm:cxn modelId="{A8CA7A4B-2E8C-4CDD-A365-57262C1CB5E9}" type="presParOf" srcId="{84B0680B-D567-4ADC-BBF4-6FD0F241C938}" destId="{72813565-B61B-4A4C-B1CA-2A8E3F875F87}" srcOrd="0" destOrd="0" presId="urn:microsoft.com/office/officeart/2018/2/layout/IconLabelList"/>
    <dgm:cxn modelId="{183E3ABE-D072-4001-9E77-6A3AE24CEA10}" type="presParOf" srcId="{84B0680B-D567-4ADC-BBF4-6FD0F241C938}" destId="{2AD9C529-F8C2-44A1-9370-85594FC73E1C}" srcOrd="1" destOrd="0" presId="urn:microsoft.com/office/officeart/2018/2/layout/IconLabelList"/>
    <dgm:cxn modelId="{151A39CE-47FF-4C6F-9AA2-8D3546A6B708}" type="presParOf" srcId="{84B0680B-D567-4ADC-BBF4-6FD0F241C938}" destId="{2D5B14DE-3833-4965-81AA-F26BEC9114A3}" srcOrd="2" destOrd="0" presId="urn:microsoft.com/office/officeart/2018/2/layout/IconLabelList"/>
    <dgm:cxn modelId="{6BD15FFA-648E-49A3-8D3F-5687EC68D818}" type="presParOf" srcId="{A96741A1-7548-4372-A6E7-D9FF9223A109}" destId="{F1B55F6B-BA20-4CEB-80BC-D9FBB51361A2}" srcOrd="3" destOrd="0" presId="urn:microsoft.com/office/officeart/2018/2/layout/IconLabelList"/>
    <dgm:cxn modelId="{E95A556B-0A27-4CC3-9F50-E8C66C1F727C}" type="presParOf" srcId="{A96741A1-7548-4372-A6E7-D9FF9223A109}" destId="{29CED92E-DDED-448E-BEFB-EF045115ECC1}" srcOrd="4" destOrd="0" presId="urn:microsoft.com/office/officeart/2018/2/layout/IconLabelList"/>
    <dgm:cxn modelId="{E8D9F747-56B5-4ED7-87E0-C6733E5AEEB7}" type="presParOf" srcId="{29CED92E-DDED-448E-BEFB-EF045115ECC1}" destId="{3EA59F7C-2C15-4126-9ECD-5789A42C47F3}" srcOrd="0" destOrd="0" presId="urn:microsoft.com/office/officeart/2018/2/layout/IconLabelList"/>
    <dgm:cxn modelId="{F21D69AB-37EC-4076-90CE-F5E625F058A9}" type="presParOf" srcId="{29CED92E-DDED-448E-BEFB-EF045115ECC1}" destId="{67C9AAAD-937E-444B-99B8-BD095AD05EDA}" srcOrd="1" destOrd="0" presId="urn:microsoft.com/office/officeart/2018/2/layout/IconLabelList"/>
    <dgm:cxn modelId="{44E49DB5-B036-482D-920D-71F374032B98}" type="presParOf" srcId="{29CED92E-DDED-448E-BEFB-EF045115ECC1}" destId="{1E1F1829-FE55-47FB-B236-DA952E0083FF}"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9E453-97CF-4B14-B7E2-8DC40172AB16}">
      <dsp:nvSpPr>
        <dsp:cNvPr id="0" name=""/>
        <dsp:cNvSpPr/>
      </dsp:nvSpPr>
      <dsp:spPr>
        <a:xfrm>
          <a:off x="0" y="0"/>
          <a:ext cx="10018712"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A1721E-216E-4870-972B-0CD7B4259195}">
      <dsp:nvSpPr>
        <dsp:cNvPr id="0" name=""/>
        <dsp:cNvSpPr/>
      </dsp:nvSpPr>
      <dsp:spPr>
        <a:xfrm>
          <a:off x="0" y="0"/>
          <a:ext cx="10018712" cy="156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a:t>
          </a:r>
          <a:r>
            <a:rPr lang="en-US" sz="2400" b="1" kern="1200"/>
            <a:t>Rainbow Children’s Hospital</a:t>
          </a:r>
          <a:r>
            <a:rPr lang="en-US" sz="2400" kern="1200"/>
            <a:t> has received several complaints from the parents of children with instances of miscommunication from the nursing team. The Nurse manager in-charge has recognized the need for training staff members in communication skills. </a:t>
          </a:r>
        </a:p>
      </dsp:txBody>
      <dsp:txXfrm>
        <a:off x="0" y="0"/>
        <a:ext cx="10018712" cy="1562100"/>
      </dsp:txXfrm>
    </dsp:sp>
    <dsp:sp modelId="{19C1689E-A6D5-46DC-A2A6-23F11C2C5A5D}">
      <dsp:nvSpPr>
        <dsp:cNvPr id="0" name=""/>
        <dsp:cNvSpPr/>
      </dsp:nvSpPr>
      <dsp:spPr>
        <a:xfrm>
          <a:off x="0" y="1562100"/>
          <a:ext cx="10018712"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22E3AB-409A-4D02-8AEA-1CFCA3BD7A86}">
      <dsp:nvSpPr>
        <dsp:cNvPr id="0" name=""/>
        <dsp:cNvSpPr/>
      </dsp:nvSpPr>
      <dsp:spPr>
        <a:xfrm>
          <a:off x="0" y="1562100"/>
          <a:ext cx="10018712" cy="156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following slides will present models, channels and barriers of communication that are essential to be used and known by the staff in order to create effective communication. We will also explain the impact of effective communication that can be made on staff and patients.</a:t>
          </a:r>
        </a:p>
      </dsp:txBody>
      <dsp:txXfrm>
        <a:off x="0" y="1562100"/>
        <a:ext cx="10018712" cy="1562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92918-3D31-4D3D-BC2C-BC092BB802D7}">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F226F8-456D-4FD6-A4BF-52E8C315A8D1}">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Aristotle Model of Communication</a:t>
          </a:r>
          <a:endParaRPr lang="en-US" sz="3500" kern="1200"/>
        </a:p>
      </dsp:txBody>
      <dsp:txXfrm>
        <a:off x="0" y="0"/>
        <a:ext cx="6492875" cy="1276350"/>
      </dsp:txXfrm>
    </dsp:sp>
    <dsp:sp modelId="{7E0C8566-AA57-4277-8F99-BE696C3E7FDD}">
      <dsp:nvSpPr>
        <dsp:cNvPr id="0" name=""/>
        <dsp:cNvSpPr/>
      </dsp:nvSpPr>
      <dsp:spPr>
        <a:xfrm>
          <a:off x="0" y="1276350"/>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59B00E-0697-4354-8EB4-2762FA3ED7E4}">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Shannon-Weaver Model of Communication</a:t>
          </a:r>
          <a:endParaRPr lang="en-US" sz="3500" kern="1200"/>
        </a:p>
      </dsp:txBody>
      <dsp:txXfrm>
        <a:off x="0" y="1276350"/>
        <a:ext cx="6492875" cy="1276350"/>
      </dsp:txXfrm>
    </dsp:sp>
    <dsp:sp modelId="{1DB34BD9-A807-4FED-B812-69656E4ACA6D}">
      <dsp:nvSpPr>
        <dsp:cNvPr id="0" name=""/>
        <dsp:cNvSpPr/>
      </dsp:nvSpPr>
      <dsp:spPr>
        <a:xfrm>
          <a:off x="0" y="2552700"/>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FF3137-0B70-4FCB-AE75-4FB735A49D34}">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Lasswell’s Model of Communication</a:t>
          </a:r>
          <a:endParaRPr lang="en-US" sz="3500" kern="1200"/>
        </a:p>
      </dsp:txBody>
      <dsp:txXfrm>
        <a:off x="0" y="2552700"/>
        <a:ext cx="6492875" cy="1276350"/>
      </dsp:txXfrm>
    </dsp:sp>
    <dsp:sp modelId="{BFEF8928-A941-47B5-8D69-158156DC7539}">
      <dsp:nvSpPr>
        <dsp:cNvPr id="0" name=""/>
        <dsp:cNvSpPr/>
      </dsp:nvSpPr>
      <dsp:spPr>
        <a:xfrm>
          <a:off x="0" y="382905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FB5CD1-D49C-4F43-A1FD-F46D63B0D82E}">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Berlo’s SMCR Model of Communication</a:t>
          </a:r>
          <a:endParaRPr lang="en-US" sz="3500" kern="1200"/>
        </a:p>
      </dsp:txBody>
      <dsp:txXfrm>
        <a:off x="0" y="3829050"/>
        <a:ext cx="6492875" cy="12763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AFD3E-12DE-4C9C-A104-6E1ACC6840BA}">
      <dsp:nvSpPr>
        <dsp:cNvPr id="0" name=""/>
        <dsp:cNvSpPr/>
      </dsp:nvSpPr>
      <dsp:spPr>
        <a:xfrm>
          <a:off x="6562843" y="1726303"/>
          <a:ext cx="1492002" cy="149224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BDB0D6-BA98-4A09-BFA1-D5710C2E8177}">
      <dsp:nvSpPr>
        <dsp:cNvPr id="0" name=""/>
        <dsp:cNvSpPr/>
      </dsp:nvSpPr>
      <dsp:spPr>
        <a:xfrm>
          <a:off x="6612073" y="1776053"/>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Destination</a:t>
          </a:r>
        </a:p>
      </dsp:txBody>
      <dsp:txXfrm>
        <a:off x="6811378" y="1975054"/>
        <a:ext cx="994932" cy="994743"/>
      </dsp:txXfrm>
    </dsp:sp>
    <dsp:sp modelId="{F47DAB50-E3DA-4B73-A36B-D35CF52BC0CD}">
      <dsp:nvSpPr>
        <dsp:cNvPr id="0" name=""/>
        <dsp:cNvSpPr/>
      </dsp:nvSpPr>
      <dsp:spPr>
        <a:xfrm rot="2700000">
          <a:off x="5020108" y="1726380"/>
          <a:ext cx="1491829" cy="1491829"/>
        </a:xfrm>
        <a:prstGeom prst="teardrop">
          <a:avLst>
            <a:gd name="adj" fmla="val 1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829EFA-4E1F-4776-8B38-DCD51AF76A0E}">
      <dsp:nvSpPr>
        <dsp:cNvPr id="0" name=""/>
        <dsp:cNvSpPr/>
      </dsp:nvSpPr>
      <dsp:spPr>
        <a:xfrm>
          <a:off x="5070841" y="1776053"/>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Receiver</a:t>
          </a:r>
        </a:p>
      </dsp:txBody>
      <dsp:txXfrm>
        <a:off x="5269351" y="1975054"/>
        <a:ext cx="994932" cy="994743"/>
      </dsp:txXfrm>
    </dsp:sp>
    <dsp:sp modelId="{94301765-0BBC-46D2-B785-2ABE309BD2E4}">
      <dsp:nvSpPr>
        <dsp:cNvPr id="0" name=""/>
        <dsp:cNvSpPr/>
      </dsp:nvSpPr>
      <dsp:spPr>
        <a:xfrm rot="2700000">
          <a:off x="3478876" y="1726380"/>
          <a:ext cx="1491829" cy="1491829"/>
        </a:xfrm>
        <a:prstGeom prst="teardrop">
          <a:avLst>
            <a:gd name="adj" fmla="val 1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A6845F-7A02-41AF-A6DF-34AD33A668F9}">
      <dsp:nvSpPr>
        <dsp:cNvPr id="0" name=""/>
        <dsp:cNvSpPr/>
      </dsp:nvSpPr>
      <dsp:spPr>
        <a:xfrm>
          <a:off x="3567853" y="1775927"/>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Channel</a:t>
          </a:r>
        </a:p>
      </dsp:txBody>
      <dsp:txXfrm>
        <a:off x="3766363" y="1974929"/>
        <a:ext cx="994932" cy="994743"/>
      </dsp:txXfrm>
    </dsp:sp>
    <dsp:sp modelId="{8EF7758E-2D00-4E76-AF67-CCDF501E7771}">
      <dsp:nvSpPr>
        <dsp:cNvPr id="0" name=""/>
        <dsp:cNvSpPr/>
      </dsp:nvSpPr>
      <dsp:spPr>
        <a:xfrm>
          <a:off x="3528814" y="3246042"/>
          <a:ext cx="1392747" cy="817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114300" lvl="1" indent="-114300" algn="l" defTabSz="533400">
            <a:lnSpc>
              <a:spcPct val="90000"/>
            </a:lnSpc>
            <a:spcBef>
              <a:spcPct val="0"/>
            </a:spcBef>
            <a:spcAft>
              <a:spcPct val="15000"/>
            </a:spcAft>
            <a:buChar char="•"/>
          </a:pPr>
          <a:endParaRPr lang="en-GB" sz="1200" kern="1200"/>
        </a:p>
      </dsp:txBody>
      <dsp:txXfrm>
        <a:off x="3528814" y="3246042"/>
        <a:ext cx="1392747" cy="817999"/>
      </dsp:txXfrm>
    </dsp:sp>
    <dsp:sp modelId="{4192BA8D-A293-4A80-81D9-4FF54F0D9CEC}">
      <dsp:nvSpPr>
        <dsp:cNvPr id="0" name=""/>
        <dsp:cNvSpPr/>
      </dsp:nvSpPr>
      <dsp:spPr>
        <a:xfrm rot="2700000">
          <a:off x="1936849" y="1726380"/>
          <a:ext cx="1491829" cy="1491829"/>
        </a:xfrm>
        <a:prstGeom prst="teardrop">
          <a:avLst>
            <a:gd name="adj" fmla="val 1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28B97F-99B6-4740-A384-B8271D200C0B}">
      <dsp:nvSpPr>
        <dsp:cNvPr id="0" name=""/>
        <dsp:cNvSpPr/>
      </dsp:nvSpPr>
      <dsp:spPr>
        <a:xfrm>
          <a:off x="1986787" y="1776053"/>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Transmitter</a:t>
          </a:r>
        </a:p>
      </dsp:txBody>
      <dsp:txXfrm>
        <a:off x="2186091" y="1975054"/>
        <a:ext cx="994932" cy="994743"/>
      </dsp:txXfrm>
    </dsp:sp>
    <dsp:sp modelId="{F5814B69-A570-4A95-8FF4-28727E9F2AF4}">
      <dsp:nvSpPr>
        <dsp:cNvPr id="0" name=""/>
        <dsp:cNvSpPr/>
      </dsp:nvSpPr>
      <dsp:spPr>
        <a:xfrm rot="2700000">
          <a:off x="394822" y="1726380"/>
          <a:ext cx="1491829" cy="1491829"/>
        </a:xfrm>
        <a:prstGeom prst="teardrop">
          <a:avLst>
            <a:gd name="adj" fmla="val 1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66D482-D119-41DA-9440-04560A0A010D}">
      <dsp:nvSpPr>
        <dsp:cNvPr id="0" name=""/>
        <dsp:cNvSpPr/>
      </dsp:nvSpPr>
      <dsp:spPr>
        <a:xfrm>
          <a:off x="444760" y="1776053"/>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Information Source</a:t>
          </a:r>
        </a:p>
      </dsp:txBody>
      <dsp:txXfrm>
        <a:off x="644064" y="1975054"/>
        <a:ext cx="994932" cy="9947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5CD77F-2B05-4F18-AADC-C09357FF26B2}">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AB1C32-9F8D-412C-8AB5-AEBC84E224C9}">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0" i="0" kern="1200"/>
            <a:t>Osgood-Schramm Model of Communication (1954)</a:t>
          </a:r>
          <a:endParaRPr lang="en-US" sz="5100" kern="1200"/>
        </a:p>
      </dsp:txBody>
      <dsp:txXfrm>
        <a:off x="0" y="0"/>
        <a:ext cx="6492875" cy="2552700"/>
      </dsp:txXfrm>
    </dsp:sp>
    <dsp:sp modelId="{61E74739-C762-4D5B-A23E-4A03E44970F4}">
      <dsp:nvSpPr>
        <dsp:cNvPr id="0" name=""/>
        <dsp:cNvSpPr/>
      </dsp:nvSpPr>
      <dsp:spPr>
        <a:xfrm>
          <a:off x="0" y="255270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9D869D-19D6-4122-9151-E6DF481528B7}">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0" i="0" kern="1200"/>
            <a:t>Westley and Maclean Model of Communication (1957)</a:t>
          </a:r>
          <a:endParaRPr lang="en-US" sz="5100" kern="1200"/>
        </a:p>
      </dsp:txBody>
      <dsp:txXfrm>
        <a:off x="0" y="2552700"/>
        <a:ext cx="6492875" cy="25527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B108D-626F-4F2D-AA28-EB4AA8FC6944}">
      <dsp:nvSpPr>
        <dsp:cNvPr id="0" name=""/>
        <dsp:cNvSpPr/>
      </dsp:nvSpPr>
      <dsp:spPr>
        <a:xfrm>
          <a:off x="3619500" y="359818"/>
          <a:ext cx="4508499" cy="4508499"/>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48118" tIns="35560" rIns="248118" bIns="35560" numCol="1" spcCol="1270" anchor="ctr" anchorCtr="0">
          <a:noAutofit/>
        </a:bodyPr>
        <a:lstStyle/>
        <a:p>
          <a:pPr marL="0" lvl="0" indent="0" algn="ctr" defTabSz="1244600">
            <a:lnSpc>
              <a:spcPct val="90000"/>
            </a:lnSpc>
            <a:spcBef>
              <a:spcPct val="0"/>
            </a:spcBef>
            <a:spcAft>
              <a:spcPct val="35000"/>
            </a:spcAft>
            <a:buNone/>
          </a:pPr>
          <a:endParaRPr lang="en-GB" sz="2800" kern="1200"/>
        </a:p>
        <a:p>
          <a:pPr marL="0" lvl="0" indent="0" algn="ctr" defTabSz="1244600">
            <a:lnSpc>
              <a:spcPct val="90000"/>
            </a:lnSpc>
            <a:spcBef>
              <a:spcPct val="0"/>
            </a:spcBef>
            <a:spcAft>
              <a:spcPct val="35000"/>
            </a:spcAft>
            <a:buNone/>
          </a:pPr>
          <a:r>
            <a:rPr lang="en-GB" sz="2800" kern="1200"/>
            <a:t>Decoder</a:t>
          </a:r>
        </a:p>
        <a:p>
          <a:pPr marL="0" lvl="0" indent="0" algn="ctr" defTabSz="1244600">
            <a:lnSpc>
              <a:spcPct val="90000"/>
            </a:lnSpc>
            <a:spcBef>
              <a:spcPct val="0"/>
            </a:spcBef>
            <a:spcAft>
              <a:spcPct val="35000"/>
            </a:spcAft>
            <a:buNone/>
          </a:pPr>
          <a:r>
            <a:rPr lang="en-GB" sz="2800" kern="1200"/>
            <a:t>Interpreter</a:t>
          </a:r>
        </a:p>
        <a:p>
          <a:pPr marL="0" lvl="0" indent="0" algn="ctr" defTabSz="1244600">
            <a:lnSpc>
              <a:spcPct val="90000"/>
            </a:lnSpc>
            <a:spcBef>
              <a:spcPct val="0"/>
            </a:spcBef>
            <a:spcAft>
              <a:spcPct val="35000"/>
            </a:spcAft>
            <a:buNone/>
          </a:pPr>
          <a:r>
            <a:rPr lang="en-GB" sz="2800" kern="1200"/>
            <a:t>Encoder</a:t>
          </a:r>
        </a:p>
      </dsp:txBody>
      <dsp:txXfrm>
        <a:off x="4279754" y="1020072"/>
        <a:ext cx="3187991" cy="3187991"/>
      </dsp:txXfrm>
    </dsp:sp>
    <dsp:sp modelId="{0DC5E434-41CE-4C61-8DE5-2B434412F2C9}">
      <dsp:nvSpPr>
        <dsp:cNvPr id="0" name=""/>
        <dsp:cNvSpPr/>
      </dsp:nvSpPr>
      <dsp:spPr>
        <a:xfrm>
          <a:off x="0" y="390521"/>
          <a:ext cx="4508499" cy="4508499"/>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48118" tIns="35560" rIns="248118" bIns="35560" numCol="1" spcCol="1270" anchor="ctr" anchorCtr="0">
          <a:noAutofit/>
        </a:bodyPr>
        <a:lstStyle/>
        <a:p>
          <a:pPr marL="0" lvl="0" indent="0" algn="ctr" defTabSz="1244600">
            <a:lnSpc>
              <a:spcPct val="90000"/>
            </a:lnSpc>
            <a:spcBef>
              <a:spcPct val="0"/>
            </a:spcBef>
            <a:spcAft>
              <a:spcPct val="35000"/>
            </a:spcAft>
            <a:buNone/>
          </a:pPr>
          <a:endParaRPr lang="en-GB" sz="2800" kern="1200"/>
        </a:p>
        <a:p>
          <a:pPr marL="0" lvl="0" indent="0" algn="ctr" defTabSz="1244600">
            <a:lnSpc>
              <a:spcPct val="90000"/>
            </a:lnSpc>
            <a:spcBef>
              <a:spcPct val="0"/>
            </a:spcBef>
            <a:spcAft>
              <a:spcPct val="35000"/>
            </a:spcAft>
            <a:buNone/>
          </a:pPr>
          <a:r>
            <a:rPr lang="en-GB" sz="2800" kern="1200"/>
            <a:t>Encoder</a:t>
          </a:r>
        </a:p>
        <a:p>
          <a:pPr marL="0" lvl="0" indent="0" algn="ctr" defTabSz="1244600">
            <a:lnSpc>
              <a:spcPct val="90000"/>
            </a:lnSpc>
            <a:spcBef>
              <a:spcPct val="0"/>
            </a:spcBef>
            <a:spcAft>
              <a:spcPct val="35000"/>
            </a:spcAft>
            <a:buNone/>
          </a:pPr>
          <a:r>
            <a:rPr lang="en-GB" sz="2800" kern="1200"/>
            <a:t>Interpreter</a:t>
          </a:r>
        </a:p>
        <a:p>
          <a:pPr marL="0" lvl="0" indent="0" algn="ctr" defTabSz="1244600">
            <a:lnSpc>
              <a:spcPct val="90000"/>
            </a:lnSpc>
            <a:spcBef>
              <a:spcPct val="0"/>
            </a:spcBef>
            <a:spcAft>
              <a:spcPct val="35000"/>
            </a:spcAft>
            <a:buNone/>
          </a:pPr>
          <a:r>
            <a:rPr lang="en-GB" sz="2800" kern="1200"/>
            <a:t>Decoder</a:t>
          </a:r>
        </a:p>
      </dsp:txBody>
      <dsp:txXfrm>
        <a:off x="660254" y="1050775"/>
        <a:ext cx="3187991" cy="31879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40652-A63F-4C33-867D-E4D8FBEF8E94}">
      <dsp:nvSpPr>
        <dsp:cNvPr id="0" name=""/>
        <dsp:cNvSpPr/>
      </dsp:nvSpPr>
      <dsp:spPr>
        <a:xfrm>
          <a:off x="0" y="2492"/>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BFC995-ED10-435A-A6C9-D65AF8C6879D}">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b="1" i="0" kern="1200"/>
            <a:t>Eugene White’s Model of Communication</a:t>
          </a:r>
          <a:endParaRPr lang="en-US" sz="4700" kern="1200"/>
        </a:p>
      </dsp:txBody>
      <dsp:txXfrm>
        <a:off x="0" y="2492"/>
        <a:ext cx="6492875" cy="1700138"/>
      </dsp:txXfrm>
    </dsp:sp>
    <dsp:sp modelId="{026252E8-5F25-45A7-845D-39592DCD2754}">
      <dsp:nvSpPr>
        <dsp:cNvPr id="0" name=""/>
        <dsp:cNvSpPr/>
      </dsp:nvSpPr>
      <dsp:spPr>
        <a:xfrm>
          <a:off x="0" y="1702630"/>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2BD2A0-5BA0-46E9-A0EE-7D4646C9D9E8}">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b="1" i="0" kern="1200"/>
            <a:t>Dance’s Helical Model of Communication</a:t>
          </a:r>
          <a:endParaRPr lang="en-US" sz="4700" kern="1200"/>
        </a:p>
      </dsp:txBody>
      <dsp:txXfrm>
        <a:off x="0" y="1702630"/>
        <a:ext cx="6492875" cy="1700138"/>
      </dsp:txXfrm>
    </dsp:sp>
    <dsp:sp modelId="{C8529EE3-2BEF-46B1-BDF7-A084E2FC3596}">
      <dsp:nvSpPr>
        <dsp:cNvPr id="0" name=""/>
        <dsp:cNvSpPr/>
      </dsp:nvSpPr>
      <dsp:spPr>
        <a:xfrm>
          <a:off x="0" y="3402769"/>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80F4AE-35B3-4C59-A235-D3D1C0FEA7BD}">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b="1" i="0" kern="1200"/>
            <a:t>Barnlund’s Transactional Model</a:t>
          </a:r>
          <a:endParaRPr lang="en-US" sz="4700" kern="1200"/>
        </a:p>
      </dsp:txBody>
      <dsp:txXfrm>
        <a:off x="0" y="3402769"/>
        <a:ext cx="6492875" cy="17001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9EC68-ACF7-4363-ADAC-69CACD09CFA2}">
      <dsp:nvSpPr>
        <dsp:cNvPr id="0" name=""/>
        <dsp:cNvSpPr/>
      </dsp:nvSpPr>
      <dsp:spPr>
        <a:xfrm>
          <a:off x="0"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Letters</a:t>
          </a:r>
        </a:p>
      </dsp:txBody>
      <dsp:txXfrm>
        <a:off x="17855" y="2422388"/>
        <a:ext cx="980290" cy="573890"/>
      </dsp:txXfrm>
    </dsp:sp>
    <dsp:sp modelId="{F29534C9-3103-458D-AD32-6CEE82453ED2}">
      <dsp:nvSpPr>
        <dsp:cNvPr id="0" name=""/>
        <dsp:cNvSpPr/>
      </dsp:nvSpPr>
      <dsp:spPr>
        <a:xfrm>
          <a:off x="11175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117599" y="2633743"/>
        <a:ext cx="150774" cy="151180"/>
      </dsp:txXfrm>
    </dsp:sp>
    <dsp:sp modelId="{1E547D34-C72F-4C29-B94C-9CD1501CC385}">
      <dsp:nvSpPr>
        <dsp:cNvPr id="0" name=""/>
        <dsp:cNvSpPr/>
      </dsp:nvSpPr>
      <dsp:spPr>
        <a:xfrm>
          <a:off x="1422399"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Bulletins</a:t>
          </a:r>
        </a:p>
      </dsp:txBody>
      <dsp:txXfrm>
        <a:off x="1440254" y="2422388"/>
        <a:ext cx="980290" cy="573890"/>
      </dsp:txXfrm>
    </dsp:sp>
    <dsp:sp modelId="{57371D26-9C8B-4DEE-A3DE-F90BBE268EBE}">
      <dsp:nvSpPr>
        <dsp:cNvPr id="0" name=""/>
        <dsp:cNvSpPr/>
      </dsp:nvSpPr>
      <dsp:spPr>
        <a:xfrm>
          <a:off x="25399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539999" y="2633743"/>
        <a:ext cx="150774" cy="151180"/>
      </dsp:txXfrm>
    </dsp:sp>
    <dsp:sp modelId="{C1BF5254-CD59-47DA-87BC-BF401265D9E7}">
      <dsp:nvSpPr>
        <dsp:cNvPr id="0" name=""/>
        <dsp:cNvSpPr/>
      </dsp:nvSpPr>
      <dsp:spPr>
        <a:xfrm>
          <a:off x="2844799"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Electronic mail</a:t>
          </a:r>
        </a:p>
      </dsp:txBody>
      <dsp:txXfrm>
        <a:off x="2862654" y="2422388"/>
        <a:ext cx="980290" cy="573890"/>
      </dsp:txXfrm>
    </dsp:sp>
    <dsp:sp modelId="{8FC8BB6D-28CC-479D-BA28-CB39C6C52A4C}">
      <dsp:nvSpPr>
        <dsp:cNvPr id="0" name=""/>
        <dsp:cNvSpPr/>
      </dsp:nvSpPr>
      <dsp:spPr>
        <a:xfrm>
          <a:off x="3962400" y="2583349"/>
          <a:ext cx="215391"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962400" y="2633743"/>
        <a:ext cx="150774" cy="151180"/>
      </dsp:txXfrm>
    </dsp:sp>
    <dsp:sp modelId="{3FD6B735-A86E-4CCD-84F7-2DA29D5FD0EE}">
      <dsp:nvSpPr>
        <dsp:cNvPr id="0" name=""/>
        <dsp:cNvSpPr/>
      </dsp:nvSpPr>
      <dsp:spPr>
        <a:xfrm>
          <a:off x="4267199"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Voice mail</a:t>
          </a:r>
        </a:p>
      </dsp:txBody>
      <dsp:txXfrm>
        <a:off x="4285054" y="2422388"/>
        <a:ext cx="980290" cy="573890"/>
      </dsp:txXfrm>
    </dsp:sp>
    <dsp:sp modelId="{65B46DF3-4380-44AC-9918-3F5A0BE6746A}">
      <dsp:nvSpPr>
        <dsp:cNvPr id="0" name=""/>
        <dsp:cNvSpPr/>
      </dsp:nvSpPr>
      <dsp:spPr>
        <a:xfrm>
          <a:off x="53847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384799" y="2633743"/>
        <a:ext cx="150774" cy="151180"/>
      </dsp:txXfrm>
    </dsp:sp>
    <dsp:sp modelId="{D66FA834-B10E-405C-A186-C3E5138CBEFD}">
      <dsp:nvSpPr>
        <dsp:cNvPr id="0" name=""/>
        <dsp:cNvSpPr/>
      </dsp:nvSpPr>
      <dsp:spPr>
        <a:xfrm>
          <a:off x="5689599"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Online meetings</a:t>
          </a:r>
        </a:p>
      </dsp:txBody>
      <dsp:txXfrm>
        <a:off x="5707454" y="2422388"/>
        <a:ext cx="980290" cy="573890"/>
      </dsp:txXfrm>
    </dsp:sp>
    <dsp:sp modelId="{61482F2F-71B7-4595-84AD-F394570B0577}">
      <dsp:nvSpPr>
        <dsp:cNvPr id="0" name=""/>
        <dsp:cNvSpPr/>
      </dsp:nvSpPr>
      <dsp:spPr>
        <a:xfrm>
          <a:off x="6807200"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807200" y="2633743"/>
        <a:ext cx="150774" cy="151180"/>
      </dsp:txXfrm>
    </dsp:sp>
    <dsp:sp modelId="{AF31A181-4A74-43F6-BB05-7C0E7A393728}">
      <dsp:nvSpPr>
        <dsp:cNvPr id="0" name=""/>
        <dsp:cNvSpPr/>
      </dsp:nvSpPr>
      <dsp:spPr>
        <a:xfrm>
          <a:off x="7112000"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Live speeches</a:t>
          </a:r>
        </a:p>
      </dsp:txBody>
      <dsp:txXfrm>
        <a:off x="7129855" y="2422388"/>
        <a:ext cx="980290" cy="5738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4D2D0-B1CA-490D-984F-1A983F03E4F8}">
      <dsp:nvSpPr>
        <dsp:cNvPr id="0" name=""/>
        <dsp:cNvSpPr/>
      </dsp:nvSpPr>
      <dsp:spPr>
        <a:xfrm>
          <a:off x="1455100" y="24985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F6F783-6C8F-4AE0-BB4B-9C8DAF81660C}">
      <dsp:nvSpPr>
        <dsp:cNvPr id="0" name=""/>
        <dsp:cNvSpPr/>
      </dsp:nvSpPr>
      <dsp:spPr>
        <a:xfrm>
          <a:off x="960100" y="1329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Telephone conversations</a:t>
          </a:r>
        </a:p>
      </dsp:txBody>
      <dsp:txXfrm>
        <a:off x="960100" y="1329899"/>
        <a:ext cx="1800000" cy="720000"/>
      </dsp:txXfrm>
    </dsp:sp>
    <dsp:sp modelId="{72813565-B61B-4A4C-B1CA-2A8E3F875F87}">
      <dsp:nvSpPr>
        <dsp:cNvPr id="0" name=""/>
        <dsp:cNvSpPr/>
      </dsp:nvSpPr>
      <dsp:spPr>
        <a:xfrm>
          <a:off x="3570100" y="24985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5B14DE-3833-4965-81AA-F26BEC9114A3}">
      <dsp:nvSpPr>
        <dsp:cNvPr id="0" name=""/>
        <dsp:cNvSpPr/>
      </dsp:nvSpPr>
      <dsp:spPr>
        <a:xfrm>
          <a:off x="3075100" y="1329899"/>
          <a:ext cx="1800000" cy="720000"/>
        </a:xfrm>
        <a:prstGeom prst="rect">
          <a:avLst/>
        </a:prstGeom>
        <a:solidFill>
          <a:srgbClr val="00B050"/>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Face-to-face</a:t>
          </a:r>
        </a:p>
      </dsp:txBody>
      <dsp:txXfrm>
        <a:off x="3075100" y="1329899"/>
        <a:ext cx="1800000" cy="720000"/>
      </dsp:txXfrm>
    </dsp:sp>
    <dsp:sp modelId="{3EA59F7C-2C15-4126-9ECD-5789A42C47F3}">
      <dsp:nvSpPr>
        <dsp:cNvPr id="0" name=""/>
        <dsp:cNvSpPr/>
      </dsp:nvSpPr>
      <dsp:spPr>
        <a:xfrm>
          <a:off x="5685100" y="24985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1F1829-FE55-47FB-B236-DA952E0083FF}">
      <dsp:nvSpPr>
        <dsp:cNvPr id="0" name=""/>
        <dsp:cNvSpPr/>
      </dsp:nvSpPr>
      <dsp:spPr>
        <a:xfrm>
          <a:off x="5190100" y="1329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Video conferences</a:t>
          </a:r>
        </a:p>
      </dsp:txBody>
      <dsp:txXfrm>
        <a:off x="5190100" y="1329899"/>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4090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9061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25249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47883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58390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95204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0745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8179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8747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43985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87180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23204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03149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66004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175037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30891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383424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6813478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6333128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6265060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964963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170059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21124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1664917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977959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939971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869602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108365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950741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991346368"/>
      </p:ext>
    </p:extLst>
  </p:cSld>
  <p:clrMap bg1="lt1" tx1="dk1" bg2="lt2" tx2="dk2" accent1="accent1" accent2="accent2" accent3="accent3" accent4="accent4" accent5="accent5" accent6="accent6" hlink="hlink" folHlink="folHlink"/>
  <p:sldLayoutIdLst>
    <p:sldLayoutId id="2147483672" r:id="rId1"/>
    <p:sldLayoutId id="2147483671" r:id="rId2"/>
    <p:sldLayoutId id="2147483670" r:id="rId3"/>
    <p:sldLayoutId id="2147483669" r:id="rId4"/>
    <p:sldLayoutId id="2147483668" r:id="rId5"/>
    <p:sldLayoutId id="2147483667" r:id="rId6"/>
    <p:sldLayoutId id="2147483666" r:id="rId7"/>
    <p:sldLayoutId id="2147483665" r:id="rId8"/>
    <p:sldLayoutId id="2147483664" r:id="rId9"/>
    <p:sldLayoutId id="2147483663" r:id="rId10"/>
    <p:sldLayoutId id="2147483661" r:id="rId11"/>
    <p:sldLayoutId id="2147483662"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11/22/2021</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2551898998"/>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hyperlink" Target="https://people.math.harvard.edu/~ctm/home/text/others/shannon/entropy/entropy.pdf" TargetMode="External"/><Relationship Id="rId2" Type="http://schemas.openxmlformats.org/officeDocument/2006/relationships/hyperlink" Target="https://newsmoor.com/3-types-of-communication-models-linear-interactive-transactional/"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72101-CAF1-4173-B6CD-F255A8D801C6}"/>
              </a:ext>
            </a:extLst>
          </p:cNvPr>
          <p:cNvSpPr>
            <a:spLocks noGrp="1"/>
          </p:cNvSpPr>
          <p:nvPr>
            <p:ph type="ctrTitle"/>
          </p:nvPr>
        </p:nvSpPr>
        <p:spPr>
          <a:xfrm>
            <a:off x="5448299" y="1380068"/>
            <a:ext cx="6054723" cy="2616199"/>
          </a:xfrm>
        </p:spPr>
        <p:txBody>
          <a:bodyPr vert="horz" lIns="91440" tIns="45720" rIns="91440" bIns="45720" rtlCol="0" anchor="b">
            <a:normAutofit/>
          </a:bodyPr>
          <a:lstStyle/>
          <a:p>
            <a:pPr>
              <a:lnSpc>
                <a:spcPct val="90000"/>
              </a:lnSpc>
            </a:pPr>
            <a:r>
              <a:rPr lang="en-US" sz="4700"/>
              <a:t>Strategies for Effective Communication in a Business Setting</a:t>
            </a:r>
          </a:p>
        </p:txBody>
      </p:sp>
      <p:sp>
        <p:nvSpPr>
          <p:cNvPr id="3" name="Subtitle 2">
            <a:extLst>
              <a:ext uri="{FF2B5EF4-FFF2-40B4-BE49-F238E27FC236}">
                <a16:creationId xmlns:a16="http://schemas.microsoft.com/office/drawing/2014/main" id="{18EED551-E789-4812-AFCD-01902BE3CFE8}"/>
              </a:ext>
            </a:extLst>
          </p:cNvPr>
          <p:cNvSpPr>
            <a:spLocks noGrp="1"/>
          </p:cNvSpPr>
          <p:nvPr>
            <p:ph type="subTitle" idx="1"/>
          </p:nvPr>
        </p:nvSpPr>
        <p:spPr>
          <a:xfrm>
            <a:off x="6336254" y="3996267"/>
            <a:ext cx="5166768" cy="1388534"/>
          </a:xfrm>
        </p:spPr>
        <p:txBody>
          <a:bodyPr vert="horz" lIns="91440" tIns="45720" rIns="91440" bIns="45720" rtlCol="0" anchor="t">
            <a:normAutofit/>
          </a:bodyPr>
          <a:lstStyle/>
          <a:p>
            <a:r>
              <a:rPr lang="en-US" dirty="0"/>
              <a:t>                      </a:t>
            </a:r>
          </a:p>
          <a:p>
            <a:r>
              <a:rPr lang="en-US" dirty="0"/>
              <a:t>Emanuela Poclid (2026943)</a:t>
            </a:r>
          </a:p>
          <a:p>
            <a:r>
              <a:rPr lang="en-US" dirty="0"/>
              <a:t>Neelam Akram(2025419)</a:t>
            </a:r>
          </a:p>
        </p:txBody>
      </p:sp>
      <p:pic>
        <p:nvPicPr>
          <p:cNvPr id="25" name="Picture 13" descr="Sunlit desk">
            <a:extLst>
              <a:ext uri="{FF2B5EF4-FFF2-40B4-BE49-F238E27FC236}">
                <a16:creationId xmlns:a16="http://schemas.microsoft.com/office/drawing/2014/main" id="{42DEFD42-0B67-47A2-9270-3D265780793A}"/>
              </a:ext>
            </a:extLst>
          </p:cNvPr>
          <p:cNvPicPr>
            <a:picLocks noChangeAspect="1"/>
          </p:cNvPicPr>
          <p:nvPr/>
        </p:nvPicPr>
        <p:blipFill rotWithShape="1">
          <a:blip r:embed="rId3"/>
          <a:srcRect l="27566" r="24226" b="9091"/>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29" name="TextBox 28">
            <a:extLst>
              <a:ext uri="{FF2B5EF4-FFF2-40B4-BE49-F238E27FC236}">
                <a16:creationId xmlns:a16="http://schemas.microsoft.com/office/drawing/2014/main" id="{5FB27214-D72E-406F-8BAF-E879FC492328}"/>
              </a:ext>
            </a:extLst>
          </p:cNvPr>
          <p:cNvSpPr txBox="1"/>
          <p:nvPr/>
        </p:nvSpPr>
        <p:spPr>
          <a:xfrm>
            <a:off x="10896600" y="4132298"/>
            <a:ext cx="6191250" cy="461665"/>
          </a:xfrm>
          <a:prstGeom prst="rect">
            <a:avLst/>
          </a:prstGeom>
          <a:noFill/>
        </p:spPr>
        <p:txBody>
          <a:bodyPr wrap="square">
            <a:spAutoFit/>
          </a:bodyPr>
          <a:lstStyle/>
          <a:p>
            <a:pPr>
              <a:spcAft>
                <a:spcPts val="600"/>
              </a:spcAft>
            </a:pPr>
            <a:r>
              <a:rPr lang="en-GB" sz="2400"/>
              <a:t>By</a:t>
            </a:r>
          </a:p>
        </p:txBody>
      </p:sp>
    </p:spTree>
    <p:extLst>
      <p:ext uri="{BB962C8B-B14F-4D97-AF65-F5344CB8AC3E}">
        <p14:creationId xmlns:p14="http://schemas.microsoft.com/office/powerpoint/2010/main" val="83828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AC62-3F83-436A-9D67-A30E9E8AAB8A}"/>
              </a:ext>
            </a:extLst>
          </p:cNvPr>
          <p:cNvSpPr>
            <a:spLocks noGrp="1"/>
          </p:cNvSpPr>
          <p:nvPr>
            <p:ph type="title"/>
          </p:nvPr>
        </p:nvSpPr>
        <p:spPr/>
        <p:txBody>
          <a:bodyPr>
            <a:normAutofit/>
          </a:bodyPr>
          <a:lstStyle/>
          <a:p>
            <a:r>
              <a:rPr lang="en-GB"/>
              <a:t>Introduction</a:t>
            </a:r>
          </a:p>
        </p:txBody>
      </p:sp>
      <p:graphicFrame>
        <p:nvGraphicFramePr>
          <p:cNvPr id="5" name="Content Placeholder 2">
            <a:extLst>
              <a:ext uri="{FF2B5EF4-FFF2-40B4-BE49-F238E27FC236}">
                <a16:creationId xmlns:a16="http://schemas.microsoft.com/office/drawing/2014/main" id="{8506F266-A960-40CC-A9CB-DD6FFECFABDC}"/>
              </a:ext>
            </a:extLst>
          </p:cNvPr>
          <p:cNvGraphicFramePr>
            <a:graphicFrameLocks noGrp="1"/>
          </p:cNvGraphicFramePr>
          <p:nvPr>
            <p:ph idx="1"/>
            <p:extLst>
              <p:ext uri="{D42A27DB-BD31-4B8C-83A1-F6EECF244321}">
                <p14:modId xmlns:p14="http://schemas.microsoft.com/office/powerpoint/2010/main" val="3230081165"/>
              </p:ext>
            </p:extLst>
          </p:nvPr>
        </p:nvGraphicFramePr>
        <p:xfrm>
          <a:off x="1484313" y="2667000"/>
          <a:ext cx="10018712" cy="312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3381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8D2AA-85F4-4A99-BED6-CC304BB07C91}"/>
              </a:ext>
            </a:extLst>
          </p:cNvPr>
          <p:cNvSpPr>
            <a:spLocks noGrp="1"/>
          </p:cNvSpPr>
          <p:nvPr>
            <p:ph type="ctrTitle"/>
          </p:nvPr>
        </p:nvSpPr>
        <p:spPr>
          <a:xfrm>
            <a:off x="960350" y="541964"/>
            <a:ext cx="4768938" cy="3818667"/>
          </a:xfrm>
        </p:spPr>
        <p:txBody>
          <a:bodyPr>
            <a:normAutofit/>
          </a:bodyPr>
          <a:lstStyle/>
          <a:p>
            <a:pPr algn="l"/>
            <a:r>
              <a:rPr lang="en-GB" sz="3800"/>
              <a:t>Theories relating to models of communication</a:t>
            </a:r>
          </a:p>
        </p:txBody>
      </p:sp>
      <p:sp>
        <p:nvSpPr>
          <p:cNvPr id="3" name="Subtitle 2">
            <a:extLst>
              <a:ext uri="{FF2B5EF4-FFF2-40B4-BE49-F238E27FC236}">
                <a16:creationId xmlns:a16="http://schemas.microsoft.com/office/drawing/2014/main" id="{869FABDC-2C9A-48FD-8429-17D2EDD229D4}"/>
              </a:ext>
            </a:extLst>
          </p:cNvPr>
          <p:cNvSpPr>
            <a:spLocks noGrp="1"/>
          </p:cNvSpPr>
          <p:nvPr>
            <p:ph type="subTitle" idx="1"/>
          </p:nvPr>
        </p:nvSpPr>
        <p:spPr>
          <a:xfrm>
            <a:off x="960350" y="4700659"/>
            <a:ext cx="3834392" cy="1604222"/>
          </a:xfrm>
        </p:spPr>
        <p:txBody>
          <a:bodyPr>
            <a:normAutofit/>
          </a:bodyPr>
          <a:lstStyle/>
          <a:p>
            <a:pPr marL="342900" indent="-342900" algn="l">
              <a:buFont typeface="Arial" panose="020B0604020202020204" pitchFamily="34" charset="0"/>
              <a:buChar char="•"/>
            </a:pPr>
            <a:r>
              <a:rPr lang="en-GB"/>
              <a:t>Linear Models</a:t>
            </a:r>
          </a:p>
          <a:p>
            <a:pPr marL="342900" indent="-342900" algn="l">
              <a:buFont typeface="Arial" panose="020B0604020202020204" pitchFamily="34" charset="0"/>
              <a:buChar char="•"/>
            </a:pPr>
            <a:r>
              <a:rPr lang="en-GB"/>
              <a:t>Interactional Models</a:t>
            </a:r>
          </a:p>
          <a:p>
            <a:pPr marL="342900" indent="-342900" algn="l">
              <a:buFont typeface="Arial" panose="020B0604020202020204" pitchFamily="34" charset="0"/>
              <a:buChar char="•"/>
            </a:pPr>
            <a:r>
              <a:rPr lang="en-GB"/>
              <a:t>Transactional Models</a:t>
            </a:r>
          </a:p>
        </p:txBody>
      </p:sp>
      <p:pic>
        <p:nvPicPr>
          <p:cNvPr id="4" name="Video 3">
            <a:extLst>
              <a:ext uri="{FF2B5EF4-FFF2-40B4-BE49-F238E27FC236}">
                <a16:creationId xmlns:a16="http://schemas.microsoft.com/office/drawing/2014/main" id="{D5C8AEA2-6844-42FC-9574-0DD17155F76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59" r="-1" b="-1"/>
          <a:stretch/>
        </p:blipFill>
        <p:spPr>
          <a:xfrm>
            <a:off x="6096000" y="1872852"/>
            <a:ext cx="5562600" cy="3120858"/>
          </a:xfrm>
          <a:prstGeom prst="rect">
            <a:avLst/>
          </a:prstGeom>
        </p:spPr>
      </p:pic>
    </p:spTree>
    <p:extLst>
      <p:ext uri="{BB962C8B-B14F-4D97-AF65-F5344CB8AC3E}">
        <p14:creationId xmlns:p14="http://schemas.microsoft.com/office/powerpoint/2010/main" val="244215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232A6-692F-4DCA-8521-925C6BB3A96B}"/>
              </a:ext>
            </a:extLst>
          </p:cNvPr>
          <p:cNvSpPr>
            <a:spLocks noGrp="1"/>
          </p:cNvSpPr>
          <p:nvPr>
            <p:ph type="title"/>
          </p:nvPr>
        </p:nvSpPr>
        <p:spPr>
          <a:xfrm>
            <a:off x="535021" y="685800"/>
            <a:ext cx="2639962" cy="5105400"/>
          </a:xfrm>
        </p:spPr>
        <p:txBody>
          <a:bodyPr>
            <a:normAutofit/>
          </a:bodyPr>
          <a:lstStyle/>
          <a:p>
            <a:r>
              <a:rPr lang="en-GB" sz="2800" dirty="0">
                <a:solidFill>
                  <a:schemeClr val="accent1">
                    <a:lumMod val="75000"/>
                  </a:schemeClr>
                </a:solidFill>
              </a:rPr>
              <a:t>Linear</a:t>
            </a:r>
            <a:br>
              <a:rPr lang="en-GB" sz="2800" dirty="0">
                <a:solidFill>
                  <a:schemeClr val="accent1">
                    <a:lumMod val="75000"/>
                  </a:schemeClr>
                </a:solidFill>
              </a:rPr>
            </a:br>
            <a:r>
              <a:rPr lang="en-GB" sz="2800" dirty="0">
                <a:solidFill>
                  <a:schemeClr val="accent1">
                    <a:lumMod val="75000"/>
                  </a:schemeClr>
                </a:solidFill>
              </a:rPr>
              <a:t>Communication Models</a:t>
            </a:r>
          </a:p>
        </p:txBody>
      </p:sp>
      <p:graphicFrame>
        <p:nvGraphicFramePr>
          <p:cNvPr id="5" name="Content Placeholder 2">
            <a:extLst>
              <a:ext uri="{FF2B5EF4-FFF2-40B4-BE49-F238E27FC236}">
                <a16:creationId xmlns:a16="http://schemas.microsoft.com/office/drawing/2014/main" id="{2FB9C95C-AEAE-4C0E-9F33-A77E8415877F}"/>
              </a:ext>
            </a:extLst>
          </p:cNvPr>
          <p:cNvGraphicFramePr>
            <a:graphicFrameLocks noGrp="1"/>
          </p:cNvGraphicFramePr>
          <p:nvPr>
            <p:ph idx="1"/>
            <p:extLst>
              <p:ext uri="{D42A27DB-BD31-4B8C-83A1-F6EECF244321}">
                <p14:modId xmlns:p14="http://schemas.microsoft.com/office/powerpoint/2010/main" val="185898423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438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5D85EF-A251-4049-8122-7057CEC332B8}"/>
              </a:ext>
            </a:extLst>
          </p:cNvPr>
          <p:cNvSpPr txBox="1"/>
          <p:nvPr/>
        </p:nvSpPr>
        <p:spPr>
          <a:xfrm>
            <a:off x="2146299" y="1044437"/>
            <a:ext cx="9540876" cy="707886"/>
          </a:xfrm>
          <a:prstGeom prst="rect">
            <a:avLst/>
          </a:prstGeom>
          <a:noFill/>
        </p:spPr>
        <p:txBody>
          <a:bodyPr wrap="square" rtlCol="0">
            <a:spAutoFit/>
          </a:bodyPr>
          <a:lstStyle/>
          <a:p>
            <a:r>
              <a:rPr lang="en-GB" sz="4000"/>
              <a:t>Shannon-Weaver Model of Communication</a:t>
            </a:r>
          </a:p>
        </p:txBody>
      </p:sp>
      <p:graphicFrame>
        <p:nvGraphicFramePr>
          <p:cNvPr id="4" name="Diagram 3">
            <a:extLst>
              <a:ext uri="{FF2B5EF4-FFF2-40B4-BE49-F238E27FC236}">
                <a16:creationId xmlns:a16="http://schemas.microsoft.com/office/drawing/2014/main" id="{E46463B4-9FE1-4811-B188-6CCAB204BCA8}"/>
              </a:ext>
            </a:extLst>
          </p:cNvPr>
          <p:cNvGraphicFramePr/>
          <p:nvPr>
            <p:extLst>
              <p:ext uri="{D42A27DB-BD31-4B8C-83A1-F6EECF244321}">
                <p14:modId xmlns:p14="http://schemas.microsoft.com/office/powerpoint/2010/main" val="2065289267"/>
              </p:ext>
            </p:extLst>
          </p:nvPr>
        </p:nvGraphicFramePr>
        <p:xfrm>
          <a:off x="2400300" y="688446"/>
          <a:ext cx="8140700" cy="54811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Arrow: Up 5">
            <a:extLst>
              <a:ext uri="{FF2B5EF4-FFF2-40B4-BE49-F238E27FC236}">
                <a16:creationId xmlns:a16="http://schemas.microsoft.com/office/drawing/2014/main" id="{DA8FCA32-5C7E-40DA-8FCB-A740DF407C66}"/>
              </a:ext>
            </a:extLst>
          </p:cNvPr>
          <p:cNvSpPr/>
          <p:nvPr/>
        </p:nvSpPr>
        <p:spPr>
          <a:xfrm>
            <a:off x="6281737" y="3914775"/>
            <a:ext cx="723900" cy="80962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Explosion: 8 Points 6">
            <a:extLst>
              <a:ext uri="{FF2B5EF4-FFF2-40B4-BE49-F238E27FC236}">
                <a16:creationId xmlns:a16="http://schemas.microsoft.com/office/drawing/2014/main" id="{870D289F-9685-479B-8FFB-69B4975FF765}"/>
              </a:ext>
            </a:extLst>
          </p:cNvPr>
          <p:cNvSpPr/>
          <p:nvPr/>
        </p:nvSpPr>
        <p:spPr>
          <a:xfrm>
            <a:off x="5505449" y="4725320"/>
            <a:ext cx="2276475" cy="1800225"/>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rgbClr val="FF0000"/>
                </a:solidFill>
              </a:rPr>
              <a:t>Noise</a:t>
            </a:r>
          </a:p>
        </p:txBody>
      </p:sp>
    </p:spTree>
    <p:extLst>
      <p:ext uri="{BB962C8B-B14F-4D97-AF65-F5344CB8AC3E}">
        <p14:creationId xmlns:p14="http://schemas.microsoft.com/office/powerpoint/2010/main" val="2424618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079F9-FEA2-4441-8EF8-7657A4243FF8}"/>
              </a:ext>
            </a:extLst>
          </p:cNvPr>
          <p:cNvSpPr>
            <a:spLocks noGrp="1"/>
          </p:cNvSpPr>
          <p:nvPr>
            <p:ph type="title"/>
          </p:nvPr>
        </p:nvSpPr>
        <p:spPr/>
        <p:txBody>
          <a:bodyPr/>
          <a:lstStyle/>
          <a:p>
            <a:r>
              <a:rPr lang="en-GB"/>
              <a:t>Explanation Shannon-Weaver’s Model of Communication</a:t>
            </a:r>
          </a:p>
        </p:txBody>
      </p:sp>
      <p:sp>
        <p:nvSpPr>
          <p:cNvPr id="3" name="TextBox 2">
            <a:extLst>
              <a:ext uri="{FF2B5EF4-FFF2-40B4-BE49-F238E27FC236}">
                <a16:creationId xmlns:a16="http://schemas.microsoft.com/office/drawing/2014/main" id="{609D25D7-8459-4B66-9CD8-717198614050}"/>
              </a:ext>
            </a:extLst>
          </p:cNvPr>
          <p:cNvSpPr txBox="1"/>
          <p:nvPr/>
        </p:nvSpPr>
        <p:spPr>
          <a:xfrm>
            <a:off x="2367280" y="2926080"/>
            <a:ext cx="9255760" cy="4247317"/>
          </a:xfrm>
          <a:prstGeom prst="rect">
            <a:avLst/>
          </a:prstGeom>
          <a:noFill/>
        </p:spPr>
        <p:txBody>
          <a:bodyPr wrap="square" rtlCol="0">
            <a:spAutoFit/>
          </a:bodyPr>
          <a:lstStyle/>
          <a:p>
            <a:r>
              <a:rPr lang="en-GB"/>
              <a:t>       Shannon, C. (1948) explains each step as following:</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a:t>
            </a:r>
            <a:r>
              <a:rPr lang="en-GB">
                <a:highlight>
                  <a:srgbClr val="FFFF00"/>
                </a:highlight>
              </a:rPr>
              <a:t>Information source </a:t>
            </a:r>
            <a:r>
              <a:rPr lang="en-GB"/>
              <a:t>- also known as Sender. The person, object, thing who has the information to begin with.</a:t>
            </a:r>
          </a:p>
          <a:p>
            <a:pPr marL="285750" indent="-285750">
              <a:buFont typeface="Arial" panose="020B0604020202020204" pitchFamily="34" charset="0"/>
              <a:buChar char="•"/>
            </a:pPr>
            <a:r>
              <a:rPr lang="en-GB">
                <a:highlight>
                  <a:srgbClr val="FFFF00"/>
                </a:highlight>
              </a:rPr>
              <a:t>Transmitter or Encoder </a:t>
            </a:r>
            <a:r>
              <a:rPr lang="en-GB"/>
              <a:t>is the machine or person who is transmitting the information</a:t>
            </a:r>
          </a:p>
          <a:p>
            <a:pPr marL="285750" indent="-285750">
              <a:buFont typeface="Arial" panose="020B0604020202020204" pitchFamily="34" charset="0"/>
              <a:buChar char="•"/>
            </a:pPr>
            <a:r>
              <a:rPr lang="en-GB">
                <a:highlight>
                  <a:srgbClr val="FFFF00"/>
                </a:highlight>
              </a:rPr>
              <a:t>Channe</a:t>
            </a:r>
            <a:r>
              <a:rPr lang="en-GB"/>
              <a:t>l is the tool used to send the information through to the decoder and receiver</a:t>
            </a:r>
          </a:p>
          <a:p>
            <a:pPr marL="285750" indent="-285750">
              <a:buFont typeface="Arial" panose="020B0604020202020204" pitchFamily="34" charset="0"/>
              <a:buChar char="•"/>
            </a:pPr>
            <a:r>
              <a:rPr lang="en-GB">
                <a:highlight>
                  <a:srgbClr val="FFFF00"/>
                </a:highlight>
              </a:rPr>
              <a:t>Noise</a:t>
            </a:r>
            <a:r>
              <a:rPr lang="en-GB"/>
              <a:t> is the factor that can interrupt the message. The noise can be 2 types: internal and external.</a:t>
            </a:r>
          </a:p>
          <a:p>
            <a:pPr marL="285750" indent="-285750">
              <a:buFont typeface="Arial" panose="020B0604020202020204" pitchFamily="34" charset="0"/>
              <a:buChar char="•"/>
            </a:pPr>
            <a:r>
              <a:rPr lang="en-GB">
                <a:highlight>
                  <a:srgbClr val="FFFF00"/>
                </a:highlight>
              </a:rPr>
              <a:t>Receiver</a:t>
            </a:r>
            <a:r>
              <a:rPr lang="en-GB"/>
              <a:t> is the machine or person who converts or translates signals into messages.</a:t>
            </a:r>
          </a:p>
          <a:p>
            <a:pPr marL="285750" indent="-285750">
              <a:buFont typeface="Arial" panose="020B0604020202020204" pitchFamily="34" charset="0"/>
              <a:buChar char="•"/>
            </a:pPr>
            <a:r>
              <a:rPr lang="en-GB">
                <a:highlight>
                  <a:srgbClr val="FFFF00"/>
                </a:highlight>
              </a:rPr>
              <a:t>Destination</a:t>
            </a:r>
            <a:r>
              <a:rPr lang="en-GB"/>
              <a:t> is the place where the message/information must reach.</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r>
              <a:rPr lang="en-GB"/>
              <a:t>                                                                                </a:t>
            </a:r>
          </a:p>
        </p:txBody>
      </p:sp>
    </p:spTree>
    <p:extLst>
      <p:ext uri="{BB962C8B-B14F-4D97-AF65-F5344CB8AC3E}">
        <p14:creationId xmlns:p14="http://schemas.microsoft.com/office/powerpoint/2010/main" val="2454701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1CFC-1A37-4188-BCB9-39B880F1DB98}"/>
              </a:ext>
            </a:extLst>
          </p:cNvPr>
          <p:cNvSpPr>
            <a:spLocks noGrp="1"/>
          </p:cNvSpPr>
          <p:nvPr>
            <p:ph type="title"/>
          </p:nvPr>
        </p:nvSpPr>
        <p:spPr>
          <a:xfrm>
            <a:off x="535021" y="685800"/>
            <a:ext cx="2639962" cy="5105400"/>
          </a:xfrm>
        </p:spPr>
        <p:txBody>
          <a:bodyPr vert="horz" lIns="91440" tIns="45720" rIns="91440" bIns="45720" rtlCol="0" anchor="ctr">
            <a:normAutofit/>
          </a:bodyPr>
          <a:lstStyle/>
          <a:p>
            <a:r>
              <a:rPr lang="en-US" sz="2800" dirty="0">
                <a:solidFill>
                  <a:schemeClr val="accent1">
                    <a:lumMod val="75000"/>
                  </a:schemeClr>
                </a:solidFill>
              </a:rPr>
              <a:t>Interactional Models of Communication</a:t>
            </a:r>
          </a:p>
        </p:txBody>
      </p:sp>
      <p:graphicFrame>
        <p:nvGraphicFramePr>
          <p:cNvPr id="6" name="TextBox 3">
            <a:extLst>
              <a:ext uri="{FF2B5EF4-FFF2-40B4-BE49-F238E27FC236}">
                <a16:creationId xmlns:a16="http://schemas.microsoft.com/office/drawing/2014/main" id="{DE5B7ED2-4CAF-4DDC-ADA2-7D431E2601B5}"/>
              </a:ext>
            </a:extLst>
          </p:cNvPr>
          <p:cNvGraphicFramePr/>
          <p:nvPr>
            <p:extLst>
              <p:ext uri="{D42A27DB-BD31-4B8C-83A1-F6EECF244321}">
                <p14:modId xmlns:p14="http://schemas.microsoft.com/office/powerpoint/2010/main" val="342128831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9363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103BE-4275-4D7A-90A5-7E85A2E15446}"/>
              </a:ext>
            </a:extLst>
          </p:cNvPr>
          <p:cNvSpPr>
            <a:spLocks noGrp="1"/>
          </p:cNvSpPr>
          <p:nvPr>
            <p:ph type="title"/>
          </p:nvPr>
        </p:nvSpPr>
        <p:spPr/>
        <p:txBody>
          <a:bodyPr/>
          <a:lstStyle/>
          <a:p>
            <a:r>
              <a:rPr lang="en-GB"/>
              <a:t>Willbur Schramm Model of Communication</a:t>
            </a:r>
          </a:p>
        </p:txBody>
      </p:sp>
      <p:graphicFrame>
        <p:nvGraphicFramePr>
          <p:cNvPr id="3" name="Diagram 2">
            <a:extLst>
              <a:ext uri="{FF2B5EF4-FFF2-40B4-BE49-F238E27FC236}">
                <a16:creationId xmlns:a16="http://schemas.microsoft.com/office/drawing/2014/main" id="{2620A1C4-36D1-4C8E-9804-7C1D26CA7244}"/>
              </a:ext>
            </a:extLst>
          </p:cNvPr>
          <p:cNvGraphicFramePr/>
          <p:nvPr>
            <p:extLst>
              <p:ext uri="{D42A27DB-BD31-4B8C-83A1-F6EECF244321}">
                <p14:modId xmlns:p14="http://schemas.microsoft.com/office/powerpoint/2010/main" val="2517876043"/>
              </p:ext>
            </p:extLst>
          </p:nvPr>
        </p:nvGraphicFramePr>
        <p:xfrm>
          <a:off x="2212975" y="150494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547D68A-DA20-4FBA-8F83-AF0F010A3253}"/>
              </a:ext>
            </a:extLst>
          </p:cNvPr>
          <p:cNvSpPr txBox="1"/>
          <p:nvPr/>
        </p:nvSpPr>
        <p:spPr>
          <a:xfrm>
            <a:off x="5795960" y="4050270"/>
            <a:ext cx="1395413" cy="369332"/>
          </a:xfrm>
          <a:prstGeom prst="rect">
            <a:avLst/>
          </a:prstGeom>
          <a:noFill/>
        </p:spPr>
        <p:txBody>
          <a:bodyPr wrap="square" rtlCol="0">
            <a:spAutoFit/>
          </a:bodyPr>
          <a:lstStyle/>
          <a:p>
            <a:r>
              <a:rPr lang="en-GB"/>
              <a:t>Message</a:t>
            </a:r>
          </a:p>
        </p:txBody>
      </p:sp>
      <p:pic>
        <p:nvPicPr>
          <p:cNvPr id="9" name="Graphic 8" descr="Idea outline">
            <a:extLst>
              <a:ext uri="{FF2B5EF4-FFF2-40B4-BE49-F238E27FC236}">
                <a16:creationId xmlns:a16="http://schemas.microsoft.com/office/drawing/2014/main" id="{118C5F35-1A75-46E2-93F2-7C5A9B032E8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623004" y="1787191"/>
            <a:ext cx="1911021" cy="1911021"/>
          </a:xfrm>
          <a:prstGeom prst="rect">
            <a:avLst/>
          </a:prstGeom>
        </p:spPr>
      </p:pic>
      <p:sp>
        <p:nvSpPr>
          <p:cNvPr id="10" name="TextBox 9">
            <a:extLst>
              <a:ext uri="{FF2B5EF4-FFF2-40B4-BE49-F238E27FC236}">
                <a16:creationId xmlns:a16="http://schemas.microsoft.com/office/drawing/2014/main" id="{AD0F096F-27FB-4E98-9BF7-B813C889FD28}"/>
              </a:ext>
            </a:extLst>
          </p:cNvPr>
          <p:cNvSpPr txBox="1"/>
          <p:nvPr/>
        </p:nvSpPr>
        <p:spPr>
          <a:xfrm>
            <a:off x="5300662" y="2512577"/>
            <a:ext cx="1590675" cy="369332"/>
          </a:xfrm>
          <a:prstGeom prst="rect">
            <a:avLst/>
          </a:prstGeom>
          <a:noFill/>
        </p:spPr>
        <p:txBody>
          <a:bodyPr wrap="square" rtlCol="0">
            <a:spAutoFit/>
          </a:bodyPr>
          <a:lstStyle/>
          <a:p>
            <a:r>
              <a:rPr lang="en-GB"/>
              <a:t>Sender</a:t>
            </a:r>
          </a:p>
        </p:txBody>
      </p:sp>
      <p:pic>
        <p:nvPicPr>
          <p:cNvPr id="14" name="Graphic 13" descr="Idea outline">
            <a:extLst>
              <a:ext uri="{FF2B5EF4-FFF2-40B4-BE49-F238E27FC236}">
                <a16:creationId xmlns:a16="http://schemas.microsoft.com/office/drawing/2014/main" id="{560294F4-9844-49A2-AC21-71C3A91EB3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211683" y="1787191"/>
            <a:ext cx="1911021" cy="1911021"/>
          </a:xfrm>
          <a:prstGeom prst="rect">
            <a:avLst/>
          </a:prstGeom>
        </p:spPr>
      </p:pic>
      <p:sp>
        <p:nvSpPr>
          <p:cNvPr id="15" name="TextBox 14">
            <a:extLst>
              <a:ext uri="{FF2B5EF4-FFF2-40B4-BE49-F238E27FC236}">
                <a16:creationId xmlns:a16="http://schemas.microsoft.com/office/drawing/2014/main" id="{1B091290-3F5C-4501-B835-27F660F33926}"/>
              </a:ext>
            </a:extLst>
          </p:cNvPr>
          <p:cNvSpPr txBox="1"/>
          <p:nvPr/>
        </p:nvSpPr>
        <p:spPr>
          <a:xfrm>
            <a:off x="8720768" y="2450932"/>
            <a:ext cx="1000915" cy="369332"/>
          </a:xfrm>
          <a:prstGeom prst="rect">
            <a:avLst/>
          </a:prstGeom>
          <a:noFill/>
        </p:spPr>
        <p:txBody>
          <a:bodyPr wrap="none" rtlCol="0">
            <a:spAutoFit/>
          </a:bodyPr>
          <a:lstStyle/>
          <a:p>
            <a:r>
              <a:rPr lang="en-GB"/>
              <a:t>Receiver</a:t>
            </a:r>
          </a:p>
        </p:txBody>
      </p:sp>
      <p:sp>
        <p:nvSpPr>
          <p:cNvPr id="16" name="TextBox 15">
            <a:extLst>
              <a:ext uri="{FF2B5EF4-FFF2-40B4-BE49-F238E27FC236}">
                <a16:creationId xmlns:a16="http://schemas.microsoft.com/office/drawing/2014/main" id="{A68ADEE7-2EA8-46AD-BD34-B7216D04F279}"/>
              </a:ext>
            </a:extLst>
          </p:cNvPr>
          <p:cNvSpPr txBox="1"/>
          <p:nvPr/>
        </p:nvSpPr>
        <p:spPr>
          <a:xfrm>
            <a:off x="5795960" y="4983719"/>
            <a:ext cx="1911021" cy="369332"/>
          </a:xfrm>
          <a:prstGeom prst="rect">
            <a:avLst/>
          </a:prstGeom>
          <a:noFill/>
        </p:spPr>
        <p:txBody>
          <a:bodyPr wrap="square" rtlCol="0">
            <a:spAutoFit/>
          </a:bodyPr>
          <a:lstStyle/>
          <a:p>
            <a:r>
              <a:rPr lang="en-GB"/>
              <a:t>Feedback</a:t>
            </a:r>
          </a:p>
        </p:txBody>
      </p:sp>
      <p:sp>
        <p:nvSpPr>
          <p:cNvPr id="17" name="Arrow: Left-Right 16">
            <a:extLst>
              <a:ext uri="{FF2B5EF4-FFF2-40B4-BE49-F238E27FC236}">
                <a16:creationId xmlns:a16="http://schemas.microsoft.com/office/drawing/2014/main" id="{70628585-85EF-4336-AE31-7A08897521DE}"/>
              </a:ext>
            </a:extLst>
          </p:cNvPr>
          <p:cNvSpPr/>
          <p:nvPr/>
        </p:nvSpPr>
        <p:spPr>
          <a:xfrm>
            <a:off x="5675185" y="5674852"/>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Noise</a:t>
            </a:r>
          </a:p>
        </p:txBody>
      </p:sp>
      <p:sp>
        <p:nvSpPr>
          <p:cNvPr id="18" name="Arrow: Left-Right 17">
            <a:extLst>
              <a:ext uri="{FF2B5EF4-FFF2-40B4-BE49-F238E27FC236}">
                <a16:creationId xmlns:a16="http://schemas.microsoft.com/office/drawing/2014/main" id="{5F498C05-F486-45C3-8C34-CAF2C68A6B99}"/>
              </a:ext>
            </a:extLst>
          </p:cNvPr>
          <p:cNvSpPr/>
          <p:nvPr/>
        </p:nvSpPr>
        <p:spPr>
          <a:xfrm>
            <a:off x="5675185" y="3041264"/>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Channel</a:t>
            </a:r>
          </a:p>
        </p:txBody>
      </p:sp>
    </p:spTree>
    <p:extLst>
      <p:ext uri="{BB962C8B-B14F-4D97-AF65-F5344CB8AC3E}">
        <p14:creationId xmlns:p14="http://schemas.microsoft.com/office/powerpoint/2010/main" val="2203926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EEC30-C759-4DD2-B560-043D2397B588}"/>
              </a:ext>
            </a:extLst>
          </p:cNvPr>
          <p:cNvSpPr>
            <a:spLocks noGrp="1"/>
          </p:cNvSpPr>
          <p:nvPr>
            <p:ph type="title"/>
          </p:nvPr>
        </p:nvSpPr>
        <p:spPr>
          <a:xfrm>
            <a:off x="1550986" y="85725"/>
            <a:ext cx="10018713" cy="1752599"/>
          </a:xfrm>
        </p:spPr>
        <p:txBody>
          <a:bodyPr/>
          <a:lstStyle/>
          <a:p>
            <a:r>
              <a:rPr lang="en-GB"/>
              <a:t>Understanding Schramm’s Model of Communication</a:t>
            </a:r>
          </a:p>
        </p:txBody>
      </p:sp>
      <p:sp>
        <p:nvSpPr>
          <p:cNvPr id="6" name="TextBox 5">
            <a:extLst>
              <a:ext uri="{FF2B5EF4-FFF2-40B4-BE49-F238E27FC236}">
                <a16:creationId xmlns:a16="http://schemas.microsoft.com/office/drawing/2014/main" id="{6937B70A-8679-4BC7-BBF5-BF9066020ED3}"/>
              </a:ext>
            </a:extLst>
          </p:cNvPr>
          <p:cNvSpPr txBox="1"/>
          <p:nvPr/>
        </p:nvSpPr>
        <p:spPr>
          <a:xfrm>
            <a:off x="3324225" y="1658035"/>
            <a:ext cx="6096000" cy="923330"/>
          </a:xfrm>
          <a:prstGeom prst="rect">
            <a:avLst/>
          </a:prstGeom>
          <a:noFill/>
        </p:spPr>
        <p:txBody>
          <a:bodyPr wrap="square">
            <a:spAutoFit/>
          </a:bodyPr>
          <a:lstStyle/>
          <a:p>
            <a:r>
              <a:rPr lang="en-GB">
                <a:solidFill>
                  <a:srgbClr val="222222"/>
                </a:solidFill>
                <a:latin typeface="graphikweb-regular"/>
              </a:rPr>
              <a:t>Schramm, W. (1954)</a:t>
            </a:r>
            <a:r>
              <a:rPr lang="en-GB" b="0" i="0">
                <a:solidFill>
                  <a:srgbClr val="222222"/>
                </a:solidFill>
                <a:effectLst/>
                <a:latin typeface="graphikweb-regular"/>
              </a:rPr>
              <a:t> suggested that communication is a two-way process where both sender and receiver take turns to send and receive the message.</a:t>
            </a:r>
            <a:endParaRPr lang="en-GB"/>
          </a:p>
        </p:txBody>
      </p:sp>
      <p:sp>
        <p:nvSpPr>
          <p:cNvPr id="8" name="TextBox 7">
            <a:extLst>
              <a:ext uri="{FF2B5EF4-FFF2-40B4-BE49-F238E27FC236}">
                <a16:creationId xmlns:a16="http://schemas.microsoft.com/office/drawing/2014/main" id="{E767CF62-5D3C-47B3-A8C3-A0C062DC69F0}"/>
              </a:ext>
            </a:extLst>
          </p:cNvPr>
          <p:cNvSpPr txBox="1"/>
          <p:nvPr/>
        </p:nvSpPr>
        <p:spPr>
          <a:xfrm>
            <a:off x="1371601" y="2835443"/>
            <a:ext cx="10820400" cy="3139321"/>
          </a:xfrm>
          <a:prstGeom prst="rect">
            <a:avLst/>
          </a:prstGeom>
          <a:noFill/>
        </p:spPr>
        <p:txBody>
          <a:bodyPr wrap="square" rtlCol="0">
            <a:spAutoFit/>
          </a:bodyPr>
          <a:lstStyle/>
          <a:p>
            <a:pPr marL="285750" indent="-285750">
              <a:buFont typeface="Arial" panose="020B0604020202020204" pitchFamily="34" charset="0"/>
              <a:buChar char="•"/>
            </a:pPr>
            <a:r>
              <a:rPr lang="en-GB">
                <a:highlight>
                  <a:srgbClr val="FFFF00"/>
                </a:highlight>
              </a:rPr>
              <a:t>Sender</a:t>
            </a:r>
            <a:r>
              <a:rPr lang="en-GB"/>
              <a:t> is the person who sends the message</a:t>
            </a:r>
          </a:p>
          <a:p>
            <a:pPr marL="285750" indent="-285750">
              <a:buFont typeface="Arial" panose="020B0604020202020204" pitchFamily="34" charset="0"/>
              <a:buChar char="•"/>
            </a:pPr>
            <a:r>
              <a:rPr lang="en-GB">
                <a:highlight>
                  <a:srgbClr val="FFFF00"/>
                </a:highlight>
              </a:rPr>
              <a:t>Encoder</a:t>
            </a:r>
            <a:r>
              <a:rPr lang="en-GB"/>
              <a:t> is the person who turns the message into codes</a:t>
            </a:r>
          </a:p>
          <a:p>
            <a:pPr marL="285750" indent="-285750">
              <a:buFont typeface="Arial" panose="020B0604020202020204" pitchFamily="34" charset="0"/>
              <a:buChar char="•"/>
            </a:pPr>
            <a:r>
              <a:rPr lang="en-GB">
                <a:highlight>
                  <a:srgbClr val="FFFF00"/>
                </a:highlight>
              </a:rPr>
              <a:t>Decoder</a:t>
            </a:r>
            <a:r>
              <a:rPr lang="en-GB"/>
              <a:t> is the person who gets the message and converts it into the language understandable by the person</a:t>
            </a:r>
          </a:p>
          <a:p>
            <a:pPr marL="285750" indent="-285750">
              <a:buFont typeface="Arial" panose="020B0604020202020204" pitchFamily="34" charset="0"/>
              <a:buChar char="•"/>
            </a:pPr>
            <a:r>
              <a:rPr lang="en-GB">
                <a:highlight>
                  <a:srgbClr val="FFFF00"/>
                </a:highlight>
              </a:rPr>
              <a:t>Interpreter</a:t>
            </a:r>
            <a:r>
              <a:rPr lang="en-GB"/>
              <a:t> is same person as receiver and he works to understand and analyse the message</a:t>
            </a:r>
          </a:p>
          <a:p>
            <a:pPr marL="285750" indent="-285750">
              <a:buFont typeface="Arial" panose="020B0604020202020204" pitchFamily="34" charset="0"/>
              <a:buChar char="•"/>
            </a:pPr>
            <a:r>
              <a:rPr lang="en-GB">
                <a:highlight>
                  <a:srgbClr val="FFFF00"/>
                </a:highlight>
              </a:rPr>
              <a:t>Receiver</a:t>
            </a:r>
            <a:r>
              <a:rPr lang="en-GB"/>
              <a:t> is the person who receives the message. He then decodes and interprets the message.</a:t>
            </a:r>
          </a:p>
          <a:p>
            <a:pPr marL="285750" indent="-285750">
              <a:buFont typeface="Arial" panose="020B0604020202020204" pitchFamily="34" charset="0"/>
              <a:buChar char="•"/>
            </a:pPr>
            <a:r>
              <a:rPr lang="en-GB">
                <a:highlight>
                  <a:srgbClr val="FFFF00"/>
                </a:highlight>
              </a:rPr>
              <a:t>Message</a:t>
            </a:r>
            <a:r>
              <a:rPr lang="en-GB"/>
              <a:t> is the data sent by Sender</a:t>
            </a:r>
          </a:p>
          <a:p>
            <a:pPr marL="285750" indent="-285750">
              <a:buFont typeface="Arial" panose="020B0604020202020204" pitchFamily="34" charset="0"/>
              <a:buChar char="•"/>
            </a:pPr>
            <a:r>
              <a:rPr lang="en-GB">
                <a:highlight>
                  <a:srgbClr val="FFFF00"/>
                </a:highlight>
              </a:rPr>
              <a:t>Feedback</a:t>
            </a:r>
            <a:r>
              <a:rPr lang="en-GB"/>
              <a:t> is the process of understanding the message received</a:t>
            </a:r>
          </a:p>
          <a:p>
            <a:pPr marL="285750" indent="-285750">
              <a:buFont typeface="Arial" panose="020B0604020202020204" pitchFamily="34" charset="0"/>
              <a:buChar char="•"/>
            </a:pPr>
            <a:r>
              <a:rPr lang="en-GB">
                <a:highlight>
                  <a:srgbClr val="FFFF00"/>
                </a:highlight>
              </a:rPr>
              <a:t>Channel</a:t>
            </a:r>
            <a:r>
              <a:rPr lang="en-GB"/>
              <a:t> is the medium used to send the message</a:t>
            </a:r>
          </a:p>
          <a:p>
            <a:pPr marL="285750" indent="-285750">
              <a:buFont typeface="Arial" panose="020B0604020202020204" pitchFamily="34" charset="0"/>
              <a:buChar char="•"/>
            </a:pPr>
            <a:r>
              <a:rPr lang="en-GB">
                <a:highlight>
                  <a:srgbClr val="FFFF00"/>
                </a:highlight>
              </a:rPr>
              <a:t>Noise</a:t>
            </a:r>
            <a:r>
              <a:rPr lang="en-GB"/>
              <a:t> is interruptions caused during the process</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3589327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D7555-B4F4-45F0-A97E-CE63D63FE42E}"/>
              </a:ext>
            </a:extLst>
          </p:cNvPr>
          <p:cNvSpPr>
            <a:spLocks noGrp="1"/>
          </p:cNvSpPr>
          <p:nvPr>
            <p:ph type="title"/>
          </p:nvPr>
        </p:nvSpPr>
        <p:spPr>
          <a:xfrm>
            <a:off x="535021" y="685800"/>
            <a:ext cx="2639962" cy="5105400"/>
          </a:xfrm>
        </p:spPr>
        <p:txBody>
          <a:bodyPr vert="horz" lIns="91440" tIns="45720" rIns="91440" bIns="45720" rtlCol="0" anchor="ctr">
            <a:normAutofit/>
          </a:bodyPr>
          <a:lstStyle/>
          <a:p>
            <a:r>
              <a:rPr lang="en-US" sz="2800" dirty="0">
                <a:solidFill>
                  <a:schemeClr val="accent1">
                    <a:lumMod val="75000"/>
                  </a:schemeClr>
                </a:solidFill>
              </a:rPr>
              <a:t>Transactional Models of Communication</a:t>
            </a:r>
          </a:p>
        </p:txBody>
      </p:sp>
      <p:graphicFrame>
        <p:nvGraphicFramePr>
          <p:cNvPr id="5" name="TextBox 2">
            <a:extLst>
              <a:ext uri="{FF2B5EF4-FFF2-40B4-BE49-F238E27FC236}">
                <a16:creationId xmlns:a16="http://schemas.microsoft.com/office/drawing/2014/main" id="{273BCDDF-2C1B-4655-9922-CC195D4A2811}"/>
              </a:ext>
            </a:extLst>
          </p:cNvPr>
          <p:cNvGraphicFramePr/>
          <p:nvPr>
            <p:extLst>
              <p:ext uri="{D42A27DB-BD31-4B8C-83A1-F6EECF244321}">
                <p14:modId xmlns:p14="http://schemas.microsoft.com/office/powerpoint/2010/main" val="290272544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7215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D38CF-440E-4D13-81E7-9A0FF2322AD3}"/>
              </a:ext>
            </a:extLst>
          </p:cNvPr>
          <p:cNvSpPr>
            <a:spLocks noGrp="1"/>
          </p:cNvSpPr>
          <p:nvPr>
            <p:ph type="title"/>
          </p:nvPr>
        </p:nvSpPr>
        <p:spPr/>
        <p:txBody>
          <a:bodyPr/>
          <a:lstStyle/>
          <a:p>
            <a:r>
              <a:rPr lang="en-GB"/>
              <a:t>Appropriate Model of Communication to be applied at the </a:t>
            </a:r>
            <a:r>
              <a:rPr lang="en-GB" b="1"/>
              <a:t>Rainbow Children’s Hospital</a:t>
            </a:r>
            <a:endParaRPr lang="en-GB"/>
          </a:p>
        </p:txBody>
      </p:sp>
      <p:sp>
        <p:nvSpPr>
          <p:cNvPr id="4" name="TextBox 3">
            <a:extLst>
              <a:ext uri="{FF2B5EF4-FFF2-40B4-BE49-F238E27FC236}">
                <a16:creationId xmlns:a16="http://schemas.microsoft.com/office/drawing/2014/main" id="{BFCE114A-68D9-4E73-BE45-6D6639DCC8A7}"/>
              </a:ext>
            </a:extLst>
          </p:cNvPr>
          <p:cNvSpPr txBox="1"/>
          <p:nvPr/>
        </p:nvSpPr>
        <p:spPr>
          <a:xfrm>
            <a:off x="3094355" y="2562225"/>
            <a:ext cx="6578660" cy="523220"/>
          </a:xfrm>
          <a:prstGeom prst="rect">
            <a:avLst/>
          </a:prstGeom>
          <a:noFill/>
        </p:spPr>
        <p:txBody>
          <a:bodyPr wrap="none" rtlCol="0">
            <a:spAutoFit/>
          </a:bodyPr>
          <a:lstStyle/>
          <a:p>
            <a:r>
              <a:rPr lang="en-GB" sz="2800" u="sng"/>
              <a:t>Willbur Schramm Model of Communication</a:t>
            </a:r>
          </a:p>
        </p:txBody>
      </p:sp>
      <p:sp>
        <p:nvSpPr>
          <p:cNvPr id="8" name="TextBox 7">
            <a:extLst>
              <a:ext uri="{FF2B5EF4-FFF2-40B4-BE49-F238E27FC236}">
                <a16:creationId xmlns:a16="http://schemas.microsoft.com/office/drawing/2014/main" id="{E045EE7F-B749-4B0D-A5CE-475356E86BD4}"/>
              </a:ext>
            </a:extLst>
          </p:cNvPr>
          <p:cNvSpPr txBox="1"/>
          <p:nvPr/>
        </p:nvSpPr>
        <p:spPr>
          <a:xfrm>
            <a:off x="1757947" y="3772556"/>
            <a:ext cx="9745077" cy="2308324"/>
          </a:xfrm>
          <a:prstGeom prst="rect">
            <a:avLst/>
          </a:prstGeom>
          <a:noFill/>
        </p:spPr>
        <p:txBody>
          <a:bodyPr wrap="square" rtlCol="0">
            <a:spAutoFit/>
          </a:bodyPr>
          <a:lstStyle/>
          <a:p>
            <a:r>
              <a:rPr lang="en-GB"/>
              <a:t>This Model of Communication is an Interactional one, a Model that would work best in a hospital given the fact that both, sender and receiver take turns into sending and receiving the messages. The care of children is very important and communication between staff and patients should be clearly and the information should be passed easily so that the receiver understands properly. The misunderstanding of information could cause serious damage, such as allergies or intolerances of medicine that could be fatal. The staff and patients should use Schramm’s Model of Communication (1954) to avoid misunderstanding and misinterpretation that can lead to serious problems.</a:t>
            </a:r>
          </a:p>
          <a:p>
            <a:endParaRPr lang="en-GB"/>
          </a:p>
        </p:txBody>
      </p:sp>
    </p:spTree>
    <p:extLst>
      <p:ext uri="{BB962C8B-B14F-4D97-AF65-F5344CB8AC3E}">
        <p14:creationId xmlns:p14="http://schemas.microsoft.com/office/powerpoint/2010/main" val="1770339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88276-8229-44A2-AAA3-1B3C6C960F01}"/>
              </a:ext>
            </a:extLst>
          </p:cNvPr>
          <p:cNvSpPr>
            <a:spLocks noGrp="1"/>
          </p:cNvSpPr>
          <p:nvPr>
            <p:ph type="title"/>
          </p:nvPr>
        </p:nvSpPr>
        <p:spPr/>
        <p:txBody>
          <a:bodyPr/>
          <a:lstStyle/>
          <a:p>
            <a:r>
              <a:rPr lang="en-GB"/>
              <a:t>Channels of Communication</a:t>
            </a:r>
          </a:p>
        </p:txBody>
      </p:sp>
      <p:graphicFrame>
        <p:nvGraphicFramePr>
          <p:cNvPr id="3" name="Diagram 2">
            <a:extLst>
              <a:ext uri="{FF2B5EF4-FFF2-40B4-BE49-F238E27FC236}">
                <a16:creationId xmlns:a16="http://schemas.microsoft.com/office/drawing/2014/main" id="{D36C42D1-FC3B-4315-8726-EFCBC99A58E1}"/>
              </a:ext>
            </a:extLst>
          </p:cNvPr>
          <p:cNvGraphicFramePr/>
          <p:nvPr>
            <p:extLst>
              <p:ext uri="{D42A27DB-BD31-4B8C-83A1-F6EECF244321}">
                <p14:modId xmlns:p14="http://schemas.microsoft.com/office/powerpoint/2010/main" val="80876789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a:extLst>
              <a:ext uri="{FF2B5EF4-FFF2-40B4-BE49-F238E27FC236}">
                <a16:creationId xmlns:a16="http://schemas.microsoft.com/office/drawing/2014/main" id="{2B4E7E3A-DE8F-4671-9BF2-4211D5CDE530}"/>
              </a:ext>
            </a:extLst>
          </p:cNvPr>
          <p:cNvGraphicFramePr/>
          <p:nvPr>
            <p:extLst>
              <p:ext uri="{D42A27DB-BD31-4B8C-83A1-F6EECF244321}">
                <p14:modId xmlns:p14="http://schemas.microsoft.com/office/powerpoint/2010/main" val="673100639"/>
              </p:ext>
            </p:extLst>
          </p:nvPr>
        </p:nvGraphicFramePr>
        <p:xfrm>
          <a:off x="2032000" y="3838575"/>
          <a:ext cx="7950200" cy="22997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95549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3A786-343D-49DE-9A07-F0B0D653E2CA}"/>
              </a:ext>
            </a:extLst>
          </p:cNvPr>
          <p:cNvSpPr>
            <a:spLocks noGrp="1"/>
          </p:cNvSpPr>
          <p:nvPr>
            <p:ph type="title"/>
          </p:nvPr>
        </p:nvSpPr>
        <p:spPr>
          <a:xfrm>
            <a:off x="3962399" y="685800"/>
            <a:ext cx="7345891" cy="1413933"/>
          </a:xfrm>
        </p:spPr>
        <p:txBody>
          <a:bodyPr vert="horz" lIns="91440" tIns="45720" rIns="91440" bIns="45720" rtlCol="0" anchor="ctr">
            <a:normAutofit/>
          </a:bodyPr>
          <a:lstStyle/>
          <a:p>
            <a:pPr>
              <a:lnSpc>
                <a:spcPct val="90000"/>
              </a:lnSpc>
            </a:pPr>
            <a:r>
              <a:rPr lang="en-US" sz="3100"/>
              <a:t>Appropriate Channel of Communication to be applied at the </a:t>
            </a:r>
            <a:r>
              <a:rPr lang="en-US" sz="3100" b="1"/>
              <a:t>Rainbow Children’s Hospital</a:t>
            </a:r>
            <a:endParaRPr lang="en-US" sz="3100"/>
          </a:p>
        </p:txBody>
      </p:sp>
      <p:pic>
        <p:nvPicPr>
          <p:cNvPr id="35" name="Picture 4" descr="Stethoscope">
            <a:extLst>
              <a:ext uri="{FF2B5EF4-FFF2-40B4-BE49-F238E27FC236}">
                <a16:creationId xmlns:a16="http://schemas.microsoft.com/office/drawing/2014/main" id="{A598A349-DBD6-402D-BFA2-2C5723C072C3}"/>
              </a:ext>
            </a:extLst>
          </p:cNvPr>
          <p:cNvPicPr>
            <a:picLocks noChangeAspect="1"/>
          </p:cNvPicPr>
          <p:nvPr/>
        </p:nvPicPr>
        <p:blipFill rotWithShape="1">
          <a:blip r:embed="rId3"/>
          <a:srcRect l="39939" r="26392"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6" name="TextBox 2">
            <a:extLst>
              <a:ext uri="{FF2B5EF4-FFF2-40B4-BE49-F238E27FC236}">
                <a16:creationId xmlns:a16="http://schemas.microsoft.com/office/drawing/2014/main" id="{2665A5DF-9E56-4656-99E9-186D6F6241B9}"/>
              </a:ext>
            </a:extLst>
          </p:cNvPr>
          <p:cNvSpPr txBox="1"/>
          <p:nvPr/>
        </p:nvSpPr>
        <p:spPr>
          <a:xfrm>
            <a:off x="3843867" y="2048933"/>
            <a:ext cx="7659156" cy="3742267"/>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lumMod val="75000"/>
                </a:schemeClr>
              </a:buClr>
              <a:buSzPct val="145000"/>
            </a:pPr>
            <a:r>
              <a:rPr lang="en-US"/>
              <a:t>The best Channel of Communication in a hospital would be </a:t>
            </a:r>
            <a:r>
              <a:rPr lang="en-US" b="1"/>
              <a:t>Face-to-face </a:t>
            </a:r>
            <a:r>
              <a:rPr lang="en-US"/>
              <a:t>Channel.</a:t>
            </a:r>
          </a:p>
          <a:p>
            <a:pPr defTabSz="457200">
              <a:spcBef>
                <a:spcPct val="20000"/>
              </a:spcBef>
              <a:spcAft>
                <a:spcPts val="600"/>
              </a:spcAft>
              <a:buClr>
                <a:schemeClr val="accent1">
                  <a:lumMod val="75000"/>
                </a:schemeClr>
              </a:buClr>
              <a:buSzPct val="145000"/>
            </a:pPr>
            <a:r>
              <a:rPr lang="en-US"/>
              <a:t>Even if  you are face-to-face, background noises can interfere but, given the fact that you actually stand in front of that person gives you immediately chance of asking to repeat the phrases. Not like, for example on the telephone where signal could play games and you can not hear anything for a few seconds, and you could not know if the other person said anything else.</a:t>
            </a:r>
          </a:p>
        </p:txBody>
      </p:sp>
    </p:spTree>
    <p:extLst>
      <p:ext uri="{BB962C8B-B14F-4D97-AF65-F5344CB8AC3E}">
        <p14:creationId xmlns:p14="http://schemas.microsoft.com/office/powerpoint/2010/main" val="1702398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639EA-8BED-4CF9-A124-E7D3678D88D2}"/>
              </a:ext>
            </a:extLst>
          </p:cNvPr>
          <p:cNvSpPr>
            <a:spLocks noGrp="1"/>
          </p:cNvSpPr>
          <p:nvPr>
            <p:ph type="title"/>
          </p:nvPr>
        </p:nvSpPr>
        <p:spPr>
          <a:xfrm>
            <a:off x="4783160" y="5891115"/>
            <a:ext cx="7413623" cy="866427"/>
          </a:xfrm>
        </p:spPr>
        <p:txBody>
          <a:bodyPr vert="horz" lIns="91440" tIns="45720" rIns="91440" bIns="45720" rtlCol="0" anchor="b">
            <a:normAutofit/>
          </a:bodyPr>
          <a:lstStyle/>
          <a:p>
            <a:pPr algn="r">
              <a:lnSpc>
                <a:spcPct val="90000"/>
              </a:lnSpc>
            </a:pPr>
            <a:r>
              <a:rPr lang="en-US" sz="2600"/>
              <a:t>The types of communication barrier that can bridge a gap between the staff and the patient </a:t>
            </a:r>
          </a:p>
        </p:txBody>
      </p:sp>
      <p:pic>
        <p:nvPicPr>
          <p:cNvPr id="6" name="Picture 6" descr="Chart, pie chart&#10;&#10;Description automatically generated">
            <a:extLst>
              <a:ext uri="{FF2B5EF4-FFF2-40B4-BE49-F238E27FC236}">
                <a16:creationId xmlns:a16="http://schemas.microsoft.com/office/drawing/2014/main" id="{679C5A2C-874C-4B6D-A66E-2B5E2CBB552F}"/>
              </a:ext>
            </a:extLst>
          </p:cNvPr>
          <p:cNvPicPr>
            <a:picLocks noChangeAspect="1"/>
          </p:cNvPicPr>
          <p:nvPr/>
        </p:nvPicPr>
        <p:blipFill rotWithShape="1">
          <a:blip r:embed="rId3"/>
          <a:srcRect l="10243" r="9428" b="1"/>
          <a:stretch/>
        </p:blipFill>
        <p:spPr>
          <a:xfrm>
            <a:off x="4200" y="-555"/>
            <a:ext cx="12179079" cy="542882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675613363"/>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493662-EC00-4EF5-90FA-C12AA8340250}"/>
              </a:ext>
            </a:extLst>
          </p:cNvPr>
          <p:cNvSpPr txBox="1"/>
          <p:nvPr/>
        </p:nvSpPr>
        <p:spPr>
          <a:xfrm>
            <a:off x="1963947" y="2495909"/>
            <a:ext cx="794780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Apart from already mentioned there are many other barriers which has an enormous effect on the communication in the rainbow hospital or in general</a:t>
            </a:r>
            <a:r>
              <a:rPr lang="en-US" sz="3200"/>
              <a:t>. </a:t>
            </a:r>
          </a:p>
        </p:txBody>
      </p:sp>
    </p:spTree>
    <p:extLst>
      <p:ext uri="{BB962C8B-B14F-4D97-AF65-F5344CB8AC3E}">
        <p14:creationId xmlns:p14="http://schemas.microsoft.com/office/powerpoint/2010/main" val="2665309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08804-3641-4175-B6A3-37DAF181DAFB}"/>
              </a:ext>
            </a:extLst>
          </p:cNvPr>
          <p:cNvSpPr>
            <a:spLocks noGrp="1"/>
          </p:cNvSpPr>
          <p:nvPr>
            <p:ph type="title"/>
          </p:nvPr>
        </p:nvSpPr>
        <p:spPr/>
        <p:txBody>
          <a:bodyPr>
            <a:normAutofit fontScale="90000"/>
          </a:bodyPr>
          <a:lstStyle/>
          <a:p>
            <a:r>
              <a:rPr lang="en-US">
                <a:ea typeface="+mj-lt"/>
                <a:cs typeface="+mj-lt"/>
              </a:rPr>
              <a:t>The impact of poor communication to rainbow hospital and the advantages of effective communication to the </a:t>
            </a:r>
            <a:br>
              <a:rPr lang="en-US">
                <a:ea typeface="+mj-lt"/>
                <a:cs typeface="+mj-lt"/>
              </a:rPr>
            </a:br>
            <a:r>
              <a:rPr lang="en-US">
                <a:ea typeface="+mj-lt"/>
                <a:cs typeface="+mj-lt"/>
              </a:rPr>
              <a:t>organization</a:t>
            </a:r>
            <a:endParaRPr lang="en-US"/>
          </a:p>
          <a:p>
            <a:endParaRPr lang="en-US"/>
          </a:p>
        </p:txBody>
      </p:sp>
      <p:sp>
        <p:nvSpPr>
          <p:cNvPr id="3" name="TextBox 2">
            <a:extLst>
              <a:ext uri="{FF2B5EF4-FFF2-40B4-BE49-F238E27FC236}">
                <a16:creationId xmlns:a16="http://schemas.microsoft.com/office/drawing/2014/main" id="{D4336844-D77A-43D6-8BD3-59D4251B12FB}"/>
              </a:ext>
            </a:extLst>
          </p:cNvPr>
          <p:cNvSpPr txBox="1"/>
          <p:nvPr/>
        </p:nvSpPr>
        <p:spPr>
          <a:xfrm>
            <a:off x="1676400" y="2711570"/>
            <a:ext cx="1007565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Emotional connections ​        with emotional connections and emotional communication is introduced, the nurses would be able to relate with the patients and it would be better for them to communicate with the patient. </a:t>
            </a:r>
          </a:p>
          <a:p>
            <a:r>
              <a:rPr lang="en-US" sz="2800" b="1"/>
              <a:t>Personal communication         communicating with colleagues will be taught in the training and it will be better for them to have a strong binging or connection with the staff themselves and only then they can have an effective environment for the patient. </a:t>
            </a:r>
          </a:p>
        </p:txBody>
      </p:sp>
      <p:cxnSp>
        <p:nvCxnSpPr>
          <p:cNvPr id="5" name="Straight Arrow Connector 4">
            <a:extLst>
              <a:ext uri="{FF2B5EF4-FFF2-40B4-BE49-F238E27FC236}">
                <a16:creationId xmlns:a16="http://schemas.microsoft.com/office/drawing/2014/main" id="{B5489393-FFA1-486C-9CFE-FE5A930C1E2A}"/>
              </a:ext>
            </a:extLst>
          </p:cNvPr>
          <p:cNvCxnSpPr/>
          <p:nvPr/>
        </p:nvCxnSpPr>
        <p:spPr>
          <a:xfrm>
            <a:off x="5430221" y="3014430"/>
            <a:ext cx="411193" cy="8629"/>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6" name="Straight Arrow Connector 5">
            <a:extLst>
              <a:ext uri="{FF2B5EF4-FFF2-40B4-BE49-F238E27FC236}">
                <a16:creationId xmlns:a16="http://schemas.microsoft.com/office/drawing/2014/main" id="{A9F54BE7-9481-4B24-B39F-4CD7A33DA511}"/>
              </a:ext>
            </a:extLst>
          </p:cNvPr>
          <p:cNvCxnSpPr>
            <a:cxnSpLocks/>
          </p:cNvCxnSpPr>
          <p:nvPr/>
        </p:nvCxnSpPr>
        <p:spPr>
          <a:xfrm>
            <a:off x="5689013" y="4696581"/>
            <a:ext cx="411193" cy="8629"/>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246979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46100E-7350-4A91-AD39-03FED36F76ED}"/>
              </a:ext>
            </a:extLst>
          </p:cNvPr>
          <p:cNvSpPr txBox="1"/>
          <p:nvPr/>
        </p:nvSpPr>
        <p:spPr>
          <a:xfrm>
            <a:off x="1460739" y="669985"/>
            <a:ext cx="1052135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language barriers            language barrier is something that might or might not be easy to overcome because there is accent or ​ jargons difference but there is one thing that nonverbal cues. Nonverbal cues is something universal for everyone for example smiling, sad faces, saying thanking or please will be same. After this training session the staff will be able to understand these cues effectively </a:t>
            </a:r>
          </a:p>
          <a:p>
            <a:r>
              <a:rPr lang="en-US" sz="2000" b="1"/>
              <a:t>​</a:t>
            </a:r>
          </a:p>
          <a:p>
            <a:r>
              <a:rPr lang="en-US" sz="2000" b="1"/>
              <a:t>Lastly, </a:t>
            </a:r>
          </a:p>
          <a:p>
            <a:r>
              <a:rPr lang="en-US" sz="2000" b="1"/>
              <a:t>Information overloading or making staff efficient to communicate when situation has many actors in it.  Hospital environment has just too much going on all the time there are patients coming back and for and then dealing the attendant. This training will make them effective in dealing the situation on basis of prioritization. Who needs to be dealt first recognizing on the basis of the need of patient. </a:t>
            </a:r>
          </a:p>
        </p:txBody>
      </p:sp>
      <p:cxnSp>
        <p:nvCxnSpPr>
          <p:cNvPr id="5" name="Straight Arrow Connector 4">
            <a:extLst>
              <a:ext uri="{FF2B5EF4-FFF2-40B4-BE49-F238E27FC236}">
                <a16:creationId xmlns:a16="http://schemas.microsoft.com/office/drawing/2014/main" id="{994C2309-249D-4E42-B70D-AA1F779FF11F}"/>
              </a:ext>
            </a:extLst>
          </p:cNvPr>
          <p:cNvCxnSpPr/>
          <p:nvPr/>
        </p:nvCxnSpPr>
        <p:spPr>
          <a:xfrm>
            <a:off x="3561164" y="886581"/>
            <a:ext cx="411193" cy="8629"/>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995505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5EEB873-E776-42C6-8EF7-DCAE4E9A8CCF}"/>
              </a:ext>
            </a:extLst>
          </p:cNvPr>
          <p:cNvGraphicFramePr>
            <a:graphicFrameLocks noGrp="1"/>
          </p:cNvGraphicFramePr>
          <p:nvPr>
            <p:extLst>
              <p:ext uri="{D42A27DB-BD31-4B8C-83A1-F6EECF244321}">
                <p14:modId xmlns:p14="http://schemas.microsoft.com/office/powerpoint/2010/main" val="1965256472"/>
              </p:ext>
            </p:extLst>
          </p:nvPr>
        </p:nvGraphicFramePr>
        <p:xfrm>
          <a:off x="0" y="11372"/>
          <a:ext cx="12200700" cy="6968882"/>
        </p:xfrm>
        <a:graphic>
          <a:graphicData uri="http://schemas.openxmlformats.org/drawingml/2006/table">
            <a:tbl>
              <a:tblPr firstRow="1" bandRow="1">
                <a:tableStyleId>{5C22544A-7EE6-4342-B048-85BDC9FD1C3A}</a:tableStyleId>
              </a:tblPr>
              <a:tblGrid>
                <a:gridCol w="4401258">
                  <a:extLst>
                    <a:ext uri="{9D8B030D-6E8A-4147-A177-3AD203B41FA5}">
                      <a16:colId xmlns:a16="http://schemas.microsoft.com/office/drawing/2014/main" val="860010788"/>
                    </a:ext>
                  </a:extLst>
                </a:gridCol>
                <a:gridCol w="7799442">
                  <a:extLst>
                    <a:ext uri="{9D8B030D-6E8A-4147-A177-3AD203B41FA5}">
                      <a16:colId xmlns:a16="http://schemas.microsoft.com/office/drawing/2014/main" val="1758122489"/>
                    </a:ext>
                  </a:extLst>
                </a:gridCol>
              </a:tblGrid>
              <a:tr h="1211238">
                <a:tc>
                  <a:txBody>
                    <a:bodyPr/>
                    <a:lstStyle/>
                    <a:p>
                      <a:pPr marL="0" algn="ctr" rtl="0" eaLnBrk="1" latinLnBrk="0" hangingPunct="1">
                        <a:spcBef>
                          <a:spcPts val="0"/>
                        </a:spcBef>
                        <a:spcAft>
                          <a:spcPts val="0"/>
                        </a:spcAft>
                      </a:pPr>
                      <a:r>
                        <a:rPr lang="en-GB" sz="2400" kern="1200">
                          <a:effectLst/>
                        </a:rPr>
                        <a:t>Teamwork Evaluation </a:t>
                      </a:r>
                      <a:endParaRPr lang="en-GB">
                        <a:effectLst/>
                      </a:endParaRPr>
                    </a:p>
                  </a:txBody>
                  <a:tcPr marL="0" marR="0" marT="0" marB="0" anchor="ctr"/>
                </a:tc>
                <a:tc>
                  <a:txBody>
                    <a:bodyPr/>
                    <a:lstStyle/>
                    <a:p>
                      <a:pPr marL="0" algn="ctr" rtl="0" eaLnBrk="1" latinLnBrk="0" hangingPunct="1">
                        <a:spcBef>
                          <a:spcPts val="0"/>
                        </a:spcBef>
                        <a:spcAft>
                          <a:spcPts val="0"/>
                        </a:spcAft>
                      </a:pPr>
                      <a:r>
                        <a:rPr lang="en-GB" sz="2400" kern="1200">
                          <a:effectLst/>
                        </a:rPr>
                        <a:t>Team responses. </a:t>
                      </a:r>
                      <a:endParaRPr lang="en-GB">
                        <a:effectLst/>
                      </a:endParaRPr>
                    </a:p>
                  </a:txBody>
                  <a:tcPr marL="0" marR="0" marT="0" marB="0" anchor="ctr"/>
                </a:tc>
                <a:extLst>
                  <a:ext uri="{0D108BD9-81ED-4DB2-BD59-A6C34878D82A}">
                    <a16:rowId xmlns:a16="http://schemas.microsoft.com/office/drawing/2014/main" val="3192248910"/>
                  </a:ext>
                </a:extLst>
              </a:tr>
              <a:tr h="1151529">
                <a:tc>
                  <a:txBody>
                    <a:bodyPr/>
                    <a:lstStyle/>
                    <a:p>
                      <a:pPr marL="0" algn="l" rtl="0" eaLnBrk="1" latinLnBrk="0" hangingPunct="1">
                        <a:spcBef>
                          <a:spcPts val="0"/>
                        </a:spcBef>
                        <a:spcAft>
                          <a:spcPts val="0"/>
                        </a:spcAft>
                      </a:pPr>
                      <a:r>
                        <a:rPr lang="en-GB" sz="1800" kern="1200">
                          <a:effectLst/>
                        </a:rPr>
                        <a:t>Who was in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US" sz="1800" kern="1200" dirty="0">
                          <a:effectLst/>
                        </a:rPr>
                        <a:t>Emanuela Poclid (2026943)</a:t>
                      </a:r>
                      <a:endParaRPr lang="en-US" dirty="0">
                        <a:effectLst/>
                      </a:endParaRPr>
                    </a:p>
                    <a:p>
                      <a:pPr marL="0" algn="l" rtl="0" eaLnBrk="1" latinLnBrk="0" hangingPunct="1">
                        <a:spcBef>
                          <a:spcPts val="0"/>
                        </a:spcBef>
                        <a:spcAft>
                          <a:spcPts val="0"/>
                        </a:spcAft>
                      </a:pPr>
                      <a:r>
                        <a:rPr lang="en-US" sz="1800" kern="1200" dirty="0">
                          <a:effectLst/>
                        </a:rPr>
                        <a:t>Neelam Akram(2025419)</a:t>
                      </a:r>
                      <a:endParaRPr lang="en-US" dirty="0">
                        <a:effectLst/>
                      </a:endParaRPr>
                    </a:p>
                  </a:txBody>
                  <a:tcPr marL="0" marR="0" marT="0" marB="0" anchor="ctr"/>
                </a:tc>
                <a:extLst>
                  <a:ext uri="{0D108BD9-81ED-4DB2-BD59-A6C34878D82A}">
                    <a16:rowId xmlns:a16="http://schemas.microsoft.com/office/drawing/2014/main" val="325943883"/>
                  </a:ext>
                </a:extLst>
              </a:tr>
              <a:tr h="1168715">
                <a:tc>
                  <a:txBody>
                    <a:bodyPr/>
                    <a:lstStyle/>
                    <a:p>
                      <a:pPr marL="0" marR="0" indent="0" algn="l" rtl="0" eaLnBrk="1" fontAlgn="auto" latinLnBrk="0" hangingPunct="1">
                        <a:spcBef>
                          <a:spcPts val="0"/>
                        </a:spcBef>
                        <a:spcAft>
                          <a:spcPts val="0"/>
                        </a:spcAft>
                      </a:pPr>
                      <a:r>
                        <a:rPr lang="en-GB" sz="1800" kern="1200">
                          <a:effectLst/>
                        </a:rPr>
                        <a:t>What were the key strengths of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We complement each other </a:t>
                      </a:r>
                      <a:endParaRPr lang="en-GB">
                        <a:effectLst/>
                      </a:endParaRPr>
                    </a:p>
                  </a:txBody>
                  <a:tcPr marL="0" marR="0" marT="0" marB="0" anchor="ctr"/>
                </a:tc>
                <a:extLst>
                  <a:ext uri="{0D108BD9-81ED-4DB2-BD59-A6C34878D82A}">
                    <a16:rowId xmlns:a16="http://schemas.microsoft.com/office/drawing/2014/main" val="3716828108"/>
                  </a:ext>
                </a:extLst>
              </a:tr>
              <a:tr h="1151529">
                <a:tc>
                  <a:txBody>
                    <a:bodyPr/>
                    <a:lstStyle/>
                    <a:p>
                      <a:pPr marL="0" marR="0" indent="0" algn="l" rtl="0" eaLnBrk="1" fontAlgn="auto" latinLnBrk="0" hangingPunct="1">
                        <a:spcBef>
                          <a:spcPts val="0"/>
                        </a:spcBef>
                        <a:spcAft>
                          <a:spcPts val="0"/>
                        </a:spcAft>
                      </a:pPr>
                      <a:r>
                        <a:rPr lang="en-GB" sz="1800" kern="1200">
                          <a:effectLst/>
                        </a:rPr>
                        <a:t>What were the challenges that you overcame as a team?</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Even after the technological hurdles we still made it through</a:t>
                      </a:r>
                      <a:r>
                        <a:rPr lang="en-GB" sz="1800" kern="1200" baseline="0">
                          <a:effectLst/>
                        </a:rPr>
                        <a:t> and completed our work on time </a:t>
                      </a:r>
                      <a:endParaRPr lang="en-GB">
                        <a:effectLst/>
                      </a:endParaRPr>
                    </a:p>
                  </a:txBody>
                  <a:tcPr marL="0" marR="0" marT="0" marB="0" anchor="ctr"/>
                </a:tc>
                <a:extLst>
                  <a:ext uri="{0D108BD9-81ED-4DB2-BD59-A6C34878D82A}">
                    <a16:rowId xmlns:a16="http://schemas.microsoft.com/office/drawing/2014/main" val="1516810855"/>
                  </a:ext>
                </a:extLst>
              </a:tr>
              <a:tr h="1151529">
                <a:tc>
                  <a:txBody>
                    <a:bodyPr/>
                    <a:lstStyle/>
                    <a:p>
                      <a:pPr marL="0" marR="0" indent="0" algn="l" rtl="0" eaLnBrk="1" fontAlgn="auto" latinLnBrk="0" hangingPunct="1">
                        <a:spcBef>
                          <a:spcPts val="0"/>
                        </a:spcBef>
                        <a:spcAft>
                          <a:spcPts val="0"/>
                        </a:spcAft>
                      </a:pPr>
                      <a:r>
                        <a:rPr lang="en-GB" sz="1800" kern="1200">
                          <a:effectLst/>
                        </a:rPr>
                        <a:t>What would you do differently if you worked as a team again?</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We might have added one more participant to divide the workload equally</a:t>
                      </a:r>
                      <a:r>
                        <a:rPr lang="en-GB" sz="1800" kern="1200" baseline="0">
                          <a:effectLst/>
                        </a:rPr>
                        <a:t> </a:t>
                      </a:r>
                      <a:endParaRPr lang="en-GB">
                        <a:effectLst/>
                      </a:endParaRPr>
                    </a:p>
                  </a:txBody>
                  <a:tcPr marL="0" marR="0" marT="0" marB="0" anchor="ctr"/>
                </a:tc>
                <a:extLst>
                  <a:ext uri="{0D108BD9-81ED-4DB2-BD59-A6C34878D82A}">
                    <a16:rowId xmlns:a16="http://schemas.microsoft.com/office/drawing/2014/main" val="1618932188"/>
                  </a:ext>
                </a:extLst>
              </a:tr>
              <a:tr h="1134342">
                <a:tc>
                  <a:txBody>
                    <a:bodyPr/>
                    <a:lstStyle/>
                    <a:p>
                      <a:pPr marL="0" algn="l" rtl="0" eaLnBrk="1" latinLnBrk="0" hangingPunct="1">
                        <a:spcBef>
                          <a:spcPts val="0"/>
                        </a:spcBef>
                        <a:spcAft>
                          <a:spcPts val="0"/>
                        </a:spcAft>
                      </a:pPr>
                      <a:r>
                        <a:rPr lang="en-GB" sz="1800" kern="1200">
                          <a:effectLst/>
                        </a:rPr>
                        <a:t>How would you rate your team working? Out of 10?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dirty="0">
                          <a:effectLst/>
                        </a:rPr>
                        <a:t> 10/10</a:t>
                      </a:r>
                      <a:endParaRPr lang="en-GB" dirty="0">
                        <a:effectLst/>
                      </a:endParaRPr>
                    </a:p>
                  </a:txBody>
                  <a:tcPr marL="0" marR="0" marT="0" marB="0" anchor="ctr"/>
                </a:tc>
                <a:extLst>
                  <a:ext uri="{0D108BD9-81ED-4DB2-BD59-A6C34878D82A}">
                    <a16:rowId xmlns:a16="http://schemas.microsoft.com/office/drawing/2014/main" val="1500153455"/>
                  </a:ext>
                </a:extLst>
              </a:tr>
            </a:tbl>
          </a:graphicData>
        </a:graphic>
      </p:graphicFrame>
    </p:spTree>
    <p:extLst>
      <p:ext uri="{BB962C8B-B14F-4D97-AF65-F5344CB8AC3E}">
        <p14:creationId xmlns:p14="http://schemas.microsoft.com/office/powerpoint/2010/main" val="19120307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85AFF-4A7B-42DE-9484-C4C62C6B4D7A}"/>
              </a:ext>
            </a:extLst>
          </p:cNvPr>
          <p:cNvSpPr>
            <a:spLocks noGrp="1"/>
          </p:cNvSpPr>
          <p:nvPr>
            <p:ph type="title"/>
          </p:nvPr>
        </p:nvSpPr>
        <p:spPr>
          <a:xfrm>
            <a:off x="-1249032" y="646070"/>
            <a:ext cx="10018713" cy="1752599"/>
          </a:xfrm>
        </p:spPr>
        <p:txBody>
          <a:bodyPr/>
          <a:lstStyle/>
          <a:p>
            <a:r>
              <a:rPr lang="en-GB"/>
              <a:t>References:</a:t>
            </a:r>
          </a:p>
        </p:txBody>
      </p:sp>
      <p:sp>
        <p:nvSpPr>
          <p:cNvPr id="4" name="TextBox 3">
            <a:extLst>
              <a:ext uri="{FF2B5EF4-FFF2-40B4-BE49-F238E27FC236}">
                <a16:creationId xmlns:a16="http://schemas.microsoft.com/office/drawing/2014/main" id="{F28CB26B-1172-4A48-9BA6-4D073F6B33D2}"/>
              </a:ext>
            </a:extLst>
          </p:cNvPr>
          <p:cNvSpPr txBox="1"/>
          <p:nvPr/>
        </p:nvSpPr>
        <p:spPr>
          <a:xfrm>
            <a:off x="2169113" y="2393862"/>
            <a:ext cx="9138533" cy="3762248"/>
          </a:xfrm>
          <a:prstGeom prst="rect">
            <a:avLst/>
          </a:prstGeom>
          <a:noFill/>
        </p:spPr>
        <p:txBody>
          <a:bodyPr wrap="square" lIns="91440" tIns="45720" rIns="91440" bIns="45720" anchor="t">
            <a:spAutoFit/>
          </a:bodyPr>
          <a:lstStyle/>
          <a:p>
            <a:pPr marL="342900" indent="-342900">
              <a:lnSpc>
                <a:spcPct val="107000"/>
              </a:lnSpc>
              <a:spcAft>
                <a:spcPts val="800"/>
              </a:spcAft>
              <a:buAutoNum type="arabicPeriod"/>
            </a:pPr>
            <a:r>
              <a:rPr lang="en-GB" sz="1100">
                <a:latin typeface="Arial"/>
                <a:ea typeface="Calibri" panose="020F0502020204030204" pitchFamily="34" charset="0"/>
                <a:cs typeface="Arial"/>
              </a:rPr>
              <a:t>Anoosheh, M., </a:t>
            </a:r>
            <a:r>
              <a:rPr lang="en-GB" sz="1100" err="1">
                <a:latin typeface="Arial"/>
                <a:ea typeface="Calibri" panose="020F0502020204030204" pitchFamily="34" charset="0"/>
                <a:cs typeface="Arial"/>
              </a:rPr>
              <a:t>Zarkhah</a:t>
            </a:r>
            <a:r>
              <a:rPr lang="en-GB" sz="1100">
                <a:latin typeface="Arial"/>
                <a:ea typeface="Calibri" panose="020F0502020204030204" pitchFamily="34" charset="0"/>
                <a:cs typeface="Arial"/>
              </a:rPr>
              <a:t>, S., </a:t>
            </a:r>
            <a:r>
              <a:rPr lang="en-GB" sz="1100" err="1">
                <a:latin typeface="Arial"/>
                <a:ea typeface="Calibri" panose="020F0502020204030204" pitchFamily="34" charset="0"/>
                <a:cs typeface="Arial"/>
              </a:rPr>
              <a:t>Faghihzadeh</a:t>
            </a:r>
            <a:r>
              <a:rPr lang="en-GB" sz="1100">
                <a:latin typeface="Arial"/>
                <a:ea typeface="Calibri" panose="020F0502020204030204" pitchFamily="34" charset="0"/>
                <a:cs typeface="Arial"/>
              </a:rPr>
              <a:t>, S. and </a:t>
            </a:r>
            <a:r>
              <a:rPr lang="en-GB" sz="1100" err="1">
                <a:latin typeface="Arial"/>
                <a:ea typeface="Calibri" panose="020F0502020204030204" pitchFamily="34" charset="0"/>
                <a:cs typeface="Arial"/>
              </a:rPr>
              <a:t>Vaismoradi</a:t>
            </a:r>
            <a:r>
              <a:rPr lang="en-GB" sz="1100">
                <a:latin typeface="Arial"/>
                <a:ea typeface="Calibri" panose="020F0502020204030204" pitchFamily="34" charset="0"/>
                <a:cs typeface="Arial"/>
              </a:rPr>
              <a:t>, M., 2009. Nurse–patient communication barriers in Iranian nursing. </a:t>
            </a:r>
            <a:r>
              <a:rPr lang="en-GB" sz="1100" i="1">
                <a:latin typeface="Arial"/>
                <a:ea typeface="Calibri" panose="020F0502020204030204" pitchFamily="34" charset="0"/>
                <a:cs typeface="Arial"/>
              </a:rPr>
              <a:t>Interna</a:t>
            </a:r>
            <a:endParaRPr lang="en-GB" sz="1100">
              <a:latin typeface="Arial"/>
              <a:ea typeface="Calibri" panose="020F0502020204030204" pitchFamily="34" charset="0"/>
              <a:cs typeface="Arial"/>
            </a:endParaRPr>
          </a:p>
          <a:p>
            <a:pPr marL="342900" indent="-342900">
              <a:lnSpc>
                <a:spcPct val="107000"/>
              </a:lnSpc>
              <a:spcAft>
                <a:spcPts val="800"/>
              </a:spcAft>
              <a:buAutoNum type="arabicPeriod"/>
            </a:pPr>
            <a:r>
              <a:rPr lang="en-GB" sz="1100" err="1">
                <a:effectLst/>
                <a:latin typeface="Arial"/>
                <a:ea typeface="Calibri" panose="020F0502020204030204" pitchFamily="34" charset="0"/>
                <a:cs typeface="Arial"/>
              </a:rPr>
              <a:t>Kobiruzzaman</a:t>
            </a:r>
            <a:r>
              <a:rPr lang="en-GB" sz="1100">
                <a:effectLst/>
                <a:latin typeface="Arial"/>
                <a:ea typeface="Calibri" panose="020F0502020204030204" pitchFamily="34" charset="0"/>
                <a:cs typeface="Arial"/>
              </a:rPr>
              <a:t>, M. M. (2021). </a:t>
            </a:r>
            <a:r>
              <a:rPr lang="en-GB" sz="1100" i="1">
                <a:effectLst/>
                <a:latin typeface="Arial"/>
                <a:ea typeface="Calibri" panose="020F0502020204030204" pitchFamily="34" charset="0"/>
                <a:cs typeface="Arial"/>
              </a:rPr>
              <a:t>Models of Communication, 3 Types of Communication Models Linear, Interactive &amp; Transactional</a:t>
            </a:r>
            <a:r>
              <a:rPr lang="en-GB" sz="1100">
                <a:effectLst/>
                <a:latin typeface="Arial"/>
                <a:ea typeface="Calibri" panose="020F0502020204030204" pitchFamily="34" charset="0"/>
                <a:cs typeface="Arial"/>
              </a:rPr>
              <a:t>. </a:t>
            </a:r>
            <a:r>
              <a:rPr lang="en-GB" sz="1100" err="1">
                <a:effectLst/>
                <a:latin typeface="Arial"/>
                <a:ea typeface="Calibri" panose="020F0502020204030204" pitchFamily="34" charset="0"/>
                <a:cs typeface="Arial"/>
              </a:rPr>
              <a:t>Newsmoor</a:t>
            </a:r>
            <a:r>
              <a:rPr lang="en-GB" sz="1100">
                <a:effectLst/>
                <a:latin typeface="Arial"/>
                <a:ea typeface="Calibri" panose="020F0502020204030204" pitchFamily="34" charset="0"/>
                <a:cs typeface="Arial"/>
              </a:rPr>
              <a:t>- Educational Website For Online Learning. Available at :</a:t>
            </a:r>
            <a:r>
              <a:rPr lang="en-GB" sz="1100" u="sng">
                <a:effectLst/>
                <a:latin typeface="Arial"/>
                <a:ea typeface="Calibri" panose="020F0502020204030204" pitchFamily="34" charset="0"/>
                <a:cs typeface="Arial"/>
                <a:hlinkClick r:id="rId2">
                  <a:extLst>
                    <a:ext uri="{A12FA001-AC4F-418D-AE19-62706E023703}">
                      <ahyp:hlinkClr xmlns:ahyp="http://schemas.microsoft.com/office/drawing/2018/hyperlinkcolor" val="tx"/>
                    </a:ext>
                  </a:extLst>
                </a:hlinkClick>
              </a:rPr>
              <a:t>https://newsmoor.com/3-types-of-communication-models-linear-interactive-transactional/</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a:t>
            </a:r>
            <a:r>
              <a:rPr lang="en-GB" sz="1100">
                <a:latin typeface="Arial"/>
                <a:ea typeface="Calibri" panose="020F0502020204030204" pitchFamily="34" charset="0"/>
                <a:cs typeface="Arial"/>
              </a:rPr>
              <a:t>12 November 2021]</a:t>
            </a:r>
            <a:endParaRPr lang="en-US" sz="1100">
              <a:latin typeface="Arial"/>
              <a:cs typeface="Arial"/>
            </a:endParaRPr>
          </a:p>
          <a:p>
            <a:pPr marL="342900" indent="-342900">
              <a:buAutoNum type="arabicPeriod"/>
            </a:pPr>
            <a:r>
              <a:rPr lang="en-GB" sz="1100">
                <a:latin typeface="Arial"/>
                <a:ea typeface="+mn-lt"/>
                <a:cs typeface="Arial"/>
              </a:rPr>
              <a:t>Luhmann, N., 1992. What is communication?. </a:t>
            </a:r>
            <a:r>
              <a:rPr lang="en-GB" sz="1100" i="1">
                <a:latin typeface="Arial"/>
                <a:ea typeface="+mn-lt"/>
                <a:cs typeface="Arial"/>
              </a:rPr>
              <a:t>Communication theory</a:t>
            </a:r>
            <a:r>
              <a:rPr lang="en-GB" sz="1100">
                <a:latin typeface="Arial"/>
                <a:ea typeface="+mn-lt"/>
                <a:cs typeface="Arial"/>
              </a:rPr>
              <a:t>, </a:t>
            </a:r>
            <a:r>
              <a:rPr lang="en-GB" sz="1100" i="1">
                <a:latin typeface="Arial"/>
                <a:ea typeface="+mn-lt"/>
                <a:cs typeface="Arial"/>
              </a:rPr>
              <a:t>2</a:t>
            </a:r>
            <a:r>
              <a:rPr lang="en-GB" sz="1100">
                <a:latin typeface="Arial"/>
                <a:ea typeface="+mn-lt"/>
                <a:cs typeface="Arial"/>
              </a:rPr>
              <a:t>(3), pp.251-259.</a:t>
            </a:r>
          </a:p>
          <a:p>
            <a:pPr marL="342900" indent="-342900">
              <a:buAutoNum type="arabicPeriod"/>
            </a:pPr>
            <a:r>
              <a:rPr lang="en-GB" sz="1100">
                <a:latin typeface="Arial"/>
                <a:ea typeface="+mn-lt"/>
                <a:cs typeface="Arial"/>
              </a:rPr>
              <a:t>Lamport, L., 1986. On </a:t>
            </a:r>
            <a:r>
              <a:rPr lang="en-GB" sz="1100" err="1">
                <a:latin typeface="Arial"/>
                <a:ea typeface="+mn-lt"/>
                <a:cs typeface="Arial"/>
              </a:rPr>
              <a:t>interprocess</a:t>
            </a:r>
            <a:r>
              <a:rPr lang="en-GB" sz="1100">
                <a:latin typeface="Arial"/>
                <a:ea typeface="+mn-lt"/>
                <a:cs typeface="Arial"/>
              </a:rPr>
              <a:t> communication. </a:t>
            </a:r>
            <a:r>
              <a:rPr lang="en-GB" sz="1100" i="1">
                <a:latin typeface="Arial"/>
                <a:ea typeface="+mn-lt"/>
                <a:cs typeface="Arial"/>
              </a:rPr>
              <a:t>Distributed computing</a:t>
            </a:r>
            <a:r>
              <a:rPr lang="en-GB" sz="1100">
                <a:latin typeface="Arial"/>
                <a:ea typeface="+mn-lt"/>
                <a:cs typeface="Arial"/>
              </a:rPr>
              <a:t>, </a:t>
            </a:r>
            <a:r>
              <a:rPr lang="en-GB" sz="1100" i="1">
                <a:latin typeface="Arial"/>
                <a:ea typeface="+mn-lt"/>
                <a:cs typeface="Arial"/>
              </a:rPr>
              <a:t>1</a:t>
            </a:r>
            <a:r>
              <a:rPr lang="en-GB" sz="1100">
                <a:latin typeface="Arial"/>
                <a:ea typeface="+mn-lt"/>
                <a:cs typeface="Arial"/>
              </a:rPr>
              <a:t>(2), pp.86-101.</a:t>
            </a:r>
          </a:p>
          <a:p>
            <a:pPr marL="342900" indent="-342900">
              <a:buAutoNum type="arabicPeriod"/>
            </a:pPr>
            <a:r>
              <a:rPr lang="en-GB" sz="1100">
                <a:latin typeface="Arial"/>
                <a:ea typeface="+mn-lt"/>
                <a:cs typeface="Arial"/>
              </a:rPr>
              <a:t>Pressbooks. 2021. Interaction of Model of Communication – Introduction to Communication in Nursing. [ONLINE] Available at: https://pressbooks.library.ryerson.ca/communicationnursing/chapter/interaction-of-model-of-communication/. [Accessed 10 November 2021]. </a:t>
            </a:r>
            <a:endParaRPr lang="en-GB" sz="1100">
              <a:latin typeface="Arial"/>
              <a:cs typeface="Arial"/>
            </a:endParaRPr>
          </a:p>
          <a:p>
            <a:pPr marL="342900" indent="-342900">
              <a:lnSpc>
                <a:spcPct val="107000"/>
              </a:lnSpc>
              <a:spcAft>
                <a:spcPts val="800"/>
              </a:spcAft>
              <a:buAutoNum type="arabicPeriod"/>
            </a:pPr>
            <a:endParaRPr lang="en-GB" sz="1100">
              <a:latin typeface="Arial"/>
              <a:ea typeface="Calibri" panose="020F0502020204030204" pitchFamily="34" charset="0"/>
              <a:cs typeface="Arial"/>
            </a:endParaRPr>
          </a:p>
          <a:p>
            <a:pPr marL="342900" indent="-342900">
              <a:lnSpc>
                <a:spcPct val="107000"/>
              </a:lnSpc>
              <a:spcAft>
                <a:spcPts val="800"/>
              </a:spcAft>
              <a:buAutoNum type="arabicPeriod"/>
            </a:pPr>
            <a:r>
              <a:rPr lang="en-GB" sz="1100">
                <a:latin typeface="Arial"/>
                <a:ea typeface="+mn-lt"/>
                <a:cs typeface="Arial"/>
              </a:rPr>
              <a:t>Schramm, W. (1954). Procedures and Effects of Mass Communication, in Mass Media and Education, ed. Nelson G. Henry (Chicago: University of Chicago Press )</a:t>
            </a:r>
          </a:p>
          <a:p>
            <a:pPr marL="342900" indent="-342900">
              <a:lnSpc>
                <a:spcPct val="107000"/>
              </a:lnSpc>
              <a:spcAft>
                <a:spcPts val="800"/>
              </a:spcAft>
              <a:buAutoNum type="arabicPeriod"/>
            </a:pPr>
            <a:r>
              <a:rPr lang="en-GB" sz="1100">
                <a:effectLst/>
                <a:latin typeface="Arial"/>
                <a:ea typeface="Calibri" panose="020F0502020204030204" pitchFamily="34" charset="0"/>
                <a:cs typeface="Arial"/>
              </a:rPr>
              <a:t>Shannon, C. (1948). A Mathematical Theory of Communication. </a:t>
            </a:r>
            <a:r>
              <a:rPr lang="en-GB" sz="1100" i="1">
                <a:effectLst/>
                <a:latin typeface="Arial"/>
                <a:ea typeface="Calibri" panose="020F0502020204030204" pitchFamily="34" charset="0"/>
                <a:cs typeface="Arial"/>
              </a:rPr>
              <a:t>The Bell System Technical Journal</a:t>
            </a:r>
            <a:r>
              <a:rPr lang="en-GB" sz="1100">
                <a:effectLst/>
                <a:latin typeface="Arial"/>
                <a:ea typeface="Calibri" panose="020F0502020204030204" pitchFamily="34" charset="0"/>
                <a:cs typeface="Arial"/>
              </a:rPr>
              <a:t>, </a:t>
            </a:r>
            <a:r>
              <a:rPr lang="en-GB" sz="1100" i="1">
                <a:effectLst/>
                <a:latin typeface="Arial"/>
                <a:ea typeface="Calibri" panose="020F0502020204030204" pitchFamily="34" charset="0"/>
                <a:cs typeface="Arial"/>
              </a:rPr>
              <a:t>27</a:t>
            </a:r>
            <a:r>
              <a:rPr lang="en-GB" sz="1100">
                <a:effectLst/>
                <a:latin typeface="Arial"/>
                <a:ea typeface="Calibri" panose="020F0502020204030204" pitchFamily="34" charset="0"/>
                <a:cs typeface="Arial"/>
              </a:rPr>
              <a:t>(1): 379-423. Available at: </a:t>
            </a:r>
            <a:r>
              <a:rPr lang="en-GB" sz="1100" u="sng">
                <a:effectLst/>
                <a:latin typeface="Arial"/>
                <a:ea typeface="Calibri" panose="020F0502020204030204" pitchFamily="34" charset="0"/>
                <a:cs typeface="Arial"/>
                <a:hlinkClick r:id="rId3">
                  <a:extLst>
                    <a:ext uri="{A12FA001-AC4F-418D-AE19-62706E023703}">
                      <ahyp:hlinkClr xmlns:ahyp="http://schemas.microsoft.com/office/drawing/2018/hyperlinkcolor" val="tx"/>
                    </a:ext>
                  </a:extLst>
                </a:hlinkClick>
              </a:rPr>
              <a:t>https://people.math.harvard.edu/~ctm/home/text/others/shannon/entropy/entropy.pdf</a:t>
            </a:r>
            <a:r>
              <a:rPr lang="en-GB" sz="1100">
                <a:latin typeface="Arial"/>
                <a:ea typeface="Calibri" panose="020F0502020204030204" pitchFamily="34" charset="0"/>
                <a:cs typeface="Arial"/>
              </a:rPr>
              <a:t>.[</a:t>
            </a:r>
            <a:r>
              <a:rPr lang="en-GB" sz="1100">
                <a:effectLst/>
                <a:latin typeface="Arial"/>
                <a:ea typeface="Calibri" panose="020F0502020204030204" pitchFamily="34" charset="0"/>
                <a:cs typeface="Arial"/>
              </a:rPr>
              <a:t> Accessed: </a:t>
            </a:r>
            <a:r>
              <a:rPr lang="en-GB" sz="1100">
                <a:latin typeface="Arial"/>
                <a:ea typeface="Calibri" panose="020F0502020204030204" pitchFamily="34" charset="0"/>
                <a:cs typeface="Arial"/>
              </a:rPr>
              <a:t>14 November 2021]</a:t>
            </a:r>
            <a:endParaRPr lang="en-GB" sz="1100">
              <a:effectLst/>
              <a:latin typeface="Arial"/>
              <a:ea typeface="Calibri" panose="020F0502020204030204" pitchFamily="34" charset="0"/>
              <a:cs typeface="Arial"/>
            </a:endParaRPr>
          </a:p>
          <a:p>
            <a:pPr marL="342900" indent="-342900">
              <a:lnSpc>
                <a:spcPct val="107000"/>
              </a:lnSpc>
              <a:spcAft>
                <a:spcPts val="800"/>
              </a:spcAft>
              <a:buAutoNum type="arabicPeriod"/>
            </a:pPr>
            <a:r>
              <a:rPr lang="en-GB" sz="1100">
                <a:latin typeface="Arial"/>
                <a:ea typeface="+mn-lt"/>
                <a:cs typeface="Arial"/>
              </a:rPr>
              <a:t>Rani, K.U., 2016. Communication barriers. </a:t>
            </a:r>
            <a:r>
              <a:rPr lang="en-GB" sz="1100" i="1">
                <a:latin typeface="Arial"/>
                <a:ea typeface="+mn-lt"/>
                <a:cs typeface="Arial"/>
              </a:rPr>
              <a:t>Journal of English Language and Literature</a:t>
            </a:r>
            <a:r>
              <a:rPr lang="en-GB" sz="1100">
                <a:latin typeface="Arial"/>
                <a:ea typeface="+mn-lt"/>
                <a:cs typeface="Arial"/>
              </a:rPr>
              <a:t>, </a:t>
            </a:r>
            <a:r>
              <a:rPr lang="en-GB" sz="1100" i="1">
                <a:latin typeface="Arial"/>
                <a:ea typeface="+mn-lt"/>
                <a:cs typeface="Arial"/>
              </a:rPr>
              <a:t>3</a:t>
            </a:r>
            <a:r>
              <a:rPr lang="en-GB" sz="1100">
                <a:latin typeface="Arial"/>
                <a:ea typeface="+mn-lt"/>
                <a:cs typeface="Arial"/>
              </a:rPr>
              <a:t>(2), pp.74-76.na</a:t>
            </a:r>
            <a:r>
              <a:rPr lang="en-GB" sz="1100" i="1">
                <a:latin typeface="Arial"/>
                <a:ea typeface="+mn-lt"/>
                <a:cs typeface="Arial"/>
              </a:rPr>
              <a:t>tional nursing review</a:t>
            </a:r>
            <a:r>
              <a:rPr lang="en-GB" sz="1100">
                <a:latin typeface="Arial"/>
                <a:ea typeface="+mn-lt"/>
                <a:cs typeface="Arial"/>
              </a:rPr>
              <a:t>, </a:t>
            </a:r>
            <a:r>
              <a:rPr lang="en-GB" sz="1100" i="1">
                <a:latin typeface="Arial"/>
                <a:ea typeface="+mn-lt"/>
                <a:cs typeface="Arial"/>
              </a:rPr>
              <a:t>56</a:t>
            </a:r>
            <a:r>
              <a:rPr lang="en-GB" sz="1100">
                <a:latin typeface="Arial"/>
                <a:ea typeface="+mn-lt"/>
                <a:cs typeface="Arial"/>
              </a:rPr>
              <a:t>(2), pp.243-249.</a:t>
            </a:r>
          </a:p>
          <a:p>
            <a:endParaRPr lang="en-GB" sz="1400">
              <a:latin typeface="Arial"/>
              <a:ea typeface="Calibri" panose="020F0502020204030204" pitchFamily="34" charset="0"/>
              <a:cs typeface="Arial"/>
            </a:endParaRPr>
          </a:p>
        </p:txBody>
      </p:sp>
    </p:spTree>
    <p:extLst>
      <p:ext uri="{BB962C8B-B14F-4D97-AF65-F5344CB8AC3E}">
        <p14:creationId xmlns:p14="http://schemas.microsoft.com/office/powerpoint/2010/main" val="221905417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ushVTI">
  <a:themeElements>
    <a:clrScheme name="AnalogousFromDarkSeedLeftStep">
      <a:dk1>
        <a:srgbClr val="000000"/>
      </a:dk1>
      <a:lt1>
        <a:srgbClr val="FFFFFF"/>
      </a:lt1>
      <a:dk2>
        <a:srgbClr val="1C2732"/>
      </a:dk2>
      <a:lt2>
        <a:srgbClr val="F0F3F1"/>
      </a:lt2>
      <a:accent1>
        <a:srgbClr val="E729CD"/>
      </a:accent1>
      <a:accent2>
        <a:srgbClr val="A017D5"/>
      </a:accent2>
      <a:accent3>
        <a:srgbClr val="6329E7"/>
      </a:accent3>
      <a:accent4>
        <a:srgbClr val="2C40D9"/>
      </a:accent4>
      <a:accent5>
        <a:srgbClr val="298EE7"/>
      </a:accent5>
      <a:accent6>
        <a:srgbClr val="16BEC8"/>
      </a:accent6>
      <a:hlink>
        <a:srgbClr val="3F6EBF"/>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1" ma:contentTypeDescription="Create a new document." ma:contentTypeScope="" ma:versionID="e62573c2d61069541b0cf5333dd7ef4a">
  <xsd:schema xmlns:xsd="http://www.w3.org/2001/XMLSchema" xmlns:xs="http://www.w3.org/2001/XMLSchema" xmlns:p="http://schemas.microsoft.com/office/2006/metadata/properties" xmlns:ns3="5861d064-84cb-4d90-8285-3b98c6fe9678" xmlns:ns4="0340dd18-0450-4afb-b5d1-97b484958e7b" targetNamespace="http://schemas.microsoft.com/office/2006/metadata/properties" ma:root="true" ma:fieldsID="9c071d81e9c31c820ec2c382db98ccea" ns3:_="" ns4:_="">
    <xsd:import namespace="5861d064-84cb-4d90-8285-3b98c6fe9678"/>
    <xsd:import namespace="0340dd18-0450-4afb-b5d1-97b484958e7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2DFAC0-9D34-455D-A598-5F01FA8B225A}">
  <ds:schemaRefs>
    <ds:schemaRef ds:uri="http://schemas.microsoft.com/sharepoint/v3/contenttype/forms"/>
  </ds:schemaRefs>
</ds:datastoreItem>
</file>

<file path=customXml/itemProps2.xml><?xml version="1.0" encoding="utf-8"?>
<ds:datastoreItem xmlns:ds="http://schemas.openxmlformats.org/officeDocument/2006/customXml" ds:itemID="{C999E187-423B-4B67-B8C0-069E932F3918}">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412181D-6B0D-47A9-B591-8D9A0413DC40}">
  <ds:schemaRefs>
    <ds:schemaRef ds:uri="http://purl.org/dc/elements/1.1/"/>
    <ds:schemaRef ds:uri="http://schemas.microsoft.com/office/2006/metadata/properties"/>
    <ds:schemaRef ds:uri="5861d064-84cb-4d90-8285-3b98c6fe9678"/>
    <ds:schemaRef ds:uri="http://schemas.microsoft.com/office/2006/documentManagement/types"/>
    <ds:schemaRef ds:uri="http://schemas.microsoft.com/office/infopath/2007/PartnerControls"/>
    <ds:schemaRef ds:uri="http://purl.org/dc/terms/"/>
    <ds:schemaRef ds:uri="http://www.w3.org/XML/1998/namespace"/>
    <ds:schemaRef ds:uri="http://schemas.openxmlformats.org/package/2006/metadata/core-properties"/>
    <ds:schemaRef ds:uri="0340dd18-0450-4afb-b5d1-97b484958e7b"/>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1366</Words>
  <Application>Microsoft Office PowerPoint</Application>
  <PresentationFormat>Widescreen</PresentationFormat>
  <Paragraphs>119</Paragraphs>
  <Slides>19</Slides>
  <Notes>0</Notes>
  <HiddenSlides>0</HiddenSlides>
  <MMClips>1</MMClip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BrushVTI</vt:lpstr>
      <vt:lpstr>Parallax</vt:lpstr>
      <vt:lpstr>Strategies for Effective Communication in a Business Setting</vt:lpstr>
      <vt:lpstr>Introduction</vt:lpstr>
      <vt:lpstr>Theories relating to models of communication</vt:lpstr>
      <vt:lpstr>Linear Communication Models</vt:lpstr>
      <vt:lpstr>PowerPoint Presentation</vt:lpstr>
      <vt:lpstr>Explanation Shannon-Weaver’s Model of Communication</vt:lpstr>
      <vt:lpstr>Interactional Models of Communication</vt:lpstr>
      <vt:lpstr>Willbur Schramm Model of Communication</vt:lpstr>
      <vt:lpstr>Understanding Schramm’s Model of Communication</vt:lpstr>
      <vt:lpstr>Transactional Models of Communication</vt:lpstr>
      <vt:lpstr>Appropriate Model of Communication to be applied at the Rainbow Children’s Hospital</vt:lpstr>
      <vt:lpstr>Channels of Communication</vt:lpstr>
      <vt:lpstr>Appropriate Channel of Communication to be applied at the Rainbow Children’s Hospital</vt:lpstr>
      <vt:lpstr>The types of communication barrier that can bridge a gap between the staff and the patient </vt:lpstr>
      <vt:lpstr>PowerPoint Presentation</vt:lpstr>
      <vt:lpstr>The impact of poor communication to rainbow hospital and the advantages of effective communication to the  organization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relating to models of communication</dc:title>
  <dc:creator>Emanuela Poclid (2026943)</dc:creator>
  <cp:lastModifiedBy>Emanuela Poclid</cp:lastModifiedBy>
  <cp:revision>2</cp:revision>
  <dcterms:created xsi:type="dcterms:W3CDTF">2021-11-19T13:26:33Z</dcterms:created>
  <dcterms:modified xsi:type="dcterms:W3CDTF">2021-11-22T16:44:13Z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