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63" r:id="rId3"/>
    <p:sldId id="258" r:id="rId4"/>
    <p:sldId id="259" r:id="rId5"/>
    <p:sldId id="260" r:id="rId6"/>
    <p:sldId id="262" r:id="rId7"/>
    <p:sldId id="261" r:id="rId8"/>
    <p:sldId id="265" r:id="rId9"/>
    <p:sldId id="25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5C90E9-A414-4668-B366-205D4ABC96B7}" v="210" dt="2022-12-02T03:40:02.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71" d="100"/>
          <a:sy n="71" d="100"/>
        </p:scale>
        <p:origin x="336" y="8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Ali (2119052)" userId="1b8fc953-db02-4d2e-af0d-4fda2b022f72" providerId="ADAL" clId="{1F5C90E9-A414-4668-B366-205D4ABC96B7}"/>
    <pc:docChg chg="undo custSel addSld delSld modSld sldOrd">
      <pc:chgData name="Sarah Ali (2119052)" userId="1b8fc953-db02-4d2e-af0d-4fda2b022f72" providerId="ADAL" clId="{1F5C90E9-A414-4668-B366-205D4ABC96B7}" dt="2022-12-02T03:45:41.511" v="5770" actId="20577"/>
      <pc:docMkLst>
        <pc:docMk/>
      </pc:docMkLst>
      <pc:sldChg chg="addSp delSp modSp del mod">
        <pc:chgData name="Sarah Ali (2119052)" userId="1b8fc953-db02-4d2e-af0d-4fda2b022f72" providerId="ADAL" clId="{1F5C90E9-A414-4668-B366-205D4ABC96B7}" dt="2022-12-02T02:18:47.438" v="4432" actId="47"/>
        <pc:sldMkLst>
          <pc:docMk/>
          <pc:sldMk cId="3514012063" sldId="256"/>
        </pc:sldMkLst>
        <pc:spChg chg="del mod">
          <ac:chgData name="Sarah Ali (2119052)" userId="1b8fc953-db02-4d2e-af0d-4fda2b022f72" providerId="ADAL" clId="{1F5C90E9-A414-4668-B366-205D4ABC96B7}" dt="2022-12-02T02:18:27.268" v="4430" actId="478"/>
          <ac:spMkLst>
            <pc:docMk/>
            <pc:sldMk cId="3514012063" sldId="256"/>
            <ac:spMk id="2" creationId="{297AE146-EDFE-CE8B-0F8C-6ECFF41C3B9C}"/>
          </ac:spMkLst>
        </pc:spChg>
        <pc:spChg chg="mod">
          <ac:chgData name="Sarah Ali (2119052)" userId="1b8fc953-db02-4d2e-af0d-4fda2b022f72" providerId="ADAL" clId="{1F5C90E9-A414-4668-B366-205D4ABC96B7}" dt="2022-12-02T02:18:41.603" v="4431" actId="20577"/>
          <ac:spMkLst>
            <pc:docMk/>
            <pc:sldMk cId="3514012063" sldId="256"/>
            <ac:spMk id="3" creationId="{D0DC5C6F-9FB4-30A6-47C1-8C2EC33F4F31}"/>
          </ac:spMkLst>
        </pc:spChg>
        <pc:spChg chg="add mod">
          <ac:chgData name="Sarah Ali (2119052)" userId="1b8fc953-db02-4d2e-af0d-4fda2b022f72" providerId="ADAL" clId="{1F5C90E9-A414-4668-B366-205D4ABC96B7}" dt="2022-12-02T02:18:27.268" v="4430" actId="478"/>
          <ac:spMkLst>
            <pc:docMk/>
            <pc:sldMk cId="3514012063" sldId="256"/>
            <ac:spMk id="5" creationId="{09B6569E-99F9-9155-DC5F-9842211D099D}"/>
          </ac:spMkLst>
        </pc:spChg>
      </pc:sldChg>
      <pc:sldChg chg="addSp delSp modSp new mod">
        <pc:chgData name="Sarah Ali (2119052)" userId="1b8fc953-db02-4d2e-af0d-4fda2b022f72" providerId="ADAL" clId="{1F5C90E9-A414-4668-B366-205D4ABC96B7}" dt="2022-12-02T03:44:38.439" v="5732" actId="255"/>
        <pc:sldMkLst>
          <pc:docMk/>
          <pc:sldMk cId="2956564324" sldId="257"/>
        </pc:sldMkLst>
        <pc:spChg chg="mod">
          <ac:chgData name="Sarah Ali (2119052)" userId="1b8fc953-db02-4d2e-af0d-4fda2b022f72" providerId="ADAL" clId="{1F5C90E9-A414-4668-B366-205D4ABC96B7}" dt="2022-12-01T20:38:35.467" v="9" actId="20577"/>
          <ac:spMkLst>
            <pc:docMk/>
            <pc:sldMk cId="2956564324" sldId="257"/>
            <ac:spMk id="2" creationId="{A2B4F2AB-6EBB-CF23-1D44-E847ABBD6077}"/>
          </ac:spMkLst>
        </pc:spChg>
        <pc:spChg chg="mod">
          <ac:chgData name="Sarah Ali (2119052)" userId="1b8fc953-db02-4d2e-af0d-4fda2b022f72" providerId="ADAL" clId="{1F5C90E9-A414-4668-B366-205D4ABC96B7}" dt="2022-12-02T03:44:38.439" v="5732" actId="255"/>
          <ac:spMkLst>
            <pc:docMk/>
            <pc:sldMk cId="2956564324" sldId="257"/>
            <ac:spMk id="3" creationId="{D8C014F9-8025-A960-3F9E-0B35C831522B}"/>
          </ac:spMkLst>
        </pc:spChg>
        <pc:spChg chg="add del">
          <ac:chgData name="Sarah Ali (2119052)" userId="1b8fc953-db02-4d2e-af0d-4fda2b022f72" providerId="ADAL" clId="{1F5C90E9-A414-4668-B366-205D4ABC96B7}" dt="2022-12-01T21:14:44.050" v="547"/>
          <ac:spMkLst>
            <pc:docMk/>
            <pc:sldMk cId="2956564324" sldId="257"/>
            <ac:spMk id="4" creationId="{4EEEEC87-7B82-8E9E-0B41-BB2A973381B3}"/>
          </ac:spMkLst>
        </pc:spChg>
        <pc:spChg chg="add del mod">
          <ac:chgData name="Sarah Ali (2119052)" userId="1b8fc953-db02-4d2e-af0d-4fda2b022f72" providerId="ADAL" clId="{1F5C90E9-A414-4668-B366-205D4ABC96B7}" dt="2022-12-01T21:15:02.571" v="551"/>
          <ac:spMkLst>
            <pc:docMk/>
            <pc:sldMk cId="2956564324" sldId="257"/>
            <ac:spMk id="5" creationId="{E0F5AA6E-7365-AF79-5DDC-1F36D292BE6B}"/>
          </ac:spMkLst>
        </pc:spChg>
        <pc:spChg chg="add del mod">
          <ac:chgData name="Sarah Ali (2119052)" userId="1b8fc953-db02-4d2e-af0d-4fda2b022f72" providerId="ADAL" clId="{1F5C90E9-A414-4668-B366-205D4ABC96B7}" dt="2022-12-01T21:15:38.623" v="560"/>
          <ac:spMkLst>
            <pc:docMk/>
            <pc:sldMk cId="2956564324" sldId="257"/>
            <ac:spMk id="6" creationId="{CAB2D9C8-4E23-6021-C034-05717A46C012}"/>
          </ac:spMkLst>
        </pc:spChg>
      </pc:sldChg>
      <pc:sldChg chg="addSp modSp new mod setBg">
        <pc:chgData name="Sarah Ali (2119052)" userId="1b8fc953-db02-4d2e-af0d-4fda2b022f72" providerId="ADAL" clId="{1F5C90E9-A414-4668-B366-205D4ABC96B7}" dt="2022-12-02T03:05:55.401" v="5091" actId="313"/>
        <pc:sldMkLst>
          <pc:docMk/>
          <pc:sldMk cId="3709847325" sldId="258"/>
        </pc:sldMkLst>
        <pc:spChg chg="mod">
          <ac:chgData name="Sarah Ali (2119052)" userId="1b8fc953-db02-4d2e-af0d-4fda2b022f72" providerId="ADAL" clId="{1F5C90E9-A414-4668-B366-205D4ABC96B7}" dt="2022-12-02T02:06:25.201" v="4244" actId="26606"/>
          <ac:spMkLst>
            <pc:docMk/>
            <pc:sldMk cId="3709847325" sldId="258"/>
            <ac:spMk id="2" creationId="{1E4C9BEB-B4CC-2B17-6262-0A6861E88689}"/>
          </ac:spMkLst>
        </pc:spChg>
        <pc:spChg chg="mod">
          <ac:chgData name="Sarah Ali (2119052)" userId="1b8fc953-db02-4d2e-af0d-4fda2b022f72" providerId="ADAL" clId="{1F5C90E9-A414-4668-B366-205D4ABC96B7}" dt="2022-12-02T03:05:55.401" v="5091" actId="313"/>
          <ac:spMkLst>
            <pc:docMk/>
            <pc:sldMk cId="3709847325" sldId="258"/>
            <ac:spMk id="3" creationId="{872DFF53-890A-5AE5-6204-2E261EC5BCF1}"/>
          </ac:spMkLst>
        </pc:spChg>
        <pc:spChg chg="add">
          <ac:chgData name="Sarah Ali (2119052)" userId="1b8fc953-db02-4d2e-af0d-4fda2b022f72" providerId="ADAL" clId="{1F5C90E9-A414-4668-B366-205D4ABC96B7}" dt="2022-12-02T02:06:25.201" v="4244" actId="26606"/>
          <ac:spMkLst>
            <pc:docMk/>
            <pc:sldMk cId="3709847325" sldId="258"/>
            <ac:spMk id="8" creationId="{4BC99CB9-DDAD-44A2-8A1C-E3AF4E72DF5C}"/>
          </ac:spMkLst>
        </pc:spChg>
        <pc:spChg chg="add">
          <ac:chgData name="Sarah Ali (2119052)" userId="1b8fc953-db02-4d2e-af0d-4fda2b022f72" providerId="ADAL" clId="{1F5C90E9-A414-4668-B366-205D4ABC96B7}" dt="2022-12-02T02:06:25.201" v="4244" actId="26606"/>
          <ac:spMkLst>
            <pc:docMk/>
            <pc:sldMk cId="3709847325" sldId="258"/>
            <ac:spMk id="10" creationId="{64053CBF-3932-45FF-8285-EE5146085F3A}"/>
          </ac:spMkLst>
        </pc:spChg>
        <pc:grpChg chg="add">
          <ac:chgData name="Sarah Ali (2119052)" userId="1b8fc953-db02-4d2e-af0d-4fda2b022f72" providerId="ADAL" clId="{1F5C90E9-A414-4668-B366-205D4ABC96B7}" dt="2022-12-02T02:06:25.201" v="4244" actId="26606"/>
          <ac:grpSpMkLst>
            <pc:docMk/>
            <pc:sldMk cId="3709847325" sldId="258"/>
            <ac:grpSpMk id="12" creationId="{2E751C04-BEA6-446B-A678-9C74819EBD4C}"/>
          </ac:grpSpMkLst>
        </pc:grpChg>
        <pc:grpChg chg="add">
          <ac:chgData name="Sarah Ali (2119052)" userId="1b8fc953-db02-4d2e-af0d-4fda2b022f72" providerId="ADAL" clId="{1F5C90E9-A414-4668-B366-205D4ABC96B7}" dt="2022-12-02T02:06:25.201" v="4244" actId="26606"/>
          <ac:grpSpMkLst>
            <pc:docMk/>
            <pc:sldMk cId="3709847325" sldId="258"/>
            <ac:grpSpMk id="18" creationId="{B63ACBA3-DEFD-4C6D-BBA0-64468FA99C2D}"/>
          </ac:grpSpMkLst>
        </pc:grpChg>
      </pc:sldChg>
      <pc:sldChg chg="addSp delSp modSp new mod setBg">
        <pc:chgData name="Sarah Ali (2119052)" userId="1b8fc953-db02-4d2e-af0d-4fda2b022f72" providerId="ADAL" clId="{1F5C90E9-A414-4668-B366-205D4ABC96B7}" dt="2022-12-02T03:42:27.610" v="5726" actId="20577"/>
        <pc:sldMkLst>
          <pc:docMk/>
          <pc:sldMk cId="811929101" sldId="259"/>
        </pc:sldMkLst>
        <pc:spChg chg="mod">
          <ac:chgData name="Sarah Ali (2119052)" userId="1b8fc953-db02-4d2e-af0d-4fda2b022f72" providerId="ADAL" clId="{1F5C90E9-A414-4668-B366-205D4ABC96B7}" dt="2022-12-02T00:28:55.079" v="1613" actId="26606"/>
          <ac:spMkLst>
            <pc:docMk/>
            <pc:sldMk cId="811929101" sldId="259"/>
            <ac:spMk id="2" creationId="{C7B5A36B-109A-2117-05A6-7ACAE25A9B96}"/>
          </ac:spMkLst>
        </pc:spChg>
        <pc:spChg chg="del mod">
          <ac:chgData name="Sarah Ali (2119052)" userId="1b8fc953-db02-4d2e-af0d-4fda2b022f72" providerId="ADAL" clId="{1F5C90E9-A414-4668-B366-205D4ABC96B7}" dt="2022-12-02T00:20:46.548" v="1327" actId="12084"/>
          <ac:spMkLst>
            <pc:docMk/>
            <pc:sldMk cId="811929101" sldId="259"/>
            <ac:spMk id="3" creationId="{53CDCEA9-1764-20B4-D2BB-BEC688A4EB4E}"/>
          </ac:spMkLst>
        </pc:spChg>
        <pc:spChg chg="add mod">
          <ac:chgData name="Sarah Ali (2119052)" userId="1b8fc953-db02-4d2e-af0d-4fda2b022f72" providerId="ADAL" clId="{1F5C90E9-A414-4668-B366-205D4ABC96B7}" dt="2022-12-02T03:42:27.610" v="5726" actId="20577"/>
          <ac:spMkLst>
            <pc:docMk/>
            <pc:sldMk cId="811929101" sldId="259"/>
            <ac:spMk id="5" creationId="{E2B3BCC0-F560-C9AA-D5D3-CA362BA51CCB}"/>
          </ac:spMkLst>
        </pc:spChg>
        <pc:spChg chg="add del">
          <ac:chgData name="Sarah Ali (2119052)" userId="1b8fc953-db02-4d2e-af0d-4fda2b022f72" providerId="ADAL" clId="{1F5C90E9-A414-4668-B366-205D4ABC96B7}" dt="2022-12-02T00:27:51.432" v="1605" actId="26606"/>
          <ac:spMkLst>
            <pc:docMk/>
            <pc:sldMk cId="811929101" sldId="259"/>
            <ac:spMk id="10" creationId="{907EF6B7-1338-4443-8C46-6A318D952DFD}"/>
          </ac:spMkLst>
        </pc:spChg>
        <pc:spChg chg="add del">
          <ac:chgData name="Sarah Ali (2119052)" userId="1b8fc953-db02-4d2e-af0d-4fda2b022f72" providerId="ADAL" clId="{1F5C90E9-A414-4668-B366-205D4ABC96B7}" dt="2022-12-02T00:27:51.432" v="1605" actId="26606"/>
          <ac:spMkLst>
            <pc:docMk/>
            <pc:sldMk cId="811929101" sldId="259"/>
            <ac:spMk id="12" creationId="{DAAE4CDD-124C-4DCF-9584-B6033B545DD5}"/>
          </ac:spMkLst>
        </pc:spChg>
        <pc:spChg chg="add del">
          <ac:chgData name="Sarah Ali (2119052)" userId="1b8fc953-db02-4d2e-af0d-4fda2b022f72" providerId="ADAL" clId="{1F5C90E9-A414-4668-B366-205D4ABC96B7}" dt="2022-12-02T00:27:51.432" v="1605" actId="26606"/>
          <ac:spMkLst>
            <pc:docMk/>
            <pc:sldMk cId="811929101" sldId="259"/>
            <ac:spMk id="14" creationId="{081E4A58-353D-44AE-B2FC-2A74E2E400F7}"/>
          </ac:spMkLst>
        </pc:spChg>
        <pc:spChg chg="add del">
          <ac:chgData name="Sarah Ali (2119052)" userId="1b8fc953-db02-4d2e-af0d-4fda2b022f72" providerId="ADAL" clId="{1F5C90E9-A414-4668-B366-205D4ABC96B7}" dt="2022-12-02T00:28:55.079" v="1613" actId="26606"/>
          <ac:spMkLst>
            <pc:docMk/>
            <pc:sldMk cId="811929101" sldId="259"/>
            <ac:spMk id="19" creationId="{C2554CA6-288E-4202-BC52-2E5A8F0C0AED}"/>
          </ac:spMkLst>
        </pc:spChg>
        <pc:spChg chg="add del">
          <ac:chgData name="Sarah Ali (2119052)" userId="1b8fc953-db02-4d2e-af0d-4fda2b022f72" providerId="ADAL" clId="{1F5C90E9-A414-4668-B366-205D4ABC96B7}" dt="2022-12-02T00:28:55.079" v="1613" actId="26606"/>
          <ac:spMkLst>
            <pc:docMk/>
            <pc:sldMk cId="811929101" sldId="259"/>
            <ac:spMk id="21" creationId="{B10BB131-AC8E-4A8E-A5D1-36260F720C3B}"/>
          </ac:spMkLst>
        </pc:spChg>
        <pc:spChg chg="add del">
          <ac:chgData name="Sarah Ali (2119052)" userId="1b8fc953-db02-4d2e-af0d-4fda2b022f72" providerId="ADAL" clId="{1F5C90E9-A414-4668-B366-205D4ABC96B7}" dt="2022-12-02T00:28:55.079" v="1613" actId="26606"/>
          <ac:spMkLst>
            <pc:docMk/>
            <pc:sldMk cId="811929101" sldId="259"/>
            <ac:spMk id="23" creationId="{5B7778FC-632E-4DCA-A7CB-0D7731CCF970}"/>
          </ac:spMkLst>
        </pc:spChg>
        <pc:spChg chg="add del">
          <ac:chgData name="Sarah Ali (2119052)" userId="1b8fc953-db02-4d2e-af0d-4fda2b022f72" providerId="ADAL" clId="{1F5C90E9-A414-4668-B366-205D4ABC96B7}" dt="2022-12-02T00:28:55.079" v="1613" actId="26606"/>
          <ac:spMkLst>
            <pc:docMk/>
            <pc:sldMk cId="811929101" sldId="259"/>
            <ac:spMk id="25" creationId="{FA23A907-97FB-4A8F-880A-DD77401C4296}"/>
          </ac:spMkLst>
        </pc:spChg>
        <pc:graphicFrameChg chg="add del mod">
          <ac:chgData name="Sarah Ali (2119052)" userId="1b8fc953-db02-4d2e-af0d-4fda2b022f72" providerId="ADAL" clId="{1F5C90E9-A414-4668-B366-205D4ABC96B7}" dt="2022-12-02T00:23:20.129" v="1377" actId="11529"/>
          <ac:graphicFrameMkLst>
            <pc:docMk/>
            <pc:sldMk cId="811929101" sldId="259"/>
            <ac:graphicFrameMk id="4" creationId="{A3BDF791-46D7-622A-89D6-677EA9F80C95}"/>
          </ac:graphicFrameMkLst>
        </pc:graphicFrameChg>
        <pc:picChg chg="add">
          <ac:chgData name="Sarah Ali (2119052)" userId="1b8fc953-db02-4d2e-af0d-4fda2b022f72" providerId="ADAL" clId="{1F5C90E9-A414-4668-B366-205D4ABC96B7}" dt="2022-12-02T00:28:55.079" v="1613" actId="26606"/>
          <ac:picMkLst>
            <pc:docMk/>
            <pc:sldMk cId="811929101" sldId="259"/>
            <ac:picMk id="27" creationId="{0473DC01-CCCE-ED90-329D-17F600189A25}"/>
          </ac:picMkLst>
        </pc:picChg>
        <pc:cxnChg chg="add">
          <ac:chgData name="Sarah Ali (2119052)" userId="1b8fc953-db02-4d2e-af0d-4fda2b022f72" providerId="ADAL" clId="{1F5C90E9-A414-4668-B366-205D4ABC96B7}" dt="2022-12-02T00:28:55.079" v="1613" actId="26606"/>
          <ac:cxnSpMkLst>
            <pc:docMk/>
            <pc:sldMk cId="811929101" sldId="259"/>
            <ac:cxnSpMk id="31" creationId="{A7F400EE-A8A5-48AF-B4D6-291B52C6F0B0}"/>
          </ac:cxnSpMkLst>
        </pc:cxnChg>
      </pc:sldChg>
      <pc:sldChg chg="addSp delSp modSp new mod setBg">
        <pc:chgData name="Sarah Ali (2119052)" userId="1b8fc953-db02-4d2e-af0d-4fda2b022f72" providerId="ADAL" clId="{1F5C90E9-A414-4668-B366-205D4ABC96B7}" dt="2022-12-02T02:15:51.100" v="4423" actId="20577"/>
        <pc:sldMkLst>
          <pc:docMk/>
          <pc:sldMk cId="121430146" sldId="260"/>
        </pc:sldMkLst>
        <pc:spChg chg="mod">
          <ac:chgData name="Sarah Ali (2119052)" userId="1b8fc953-db02-4d2e-af0d-4fda2b022f72" providerId="ADAL" clId="{1F5C90E9-A414-4668-B366-205D4ABC96B7}" dt="2022-12-02T02:08:26.847" v="4273" actId="20577"/>
          <ac:spMkLst>
            <pc:docMk/>
            <pc:sldMk cId="121430146" sldId="260"/>
            <ac:spMk id="2" creationId="{92036939-1D96-6671-B8C8-7810D30EF046}"/>
          </ac:spMkLst>
        </pc:spChg>
        <pc:spChg chg="del mod">
          <ac:chgData name="Sarah Ali (2119052)" userId="1b8fc953-db02-4d2e-af0d-4fda2b022f72" providerId="ADAL" clId="{1F5C90E9-A414-4668-B366-205D4ABC96B7}" dt="2022-12-02T00:41:57.730" v="1913" actId="26606"/>
          <ac:spMkLst>
            <pc:docMk/>
            <pc:sldMk cId="121430146" sldId="260"/>
            <ac:spMk id="3" creationId="{FA548A38-9282-4132-704C-0CC2B77ECA1F}"/>
          </ac:spMkLst>
        </pc:spChg>
        <pc:spChg chg="add mod">
          <ac:chgData name="Sarah Ali (2119052)" userId="1b8fc953-db02-4d2e-af0d-4fda2b022f72" providerId="ADAL" clId="{1F5C90E9-A414-4668-B366-205D4ABC96B7}" dt="2022-12-02T02:14:05.084" v="4400" actId="3062"/>
          <ac:spMkLst>
            <pc:docMk/>
            <pc:sldMk cId="121430146" sldId="260"/>
            <ac:spMk id="4" creationId="{2547CCAE-8E6E-ACDF-F21D-5297EB3A9CA3}"/>
          </ac:spMkLst>
        </pc:spChg>
        <pc:spChg chg="add del mod">
          <ac:chgData name="Sarah Ali (2119052)" userId="1b8fc953-db02-4d2e-af0d-4fda2b022f72" providerId="ADAL" clId="{1F5C90E9-A414-4668-B366-205D4ABC96B7}" dt="2022-12-02T02:11:40.981" v="4361"/>
          <ac:spMkLst>
            <pc:docMk/>
            <pc:sldMk cId="121430146" sldId="260"/>
            <ac:spMk id="6" creationId="{8894A6E8-850B-76A8-8F3E-B6F5A5EF57A0}"/>
          </ac:spMkLst>
        </pc:spChg>
        <pc:spChg chg="add mod">
          <ac:chgData name="Sarah Ali (2119052)" userId="1b8fc953-db02-4d2e-af0d-4fda2b022f72" providerId="ADAL" clId="{1F5C90E9-A414-4668-B366-205D4ABC96B7}" dt="2022-12-02T02:12:48.835" v="4390" actId="688"/>
          <ac:spMkLst>
            <pc:docMk/>
            <pc:sldMk cId="121430146" sldId="260"/>
            <ac:spMk id="8" creationId="{1EE156C3-EE12-AB49-D8E4-0F305FB3D188}"/>
          </ac:spMkLst>
        </pc:spChg>
        <pc:graphicFrameChg chg="add mod modGraphic">
          <ac:chgData name="Sarah Ali (2119052)" userId="1b8fc953-db02-4d2e-af0d-4fda2b022f72" providerId="ADAL" clId="{1F5C90E9-A414-4668-B366-205D4ABC96B7}" dt="2022-12-02T02:15:51.100" v="4423" actId="20577"/>
          <ac:graphicFrameMkLst>
            <pc:docMk/>
            <pc:sldMk cId="121430146" sldId="260"/>
            <ac:graphicFrameMk id="7" creationId="{4C48F894-4AC2-B17E-8DF0-67CD0C4FCC23}"/>
          </ac:graphicFrameMkLst>
        </pc:graphicFrameChg>
        <pc:picChg chg="add">
          <ac:chgData name="Sarah Ali (2119052)" userId="1b8fc953-db02-4d2e-af0d-4fda2b022f72" providerId="ADAL" clId="{1F5C90E9-A414-4668-B366-205D4ABC96B7}" dt="2022-12-02T00:35:20.890" v="1836" actId="26606"/>
          <ac:picMkLst>
            <pc:docMk/>
            <pc:sldMk cId="121430146" sldId="260"/>
            <ac:picMk id="5" creationId="{1E51A98F-8CA8-0090-06BB-19FFA2763C4D}"/>
          </ac:picMkLst>
        </pc:picChg>
        <pc:cxnChg chg="add">
          <ac:chgData name="Sarah Ali (2119052)" userId="1b8fc953-db02-4d2e-af0d-4fda2b022f72" providerId="ADAL" clId="{1F5C90E9-A414-4668-B366-205D4ABC96B7}" dt="2022-12-02T02:13:54.240" v="4398" actId="11529"/>
          <ac:cxnSpMkLst>
            <pc:docMk/>
            <pc:sldMk cId="121430146" sldId="260"/>
            <ac:cxnSpMk id="9" creationId="{F72F11FB-78AC-4EDF-A360-77824E26006D}"/>
          </ac:cxnSpMkLst>
        </pc:cxnChg>
      </pc:sldChg>
      <pc:sldChg chg="addSp delSp modSp new mod setBg">
        <pc:chgData name="Sarah Ali (2119052)" userId="1b8fc953-db02-4d2e-af0d-4fda2b022f72" providerId="ADAL" clId="{1F5C90E9-A414-4668-B366-205D4ABC96B7}" dt="2022-12-02T03:39:21.316" v="5644" actId="20577"/>
        <pc:sldMkLst>
          <pc:docMk/>
          <pc:sldMk cId="2809666377" sldId="261"/>
        </pc:sldMkLst>
        <pc:spChg chg="mod">
          <ac:chgData name="Sarah Ali (2119052)" userId="1b8fc953-db02-4d2e-af0d-4fda2b022f72" providerId="ADAL" clId="{1F5C90E9-A414-4668-B366-205D4ABC96B7}" dt="2022-12-02T02:05:32.645" v="4243" actId="26606"/>
          <ac:spMkLst>
            <pc:docMk/>
            <pc:sldMk cId="2809666377" sldId="261"/>
            <ac:spMk id="2" creationId="{F5BA6FB5-FF6F-7EDA-3CCE-E2CF4FB89D4D}"/>
          </ac:spMkLst>
        </pc:spChg>
        <pc:spChg chg="add del mod">
          <ac:chgData name="Sarah Ali (2119052)" userId="1b8fc953-db02-4d2e-af0d-4fda2b022f72" providerId="ADAL" clId="{1F5C90E9-A414-4668-B366-205D4ABC96B7}" dt="2022-12-02T02:05:32.645" v="4243" actId="26606"/>
          <ac:spMkLst>
            <pc:docMk/>
            <pc:sldMk cId="2809666377" sldId="261"/>
            <ac:spMk id="3" creationId="{A3FEB946-3037-1A4C-5157-592F1CE3674C}"/>
          </ac:spMkLst>
        </pc:spChg>
        <pc:spChg chg="add">
          <ac:chgData name="Sarah Ali (2119052)" userId="1b8fc953-db02-4d2e-af0d-4fda2b022f72" providerId="ADAL" clId="{1F5C90E9-A414-4668-B366-205D4ABC96B7}" dt="2022-12-02T02:05:32.645" v="4243" actId="26606"/>
          <ac:spMkLst>
            <pc:docMk/>
            <pc:sldMk cId="2809666377" sldId="261"/>
            <ac:spMk id="8" creationId="{87BF42CA-AD55-48B4-8949-C4DCA60A6AEE}"/>
          </ac:spMkLst>
        </pc:spChg>
        <pc:spChg chg="add del">
          <ac:chgData name="Sarah Ali (2119052)" userId="1b8fc953-db02-4d2e-af0d-4fda2b022f72" providerId="ADAL" clId="{1F5C90E9-A414-4668-B366-205D4ABC96B7}" dt="2022-12-02T02:05:32.571" v="4242" actId="26606"/>
          <ac:spMkLst>
            <pc:docMk/>
            <pc:sldMk cId="2809666377" sldId="261"/>
            <ac:spMk id="9" creationId="{BACC6370-2D7E-4714-9D71-7542949D7D5D}"/>
          </ac:spMkLst>
        </pc:spChg>
        <pc:spChg chg="add">
          <ac:chgData name="Sarah Ali (2119052)" userId="1b8fc953-db02-4d2e-af0d-4fda2b022f72" providerId="ADAL" clId="{1F5C90E9-A414-4668-B366-205D4ABC96B7}" dt="2022-12-02T02:05:32.645" v="4243" actId="26606"/>
          <ac:spMkLst>
            <pc:docMk/>
            <pc:sldMk cId="2809666377" sldId="261"/>
            <ac:spMk id="10" creationId="{66AE1D3D-3106-4CB2-AA7C-0C1642AC0F2E}"/>
          </ac:spMkLst>
        </pc:spChg>
        <pc:spChg chg="add del">
          <ac:chgData name="Sarah Ali (2119052)" userId="1b8fc953-db02-4d2e-af0d-4fda2b022f72" providerId="ADAL" clId="{1F5C90E9-A414-4668-B366-205D4ABC96B7}" dt="2022-12-02T02:05:32.571" v="4242" actId="26606"/>
          <ac:spMkLst>
            <pc:docMk/>
            <pc:sldMk cId="2809666377" sldId="261"/>
            <ac:spMk id="11" creationId="{256B2C21-A230-48C0-8DF1-C46611373C44}"/>
          </ac:spMkLst>
        </pc:spChg>
        <pc:spChg chg="add del">
          <ac:chgData name="Sarah Ali (2119052)" userId="1b8fc953-db02-4d2e-af0d-4fda2b022f72" providerId="ADAL" clId="{1F5C90E9-A414-4668-B366-205D4ABC96B7}" dt="2022-12-02T02:05:32.571" v="4242" actId="26606"/>
          <ac:spMkLst>
            <pc:docMk/>
            <pc:sldMk cId="2809666377" sldId="261"/>
            <ac:spMk id="13" creationId="{3847E18C-932D-4C95-AABA-FEC7C9499AD7}"/>
          </ac:spMkLst>
        </pc:spChg>
        <pc:spChg chg="add del">
          <ac:chgData name="Sarah Ali (2119052)" userId="1b8fc953-db02-4d2e-af0d-4fda2b022f72" providerId="ADAL" clId="{1F5C90E9-A414-4668-B366-205D4ABC96B7}" dt="2022-12-02T02:05:32.571" v="4242" actId="26606"/>
          <ac:spMkLst>
            <pc:docMk/>
            <pc:sldMk cId="2809666377" sldId="261"/>
            <ac:spMk id="15" creationId="{3150CB11-0C61-439E-910F-5787759E72A0}"/>
          </ac:spMkLst>
        </pc:spChg>
        <pc:spChg chg="add del">
          <ac:chgData name="Sarah Ali (2119052)" userId="1b8fc953-db02-4d2e-af0d-4fda2b022f72" providerId="ADAL" clId="{1F5C90E9-A414-4668-B366-205D4ABC96B7}" dt="2022-12-02T02:05:32.571" v="4242" actId="26606"/>
          <ac:spMkLst>
            <pc:docMk/>
            <pc:sldMk cId="2809666377" sldId="261"/>
            <ac:spMk id="17" creationId="{43F8A58B-5155-44CE-A5FF-7647B47D0A7A}"/>
          </ac:spMkLst>
        </pc:spChg>
        <pc:spChg chg="add del">
          <ac:chgData name="Sarah Ali (2119052)" userId="1b8fc953-db02-4d2e-af0d-4fda2b022f72" providerId="ADAL" clId="{1F5C90E9-A414-4668-B366-205D4ABC96B7}" dt="2022-12-02T02:05:32.571" v="4242" actId="26606"/>
          <ac:spMkLst>
            <pc:docMk/>
            <pc:sldMk cId="2809666377" sldId="261"/>
            <ac:spMk id="19" creationId="{443F2ACA-E6D6-4028-82DD-F03C262D5DE6}"/>
          </ac:spMkLst>
        </pc:spChg>
        <pc:spChg chg="add mod">
          <ac:chgData name="Sarah Ali (2119052)" userId="1b8fc953-db02-4d2e-af0d-4fda2b022f72" providerId="ADAL" clId="{1F5C90E9-A414-4668-B366-205D4ABC96B7}" dt="2022-12-02T03:39:21.316" v="5644" actId="20577"/>
          <ac:spMkLst>
            <pc:docMk/>
            <pc:sldMk cId="2809666377" sldId="261"/>
            <ac:spMk id="24" creationId="{A3FEB946-3037-1A4C-5157-592F1CE3674C}"/>
          </ac:spMkLst>
        </pc:spChg>
        <pc:grpChg chg="add">
          <ac:chgData name="Sarah Ali (2119052)" userId="1b8fc953-db02-4d2e-af0d-4fda2b022f72" providerId="ADAL" clId="{1F5C90E9-A414-4668-B366-205D4ABC96B7}" dt="2022-12-02T02:05:32.645" v="4243" actId="26606"/>
          <ac:grpSpMkLst>
            <pc:docMk/>
            <pc:sldMk cId="2809666377" sldId="261"/>
            <ac:grpSpMk id="12" creationId="{0A31B6AF-B711-4CDB-8C2B-16E963DDC4C5}"/>
          </ac:grpSpMkLst>
        </pc:grpChg>
        <pc:graphicFrameChg chg="add del">
          <ac:chgData name="Sarah Ali (2119052)" userId="1b8fc953-db02-4d2e-af0d-4fda2b022f72" providerId="ADAL" clId="{1F5C90E9-A414-4668-B366-205D4ABC96B7}" dt="2022-12-02T02:05:32.571" v="4242" actId="26606"/>
          <ac:graphicFrameMkLst>
            <pc:docMk/>
            <pc:sldMk cId="2809666377" sldId="261"/>
            <ac:graphicFrameMk id="5" creationId="{0C0AD416-AD51-1CA7-615F-5F381D98EF9C}"/>
          </ac:graphicFrameMkLst>
        </pc:graphicFrameChg>
      </pc:sldChg>
      <pc:sldChg chg="addSp delSp modSp new mod">
        <pc:chgData name="Sarah Ali (2119052)" userId="1b8fc953-db02-4d2e-af0d-4fda2b022f72" providerId="ADAL" clId="{1F5C90E9-A414-4668-B366-205D4ABC96B7}" dt="2022-12-02T03:41:27.952" v="5711"/>
        <pc:sldMkLst>
          <pc:docMk/>
          <pc:sldMk cId="3533439619" sldId="262"/>
        </pc:sldMkLst>
        <pc:spChg chg="mod ord">
          <ac:chgData name="Sarah Ali (2119052)" userId="1b8fc953-db02-4d2e-af0d-4fda2b022f72" providerId="ADAL" clId="{1F5C90E9-A414-4668-B366-205D4ABC96B7}" dt="2022-12-02T02:17:32.810" v="4428" actId="207"/>
          <ac:spMkLst>
            <pc:docMk/>
            <pc:sldMk cId="3533439619" sldId="262"/>
            <ac:spMk id="2" creationId="{60D81835-BAAD-37A7-3661-049125546578}"/>
          </ac:spMkLst>
        </pc:spChg>
        <pc:spChg chg="del mod">
          <ac:chgData name="Sarah Ali (2119052)" userId="1b8fc953-db02-4d2e-af0d-4fda2b022f72" providerId="ADAL" clId="{1F5C90E9-A414-4668-B366-205D4ABC96B7}" dt="2022-12-02T01:50:27.904" v="3954" actId="26606"/>
          <ac:spMkLst>
            <pc:docMk/>
            <pc:sldMk cId="3533439619" sldId="262"/>
            <ac:spMk id="3" creationId="{5180E802-2237-5C66-B859-CC0B585A3F41}"/>
          </ac:spMkLst>
        </pc:spChg>
        <pc:spChg chg="add del">
          <ac:chgData name="Sarah Ali (2119052)" userId="1b8fc953-db02-4d2e-af0d-4fda2b022f72" providerId="ADAL" clId="{1F5C90E9-A414-4668-B366-205D4ABC96B7}" dt="2022-12-02T03:41:27.952" v="5711"/>
          <ac:spMkLst>
            <pc:docMk/>
            <pc:sldMk cId="3533439619" sldId="262"/>
            <ac:spMk id="4" creationId="{1C6750AB-639A-1510-B5ED-8614C0867487}"/>
          </ac:spMkLst>
        </pc:spChg>
        <pc:spChg chg="add mod">
          <ac:chgData name="Sarah Ali (2119052)" userId="1b8fc953-db02-4d2e-af0d-4fda2b022f72" providerId="ADAL" clId="{1F5C90E9-A414-4668-B366-205D4ABC96B7}" dt="2022-12-02T03:40:26.790" v="5709"/>
          <ac:spMkLst>
            <pc:docMk/>
            <pc:sldMk cId="3533439619" sldId="262"/>
            <ac:spMk id="6" creationId="{82430BEE-A9A0-090F-12A7-7131B07BF5EF}"/>
          </ac:spMkLst>
        </pc:spChg>
        <pc:graphicFrameChg chg="add mod">
          <ac:chgData name="Sarah Ali (2119052)" userId="1b8fc953-db02-4d2e-af0d-4fda2b022f72" providerId="ADAL" clId="{1F5C90E9-A414-4668-B366-205D4ABC96B7}" dt="2022-12-02T03:40:01.087" v="5698" actId="767"/>
          <ac:graphicFrameMkLst>
            <pc:docMk/>
            <pc:sldMk cId="3533439619" sldId="262"/>
            <ac:graphicFrameMk id="5" creationId="{8B6880AA-9B0F-0BEF-6373-633E376DF001}"/>
          </ac:graphicFrameMkLst>
        </pc:graphicFrameChg>
      </pc:sldChg>
      <pc:sldChg chg="addSp delSp modSp new mod ord">
        <pc:chgData name="Sarah Ali (2119052)" userId="1b8fc953-db02-4d2e-af0d-4fda2b022f72" providerId="ADAL" clId="{1F5C90E9-A414-4668-B366-205D4ABC96B7}" dt="2022-12-02T02:56:49.062" v="4719" actId="20577"/>
        <pc:sldMkLst>
          <pc:docMk/>
          <pc:sldMk cId="2395255766" sldId="263"/>
        </pc:sldMkLst>
        <pc:spChg chg="del">
          <ac:chgData name="Sarah Ali (2119052)" userId="1b8fc953-db02-4d2e-af0d-4fda2b022f72" providerId="ADAL" clId="{1F5C90E9-A414-4668-B366-205D4ABC96B7}" dt="2022-12-02T00:51:42.046" v="2001" actId="478"/>
          <ac:spMkLst>
            <pc:docMk/>
            <pc:sldMk cId="2395255766" sldId="263"/>
            <ac:spMk id="2" creationId="{EAEEF4D4-408F-0115-D847-4B5AE230BDE4}"/>
          </ac:spMkLst>
        </pc:spChg>
        <pc:spChg chg="del">
          <ac:chgData name="Sarah Ali (2119052)" userId="1b8fc953-db02-4d2e-af0d-4fda2b022f72" providerId="ADAL" clId="{1F5C90E9-A414-4668-B366-205D4ABC96B7}" dt="2022-12-02T00:51:44.226" v="2002" actId="478"/>
          <ac:spMkLst>
            <pc:docMk/>
            <pc:sldMk cId="2395255766" sldId="263"/>
            <ac:spMk id="3" creationId="{F7E27E50-D7B3-2F1F-CDAC-DD7CC424DE36}"/>
          </ac:spMkLst>
        </pc:spChg>
        <pc:spChg chg="add del mod">
          <ac:chgData name="Sarah Ali (2119052)" userId="1b8fc953-db02-4d2e-af0d-4fda2b022f72" providerId="ADAL" clId="{1F5C90E9-A414-4668-B366-205D4ABC96B7}" dt="2022-12-02T02:23:37.933" v="4452" actId="478"/>
          <ac:spMkLst>
            <pc:docMk/>
            <pc:sldMk cId="2395255766" sldId="263"/>
            <ac:spMk id="4" creationId="{C1C181AF-B061-9F3B-9189-CA5251E98CC3}"/>
          </ac:spMkLst>
        </pc:spChg>
        <pc:spChg chg="add del mod">
          <ac:chgData name="Sarah Ali (2119052)" userId="1b8fc953-db02-4d2e-af0d-4fda2b022f72" providerId="ADAL" clId="{1F5C90E9-A414-4668-B366-205D4ABC96B7}" dt="2022-12-02T01:26:09.467" v="2737" actId="478"/>
          <ac:spMkLst>
            <pc:docMk/>
            <pc:sldMk cId="2395255766" sldId="263"/>
            <ac:spMk id="6" creationId="{E2EC6A36-D890-32B2-2C85-1C4418530E98}"/>
          </ac:spMkLst>
        </pc:spChg>
        <pc:spChg chg="add del mod">
          <ac:chgData name="Sarah Ali (2119052)" userId="1b8fc953-db02-4d2e-af0d-4fda2b022f72" providerId="ADAL" clId="{1F5C90E9-A414-4668-B366-205D4ABC96B7}" dt="2022-12-02T01:18:08.505" v="2672" actId="478"/>
          <ac:spMkLst>
            <pc:docMk/>
            <pc:sldMk cId="2395255766" sldId="263"/>
            <ac:spMk id="12" creationId="{52714AA9-0C14-5248-0ADB-79DF3411E6FB}"/>
          </ac:spMkLst>
        </pc:spChg>
        <pc:spChg chg="add del mod">
          <ac:chgData name="Sarah Ali (2119052)" userId="1b8fc953-db02-4d2e-af0d-4fda2b022f72" providerId="ADAL" clId="{1F5C90E9-A414-4668-B366-205D4ABC96B7}" dt="2022-12-02T02:28:43.676" v="4454" actId="478"/>
          <ac:spMkLst>
            <pc:docMk/>
            <pc:sldMk cId="2395255766" sldId="263"/>
            <ac:spMk id="16" creationId="{34451194-DA79-4FE0-70CD-D547A624540C}"/>
          </ac:spMkLst>
        </pc:spChg>
        <pc:spChg chg="add mod">
          <ac:chgData name="Sarah Ali (2119052)" userId="1b8fc953-db02-4d2e-af0d-4fda2b022f72" providerId="ADAL" clId="{1F5C90E9-A414-4668-B366-205D4ABC96B7}" dt="2022-12-02T02:54:44.009" v="4688" actId="13926"/>
          <ac:spMkLst>
            <pc:docMk/>
            <pc:sldMk cId="2395255766" sldId="263"/>
            <ac:spMk id="18" creationId="{5CD39E98-3AB1-947C-36B2-B33A524E52DC}"/>
          </ac:spMkLst>
        </pc:spChg>
        <pc:spChg chg="add mod">
          <ac:chgData name="Sarah Ali (2119052)" userId="1b8fc953-db02-4d2e-af0d-4fda2b022f72" providerId="ADAL" clId="{1F5C90E9-A414-4668-B366-205D4ABC96B7}" dt="2022-12-02T02:54:34.669" v="4687" actId="13926"/>
          <ac:spMkLst>
            <pc:docMk/>
            <pc:sldMk cId="2395255766" sldId="263"/>
            <ac:spMk id="20" creationId="{352DF708-BCA2-41FC-C9BD-3FB0A9CB5E5F}"/>
          </ac:spMkLst>
        </pc:spChg>
        <pc:spChg chg="add mod">
          <ac:chgData name="Sarah Ali (2119052)" userId="1b8fc953-db02-4d2e-af0d-4fda2b022f72" providerId="ADAL" clId="{1F5C90E9-A414-4668-B366-205D4ABC96B7}" dt="2022-12-02T02:42:25.704" v="4572" actId="13926"/>
          <ac:spMkLst>
            <pc:docMk/>
            <pc:sldMk cId="2395255766" sldId="263"/>
            <ac:spMk id="22" creationId="{522CA89A-4551-C914-A42C-4299317FD2EA}"/>
          </ac:spMkLst>
        </pc:spChg>
        <pc:spChg chg="add mod">
          <ac:chgData name="Sarah Ali (2119052)" userId="1b8fc953-db02-4d2e-af0d-4fda2b022f72" providerId="ADAL" clId="{1F5C90E9-A414-4668-B366-205D4ABC96B7}" dt="2022-12-02T02:55:41.566" v="4697" actId="313"/>
          <ac:spMkLst>
            <pc:docMk/>
            <pc:sldMk cId="2395255766" sldId="263"/>
            <ac:spMk id="23" creationId="{1555B691-1AD1-3A17-23E9-41C0B5B32A76}"/>
          </ac:spMkLst>
        </pc:spChg>
        <pc:spChg chg="add mod">
          <ac:chgData name="Sarah Ali (2119052)" userId="1b8fc953-db02-4d2e-af0d-4fda2b022f72" providerId="ADAL" clId="{1F5C90E9-A414-4668-B366-205D4ABC96B7}" dt="2022-12-02T02:53:53.862" v="4684" actId="13926"/>
          <ac:spMkLst>
            <pc:docMk/>
            <pc:sldMk cId="2395255766" sldId="263"/>
            <ac:spMk id="25" creationId="{B623A167-7B82-59F7-7AE9-361DDE39DB44}"/>
          </ac:spMkLst>
        </pc:spChg>
        <pc:spChg chg="add mod">
          <ac:chgData name="Sarah Ali (2119052)" userId="1b8fc953-db02-4d2e-af0d-4fda2b022f72" providerId="ADAL" clId="{1F5C90E9-A414-4668-B366-205D4ABC96B7}" dt="2022-12-02T02:43:45.958" v="4592" actId="20577"/>
          <ac:spMkLst>
            <pc:docMk/>
            <pc:sldMk cId="2395255766" sldId="263"/>
            <ac:spMk id="26" creationId="{531E475F-4BE5-4230-650D-88BDA556C345}"/>
          </ac:spMkLst>
        </pc:spChg>
        <pc:spChg chg="add mod">
          <ac:chgData name="Sarah Ali (2119052)" userId="1b8fc953-db02-4d2e-af0d-4fda2b022f72" providerId="ADAL" clId="{1F5C90E9-A414-4668-B366-205D4ABC96B7}" dt="2022-12-02T02:56:49.062" v="4719" actId="20577"/>
          <ac:spMkLst>
            <pc:docMk/>
            <pc:sldMk cId="2395255766" sldId="263"/>
            <ac:spMk id="27" creationId="{6AE77664-CB8A-92F4-B2A5-3C9CA8B1594B}"/>
          </ac:spMkLst>
        </pc:spChg>
        <pc:spChg chg="add mod">
          <ac:chgData name="Sarah Ali (2119052)" userId="1b8fc953-db02-4d2e-af0d-4fda2b022f72" providerId="ADAL" clId="{1F5C90E9-A414-4668-B366-205D4ABC96B7}" dt="2022-12-02T02:45:37.456" v="4622" actId="13926"/>
          <ac:spMkLst>
            <pc:docMk/>
            <pc:sldMk cId="2395255766" sldId="263"/>
            <ac:spMk id="29" creationId="{B3CCD724-C61D-58B0-20D9-7193253415F6}"/>
          </ac:spMkLst>
        </pc:spChg>
        <pc:picChg chg="add mod">
          <ac:chgData name="Sarah Ali (2119052)" userId="1b8fc953-db02-4d2e-af0d-4fda2b022f72" providerId="ADAL" clId="{1F5C90E9-A414-4668-B366-205D4ABC96B7}" dt="2022-12-02T02:38:22.447" v="4509" actId="1076"/>
          <ac:picMkLst>
            <pc:docMk/>
            <pc:sldMk cId="2395255766" sldId="263"/>
            <ac:picMk id="28" creationId="{E8498284-B6C6-C7B1-72BF-BFDF8F75B055}"/>
          </ac:picMkLst>
        </pc:picChg>
        <pc:cxnChg chg="add del mod">
          <ac:chgData name="Sarah Ali (2119052)" userId="1b8fc953-db02-4d2e-af0d-4fda2b022f72" providerId="ADAL" clId="{1F5C90E9-A414-4668-B366-205D4ABC96B7}" dt="2022-12-02T02:31:40.349" v="4455" actId="478"/>
          <ac:cxnSpMkLst>
            <pc:docMk/>
            <pc:sldMk cId="2395255766" sldId="263"/>
            <ac:cxnSpMk id="7" creationId="{3105A056-9877-8723-3996-43453B88000E}"/>
          </ac:cxnSpMkLst>
        </pc:cxnChg>
        <pc:cxnChg chg="add del mod">
          <ac:chgData name="Sarah Ali (2119052)" userId="1b8fc953-db02-4d2e-af0d-4fda2b022f72" providerId="ADAL" clId="{1F5C90E9-A414-4668-B366-205D4ABC96B7}" dt="2022-12-02T02:34:38.724" v="4460" actId="478"/>
          <ac:cxnSpMkLst>
            <pc:docMk/>
            <pc:sldMk cId="2395255766" sldId="263"/>
            <ac:cxnSpMk id="10" creationId="{A2B4FF88-0BFE-B503-D5E4-D808D0D7B030}"/>
          </ac:cxnSpMkLst>
        </pc:cxnChg>
        <pc:cxnChg chg="add del mod">
          <ac:chgData name="Sarah Ali (2119052)" userId="1b8fc953-db02-4d2e-af0d-4fda2b022f72" providerId="ADAL" clId="{1F5C90E9-A414-4668-B366-205D4ABC96B7}" dt="2022-12-02T02:34:35.741" v="4459" actId="478"/>
          <ac:cxnSpMkLst>
            <pc:docMk/>
            <pc:sldMk cId="2395255766" sldId="263"/>
            <ac:cxnSpMk id="11" creationId="{EB760F1F-A3BE-DF40-9307-10138014C87C}"/>
          </ac:cxnSpMkLst>
        </pc:cxnChg>
        <pc:cxnChg chg="add del mod">
          <ac:chgData name="Sarah Ali (2119052)" userId="1b8fc953-db02-4d2e-af0d-4fda2b022f72" providerId="ADAL" clId="{1F5C90E9-A414-4668-B366-205D4ABC96B7}" dt="2022-12-02T01:18:28.948" v="2678" actId="478"/>
          <ac:cxnSpMkLst>
            <pc:docMk/>
            <pc:sldMk cId="2395255766" sldId="263"/>
            <ac:cxnSpMk id="14" creationId="{7867A667-431C-B446-4A6F-09CB176F8347}"/>
          </ac:cxnSpMkLst>
        </pc:cxnChg>
      </pc:sldChg>
      <pc:sldChg chg="addSp delSp modSp new mod ord setBg">
        <pc:chgData name="Sarah Ali (2119052)" userId="1b8fc953-db02-4d2e-af0d-4fda2b022f72" providerId="ADAL" clId="{1F5C90E9-A414-4668-B366-205D4ABC96B7}" dt="2022-12-02T03:30:07.981" v="5457" actId="20577"/>
        <pc:sldMkLst>
          <pc:docMk/>
          <pc:sldMk cId="3197166058" sldId="264"/>
        </pc:sldMkLst>
        <pc:spChg chg="mod">
          <ac:chgData name="Sarah Ali (2119052)" userId="1b8fc953-db02-4d2e-af0d-4fda2b022f72" providerId="ADAL" clId="{1F5C90E9-A414-4668-B366-205D4ABC96B7}" dt="2022-12-02T03:30:07.981" v="5457" actId="20577"/>
          <ac:spMkLst>
            <pc:docMk/>
            <pc:sldMk cId="3197166058" sldId="264"/>
            <ac:spMk id="2" creationId="{90787038-7F24-74C1-EA22-39E6A849E091}"/>
          </ac:spMkLst>
        </pc:spChg>
        <pc:spChg chg="del">
          <ac:chgData name="Sarah Ali (2119052)" userId="1b8fc953-db02-4d2e-af0d-4fda2b022f72" providerId="ADAL" clId="{1F5C90E9-A414-4668-B366-205D4ABC96B7}" dt="2022-12-02T02:20:34.899" v="4438" actId="478"/>
          <ac:spMkLst>
            <pc:docMk/>
            <pc:sldMk cId="3197166058" sldId="264"/>
            <ac:spMk id="3" creationId="{37251515-C3A3-29BE-B6D9-23896E786D4F}"/>
          </ac:spMkLst>
        </pc:spChg>
        <pc:spChg chg="add del">
          <ac:chgData name="Sarah Ali (2119052)" userId="1b8fc953-db02-4d2e-af0d-4fda2b022f72" providerId="ADAL" clId="{1F5C90E9-A414-4668-B366-205D4ABC96B7}" dt="2022-12-02T02:53:07.846" v="4680" actId="26606"/>
          <ac:spMkLst>
            <pc:docMk/>
            <pc:sldMk cId="3197166058" sldId="264"/>
            <ac:spMk id="7" creationId="{D278ADA9-6383-4BDD-80D2-8899A402687B}"/>
          </ac:spMkLst>
        </pc:spChg>
        <pc:spChg chg="add del">
          <ac:chgData name="Sarah Ali (2119052)" userId="1b8fc953-db02-4d2e-af0d-4fda2b022f72" providerId="ADAL" clId="{1F5C90E9-A414-4668-B366-205D4ABC96B7}" dt="2022-12-02T02:53:07.846" v="4680" actId="26606"/>
          <ac:spMkLst>
            <pc:docMk/>
            <pc:sldMk cId="3197166058" sldId="264"/>
            <ac:spMk id="9" creationId="{484B7147-B0F6-40ED-B5A2-FF72BC8198B6}"/>
          </ac:spMkLst>
        </pc:spChg>
        <pc:spChg chg="add del">
          <ac:chgData name="Sarah Ali (2119052)" userId="1b8fc953-db02-4d2e-af0d-4fda2b022f72" providerId="ADAL" clId="{1F5C90E9-A414-4668-B366-205D4ABC96B7}" dt="2022-12-02T02:53:07.846" v="4680" actId="26606"/>
          <ac:spMkLst>
            <pc:docMk/>
            <pc:sldMk cId="3197166058" sldId="264"/>
            <ac:spMk id="11" creationId="{B36D2DE0-0628-4A9A-A59D-7BA8B5EB3022}"/>
          </ac:spMkLst>
        </pc:spChg>
        <pc:spChg chg="add del">
          <ac:chgData name="Sarah Ali (2119052)" userId="1b8fc953-db02-4d2e-af0d-4fda2b022f72" providerId="ADAL" clId="{1F5C90E9-A414-4668-B366-205D4ABC96B7}" dt="2022-12-02T02:53:07.846" v="4680" actId="26606"/>
          <ac:spMkLst>
            <pc:docMk/>
            <pc:sldMk cId="3197166058" sldId="264"/>
            <ac:spMk id="13" creationId="{48E405C9-94BE-41DA-928C-DEC9A8550E9F}"/>
          </ac:spMkLst>
        </pc:spChg>
        <pc:spChg chg="add del">
          <ac:chgData name="Sarah Ali (2119052)" userId="1b8fc953-db02-4d2e-af0d-4fda2b022f72" providerId="ADAL" clId="{1F5C90E9-A414-4668-B366-205D4ABC96B7}" dt="2022-12-02T02:53:07.846" v="4680" actId="26606"/>
          <ac:spMkLst>
            <pc:docMk/>
            <pc:sldMk cId="3197166058" sldId="264"/>
            <ac:spMk id="15" creationId="{D2091A72-D5BB-42AC-8FD3-F7747D90861E}"/>
          </ac:spMkLst>
        </pc:spChg>
        <pc:spChg chg="add del">
          <ac:chgData name="Sarah Ali (2119052)" userId="1b8fc953-db02-4d2e-af0d-4fda2b022f72" providerId="ADAL" clId="{1F5C90E9-A414-4668-B366-205D4ABC96B7}" dt="2022-12-02T02:53:07.846" v="4680" actId="26606"/>
          <ac:spMkLst>
            <pc:docMk/>
            <pc:sldMk cId="3197166058" sldId="264"/>
            <ac:spMk id="17" creationId="{6ED12BFC-A737-46AF-8411-481112D54B0C}"/>
          </ac:spMkLst>
        </pc:spChg>
        <pc:spChg chg="add">
          <ac:chgData name="Sarah Ali (2119052)" userId="1b8fc953-db02-4d2e-af0d-4fda2b022f72" providerId="ADAL" clId="{1F5C90E9-A414-4668-B366-205D4ABC96B7}" dt="2022-12-02T02:53:07.882" v="4681" actId="26606"/>
          <ac:spMkLst>
            <pc:docMk/>
            <pc:sldMk cId="3197166058" sldId="264"/>
            <ac:spMk id="19" creationId="{BAD76F3E-3A97-486B-B402-44400A8B9173}"/>
          </ac:spMkLst>
        </pc:spChg>
        <pc:spChg chg="add">
          <ac:chgData name="Sarah Ali (2119052)" userId="1b8fc953-db02-4d2e-af0d-4fda2b022f72" providerId="ADAL" clId="{1F5C90E9-A414-4668-B366-205D4ABC96B7}" dt="2022-12-02T02:53:07.882" v="4681" actId="26606"/>
          <ac:spMkLst>
            <pc:docMk/>
            <pc:sldMk cId="3197166058" sldId="264"/>
            <ac:spMk id="20" creationId="{391F6B52-91F4-4AEB-B6DB-29FEBCF28C8B}"/>
          </ac:spMkLst>
        </pc:spChg>
        <pc:spChg chg="add">
          <ac:chgData name="Sarah Ali (2119052)" userId="1b8fc953-db02-4d2e-af0d-4fda2b022f72" providerId="ADAL" clId="{1F5C90E9-A414-4668-B366-205D4ABC96B7}" dt="2022-12-02T02:53:07.882" v="4681" actId="26606"/>
          <ac:spMkLst>
            <pc:docMk/>
            <pc:sldMk cId="3197166058" sldId="264"/>
            <ac:spMk id="21" creationId="{2CD6F061-7C53-44F4-9794-953DB70A451B}"/>
          </ac:spMkLst>
        </pc:spChg>
      </pc:sldChg>
      <pc:sldChg chg="addSp modSp new mod setBg">
        <pc:chgData name="Sarah Ali (2119052)" userId="1b8fc953-db02-4d2e-af0d-4fda2b022f72" providerId="ADAL" clId="{1F5C90E9-A414-4668-B366-205D4ABC96B7}" dt="2022-12-02T03:45:41.511" v="5770" actId="20577"/>
        <pc:sldMkLst>
          <pc:docMk/>
          <pc:sldMk cId="763069958" sldId="265"/>
        </pc:sldMkLst>
        <pc:spChg chg="mod">
          <ac:chgData name="Sarah Ali (2119052)" userId="1b8fc953-db02-4d2e-af0d-4fda2b022f72" providerId="ADAL" clId="{1F5C90E9-A414-4668-B366-205D4ABC96B7}" dt="2022-12-02T03:23:57.385" v="5319" actId="20577"/>
          <ac:spMkLst>
            <pc:docMk/>
            <pc:sldMk cId="763069958" sldId="265"/>
            <ac:spMk id="2" creationId="{D246F1F6-90AC-AA0F-4729-6FEE5019FF6D}"/>
          </ac:spMkLst>
        </pc:spChg>
        <pc:spChg chg="mod">
          <ac:chgData name="Sarah Ali (2119052)" userId="1b8fc953-db02-4d2e-af0d-4fda2b022f72" providerId="ADAL" clId="{1F5C90E9-A414-4668-B366-205D4ABC96B7}" dt="2022-12-02T03:45:41.511" v="5770" actId="20577"/>
          <ac:spMkLst>
            <pc:docMk/>
            <pc:sldMk cId="763069958" sldId="265"/>
            <ac:spMk id="3" creationId="{E86AFE7E-2C6B-9F1C-D49A-FAB95A4D06DC}"/>
          </ac:spMkLst>
        </pc:spChg>
        <pc:spChg chg="add">
          <ac:chgData name="Sarah Ali (2119052)" userId="1b8fc953-db02-4d2e-af0d-4fda2b022f72" providerId="ADAL" clId="{1F5C90E9-A414-4668-B366-205D4ABC96B7}" dt="2022-12-02T03:19:13.877" v="5280" actId="26606"/>
          <ac:spMkLst>
            <pc:docMk/>
            <pc:sldMk cId="763069958" sldId="265"/>
            <ac:spMk id="9" creationId="{04812C46-200A-4DEB-A05E-3ED6C68C2387}"/>
          </ac:spMkLst>
        </pc:spChg>
        <pc:spChg chg="add">
          <ac:chgData name="Sarah Ali (2119052)" userId="1b8fc953-db02-4d2e-af0d-4fda2b022f72" providerId="ADAL" clId="{1F5C90E9-A414-4668-B366-205D4ABC96B7}" dt="2022-12-02T03:19:13.877" v="5280" actId="26606"/>
          <ac:spMkLst>
            <pc:docMk/>
            <pc:sldMk cId="763069958" sldId="265"/>
            <ac:spMk id="11" creationId="{D1EA859B-E555-4109-94F3-6700E046E008}"/>
          </ac:spMkLst>
        </pc:spChg>
        <pc:picChg chg="add">
          <ac:chgData name="Sarah Ali (2119052)" userId="1b8fc953-db02-4d2e-af0d-4fda2b022f72" providerId="ADAL" clId="{1F5C90E9-A414-4668-B366-205D4ABC96B7}" dt="2022-12-02T03:19:13.877" v="5280" actId="26606"/>
          <ac:picMkLst>
            <pc:docMk/>
            <pc:sldMk cId="763069958" sldId="265"/>
            <ac:picMk id="5" creationId="{0E0F5A55-8EA1-E06B-05B7-FCAA65EEFA43}"/>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680904-A9F7-4E5D-92AA-F6368645020D}"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24CE8970-2DF3-43C6-A090-71DE0A0AB702}">
      <dgm:prSet/>
      <dgm:spPr/>
      <dgm:t>
        <a:bodyPr/>
        <a:lstStyle/>
        <a:p>
          <a:pPr>
            <a:lnSpc>
              <a:spcPct val="100000"/>
            </a:lnSpc>
            <a:defRPr cap="all"/>
          </a:pPr>
          <a:r>
            <a:rPr lang="en-GB" dirty="0"/>
            <a:t>Employees wellbeing, physical, mental and financial</a:t>
          </a:r>
          <a:endParaRPr lang="en-US" dirty="0"/>
        </a:p>
      </dgm:t>
    </dgm:pt>
    <dgm:pt modelId="{84FD075B-15EE-452D-A9E0-595CDEA1DAEB}" type="parTrans" cxnId="{26DDC198-8FA8-4E9F-A331-5A90706BFC2E}">
      <dgm:prSet/>
      <dgm:spPr/>
      <dgm:t>
        <a:bodyPr/>
        <a:lstStyle/>
        <a:p>
          <a:endParaRPr lang="en-US"/>
        </a:p>
      </dgm:t>
    </dgm:pt>
    <dgm:pt modelId="{3053691C-3431-4119-825D-F1A196E4A485}" type="sibTrans" cxnId="{26DDC198-8FA8-4E9F-A331-5A90706BFC2E}">
      <dgm:prSet/>
      <dgm:spPr/>
      <dgm:t>
        <a:bodyPr/>
        <a:lstStyle/>
        <a:p>
          <a:endParaRPr lang="en-US"/>
        </a:p>
      </dgm:t>
    </dgm:pt>
    <dgm:pt modelId="{71713B89-93C1-4973-AB7C-4E7867C92158}">
      <dgm:prSet/>
      <dgm:spPr/>
      <dgm:t>
        <a:bodyPr/>
        <a:lstStyle/>
        <a:p>
          <a:pPr>
            <a:lnSpc>
              <a:spcPct val="100000"/>
            </a:lnSpc>
            <a:defRPr cap="all"/>
          </a:pPr>
          <a:r>
            <a:rPr lang="en-GB"/>
            <a:t>self esteem, a guest can physicaly see and have a plesant experience, by the staff body language</a:t>
          </a:r>
          <a:endParaRPr lang="en-US"/>
        </a:p>
      </dgm:t>
    </dgm:pt>
    <dgm:pt modelId="{07E74B63-2EAA-4954-9D05-CC57DDB921D1}" type="parTrans" cxnId="{E770D87D-82A2-4EBF-8A5D-601FCA8E27CC}">
      <dgm:prSet/>
      <dgm:spPr/>
      <dgm:t>
        <a:bodyPr/>
        <a:lstStyle/>
        <a:p>
          <a:endParaRPr lang="en-US"/>
        </a:p>
      </dgm:t>
    </dgm:pt>
    <dgm:pt modelId="{DDD009B9-0382-44B0-B2DF-5E511B7A0887}" type="sibTrans" cxnId="{E770D87D-82A2-4EBF-8A5D-601FCA8E27CC}">
      <dgm:prSet/>
      <dgm:spPr/>
      <dgm:t>
        <a:bodyPr/>
        <a:lstStyle/>
        <a:p>
          <a:endParaRPr lang="en-US"/>
        </a:p>
      </dgm:t>
    </dgm:pt>
    <dgm:pt modelId="{B548992F-A725-4C86-A0C5-876C6F5505B5}">
      <dgm:prSet/>
      <dgm:spPr/>
      <dgm:t>
        <a:bodyPr/>
        <a:lstStyle/>
        <a:p>
          <a:pPr>
            <a:lnSpc>
              <a:spcPct val="100000"/>
            </a:lnSpc>
            <a:defRPr cap="all"/>
          </a:pPr>
          <a:r>
            <a:rPr lang="en-GB" dirty="0"/>
            <a:t>Managers to value all staff</a:t>
          </a:r>
        </a:p>
        <a:p>
          <a:pPr>
            <a:lnSpc>
              <a:spcPct val="100000"/>
            </a:lnSpc>
            <a:defRPr cap="all"/>
          </a:pPr>
          <a:r>
            <a:rPr lang="en-GB" dirty="0"/>
            <a:t>Respect</a:t>
          </a:r>
          <a:endParaRPr lang="en-US" dirty="0"/>
        </a:p>
      </dgm:t>
    </dgm:pt>
    <dgm:pt modelId="{8C80C534-25A5-4FC7-BAD1-EF33CDE6BD15}" type="parTrans" cxnId="{EED5EDBB-CDF6-47BF-9581-996C4AD2F972}">
      <dgm:prSet/>
      <dgm:spPr/>
      <dgm:t>
        <a:bodyPr/>
        <a:lstStyle/>
        <a:p>
          <a:endParaRPr lang="en-US"/>
        </a:p>
      </dgm:t>
    </dgm:pt>
    <dgm:pt modelId="{7FE85F1A-3FF5-45CB-91BF-0A94F8C67062}" type="sibTrans" cxnId="{EED5EDBB-CDF6-47BF-9581-996C4AD2F972}">
      <dgm:prSet/>
      <dgm:spPr/>
      <dgm:t>
        <a:bodyPr/>
        <a:lstStyle/>
        <a:p>
          <a:endParaRPr lang="en-US"/>
        </a:p>
      </dgm:t>
    </dgm:pt>
    <dgm:pt modelId="{C60BA28D-FADE-4DB1-93C5-3E159564B728}" type="pres">
      <dgm:prSet presAssocID="{93680904-A9F7-4E5D-92AA-F6368645020D}" presName="root" presStyleCnt="0">
        <dgm:presLayoutVars>
          <dgm:dir/>
          <dgm:resizeHandles val="exact"/>
        </dgm:presLayoutVars>
      </dgm:prSet>
      <dgm:spPr/>
    </dgm:pt>
    <dgm:pt modelId="{1A0BF2F0-014A-460E-A1B8-BD70EEFA6BD2}" type="pres">
      <dgm:prSet presAssocID="{24CE8970-2DF3-43C6-A090-71DE0A0AB702}" presName="compNode" presStyleCnt="0"/>
      <dgm:spPr/>
    </dgm:pt>
    <dgm:pt modelId="{27A4FA4C-B441-4A7C-80F7-E415DECACBE6}" type="pres">
      <dgm:prSet presAssocID="{24CE8970-2DF3-43C6-A090-71DE0A0AB702}" presName="iconBgRect" presStyleLbl="bgShp" presStyleIdx="0" presStyleCnt="3"/>
      <dgm:spPr/>
    </dgm:pt>
    <dgm:pt modelId="{9189271D-181B-45CA-9AE6-6B032D53BA78}" type="pres">
      <dgm:prSet presAssocID="{24CE8970-2DF3-43C6-A090-71DE0A0AB70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rvous Face Outline"/>
        </a:ext>
      </dgm:extLst>
    </dgm:pt>
    <dgm:pt modelId="{53DD611C-2C48-4DB8-B360-D5A465A29E4A}" type="pres">
      <dgm:prSet presAssocID="{24CE8970-2DF3-43C6-A090-71DE0A0AB702}" presName="spaceRect" presStyleCnt="0"/>
      <dgm:spPr/>
    </dgm:pt>
    <dgm:pt modelId="{40C5F678-869A-428E-B941-9A6D97E272B7}" type="pres">
      <dgm:prSet presAssocID="{24CE8970-2DF3-43C6-A090-71DE0A0AB702}" presName="textRect" presStyleLbl="revTx" presStyleIdx="0" presStyleCnt="3">
        <dgm:presLayoutVars>
          <dgm:chMax val="1"/>
          <dgm:chPref val="1"/>
        </dgm:presLayoutVars>
      </dgm:prSet>
      <dgm:spPr/>
    </dgm:pt>
    <dgm:pt modelId="{70BFCDF0-7E47-4C63-AE52-0247CED206A9}" type="pres">
      <dgm:prSet presAssocID="{3053691C-3431-4119-825D-F1A196E4A485}" presName="sibTrans" presStyleCnt="0"/>
      <dgm:spPr/>
    </dgm:pt>
    <dgm:pt modelId="{6043DD83-1D07-4615-98AB-96E5AA90B19A}" type="pres">
      <dgm:prSet presAssocID="{71713B89-93C1-4973-AB7C-4E7867C92158}" presName="compNode" presStyleCnt="0"/>
      <dgm:spPr/>
    </dgm:pt>
    <dgm:pt modelId="{518EB22C-2BF4-47D1-BE11-875DBDC8DD6D}" type="pres">
      <dgm:prSet presAssocID="{71713B89-93C1-4973-AB7C-4E7867C92158}" presName="iconBgRect" presStyleLbl="bgShp" presStyleIdx="1" presStyleCnt="3"/>
      <dgm:spPr/>
    </dgm:pt>
    <dgm:pt modelId="{046C4086-EE9F-4A4F-BCCB-54A932D32EB2}" type="pres">
      <dgm:prSet presAssocID="{71713B89-93C1-4973-AB7C-4E7867C921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ngel Face Outline"/>
        </a:ext>
      </dgm:extLst>
    </dgm:pt>
    <dgm:pt modelId="{9F37D224-1DD3-4766-8919-6DE5B36B59F0}" type="pres">
      <dgm:prSet presAssocID="{71713B89-93C1-4973-AB7C-4E7867C92158}" presName="spaceRect" presStyleCnt="0"/>
      <dgm:spPr/>
    </dgm:pt>
    <dgm:pt modelId="{EB44CD6F-1FE7-4BA5-A9A9-8C4A03BEAF63}" type="pres">
      <dgm:prSet presAssocID="{71713B89-93C1-4973-AB7C-4E7867C92158}" presName="textRect" presStyleLbl="revTx" presStyleIdx="1" presStyleCnt="3">
        <dgm:presLayoutVars>
          <dgm:chMax val="1"/>
          <dgm:chPref val="1"/>
        </dgm:presLayoutVars>
      </dgm:prSet>
      <dgm:spPr/>
    </dgm:pt>
    <dgm:pt modelId="{025D829D-D465-470E-867C-7C576B146707}" type="pres">
      <dgm:prSet presAssocID="{DDD009B9-0382-44B0-B2DF-5E511B7A0887}" presName="sibTrans" presStyleCnt="0"/>
      <dgm:spPr/>
    </dgm:pt>
    <dgm:pt modelId="{F30B340C-62F6-4E5D-95EB-8CBFFB412229}" type="pres">
      <dgm:prSet presAssocID="{B548992F-A725-4C86-A0C5-876C6F5505B5}" presName="compNode" presStyleCnt="0"/>
      <dgm:spPr/>
    </dgm:pt>
    <dgm:pt modelId="{9F76B7ED-7A5F-4802-906E-11257A7DFC22}" type="pres">
      <dgm:prSet presAssocID="{B548992F-A725-4C86-A0C5-876C6F5505B5}" presName="iconBgRect" presStyleLbl="bgShp" presStyleIdx="2" presStyleCnt="3"/>
      <dgm:spPr/>
    </dgm:pt>
    <dgm:pt modelId="{E8295B92-365A-40FC-84DF-802D0A20BA7D}" type="pres">
      <dgm:prSet presAssocID="{B548992F-A725-4C86-A0C5-876C6F5505B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24DE6EC0-72D9-4178-8C49-62CD72CBDE4D}" type="pres">
      <dgm:prSet presAssocID="{B548992F-A725-4C86-A0C5-876C6F5505B5}" presName="spaceRect" presStyleCnt="0"/>
      <dgm:spPr/>
    </dgm:pt>
    <dgm:pt modelId="{9C573E0C-C295-4F10-868F-FC4F09B0FA83}" type="pres">
      <dgm:prSet presAssocID="{B548992F-A725-4C86-A0C5-876C6F5505B5}" presName="textRect" presStyleLbl="revTx" presStyleIdx="2" presStyleCnt="3">
        <dgm:presLayoutVars>
          <dgm:chMax val="1"/>
          <dgm:chPref val="1"/>
        </dgm:presLayoutVars>
      </dgm:prSet>
      <dgm:spPr/>
    </dgm:pt>
  </dgm:ptLst>
  <dgm:cxnLst>
    <dgm:cxn modelId="{563C280E-E73B-41B1-A6E0-5CB1C331A72F}" type="presOf" srcId="{71713B89-93C1-4973-AB7C-4E7867C92158}" destId="{EB44CD6F-1FE7-4BA5-A9A9-8C4A03BEAF63}" srcOrd="0" destOrd="0" presId="urn:microsoft.com/office/officeart/2018/5/layout/IconCircleLabelList"/>
    <dgm:cxn modelId="{560E4E4D-0B26-4F43-AB07-71F3B1D3A431}" type="presOf" srcId="{B548992F-A725-4C86-A0C5-876C6F5505B5}" destId="{9C573E0C-C295-4F10-868F-FC4F09B0FA83}" srcOrd="0" destOrd="0" presId="urn:microsoft.com/office/officeart/2018/5/layout/IconCircleLabelList"/>
    <dgm:cxn modelId="{DDEB8453-5621-49EB-BA18-AF6496881A90}" type="presOf" srcId="{24CE8970-2DF3-43C6-A090-71DE0A0AB702}" destId="{40C5F678-869A-428E-B941-9A6D97E272B7}" srcOrd="0" destOrd="0" presId="urn:microsoft.com/office/officeart/2018/5/layout/IconCircleLabelList"/>
    <dgm:cxn modelId="{E770D87D-82A2-4EBF-8A5D-601FCA8E27CC}" srcId="{93680904-A9F7-4E5D-92AA-F6368645020D}" destId="{71713B89-93C1-4973-AB7C-4E7867C92158}" srcOrd="1" destOrd="0" parTransId="{07E74B63-2EAA-4954-9D05-CC57DDB921D1}" sibTransId="{DDD009B9-0382-44B0-B2DF-5E511B7A0887}"/>
    <dgm:cxn modelId="{26DDC198-8FA8-4E9F-A331-5A90706BFC2E}" srcId="{93680904-A9F7-4E5D-92AA-F6368645020D}" destId="{24CE8970-2DF3-43C6-A090-71DE0A0AB702}" srcOrd="0" destOrd="0" parTransId="{84FD075B-15EE-452D-A9E0-595CDEA1DAEB}" sibTransId="{3053691C-3431-4119-825D-F1A196E4A485}"/>
    <dgm:cxn modelId="{EED5EDBB-CDF6-47BF-9581-996C4AD2F972}" srcId="{93680904-A9F7-4E5D-92AA-F6368645020D}" destId="{B548992F-A725-4C86-A0C5-876C6F5505B5}" srcOrd="2" destOrd="0" parTransId="{8C80C534-25A5-4FC7-BAD1-EF33CDE6BD15}" sibTransId="{7FE85F1A-3FF5-45CB-91BF-0A94F8C67062}"/>
    <dgm:cxn modelId="{1AB2BDE9-D2F2-47A6-9AAB-129EEBFC4E0D}" type="presOf" srcId="{93680904-A9F7-4E5D-92AA-F6368645020D}" destId="{C60BA28D-FADE-4DB1-93C5-3E159564B728}" srcOrd="0" destOrd="0" presId="urn:microsoft.com/office/officeart/2018/5/layout/IconCircleLabelList"/>
    <dgm:cxn modelId="{1B15E09A-D960-4314-873C-579D664DF8AC}" type="presParOf" srcId="{C60BA28D-FADE-4DB1-93C5-3E159564B728}" destId="{1A0BF2F0-014A-460E-A1B8-BD70EEFA6BD2}" srcOrd="0" destOrd="0" presId="urn:microsoft.com/office/officeart/2018/5/layout/IconCircleLabelList"/>
    <dgm:cxn modelId="{2FA47863-8FF0-44E5-B0DD-DCFF542EA9F5}" type="presParOf" srcId="{1A0BF2F0-014A-460E-A1B8-BD70EEFA6BD2}" destId="{27A4FA4C-B441-4A7C-80F7-E415DECACBE6}" srcOrd="0" destOrd="0" presId="urn:microsoft.com/office/officeart/2018/5/layout/IconCircleLabelList"/>
    <dgm:cxn modelId="{46F90DBC-64C1-460B-A84B-AF7381E2CC90}" type="presParOf" srcId="{1A0BF2F0-014A-460E-A1B8-BD70EEFA6BD2}" destId="{9189271D-181B-45CA-9AE6-6B032D53BA78}" srcOrd="1" destOrd="0" presId="urn:microsoft.com/office/officeart/2018/5/layout/IconCircleLabelList"/>
    <dgm:cxn modelId="{44A44238-B02E-4279-9DDF-77D178C62C12}" type="presParOf" srcId="{1A0BF2F0-014A-460E-A1B8-BD70EEFA6BD2}" destId="{53DD611C-2C48-4DB8-B360-D5A465A29E4A}" srcOrd="2" destOrd="0" presId="urn:microsoft.com/office/officeart/2018/5/layout/IconCircleLabelList"/>
    <dgm:cxn modelId="{1C6E1CF4-763A-4F7A-9CDA-28EA806079DE}" type="presParOf" srcId="{1A0BF2F0-014A-460E-A1B8-BD70EEFA6BD2}" destId="{40C5F678-869A-428E-B941-9A6D97E272B7}" srcOrd="3" destOrd="0" presId="urn:microsoft.com/office/officeart/2018/5/layout/IconCircleLabelList"/>
    <dgm:cxn modelId="{69B87AAC-2CC4-4D26-83FD-5D9B4C170028}" type="presParOf" srcId="{C60BA28D-FADE-4DB1-93C5-3E159564B728}" destId="{70BFCDF0-7E47-4C63-AE52-0247CED206A9}" srcOrd="1" destOrd="0" presId="urn:microsoft.com/office/officeart/2018/5/layout/IconCircleLabelList"/>
    <dgm:cxn modelId="{D654C511-D58F-42F5-9F1E-EBA0F0B483CC}" type="presParOf" srcId="{C60BA28D-FADE-4DB1-93C5-3E159564B728}" destId="{6043DD83-1D07-4615-98AB-96E5AA90B19A}" srcOrd="2" destOrd="0" presId="urn:microsoft.com/office/officeart/2018/5/layout/IconCircleLabelList"/>
    <dgm:cxn modelId="{B9BEFBF6-C262-4DB4-9052-B41985CE281D}" type="presParOf" srcId="{6043DD83-1D07-4615-98AB-96E5AA90B19A}" destId="{518EB22C-2BF4-47D1-BE11-875DBDC8DD6D}" srcOrd="0" destOrd="0" presId="urn:microsoft.com/office/officeart/2018/5/layout/IconCircleLabelList"/>
    <dgm:cxn modelId="{8FAD2EF5-8A71-4446-9964-F52BA76122F0}" type="presParOf" srcId="{6043DD83-1D07-4615-98AB-96E5AA90B19A}" destId="{046C4086-EE9F-4A4F-BCCB-54A932D32EB2}" srcOrd="1" destOrd="0" presId="urn:microsoft.com/office/officeart/2018/5/layout/IconCircleLabelList"/>
    <dgm:cxn modelId="{26A358CE-B302-43CE-A129-E0B6A1097BCB}" type="presParOf" srcId="{6043DD83-1D07-4615-98AB-96E5AA90B19A}" destId="{9F37D224-1DD3-4766-8919-6DE5B36B59F0}" srcOrd="2" destOrd="0" presId="urn:microsoft.com/office/officeart/2018/5/layout/IconCircleLabelList"/>
    <dgm:cxn modelId="{383DA58D-6DBE-4419-82A0-283F7DD5A43E}" type="presParOf" srcId="{6043DD83-1D07-4615-98AB-96E5AA90B19A}" destId="{EB44CD6F-1FE7-4BA5-A9A9-8C4A03BEAF63}" srcOrd="3" destOrd="0" presId="urn:microsoft.com/office/officeart/2018/5/layout/IconCircleLabelList"/>
    <dgm:cxn modelId="{C27AF237-211B-44AF-958F-F09A452EB8C8}" type="presParOf" srcId="{C60BA28D-FADE-4DB1-93C5-3E159564B728}" destId="{025D829D-D465-470E-867C-7C576B146707}" srcOrd="3" destOrd="0" presId="urn:microsoft.com/office/officeart/2018/5/layout/IconCircleLabelList"/>
    <dgm:cxn modelId="{C97EAC97-62AD-4168-8313-AAB944415BB0}" type="presParOf" srcId="{C60BA28D-FADE-4DB1-93C5-3E159564B728}" destId="{F30B340C-62F6-4E5D-95EB-8CBFFB412229}" srcOrd="4" destOrd="0" presId="urn:microsoft.com/office/officeart/2018/5/layout/IconCircleLabelList"/>
    <dgm:cxn modelId="{436BD7C3-79DF-4A13-AE4D-E9B8D100A48C}" type="presParOf" srcId="{F30B340C-62F6-4E5D-95EB-8CBFFB412229}" destId="{9F76B7ED-7A5F-4802-906E-11257A7DFC22}" srcOrd="0" destOrd="0" presId="urn:microsoft.com/office/officeart/2018/5/layout/IconCircleLabelList"/>
    <dgm:cxn modelId="{8BD0EC56-01A6-4B75-9BF7-4B511729C0DC}" type="presParOf" srcId="{F30B340C-62F6-4E5D-95EB-8CBFFB412229}" destId="{E8295B92-365A-40FC-84DF-802D0A20BA7D}" srcOrd="1" destOrd="0" presId="urn:microsoft.com/office/officeart/2018/5/layout/IconCircleLabelList"/>
    <dgm:cxn modelId="{6684B3D9-F536-4B1B-8D49-83DC660B5B9C}" type="presParOf" srcId="{F30B340C-62F6-4E5D-95EB-8CBFFB412229}" destId="{24DE6EC0-72D9-4178-8C49-62CD72CBDE4D}" srcOrd="2" destOrd="0" presId="urn:microsoft.com/office/officeart/2018/5/layout/IconCircleLabelList"/>
    <dgm:cxn modelId="{1F0621A0-C979-46AE-B584-32427237D30B}" type="presParOf" srcId="{F30B340C-62F6-4E5D-95EB-8CBFFB412229}" destId="{9C573E0C-C295-4F10-868F-FC4F09B0FA8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CE33F9-3C24-4639-B85F-BA6EDCBC5372}" type="doc">
      <dgm:prSet loTypeId="urn:microsoft.com/office/officeart/2018/2/layout/IconLabelList" loCatId="icon" qsTypeId="urn:microsoft.com/office/officeart/2005/8/quickstyle/simple1" qsCatId="simple" csTypeId="urn:microsoft.com/office/officeart/2005/8/colors/colorful4" csCatId="colorful" phldr="1"/>
      <dgm:spPr/>
      <dgm:t>
        <a:bodyPr/>
        <a:lstStyle/>
        <a:p>
          <a:endParaRPr lang="en-US"/>
        </a:p>
      </dgm:t>
    </dgm:pt>
    <dgm:pt modelId="{9F3228F1-9527-4006-9F4C-1C3A02F96299}">
      <dgm:prSet/>
      <dgm:spPr/>
      <dgm:t>
        <a:bodyPr/>
        <a:lstStyle/>
        <a:p>
          <a:pPr>
            <a:lnSpc>
              <a:spcPct val="100000"/>
            </a:lnSpc>
          </a:pPr>
          <a:r>
            <a:rPr lang="en-GB"/>
            <a:t>Employee fast thinking of open questions how to approach a guest when guest leaving</a:t>
          </a:r>
          <a:endParaRPr lang="en-US"/>
        </a:p>
      </dgm:t>
    </dgm:pt>
    <dgm:pt modelId="{F5A3E351-54F9-4C20-89DC-45DEA5D48950}" type="parTrans" cxnId="{EBE4B3A1-910B-46D2-96B4-54DECD92CCBB}">
      <dgm:prSet/>
      <dgm:spPr/>
      <dgm:t>
        <a:bodyPr/>
        <a:lstStyle/>
        <a:p>
          <a:endParaRPr lang="en-US"/>
        </a:p>
      </dgm:t>
    </dgm:pt>
    <dgm:pt modelId="{7E9963C5-34AC-4E58-A057-C3DF6A9D2EE3}" type="sibTrans" cxnId="{EBE4B3A1-910B-46D2-96B4-54DECD92CCBB}">
      <dgm:prSet/>
      <dgm:spPr/>
      <dgm:t>
        <a:bodyPr/>
        <a:lstStyle/>
        <a:p>
          <a:endParaRPr lang="en-US"/>
        </a:p>
      </dgm:t>
    </dgm:pt>
    <dgm:pt modelId="{6723482E-EA36-4E90-9CD8-6B061304ECB2}">
      <dgm:prSet/>
      <dgm:spPr/>
      <dgm:t>
        <a:bodyPr/>
        <a:lstStyle/>
        <a:p>
          <a:pPr>
            <a:lnSpc>
              <a:spcPct val="100000"/>
            </a:lnSpc>
          </a:pPr>
          <a:r>
            <a:rPr lang="en-GB"/>
            <a:t>Key to success is knowkedge and sufficient training in every department.</a:t>
          </a:r>
          <a:endParaRPr lang="en-US"/>
        </a:p>
      </dgm:t>
    </dgm:pt>
    <dgm:pt modelId="{57610DB3-7B9E-443F-928C-9ECE1909A263}" type="parTrans" cxnId="{CA3E15BE-4AB2-4E35-8481-F663DE2EEBD5}">
      <dgm:prSet/>
      <dgm:spPr/>
      <dgm:t>
        <a:bodyPr/>
        <a:lstStyle/>
        <a:p>
          <a:endParaRPr lang="en-US"/>
        </a:p>
      </dgm:t>
    </dgm:pt>
    <dgm:pt modelId="{DF1B0FD6-9974-44B6-8FC7-E1BB95822023}" type="sibTrans" cxnId="{CA3E15BE-4AB2-4E35-8481-F663DE2EEBD5}">
      <dgm:prSet/>
      <dgm:spPr/>
      <dgm:t>
        <a:bodyPr/>
        <a:lstStyle/>
        <a:p>
          <a:endParaRPr lang="en-US"/>
        </a:p>
      </dgm:t>
    </dgm:pt>
    <dgm:pt modelId="{1CA31659-F336-4D4F-802A-89F45F0AEDC6}">
      <dgm:prSet/>
      <dgm:spPr/>
      <dgm:t>
        <a:bodyPr/>
        <a:lstStyle/>
        <a:p>
          <a:pPr>
            <a:lnSpc>
              <a:spcPct val="100000"/>
            </a:lnSpc>
          </a:pPr>
          <a:endParaRPr lang="en-US" dirty="0"/>
        </a:p>
      </dgm:t>
    </dgm:pt>
    <dgm:pt modelId="{DEDAD6CD-AC2E-4766-822E-C831A6EEE9F2}" type="parTrans" cxnId="{640D9618-795B-484D-8F98-9180F50412B4}">
      <dgm:prSet/>
      <dgm:spPr/>
      <dgm:t>
        <a:bodyPr/>
        <a:lstStyle/>
        <a:p>
          <a:endParaRPr lang="en-US"/>
        </a:p>
      </dgm:t>
    </dgm:pt>
    <dgm:pt modelId="{5E79C334-91DA-4114-B457-7639ACBE2AE0}" type="sibTrans" cxnId="{640D9618-795B-484D-8F98-9180F50412B4}">
      <dgm:prSet/>
      <dgm:spPr/>
      <dgm:t>
        <a:bodyPr/>
        <a:lstStyle/>
        <a:p>
          <a:endParaRPr lang="en-US"/>
        </a:p>
      </dgm:t>
    </dgm:pt>
    <dgm:pt modelId="{C8D5BBF0-88A7-4299-BB12-80205896113E}" type="pres">
      <dgm:prSet presAssocID="{F0CE33F9-3C24-4639-B85F-BA6EDCBC5372}" presName="root" presStyleCnt="0">
        <dgm:presLayoutVars>
          <dgm:dir/>
          <dgm:resizeHandles val="exact"/>
        </dgm:presLayoutVars>
      </dgm:prSet>
      <dgm:spPr/>
    </dgm:pt>
    <dgm:pt modelId="{DC99CDD8-703A-4272-885F-25C086E642E9}" type="pres">
      <dgm:prSet presAssocID="{9F3228F1-9527-4006-9F4C-1C3A02F96299}" presName="compNode" presStyleCnt="0"/>
      <dgm:spPr/>
    </dgm:pt>
    <dgm:pt modelId="{12511232-5333-4508-AB21-3637D8942063}" type="pres">
      <dgm:prSet presAssocID="{9F3228F1-9527-4006-9F4C-1C3A02F9629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DF3749F6-8FA5-4A3C-B5E8-83713242185B}" type="pres">
      <dgm:prSet presAssocID="{9F3228F1-9527-4006-9F4C-1C3A02F96299}" presName="spaceRect" presStyleCnt="0"/>
      <dgm:spPr/>
    </dgm:pt>
    <dgm:pt modelId="{D41A5825-DF4C-4B1E-87CC-E6C3CED0753B}" type="pres">
      <dgm:prSet presAssocID="{9F3228F1-9527-4006-9F4C-1C3A02F96299}" presName="textRect" presStyleLbl="revTx" presStyleIdx="0" presStyleCnt="3">
        <dgm:presLayoutVars>
          <dgm:chMax val="1"/>
          <dgm:chPref val="1"/>
        </dgm:presLayoutVars>
      </dgm:prSet>
      <dgm:spPr/>
    </dgm:pt>
    <dgm:pt modelId="{291170FE-1FFB-4DD2-859B-1EE085C80291}" type="pres">
      <dgm:prSet presAssocID="{7E9963C5-34AC-4E58-A057-C3DF6A9D2EE3}" presName="sibTrans" presStyleCnt="0"/>
      <dgm:spPr/>
    </dgm:pt>
    <dgm:pt modelId="{00C03C1A-FD44-44A7-8142-53F1DA96F67A}" type="pres">
      <dgm:prSet presAssocID="{6723482E-EA36-4E90-9CD8-6B061304ECB2}" presName="compNode" presStyleCnt="0"/>
      <dgm:spPr/>
    </dgm:pt>
    <dgm:pt modelId="{A87B08A8-A882-4F84-9642-812F24C92415}" type="pres">
      <dgm:prSet presAssocID="{6723482E-EA36-4E90-9CD8-6B061304EC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ey"/>
        </a:ext>
      </dgm:extLst>
    </dgm:pt>
    <dgm:pt modelId="{BDA74F08-E09F-46C9-A47A-ADA5EC241D61}" type="pres">
      <dgm:prSet presAssocID="{6723482E-EA36-4E90-9CD8-6B061304ECB2}" presName="spaceRect" presStyleCnt="0"/>
      <dgm:spPr/>
    </dgm:pt>
    <dgm:pt modelId="{27EEB879-8FD2-4ED0-A08B-21A3836D7082}" type="pres">
      <dgm:prSet presAssocID="{6723482E-EA36-4E90-9CD8-6B061304ECB2}" presName="textRect" presStyleLbl="revTx" presStyleIdx="1" presStyleCnt="3">
        <dgm:presLayoutVars>
          <dgm:chMax val="1"/>
          <dgm:chPref val="1"/>
        </dgm:presLayoutVars>
      </dgm:prSet>
      <dgm:spPr/>
    </dgm:pt>
    <dgm:pt modelId="{5A04A738-1532-450B-94A4-4959436620DD}" type="pres">
      <dgm:prSet presAssocID="{DF1B0FD6-9974-44B6-8FC7-E1BB95822023}" presName="sibTrans" presStyleCnt="0"/>
      <dgm:spPr/>
    </dgm:pt>
    <dgm:pt modelId="{D984918C-A03F-461F-937D-48B9044868B8}" type="pres">
      <dgm:prSet presAssocID="{1CA31659-F336-4D4F-802A-89F45F0AEDC6}" presName="compNode" presStyleCnt="0"/>
      <dgm:spPr/>
    </dgm:pt>
    <dgm:pt modelId="{AD95E0DC-761B-44C9-8490-A7D0312E5B2D}" type="pres">
      <dgm:prSet presAssocID="{1CA31659-F336-4D4F-802A-89F45F0AED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3E2DA1D0-B47A-4845-B587-9F8A15FE6D2E}" type="pres">
      <dgm:prSet presAssocID="{1CA31659-F336-4D4F-802A-89F45F0AEDC6}" presName="spaceRect" presStyleCnt="0"/>
      <dgm:spPr/>
    </dgm:pt>
    <dgm:pt modelId="{BCFB1A5E-F7D6-492F-B804-44972BDF39ED}" type="pres">
      <dgm:prSet presAssocID="{1CA31659-F336-4D4F-802A-89F45F0AEDC6}" presName="textRect" presStyleLbl="revTx" presStyleIdx="2" presStyleCnt="3">
        <dgm:presLayoutVars>
          <dgm:chMax val="1"/>
          <dgm:chPref val="1"/>
        </dgm:presLayoutVars>
      </dgm:prSet>
      <dgm:spPr/>
    </dgm:pt>
  </dgm:ptLst>
  <dgm:cxnLst>
    <dgm:cxn modelId="{24851B00-4604-4DEB-BDD9-D12DEFE3ED95}" type="presOf" srcId="{1CA31659-F336-4D4F-802A-89F45F0AEDC6}" destId="{BCFB1A5E-F7D6-492F-B804-44972BDF39ED}" srcOrd="0" destOrd="0" presId="urn:microsoft.com/office/officeart/2018/2/layout/IconLabelList"/>
    <dgm:cxn modelId="{E8D0070D-3B56-4F3B-82EF-F450891090C1}" type="presOf" srcId="{F0CE33F9-3C24-4639-B85F-BA6EDCBC5372}" destId="{C8D5BBF0-88A7-4299-BB12-80205896113E}" srcOrd="0" destOrd="0" presId="urn:microsoft.com/office/officeart/2018/2/layout/IconLabelList"/>
    <dgm:cxn modelId="{640D9618-795B-484D-8F98-9180F50412B4}" srcId="{F0CE33F9-3C24-4639-B85F-BA6EDCBC5372}" destId="{1CA31659-F336-4D4F-802A-89F45F0AEDC6}" srcOrd="2" destOrd="0" parTransId="{DEDAD6CD-AC2E-4766-822E-C831A6EEE9F2}" sibTransId="{5E79C334-91DA-4114-B457-7639ACBE2AE0}"/>
    <dgm:cxn modelId="{E43DDB3C-28D6-4606-BE42-EB91C26C947C}" type="presOf" srcId="{6723482E-EA36-4E90-9CD8-6B061304ECB2}" destId="{27EEB879-8FD2-4ED0-A08B-21A3836D7082}" srcOrd="0" destOrd="0" presId="urn:microsoft.com/office/officeart/2018/2/layout/IconLabelList"/>
    <dgm:cxn modelId="{EBE4B3A1-910B-46D2-96B4-54DECD92CCBB}" srcId="{F0CE33F9-3C24-4639-B85F-BA6EDCBC5372}" destId="{9F3228F1-9527-4006-9F4C-1C3A02F96299}" srcOrd="0" destOrd="0" parTransId="{F5A3E351-54F9-4C20-89DC-45DEA5D48950}" sibTransId="{7E9963C5-34AC-4E58-A057-C3DF6A9D2EE3}"/>
    <dgm:cxn modelId="{CA3E15BE-4AB2-4E35-8481-F663DE2EEBD5}" srcId="{F0CE33F9-3C24-4639-B85F-BA6EDCBC5372}" destId="{6723482E-EA36-4E90-9CD8-6B061304ECB2}" srcOrd="1" destOrd="0" parTransId="{57610DB3-7B9E-443F-928C-9ECE1909A263}" sibTransId="{DF1B0FD6-9974-44B6-8FC7-E1BB95822023}"/>
    <dgm:cxn modelId="{A793CFC9-015B-4D72-8DA0-16330F14269D}" type="presOf" srcId="{9F3228F1-9527-4006-9F4C-1C3A02F96299}" destId="{D41A5825-DF4C-4B1E-87CC-E6C3CED0753B}" srcOrd="0" destOrd="0" presId="urn:microsoft.com/office/officeart/2018/2/layout/IconLabelList"/>
    <dgm:cxn modelId="{A5415128-BE0A-4822-804B-411658619C28}" type="presParOf" srcId="{C8D5BBF0-88A7-4299-BB12-80205896113E}" destId="{DC99CDD8-703A-4272-885F-25C086E642E9}" srcOrd="0" destOrd="0" presId="urn:microsoft.com/office/officeart/2018/2/layout/IconLabelList"/>
    <dgm:cxn modelId="{E48A6778-E563-4166-9FE9-B38FCEC7F741}" type="presParOf" srcId="{DC99CDD8-703A-4272-885F-25C086E642E9}" destId="{12511232-5333-4508-AB21-3637D8942063}" srcOrd="0" destOrd="0" presId="urn:microsoft.com/office/officeart/2018/2/layout/IconLabelList"/>
    <dgm:cxn modelId="{16CDB556-0372-4CAD-A1BA-202513A81324}" type="presParOf" srcId="{DC99CDD8-703A-4272-885F-25C086E642E9}" destId="{DF3749F6-8FA5-4A3C-B5E8-83713242185B}" srcOrd="1" destOrd="0" presId="urn:microsoft.com/office/officeart/2018/2/layout/IconLabelList"/>
    <dgm:cxn modelId="{BD6DCAC5-4513-414E-BBA1-94B483F0C139}" type="presParOf" srcId="{DC99CDD8-703A-4272-885F-25C086E642E9}" destId="{D41A5825-DF4C-4B1E-87CC-E6C3CED0753B}" srcOrd="2" destOrd="0" presId="urn:microsoft.com/office/officeart/2018/2/layout/IconLabelList"/>
    <dgm:cxn modelId="{8A578F43-DCEB-450F-B793-440592FAC670}" type="presParOf" srcId="{C8D5BBF0-88A7-4299-BB12-80205896113E}" destId="{291170FE-1FFB-4DD2-859B-1EE085C80291}" srcOrd="1" destOrd="0" presId="urn:microsoft.com/office/officeart/2018/2/layout/IconLabelList"/>
    <dgm:cxn modelId="{4F7F73EA-D308-4B13-991F-C4D51AC7865E}" type="presParOf" srcId="{C8D5BBF0-88A7-4299-BB12-80205896113E}" destId="{00C03C1A-FD44-44A7-8142-53F1DA96F67A}" srcOrd="2" destOrd="0" presId="urn:microsoft.com/office/officeart/2018/2/layout/IconLabelList"/>
    <dgm:cxn modelId="{FFDE1F96-DD28-404A-BC81-43607EA25F12}" type="presParOf" srcId="{00C03C1A-FD44-44A7-8142-53F1DA96F67A}" destId="{A87B08A8-A882-4F84-9642-812F24C92415}" srcOrd="0" destOrd="0" presId="urn:microsoft.com/office/officeart/2018/2/layout/IconLabelList"/>
    <dgm:cxn modelId="{05555BA9-E966-4579-9E4E-4E9CC8A139DB}" type="presParOf" srcId="{00C03C1A-FD44-44A7-8142-53F1DA96F67A}" destId="{BDA74F08-E09F-46C9-A47A-ADA5EC241D61}" srcOrd="1" destOrd="0" presId="urn:microsoft.com/office/officeart/2018/2/layout/IconLabelList"/>
    <dgm:cxn modelId="{A1E54581-E5CE-4FB6-B772-49B541A7C7BA}" type="presParOf" srcId="{00C03C1A-FD44-44A7-8142-53F1DA96F67A}" destId="{27EEB879-8FD2-4ED0-A08B-21A3836D7082}" srcOrd="2" destOrd="0" presId="urn:microsoft.com/office/officeart/2018/2/layout/IconLabelList"/>
    <dgm:cxn modelId="{A7F2D12F-26B2-47B0-933E-DE3B1AE80CA7}" type="presParOf" srcId="{C8D5BBF0-88A7-4299-BB12-80205896113E}" destId="{5A04A738-1532-450B-94A4-4959436620DD}" srcOrd="3" destOrd="0" presId="urn:microsoft.com/office/officeart/2018/2/layout/IconLabelList"/>
    <dgm:cxn modelId="{50922001-30EA-4AE0-8D18-12D027656267}" type="presParOf" srcId="{C8D5BBF0-88A7-4299-BB12-80205896113E}" destId="{D984918C-A03F-461F-937D-48B9044868B8}" srcOrd="4" destOrd="0" presId="urn:microsoft.com/office/officeart/2018/2/layout/IconLabelList"/>
    <dgm:cxn modelId="{F40C944D-5041-4E91-9AF2-F6CB5B7383E4}" type="presParOf" srcId="{D984918C-A03F-461F-937D-48B9044868B8}" destId="{AD95E0DC-761B-44C9-8490-A7D0312E5B2D}" srcOrd="0" destOrd="0" presId="urn:microsoft.com/office/officeart/2018/2/layout/IconLabelList"/>
    <dgm:cxn modelId="{5D749306-77DF-4BD2-B5B2-A5CE4BCBBD55}" type="presParOf" srcId="{D984918C-A03F-461F-937D-48B9044868B8}" destId="{3E2DA1D0-B47A-4845-B587-9F8A15FE6D2E}" srcOrd="1" destOrd="0" presId="urn:microsoft.com/office/officeart/2018/2/layout/IconLabelList"/>
    <dgm:cxn modelId="{36EADCC6-3EAB-468B-868A-43FAD347E5A9}" type="presParOf" srcId="{D984918C-A03F-461F-937D-48B9044868B8}" destId="{BCFB1A5E-F7D6-492F-B804-44972BDF39E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4FA4C-B441-4A7C-80F7-E415DECACBE6}">
      <dsp:nvSpPr>
        <dsp:cNvPr id="0" name=""/>
        <dsp:cNvSpPr/>
      </dsp:nvSpPr>
      <dsp:spPr>
        <a:xfrm>
          <a:off x="1043881" y="1479"/>
          <a:ext cx="870679" cy="8706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9271D-181B-45CA-9AE6-6B032D53BA78}">
      <dsp:nvSpPr>
        <dsp:cNvPr id="0" name=""/>
        <dsp:cNvSpPr/>
      </dsp:nvSpPr>
      <dsp:spPr>
        <a:xfrm>
          <a:off x="1229435" y="187033"/>
          <a:ext cx="499570" cy="4995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C5F678-869A-428E-B941-9A6D97E272B7}">
      <dsp:nvSpPr>
        <dsp:cNvPr id="0" name=""/>
        <dsp:cNvSpPr/>
      </dsp:nvSpPr>
      <dsp:spPr>
        <a:xfrm>
          <a:off x="765549" y="1143354"/>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Employees wellbeing, physical, mental and financial</a:t>
          </a:r>
          <a:endParaRPr lang="en-US" sz="1100" kern="1200" dirty="0"/>
        </a:p>
      </dsp:txBody>
      <dsp:txXfrm>
        <a:off x="765549" y="1143354"/>
        <a:ext cx="1427343" cy="570937"/>
      </dsp:txXfrm>
    </dsp:sp>
    <dsp:sp modelId="{518EB22C-2BF4-47D1-BE11-875DBDC8DD6D}">
      <dsp:nvSpPr>
        <dsp:cNvPr id="0" name=""/>
        <dsp:cNvSpPr/>
      </dsp:nvSpPr>
      <dsp:spPr>
        <a:xfrm>
          <a:off x="2721010" y="1479"/>
          <a:ext cx="870679" cy="8706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6C4086-EE9F-4A4F-BCCB-54A932D32EB2}">
      <dsp:nvSpPr>
        <dsp:cNvPr id="0" name=""/>
        <dsp:cNvSpPr/>
      </dsp:nvSpPr>
      <dsp:spPr>
        <a:xfrm>
          <a:off x="2906564" y="187033"/>
          <a:ext cx="499570" cy="4995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44CD6F-1FE7-4BA5-A9A9-8C4A03BEAF63}">
      <dsp:nvSpPr>
        <dsp:cNvPr id="0" name=""/>
        <dsp:cNvSpPr/>
      </dsp:nvSpPr>
      <dsp:spPr>
        <a:xfrm>
          <a:off x="2442678" y="1143354"/>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self esteem, a guest can physicaly see and have a plesant experience, by the staff body language</a:t>
          </a:r>
          <a:endParaRPr lang="en-US" sz="1100" kern="1200"/>
        </a:p>
      </dsp:txBody>
      <dsp:txXfrm>
        <a:off x="2442678" y="1143354"/>
        <a:ext cx="1427343" cy="570937"/>
      </dsp:txXfrm>
    </dsp:sp>
    <dsp:sp modelId="{9F76B7ED-7A5F-4802-906E-11257A7DFC22}">
      <dsp:nvSpPr>
        <dsp:cNvPr id="0" name=""/>
        <dsp:cNvSpPr/>
      </dsp:nvSpPr>
      <dsp:spPr>
        <a:xfrm>
          <a:off x="1882445" y="2071127"/>
          <a:ext cx="870679" cy="8706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295B92-365A-40FC-84DF-802D0A20BA7D}">
      <dsp:nvSpPr>
        <dsp:cNvPr id="0" name=""/>
        <dsp:cNvSpPr/>
      </dsp:nvSpPr>
      <dsp:spPr>
        <a:xfrm>
          <a:off x="2068000" y="2256682"/>
          <a:ext cx="499570" cy="4995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573E0C-C295-4F10-868F-FC4F09B0FA83}">
      <dsp:nvSpPr>
        <dsp:cNvPr id="0" name=""/>
        <dsp:cNvSpPr/>
      </dsp:nvSpPr>
      <dsp:spPr>
        <a:xfrm>
          <a:off x="1604113" y="3213002"/>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Managers to value all staff</a:t>
          </a:r>
        </a:p>
        <a:p>
          <a:pPr marL="0" lvl="0" indent="0" algn="ctr" defTabSz="488950">
            <a:lnSpc>
              <a:spcPct val="100000"/>
            </a:lnSpc>
            <a:spcBef>
              <a:spcPct val="0"/>
            </a:spcBef>
            <a:spcAft>
              <a:spcPct val="35000"/>
            </a:spcAft>
            <a:buNone/>
            <a:defRPr cap="all"/>
          </a:pPr>
          <a:r>
            <a:rPr lang="en-GB" sz="1100" kern="1200" dirty="0"/>
            <a:t>Respect</a:t>
          </a:r>
          <a:endParaRPr lang="en-US" sz="1100" kern="1200" dirty="0"/>
        </a:p>
      </dsp:txBody>
      <dsp:txXfrm>
        <a:off x="1604113" y="3213002"/>
        <a:ext cx="1427343" cy="570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511232-5333-4508-AB21-3637D8942063}">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1A5825-DF4C-4B1E-87CC-E6C3CED0753B}">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Employee fast thinking of open questions how to approach a guest when guest leaving</a:t>
          </a:r>
          <a:endParaRPr lang="en-US" sz="1500" kern="1200"/>
        </a:p>
      </dsp:txBody>
      <dsp:txXfrm>
        <a:off x="417971" y="2644140"/>
        <a:ext cx="2889450" cy="720000"/>
      </dsp:txXfrm>
    </dsp:sp>
    <dsp:sp modelId="{A87B08A8-A882-4F84-9642-812F24C92415}">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EEB879-8FD2-4ED0-A08B-21A3836D7082}">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Key to success is knowkedge and sufficient training in every department.</a:t>
          </a:r>
          <a:endParaRPr lang="en-US" sz="1500" kern="1200"/>
        </a:p>
      </dsp:txBody>
      <dsp:txXfrm>
        <a:off x="3813075" y="2644140"/>
        <a:ext cx="2889450" cy="720000"/>
      </dsp:txXfrm>
    </dsp:sp>
    <dsp:sp modelId="{AD95E0DC-761B-44C9-8490-A7D0312E5B2D}">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FB1A5E-F7D6-492F-B804-44972BDF39ED}">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endParaRPr lang="en-US" sz="1500" kern="1200" dirty="0"/>
        </a:p>
      </dsp:txBody>
      <dsp:txXfrm>
        <a:off x="7208178" y="2644140"/>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88085-8CB4-2B84-1F64-F89E374587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A7B85B-B49D-7C1F-B57E-664122FE14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2B3FB2-93BC-4FBB-1E2C-164EC5B920BE}"/>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5" name="Footer Placeholder 4">
            <a:extLst>
              <a:ext uri="{FF2B5EF4-FFF2-40B4-BE49-F238E27FC236}">
                <a16:creationId xmlns:a16="http://schemas.microsoft.com/office/drawing/2014/main" id="{64B26042-7951-5FF2-3180-4C7CE0A0F9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88C92-4F36-3090-4C3D-572DA3C128B5}"/>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6363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66F3-FEA5-8D12-0C94-176CAC4F65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9D4FC2-3801-5A50-F5B0-E1529707A9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C1B05E-3BAE-D4E2-BA45-F1F9BAB8CFCE}"/>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5" name="Footer Placeholder 4">
            <a:extLst>
              <a:ext uri="{FF2B5EF4-FFF2-40B4-BE49-F238E27FC236}">
                <a16:creationId xmlns:a16="http://schemas.microsoft.com/office/drawing/2014/main" id="{8F31F6D5-483E-538F-42EC-74B6621BF1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10FB5-F393-C3BB-C457-8D5014D5519A}"/>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1739540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1952-8BEA-66AD-CF1D-8E9D101B0B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D9FE0A-2E11-8CC7-0466-2F9B2AF273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3AC8D8-7B3F-4B01-98B7-59D65659CD82}"/>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5" name="Footer Placeholder 4">
            <a:extLst>
              <a:ext uri="{FF2B5EF4-FFF2-40B4-BE49-F238E27FC236}">
                <a16:creationId xmlns:a16="http://schemas.microsoft.com/office/drawing/2014/main" id="{5320B267-F23C-24FD-6F00-C6A883225A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4CC12F-3765-5265-C7F6-E262BDCA5385}"/>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578939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CE0CF-905F-3D06-690E-A30D750F97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163EA1-FDB0-F274-8AA2-1140DE0744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F8564A-5FB3-B99B-8C1A-85D8F7C224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E9EF0A-F6FF-E0AB-06D5-9A4C51802745}"/>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6" name="Footer Placeholder 5">
            <a:extLst>
              <a:ext uri="{FF2B5EF4-FFF2-40B4-BE49-F238E27FC236}">
                <a16:creationId xmlns:a16="http://schemas.microsoft.com/office/drawing/2014/main" id="{F649EBC9-4CF4-7396-1E36-448BF5928E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0780C-05ED-762D-29D0-3AC18CB8B6D0}"/>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4045166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F7CD9-0B6F-9919-684C-E53FD4CD0D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55C213-FD88-831D-BB86-F31577CD96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688743-61AD-71A8-2A8E-D59CDA1962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82C424-3567-2F7B-3E32-A7C09E4C59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1014BD-33D2-543A-820E-5F0C16C6DE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A74F57-39BA-CDC8-CAFB-45F0786F1F94}"/>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8" name="Footer Placeholder 7">
            <a:extLst>
              <a:ext uri="{FF2B5EF4-FFF2-40B4-BE49-F238E27FC236}">
                <a16:creationId xmlns:a16="http://schemas.microsoft.com/office/drawing/2014/main" id="{8B5AC89C-2664-427D-FAA5-680B5C69F6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8FFE65-FAA9-1BDD-44AF-9835FD59DB95}"/>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1506698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ADCC-9155-C85D-8979-27D74E5D25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5D3E7E-17D7-18AA-9E52-1A725E25FE82}"/>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4" name="Footer Placeholder 3">
            <a:extLst>
              <a:ext uri="{FF2B5EF4-FFF2-40B4-BE49-F238E27FC236}">
                <a16:creationId xmlns:a16="http://schemas.microsoft.com/office/drawing/2014/main" id="{4D300D9C-C573-335E-1942-82C1FD3863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33E04-FD2F-E41B-0FF9-8ECF4106446A}"/>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437141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3DD6D9-E587-8BDF-55A4-E3D6A229EAF9}"/>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3" name="Footer Placeholder 2">
            <a:extLst>
              <a:ext uri="{FF2B5EF4-FFF2-40B4-BE49-F238E27FC236}">
                <a16:creationId xmlns:a16="http://schemas.microsoft.com/office/drawing/2014/main" id="{C916B0A7-79D0-AF50-D20B-85CB61D9F0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7577C0-A8DD-1893-9377-DE9BF2C70D02}"/>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3385491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CBF6-5F33-8B47-8A87-A6B1F2CBA2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F8FC1EB-DCC9-E979-D1D6-8D833FAFC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EFB213-B80F-FE6D-CC4A-B621F6438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38E556-A16C-9218-1C74-155E7C16C4B8}"/>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6" name="Footer Placeholder 5">
            <a:extLst>
              <a:ext uri="{FF2B5EF4-FFF2-40B4-BE49-F238E27FC236}">
                <a16:creationId xmlns:a16="http://schemas.microsoft.com/office/drawing/2014/main" id="{958EA6F2-3126-C32E-9B8B-00323E7BD6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C292EC-292E-2847-42B6-185DA501C0CE}"/>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2070837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382ED-4EFC-2454-65AC-1A32AB0D1D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B10D4A-51ED-1F4C-BCDC-3DBC0A987F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2EBCF2-6859-789F-46B5-044C97701B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41A3F4-D8D7-1C18-BAA1-6E2F1CF91296}"/>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6" name="Footer Placeholder 5">
            <a:extLst>
              <a:ext uri="{FF2B5EF4-FFF2-40B4-BE49-F238E27FC236}">
                <a16:creationId xmlns:a16="http://schemas.microsoft.com/office/drawing/2014/main" id="{5A791CFB-A128-B4BC-44AF-2C99761A22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303698-1B3F-7C77-F468-143B0D9C5FFE}"/>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2656666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C647C-2C74-3958-2BB0-F61FC409ED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BFB4D7-7D32-16E4-339D-5AD099E3C8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629231-8F2C-45ED-6A08-4E159E7B3BF4}"/>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5" name="Footer Placeholder 4">
            <a:extLst>
              <a:ext uri="{FF2B5EF4-FFF2-40B4-BE49-F238E27FC236}">
                <a16:creationId xmlns:a16="http://schemas.microsoft.com/office/drawing/2014/main" id="{FD43B6FD-897E-9A78-19BE-3891F9A373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888E38-3111-0282-406A-81DF90594659}"/>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1595608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53B935-07DC-651C-718F-519B4ECF25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24DA3D-36ED-74C8-F331-26BF8111E7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ADB27C-D66D-9567-AA60-5A4F990FCCAA}"/>
              </a:ext>
            </a:extLst>
          </p:cNvPr>
          <p:cNvSpPr>
            <a:spLocks noGrp="1"/>
          </p:cNvSpPr>
          <p:nvPr>
            <p:ph type="dt" sz="half" idx="10"/>
          </p:nvPr>
        </p:nvSpPr>
        <p:spPr/>
        <p:txBody>
          <a:bodyPr/>
          <a:lstStyle/>
          <a:p>
            <a:fld id="{6628F63E-54AB-4516-81A8-4F75CC960E60}" type="datetimeFigureOut">
              <a:rPr lang="en-GB" smtClean="0"/>
              <a:t>01/12/2022</a:t>
            </a:fld>
            <a:endParaRPr lang="en-GB"/>
          </a:p>
        </p:txBody>
      </p:sp>
      <p:sp>
        <p:nvSpPr>
          <p:cNvPr id="5" name="Footer Placeholder 4">
            <a:extLst>
              <a:ext uri="{FF2B5EF4-FFF2-40B4-BE49-F238E27FC236}">
                <a16:creationId xmlns:a16="http://schemas.microsoft.com/office/drawing/2014/main" id="{F592CEC5-3941-1056-D8D2-27FC3B9851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8DFF9F-1B09-6557-921C-F48FA70A164C}"/>
              </a:ext>
            </a:extLst>
          </p:cNvPr>
          <p:cNvSpPr>
            <a:spLocks noGrp="1"/>
          </p:cNvSpPr>
          <p:nvPr>
            <p:ph type="sldNum" sz="quarter" idx="12"/>
          </p:nvPr>
        </p:nvSpPr>
        <p:spPr/>
        <p:txBody>
          <a:bodyPr/>
          <a:lstStyle/>
          <a:p>
            <a:fld id="{DBE8487D-F4AA-4A76-9C5A-721308BD74D8}" type="slidenum">
              <a:rPr lang="en-GB" smtClean="0"/>
              <a:t>‹#›</a:t>
            </a:fld>
            <a:endParaRPr lang="en-GB"/>
          </a:p>
        </p:txBody>
      </p:sp>
    </p:spTree>
    <p:extLst>
      <p:ext uri="{BB962C8B-B14F-4D97-AF65-F5344CB8AC3E}">
        <p14:creationId xmlns:p14="http://schemas.microsoft.com/office/powerpoint/2010/main" val="596195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F7C1D1-9561-6DF0-A44B-E74FA457B1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1BDFF5-14BB-A5DC-5A97-88B50C8E23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A21AF7-CDB0-B698-16AA-290576AFD8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28F63E-54AB-4516-81A8-4F75CC960E60}" type="datetimeFigureOut">
              <a:rPr lang="en-GB" smtClean="0"/>
              <a:t>01/12/2022</a:t>
            </a:fld>
            <a:endParaRPr lang="en-GB"/>
          </a:p>
        </p:txBody>
      </p:sp>
      <p:sp>
        <p:nvSpPr>
          <p:cNvPr id="5" name="Footer Placeholder 4">
            <a:extLst>
              <a:ext uri="{FF2B5EF4-FFF2-40B4-BE49-F238E27FC236}">
                <a16:creationId xmlns:a16="http://schemas.microsoft.com/office/drawing/2014/main" id="{766E38D2-B6AE-9FC0-666A-4CFD9352F3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0FF490-28CE-ED31-2024-29A8116D98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E8487D-F4AA-4A76-9C5A-721308BD74D8}" type="slidenum">
              <a:rPr lang="en-GB" smtClean="0"/>
              <a:t>‹#›</a:t>
            </a:fld>
            <a:endParaRPr lang="en-GB"/>
          </a:p>
        </p:txBody>
      </p:sp>
    </p:spTree>
    <p:extLst>
      <p:ext uri="{BB962C8B-B14F-4D97-AF65-F5344CB8AC3E}">
        <p14:creationId xmlns:p14="http://schemas.microsoft.com/office/powerpoint/2010/main" val="1246557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khospitality.org.uk/" TargetMode="External"/><Relationship Id="rId2" Type="http://schemas.openxmlformats.org/officeDocument/2006/relationships/hyperlink" Target="https://doi.org/10.1080/22243534.2021.1917754" TargetMode="External"/><Relationship Id="rId1" Type="http://schemas.openxmlformats.org/officeDocument/2006/relationships/slideLayout" Target="../slideLayouts/slideLayout2.xml"/><Relationship Id="rId4" Type="http://schemas.openxmlformats.org/officeDocument/2006/relationships/hyperlink" Target="https://www.whitbread.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787038-7F24-74C1-EA22-39E6A849E091}"/>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5000" b="1" u="sng" kern="1200" dirty="0">
                <a:solidFill>
                  <a:schemeClr val="tx1"/>
                </a:solidFill>
                <a:latin typeface="+mj-lt"/>
                <a:ea typeface="+mj-ea"/>
                <a:cs typeface="+mj-cs"/>
              </a:rPr>
              <a:t>Sarah Ali</a:t>
            </a:r>
            <a:br>
              <a:rPr lang="en-US" sz="5000" b="1" u="sng" kern="1200" dirty="0">
                <a:solidFill>
                  <a:schemeClr val="tx1"/>
                </a:solidFill>
                <a:latin typeface="+mj-lt"/>
                <a:ea typeface="+mj-ea"/>
                <a:cs typeface="+mj-cs"/>
              </a:rPr>
            </a:br>
            <a:r>
              <a:rPr lang="en-US" sz="5000" b="1" u="sng" kern="1200" dirty="0">
                <a:solidFill>
                  <a:schemeClr val="tx1"/>
                </a:solidFill>
                <a:latin typeface="+mj-lt"/>
                <a:ea typeface="+mj-ea"/>
                <a:cs typeface="+mj-cs"/>
              </a:rPr>
              <a:t>BMIH4006</a:t>
            </a:r>
            <a:br>
              <a:rPr lang="en-US" sz="5000" b="1" u="sng" kern="1200" dirty="0">
                <a:solidFill>
                  <a:schemeClr val="tx1"/>
                </a:solidFill>
                <a:latin typeface="+mj-lt"/>
                <a:ea typeface="+mj-ea"/>
                <a:cs typeface="+mj-cs"/>
              </a:rPr>
            </a:br>
            <a:r>
              <a:rPr lang="en-US" sz="5000" b="1" u="sng" kern="1200" dirty="0">
                <a:solidFill>
                  <a:schemeClr val="tx1"/>
                </a:solidFill>
                <a:latin typeface="+mj-lt"/>
                <a:ea typeface="+mj-ea"/>
                <a:cs typeface="+mj-cs"/>
              </a:rPr>
              <a:t>Muhammad Cassamo</a:t>
            </a:r>
            <a:br>
              <a:rPr lang="en-US" sz="5000" b="1" u="sng" kern="1200" dirty="0">
                <a:solidFill>
                  <a:schemeClr val="tx1"/>
                </a:solidFill>
                <a:latin typeface="+mj-lt"/>
                <a:ea typeface="+mj-ea"/>
                <a:cs typeface="+mj-cs"/>
              </a:rPr>
            </a:br>
            <a:r>
              <a:rPr lang="en-US" sz="5000" b="1" u="sng" kern="1200" dirty="0">
                <a:solidFill>
                  <a:schemeClr val="tx1"/>
                </a:solidFill>
                <a:latin typeface="+mj-lt"/>
                <a:ea typeface="+mj-ea"/>
                <a:cs typeface="+mj-cs"/>
              </a:rPr>
              <a:t>Employee Engagement</a:t>
            </a:r>
          </a:p>
        </p:txBody>
      </p:sp>
      <p:sp>
        <p:nvSpPr>
          <p:cNvPr id="20"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7166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5CD39E98-3AB1-947C-36B2-B33A524E52DC}"/>
              </a:ext>
            </a:extLst>
          </p:cNvPr>
          <p:cNvSpPr txBox="1"/>
          <p:nvPr/>
        </p:nvSpPr>
        <p:spPr>
          <a:xfrm>
            <a:off x="5857911" y="3896017"/>
            <a:ext cx="7413750" cy="369332"/>
          </a:xfrm>
          <a:prstGeom prst="rect">
            <a:avLst/>
          </a:prstGeom>
          <a:noFill/>
        </p:spPr>
        <p:txBody>
          <a:bodyPr wrap="square">
            <a:spAutoFit/>
          </a:bodyPr>
          <a:lstStyle/>
          <a:p>
            <a:r>
              <a:rPr lang="en-US" sz="1800" b="1" u="sng" dirty="0">
                <a:highlight>
                  <a:srgbClr val="C0C0C0"/>
                </a:highlight>
              </a:rPr>
              <a:t>How employee engagement contributes to the success of a hotel</a:t>
            </a:r>
          </a:p>
        </p:txBody>
      </p:sp>
      <p:sp>
        <p:nvSpPr>
          <p:cNvPr id="20" name="TextBox 19">
            <a:extLst>
              <a:ext uri="{FF2B5EF4-FFF2-40B4-BE49-F238E27FC236}">
                <a16:creationId xmlns:a16="http://schemas.microsoft.com/office/drawing/2014/main" id="{352DF708-BCA2-41FC-C9BD-3FB0A9CB5E5F}"/>
              </a:ext>
            </a:extLst>
          </p:cNvPr>
          <p:cNvSpPr txBox="1"/>
          <p:nvPr/>
        </p:nvSpPr>
        <p:spPr>
          <a:xfrm>
            <a:off x="5963292" y="913309"/>
            <a:ext cx="2847419" cy="369332"/>
          </a:xfrm>
          <a:prstGeom prst="rect">
            <a:avLst/>
          </a:prstGeom>
          <a:noFill/>
        </p:spPr>
        <p:txBody>
          <a:bodyPr wrap="square">
            <a:spAutoFit/>
          </a:bodyPr>
          <a:lstStyle/>
          <a:p>
            <a:r>
              <a:rPr lang="en-US" sz="1800" b="1" u="sng" dirty="0">
                <a:highlight>
                  <a:srgbClr val="C0C0C0"/>
                </a:highlight>
              </a:rPr>
              <a:t>Engagement definition…</a:t>
            </a:r>
          </a:p>
        </p:txBody>
      </p:sp>
      <p:sp>
        <p:nvSpPr>
          <p:cNvPr id="22" name="TextBox 21">
            <a:extLst>
              <a:ext uri="{FF2B5EF4-FFF2-40B4-BE49-F238E27FC236}">
                <a16:creationId xmlns:a16="http://schemas.microsoft.com/office/drawing/2014/main" id="{522CA89A-4551-C914-A42C-4299317FD2EA}"/>
              </a:ext>
            </a:extLst>
          </p:cNvPr>
          <p:cNvSpPr txBox="1"/>
          <p:nvPr/>
        </p:nvSpPr>
        <p:spPr>
          <a:xfrm>
            <a:off x="5877575" y="2432085"/>
            <a:ext cx="3086099" cy="646331"/>
          </a:xfrm>
          <a:prstGeom prst="rect">
            <a:avLst/>
          </a:prstGeom>
          <a:noFill/>
        </p:spPr>
        <p:txBody>
          <a:bodyPr wrap="square">
            <a:spAutoFit/>
          </a:bodyPr>
          <a:lstStyle/>
          <a:p>
            <a:r>
              <a:rPr lang="en-US" sz="1800" b="1" u="sng" dirty="0">
                <a:highlight>
                  <a:srgbClr val="C0C0C0"/>
                </a:highlight>
              </a:rPr>
              <a:t>Best practice examples to engage employees </a:t>
            </a:r>
          </a:p>
        </p:txBody>
      </p:sp>
      <p:sp>
        <p:nvSpPr>
          <p:cNvPr id="23" name="TextBox 22">
            <a:extLst>
              <a:ext uri="{FF2B5EF4-FFF2-40B4-BE49-F238E27FC236}">
                <a16:creationId xmlns:a16="http://schemas.microsoft.com/office/drawing/2014/main" id="{1555B691-1AD1-3A17-23E9-41C0B5B32A76}"/>
              </a:ext>
            </a:extLst>
          </p:cNvPr>
          <p:cNvSpPr txBox="1"/>
          <p:nvPr/>
        </p:nvSpPr>
        <p:spPr>
          <a:xfrm>
            <a:off x="5857911" y="4376716"/>
            <a:ext cx="5866273" cy="646331"/>
          </a:xfrm>
          <a:prstGeom prst="rect">
            <a:avLst/>
          </a:prstGeom>
          <a:noFill/>
        </p:spPr>
        <p:txBody>
          <a:bodyPr wrap="square" rtlCol="0">
            <a:spAutoFit/>
          </a:bodyPr>
          <a:lstStyle/>
          <a:p>
            <a:r>
              <a:rPr lang="en-GB" dirty="0"/>
              <a:t>- Increase customer experience-  – building customer loyalty to return to hotel when necessary – increasing hotel profits </a:t>
            </a:r>
          </a:p>
        </p:txBody>
      </p:sp>
      <p:sp>
        <p:nvSpPr>
          <p:cNvPr id="25" name="TextBox 24">
            <a:extLst>
              <a:ext uri="{FF2B5EF4-FFF2-40B4-BE49-F238E27FC236}">
                <a16:creationId xmlns:a16="http://schemas.microsoft.com/office/drawing/2014/main" id="{B623A167-7B82-59F7-7AE9-361DDE39DB44}"/>
              </a:ext>
            </a:extLst>
          </p:cNvPr>
          <p:cNvSpPr txBox="1"/>
          <p:nvPr/>
        </p:nvSpPr>
        <p:spPr>
          <a:xfrm>
            <a:off x="8498012" y="1076433"/>
            <a:ext cx="3235369" cy="923330"/>
          </a:xfrm>
          <a:prstGeom prst="rect">
            <a:avLst/>
          </a:prstGeom>
          <a:noFill/>
        </p:spPr>
        <p:txBody>
          <a:bodyPr wrap="square">
            <a:spAutoFit/>
          </a:bodyPr>
          <a:lstStyle/>
          <a:p>
            <a:r>
              <a:rPr lang="en-US" dirty="0"/>
              <a:t>- The involvement and enthusiasm of employees within their work and workplace. </a:t>
            </a:r>
            <a:endParaRPr lang="en-US" sz="1800" dirty="0"/>
          </a:p>
        </p:txBody>
      </p:sp>
      <p:sp>
        <p:nvSpPr>
          <p:cNvPr id="26" name="TextBox 25">
            <a:extLst>
              <a:ext uri="{FF2B5EF4-FFF2-40B4-BE49-F238E27FC236}">
                <a16:creationId xmlns:a16="http://schemas.microsoft.com/office/drawing/2014/main" id="{531E475F-4BE5-4230-650D-88BDA556C345}"/>
              </a:ext>
            </a:extLst>
          </p:cNvPr>
          <p:cNvSpPr txBox="1"/>
          <p:nvPr/>
        </p:nvSpPr>
        <p:spPr>
          <a:xfrm>
            <a:off x="5877576" y="5127993"/>
            <a:ext cx="5866273" cy="1477328"/>
          </a:xfrm>
          <a:prstGeom prst="rect">
            <a:avLst/>
          </a:prstGeom>
          <a:noFill/>
        </p:spPr>
        <p:txBody>
          <a:bodyPr wrap="square" rtlCol="0">
            <a:spAutoFit/>
          </a:bodyPr>
          <a:lstStyle/>
          <a:p>
            <a:r>
              <a:rPr lang="en-GB" dirty="0"/>
              <a:t>- Guest problem solving – when guest has booked for 1 night however wants 2 and hotel is full, we would then help them find another hotel from our branch otherwise hotels that are within a close proximity – increases guests loyalty to hotel – increasing profits (Whitbread 2021)</a:t>
            </a:r>
          </a:p>
        </p:txBody>
      </p:sp>
      <p:sp>
        <p:nvSpPr>
          <p:cNvPr id="27" name="TextBox 26">
            <a:extLst>
              <a:ext uri="{FF2B5EF4-FFF2-40B4-BE49-F238E27FC236}">
                <a16:creationId xmlns:a16="http://schemas.microsoft.com/office/drawing/2014/main" id="{6AE77664-CB8A-92F4-B2A5-3C9CA8B1594B}"/>
              </a:ext>
            </a:extLst>
          </p:cNvPr>
          <p:cNvSpPr txBox="1"/>
          <p:nvPr/>
        </p:nvSpPr>
        <p:spPr>
          <a:xfrm>
            <a:off x="8555063" y="2464246"/>
            <a:ext cx="4564369" cy="1200329"/>
          </a:xfrm>
          <a:prstGeom prst="rect">
            <a:avLst/>
          </a:prstGeom>
          <a:noFill/>
        </p:spPr>
        <p:txBody>
          <a:bodyPr wrap="square" rtlCol="0">
            <a:spAutoFit/>
          </a:bodyPr>
          <a:lstStyle/>
          <a:p>
            <a:r>
              <a:rPr lang="en-GB" dirty="0"/>
              <a:t>Work shop</a:t>
            </a:r>
          </a:p>
          <a:p>
            <a:r>
              <a:rPr lang="en-GB" dirty="0"/>
              <a:t>Discount</a:t>
            </a:r>
          </a:p>
          <a:p>
            <a:r>
              <a:rPr lang="en-GB" dirty="0"/>
              <a:t>Celebrate personal dates</a:t>
            </a:r>
          </a:p>
          <a:p>
            <a:r>
              <a:rPr lang="en-GB" dirty="0"/>
              <a:t>Reward employees with gifts </a:t>
            </a:r>
          </a:p>
        </p:txBody>
      </p:sp>
      <p:pic>
        <p:nvPicPr>
          <p:cNvPr id="28" name="Picture 27">
            <a:extLst>
              <a:ext uri="{FF2B5EF4-FFF2-40B4-BE49-F238E27FC236}">
                <a16:creationId xmlns:a16="http://schemas.microsoft.com/office/drawing/2014/main" id="{E8498284-B6C6-C7B1-72BF-BFDF8F75B055}"/>
              </a:ext>
            </a:extLst>
          </p:cNvPr>
          <p:cNvPicPr>
            <a:picLocks noChangeAspect="1"/>
          </p:cNvPicPr>
          <p:nvPr/>
        </p:nvPicPr>
        <p:blipFill>
          <a:blip r:embed="rId2"/>
          <a:stretch>
            <a:fillRect/>
          </a:stretch>
        </p:blipFill>
        <p:spPr>
          <a:xfrm>
            <a:off x="-2678617" y="0"/>
            <a:ext cx="8053616" cy="6858000"/>
          </a:xfrm>
          <a:prstGeom prst="rect">
            <a:avLst/>
          </a:prstGeom>
        </p:spPr>
      </p:pic>
      <p:sp>
        <p:nvSpPr>
          <p:cNvPr id="29" name="TextBox 28">
            <a:extLst>
              <a:ext uri="{FF2B5EF4-FFF2-40B4-BE49-F238E27FC236}">
                <a16:creationId xmlns:a16="http://schemas.microsoft.com/office/drawing/2014/main" id="{B3CCD724-C61D-58B0-20D9-7193253415F6}"/>
              </a:ext>
            </a:extLst>
          </p:cNvPr>
          <p:cNvSpPr txBox="1"/>
          <p:nvPr/>
        </p:nvSpPr>
        <p:spPr>
          <a:xfrm>
            <a:off x="3081735" y="113814"/>
            <a:ext cx="2534720" cy="369332"/>
          </a:xfrm>
          <a:prstGeom prst="rect">
            <a:avLst/>
          </a:prstGeom>
          <a:noFill/>
          <a:ln>
            <a:solidFill>
              <a:schemeClr val="bg1"/>
            </a:solidFill>
          </a:ln>
        </p:spPr>
        <p:txBody>
          <a:bodyPr wrap="square" rtlCol="0">
            <a:spAutoFit/>
          </a:bodyPr>
          <a:lstStyle/>
          <a:p>
            <a:r>
              <a:rPr lang="en-GB" dirty="0">
                <a:highlight>
                  <a:srgbClr val="FFFF00"/>
                </a:highlight>
              </a:rPr>
              <a:t>(</a:t>
            </a:r>
            <a:r>
              <a:rPr lang="en-GB" dirty="0" err="1">
                <a:highlight>
                  <a:srgbClr val="FFFF00"/>
                </a:highlight>
              </a:rPr>
              <a:t>Powerpoint</a:t>
            </a:r>
            <a:r>
              <a:rPr lang="en-GB" dirty="0">
                <a:highlight>
                  <a:srgbClr val="FFFF00"/>
                </a:highlight>
              </a:rPr>
              <a:t> 2022)</a:t>
            </a:r>
          </a:p>
        </p:txBody>
      </p:sp>
    </p:spTree>
    <p:extLst>
      <p:ext uri="{BB962C8B-B14F-4D97-AF65-F5344CB8AC3E}">
        <p14:creationId xmlns:p14="http://schemas.microsoft.com/office/powerpoint/2010/main" val="2395255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E4C9BEB-B4CC-2B17-6262-0A6861E88689}"/>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Employees engagement why it matters.</a:t>
            </a:r>
          </a:p>
        </p:txBody>
      </p:sp>
      <p:sp>
        <p:nvSpPr>
          <p:cNvPr id="3" name="Content Placeholder 2">
            <a:extLst>
              <a:ext uri="{FF2B5EF4-FFF2-40B4-BE49-F238E27FC236}">
                <a16:creationId xmlns:a16="http://schemas.microsoft.com/office/drawing/2014/main" id="{872DFF53-890A-5AE5-6204-2E261EC5BCF1}"/>
              </a:ext>
            </a:extLst>
          </p:cNvPr>
          <p:cNvSpPr>
            <a:spLocks noGrp="1"/>
          </p:cNvSpPr>
          <p:nvPr>
            <p:ph idx="1"/>
          </p:nvPr>
        </p:nvSpPr>
        <p:spPr>
          <a:xfrm>
            <a:off x="847166" y="2478719"/>
            <a:ext cx="10408022" cy="4147573"/>
          </a:xfrm>
        </p:spPr>
        <p:txBody>
          <a:bodyPr anchor="t">
            <a:normAutofit/>
          </a:bodyPr>
          <a:lstStyle/>
          <a:p>
            <a:pPr marL="0" indent="0">
              <a:buNone/>
            </a:pPr>
            <a:r>
              <a:rPr lang="en-GB" dirty="0">
                <a:solidFill>
                  <a:schemeClr val="tx2"/>
                </a:solidFill>
                <a:latin typeface="Arial" panose="020B0604020202020204" pitchFamily="34" charset="0"/>
                <a:cs typeface="Arial" panose="020B0604020202020204" pitchFamily="34" charset="0"/>
              </a:rPr>
              <a:t>According to Bridger (2018, p24) Case studies, comparisons over a set time have proved increase in profits. Engagement of employee methods in educating employees using Institute for employment studies (IES) model, strengths and weakness proves the research case studies increase in profits for the companies over a set period of time.</a:t>
            </a:r>
          </a:p>
          <a:p>
            <a:pPr marL="0" indent="0">
              <a:buNone/>
            </a:pPr>
            <a:endParaRPr lang="en-GB"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09847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5A36B-109A-2117-05A6-7ACAE25A9B96}"/>
              </a:ext>
            </a:extLst>
          </p:cNvPr>
          <p:cNvSpPr>
            <a:spLocks noGrp="1"/>
          </p:cNvSpPr>
          <p:nvPr>
            <p:ph type="title"/>
          </p:nvPr>
        </p:nvSpPr>
        <p:spPr>
          <a:xfrm>
            <a:off x="4965430" y="629268"/>
            <a:ext cx="6586491" cy="1286160"/>
          </a:xfrm>
        </p:spPr>
        <p:txBody>
          <a:bodyPr anchor="b">
            <a:normAutofit/>
          </a:bodyPr>
          <a:lstStyle/>
          <a:p>
            <a:r>
              <a:rPr lang="en-GB"/>
              <a:t>IES Model of Engagement </a:t>
            </a:r>
          </a:p>
        </p:txBody>
      </p:sp>
      <p:sp>
        <p:nvSpPr>
          <p:cNvPr id="5" name="Content Placeholder 4">
            <a:extLst>
              <a:ext uri="{FF2B5EF4-FFF2-40B4-BE49-F238E27FC236}">
                <a16:creationId xmlns:a16="http://schemas.microsoft.com/office/drawing/2014/main" id="{E2B3BCC0-F560-C9AA-D5D3-CA362BA51CCB}"/>
              </a:ext>
            </a:extLst>
          </p:cNvPr>
          <p:cNvSpPr>
            <a:spLocks noGrp="1"/>
          </p:cNvSpPr>
          <p:nvPr>
            <p:ph idx="1"/>
          </p:nvPr>
        </p:nvSpPr>
        <p:spPr>
          <a:xfrm>
            <a:off x="4965431" y="2438400"/>
            <a:ext cx="6586489" cy="3785419"/>
          </a:xfrm>
        </p:spPr>
        <p:txBody>
          <a:bodyPr>
            <a:normAutofit lnSpcReduction="10000"/>
          </a:bodyPr>
          <a:lstStyle/>
          <a:p>
            <a:pPr marL="0" lvl="0" indent="0">
              <a:buNone/>
            </a:pPr>
            <a:endParaRPr lang="en-GB" sz="2000" dirty="0"/>
          </a:p>
          <a:p>
            <a:pPr lvl="1"/>
            <a:r>
              <a:rPr lang="en-GB" sz="2000" dirty="0"/>
              <a:t>Training, development &amp; Career</a:t>
            </a:r>
          </a:p>
          <a:p>
            <a:pPr lvl="1"/>
            <a:r>
              <a:rPr lang="en-GB" sz="2000" dirty="0"/>
              <a:t>Immediate management</a:t>
            </a:r>
          </a:p>
          <a:p>
            <a:pPr lvl="1"/>
            <a:r>
              <a:rPr lang="en-GB" sz="2000" dirty="0"/>
              <a:t>Performance and appraisal</a:t>
            </a:r>
          </a:p>
          <a:p>
            <a:pPr lvl="1"/>
            <a:r>
              <a:rPr lang="en-GB" sz="2000" dirty="0"/>
              <a:t>Communication</a:t>
            </a:r>
          </a:p>
          <a:p>
            <a:pPr lvl="1"/>
            <a:r>
              <a:rPr lang="en-GB" sz="2000" dirty="0"/>
              <a:t>Equal opportunities and fair treatment </a:t>
            </a:r>
          </a:p>
          <a:p>
            <a:pPr lvl="1"/>
            <a:r>
              <a:rPr lang="en-GB" sz="2000" dirty="0"/>
              <a:t>Pay and benefits</a:t>
            </a:r>
          </a:p>
          <a:p>
            <a:pPr lvl="1"/>
            <a:r>
              <a:rPr lang="en-GB" sz="2000" dirty="0"/>
              <a:t>Health &amp; safety </a:t>
            </a:r>
          </a:p>
          <a:p>
            <a:pPr lvl="1"/>
            <a:r>
              <a:rPr lang="en-GB" sz="2000" dirty="0"/>
              <a:t>Co-operation</a:t>
            </a:r>
          </a:p>
          <a:p>
            <a:pPr lvl="1"/>
            <a:r>
              <a:rPr lang="en-GB" sz="2000" dirty="0"/>
              <a:t>Family friendliness</a:t>
            </a:r>
          </a:p>
          <a:p>
            <a:pPr lvl="1"/>
            <a:r>
              <a:rPr lang="en-GB" sz="2000" dirty="0"/>
              <a:t>Job satisfaction </a:t>
            </a:r>
          </a:p>
          <a:p>
            <a:pPr marL="457200" lvl="1" indent="0">
              <a:buNone/>
            </a:pPr>
            <a:r>
              <a:rPr lang="en-GB" sz="2000" dirty="0"/>
              <a:t>(Power Point 2022, Moodle week 8)</a:t>
            </a:r>
          </a:p>
        </p:txBody>
      </p:sp>
      <p:pic>
        <p:nvPicPr>
          <p:cNvPr id="27" name="Picture 26" descr="Person holding a puzzle piece">
            <a:extLst>
              <a:ext uri="{FF2B5EF4-FFF2-40B4-BE49-F238E27FC236}">
                <a16:creationId xmlns:a16="http://schemas.microsoft.com/office/drawing/2014/main" id="{0473DC01-CCCE-ED90-329D-17F600189A25}"/>
              </a:ext>
            </a:extLst>
          </p:cNvPr>
          <p:cNvPicPr>
            <a:picLocks noChangeAspect="1"/>
          </p:cNvPicPr>
          <p:nvPr/>
        </p:nvPicPr>
        <p:blipFill rotWithShape="1">
          <a:blip r:embed="rId2"/>
          <a:srcRect l="27265" r="26940" b="-1"/>
          <a:stretch/>
        </p:blipFill>
        <p:spPr>
          <a:xfrm>
            <a:off x="20" y="10"/>
            <a:ext cx="4635571" cy="6857990"/>
          </a:xfrm>
          <a:prstGeom prst="rect">
            <a:avLst/>
          </a:prstGeom>
          <a:effectLst/>
        </p:spPr>
      </p:pic>
      <p:cxnSp>
        <p:nvCxnSpPr>
          <p:cNvPr id="31" name="Straight Connector 3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9CEE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1929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36939-1D96-6671-B8C8-7810D30EF046}"/>
              </a:ext>
            </a:extLst>
          </p:cNvPr>
          <p:cNvSpPr>
            <a:spLocks noGrp="1"/>
          </p:cNvSpPr>
          <p:nvPr>
            <p:ph type="title"/>
          </p:nvPr>
        </p:nvSpPr>
        <p:spPr>
          <a:xfrm>
            <a:off x="4965430" y="629266"/>
            <a:ext cx="6586491" cy="1676603"/>
          </a:xfrm>
        </p:spPr>
        <p:txBody>
          <a:bodyPr>
            <a:normAutofit/>
          </a:bodyPr>
          <a:lstStyle/>
          <a:p>
            <a:r>
              <a:rPr lang="en-GB" sz="5400" dirty="0"/>
              <a:t>Employee Engagement</a:t>
            </a:r>
          </a:p>
        </p:txBody>
      </p:sp>
      <p:graphicFrame>
        <p:nvGraphicFramePr>
          <p:cNvPr id="7" name="Content Placeholder 2">
            <a:extLst>
              <a:ext uri="{FF2B5EF4-FFF2-40B4-BE49-F238E27FC236}">
                <a16:creationId xmlns:a16="http://schemas.microsoft.com/office/drawing/2014/main" id="{4C48F894-4AC2-B17E-8DF0-67CD0C4FCC23}"/>
              </a:ext>
            </a:extLst>
          </p:cNvPr>
          <p:cNvGraphicFramePr>
            <a:graphicFrameLocks noGrp="1"/>
          </p:cNvGraphicFramePr>
          <p:nvPr>
            <p:ph idx="1"/>
            <p:extLst>
              <p:ext uri="{D42A27DB-BD31-4B8C-83A1-F6EECF244321}">
                <p14:modId xmlns:p14="http://schemas.microsoft.com/office/powerpoint/2010/main" val="2600109605"/>
              </p:ext>
            </p:extLst>
          </p:nvPr>
        </p:nvGraphicFramePr>
        <p:xfrm>
          <a:off x="4635591" y="2524369"/>
          <a:ext cx="4635571" cy="37854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One in a crowd">
            <a:extLst>
              <a:ext uri="{FF2B5EF4-FFF2-40B4-BE49-F238E27FC236}">
                <a16:creationId xmlns:a16="http://schemas.microsoft.com/office/drawing/2014/main" id="{1E51A98F-8CA8-0090-06BB-19FFA2763C4D}"/>
              </a:ext>
            </a:extLst>
          </p:cNvPr>
          <p:cNvPicPr>
            <a:picLocks noChangeAspect="1"/>
          </p:cNvPicPr>
          <p:nvPr/>
        </p:nvPicPr>
        <p:blipFill rotWithShape="1">
          <a:blip r:embed="rId7"/>
          <a:srcRect l="28748" r="20557"/>
          <a:stretch/>
        </p:blipFill>
        <p:spPr>
          <a:xfrm>
            <a:off x="20" y="10"/>
            <a:ext cx="4635571" cy="6857990"/>
          </a:xfrm>
          <a:prstGeom prst="rect">
            <a:avLst/>
          </a:prstGeom>
          <a:effectLst/>
        </p:spPr>
      </p:pic>
      <p:sp>
        <p:nvSpPr>
          <p:cNvPr id="4" name="TextBox 3">
            <a:extLst>
              <a:ext uri="{FF2B5EF4-FFF2-40B4-BE49-F238E27FC236}">
                <a16:creationId xmlns:a16="http://schemas.microsoft.com/office/drawing/2014/main" id="{2547CCAE-8E6E-ACDF-F21D-5297EB3A9CA3}"/>
              </a:ext>
            </a:extLst>
          </p:cNvPr>
          <p:cNvSpPr txBox="1"/>
          <p:nvPr/>
        </p:nvSpPr>
        <p:spPr>
          <a:xfrm flipH="1">
            <a:off x="8192005" y="4684018"/>
            <a:ext cx="2158314" cy="646331"/>
          </a:xfrm>
          <a:prstGeom prst="rect">
            <a:avLst/>
          </a:prstGeom>
          <a:noFill/>
        </p:spPr>
        <p:txBody>
          <a:bodyPr wrap="square" rtlCol="0">
            <a:spAutoFit/>
          </a:bodyPr>
          <a:lstStyle/>
          <a:p>
            <a:r>
              <a:rPr lang="en-GB" dirty="0">
                <a:ln w="0"/>
                <a:solidFill>
                  <a:schemeClr val="accent1"/>
                </a:solidFill>
                <a:effectLst>
                  <a:outerShdw blurRad="38100" dist="25400" dir="5400000" algn="ctr" rotWithShape="0">
                    <a:srgbClr val="6E747A">
                      <a:alpha val="43000"/>
                    </a:srgbClr>
                  </a:outerShdw>
                </a:effectLst>
              </a:rPr>
              <a:t>Healthy &amp; Safe working </a:t>
            </a:r>
            <a:r>
              <a:rPr lang="en-GB" dirty="0" err="1">
                <a:ln w="0"/>
                <a:solidFill>
                  <a:schemeClr val="accent1"/>
                </a:solidFill>
                <a:effectLst>
                  <a:outerShdw blurRad="38100" dist="25400" dir="5400000" algn="ctr" rotWithShape="0">
                    <a:srgbClr val="6E747A">
                      <a:alpha val="43000"/>
                    </a:srgbClr>
                  </a:outerShdw>
                </a:effectLst>
              </a:rPr>
              <a:t>enviroment</a:t>
            </a:r>
            <a:endParaRPr lang="en-GB" dirty="0">
              <a:ln w="0"/>
              <a:solidFill>
                <a:schemeClr val="accent1"/>
              </a:solidFill>
              <a:effectLst>
                <a:outerShdw blurRad="38100" dist="25400" dir="5400000" algn="ctr" rotWithShape="0">
                  <a:srgbClr val="6E747A">
                    <a:alpha val="43000"/>
                  </a:srgbClr>
                </a:outerShdw>
              </a:effectLst>
            </a:endParaRPr>
          </a:p>
        </p:txBody>
      </p:sp>
      <p:sp>
        <p:nvSpPr>
          <p:cNvPr id="8" name="TextBox 7">
            <a:extLst>
              <a:ext uri="{FF2B5EF4-FFF2-40B4-BE49-F238E27FC236}">
                <a16:creationId xmlns:a16="http://schemas.microsoft.com/office/drawing/2014/main" id="{1EE156C3-EE12-AB49-D8E4-0F305FB3D188}"/>
              </a:ext>
            </a:extLst>
          </p:cNvPr>
          <p:cNvSpPr txBox="1"/>
          <p:nvPr/>
        </p:nvSpPr>
        <p:spPr>
          <a:xfrm>
            <a:off x="9612748" y="5764450"/>
            <a:ext cx="2569060" cy="369332"/>
          </a:xfrm>
          <a:prstGeom prst="rect">
            <a:avLst/>
          </a:prstGeom>
          <a:noFill/>
        </p:spPr>
        <p:txBody>
          <a:bodyPr wrap="square" rtlCol="0">
            <a:spAutoFit/>
          </a:bodyPr>
          <a:lstStyle/>
          <a:p>
            <a:r>
              <a:rPr lang="en-GB" dirty="0"/>
              <a:t>(Whitbread,2022)</a:t>
            </a:r>
          </a:p>
        </p:txBody>
      </p:sp>
      <p:cxnSp>
        <p:nvCxnSpPr>
          <p:cNvPr id="9" name="Connector: Elbow 8">
            <a:extLst>
              <a:ext uri="{FF2B5EF4-FFF2-40B4-BE49-F238E27FC236}">
                <a16:creationId xmlns:a16="http://schemas.microsoft.com/office/drawing/2014/main" id="{F72F11FB-78AC-4EDF-A360-77824E26006D}"/>
              </a:ext>
            </a:extLst>
          </p:cNvPr>
          <p:cNvCxnSpPr/>
          <p:nvPr/>
        </p:nvCxnSpPr>
        <p:spPr>
          <a:xfrm>
            <a:off x="5181600" y="2516659"/>
            <a:ext cx="1828800" cy="182880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430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8B6880AA-9B0F-0BEF-6373-633E376DF001}"/>
              </a:ext>
            </a:extLst>
          </p:cNvPr>
          <p:cNvGraphicFramePr>
            <a:graphicFrameLocks noGrp="1"/>
          </p:cNvGraphicFramePr>
          <p:nvPr>
            <p:ph idx="1"/>
            <p:extLst>
              <p:ext uri="{D42A27DB-BD31-4B8C-83A1-F6EECF244321}">
                <p14:modId xmlns:p14="http://schemas.microsoft.com/office/powerpoint/2010/main" val="20645710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60D81835-BAAD-37A7-3661-049125546578}"/>
              </a:ext>
            </a:extLst>
          </p:cNvPr>
          <p:cNvSpPr>
            <a:spLocks noGrp="1"/>
          </p:cNvSpPr>
          <p:nvPr>
            <p:ph type="title"/>
          </p:nvPr>
        </p:nvSpPr>
        <p:spPr/>
        <p:txBody>
          <a:bodyPr/>
          <a:lstStyle/>
          <a:p>
            <a:pPr algn="ctr"/>
            <a:r>
              <a:rPr lang="en-GB" dirty="0">
                <a:ln>
                  <a:solidFill>
                    <a:schemeClr val="accent1"/>
                  </a:solidFill>
                </a:ln>
                <a:solidFill>
                  <a:schemeClr val="tx2"/>
                </a:solidFill>
                <a:highlight>
                  <a:srgbClr val="00FFFF"/>
                </a:highlight>
              </a:rPr>
              <a:t>Best Practice</a:t>
            </a:r>
          </a:p>
        </p:txBody>
      </p:sp>
      <p:sp>
        <p:nvSpPr>
          <p:cNvPr id="6" name="TextBox 5">
            <a:extLst>
              <a:ext uri="{FF2B5EF4-FFF2-40B4-BE49-F238E27FC236}">
                <a16:creationId xmlns:a16="http://schemas.microsoft.com/office/drawing/2014/main" id="{82430BEE-A9A0-090F-12A7-7131B07BF5EF}"/>
              </a:ext>
            </a:extLst>
          </p:cNvPr>
          <p:cNvSpPr txBox="1"/>
          <p:nvPr/>
        </p:nvSpPr>
        <p:spPr>
          <a:xfrm flipH="1">
            <a:off x="8100509" y="4001294"/>
            <a:ext cx="2775472" cy="1477328"/>
          </a:xfrm>
          <a:prstGeom prst="rect">
            <a:avLst/>
          </a:prstGeom>
          <a:noFill/>
        </p:spPr>
        <p:txBody>
          <a:bodyPr wrap="square" rtlCol="0">
            <a:spAutoFit/>
          </a:bodyPr>
          <a:lstStyle/>
          <a:p>
            <a:r>
              <a:rPr lang="en-GB" dirty="0"/>
              <a:t>UK Hospitality industry (2022), provides employees with hospitality Pod Cast, memberships, campaigns where voices are heard.</a:t>
            </a:r>
          </a:p>
        </p:txBody>
      </p:sp>
    </p:spTree>
    <p:extLst>
      <p:ext uri="{BB962C8B-B14F-4D97-AF65-F5344CB8AC3E}">
        <p14:creationId xmlns:p14="http://schemas.microsoft.com/office/powerpoint/2010/main" val="3533439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1"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5BA6FB5-FF6F-7EDA-3CCE-E2CF4FB89D4D}"/>
              </a:ext>
            </a:extLst>
          </p:cNvPr>
          <p:cNvSpPr>
            <a:spLocks noGrp="1"/>
          </p:cNvSpPr>
          <p:nvPr>
            <p:ph type="title"/>
          </p:nvPr>
        </p:nvSpPr>
        <p:spPr>
          <a:xfrm>
            <a:off x="804672" y="2053641"/>
            <a:ext cx="3669161" cy="2760098"/>
          </a:xfrm>
        </p:spPr>
        <p:txBody>
          <a:bodyPr>
            <a:normAutofit/>
          </a:bodyPr>
          <a:lstStyle/>
          <a:p>
            <a:r>
              <a:rPr lang="en-GB" sz="3700">
                <a:solidFill>
                  <a:schemeClr val="tx2"/>
                </a:solidFill>
              </a:rPr>
              <a:t>“Four Impacted areas as described by Research in hospitality” (2021)</a:t>
            </a:r>
          </a:p>
        </p:txBody>
      </p:sp>
      <p:sp>
        <p:nvSpPr>
          <p:cNvPr id="24" name="Content Placeholder 2">
            <a:extLst>
              <a:ext uri="{FF2B5EF4-FFF2-40B4-BE49-F238E27FC236}">
                <a16:creationId xmlns:a16="http://schemas.microsoft.com/office/drawing/2014/main" id="{A3FEB946-3037-1A4C-5157-592F1CE3674C}"/>
              </a:ext>
            </a:extLst>
          </p:cNvPr>
          <p:cNvSpPr>
            <a:spLocks noGrp="1"/>
          </p:cNvSpPr>
          <p:nvPr>
            <p:ph idx="1"/>
          </p:nvPr>
        </p:nvSpPr>
        <p:spPr>
          <a:xfrm>
            <a:off x="6090574" y="801866"/>
            <a:ext cx="5306084" cy="5230634"/>
          </a:xfrm>
          <a:noFill/>
          <a:ln>
            <a:noFill/>
          </a:ln>
        </p:spPr>
        <p:txBody>
          <a:bodyPr anchor="ctr">
            <a:normAutofit/>
          </a:bodyPr>
          <a:lstStyle/>
          <a:p>
            <a:r>
              <a:rPr lang="en-GB" sz="1800" dirty="0">
                <a:solidFill>
                  <a:schemeClr val="tx2"/>
                </a:solidFill>
                <a:highlight>
                  <a:srgbClr val="00FFFF"/>
                </a:highlight>
              </a:rPr>
              <a:t>Knowledge</a:t>
            </a:r>
          </a:p>
          <a:p>
            <a:r>
              <a:rPr lang="en-GB" sz="1800" dirty="0">
                <a:solidFill>
                  <a:schemeClr val="tx2"/>
                </a:solidFill>
                <a:highlight>
                  <a:srgbClr val="00FFFF"/>
                </a:highlight>
              </a:rPr>
              <a:t>Personal Development</a:t>
            </a:r>
          </a:p>
          <a:p>
            <a:r>
              <a:rPr lang="en-GB" sz="1800" dirty="0">
                <a:solidFill>
                  <a:schemeClr val="tx2"/>
                </a:solidFill>
                <a:highlight>
                  <a:srgbClr val="00FFFF"/>
                </a:highlight>
              </a:rPr>
              <a:t>System Development</a:t>
            </a:r>
          </a:p>
          <a:p>
            <a:r>
              <a:rPr lang="en-GB" sz="1800" dirty="0">
                <a:solidFill>
                  <a:schemeClr val="tx2"/>
                </a:solidFill>
                <a:highlight>
                  <a:srgbClr val="00FFFF"/>
                </a:highlight>
              </a:rPr>
              <a:t>Productive Development</a:t>
            </a:r>
          </a:p>
          <a:p>
            <a:pPr marL="0" indent="0">
              <a:buNone/>
            </a:pPr>
            <a:r>
              <a:rPr lang="en-GB" sz="1800" dirty="0">
                <a:solidFill>
                  <a:schemeClr val="tx2"/>
                </a:solidFill>
              </a:rPr>
              <a:t>Importance of evaluating and reflecting the structure for students, employees learning impact through educators DBE, design based educators (2018) Hotel school developed for the hospitality industry. </a:t>
            </a:r>
          </a:p>
        </p:txBody>
      </p:sp>
    </p:spTree>
    <p:extLst>
      <p:ext uri="{BB962C8B-B14F-4D97-AF65-F5344CB8AC3E}">
        <p14:creationId xmlns:p14="http://schemas.microsoft.com/office/powerpoint/2010/main" val="2809666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intage compass">
            <a:extLst>
              <a:ext uri="{FF2B5EF4-FFF2-40B4-BE49-F238E27FC236}">
                <a16:creationId xmlns:a16="http://schemas.microsoft.com/office/drawing/2014/main" id="{0E0F5A55-8EA1-E06B-05B7-FCAA65EEFA43}"/>
              </a:ext>
            </a:extLst>
          </p:cNvPr>
          <p:cNvPicPr>
            <a:picLocks noChangeAspect="1"/>
          </p:cNvPicPr>
          <p:nvPr/>
        </p:nvPicPr>
        <p:blipFill rotWithShape="1">
          <a:blip r:embed="rId2"/>
          <a:srcRect l="23156"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46F1F6-90AC-AA0F-4729-6FEE5019FF6D}"/>
              </a:ext>
            </a:extLst>
          </p:cNvPr>
          <p:cNvSpPr>
            <a:spLocks noGrp="1"/>
          </p:cNvSpPr>
          <p:nvPr>
            <p:ph type="title"/>
          </p:nvPr>
        </p:nvSpPr>
        <p:spPr>
          <a:xfrm>
            <a:off x="377775" y="247426"/>
            <a:ext cx="2537548" cy="1501244"/>
          </a:xfrm>
        </p:spPr>
        <p:txBody>
          <a:bodyPr>
            <a:normAutofit fontScale="90000"/>
          </a:bodyPr>
          <a:lstStyle/>
          <a:p>
            <a:r>
              <a:rPr lang="en-GB" sz="4000" dirty="0"/>
              <a:t>Disney's Compass (2020) </a:t>
            </a:r>
          </a:p>
        </p:txBody>
      </p:sp>
      <p:sp>
        <p:nvSpPr>
          <p:cNvPr id="3" name="Content Placeholder 2">
            <a:extLst>
              <a:ext uri="{FF2B5EF4-FFF2-40B4-BE49-F238E27FC236}">
                <a16:creationId xmlns:a16="http://schemas.microsoft.com/office/drawing/2014/main" id="{E86AFE7E-2C6B-9F1C-D49A-FAB95A4D06DC}"/>
              </a:ext>
            </a:extLst>
          </p:cNvPr>
          <p:cNvSpPr>
            <a:spLocks noGrp="1"/>
          </p:cNvSpPr>
          <p:nvPr>
            <p:ph idx="1"/>
          </p:nvPr>
        </p:nvSpPr>
        <p:spPr>
          <a:xfrm>
            <a:off x="5836292" y="704534"/>
            <a:ext cx="6551406" cy="5889904"/>
          </a:xfrm>
        </p:spPr>
        <p:txBody>
          <a:bodyPr>
            <a:normAutofit/>
          </a:bodyPr>
          <a:lstStyle/>
          <a:p>
            <a:pPr marL="0" indent="0">
              <a:buNone/>
            </a:pPr>
            <a:r>
              <a:rPr lang="en-GB" sz="3200" dirty="0"/>
              <a:t>Disney's compass, has four main points </a:t>
            </a:r>
            <a:r>
              <a:rPr lang="en-GB" sz="3200"/>
              <a:t>for quality-</a:t>
            </a:r>
            <a:endParaRPr lang="en-GB" sz="3200" dirty="0"/>
          </a:p>
          <a:p>
            <a:r>
              <a:rPr lang="en-GB" sz="3200" dirty="0"/>
              <a:t>Guestology</a:t>
            </a:r>
          </a:p>
          <a:p>
            <a:r>
              <a:rPr lang="en-GB" sz="3200" dirty="0"/>
              <a:t>Quality Standards</a:t>
            </a:r>
          </a:p>
          <a:p>
            <a:r>
              <a:rPr lang="en-GB" sz="3200" dirty="0"/>
              <a:t>Deliver system </a:t>
            </a:r>
          </a:p>
          <a:p>
            <a:r>
              <a:rPr lang="en-GB" sz="3200" dirty="0"/>
              <a:t>Integration</a:t>
            </a:r>
          </a:p>
          <a:p>
            <a:pPr marL="0" indent="0">
              <a:buNone/>
            </a:pPr>
            <a:r>
              <a:rPr lang="en-GB" sz="3200" dirty="0"/>
              <a:t>“Exceeding Guests’ expectations is Disney’s service strategy, and paying attention to every detail is the tactic by which it is accomplished”. (2022)</a:t>
            </a:r>
          </a:p>
          <a:p>
            <a:pPr marL="0" indent="0">
              <a:buNone/>
            </a:pPr>
            <a:endParaRPr lang="en-GB" sz="3200" dirty="0"/>
          </a:p>
        </p:txBody>
      </p:sp>
    </p:spTree>
    <p:extLst>
      <p:ext uri="{BB962C8B-B14F-4D97-AF65-F5344CB8AC3E}">
        <p14:creationId xmlns:p14="http://schemas.microsoft.com/office/powerpoint/2010/main" val="763069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4F2AB-6EBB-CF23-1D44-E847ABBD6077}"/>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D8C014F9-8025-A960-3F9E-0B35C831522B}"/>
              </a:ext>
            </a:extLst>
          </p:cNvPr>
          <p:cNvSpPr>
            <a:spLocks noGrp="1"/>
          </p:cNvSpPr>
          <p:nvPr>
            <p:ph idx="1"/>
          </p:nvPr>
        </p:nvSpPr>
        <p:spPr>
          <a:xfrm>
            <a:off x="1064342" y="1486894"/>
            <a:ext cx="10449147" cy="4715123"/>
          </a:xfrm>
        </p:spPr>
        <p:txBody>
          <a:bodyPr/>
          <a:lstStyle/>
          <a:p>
            <a:endParaRPr lang="en-GB" dirty="0"/>
          </a:p>
          <a:p>
            <a:pPr algn="just">
              <a:lnSpc>
                <a:spcPct val="150000"/>
              </a:lnSpc>
            </a:pPr>
            <a:r>
              <a:rPr lang="en-GB" sz="1200" dirty="0">
                <a:latin typeface="Arial" panose="020B0604020202020204" pitchFamily="34" charset="0"/>
                <a:cs typeface="Arial" panose="020B0604020202020204" pitchFamily="34" charset="0"/>
              </a:rPr>
              <a:t> Assen, H., de Boer, M.R. and Fernandes, M.B. (2021) ‘Moving to design-based education in hotel management school: proof of success and beyond - a research journey’,(2018) Research in hospitality management, 11(2), pp. 145–150. Available at: </a:t>
            </a:r>
            <a:r>
              <a:rPr lang="en-GB" sz="1200" dirty="0">
                <a:latin typeface="Arial" panose="020B0604020202020204" pitchFamily="34" charset="0"/>
                <a:cs typeface="Arial" panose="020B0604020202020204" pitchFamily="34" charset="0"/>
                <a:hlinkClick r:id="rId2"/>
              </a:rPr>
              <a:t>https://doi.org/10.1080/22243534.2021.1917754</a:t>
            </a:r>
            <a:r>
              <a:rPr lang="en-GB" sz="1200" dirty="0">
                <a:latin typeface="Arial" panose="020B0604020202020204" pitchFamily="34" charset="0"/>
                <a:cs typeface="Arial" panose="020B0604020202020204" pitchFamily="34" charset="0"/>
              </a:rPr>
              <a:t>. (Accessed November 2022)</a:t>
            </a:r>
          </a:p>
          <a:p>
            <a:pPr algn="just">
              <a:lnSpc>
                <a:spcPct val="150000"/>
              </a:lnSpc>
            </a:pPr>
            <a:r>
              <a:rPr lang="en-GB" sz="1200" dirty="0">
                <a:latin typeface="Arial" panose="020B0604020202020204" pitchFamily="34" charset="0"/>
                <a:cs typeface="Arial" panose="020B0604020202020204" pitchFamily="34" charset="0"/>
              </a:rPr>
              <a:t>Bridger, E. (2018) Employee engagement : a practical introduction . Second edition. London :, Kogan Page.</a:t>
            </a:r>
          </a:p>
          <a:p>
            <a:pPr algn="just">
              <a:lnSpc>
                <a:spcPct val="150000"/>
              </a:lnSpc>
            </a:pPr>
            <a:r>
              <a:rPr lang="en-GB" sz="1200" dirty="0">
                <a:latin typeface="Arial" panose="020B0604020202020204" pitchFamily="34" charset="0"/>
                <a:cs typeface="Arial" panose="020B0604020202020204" pitchFamily="34" charset="0"/>
              </a:rPr>
              <a:t>Disney compass, Disney institute., 2020. Be Our Guest. New York: Disney Editions.</a:t>
            </a:r>
          </a:p>
          <a:p>
            <a:pPr algn="just">
              <a:lnSpc>
                <a:spcPct val="150000"/>
              </a:lnSpc>
            </a:pPr>
            <a:r>
              <a:rPr lang="en-GB" sz="1200" dirty="0">
                <a:latin typeface="Arial" panose="020B0604020202020204" pitchFamily="34" charset="0"/>
                <a:cs typeface="Arial" panose="020B0604020202020204" pitchFamily="34" charset="0"/>
              </a:rPr>
              <a:t>Disney quality service, Week 2 Hospitality and Guest services Moodle (August 2022), (Accessed 1st December 2022)</a:t>
            </a:r>
          </a:p>
          <a:p>
            <a:pPr algn="just">
              <a:lnSpc>
                <a:spcPct val="150000"/>
              </a:lnSpc>
            </a:pPr>
            <a:r>
              <a:rPr lang="en-GB" sz="1200" dirty="0">
                <a:latin typeface="Arial" panose="020B0604020202020204" pitchFamily="34" charset="0"/>
                <a:cs typeface="Arial" panose="020B0604020202020204" pitchFamily="34" charset="0"/>
                <a:hlinkClick r:id="rId3"/>
              </a:rPr>
              <a:t>https://www.ukhospitality.org.uk</a:t>
            </a:r>
            <a:r>
              <a:rPr lang="en-GB" sz="1200" dirty="0">
                <a:latin typeface="Arial" panose="020B0604020202020204" pitchFamily="34" charset="0"/>
                <a:cs typeface="Arial" panose="020B0604020202020204" pitchFamily="34" charset="0"/>
              </a:rPr>
              <a:t> (2022)</a:t>
            </a:r>
          </a:p>
          <a:p>
            <a:pPr algn="just">
              <a:lnSpc>
                <a:spcPct val="150000"/>
              </a:lnSpc>
            </a:pPr>
            <a:r>
              <a:rPr lang="en-GB" sz="1200" dirty="0">
                <a:latin typeface="Arial" panose="020B0604020202020204" pitchFamily="34" charset="0"/>
                <a:cs typeface="Arial" panose="020B0604020202020204" pitchFamily="34" charset="0"/>
              </a:rPr>
              <a:t>IES Model </a:t>
            </a:r>
            <a:r>
              <a:rPr lang="en-GB" sz="1200" dirty="0" err="1">
                <a:latin typeface="Arial" panose="020B0604020202020204" pitchFamily="34" charset="0"/>
                <a:cs typeface="Arial" panose="020B0604020202020204" pitchFamily="34" charset="0"/>
              </a:rPr>
              <a:t>uwtsd</a:t>
            </a:r>
            <a:r>
              <a:rPr lang="en-GB" sz="1200" dirty="0">
                <a:latin typeface="Arial" panose="020B0604020202020204" pitchFamily="34" charset="0"/>
                <a:cs typeface="Arial" panose="020B0604020202020204" pitchFamily="34" charset="0"/>
              </a:rPr>
              <a:t> 2022, PowerPoint Moodle week 8(Accessed 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December 2022)</a:t>
            </a:r>
          </a:p>
          <a:p>
            <a:pPr algn="just">
              <a:lnSpc>
                <a:spcPct val="150000"/>
              </a:lnSpc>
            </a:pPr>
            <a:r>
              <a:rPr lang="en-GB" sz="1200" dirty="0">
                <a:latin typeface="Arial" panose="020B0604020202020204" pitchFamily="34" charset="0"/>
                <a:cs typeface="Arial" panose="020B0604020202020204" pitchFamily="34" charset="0"/>
              </a:rPr>
              <a:t>Macdonald, s., 2021. 7 WAYS TO CREATE A GREAT CUSTOMER EXPERIENCE STRATEGY. [Blog] Available at: https://www.superoffice.com/blog/customer-experience-strategy/ [Accessed 31 August 2021].</a:t>
            </a:r>
          </a:p>
          <a:p>
            <a:pPr algn="just">
              <a:lnSpc>
                <a:spcPct val="150000"/>
              </a:lnSpc>
            </a:pPr>
            <a:r>
              <a:rPr lang="en-GB" sz="1200" dirty="0">
                <a:latin typeface="Arial" panose="020B0604020202020204" pitchFamily="34" charset="0"/>
                <a:cs typeface="Arial" panose="020B0604020202020204" pitchFamily="34" charset="0"/>
              </a:rPr>
              <a:t>Premier Inn,  </a:t>
            </a:r>
            <a:r>
              <a:rPr lang="en-GB" sz="1200" dirty="0">
                <a:latin typeface="Arial" panose="020B0604020202020204" pitchFamily="34" charset="0"/>
                <a:cs typeface="Arial" panose="020B0604020202020204" pitchFamily="34" charset="0"/>
                <a:hlinkClick r:id="rId4"/>
              </a:rPr>
              <a:t>https://www.whitbread.co.uk/</a:t>
            </a:r>
            <a:r>
              <a:rPr lang="en-GB" sz="1200" dirty="0">
                <a:latin typeface="Arial" panose="020B0604020202020204" pitchFamily="34" charset="0"/>
                <a:cs typeface="Arial" panose="020B0604020202020204" pitchFamily="34" charset="0"/>
              </a:rPr>
              <a:t> Employee engagement 2021/2022</a:t>
            </a:r>
          </a:p>
          <a:p>
            <a:pPr marL="0" indent="0" algn="just">
              <a:lnSpc>
                <a:spcPct val="150000"/>
              </a:lnSpc>
              <a:buNone/>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956564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428</TotalTime>
  <Words>642</Words>
  <Application>Microsoft Office PowerPoint</Application>
  <PresentationFormat>Widescreen</PresentationFormat>
  <Paragraphs>64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Sarah Ali BMIH4006 Muhammad Cassamo Employee Engagement</vt:lpstr>
      <vt:lpstr>PowerPoint Presentation</vt:lpstr>
      <vt:lpstr>Employees engagement why it matters.</vt:lpstr>
      <vt:lpstr>IES Model of Engagement </vt:lpstr>
      <vt:lpstr>Employee Engagement</vt:lpstr>
      <vt:lpstr>Best Practice</vt:lpstr>
      <vt:lpstr>“Four Impacted areas as described by Research in hospitality” (2021)</vt:lpstr>
      <vt:lpstr>Disney's Compass (2020)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Ali (2119052)</dc:creator>
  <cp:lastModifiedBy>Sarah Ali (2119052)</cp:lastModifiedBy>
  <cp:revision>1</cp:revision>
  <dcterms:created xsi:type="dcterms:W3CDTF">2022-12-01T20:37:17Z</dcterms:created>
  <dcterms:modified xsi:type="dcterms:W3CDTF">2022-12-02T03:45:43Z</dcterms:modified>
</cp:coreProperties>
</file>