
<file path=[Content_Types].xml><?xml version="1.0" encoding="utf-8"?>
<Types xmlns="http://schemas.openxmlformats.org/package/2006/content-types">
  <Default ContentType="application/x-fontdata" Extension="fntdata"/>
  <Default ContentType="image/jpeg" Extension="jpg"/>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15.xml"/>
  <Override ContentType="application/vnd.openxmlformats-officedocument.presentationml.notesSlide+xml" PartName="/ppt/notesSlides/notesSlide16.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arget="ppt/presentation.xml" Type="http://schemas.openxmlformats.org/officeDocument/2006/relationships/officeDocument"/></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aveSubsetFonts="1" strictFirstAndLastChars="0">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x="9144000" cy="5143500"/>
  <p:notesSz cx="6858000" cy="9144000"/>
  <p:embeddedFontLst>
    <p:embeddedFont>
      <p:font typeface="Roboto"/>
      <p:regular r:id="rId22"/>
      <p:bold r:id="rId23"/>
      <p:italic r:id="rId24"/>
      <p:boldItalic r:id="rId25"/>
    </p:embeddedFont>
    <p:embeddedFont>
      <p:font typeface="Nunito"/>
      <p:regular r:id="rId26"/>
      <p:bold r:id="rId27"/>
      <p:italic r:id="rId28"/>
      <p:boldItalic r:id="rId29"/>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d="100" n="100"/>
          <a:sy d="100" n="100"/>
        </p:scale>
        <p:origin x="0" y="0"/>
      </p:cViewPr>
      <p:guideLst>
        <p:guide orient="horz" pos="1620"/>
        <p:guide pos="2880"/>
      </p:guideLst>
    </p:cSldViewPr>
  </p:slideViewPr>
</p:viewPr>
</file>

<file path=ppt/_rels/presentation.xml.rels><?xml version="1.0" encoding="UTF-8" standalone="yes"?><Relationships xmlns="http://schemas.openxmlformats.org/package/2006/relationships"><Relationship Id="rId27" Target="fonts/Nunito-bold.fntdata" Type="http://schemas.openxmlformats.org/officeDocument/2006/relationships/font"/><Relationship Id="rId26" Target="fonts/Nunito-regular.fntdata" Type="http://schemas.openxmlformats.org/officeDocument/2006/relationships/font"/><Relationship Id="rId25" Target="fonts/Roboto-boldItalic.fntdata" Type="http://schemas.openxmlformats.org/officeDocument/2006/relationships/font"/><Relationship Id="rId24" Target="fonts/Roboto-italic.fntdata" Type="http://schemas.openxmlformats.org/officeDocument/2006/relationships/font"/><Relationship Id="rId21" Target="slides/slide16.xml" Type="http://schemas.openxmlformats.org/officeDocument/2006/relationships/slide"/><Relationship Id="rId19" Target="slides/slide14.xml" Type="http://schemas.openxmlformats.org/officeDocument/2006/relationships/slide"/><Relationship Id="rId20" Target="slides/slide15.xml" Type="http://schemas.openxmlformats.org/officeDocument/2006/relationships/slide"/><Relationship Id="rId18" Target="slides/slide13.xml" Type="http://schemas.openxmlformats.org/officeDocument/2006/relationships/slide"/><Relationship Id="rId17" Target="slides/slide12.xml" Type="http://schemas.openxmlformats.org/officeDocument/2006/relationships/slide"/><Relationship Id="rId16" Target="slides/slide11.xml" Type="http://schemas.openxmlformats.org/officeDocument/2006/relationships/slide"/><Relationship Id="rId15" Target="slides/slide10.xml" Type="http://schemas.openxmlformats.org/officeDocument/2006/relationships/slide"/><Relationship Id="rId14" Target="slides/slide9.xml" Type="http://schemas.openxmlformats.org/officeDocument/2006/relationships/slide"/><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notesMasters/notesMaster1.xml" Type="http://schemas.openxmlformats.org/officeDocument/2006/relationships/notesMaster"/><Relationship Id="rId4" Target="slideMasters/slideMaster1.xml" Type="http://schemas.openxmlformats.org/officeDocument/2006/relationships/slideMaster"/><Relationship Id="rId3" Target="presProps.xml" Type="http://schemas.openxmlformats.org/officeDocument/2006/relationships/presProps"/><Relationship Id="rId23" Target="fonts/Roboto-bold.fntdata" Type="http://schemas.openxmlformats.org/officeDocument/2006/relationships/font"/><Relationship Id="rId29" Target="fonts/Nunito-boldItalic.fntdata" Type="http://schemas.openxmlformats.org/officeDocument/2006/relationships/font"/><Relationship Id="rId2" Target="viewProps.xml" Type="http://schemas.openxmlformats.org/officeDocument/2006/relationships/viewProps"/><Relationship Id="rId22" Target="fonts/Roboto-regular.fntdata" Type="http://schemas.openxmlformats.org/officeDocument/2006/relationships/font"/><Relationship Id="rId28" Target="fonts/Nunito-italic.fntdata" Type="http://schemas.openxmlformats.org/officeDocument/2006/relationships/font"/><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4" name="Shape 124"/>
        <p:cNvGrpSpPr/>
        <p:nvPr/>
      </p:nvGrpSpPr>
      <p:grpSpPr>
        <a:xfrm>
          <a:off x="0" y="0"/>
          <a:ext cx="0" cy="0"/>
          <a:chOff x="0" y="0"/>
          <a:chExt cx="0" cy="0"/>
        </a:xfrm>
      </p:grpSpPr>
      <p:sp>
        <p:nvSpPr>
          <p:cNvPr id="125" name="Google Shape;12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p: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1" name="Shape 131"/>
        <p:cNvGrpSpPr/>
        <p:nvPr/>
      </p:nvGrpSpPr>
      <p:grpSpPr>
        <a:xfrm>
          <a:off x="0" y="0"/>
          <a:ext cx="0" cy="0"/>
          <a:chOff x="0" y="0"/>
          <a:chExt cx="0" cy="0"/>
        </a:xfrm>
      </p:grpSpPr>
      <p:sp>
        <p:nvSpPr>
          <p:cNvPr id="132" name="Google Shape;132;g7630fe3741_0_16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7630fe3741_0_167: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8" name="Shape 138"/>
        <p:cNvGrpSpPr/>
        <p:nvPr/>
      </p:nvGrpSpPr>
      <p:grpSpPr>
        <a:xfrm>
          <a:off x="0" y="0"/>
          <a:ext cx="0" cy="0"/>
          <a:chOff x="0" y="0"/>
          <a:chExt cx="0" cy="0"/>
        </a:xfrm>
      </p:grpSpPr>
      <p:sp>
        <p:nvSpPr>
          <p:cNvPr id="139" name="Google Shape;139;g7630fe3741_0_1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7630fe3741_0_177: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6" name="Shape 146"/>
        <p:cNvGrpSpPr/>
        <p:nvPr/>
      </p:nvGrpSpPr>
      <p:grpSpPr>
        <a:xfrm>
          <a:off x="0" y="0"/>
          <a:ext cx="0" cy="0"/>
          <a:chOff x="0" y="0"/>
          <a:chExt cx="0" cy="0"/>
        </a:xfrm>
      </p:grpSpPr>
      <p:sp>
        <p:nvSpPr>
          <p:cNvPr id="147" name="Google Shape;147;g7630fe3741_0_4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8" name="Google Shape;148;g7630fe3741_0_419: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3" name="Shape 153"/>
        <p:cNvGrpSpPr/>
        <p:nvPr/>
      </p:nvGrpSpPr>
      <p:grpSpPr>
        <a:xfrm>
          <a:off x="0" y="0"/>
          <a:ext cx="0" cy="0"/>
          <a:chOff x="0" y="0"/>
          <a:chExt cx="0" cy="0"/>
        </a:xfrm>
      </p:grpSpPr>
      <p:sp>
        <p:nvSpPr>
          <p:cNvPr id="154" name="Google Shape;154;g6d16372f66_0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6d16372f66_0_2: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8" name="Shape 158"/>
        <p:cNvGrpSpPr/>
        <p:nvPr/>
      </p:nvGrpSpPr>
      <p:grpSpPr>
        <a:xfrm>
          <a:off x="0" y="0"/>
          <a:ext cx="0" cy="0"/>
          <a:chOff x="0" y="0"/>
          <a:chExt cx="0" cy="0"/>
        </a:xfrm>
      </p:grpSpPr>
      <p:sp>
        <p:nvSpPr>
          <p:cNvPr id="159" name="Google Shape;159;g6d16372f66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6d16372f66_0_2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4" name="Shape 164"/>
        <p:cNvGrpSpPr/>
        <p:nvPr/>
      </p:nvGrpSpPr>
      <p:grpSpPr>
        <a:xfrm>
          <a:off x="0" y="0"/>
          <a:ext cx="0" cy="0"/>
          <a:chOff x="0" y="0"/>
          <a:chExt cx="0" cy="0"/>
        </a:xfrm>
      </p:grpSpPr>
      <p:sp>
        <p:nvSpPr>
          <p:cNvPr id="165" name="Google Shape;165;g7630fe3741_0_3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6" name="Google Shape;166;g7630fe3741_0_398: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1" name="Shape 171"/>
        <p:cNvGrpSpPr/>
        <p:nvPr/>
      </p:nvGrpSpPr>
      <p:grpSpPr>
        <a:xfrm>
          <a:off x="0" y="0"/>
          <a:ext cx="0" cy="0"/>
          <a:chOff x="0" y="0"/>
          <a:chExt cx="0" cy="0"/>
        </a:xfrm>
      </p:grpSpPr>
      <p:sp>
        <p:nvSpPr>
          <p:cNvPr id="172" name="Google Shape;172;g6d16372f66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3" name="Google Shape;173;g6d16372f66_0_7: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6" name="Shape 176"/>
        <p:cNvGrpSpPr/>
        <p:nvPr/>
      </p:nvGrpSpPr>
      <p:grpSpPr>
        <a:xfrm>
          <a:off x="0" y="0"/>
          <a:ext cx="0" cy="0"/>
          <a:chOff x="0" y="0"/>
          <a:chExt cx="0" cy="0"/>
        </a:xfrm>
      </p:grpSpPr>
      <p:sp>
        <p:nvSpPr>
          <p:cNvPr id="177" name="Google Shape;177;g763e8930f9_2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8" name="Google Shape;178;g763e8930f9_2_18: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2" name="Shape 182"/>
        <p:cNvGrpSpPr/>
        <p:nvPr/>
      </p:nvGrpSpPr>
      <p:grpSpPr>
        <a:xfrm>
          <a:off x="0" y="0"/>
          <a:ext cx="0" cy="0"/>
          <a:chOff x="0" y="0"/>
          <a:chExt cx="0" cy="0"/>
        </a:xfrm>
      </p:grpSpPr>
      <p:sp>
        <p:nvSpPr>
          <p:cNvPr id="183" name="Google Shape;183;g7630fe3741_0_40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4" name="Google Shape;184;g7630fe3741_0_405: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8" name="Shape 188"/>
        <p:cNvGrpSpPr/>
        <p:nvPr/>
      </p:nvGrpSpPr>
      <p:grpSpPr>
        <a:xfrm>
          <a:off x="0" y="0"/>
          <a:ext cx="0" cy="0"/>
          <a:chOff x="0" y="0"/>
          <a:chExt cx="0" cy="0"/>
        </a:xfrm>
      </p:grpSpPr>
      <p:sp>
        <p:nvSpPr>
          <p:cNvPr id="189" name="Google Shape;189;g6d16372f66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0" name="Google Shape;190;g6d16372f66_0_12: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3" name="Shape 193"/>
        <p:cNvGrpSpPr/>
        <p:nvPr/>
      </p:nvGrpSpPr>
      <p:grpSpPr>
        <a:xfrm>
          <a:off x="0" y="0"/>
          <a:ext cx="0" cy="0"/>
          <a:chOff x="0" y="0"/>
          <a:chExt cx="0" cy="0"/>
        </a:xfrm>
      </p:grpSpPr>
      <p:sp>
        <p:nvSpPr>
          <p:cNvPr id="194" name="Google Shape;194;g763e8930f9_2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5" name="Google Shape;195;g763e8930f9_2_9: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9" name="Shape 199"/>
        <p:cNvGrpSpPr/>
        <p:nvPr/>
      </p:nvGrpSpPr>
      <p:grpSpPr>
        <a:xfrm>
          <a:off x="0" y="0"/>
          <a:ext cx="0" cy="0"/>
          <a:chOff x="0" y="0"/>
          <a:chExt cx="0" cy="0"/>
        </a:xfrm>
      </p:grpSpPr>
      <p:sp>
        <p:nvSpPr>
          <p:cNvPr id="200" name="Google Shape;200;g763f52352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1" name="Google Shape;201;g763f523529_0_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8" name="Shape 208"/>
        <p:cNvGrpSpPr/>
        <p:nvPr/>
      </p:nvGrpSpPr>
      <p:grpSpPr>
        <a:xfrm>
          <a:off x="0" y="0"/>
          <a:ext cx="0" cy="0"/>
          <a:chOff x="0" y="0"/>
          <a:chExt cx="0" cy="0"/>
        </a:xfrm>
      </p:grpSpPr>
      <p:sp>
        <p:nvSpPr>
          <p:cNvPr id="209" name="Google Shape;209;g7630fe3741_0_3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0" name="Google Shape;210;g7630fe3741_0_388: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4" name="Shape 214"/>
        <p:cNvGrpSpPr/>
        <p:nvPr/>
      </p:nvGrpSpPr>
      <p:grpSpPr>
        <a:xfrm>
          <a:off x="0" y="0"/>
          <a:ext cx="0" cy="0"/>
          <a:chOff x="0" y="0"/>
          <a:chExt cx="0" cy="0"/>
        </a:xfrm>
      </p:grpSpPr>
      <p:sp>
        <p:nvSpPr>
          <p:cNvPr id="215" name="Google Shape;215;g763e8930f9_2_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6" name="Google Shape;216;g763e8930f9_2_2: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9" name="Shape 219"/>
        <p:cNvGrpSpPr/>
        <p:nvPr/>
      </p:nvGrpSpPr>
      <p:grpSpPr>
        <a:xfrm>
          <a:off x="0" y="0"/>
          <a:ext cx="0" cy="0"/>
          <a:chOff x="0" y="0"/>
          <a:chExt cx="0" cy="0"/>
        </a:xfrm>
      </p:grpSpPr>
      <p:sp>
        <p:nvSpPr>
          <p:cNvPr id="220" name="Google Shape;220;g76416ed054_1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1" name="Google Shape;221;g76416ed054_1_7: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accent6"/>
        </a:solidFill>
      </p:bgPr>
    </p:bg>
    <p:spTree>
      <p:nvGrpSpPr>
        <p:cNvPr id="9"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3" name="Google Shape;13;p2"/>
          <p:cNvSpPr/>
          <p:nvPr/>
        </p:nvSpPr>
        <p:spPr>
          <a:xfrm>
            <a:off x="20327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fmla="val 153193"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6" name="Google Shape;16;p2"/>
            <p:cNvSpPr/>
            <p:nvPr/>
          </p:nvSpPr>
          <p:spPr>
            <a:xfrm>
              <a:off x="509632" y="592"/>
              <a:ext cx="1741500" cy="1044300"/>
            </a:xfrm>
            <a:prstGeom prst="parallelogram">
              <a:avLst>
                <a:gd fmla="val 153193"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7" name="Google Shape;17;p2"/>
            <p:cNvSpPr/>
            <p:nvPr/>
          </p:nvSpPr>
          <p:spPr>
            <a:xfrm>
              <a:off x="255200" y="592"/>
              <a:ext cx="1741500" cy="1044300"/>
            </a:xfrm>
            <a:prstGeom prst="parallelogram">
              <a:avLst>
                <a:gd fmla="val 153193"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fmla="val 153193" name="adj"/>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0" name="Google Shape;20;p2"/>
            <p:cNvSpPr/>
            <p:nvPr/>
          </p:nvSpPr>
          <p:spPr>
            <a:xfrm>
              <a:off x="1159826" y="592"/>
              <a:ext cx="1741500" cy="1044300"/>
            </a:xfrm>
            <a:prstGeom prst="parallelogram">
              <a:avLst>
                <a:gd fmla="val 153193" name="adj"/>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1" name="Google Shape;21;p2"/>
            <p:cNvSpPr/>
            <p:nvPr/>
          </p:nvSpPr>
          <p:spPr>
            <a:xfrm>
              <a:off x="905395" y="592"/>
              <a:ext cx="1741500" cy="1044300"/>
            </a:xfrm>
            <a:prstGeom prst="parallelogram">
              <a:avLst>
                <a:gd fmla="val 153193" name="adj"/>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4" name="Google Shape;24;p2"/>
            <p:cNvSpPr/>
            <p:nvPr/>
          </p:nvSpPr>
          <p:spPr>
            <a:xfrm>
              <a:off x="7279439"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5" name="Google Shape;25;p2"/>
            <p:cNvSpPr/>
            <p:nvPr/>
          </p:nvSpPr>
          <p:spPr>
            <a:xfrm>
              <a:off x="6917201"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fmla="val 158024"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8" name="Google Shape;28;p2"/>
            <p:cNvSpPr/>
            <p:nvPr/>
          </p:nvSpPr>
          <p:spPr>
            <a:xfrm>
              <a:off x="7279439" y="0"/>
              <a:ext cx="1503300" cy="863400"/>
            </a:xfrm>
            <a:prstGeom prst="parallelogram">
              <a:avLst>
                <a:gd fmla="val 158024"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29" name="Google Shape;29;p2"/>
            <p:cNvSpPr/>
            <p:nvPr/>
          </p:nvSpPr>
          <p:spPr>
            <a:xfrm>
              <a:off x="6917201" y="0"/>
              <a:ext cx="1503300" cy="863400"/>
            </a:xfrm>
            <a:prstGeom prst="parallelogram">
              <a:avLst>
                <a:gd fmla="val 158024"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fmla="val 158024" name="adj"/>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32" name="Google Shape;32;p2"/>
            <p:cNvSpPr/>
            <p:nvPr/>
          </p:nvSpPr>
          <p:spPr>
            <a:xfrm>
              <a:off x="7279439" y="0"/>
              <a:ext cx="1503300" cy="863400"/>
            </a:xfrm>
            <a:prstGeom prst="parallelogram">
              <a:avLst>
                <a:gd fmla="val 158024" name="adj"/>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33" name="Google Shape;33;p2"/>
            <p:cNvSpPr/>
            <p:nvPr/>
          </p:nvSpPr>
          <p:spPr>
            <a:xfrm>
              <a:off x="6917201" y="0"/>
              <a:ext cx="1503300" cy="863400"/>
            </a:xfrm>
            <a:prstGeom prst="parallelogram">
              <a:avLst>
                <a:gd fmla="val 158024" name="adj"/>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sp>
        <p:nvSpPr>
          <p:cNvPr id="34" name="Google Shape;34;p2"/>
          <p:cNvSpPr txBox="1"/>
          <p:nvPr>
            <p:ph type="ctrTitle"/>
          </p:nvPr>
        </p:nvSpPr>
        <p:spPr>
          <a:xfrm>
            <a:off x="1858703" y="1822833"/>
            <a:ext cx="5361300" cy="1448100"/>
          </a:xfrm>
          <a:prstGeom prst="rect">
            <a:avLst/>
          </a:prstGeom>
        </p:spPr>
        <p:txBody>
          <a:bodyPr anchor="ctr" anchorCtr="0" bIns="91425" lIns="91425" numCol="1" rIns="91425" spcFirstLastPara="1" tIns="91425" wrap="square">
            <a:noAutofit/>
          </a:bodyPr>
          <a:lstStyle>
            <a:lvl1pPr algn="ctr" lvl="0">
              <a:spcBef>
                <a:spcPts val="0"/>
              </a:spcBef>
              <a:spcAft>
                <a:spcPts val="0"/>
              </a:spcAft>
              <a:buSzPts val="3800"/>
              <a:buNone/>
              <a:defRPr sz="3800"/>
            </a:lvl1pPr>
            <a:lvl2pPr algn="ctr" lvl="1">
              <a:spcBef>
                <a:spcPts val="0"/>
              </a:spcBef>
              <a:spcAft>
                <a:spcPts val="0"/>
              </a:spcAft>
              <a:buSzPts val="3800"/>
              <a:buNone/>
              <a:defRPr sz="3800"/>
            </a:lvl2pPr>
            <a:lvl3pPr algn="ctr" lvl="2">
              <a:spcBef>
                <a:spcPts val="0"/>
              </a:spcBef>
              <a:spcAft>
                <a:spcPts val="0"/>
              </a:spcAft>
              <a:buSzPts val="3800"/>
              <a:buNone/>
              <a:defRPr sz="3800"/>
            </a:lvl3pPr>
            <a:lvl4pPr algn="ctr" lvl="3">
              <a:spcBef>
                <a:spcPts val="0"/>
              </a:spcBef>
              <a:spcAft>
                <a:spcPts val="0"/>
              </a:spcAft>
              <a:buSzPts val="3800"/>
              <a:buNone/>
              <a:defRPr sz="3800"/>
            </a:lvl4pPr>
            <a:lvl5pPr algn="ctr" lvl="4">
              <a:spcBef>
                <a:spcPts val="0"/>
              </a:spcBef>
              <a:spcAft>
                <a:spcPts val="0"/>
              </a:spcAft>
              <a:buSzPts val="3800"/>
              <a:buNone/>
              <a:defRPr sz="3800"/>
            </a:lvl5pPr>
            <a:lvl6pPr algn="ctr" lvl="5">
              <a:spcBef>
                <a:spcPts val="0"/>
              </a:spcBef>
              <a:spcAft>
                <a:spcPts val="0"/>
              </a:spcAft>
              <a:buSzPts val="3800"/>
              <a:buNone/>
              <a:defRPr sz="3800"/>
            </a:lvl6pPr>
            <a:lvl7pPr algn="ctr" lvl="6">
              <a:spcBef>
                <a:spcPts val="0"/>
              </a:spcBef>
              <a:spcAft>
                <a:spcPts val="0"/>
              </a:spcAft>
              <a:buSzPts val="3800"/>
              <a:buNone/>
              <a:defRPr sz="3800"/>
            </a:lvl7pPr>
            <a:lvl8pPr algn="ctr" lvl="7">
              <a:spcBef>
                <a:spcPts val="0"/>
              </a:spcBef>
              <a:spcAft>
                <a:spcPts val="0"/>
              </a:spcAft>
              <a:buSzPts val="3800"/>
              <a:buNone/>
              <a:defRPr sz="3800"/>
            </a:lvl8pPr>
            <a:lvl9pPr algn="ctr" lvl="8">
              <a:spcBef>
                <a:spcPts val="0"/>
              </a:spcBef>
              <a:spcAft>
                <a:spcPts val="0"/>
              </a:spcAft>
              <a:buSzPts val="3800"/>
              <a:buNone/>
              <a:defRPr sz="3800"/>
            </a:lvl9pPr>
          </a:lstStyle>
          <a:p/>
        </p:txBody>
      </p:sp>
      <p:sp>
        <p:nvSpPr>
          <p:cNvPr id="35" name="Google Shape;35;p2"/>
          <p:cNvSpPr txBox="1"/>
          <p:nvPr>
            <p:ph idx="1" type="subTitle"/>
          </p:nvPr>
        </p:nvSpPr>
        <p:spPr>
          <a:xfrm>
            <a:off x="1858700" y="3413158"/>
            <a:ext cx="5361300" cy="522600"/>
          </a:xfrm>
          <a:prstGeom prst="rect">
            <a:avLst/>
          </a:prstGeom>
        </p:spPr>
        <p:txBody>
          <a:bodyPr anchor="t" anchorCtr="0" bIns="91425" lIns="91425" numCol="1" rIns="91425" spcFirstLastPara="1" tIns="91425" wrap="square">
            <a:noAutofit/>
          </a:bodyPr>
          <a:lstStyle>
            <a:lvl1pPr algn="ctr" lvl="0">
              <a:lnSpc>
                <a:spcPct val="100000"/>
              </a:lnSpc>
              <a:spcBef>
                <a:spcPts val="0"/>
              </a:spcBef>
              <a:spcAft>
                <a:spcPts val="0"/>
              </a:spcAft>
              <a:buClr>
                <a:schemeClr val="lt1"/>
              </a:buClr>
              <a:buSzPts val="1600"/>
              <a:buNone/>
              <a:defRPr sz="1600">
                <a:solidFill>
                  <a:schemeClr val="lt1"/>
                </a:solidFill>
              </a:defRPr>
            </a:lvl1pPr>
            <a:lvl2pPr algn="ctr" lvl="1">
              <a:lnSpc>
                <a:spcPct val="100000"/>
              </a:lnSpc>
              <a:spcBef>
                <a:spcPts val="0"/>
              </a:spcBef>
              <a:spcAft>
                <a:spcPts val="0"/>
              </a:spcAft>
              <a:buClr>
                <a:schemeClr val="lt1"/>
              </a:buClr>
              <a:buSzPts val="1600"/>
              <a:buNone/>
              <a:defRPr sz="1600">
                <a:solidFill>
                  <a:schemeClr val="lt1"/>
                </a:solidFill>
              </a:defRPr>
            </a:lvl2pPr>
            <a:lvl3pPr algn="ctr" lvl="2">
              <a:lnSpc>
                <a:spcPct val="100000"/>
              </a:lnSpc>
              <a:spcBef>
                <a:spcPts val="0"/>
              </a:spcBef>
              <a:spcAft>
                <a:spcPts val="0"/>
              </a:spcAft>
              <a:buClr>
                <a:schemeClr val="lt1"/>
              </a:buClr>
              <a:buSzPts val="1600"/>
              <a:buNone/>
              <a:defRPr sz="1600">
                <a:solidFill>
                  <a:schemeClr val="lt1"/>
                </a:solidFill>
              </a:defRPr>
            </a:lvl3pPr>
            <a:lvl4pPr algn="ctr" lvl="3">
              <a:lnSpc>
                <a:spcPct val="100000"/>
              </a:lnSpc>
              <a:spcBef>
                <a:spcPts val="0"/>
              </a:spcBef>
              <a:spcAft>
                <a:spcPts val="0"/>
              </a:spcAft>
              <a:buClr>
                <a:schemeClr val="lt1"/>
              </a:buClr>
              <a:buSzPts val="1600"/>
              <a:buNone/>
              <a:defRPr sz="1600">
                <a:solidFill>
                  <a:schemeClr val="lt1"/>
                </a:solidFill>
              </a:defRPr>
            </a:lvl4pPr>
            <a:lvl5pPr algn="ctr" lvl="4">
              <a:lnSpc>
                <a:spcPct val="100000"/>
              </a:lnSpc>
              <a:spcBef>
                <a:spcPts val="0"/>
              </a:spcBef>
              <a:spcAft>
                <a:spcPts val="0"/>
              </a:spcAft>
              <a:buClr>
                <a:schemeClr val="lt1"/>
              </a:buClr>
              <a:buSzPts val="1600"/>
              <a:buNone/>
              <a:defRPr sz="1600">
                <a:solidFill>
                  <a:schemeClr val="lt1"/>
                </a:solidFill>
              </a:defRPr>
            </a:lvl5pPr>
            <a:lvl6pPr algn="ctr" lvl="5">
              <a:lnSpc>
                <a:spcPct val="100000"/>
              </a:lnSpc>
              <a:spcBef>
                <a:spcPts val="0"/>
              </a:spcBef>
              <a:spcAft>
                <a:spcPts val="0"/>
              </a:spcAft>
              <a:buClr>
                <a:schemeClr val="lt1"/>
              </a:buClr>
              <a:buSzPts val="1600"/>
              <a:buNone/>
              <a:defRPr sz="1600">
                <a:solidFill>
                  <a:schemeClr val="lt1"/>
                </a:solidFill>
              </a:defRPr>
            </a:lvl6pPr>
            <a:lvl7pPr algn="ctr" lvl="6">
              <a:lnSpc>
                <a:spcPct val="100000"/>
              </a:lnSpc>
              <a:spcBef>
                <a:spcPts val="0"/>
              </a:spcBef>
              <a:spcAft>
                <a:spcPts val="0"/>
              </a:spcAft>
              <a:buClr>
                <a:schemeClr val="lt1"/>
              </a:buClr>
              <a:buSzPts val="1600"/>
              <a:buNone/>
              <a:defRPr sz="1600">
                <a:solidFill>
                  <a:schemeClr val="lt1"/>
                </a:solidFill>
              </a:defRPr>
            </a:lvl7pPr>
            <a:lvl8pPr algn="ctr" lvl="7">
              <a:lnSpc>
                <a:spcPct val="100000"/>
              </a:lnSpc>
              <a:spcBef>
                <a:spcPts val="0"/>
              </a:spcBef>
              <a:spcAft>
                <a:spcPts val="0"/>
              </a:spcAft>
              <a:buClr>
                <a:schemeClr val="lt1"/>
              </a:buClr>
              <a:buSzPts val="1600"/>
              <a:buNone/>
              <a:defRPr sz="1600">
                <a:solidFill>
                  <a:schemeClr val="lt1"/>
                </a:solidFill>
              </a:defRPr>
            </a:lvl8pPr>
            <a:lvl9pPr algn="ctr" lvl="8">
              <a:lnSpc>
                <a:spcPct val="100000"/>
              </a:lnSpc>
              <a:spcBef>
                <a:spcPts val="0"/>
              </a:spcBef>
              <a:spcAft>
                <a:spcPts val="0"/>
              </a:spcAft>
              <a:buClr>
                <a:schemeClr val="lt1"/>
              </a:buClr>
              <a:buSzPts val="1600"/>
              <a:buNone/>
              <a:defRPr sz="1600">
                <a:solidFill>
                  <a:schemeClr val="lt1"/>
                </a:solidFill>
              </a:defRPr>
            </a:lvl9pPr>
          </a:lstStyle>
          <a:p/>
        </p:txBody>
      </p:sp>
      <p:sp>
        <p:nvSpPr>
          <p:cNvPr id="36" name="Google Shape;36;p2"/>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accent3"/>
        </a:solidFill>
      </p:bgPr>
    </p:bg>
    <p:spTree>
      <p:nvGrpSpPr>
        <p:cNvPr id="37"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fmla="val 158024" name="adj"/>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41" name="Google Shape;41;p3"/>
            <p:cNvSpPr/>
            <p:nvPr/>
          </p:nvSpPr>
          <p:spPr>
            <a:xfrm>
              <a:off x="7279439" y="0"/>
              <a:ext cx="1503300" cy="863400"/>
            </a:xfrm>
            <a:prstGeom prst="parallelogram">
              <a:avLst>
                <a:gd fmla="val 158024" name="adj"/>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42" name="Google Shape;42;p3"/>
            <p:cNvSpPr/>
            <p:nvPr/>
          </p:nvSpPr>
          <p:spPr>
            <a:xfrm>
              <a:off x="6917201" y="0"/>
              <a:ext cx="1503300" cy="863400"/>
            </a:xfrm>
            <a:prstGeom prst="parallelogram">
              <a:avLst>
                <a:gd fmla="val 158024" name="adj"/>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45" name="Google Shape;45;p3"/>
            <p:cNvSpPr/>
            <p:nvPr/>
          </p:nvSpPr>
          <p:spPr>
            <a:xfrm>
              <a:off x="7279439"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46" name="Google Shape;46;p3"/>
            <p:cNvSpPr/>
            <p:nvPr/>
          </p:nvSpPr>
          <p:spPr>
            <a:xfrm>
              <a:off x="6917201"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sp>
        <p:nvSpPr>
          <p:cNvPr id="47" name="Google Shape;47;p3"/>
          <p:cNvSpPr txBox="1"/>
          <p:nvPr>
            <p:ph type="title"/>
          </p:nvPr>
        </p:nvSpPr>
        <p:spPr>
          <a:xfrm>
            <a:off x="1888684" y="1746100"/>
            <a:ext cx="5377500" cy="1646100"/>
          </a:xfrm>
          <a:prstGeom prst="rect">
            <a:avLst/>
          </a:prstGeom>
        </p:spPr>
        <p:txBody>
          <a:bodyPr anchor="ctr" anchorCtr="0" bIns="91425" lIns="91425" numCol="1" rIns="91425" spcFirstLastPara="1" tIns="91425" wrap="square">
            <a:noAutofit/>
          </a:bodyPr>
          <a:lstStyle>
            <a:lvl1pPr algn="ctr" lvl="0">
              <a:spcBef>
                <a:spcPts val="0"/>
              </a:spcBef>
              <a:spcAft>
                <a:spcPts val="0"/>
              </a:spcAft>
              <a:buClr>
                <a:schemeClr val="dk2"/>
              </a:buClr>
              <a:buSzPts val="3200"/>
              <a:buNone/>
              <a:defRPr sz="3200">
                <a:solidFill>
                  <a:schemeClr val="dk2"/>
                </a:solidFill>
              </a:defRPr>
            </a:lvl1pPr>
            <a:lvl2pPr algn="ctr" lvl="1">
              <a:spcBef>
                <a:spcPts val="0"/>
              </a:spcBef>
              <a:spcAft>
                <a:spcPts val="0"/>
              </a:spcAft>
              <a:buClr>
                <a:schemeClr val="dk2"/>
              </a:buClr>
              <a:buSzPts val="3200"/>
              <a:buNone/>
              <a:defRPr sz="3200">
                <a:solidFill>
                  <a:schemeClr val="dk2"/>
                </a:solidFill>
              </a:defRPr>
            </a:lvl2pPr>
            <a:lvl3pPr algn="ctr" lvl="2">
              <a:spcBef>
                <a:spcPts val="0"/>
              </a:spcBef>
              <a:spcAft>
                <a:spcPts val="0"/>
              </a:spcAft>
              <a:buClr>
                <a:schemeClr val="dk2"/>
              </a:buClr>
              <a:buSzPts val="3200"/>
              <a:buNone/>
              <a:defRPr sz="3200">
                <a:solidFill>
                  <a:schemeClr val="dk2"/>
                </a:solidFill>
              </a:defRPr>
            </a:lvl3pPr>
            <a:lvl4pPr algn="ctr" lvl="3">
              <a:spcBef>
                <a:spcPts val="0"/>
              </a:spcBef>
              <a:spcAft>
                <a:spcPts val="0"/>
              </a:spcAft>
              <a:buClr>
                <a:schemeClr val="dk2"/>
              </a:buClr>
              <a:buSzPts val="3200"/>
              <a:buNone/>
              <a:defRPr sz="3200">
                <a:solidFill>
                  <a:schemeClr val="dk2"/>
                </a:solidFill>
              </a:defRPr>
            </a:lvl4pPr>
            <a:lvl5pPr algn="ctr" lvl="4">
              <a:spcBef>
                <a:spcPts val="0"/>
              </a:spcBef>
              <a:spcAft>
                <a:spcPts val="0"/>
              </a:spcAft>
              <a:buClr>
                <a:schemeClr val="dk2"/>
              </a:buClr>
              <a:buSzPts val="3200"/>
              <a:buNone/>
              <a:defRPr sz="3200">
                <a:solidFill>
                  <a:schemeClr val="dk2"/>
                </a:solidFill>
              </a:defRPr>
            </a:lvl5pPr>
            <a:lvl6pPr algn="ctr" lvl="5">
              <a:spcBef>
                <a:spcPts val="0"/>
              </a:spcBef>
              <a:spcAft>
                <a:spcPts val="0"/>
              </a:spcAft>
              <a:buClr>
                <a:schemeClr val="dk2"/>
              </a:buClr>
              <a:buSzPts val="3200"/>
              <a:buNone/>
              <a:defRPr sz="3200">
                <a:solidFill>
                  <a:schemeClr val="dk2"/>
                </a:solidFill>
              </a:defRPr>
            </a:lvl6pPr>
            <a:lvl7pPr algn="ctr" lvl="6">
              <a:spcBef>
                <a:spcPts val="0"/>
              </a:spcBef>
              <a:spcAft>
                <a:spcPts val="0"/>
              </a:spcAft>
              <a:buClr>
                <a:schemeClr val="dk2"/>
              </a:buClr>
              <a:buSzPts val="3200"/>
              <a:buNone/>
              <a:defRPr sz="3200">
                <a:solidFill>
                  <a:schemeClr val="dk2"/>
                </a:solidFill>
              </a:defRPr>
            </a:lvl7pPr>
            <a:lvl8pPr algn="ctr" lvl="7">
              <a:spcBef>
                <a:spcPts val="0"/>
              </a:spcBef>
              <a:spcAft>
                <a:spcPts val="0"/>
              </a:spcAft>
              <a:buClr>
                <a:schemeClr val="dk2"/>
              </a:buClr>
              <a:buSzPts val="3200"/>
              <a:buNone/>
              <a:defRPr sz="3200">
                <a:solidFill>
                  <a:schemeClr val="dk2"/>
                </a:solidFill>
              </a:defRPr>
            </a:lvl8pPr>
            <a:lvl9pPr algn="ctr" lvl="8">
              <a:spcBef>
                <a:spcPts val="0"/>
              </a:spcBef>
              <a:spcAft>
                <a:spcPts val="0"/>
              </a:spcAft>
              <a:buClr>
                <a:schemeClr val="dk2"/>
              </a:buClr>
              <a:buSzPts val="3200"/>
              <a:buNone/>
              <a:defRPr sz="3200">
                <a:solidFill>
                  <a:schemeClr val="dk2"/>
                </a:solidFill>
              </a:defRPr>
            </a:lvl9pPr>
          </a:lstStyle>
          <a:p/>
        </p:txBody>
      </p:sp>
      <p:sp>
        <p:nvSpPr>
          <p:cNvPr id="48" name="Google Shape;48;p3"/>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bg>
      <p:bgPr>
        <a:solidFill>
          <a:schemeClr val="dk2"/>
        </a:solidFill>
      </p:bgPr>
    </p:bg>
    <p:spTree>
      <p:nvGrpSpPr>
        <p:cNvPr id="49"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52" name="Google Shape;52;p4"/>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53" name="Google Shape;53;p4"/>
          <p:cNvSpPr txBox="1"/>
          <p:nvPr>
            <p:ph type="title"/>
          </p:nvPr>
        </p:nvSpPr>
        <p:spPr>
          <a:xfrm>
            <a:off x="819150" y="845600"/>
            <a:ext cx="7505700" cy="954600"/>
          </a:xfrm>
          <a:prstGeom prst="rect">
            <a:avLst/>
          </a:prstGeom>
        </p:spPr>
        <p:txBody>
          <a:bodyPr anchor="t" anchorCtr="0" bIns="91425" lIns="91425" numCol="1" rIns="91425" spcFirstLastPara="1" tIns="91425" wrap="square">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54" name="Google Shape;54;p4"/>
          <p:cNvSpPr txBox="1"/>
          <p:nvPr>
            <p:ph idx="1" type="body"/>
          </p:nvPr>
        </p:nvSpPr>
        <p:spPr>
          <a:xfrm>
            <a:off x="819150" y="1990725"/>
            <a:ext cx="7505700" cy="2448000"/>
          </a:xfrm>
          <a:prstGeom prst="rect">
            <a:avLst/>
          </a:prstGeom>
        </p:spPr>
        <p:txBody>
          <a:bodyPr anchor="t" anchorCtr="0" bIns="91425" lIns="91425" numCol="1" rIns="91425" spcFirstLastPara="1" tIns="91425" wrap="square">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5" name="Google Shape;55;p4"/>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bg>
      <p:bgPr>
        <a:solidFill>
          <a:schemeClr val="dk2"/>
        </a:solidFill>
      </p:bgPr>
    </p:bg>
    <p:spTree>
      <p:nvGrpSpPr>
        <p:cNvPr id="56"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59" name="Google Shape;59;p5"/>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60" name="Google Shape;60;p5"/>
          <p:cNvSpPr txBox="1"/>
          <p:nvPr>
            <p:ph type="title"/>
          </p:nvPr>
        </p:nvSpPr>
        <p:spPr>
          <a:xfrm>
            <a:off x="819150" y="845600"/>
            <a:ext cx="7505700" cy="954600"/>
          </a:xfrm>
          <a:prstGeom prst="rect">
            <a:avLst/>
          </a:prstGeom>
        </p:spPr>
        <p:txBody>
          <a:bodyPr anchor="t" anchorCtr="0" bIns="91425" lIns="91425" numCol="1" rIns="91425" spcFirstLastPara="1" tIns="91425" wrap="square">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1" name="Google Shape;61;p5"/>
          <p:cNvSpPr txBox="1"/>
          <p:nvPr>
            <p:ph idx="1" type="body"/>
          </p:nvPr>
        </p:nvSpPr>
        <p:spPr>
          <a:xfrm>
            <a:off x="819150" y="1990725"/>
            <a:ext cx="3686100" cy="2448000"/>
          </a:xfrm>
          <a:prstGeom prst="rect">
            <a:avLst/>
          </a:prstGeom>
        </p:spPr>
        <p:txBody>
          <a:bodyPr anchor="t" anchorCtr="0" bIns="91425" lIns="91425" numCol="1" rIns="91425" spcFirstLastPara="1" tIns="91425" wrap="square">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2" name="Google Shape;62;p5"/>
          <p:cNvSpPr txBox="1"/>
          <p:nvPr>
            <p:ph idx="2" type="body"/>
          </p:nvPr>
        </p:nvSpPr>
        <p:spPr>
          <a:xfrm>
            <a:off x="4638675" y="1990725"/>
            <a:ext cx="3686100" cy="2448000"/>
          </a:xfrm>
          <a:prstGeom prst="rect">
            <a:avLst/>
          </a:prstGeom>
        </p:spPr>
        <p:txBody>
          <a:bodyPr anchor="t" anchorCtr="0" bIns="91425" lIns="91425" numCol="1" rIns="91425" spcFirstLastPara="1" tIns="91425" wrap="square">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3" name="Google Shape;63;p5"/>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bg>
      <p:bgPr>
        <a:solidFill>
          <a:schemeClr val="dk2"/>
        </a:solidFill>
      </p:bgPr>
    </p:bg>
    <p:spTree>
      <p:nvGrpSpPr>
        <p:cNvPr id="64"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67" name="Google Shape;67;p6"/>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68" name="Google Shape;68;p6"/>
          <p:cNvSpPr txBox="1"/>
          <p:nvPr>
            <p:ph type="title"/>
          </p:nvPr>
        </p:nvSpPr>
        <p:spPr>
          <a:xfrm>
            <a:off x="819150" y="845600"/>
            <a:ext cx="7505700" cy="954600"/>
          </a:xfrm>
          <a:prstGeom prst="rect">
            <a:avLst/>
          </a:prstGeom>
        </p:spPr>
        <p:txBody>
          <a:bodyPr anchor="t" anchorCtr="0" bIns="91425" lIns="91425" numCol="1" rIns="91425" spcFirstLastPara="1" tIns="91425" wrap="square">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9" name="Google Shape;69;p6"/>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bg>
      <p:bgPr>
        <a:solidFill>
          <a:schemeClr val="accent3"/>
        </a:solidFill>
      </p:bgPr>
    </p:bg>
    <p:spTree>
      <p:nvGrpSpPr>
        <p:cNvPr id="70"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72" name="Google Shape;72;p7"/>
          <p:cNvSpPr/>
          <p:nvPr/>
        </p:nvSpPr>
        <p:spPr>
          <a:xfrm>
            <a:off x="31" y="2824500"/>
            <a:ext cx="7370400" cy="2319000"/>
          </a:xfrm>
          <a:prstGeom prst="rtTriangle">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73" name="Google Shape;73;p7"/>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74" name="Google Shape;74;p7"/>
          <p:cNvSpPr txBox="1"/>
          <p:nvPr>
            <p:ph type="title"/>
          </p:nvPr>
        </p:nvSpPr>
        <p:spPr>
          <a:xfrm>
            <a:off x="819150" y="845600"/>
            <a:ext cx="3709200" cy="1383000"/>
          </a:xfrm>
          <a:prstGeom prst="rect">
            <a:avLst/>
          </a:prstGeom>
        </p:spPr>
        <p:txBody>
          <a:bodyPr anchor="t" anchorCtr="0" bIns="91425" lIns="91425" numCol="1" rIns="91425" spcFirstLastPara="1" tIns="91425" wrap="square">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5" name="Google Shape;75;p7"/>
          <p:cNvSpPr txBox="1"/>
          <p:nvPr>
            <p:ph idx="1" type="body"/>
          </p:nvPr>
        </p:nvSpPr>
        <p:spPr>
          <a:xfrm>
            <a:off x="830700" y="2319050"/>
            <a:ext cx="3709200" cy="2119800"/>
          </a:xfrm>
          <a:prstGeom prst="rect">
            <a:avLst/>
          </a:prstGeom>
        </p:spPr>
        <p:txBody>
          <a:bodyPr anchor="t" anchorCtr="0" bIns="91425" lIns="91425" numCol="1" rIns="91425" spcFirstLastPara="1" tIns="91425" wrap="square">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76" name="Google Shape;76;p7"/>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1"/>
        </a:solidFill>
      </p:bgPr>
    </p:bg>
    <p:spTree>
      <p:nvGrpSpPr>
        <p:cNvPr id="77"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fmla="val 153193"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82" name="Google Shape;82;p8"/>
            <p:cNvSpPr/>
            <p:nvPr/>
          </p:nvSpPr>
          <p:spPr>
            <a:xfrm>
              <a:off x="4093430" y="4383950"/>
              <a:ext cx="897600" cy="548700"/>
            </a:xfrm>
            <a:prstGeom prst="parallelogram">
              <a:avLst>
                <a:gd fmla="val 153193"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83" name="Google Shape;83;p8"/>
            <p:cNvSpPr/>
            <p:nvPr/>
          </p:nvSpPr>
          <p:spPr>
            <a:xfrm>
              <a:off x="3961956" y="4383950"/>
              <a:ext cx="897600" cy="548700"/>
            </a:xfrm>
            <a:prstGeom prst="parallelogram">
              <a:avLst>
                <a:gd fmla="val 153193" name="adj"/>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fmla="val 158024" name="adj"/>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87" name="Google Shape;87;p8"/>
            <p:cNvSpPr/>
            <p:nvPr/>
          </p:nvSpPr>
          <p:spPr>
            <a:xfrm>
              <a:off x="7279439" y="0"/>
              <a:ext cx="1503300" cy="863400"/>
            </a:xfrm>
            <a:prstGeom prst="parallelogram">
              <a:avLst>
                <a:gd fmla="val 158024" name="adj"/>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88" name="Google Shape;88;p8"/>
            <p:cNvSpPr/>
            <p:nvPr/>
          </p:nvSpPr>
          <p:spPr>
            <a:xfrm>
              <a:off x="6917201" y="0"/>
              <a:ext cx="1503300" cy="863400"/>
            </a:xfrm>
            <a:prstGeom prst="parallelogram">
              <a:avLst>
                <a:gd fmla="val 158024" name="adj"/>
              </a:avLst>
            </a:prstGeom>
            <a:solidFill>
              <a:schemeClr val="accent6"/>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fmla="val 158024" name="adj"/>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91" name="Google Shape;91;p8"/>
            <p:cNvSpPr/>
            <p:nvPr/>
          </p:nvSpPr>
          <p:spPr>
            <a:xfrm>
              <a:off x="7279439" y="0"/>
              <a:ext cx="1503300" cy="863400"/>
            </a:xfrm>
            <a:prstGeom prst="parallelogram">
              <a:avLst>
                <a:gd fmla="val 158024" name="adj"/>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92" name="Google Shape;92;p8"/>
            <p:cNvSpPr/>
            <p:nvPr/>
          </p:nvSpPr>
          <p:spPr>
            <a:xfrm>
              <a:off x="6917201" y="0"/>
              <a:ext cx="1503300" cy="863400"/>
            </a:xfrm>
            <a:prstGeom prst="parallelogram">
              <a:avLst>
                <a:gd fmla="val 158024" name="adj"/>
              </a:avLst>
            </a:prstGeom>
            <a:solidFill>
              <a:schemeClr val="accen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sp>
        <p:nvSpPr>
          <p:cNvPr id="93" name="Google Shape;93;p8"/>
          <p:cNvSpPr txBox="1"/>
          <p:nvPr>
            <p:ph type="title"/>
          </p:nvPr>
        </p:nvSpPr>
        <p:spPr>
          <a:xfrm>
            <a:off x="1393929" y="1301146"/>
            <a:ext cx="6366900" cy="2539200"/>
          </a:xfrm>
          <a:prstGeom prst="rect">
            <a:avLst/>
          </a:prstGeom>
        </p:spPr>
        <p:txBody>
          <a:bodyPr anchor="ctr" anchorCtr="0" bIns="91425" lIns="91425" numCol="1" rIns="91425" spcFirstLastPara="1" tIns="91425" wrap="square">
            <a:noAutofit/>
          </a:bodyPr>
          <a:lstStyle>
            <a:lvl1pPr algn="ctr" lvl="0">
              <a:spcBef>
                <a:spcPts val="0"/>
              </a:spcBef>
              <a:spcAft>
                <a:spcPts val="0"/>
              </a:spcAft>
              <a:buSzPts val="3200"/>
              <a:buNone/>
              <a:defRPr sz="3200"/>
            </a:lvl1pPr>
            <a:lvl2pPr algn="ctr" lvl="1">
              <a:spcBef>
                <a:spcPts val="0"/>
              </a:spcBef>
              <a:spcAft>
                <a:spcPts val="0"/>
              </a:spcAft>
              <a:buSzPts val="3200"/>
              <a:buNone/>
              <a:defRPr sz="3200"/>
            </a:lvl2pPr>
            <a:lvl3pPr algn="ctr" lvl="2">
              <a:spcBef>
                <a:spcPts val="0"/>
              </a:spcBef>
              <a:spcAft>
                <a:spcPts val="0"/>
              </a:spcAft>
              <a:buSzPts val="3200"/>
              <a:buNone/>
              <a:defRPr sz="3200"/>
            </a:lvl3pPr>
            <a:lvl4pPr algn="ctr" lvl="3">
              <a:spcBef>
                <a:spcPts val="0"/>
              </a:spcBef>
              <a:spcAft>
                <a:spcPts val="0"/>
              </a:spcAft>
              <a:buSzPts val="3200"/>
              <a:buNone/>
              <a:defRPr sz="3200"/>
            </a:lvl4pPr>
            <a:lvl5pPr algn="ctr" lvl="4">
              <a:spcBef>
                <a:spcPts val="0"/>
              </a:spcBef>
              <a:spcAft>
                <a:spcPts val="0"/>
              </a:spcAft>
              <a:buSzPts val="3200"/>
              <a:buNone/>
              <a:defRPr sz="3200"/>
            </a:lvl5pPr>
            <a:lvl6pPr algn="ctr" lvl="5">
              <a:spcBef>
                <a:spcPts val="0"/>
              </a:spcBef>
              <a:spcAft>
                <a:spcPts val="0"/>
              </a:spcAft>
              <a:buSzPts val="3200"/>
              <a:buNone/>
              <a:defRPr sz="3200"/>
            </a:lvl6pPr>
            <a:lvl7pPr algn="ctr" lvl="6">
              <a:spcBef>
                <a:spcPts val="0"/>
              </a:spcBef>
              <a:spcAft>
                <a:spcPts val="0"/>
              </a:spcAft>
              <a:buSzPts val="3200"/>
              <a:buNone/>
              <a:defRPr sz="3200"/>
            </a:lvl7pPr>
            <a:lvl8pPr algn="ctr" lvl="7">
              <a:spcBef>
                <a:spcPts val="0"/>
              </a:spcBef>
              <a:spcAft>
                <a:spcPts val="0"/>
              </a:spcAft>
              <a:buSzPts val="3200"/>
              <a:buNone/>
              <a:defRPr sz="3200"/>
            </a:lvl8pPr>
            <a:lvl9pPr algn="ctr" lvl="8">
              <a:spcBef>
                <a:spcPts val="0"/>
              </a:spcBef>
              <a:spcAft>
                <a:spcPts val="0"/>
              </a:spcAft>
              <a:buSzPts val="3200"/>
              <a:buNone/>
              <a:defRPr sz="3200"/>
            </a:lvl9pPr>
          </a:lstStyle>
          <a:p/>
        </p:txBody>
      </p:sp>
      <p:sp>
        <p:nvSpPr>
          <p:cNvPr id="94" name="Google Shape;94;p8"/>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bg>
      <p:bgPr>
        <a:solidFill>
          <a:schemeClr val="dk2"/>
        </a:solidFill>
      </p:bgPr>
    </p:bg>
    <p:spTree>
      <p:nvGrpSpPr>
        <p:cNvPr id="95"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98" name="Google Shape;98;p9"/>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99" name="Google Shape;99;p9"/>
          <p:cNvSpPr txBox="1"/>
          <p:nvPr>
            <p:ph type="title"/>
          </p:nvPr>
        </p:nvSpPr>
        <p:spPr>
          <a:xfrm>
            <a:off x="819150" y="845600"/>
            <a:ext cx="6424200" cy="705000"/>
          </a:xfrm>
          <a:prstGeom prst="rect">
            <a:avLst/>
          </a:prstGeom>
        </p:spPr>
        <p:txBody>
          <a:bodyPr anchor="t" anchorCtr="0" bIns="91425" lIns="91425" numCol="1" rIns="91425" spcFirstLastPara="1" tIns="91425" wrap="square">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100" name="Google Shape;100;p9"/>
          <p:cNvSpPr txBox="1"/>
          <p:nvPr>
            <p:ph idx="1" type="subTitle"/>
          </p:nvPr>
        </p:nvSpPr>
        <p:spPr>
          <a:xfrm>
            <a:off x="819150" y="1550700"/>
            <a:ext cx="5859900" cy="393600"/>
          </a:xfrm>
          <a:prstGeom prst="rect">
            <a:avLst/>
          </a:prstGeom>
        </p:spPr>
        <p:txBody>
          <a:bodyPr anchor="t" anchorCtr="0" bIns="91425" lIns="91425" numCol="1" rIns="91425" spcFirstLastPara="1" tIns="91425" wrap="square">
            <a:no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101" name="Google Shape;101;p9"/>
          <p:cNvSpPr txBox="1"/>
          <p:nvPr>
            <p:ph idx="2" type="body"/>
          </p:nvPr>
        </p:nvSpPr>
        <p:spPr>
          <a:xfrm>
            <a:off x="819150" y="2467050"/>
            <a:ext cx="5859900" cy="2095500"/>
          </a:xfrm>
          <a:prstGeom prst="rect">
            <a:avLst/>
          </a:prstGeom>
        </p:spPr>
        <p:txBody>
          <a:bodyPr anchor="t" anchorCtr="0" bIns="91425" lIns="91425" numCol="1" rIns="91425" spcFirstLastPara="1" tIns="91425" wrap="square">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02" name="Google Shape;102;p9"/>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bg>
      <p:bgPr>
        <a:solidFill>
          <a:schemeClr val="accent1"/>
        </a:solidFill>
      </p:bgPr>
    </p:bg>
    <p:spTree>
      <p:nvGrpSpPr>
        <p:cNvPr id="103"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06" name="Google Shape;106;p10"/>
          <p:cNvSpPr/>
          <p:nvPr/>
        </p:nvSpPr>
        <p:spPr>
          <a:xfrm>
            <a:off x="203225" y="206250"/>
            <a:ext cx="8737500" cy="4731000"/>
          </a:xfrm>
          <a:prstGeom prst="rect">
            <a:avLst/>
          </a:prstGeom>
          <a:solidFill>
            <a:schemeClr val="dk1"/>
          </a:solidFill>
          <a:ln>
            <a:noFill/>
          </a:ln>
          <a:effectLst>
            <a:outerShdw algn="ctr" blurRad="228600" rotWithShape="0" sx="101000" sy="101000">
              <a:srgbClr val="000000">
                <a:alpha val="40000"/>
              </a:srgbClr>
            </a:outerShdw>
          </a:effectLst>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07" name="Google Shape;107;p10"/>
          <p:cNvSpPr txBox="1"/>
          <p:nvPr>
            <p:ph idx="1" type="body"/>
          </p:nvPr>
        </p:nvSpPr>
        <p:spPr>
          <a:xfrm>
            <a:off x="328025" y="4163500"/>
            <a:ext cx="7415100" cy="605100"/>
          </a:xfrm>
          <a:prstGeom prst="rect">
            <a:avLst/>
          </a:prstGeom>
        </p:spPr>
        <p:txBody>
          <a:bodyPr anchor="b" anchorCtr="0" bIns="91425" lIns="91425" numCol="1" rIns="91425" spcFirstLastPara="1" tIns="91425" wrap="square">
            <a:noAutofit/>
          </a:bodyPr>
          <a:lstStyle>
            <a:lvl1pPr indent="-228600" lvl="0" marL="457200">
              <a:lnSpc>
                <a:spcPct val="100000"/>
              </a:lnSpc>
              <a:spcBef>
                <a:spcPts val="0"/>
              </a:spcBef>
              <a:spcAft>
                <a:spcPts val="0"/>
              </a:spcAft>
              <a:buSzPts val="1300"/>
              <a:buNone/>
              <a:defRPr/>
            </a:lvl1pPr>
          </a:lstStyle>
          <a:p/>
        </p:txBody>
      </p:sp>
      <p:sp>
        <p:nvSpPr>
          <p:cNvPr id="108" name="Google Shape;108;p10"/>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bg>
      <p:bgPr>
        <a:solidFill>
          <a:schemeClr val="accent3"/>
        </a:solidFill>
      </p:bgPr>
    </p:bg>
    <p:spTree>
      <p:nvGrpSpPr>
        <p:cNvPr id="109"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fmla="val 158024" name="adj"/>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13" name="Google Shape;113;p11"/>
            <p:cNvSpPr/>
            <p:nvPr/>
          </p:nvSpPr>
          <p:spPr>
            <a:xfrm>
              <a:off x="7279439" y="0"/>
              <a:ext cx="1503300" cy="863400"/>
            </a:xfrm>
            <a:prstGeom prst="parallelogram">
              <a:avLst>
                <a:gd fmla="val 158024" name="adj"/>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14" name="Google Shape;114;p11"/>
            <p:cNvSpPr/>
            <p:nvPr/>
          </p:nvSpPr>
          <p:spPr>
            <a:xfrm>
              <a:off x="6917201" y="0"/>
              <a:ext cx="1503300" cy="863400"/>
            </a:xfrm>
            <a:prstGeom prst="parallelogram">
              <a:avLst>
                <a:gd fmla="val 158024" name="adj"/>
              </a:avLst>
            </a:prstGeom>
            <a:solidFill>
              <a:schemeClr val="accent3"/>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17" name="Google Shape;117;p11"/>
            <p:cNvSpPr/>
            <p:nvPr/>
          </p:nvSpPr>
          <p:spPr>
            <a:xfrm>
              <a:off x="7279439"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18" name="Google Shape;118;p11"/>
            <p:cNvSpPr/>
            <p:nvPr/>
          </p:nvSpPr>
          <p:spPr>
            <a:xfrm>
              <a:off x="6917201" y="0"/>
              <a:ext cx="1503300" cy="863400"/>
            </a:xfrm>
            <a:prstGeom prst="parallelogram">
              <a:avLst>
                <a:gd fmla="val 158024" name="adj"/>
              </a:avLst>
            </a:prstGeom>
            <a:solidFill>
              <a:schemeClr val="dk2"/>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r>
                <a:t/>
              </a:r>
              <a:endParaRPr/>
            </a:p>
          </p:txBody>
        </p:sp>
      </p:grpSp>
      <p:sp>
        <p:nvSpPr>
          <p:cNvPr id="119" name="Google Shape;119;p11"/>
          <p:cNvSpPr txBox="1"/>
          <p:nvPr>
            <p:ph hasCustomPrompt="1" type="title"/>
          </p:nvPr>
        </p:nvSpPr>
        <p:spPr>
          <a:xfrm>
            <a:off x="1385850" y="1383850"/>
            <a:ext cx="6372300" cy="1379700"/>
          </a:xfrm>
          <a:prstGeom prst="rect">
            <a:avLst/>
          </a:prstGeom>
        </p:spPr>
        <p:txBody>
          <a:bodyPr anchor="ctr" anchorCtr="0" bIns="91425" lIns="91425" numCol="1" rIns="91425" spcFirstLastPara="1" tIns="91425" wrap="square">
            <a:noAutofit/>
          </a:bodyPr>
          <a:lstStyle>
            <a:lvl1pPr algn="ctr" lvl="0">
              <a:spcBef>
                <a:spcPts val="0"/>
              </a:spcBef>
              <a:spcAft>
                <a:spcPts val="0"/>
              </a:spcAft>
              <a:buClr>
                <a:schemeClr val="dk2"/>
              </a:buClr>
              <a:buSzPts val="8600"/>
              <a:buNone/>
              <a:defRPr sz="8600">
                <a:solidFill>
                  <a:schemeClr val="dk2"/>
                </a:solidFill>
              </a:defRPr>
            </a:lvl1pPr>
            <a:lvl2pPr algn="ctr" lvl="1">
              <a:spcBef>
                <a:spcPts val="0"/>
              </a:spcBef>
              <a:spcAft>
                <a:spcPts val="0"/>
              </a:spcAft>
              <a:buClr>
                <a:schemeClr val="dk2"/>
              </a:buClr>
              <a:buSzPts val="8600"/>
              <a:buNone/>
              <a:defRPr sz="8600">
                <a:solidFill>
                  <a:schemeClr val="dk2"/>
                </a:solidFill>
              </a:defRPr>
            </a:lvl2pPr>
            <a:lvl3pPr algn="ctr" lvl="2">
              <a:spcBef>
                <a:spcPts val="0"/>
              </a:spcBef>
              <a:spcAft>
                <a:spcPts val="0"/>
              </a:spcAft>
              <a:buClr>
                <a:schemeClr val="dk2"/>
              </a:buClr>
              <a:buSzPts val="8600"/>
              <a:buNone/>
              <a:defRPr sz="8600">
                <a:solidFill>
                  <a:schemeClr val="dk2"/>
                </a:solidFill>
              </a:defRPr>
            </a:lvl3pPr>
            <a:lvl4pPr algn="ctr" lvl="3">
              <a:spcBef>
                <a:spcPts val="0"/>
              </a:spcBef>
              <a:spcAft>
                <a:spcPts val="0"/>
              </a:spcAft>
              <a:buClr>
                <a:schemeClr val="dk2"/>
              </a:buClr>
              <a:buSzPts val="8600"/>
              <a:buNone/>
              <a:defRPr sz="8600">
                <a:solidFill>
                  <a:schemeClr val="dk2"/>
                </a:solidFill>
              </a:defRPr>
            </a:lvl4pPr>
            <a:lvl5pPr algn="ctr" lvl="4">
              <a:spcBef>
                <a:spcPts val="0"/>
              </a:spcBef>
              <a:spcAft>
                <a:spcPts val="0"/>
              </a:spcAft>
              <a:buClr>
                <a:schemeClr val="dk2"/>
              </a:buClr>
              <a:buSzPts val="8600"/>
              <a:buNone/>
              <a:defRPr sz="8600">
                <a:solidFill>
                  <a:schemeClr val="dk2"/>
                </a:solidFill>
              </a:defRPr>
            </a:lvl5pPr>
            <a:lvl6pPr algn="ctr" lvl="5">
              <a:spcBef>
                <a:spcPts val="0"/>
              </a:spcBef>
              <a:spcAft>
                <a:spcPts val="0"/>
              </a:spcAft>
              <a:buClr>
                <a:schemeClr val="dk2"/>
              </a:buClr>
              <a:buSzPts val="8600"/>
              <a:buNone/>
              <a:defRPr sz="8600">
                <a:solidFill>
                  <a:schemeClr val="dk2"/>
                </a:solidFill>
              </a:defRPr>
            </a:lvl6pPr>
            <a:lvl7pPr algn="ctr" lvl="6">
              <a:spcBef>
                <a:spcPts val="0"/>
              </a:spcBef>
              <a:spcAft>
                <a:spcPts val="0"/>
              </a:spcAft>
              <a:buClr>
                <a:schemeClr val="dk2"/>
              </a:buClr>
              <a:buSzPts val="8600"/>
              <a:buNone/>
              <a:defRPr sz="8600">
                <a:solidFill>
                  <a:schemeClr val="dk2"/>
                </a:solidFill>
              </a:defRPr>
            </a:lvl7pPr>
            <a:lvl8pPr algn="ctr" lvl="7">
              <a:spcBef>
                <a:spcPts val="0"/>
              </a:spcBef>
              <a:spcAft>
                <a:spcPts val="0"/>
              </a:spcAft>
              <a:buClr>
                <a:schemeClr val="dk2"/>
              </a:buClr>
              <a:buSzPts val="8600"/>
              <a:buNone/>
              <a:defRPr sz="8600">
                <a:solidFill>
                  <a:schemeClr val="dk2"/>
                </a:solidFill>
              </a:defRPr>
            </a:lvl8pPr>
            <a:lvl9pPr algn="ctr" lvl="8">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p:nvPr>
            <p:ph idx="1" type="body"/>
          </p:nvPr>
        </p:nvSpPr>
        <p:spPr>
          <a:xfrm>
            <a:off x="1385850" y="2863850"/>
            <a:ext cx="6372300" cy="641100"/>
          </a:xfrm>
          <a:prstGeom prst="rect">
            <a:avLst/>
          </a:prstGeom>
        </p:spPr>
        <p:txBody>
          <a:bodyPr anchor="t" anchorCtr="0" bIns="91425" lIns="91425" numCol="1" rIns="91425" spcFirstLastPara="1" tIns="91425" wrap="square">
            <a:noAutofit/>
          </a:bodyPr>
          <a:lstStyle>
            <a:lvl1pPr algn="ctr" indent="-311150" lvl="0" marL="457200">
              <a:spcBef>
                <a:spcPts val="0"/>
              </a:spcBef>
              <a:spcAft>
                <a:spcPts val="0"/>
              </a:spcAft>
              <a:buSzPts val="1300"/>
              <a:buChar char="●"/>
              <a:defRPr/>
            </a:lvl1pPr>
            <a:lvl2pPr algn="ctr" indent="-298450" lvl="1" marL="914400">
              <a:spcBef>
                <a:spcPts val="1600"/>
              </a:spcBef>
              <a:spcAft>
                <a:spcPts val="0"/>
              </a:spcAft>
              <a:buSzPts val="1100"/>
              <a:buChar char="○"/>
              <a:defRPr/>
            </a:lvl2pPr>
            <a:lvl3pPr algn="ctr" indent="-298450" lvl="2" marL="1371600">
              <a:spcBef>
                <a:spcPts val="1600"/>
              </a:spcBef>
              <a:spcAft>
                <a:spcPts val="0"/>
              </a:spcAft>
              <a:buSzPts val="1100"/>
              <a:buChar char="■"/>
              <a:defRPr/>
            </a:lvl3pPr>
            <a:lvl4pPr algn="ctr" indent="-298450" lvl="3" marL="1828800">
              <a:spcBef>
                <a:spcPts val="1600"/>
              </a:spcBef>
              <a:spcAft>
                <a:spcPts val="0"/>
              </a:spcAft>
              <a:buSzPts val="1100"/>
              <a:buChar char="●"/>
              <a:defRPr/>
            </a:lvl4pPr>
            <a:lvl5pPr algn="ctr" indent="-298450" lvl="4" marL="2286000">
              <a:spcBef>
                <a:spcPts val="1600"/>
              </a:spcBef>
              <a:spcAft>
                <a:spcPts val="0"/>
              </a:spcAft>
              <a:buSzPts val="1100"/>
              <a:buChar char="○"/>
              <a:defRPr/>
            </a:lvl5pPr>
            <a:lvl6pPr algn="ctr" indent="-298450" lvl="5" marL="2743200">
              <a:spcBef>
                <a:spcPts val="1600"/>
              </a:spcBef>
              <a:spcAft>
                <a:spcPts val="0"/>
              </a:spcAft>
              <a:buSzPts val="1100"/>
              <a:buChar char="■"/>
              <a:defRPr/>
            </a:lvl6pPr>
            <a:lvl7pPr algn="ctr" indent="-298450" lvl="6" marL="3200400">
              <a:spcBef>
                <a:spcPts val="1600"/>
              </a:spcBef>
              <a:spcAft>
                <a:spcPts val="0"/>
              </a:spcAft>
              <a:buSzPts val="1100"/>
              <a:buChar char="●"/>
              <a:defRPr/>
            </a:lvl7pPr>
            <a:lvl8pPr algn="ctr" indent="-298450" lvl="7" marL="3657600">
              <a:spcBef>
                <a:spcPts val="1600"/>
              </a:spcBef>
              <a:spcAft>
                <a:spcPts val="0"/>
              </a:spcAft>
              <a:buSzPts val="1100"/>
              <a:buChar char="○"/>
              <a:defRPr/>
            </a:lvl8pPr>
            <a:lvl9pPr algn="ctr" indent="-298450" lvl="8" marL="4114800">
              <a:spcBef>
                <a:spcPts val="1600"/>
              </a:spcBef>
              <a:spcAft>
                <a:spcPts val="1600"/>
              </a:spcAft>
              <a:buSzPts val="1100"/>
              <a:buChar char="■"/>
              <a:defRPr/>
            </a:lvl9pPr>
          </a:lstStyle>
          <a:p/>
        </p:txBody>
      </p:sp>
      <p:sp>
        <p:nvSpPr>
          <p:cNvPr id="121" name="Google Shape;121;p11"/>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122" name="Shape 122"/>
        <p:cNvGrpSpPr/>
        <p:nvPr/>
      </p:nvGrpSpPr>
      <p:grpSpPr>
        <a:xfrm>
          <a:off x="0" y="0"/>
          <a:ext cx="0" cy="0"/>
          <a:chOff x="0" y="0"/>
          <a:chExt cx="0" cy="0"/>
        </a:xfrm>
      </p:grpSpPr>
      <p:sp>
        <p:nvSpPr>
          <p:cNvPr id="123" name="Google Shape;123;p12"/>
          <p:cNvSpPr txBox="1"/>
          <p:nvPr>
            <p:ph idx="12" type="sldNum"/>
          </p:nvPr>
        </p:nvSpPr>
        <p:spPr>
          <a:xfrm>
            <a:off x="8390734" y="4543668"/>
            <a:ext cx="548700" cy="393600"/>
          </a:xfrm>
          <a:prstGeom prst="rect">
            <a:avLst/>
          </a:prstGeom>
        </p:spPr>
        <p:txBody>
          <a:bodyPr anchor="ctr" anchorCtr="0" bIns="91425" lIns="91425" numCol="1" rIns="91425" spcFirstLastPara="1" tIns="91425" wrap="square">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hift">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p:txBody>
      </p:sp>
      <p:sp>
        <p:nvSpPr>
          <p:cNvPr id="7" name="Google Shape;7;p1"/>
          <p:cNvSpPr txBox="1"/>
          <p:nvPr>
            <p:ph idx="1" type="body"/>
          </p:nvPr>
        </p:nvSpPr>
        <p:spPr>
          <a:xfrm>
            <a:off x="311700" y="1152475"/>
            <a:ext cx="8520600" cy="3391200"/>
          </a:xfrm>
          <a:prstGeom prst="rect">
            <a:avLst/>
          </a:prstGeom>
          <a:noFill/>
          <a:ln>
            <a:noFill/>
          </a:ln>
        </p:spPr>
        <p:txBody>
          <a:bodyPr anchor="t" anchorCtr="0" bIns="91425" lIns="91425" numCol="1" rIns="91425" spcFirstLastPara="1" tIns="91425" wrap="square">
            <a:noAutofit/>
          </a:bodyPr>
          <a:lstStyle>
            <a:lvl1pPr indent="-311150" lvl="0" marL="45720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indent="-298450" lvl="1" marL="9144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indent="-298450" lvl="2" marL="13716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indent="-298450" lvl="3" marL="18288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indent="-298450" lvl="4" marL="22860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indent="-298450" lvl="5" marL="27432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indent="-298450" lvl="6" marL="32004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indent="-298450" lvl="7" marL="365760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indent="-298450" lvl="8" marL="4114800">
              <a:lnSpc>
                <a:spcPct val="115000"/>
              </a:lnSpc>
              <a:spcBef>
                <a:spcPts val="1600"/>
              </a:spcBef>
              <a:spcAft>
                <a:spcPts val="1600"/>
              </a:spcAft>
              <a:buClr>
                <a:schemeClr val="dk2"/>
              </a:buClr>
              <a:buSzPts val="1100"/>
              <a:buFont typeface="Calibri"/>
              <a:buChar char="■"/>
              <a:defRPr sz="1100">
                <a:solidFill>
                  <a:schemeClr val="dk2"/>
                </a:solidFill>
                <a:latin typeface="Calibri"/>
                <a:ea typeface="Calibri"/>
                <a:cs typeface="Calibri"/>
                <a:sym typeface="Calibri"/>
              </a:defRPr>
            </a:lvl9pPr>
          </a:lstStyle>
          <a:p/>
        </p:txBody>
      </p:sp>
      <p:sp>
        <p:nvSpPr>
          <p:cNvPr id="8" name="Google Shape;8;p1"/>
          <p:cNvSpPr txBox="1"/>
          <p:nvPr>
            <p:ph idx="12" type="sldNum"/>
          </p:nvPr>
        </p:nvSpPr>
        <p:spPr>
          <a:xfrm>
            <a:off x="8390734" y="4543668"/>
            <a:ext cx="548700" cy="393600"/>
          </a:xfrm>
          <a:prstGeom prst="rect">
            <a:avLst/>
          </a:prstGeom>
          <a:noFill/>
          <a:ln>
            <a:noFill/>
          </a:ln>
        </p:spPr>
        <p:txBody>
          <a:bodyPr anchor="ctr" anchorCtr="0" bIns="91425" lIns="91425" numCol="1" rIns="91425" spcFirstLastPara="1" tIns="91425" wrap="square">
            <a:noAutofit/>
          </a:bodyPr>
          <a:lstStyle>
            <a:lvl1pPr algn="r" lvl="0">
              <a:buNone/>
              <a:defRPr sz="1000">
                <a:solidFill>
                  <a:schemeClr val="dk2"/>
                </a:solidFill>
                <a:latin typeface="Nunito"/>
                <a:ea typeface="Nunito"/>
                <a:cs typeface="Nunito"/>
                <a:sym typeface="Nunito"/>
              </a:defRPr>
            </a:lvl1pPr>
            <a:lvl2pPr algn="r" lvl="1">
              <a:buNone/>
              <a:defRPr sz="1000">
                <a:solidFill>
                  <a:schemeClr val="dk2"/>
                </a:solidFill>
                <a:latin typeface="Nunito"/>
                <a:ea typeface="Nunito"/>
                <a:cs typeface="Nunito"/>
                <a:sym typeface="Nunito"/>
              </a:defRPr>
            </a:lvl2pPr>
            <a:lvl3pPr algn="r" lvl="2">
              <a:buNone/>
              <a:defRPr sz="1000">
                <a:solidFill>
                  <a:schemeClr val="dk2"/>
                </a:solidFill>
                <a:latin typeface="Nunito"/>
                <a:ea typeface="Nunito"/>
                <a:cs typeface="Nunito"/>
                <a:sym typeface="Nunito"/>
              </a:defRPr>
            </a:lvl3pPr>
            <a:lvl4pPr algn="r" lvl="3">
              <a:buNone/>
              <a:defRPr sz="1000">
                <a:solidFill>
                  <a:schemeClr val="dk2"/>
                </a:solidFill>
                <a:latin typeface="Nunito"/>
                <a:ea typeface="Nunito"/>
                <a:cs typeface="Nunito"/>
                <a:sym typeface="Nunito"/>
              </a:defRPr>
            </a:lvl4pPr>
            <a:lvl5pPr algn="r" lvl="4">
              <a:buNone/>
              <a:defRPr sz="1000">
                <a:solidFill>
                  <a:schemeClr val="dk2"/>
                </a:solidFill>
                <a:latin typeface="Nunito"/>
                <a:ea typeface="Nunito"/>
                <a:cs typeface="Nunito"/>
                <a:sym typeface="Nunito"/>
              </a:defRPr>
            </a:lvl5pPr>
            <a:lvl6pPr algn="r" lvl="5">
              <a:buNone/>
              <a:defRPr sz="1000">
                <a:solidFill>
                  <a:schemeClr val="dk2"/>
                </a:solidFill>
                <a:latin typeface="Nunito"/>
                <a:ea typeface="Nunito"/>
                <a:cs typeface="Nunito"/>
                <a:sym typeface="Nunito"/>
              </a:defRPr>
            </a:lvl6pPr>
            <a:lvl7pPr algn="r" lvl="6">
              <a:buNone/>
              <a:defRPr sz="1000">
                <a:solidFill>
                  <a:schemeClr val="dk2"/>
                </a:solidFill>
                <a:latin typeface="Nunito"/>
                <a:ea typeface="Nunito"/>
                <a:cs typeface="Nunito"/>
                <a:sym typeface="Nunito"/>
              </a:defRPr>
            </a:lvl7pPr>
            <a:lvl8pPr algn="r" lvl="7">
              <a:buNone/>
              <a:defRPr sz="1000">
                <a:solidFill>
                  <a:schemeClr val="dk2"/>
                </a:solidFill>
                <a:latin typeface="Nunito"/>
                <a:ea typeface="Nunito"/>
                <a:cs typeface="Nunito"/>
                <a:sym typeface="Nunito"/>
              </a:defRPr>
            </a:lvl8pPr>
            <a:lvl9pPr algn="r" lvl="8">
              <a:buNone/>
              <a:defRPr sz="1000">
                <a:solidFill>
                  <a:schemeClr val="dk2"/>
                </a:solidFill>
                <a:latin typeface="Nunito"/>
                <a:ea typeface="Nunito"/>
                <a:cs typeface="Nunito"/>
                <a:sym typeface="Nunito"/>
              </a:defRPr>
            </a:lvl9pPr>
          </a:lstStyle>
          <a:p>
            <a:pPr algn="r" indent="0" lvl="0" marL="0" rtl="0">
              <a:spcBef>
                <a:spcPts val="0"/>
              </a:spcBef>
              <a:spcAft>
                <a:spcPts val="0"/>
              </a:spcAft>
              <a:buNone/>
            </a:pPr>
            <a:fld id="{00000000-1234-1234-1234-123412341234}" type="slidenum">
              <a:rPr altLang="en" lang="en"/>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mc:AlternateContent>
    <mc:Choice Requires="p14">
      <p:transition p14:dur="0">
        <p14:flip dir="l"/>
      </p:transition>
    </mc:Choice>
    <mc:Fallback>
      <p:transition>
        <p:fade/>
      </p:transition>
    </mc:Fallback>
  </mc:AlternateConten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1.jpg" Type="http://schemas.openxmlformats.org/officeDocument/2006/relationships/image"/><Relationship Id="rId2" Target="../notesSlides/notesSlide2.xml" Type="http://schemas.openxmlformats.org/officeDocument/2006/relationships/notesSlide"/><Relationship Id="rId1" Target="../slideLayouts/slideLayout3.xml" Type="http://schemas.openxmlformats.org/officeDocument/2006/relationships/slideLayout"/></Relationships>
</file>

<file path=ppt/slides/_rels/slide3.xml.rels><?xml version="1.0" encoding="UTF-8" standalone="yes"?><Relationships xmlns="http://schemas.openxmlformats.org/package/2006/relationships"><Relationship Id="rId5" Target="../media/image3.jpg" Type="http://schemas.openxmlformats.org/officeDocument/2006/relationships/image"/><Relationship Id="rId4" Target="../media/image2.jpg" Type="http://schemas.openxmlformats.org/officeDocument/2006/relationships/image"/><Relationship Id="rId3" Target="../media/image5.png" Type="http://schemas.openxmlformats.org/officeDocument/2006/relationships/image"/><Relationship Id="rId2" Target="../notesSlides/notesSlide3.xml" Type="http://schemas.openxmlformats.org/officeDocument/2006/relationships/notesSlide"/><Relationship Id="rId1" Target="../slideLayouts/slideLayout3.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4.jpg" Type="http://schemas.openxmlformats.org/officeDocument/2006/relationships/image"/><Relationship Id="rId2" Target="../notesSlides/notesSlide4.xml" Type="http://schemas.openxmlformats.org/officeDocument/2006/relationships/notesSlide"/><Relationship Id="rId1" Target="../slideLayouts/slideLayout3.xml" Type="http://schemas.openxmlformats.org/officeDocument/2006/relationships/slideLayout"/></Relationships>
</file>

<file path=ppt/slides/_rels/slide5.xml.rels><?xml version="1.0" encoding="UTF-8" standalone="yes"?><Relationships xmlns="http://schemas.openxmlformats.org/package/2006/relationships"><Relationship Id="rId2" Target="../notesSlides/notesSlide5.xml" Type="http://schemas.openxmlformats.org/officeDocument/2006/relationships/notesSlide"/><Relationship Id="rId1" Target="../slideLayouts/slideLayout3.xml" Type="http://schemas.openxmlformats.org/officeDocument/2006/relationships/slideLayout"/></Relationships>
</file>

<file path=ppt/slides/_rels/slide6.xml.rels><?xml version="1.0" encoding="UTF-8" standalone="yes"?><Relationships xmlns="http://schemas.openxmlformats.org/package/2006/relationships"><Relationship Id="rId2" Target="../notesSlides/notesSlide6.xml" Type="http://schemas.openxmlformats.org/officeDocument/2006/relationships/notesSlide"/><Relationship Id="rId1" Target="../slideLayouts/slideLayout3.xml" Type="http://schemas.openxmlformats.org/officeDocument/2006/relationships/slideLayout"/></Relationships>
</file>

<file path=ppt/slides/_rels/slide7.xml.rels><?xml version="1.0" encoding="UTF-8" standalone="yes"?><Relationships xmlns="http://schemas.openxmlformats.org/package/2006/relationships"><Relationship Id="rId2" Target="../notesSlides/notesSlide7.xml" Type="http://schemas.openxmlformats.org/officeDocument/2006/relationships/notesSlide"/><Relationship Id="rId1" Target="../slideLayouts/slideLayout3.xml" Type="http://schemas.openxmlformats.org/officeDocument/2006/relationships/slideLayout"/></Relationships>
</file>

<file path=ppt/slides/_rels/slide8.xml.rels><?xml version="1.0" encoding="UTF-8" standalone="yes"?><Relationships xmlns="http://schemas.openxmlformats.org/package/2006/relationships"><Relationship Id="rId2" Target="../notesSlides/notesSlide8.xml" Type="http://schemas.openxmlformats.org/officeDocument/2006/relationships/notesSlide"/><Relationship Id="rId1" Target="../slideLayouts/slideLayout3.xml" Type="http://schemas.openxmlformats.org/officeDocument/2006/relationships/slideLayout"/></Relationships>
</file>

<file path=ppt/slides/_rels/slide9.xml.rels><?xml version="1.0" encoding="UTF-8" standalone="yes"?><Relationships xmlns="http://schemas.openxmlformats.org/package/2006/relationships"><Relationship Id="rId2" Target="../notesSlides/notesSlide9.xml" Type="http://schemas.openxmlformats.org/officeDocument/2006/relationships/notesSlide"/><Relationship Id="rId1" Target="../slideLayouts/slideLayout3.xml" Type="http://schemas.openxmlformats.org/officeDocument/2006/relationships/slideLayout"/></Relationships>
</file>

<file path=ppt/slides/_rels/slide10.xml.rels><?xml version="1.0" encoding="UTF-8" standalone="yes"?><Relationships xmlns="http://schemas.openxmlformats.org/package/2006/relationships"><Relationship Id="rId2" Target="../notesSlides/notesSlide10.xml" Type="http://schemas.openxmlformats.org/officeDocument/2006/relationships/notesSlide"/><Relationship Id="rId1" Target="../slideLayouts/slideLayout3.xml" Type="http://schemas.openxmlformats.org/officeDocument/2006/relationships/slideLayout"/></Relationships>
</file>

<file path=ppt/slides/_rels/slide11.xml.rels><?xml version="1.0" encoding="UTF-8" standalone="yes"?><Relationships xmlns="http://schemas.openxmlformats.org/package/2006/relationships"><Relationship Id="rId2" Target="../notesSlides/notesSlide11.xml" Type="http://schemas.openxmlformats.org/officeDocument/2006/relationships/notesSlide"/><Relationship Id="rId1" Target="../slideLayouts/slideLayout3.xml" Type="http://schemas.openxmlformats.org/officeDocument/2006/relationships/slideLayout"/></Relationships>
</file>

<file path=ppt/slides/_rels/slide12.xml.rels><?xml version="1.0" encoding="UTF-8" standalone="yes"?><Relationships xmlns="http://schemas.openxmlformats.org/package/2006/relationships"><Relationship Id="rId2" Target="../notesSlides/notesSlide12.xml" Type="http://schemas.openxmlformats.org/officeDocument/2006/relationships/notesSlide"/><Relationship Id="rId1" Target="../slideLayouts/slideLayout3.xml" Type="http://schemas.openxmlformats.org/officeDocument/2006/relationships/slideLayout"/></Relationships>
</file>

<file path=ppt/slides/_rels/slide13.xml.rels><?xml version="1.0" encoding="UTF-8" standalone="yes"?><Relationships xmlns="http://schemas.openxmlformats.org/package/2006/relationships"><Relationship Id="rId5" Target="../media/image6.jpg" Type="http://schemas.openxmlformats.org/officeDocument/2006/relationships/image"/><Relationship Id="rId4" Target="../media/image7.jpg" Type="http://schemas.openxmlformats.org/officeDocument/2006/relationships/image"/><Relationship Id="rId3" Target="../media/image8.jpg" Type="http://schemas.openxmlformats.org/officeDocument/2006/relationships/image"/><Relationship Id="rId2" Target="../notesSlides/notesSlide13.xml" Type="http://schemas.openxmlformats.org/officeDocument/2006/relationships/notesSlide"/><Relationship Id="rId1" Target="../slideLayouts/slideLayout3.xml" Type="http://schemas.openxmlformats.org/officeDocument/2006/relationships/slideLayout"/></Relationships>
</file>

<file path=ppt/slides/_rels/slide14.xml.rels><?xml version="1.0" encoding="UTF-8" standalone="yes"?><Relationships xmlns="http://schemas.openxmlformats.org/package/2006/relationships"><Relationship Id="rId9" Target="https://www.annaivey.com/iveyfiles/take-your-activities-to-the-next-level-show-initiative" TargetMode="External" Type="http://schemas.openxmlformats.org/officeDocument/2006/relationships/hyperlink"/><Relationship Id="rId8" Target="https://study.com/academy/lesson/self-management-skills-for-the-workplace.html" TargetMode="External" Type="http://schemas.openxmlformats.org/officeDocument/2006/relationships/hyperlink"/><Relationship Id="rId7" Target="http://www.selfhelpzone.com/self-improvement/importance-of-self-management-skills/" TargetMode="External" Type="http://schemas.openxmlformats.org/officeDocument/2006/relationships/hyperlink"/><Relationship Id="rId6" Target="https://education.cu-portland.edu/blog/classroom-resources/five-time-management-tips-for-teachers/" TargetMode="External" Type="http://schemas.openxmlformats.org/officeDocument/2006/relationships/hyperlink"/><Relationship Id="rId5" Target="https://www.sheffield.ac.uk/ssid/301/study-skills/everyday-skills/time-management" TargetMode="External" Type="http://schemas.openxmlformats.org/officeDocument/2006/relationships/hyperlink"/><Relationship Id="rId4" Target="https://www.activia.co.uk/soft-skills/time-management/resources/the-importance-of-time-management-to-employers" TargetMode="External" Type="http://schemas.openxmlformats.org/officeDocument/2006/relationships/hyperlink"/><Relationship Id="rId3" Target="https://blog.hubspot.com/marketing/teamwork-quotes" TargetMode="External" Type="http://schemas.openxmlformats.org/officeDocument/2006/relationships/hyperlink"/><Relationship Id="rId2" Target="../notesSlides/notesSlide14.xml" Type="http://schemas.openxmlformats.org/officeDocument/2006/relationships/notesSlide"/><Relationship Id="rId1" Target="../slideLayouts/slideLayout3.xml" Type="http://schemas.openxmlformats.org/officeDocument/2006/relationships/slideLayout"/></Relationships>
</file>

<file path=ppt/slides/_rels/slide15.xml.rels><?xml version="1.0" encoding="UTF-8" standalone="yes"?><Relationships xmlns="http://schemas.openxmlformats.org/package/2006/relationships"><Relationship Id="rId9" Target="https://medium.com/@mikeschoultz/10-team-characteristics-for-effective-teamwork-e0429b362ddd" TargetMode="External" Type="http://schemas.openxmlformats.org/officeDocument/2006/relationships/hyperlink"/><Relationship Id="rId8" Target="https://blog.jostle.me/blog/creating-a-culture-of-teamwork-in-the-workplace/" TargetMode="External" Type="http://schemas.openxmlformats.org/officeDocument/2006/relationships/hyperlink"/><Relationship Id="rId7" Target="https://www.yti.edu/blog/reasons-teamwork-is-important-in-the-workplace.asp" TargetMode="External" Type="http://schemas.openxmlformats.org/officeDocument/2006/relationships/hyperlink"/><Relationship Id="rId6" Target="https://biz30.timedoctor.com/teamwork-in-the-workplace/" TargetMode="External" Type="http://schemas.openxmlformats.org/officeDocument/2006/relationships/hyperlink"/><Relationship Id="rId5" Target="https://www.sandler.com/blog/6-benefits-of-teamwork-in-the-workplace/" TargetMode="External" Type="http://schemas.openxmlformats.org/officeDocument/2006/relationships/hyperlink"/><Relationship Id="rId4" Target="https://www.potential.com/articles/5-important-reasons-why-teamwork-matters/" TargetMode="External" Type="http://schemas.openxmlformats.org/officeDocument/2006/relationships/hyperlink"/><Relationship Id="rId3" Target="https://www.owllabs.com/blog/time-management-quotes" TargetMode="External" Type="http://schemas.openxmlformats.org/officeDocument/2006/relationships/hyperlink"/><Relationship Id="rId2" Target="../notesSlides/notesSlide15.xml" Type="http://schemas.openxmlformats.org/officeDocument/2006/relationships/notesSlide"/><Relationship Id="rId1" Target="../slideLayouts/slideLayout3.xml" Type="http://schemas.openxmlformats.org/officeDocument/2006/relationships/slideLayout"/></Relationships>
</file>

<file path=ppt/slides/_rels/slide16.xml.rels><?xml version="1.0" encoding="UTF-8" standalone="yes"?><Relationships xmlns="http://schemas.openxmlformats.org/package/2006/relationships"><Relationship Id="rId4" Target="https://www.pbs.org/parents/thrive/flexible-thinking-how-to-encourage-kids-to-go-with-the-flow" TargetMode="External" Type="http://schemas.openxmlformats.org/officeDocument/2006/relationships/hyperlink"/><Relationship Id="rId3" Target="https://www.netcom92.com/2017/05/importance-of-flexible-teaching" TargetMode="External" Type="http://schemas.openxmlformats.org/officeDocument/2006/relationships/hyperlink"/><Relationship Id="rId2" Target="../notesSlides/notesSlide16.xml" Type="http://schemas.openxmlformats.org/officeDocument/2006/relationships/notesSlide"/><Relationship Id="rId1" Target="../slideLayouts/slideLayout3.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7" name="Shape 127"/>
        <p:cNvGrpSpPr/>
        <p:nvPr/>
      </p:nvGrpSpPr>
      <p:grpSpPr>
        <a:xfrm>
          <a:off x="0" y="0"/>
          <a:ext cx="0" cy="0"/>
          <a:chOff x="0" y="0"/>
          <a:chExt cx="0" cy="0"/>
        </a:xfrm>
      </p:grpSpPr>
      <p:sp>
        <p:nvSpPr>
          <p:cNvPr id="128" name="Google Shape;128;p13"/>
          <p:cNvSpPr txBox="1"/>
          <p:nvPr/>
        </p:nvSpPr>
        <p:spPr>
          <a:xfrm>
            <a:off x="644450" y="1043525"/>
            <a:ext cx="1851300" cy="4545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rPr altLang="en" lang="en" sz="1800">
                <a:solidFill>
                  <a:srgbClr val="38761D"/>
                </a:solidFill>
                <a:latin typeface="Calibri"/>
                <a:ea typeface="Calibri"/>
                <a:cs typeface="Calibri"/>
                <a:sym typeface="Calibri"/>
              </a:rPr>
              <a:t>1203455</a:t>
            </a:r>
            <a:endParaRPr sz="1800">
              <a:solidFill>
                <a:srgbClr val="38761D"/>
              </a:solidFill>
              <a:latin typeface="Calibri"/>
              <a:ea typeface="Calibri"/>
              <a:cs typeface="Calibri"/>
              <a:sym typeface="Calibri"/>
            </a:endParaRPr>
          </a:p>
        </p:txBody>
      </p:sp>
      <p:sp>
        <p:nvSpPr>
          <p:cNvPr id="129" name="Google Shape;129;p13"/>
          <p:cNvSpPr txBox="1"/>
          <p:nvPr/>
        </p:nvSpPr>
        <p:spPr>
          <a:xfrm>
            <a:off x="6174025" y="944800"/>
            <a:ext cx="2194800" cy="3435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rPr altLang="en" lang="en" sz="1800">
                <a:solidFill>
                  <a:srgbClr val="38761D"/>
                </a:solidFill>
                <a:latin typeface="Calibri"/>
                <a:ea typeface="Calibri"/>
                <a:cs typeface="Calibri"/>
                <a:sym typeface="Calibri"/>
              </a:rPr>
              <a:t>ECGE4001/P</a:t>
            </a:r>
            <a:endParaRPr sz="1800">
              <a:solidFill>
                <a:srgbClr val="38761D"/>
              </a:solidFill>
              <a:latin typeface="Calibri"/>
              <a:ea typeface="Calibri"/>
              <a:cs typeface="Calibri"/>
              <a:sym typeface="Calibri"/>
            </a:endParaRPr>
          </a:p>
        </p:txBody>
      </p:sp>
      <p:sp>
        <p:nvSpPr>
          <p:cNvPr id="130" name="Google Shape;130;p13"/>
          <p:cNvSpPr txBox="1"/>
          <p:nvPr/>
        </p:nvSpPr>
        <p:spPr>
          <a:xfrm>
            <a:off x="1092750" y="1498025"/>
            <a:ext cx="5927100" cy="28701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rPr altLang="en" lang="en" sz="1800">
                <a:solidFill>
                  <a:srgbClr val="FF0000"/>
                </a:solidFill>
                <a:latin typeface="Calibri"/>
                <a:ea typeface="Calibri"/>
                <a:cs typeface="Calibri"/>
                <a:sym typeface="Calibri"/>
              </a:rPr>
              <a:t>Choose 3 study skills that you feel are important for future employability, and discuss how these can be transferred to  an education setting. Discuss why they are important skills for the workplace. Include action points for further personal development.</a:t>
            </a:r>
            <a:endParaRPr sz="1800">
              <a:solidFill>
                <a:srgbClr val="FF0000"/>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30"/>
                                        </p:tgtEl>
                                        <p:attrNameLst>
                                          <p:attrName>style.visibility</p:attrName>
                                        </p:attrNameLst>
                                      </p:cBhvr>
                                      <p:to>
                                        <p:strVal val="visible"/>
                                      </p:to>
                                    </p:set>
                                    <p:anim calcmode="lin" valueType="num">
                                      <p:cBhvr additive="base">
                                        <p:cTn dur="1000"/>
                                        <p:tgtEl>
                                          <p:spTgt spid="130"/>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4" name="Shape 134"/>
        <p:cNvGrpSpPr/>
        <p:nvPr/>
      </p:nvGrpSpPr>
      <p:grpSpPr>
        <a:xfrm>
          <a:off x="0" y="0"/>
          <a:ext cx="0" cy="0"/>
          <a:chOff x="0" y="0"/>
          <a:chExt cx="0" cy="0"/>
        </a:xfrm>
      </p:grpSpPr>
      <p:sp>
        <p:nvSpPr>
          <p:cNvPr id="135" name="Google Shape;135;p14"/>
          <p:cNvSpPr/>
          <p:nvPr/>
        </p:nvSpPr>
        <p:spPr>
          <a:xfrm>
            <a:off x="697775" y="199979"/>
            <a:ext cx="8201402" cy="522000"/>
          </a:xfrm>
          <a:prstGeom prst="rect">
            <a:avLst/>
          </a:prstGeom>
        </p:spPr>
        <p:txBody>
          <a:bodyPr numCol="1">
            <a:prstTxWarp prst="textPlain"/>
          </a:bodyPr>
          <a:lstStyle/>
          <a:p>
            <a:pPr algn="ctr" lvl="0"/>
            <a:r>
              <a:rPr b="0" i="0">
                <a:ln cap="flat" cmpd="sng" w="9525">
                  <a:solidFill>
                    <a:schemeClr val="dk2"/>
                  </a:solidFill>
                  <a:prstDash val="solid"/>
                  <a:round/>
                  <a:headEnd len="sm" type="none" w="sm"/>
                  <a:tailEnd len="sm" type="none" w="sm"/>
                </a:ln>
                <a:solidFill>
                  <a:srgbClr val="4A86E8"/>
                </a:solidFill>
                <a:latin typeface="Arial"/>
              </a:rPr>
              <a:t>Introduction</a:t>
            </a:r>
          </a:p>
        </p:txBody>
      </p:sp>
      <p:sp>
        <p:nvSpPr>
          <p:cNvPr id="136" name="Google Shape;136;p14"/>
          <p:cNvSpPr txBox="1"/>
          <p:nvPr/>
        </p:nvSpPr>
        <p:spPr>
          <a:xfrm>
            <a:off x="209725" y="792075"/>
            <a:ext cx="5432700" cy="4150200"/>
          </a:xfrm>
          <a:prstGeom prst="rect">
            <a:avLst/>
          </a:prstGeom>
          <a:noFill/>
          <a:ln>
            <a:noFill/>
          </a:ln>
        </p:spPr>
        <p:txBody>
          <a:bodyPr anchor="t" anchorCtr="0" bIns="91425" lIns="91425" numCol="1" rIns="91425" spcFirstLastPara="1" tIns="91425" wrap="square">
            <a:noAutofit/>
          </a:bodyPr>
          <a:lstStyle/>
          <a:p>
            <a:pPr algn="l" indent="0" lvl="0" marL="0" rtl="0">
              <a:lnSpc>
                <a:spcPct val="115000"/>
              </a:lnSpc>
              <a:spcBef>
                <a:spcPts val="0"/>
              </a:spcBef>
              <a:spcAft>
                <a:spcPts val="0"/>
              </a:spcAft>
              <a:buNone/>
            </a:pPr>
            <a:r>
              <a:rPr altLang="en" lang="en">
                <a:latin typeface="Calibri"/>
                <a:ea typeface="Calibri"/>
                <a:cs typeface="Calibri"/>
                <a:sym typeface="Calibri"/>
              </a:rPr>
              <a:t>Today I will be discussing three study skills and why they are important, how you can apply them in an education setting and how you can improve. There are many different skills that you will need for future employment.</a:t>
            </a:r>
            <a:endParaRPr>
              <a:latin typeface="Calibri"/>
              <a:ea typeface="Calibri"/>
              <a:cs typeface="Calibri"/>
              <a:sym typeface="Calibri"/>
            </a:endParaRPr>
          </a:p>
          <a:p>
            <a:pPr algn="l" indent="0" lvl="0" marL="0" rtl="0">
              <a:spcBef>
                <a:spcPts val="0"/>
              </a:spcBef>
              <a:spcAft>
                <a:spcPts val="0"/>
              </a:spcAft>
              <a:buNone/>
            </a:pPr>
            <a:r>
              <a:t/>
            </a:r>
            <a:endParaRPr>
              <a:latin typeface="Calibri"/>
              <a:ea typeface="Calibri"/>
              <a:cs typeface="Calibri"/>
              <a:sym typeface="Calibri"/>
            </a:endParaRPr>
          </a:p>
          <a:p>
            <a:pPr algn="l" indent="0" lvl="0" marL="0" rtl="0">
              <a:spcBef>
                <a:spcPts val="0"/>
              </a:spcBef>
              <a:spcAft>
                <a:spcPts val="0"/>
              </a:spcAft>
              <a:buNone/>
            </a:pPr>
            <a:r>
              <a:rPr altLang="en" lang="en">
                <a:latin typeface="Calibri"/>
                <a:ea typeface="Calibri"/>
                <a:cs typeface="Calibri"/>
                <a:sym typeface="Calibri"/>
              </a:rPr>
              <a:t>There is a number of study skills that you will use such as : </a:t>
            </a:r>
            <a:endParaRPr>
              <a:latin typeface="Calibri"/>
              <a:ea typeface="Calibri"/>
              <a:cs typeface="Calibri"/>
              <a:sym typeface="Calibri"/>
            </a:endParaRPr>
          </a:p>
          <a:p>
            <a:pPr algn="l" indent="0" lvl="0" marL="0" rtl="0">
              <a:spcBef>
                <a:spcPts val="0"/>
              </a:spcBef>
              <a:spcAft>
                <a:spcPts val="0"/>
              </a:spcAft>
              <a:buNone/>
            </a:pPr>
            <a:r>
              <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Critically thinking</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Note taking</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Time management </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Managing stress and well-being</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Listening skills</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Team work</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Self-Management </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Forward planning</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Information management</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F</a:t>
            </a:r>
            <a:r>
              <a:rPr altLang="en" lang="en">
                <a:latin typeface="Calibri"/>
                <a:ea typeface="Calibri"/>
                <a:cs typeface="Calibri"/>
                <a:sym typeface="Calibri"/>
              </a:rPr>
              <a:t>lexible</a:t>
            </a:r>
            <a:r>
              <a:rPr altLang="en" lang="en">
                <a:latin typeface="Calibri"/>
                <a:ea typeface="Calibri"/>
                <a:cs typeface="Calibri"/>
                <a:sym typeface="Calibri"/>
              </a:rPr>
              <a:t> thinking</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Problem solving </a:t>
            </a:r>
            <a:endParaRPr>
              <a:latin typeface="Calibri"/>
              <a:ea typeface="Calibri"/>
              <a:cs typeface="Calibri"/>
              <a:sym typeface="Calibri"/>
            </a:endParaRPr>
          </a:p>
          <a:p>
            <a:pPr algn="l" indent="0" lvl="0" marL="0" rtl="0">
              <a:spcBef>
                <a:spcPts val="0"/>
              </a:spcBef>
              <a:spcAft>
                <a:spcPts val="0"/>
              </a:spcAft>
              <a:buNone/>
            </a:pPr>
            <a:r>
              <a:t/>
            </a:r>
            <a:endParaRPr sz="1200">
              <a:latin typeface="Calibri"/>
              <a:ea typeface="Calibri"/>
              <a:cs typeface="Calibri"/>
              <a:sym typeface="Calibri"/>
            </a:endParaRPr>
          </a:p>
        </p:txBody>
      </p:sp>
      <p:pic>
        <p:nvPicPr>
          <p:cNvPr id="137" name="Google Shape;137;p14"/>
          <p:cNvPicPr preferRelativeResize="0"/>
          <p:nvPr/>
        </p:nvPicPr>
        <p:blipFill>
          <a:blip r:embed="rId3">
            <a:alphaModFix/>
          </a:blip>
          <a:stretch>
            <a:fillRect/>
          </a:stretch>
        </p:blipFill>
        <p:spPr>
          <a:xfrm rot="1365651">
            <a:off x="5343885" y="1897888"/>
            <a:ext cx="3076278" cy="229402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xit" presetID="2" presetSubtype="4">
                                  <p:stCondLst>
                                    <p:cond delay="0"/>
                                  </p:stCondLst>
                                  <p:childTnLst>
                                    <p:anim calcmode="lin" valueType="num">
                                      <p:cBhvr additive="base">
                                        <p:cTn dur="1000"/>
                                        <p:tgtEl>
                                          <p:spTgt spid="135"/>
                                        </p:tgtEl>
                                        <p:attrNameLst>
                                          <p:attrName>ppt_y</p:attrName>
                                        </p:attrNameLst>
                                      </p:cBhvr>
                                      <p:tavLst>
                                        <p:tav fmla="" tm="0">
                                          <p:val>
                                            <p:strVal val="#ppt_y"/>
                                          </p:val>
                                        </p:tav>
                                        <p:tav fmla="" tm="100000">
                                          <p:val>
                                            <p:strVal val="#ppt_y+1"/>
                                          </p:val>
                                        </p:tav>
                                      </p:tavLst>
                                    </p:anim>
                                    <p:set>
                                      <p:cBhvr>
                                        <p:cTn dur="1" fill="hold">
                                          <p:stCondLst>
                                            <p:cond delay="1000"/>
                                          </p:stCondLst>
                                        </p:cTn>
                                        <p:tgtEl>
                                          <p:spTgt spid="135"/>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35"/>
                                        </p:tgtEl>
                                        <p:attrNameLst>
                                          <p:attrName>style.visibility</p:attrName>
                                        </p:attrNameLst>
                                      </p:cBhvr>
                                      <p:to>
                                        <p:strVal val="visible"/>
                                      </p:to>
                                    </p:set>
                                    <p:animEffect filter="fade" transition="in">
                                      <p:cBhvr>
                                        <p:cTn dur="1"/>
                                        <p:tgtEl>
                                          <p:spTgt spid="13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37"/>
                                        </p:tgtEl>
                                        <p:attrNameLst>
                                          <p:attrName>style.visibility</p:attrName>
                                        </p:attrNameLst>
                                      </p:cBhvr>
                                      <p:to>
                                        <p:strVal val="visible"/>
                                      </p:to>
                                    </p:set>
                                    <p:animEffect filter="fade" transition="in">
                                      <p:cBhvr>
                                        <p:cTn dur="1"/>
                                        <p:tgtEl>
                                          <p:spTgt spid="13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0" st="0"/>
                                            </p:txEl>
                                          </p:spTgt>
                                        </p:tgtEl>
                                        <p:attrNameLst>
                                          <p:attrName>style.visibility</p:attrName>
                                        </p:attrNameLst>
                                      </p:cBhvr>
                                      <p:to>
                                        <p:strVal val="visible"/>
                                      </p:to>
                                    </p:set>
                                    <p:anim calcmode="lin" valueType="num">
                                      <p:cBhvr additive="base">
                                        <p:cTn dur="1"/>
                                        <p:tgtEl>
                                          <p:spTgt spid="136">
                                            <p:txEl>
                                              <p:pRg end="0" st="0"/>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1" st="1"/>
                                            </p:txEl>
                                          </p:spTgt>
                                        </p:tgtEl>
                                        <p:attrNameLst>
                                          <p:attrName>style.visibility</p:attrName>
                                        </p:attrNameLst>
                                      </p:cBhvr>
                                      <p:to>
                                        <p:strVal val="visible"/>
                                      </p:to>
                                    </p:set>
                                    <p:anim calcmode="lin" valueType="num">
                                      <p:cBhvr additive="base">
                                        <p:cTn dur="1"/>
                                        <p:tgtEl>
                                          <p:spTgt spid="136">
                                            <p:txEl>
                                              <p:pRg end="1" st="1"/>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2" st="2"/>
                                            </p:txEl>
                                          </p:spTgt>
                                        </p:tgtEl>
                                        <p:attrNameLst>
                                          <p:attrName>style.visibility</p:attrName>
                                        </p:attrNameLst>
                                      </p:cBhvr>
                                      <p:to>
                                        <p:strVal val="visible"/>
                                      </p:to>
                                    </p:set>
                                    <p:anim calcmode="lin" valueType="num">
                                      <p:cBhvr additive="base">
                                        <p:cTn dur="1"/>
                                        <p:tgtEl>
                                          <p:spTgt spid="136">
                                            <p:txEl>
                                              <p:pRg end="2" st="2"/>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3" st="3"/>
                                            </p:txEl>
                                          </p:spTgt>
                                        </p:tgtEl>
                                        <p:attrNameLst>
                                          <p:attrName>style.visibility</p:attrName>
                                        </p:attrNameLst>
                                      </p:cBhvr>
                                      <p:to>
                                        <p:strVal val="visible"/>
                                      </p:to>
                                    </p:set>
                                    <p:anim calcmode="lin" valueType="num">
                                      <p:cBhvr additive="base">
                                        <p:cTn dur="1"/>
                                        <p:tgtEl>
                                          <p:spTgt spid="136">
                                            <p:txEl>
                                              <p:pRg end="3" st="3"/>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4" st="4"/>
                                            </p:txEl>
                                          </p:spTgt>
                                        </p:tgtEl>
                                        <p:attrNameLst>
                                          <p:attrName>style.visibility</p:attrName>
                                        </p:attrNameLst>
                                      </p:cBhvr>
                                      <p:to>
                                        <p:strVal val="visible"/>
                                      </p:to>
                                    </p:set>
                                    <p:anim calcmode="lin" valueType="num">
                                      <p:cBhvr additive="base">
                                        <p:cTn dur="1"/>
                                        <p:tgtEl>
                                          <p:spTgt spid="136">
                                            <p:txEl>
                                              <p:pRg end="4" st="4"/>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5" st="5"/>
                                            </p:txEl>
                                          </p:spTgt>
                                        </p:tgtEl>
                                        <p:attrNameLst>
                                          <p:attrName>style.visibility</p:attrName>
                                        </p:attrNameLst>
                                      </p:cBhvr>
                                      <p:to>
                                        <p:strVal val="visible"/>
                                      </p:to>
                                    </p:set>
                                    <p:anim calcmode="lin" valueType="num">
                                      <p:cBhvr additive="base">
                                        <p:cTn dur="1"/>
                                        <p:tgtEl>
                                          <p:spTgt spid="136">
                                            <p:txEl>
                                              <p:pRg end="5" st="5"/>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6" st="6"/>
                                            </p:txEl>
                                          </p:spTgt>
                                        </p:tgtEl>
                                        <p:attrNameLst>
                                          <p:attrName>style.visibility</p:attrName>
                                        </p:attrNameLst>
                                      </p:cBhvr>
                                      <p:to>
                                        <p:strVal val="visible"/>
                                      </p:to>
                                    </p:set>
                                    <p:anim calcmode="lin" valueType="num">
                                      <p:cBhvr additive="base">
                                        <p:cTn dur="1"/>
                                        <p:tgtEl>
                                          <p:spTgt spid="136">
                                            <p:txEl>
                                              <p:pRg end="6" st="6"/>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7" st="7"/>
                                            </p:txEl>
                                          </p:spTgt>
                                        </p:tgtEl>
                                        <p:attrNameLst>
                                          <p:attrName>style.visibility</p:attrName>
                                        </p:attrNameLst>
                                      </p:cBhvr>
                                      <p:to>
                                        <p:strVal val="visible"/>
                                      </p:to>
                                    </p:set>
                                    <p:anim calcmode="lin" valueType="num">
                                      <p:cBhvr additive="base">
                                        <p:cTn dur="1"/>
                                        <p:tgtEl>
                                          <p:spTgt spid="136">
                                            <p:txEl>
                                              <p:pRg end="7" st="7"/>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8" st="8"/>
                                            </p:txEl>
                                          </p:spTgt>
                                        </p:tgtEl>
                                        <p:attrNameLst>
                                          <p:attrName>style.visibility</p:attrName>
                                        </p:attrNameLst>
                                      </p:cBhvr>
                                      <p:to>
                                        <p:strVal val="visible"/>
                                      </p:to>
                                    </p:set>
                                    <p:anim calcmode="lin" valueType="num">
                                      <p:cBhvr additive="base">
                                        <p:cTn dur="1"/>
                                        <p:tgtEl>
                                          <p:spTgt spid="136">
                                            <p:txEl>
                                              <p:pRg end="8" st="8"/>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9" st="9"/>
                                            </p:txEl>
                                          </p:spTgt>
                                        </p:tgtEl>
                                        <p:attrNameLst>
                                          <p:attrName>style.visibility</p:attrName>
                                        </p:attrNameLst>
                                      </p:cBhvr>
                                      <p:to>
                                        <p:strVal val="visible"/>
                                      </p:to>
                                    </p:set>
                                    <p:anim calcmode="lin" valueType="num">
                                      <p:cBhvr additive="base">
                                        <p:cTn dur="1"/>
                                        <p:tgtEl>
                                          <p:spTgt spid="136">
                                            <p:txEl>
                                              <p:pRg end="9" st="9"/>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10" st="10"/>
                                            </p:txEl>
                                          </p:spTgt>
                                        </p:tgtEl>
                                        <p:attrNameLst>
                                          <p:attrName>style.visibility</p:attrName>
                                        </p:attrNameLst>
                                      </p:cBhvr>
                                      <p:to>
                                        <p:strVal val="visible"/>
                                      </p:to>
                                    </p:set>
                                    <p:anim calcmode="lin" valueType="num">
                                      <p:cBhvr additive="base">
                                        <p:cTn dur="1"/>
                                        <p:tgtEl>
                                          <p:spTgt spid="136">
                                            <p:txEl>
                                              <p:pRg end="10" st="10"/>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11" st="11"/>
                                            </p:txEl>
                                          </p:spTgt>
                                        </p:tgtEl>
                                        <p:attrNameLst>
                                          <p:attrName>style.visibility</p:attrName>
                                        </p:attrNameLst>
                                      </p:cBhvr>
                                      <p:to>
                                        <p:strVal val="visible"/>
                                      </p:to>
                                    </p:set>
                                    <p:anim calcmode="lin" valueType="num">
                                      <p:cBhvr additive="base">
                                        <p:cTn dur="1"/>
                                        <p:tgtEl>
                                          <p:spTgt spid="136">
                                            <p:txEl>
                                              <p:pRg end="11" st="11"/>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12" st="12"/>
                                            </p:txEl>
                                          </p:spTgt>
                                        </p:tgtEl>
                                        <p:attrNameLst>
                                          <p:attrName>style.visibility</p:attrName>
                                        </p:attrNameLst>
                                      </p:cBhvr>
                                      <p:to>
                                        <p:strVal val="visible"/>
                                      </p:to>
                                    </p:set>
                                    <p:anim calcmode="lin" valueType="num">
                                      <p:cBhvr additive="base">
                                        <p:cTn dur="1"/>
                                        <p:tgtEl>
                                          <p:spTgt spid="136">
                                            <p:txEl>
                                              <p:pRg end="12" st="12"/>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13" st="13"/>
                                            </p:txEl>
                                          </p:spTgt>
                                        </p:tgtEl>
                                        <p:attrNameLst>
                                          <p:attrName>style.visibility</p:attrName>
                                        </p:attrNameLst>
                                      </p:cBhvr>
                                      <p:to>
                                        <p:strVal val="visible"/>
                                      </p:to>
                                    </p:set>
                                    <p:anim calcmode="lin" valueType="num">
                                      <p:cBhvr additive="base">
                                        <p:cTn dur="1"/>
                                        <p:tgtEl>
                                          <p:spTgt spid="136">
                                            <p:txEl>
                                              <p:pRg end="13" st="13"/>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14" st="14"/>
                                            </p:txEl>
                                          </p:spTgt>
                                        </p:tgtEl>
                                        <p:attrNameLst>
                                          <p:attrName>style.visibility</p:attrName>
                                        </p:attrNameLst>
                                      </p:cBhvr>
                                      <p:to>
                                        <p:strVal val="visible"/>
                                      </p:to>
                                    </p:set>
                                    <p:anim calcmode="lin" valueType="num">
                                      <p:cBhvr additive="base">
                                        <p:cTn dur="1"/>
                                        <p:tgtEl>
                                          <p:spTgt spid="136">
                                            <p:txEl>
                                              <p:pRg end="14" st="14"/>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36">
                                            <p:txEl>
                                              <p:pRg end="15" st="15"/>
                                            </p:txEl>
                                          </p:spTgt>
                                        </p:tgtEl>
                                        <p:attrNameLst>
                                          <p:attrName>style.visibility</p:attrName>
                                        </p:attrNameLst>
                                      </p:cBhvr>
                                      <p:to>
                                        <p:strVal val="visible"/>
                                      </p:to>
                                    </p:set>
                                    <p:anim calcmode="lin" valueType="num">
                                      <p:cBhvr additive="base">
                                        <p:cTn dur="1"/>
                                        <p:tgtEl>
                                          <p:spTgt spid="136">
                                            <p:txEl>
                                              <p:pRg end="15" st="15"/>
                                            </p:txEl>
                                          </p:spTgt>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666666"/>
        </a:solidFill>
      </p:bgPr>
    </p:bg>
    <p:spTree>
      <p:nvGrpSpPr>
        <p:cNvPr id="141" name="Shape 141"/>
        <p:cNvGrpSpPr/>
        <p:nvPr/>
      </p:nvGrpSpPr>
      <p:grpSpPr>
        <a:xfrm>
          <a:off x="0" y="0"/>
          <a:ext cx="0" cy="0"/>
          <a:chOff x="0" y="0"/>
          <a:chExt cx="0" cy="0"/>
        </a:xfrm>
      </p:grpSpPr>
      <p:sp>
        <p:nvSpPr>
          <p:cNvPr id="142" name="Google Shape;142;p15"/>
          <p:cNvSpPr txBox="1"/>
          <p:nvPr>
            <p:ph idx="1" type="body"/>
          </p:nvPr>
        </p:nvSpPr>
        <p:spPr>
          <a:xfrm>
            <a:off x="397350" y="295775"/>
            <a:ext cx="7683600" cy="4615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rPr altLang="en" lang="en"/>
              <a:t>I will be speaking about these three study skills that  i feel that are important to me. </a:t>
            </a:r>
            <a:endParaRPr/>
          </a:p>
          <a:p>
            <a:pPr algn="l" indent="0" lvl="0" marL="0" rtl="0">
              <a:spcBef>
                <a:spcPts val="1600"/>
              </a:spcBef>
              <a:spcAft>
                <a:spcPts val="0"/>
              </a:spcAft>
              <a:buNone/>
            </a:pPr>
            <a:r>
              <a:rPr altLang="en" lang="en"/>
              <a:t>                                                       I  have chosen these three study skills below :     </a:t>
            </a:r>
            <a:endParaRPr/>
          </a:p>
          <a:p>
            <a:pPr algn="ctr" indent="-311150" lvl="0" marL="457200" rtl="0">
              <a:spcBef>
                <a:spcPts val="1600"/>
              </a:spcBef>
              <a:spcAft>
                <a:spcPts val="0"/>
              </a:spcAft>
              <a:buSzPts val="1300"/>
              <a:buChar char="●"/>
            </a:pPr>
            <a:r>
              <a:rPr altLang="en" lang="en"/>
              <a:t>Time management</a:t>
            </a:r>
            <a:endParaRPr/>
          </a:p>
          <a:p>
            <a:pPr algn="ctr" indent="-311150" lvl="0" marL="457200" rtl="0">
              <a:spcBef>
                <a:spcPts val="0"/>
              </a:spcBef>
              <a:spcAft>
                <a:spcPts val="0"/>
              </a:spcAft>
              <a:buSzPts val="1300"/>
              <a:buChar char="●"/>
            </a:pPr>
            <a:r>
              <a:rPr altLang="en" lang="en"/>
              <a:t>Team work</a:t>
            </a:r>
            <a:endParaRPr/>
          </a:p>
          <a:p>
            <a:pPr algn="ctr" indent="-311150" lvl="0" marL="457200" rtl="0">
              <a:spcBef>
                <a:spcPts val="0"/>
              </a:spcBef>
              <a:spcAft>
                <a:spcPts val="0"/>
              </a:spcAft>
              <a:buSzPts val="1300"/>
              <a:buChar char="●"/>
            </a:pPr>
            <a:r>
              <a:rPr altLang="en" lang="en"/>
              <a:t>Self-management       </a:t>
            </a:r>
            <a:endParaRPr/>
          </a:p>
          <a:p>
            <a:pPr algn="l" indent="0" lvl="0" marL="457200" rtl="0">
              <a:spcBef>
                <a:spcPts val="1600"/>
              </a:spcBef>
              <a:spcAft>
                <a:spcPts val="0"/>
              </a:spcAft>
              <a:buNone/>
            </a:pPr>
            <a:r>
              <a:rPr altLang="en" lang="en" sz="1200">
                <a:solidFill>
                  <a:srgbClr val="000000"/>
                </a:solidFill>
              </a:rPr>
              <a:t>Also, in this presentation I will be conversing why these skills are important in an education setting, how to apply them and how to improve yourself.  While working with children, you will gain many skills that are essential in an education setting. By developing these skills you will have opportunities for employment,  personal growth and increase your knowledge and understanding.</a:t>
            </a:r>
            <a:r>
              <a:rPr altLang="en" lang="en"/>
              <a:t>  </a:t>
            </a:r>
            <a:r>
              <a:rPr altLang="en" lang="en">
                <a:solidFill>
                  <a:srgbClr val="000000"/>
                </a:solidFill>
              </a:rPr>
              <a:t> </a:t>
            </a:r>
            <a:r>
              <a:rPr altLang="en" lang="en">
                <a:solidFill>
                  <a:srgbClr val="000000"/>
                </a:solidFill>
              </a:rPr>
              <a:t>I feel that these three skills are  important to me as they help me to be organized. I feel that my work will be valued as i am using my own initiative as i am bringing my own ideas to the table. These study skills are important to your workplace and your colleagues. Employers look for these  skills as it shows that your reliable, manage your work well  and are good with managing your time. While working with children you will need specific skills to deal with different situations and different behaviours.Knowing different strategies to support children to behave and get the best out of education is important as it could build relationships and build positive learning.</a:t>
            </a:r>
            <a:endParaRPr>
              <a:solidFill>
                <a:srgbClr val="000000"/>
              </a:solidFill>
            </a:endParaRPr>
          </a:p>
          <a:p>
            <a:pPr algn="l" indent="0" lvl="0" marL="457200" rtl="0">
              <a:spcBef>
                <a:spcPts val="1600"/>
              </a:spcBef>
              <a:spcAft>
                <a:spcPts val="0"/>
              </a:spcAft>
              <a:buNone/>
            </a:pPr>
            <a:r>
              <a:t/>
            </a:r>
            <a:endParaRPr/>
          </a:p>
          <a:p>
            <a:pPr algn="l" indent="0" lvl="0" marL="0" rtl="0">
              <a:spcBef>
                <a:spcPts val="1600"/>
              </a:spcBef>
              <a:spcAft>
                <a:spcPts val="0"/>
              </a:spcAft>
              <a:buNone/>
            </a:pPr>
            <a:r>
              <a:rPr altLang="en" lang="en"/>
              <a:t>                                     </a:t>
            </a:r>
            <a:endParaRPr/>
          </a:p>
          <a:p>
            <a:pPr algn="l" indent="0" lvl="0" marL="0" rtl="0">
              <a:spcBef>
                <a:spcPts val="1600"/>
              </a:spcBef>
              <a:spcAft>
                <a:spcPts val="0"/>
              </a:spcAft>
              <a:buNone/>
            </a:pPr>
            <a:r>
              <a:t/>
            </a:r>
            <a:endParaRPr sz="1100"/>
          </a:p>
          <a:p>
            <a:pPr algn="l" indent="0" lvl="0" marL="914400" rtl="0">
              <a:spcBef>
                <a:spcPts val="1600"/>
              </a:spcBef>
              <a:spcAft>
                <a:spcPts val="0"/>
              </a:spcAft>
              <a:buNone/>
            </a:pPr>
            <a:r>
              <a:t/>
            </a:r>
            <a:endParaRPr/>
          </a:p>
          <a:p>
            <a:pPr algn="l" indent="0" lvl="0" marL="0" rtl="0">
              <a:spcBef>
                <a:spcPts val="1600"/>
              </a:spcBef>
              <a:spcAft>
                <a:spcPts val="1600"/>
              </a:spcAft>
              <a:buNone/>
            </a:pPr>
            <a:r>
              <a:t/>
            </a:r>
            <a:endParaRPr/>
          </a:p>
        </p:txBody>
      </p:sp>
      <p:pic>
        <p:nvPicPr>
          <p:cNvPr id="143" name="Google Shape;143;p15"/>
          <p:cNvPicPr preferRelativeResize="0"/>
          <p:nvPr/>
        </p:nvPicPr>
        <p:blipFill>
          <a:blip r:embed="rId3">
            <a:alphaModFix/>
          </a:blip>
          <a:stretch>
            <a:fillRect/>
          </a:stretch>
        </p:blipFill>
        <p:spPr>
          <a:xfrm flipH="1">
            <a:off x="7942725" y="3411575"/>
            <a:ext cx="994650" cy="1566499"/>
          </a:xfrm>
          <a:prstGeom prst="rect">
            <a:avLst/>
          </a:prstGeom>
          <a:noFill/>
          <a:ln>
            <a:noFill/>
          </a:ln>
        </p:spPr>
      </p:pic>
      <p:pic>
        <p:nvPicPr>
          <p:cNvPr id="144" name="Google Shape;144;p15"/>
          <p:cNvPicPr preferRelativeResize="0"/>
          <p:nvPr/>
        </p:nvPicPr>
        <p:blipFill>
          <a:blip r:embed="rId4">
            <a:alphaModFix/>
          </a:blip>
          <a:stretch>
            <a:fillRect/>
          </a:stretch>
        </p:blipFill>
        <p:spPr>
          <a:xfrm>
            <a:off x="7303738" y="220750"/>
            <a:ext cx="1633625" cy="1751150"/>
          </a:xfrm>
          <a:prstGeom prst="rect">
            <a:avLst/>
          </a:prstGeom>
          <a:noFill/>
          <a:ln>
            <a:noFill/>
          </a:ln>
        </p:spPr>
      </p:pic>
      <p:pic>
        <p:nvPicPr>
          <p:cNvPr id="145" name="Google Shape;145;p15"/>
          <p:cNvPicPr preferRelativeResize="0"/>
          <p:nvPr/>
        </p:nvPicPr>
        <p:blipFill>
          <a:blip r:embed="rId5">
            <a:alphaModFix/>
          </a:blip>
          <a:stretch>
            <a:fillRect/>
          </a:stretch>
        </p:blipFill>
        <p:spPr>
          <a:xfrm>
            <a:off x="238598" y="692943"/>
            <a:ext cx="1817575" cy="1117719"/>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3"/>
                                        </p:tgtEl>
                                        <p:attrNameLst>
                                          <p:attrName>style.visibility</p:attrName>
                                        </p:attrNameLst>
                                      </p:cBhvr>
                                      <p:to>
                                        <p:strVal val="visible"/>
                                      </p:to>
                                    </p:set>
                                    <p:anim calcmode="lin" valueType="num">
                                      <p:cBhvr additive="base">
                                        <p:cTn dur="1"/>
                                        <p:tgtEl>
                                          <p:spTgt spid="143"/>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44"/>
                                        </p:tgtEl>
                                        <p:attrNameLst>
                                          <p:attrName>style.visibility</p:attrName>
                                        </p:attrNameLst>
                                      </p:cBhvr>
                                      <p:to>
                                        <p:strVal val="visible"/>
                                      </p:to>
                                    </p:set>
                                    <p:anim calcmode="lin" valueType="num">
                                      <p:cBhvr additive="base">
                                        <p:cTn dur="1"/>
                                        <p:tgtEl>
                                          <p:spTgt spid="144"/>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44"/>
                                        </p:tgtEl>
                                        <p:attrNameLst>
                                          <p:attrName>style.visibility</p:attrName>
                                        </p:attrNameLst>
                                      </p:cBhvr>
                                      <p:to>
                                        <p:strVal val="visible"/>
                                      </p:to>
                                    </p:set>
                                    <p:anim calcmode="lin" valueType="num">
                                      <p:cBhvr additive="base">
                                        <p:cTn dur="1"/>
                                        <p:tgtEl>
                                          <p:spTgt spid="144"/>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9" name="Shape 149"/>
        <p:cNvGrpSpPr/>
        <p:nvPr/>
      </p:nvGrpSpPr>
      <p:grpSpPr>
        <a:xfrm>
          <a:off x="0" y="0"/>
          <a:ext cx="0" cy="0"/>
          <a:chOff x="0" y="0"/>
          <a:chExt cx="0" cy="0"/>
        </a:xfrm>
      </p:grpSpPr>
      <p:sp>
        <p:nvSpPr>
          <p:cNvPr id="150" name="Google Shape;150;p16"/>
          <p:cNvSpPr txBox="1"/>
          <p:nvPr>
            <p:ph idx="1" type="body"/>
          </p:nvPr>
        </p:nvSpPr>
        <p:spPr>
          <a:xfrm>
            <a:off x="242825" y="253875"/>
            <a:ext cx="8664600" cy="4624800"/>
          </a:xfrm>
          <a:prstGeom prst="rect">
            <a:avLst/>
          </a:prstGeom>
        </p:spPr>
        <p:txBody>
          <a:bodyPr anchor="t" anchorCtr="0" bIns="91425" lIns="91425" numCol="1" rIns="91425" spcFirstLastPara="1" tIns="91425" wrap="square">
            <a:noAutofit/>
          </a:bodyPr>
          <a:lstStyle/>
          <a:p>
            <a:pPr algn="l" indent="0" lvl="0" marL="0" rtl="0">
              <a:lnSpc>
                <a:spcPct val="100000"/>
              </a:lnSpc>
              <a:spcBef>
                <a:spcPts val="0"/>
              </a:spcBef>
              <a:spcAft>
                <a:spcPts val="0"/>
              </a:spcAft>
              <a:buNone/>
            </a:pPr>
            <a:r>
              <a:t/>
            </a:r>
            <a:endParaRPr sz="1400">
              <a:solidFill>
                <a:srgbClr val="CC0000"/>
              </a:solidFill>
            </a:endParaRPr>
          </a:p>
          <a:p>
            <a:pPr algn="l" indent="0" lvl="0" marL="0" rtl="0">
              <a:lnSpc>
                <a:spcPct val="100000"/>
              </a:lnSpc>
              <a:spcBef>
                <a:spcPts val="0"/>
              </a:spcBef>
              <a:spcAft>
                <a:spcPts val="0"/>
              </a:spcAft>
              <a:buNone/>
            </a:pPr>
            <a:r>
              <a:t/>
            </a:r>
            <a:endParaRPr sz="1800">
              <a:solidFill>
                <a:srgbClr val="CC0000"/>
              </a:solidFill>
            </a:endParaRPr>
          </a:p>
          <a:p>
            <a:pPr algn="l" indent="0" lvl="0" marL="0" rtl="0">
              <a:lnSpc>
                <a:spcPct val="100000"/>
              </a:lnSpc>
              <a:spcBef>
                <a:spcPts val="0"/>
              </a:spcBef>
              <a:spcAft>
                <a:spcPts val="0"/>
              </a:spcAft>
              <a:buNone/>
            </a:pPr>
            <a:r>
              <a:rPr altLang="en" lang="en" sz="1800">
                <a:solidFill>
                  <a:srgbClr val="CC0000"/>
                </a:solidFill>
              </a:rPr>
              <a:t>Why is time management important for future </a:t>
            </a:r>
            <a:r>
              <a:rPr altLang="en" lang="en" sz="1800">
                <a:solidFill>
                  <a:srgbClr val="CC0000"/>
                </a:solidFill>
              </a:rPr>
              <a:t>employability</a:t>
            </a:r>
            <a:r>
              <a:rPr altLang="en" lang="en" sz="1800">
                <a:solidFill>
                  <a:srgbClr val="CC0000"/>
                </a:solidFill>
              </a:rPr>
              <a:t>? </a:t>
            </a:r>
            <a:endParaRPr sz="1800">
              <a:solidFill>
                <a:srgbClr val="CC0000"/>
              </a:solidFill>
            </a:endParaRPr>
          </a:p>
          <a:p>
            <a:pPr algn="l" indent="0" lvl="0" marL="0" rtl="0">
              <a:lnSpc>
                <a:spcPct val="100000"/>
              </a:lnSpc>
              <a:spcBef>
                <a:spcPts val="0"/>
              </a:spcBef>
              <a:spcAft>
                <a:spcPts val="0"/>
              </a:spcAft>
              <a:buNone/>
            </a:pPr>
            <a:r>
              <a:t/>
            </a:r>
            <a:endParaRPr sz="1400">
              <a:solidFill>
                <a:srgbClr val="000000"/>
              </a:solidFill>
            </a:endParaRPr>
          </a:p>
          <a:p>
            <a:pPr algn="l" indent="-317500" lvl="0" marL="457200" rtl="0">
              <a:lnSpc>
                <a:spcPct val="100000"/>
              </a:lnSpc>
              <a:spcBef>
                <a:spcPts val="0"/>
              </a:spcBef>
              <a:spcAft>
                <a:spcPts val="0"/>
              </a:spcAft>
              <a:buClr>
                <a:srgbClr val="000000"/>
              </a:buClr>
              <a:buSzPts val="1400"/>
              <a:buChar char="●"/>
            </a:pPr>
            <a:r>
              <a:rPr altLang="en" lang="en" sz="1400">
                <a:solidFill>
                  <a:srgbClr val="000000"/>
                </a:solidFill>
              </a:rPr>
              <a:t>Having good time management can help you accomplish your work by the deadline which will  give you time to be able to focus on your personal life. If you finish your work in time you will have less stress behind you as you would not be worrying about tasks that need to get done.</a:t>
            </a:r>
            <a:endParaRPr sz="1400">
              <a:solidFill>
                <a:srgbClr val="000000"/>
              </a:solidFill>
            </a:endParaRPr>
          </a:p>
          <a:p>
            <a:pPr algn="l" indent="-317500" lvl="0" marL="457200" rtl="0">
              <a:lnSpc>
                <a:spcPct val="100000"/>
              </a:lnSpc>
              <a:spcBef>
                <a:spcPts val="0"/>
              </a:spcBef>
              <a:spcAft>
                <a:spcPts val="0"/>
              </a:spcAft>
              <a:buClr>
                <a:srgbClr val="000000"/>
              </a:buClr>
              <a:buSzPts val="1400"/>
              <a:buChar char="●"/>
            </a:pPr>
            <a:r>
              <a:rPr altLang="en" lang="en" sz="1400">
                <a:solidFill>
                  <a:srgbClr val="000000"/>
                </a:solidFill>
              </a:rPr>
              <a:t> Keeping up with good time management will give you more opportunities with career growths which could lead to promotions and get a good reputation. </a:t>
            </a:r>
            <a:endParaRPr sz="1400">
              <a:solidFill>
                <a:srgbClr val="000000"/>
              </a:solidFill>
            </a:endParaRPr>
          </a:p>
          <a:p>
            <a:pPr algn="l" indent="-317500" lvl="0" marL="457200" rtl="0">
              <a:lnSpc>
                <a:spcPct val="100000"/>
              </a:lnSpc>
              <a:spcBef>
                <a:spcPts val="0"/>
              </a:spcBef>
              <a:spcAft>
                <a:spcPts val="0"/>
              </a:spcAft>
              <a:buClr>
                <a:srgbClr val="000000"/>
              </a:buClr>
              <a:buSzPts val="1400"/>
              <a:buChar char="●"/>
            </a:pPr>
            <a:r>
              <a:rPr altLang="en" lang="en" sz="1400">
                <a:solidFill>
                  <a:srgbClr val="000000"/>
                </a:solidFill>
              </a:rPr>
              <a:t> Managing your time properly, getting to work/appointments  on time or just that little bit earlier, you would feel more relaxed and less stressed.  Instead of rushing about and panicking before you start. </a:t>
            </a:r>
            <a:endParaRPr sz="1400">
              <a:solidFill>
                <a:srgbClr val="000000"/>
              </a:solidFill>
            </a:endParaRPr>
          </a:p>
          <a:p>
            <a:pPr algn="l" indent="-317500" lvl="0" marL="457200" rtl="0">
              <a:lnSpc>
                <a:spcPct val="100000"/>
              </a:lnSpc>
              <a:spcBef>
                <a:spcPts val="0"/>
              </a:spcBef>
              <a:spcAft>
                <a:spcPts val="0"/>
              </a:spcAft>
              <a:buClr>
                <a:srgbClr val="000000"/>
              </a:buClr>
              <a:buSzPts val="1400"/>
              <a:buChar char="●"/>
            </a:pPr>
            <a:r>
              <a:rPr altLang="en" lang="en" sz="1400">
                <a:solidFill>
                  <a:srgbClr val="000000"/>
                </a:solidFill>
              </a:rPr>
              <a:t>I</a:t>
            </a:r>
            <a:r>
              <a:rPr altLang="en" lang="en" sz="1400">
                <a:solidFill>
                  <a:srgbClr val="000000"/>
                </a:solidFill>
              </a:rPr>
              <a:t>t helps you to better the quality of your work by keeping them your top priority which enables your full attention and knowing that you have done your best.</a:t>
            </a:r>
            <a:endParaRPr sz="1400">
              <a:solidFill>
                <a:srgbClr val="000000"/>
              </a:solidFill>
            </a:endParaRPr>
          </a:p>
          <a:p>
            <a:pPr algn="l" indent="-317500" lvl="0" marL="457200" rtl="0">
              <a:lnSpc>
                <a:spcPct val="100000"/>
              </a:lnSpc>
              <a:spcBef>
                <a:spcPts val="0"/>
              </a:spcBef>
              <a:spcAft>
                <a:spcPts val="0"/>
              </a:spcAft>
              <a:buClr>
                <a:srgbClr val="000000"/>
              </a:buClr>
              <a:buSzPts val="1400"/>
              <a:buChar char="●"/>
            </a:pPr>
            <a:r>
              <a:rPr altLang="en" lang="en" sz="1400">
                <a:solidFill>
                  <a:srgbClr val="000000"/>
                </a:solidFill>
              </a:rPr>
              <a:t>This skills is important to employers as they want to hire someone that is reliable and that will prioritise and manage their work. If your working under high pressure situations, you come across as someone who likes a challenge and that are able to work to deadlines.</a:t>
            </a:r>
            <a:endParaRPr sz="1400">
              <a:solidFill>
                <a:srgbClr val="000000"/>
              </a:solidFill>
            </a:endParaRPr>
          </a:p>
          <a:p>
            <a:pPr algn="l" indent="-317500" lvl="0" marL="457200" rtl="0">
              <a:lnSpc>
                <a:spcPct val="100000"/>
              </a:lnSpc>
              <a:spcBef>
                <a:spcPts val="0"/>
              </a:spcBef>
              <a:spcAft>
                <a:spcPts val="0"/>
              </a:spcAft>
              <a:buClr>
                <a:srgbClr val="000000"/>
              </a:buClr>
              <a:buSzPts val="1400"/>
              <a:buChar char="●"/>
            </a:pPr>
            <a:r>
              <a:rPr altLang="en" lang="en" sz="1400">
                <a:solidFill>
                  <a:srgbClr val="000000"/>
                </a:solidFill>
              </a:rPr>
              <a:t>Time management will help you to be more organized which will help you with  your</a:t>
            </a:r>
            <a:endParaRPr sz="1400">
              <a:solidFill>
                <a:srgbClr val="000000"/>
              </a:solidFill>
            </a:endParaRPr>
          </a:p>
          <a:p>
            <a:pPr algn="l" indent="0" lvl="0" marL="457200" rtl="0">
              <a:lnSpc>
                <a:spcPct val="100000"/>
              </a:lnSpc>
              <a:spcBef>
                <a:spcPts val="0"/>
              </a:spcBef>
              <a:spcAft>
                <a:spcPts val="0"/>
              </a:spcAft>
              <a:buNone/>
            </a:pPr>
            <a:r>
              <a:rPr altLang="en" lang="en" sz="1400">
                <a:solidFill>
                  <a:srgbClr val="000000"/>
                </a:solidFill>
              </a:rPr>
              <a:t> future and employability</a:t>
            </a:r>
            <a:endParaRPr sz="1400">
              <a:solidFill>
                <a:srgbClr val="000000"/>
              </a:solidFill>
            </a:endParaRPr>
          </a:p>
          <a:p>
            <a:pPr algn="l" indent="-317500" lvl="0" marL="457200" rtl="0">
              <a:lnSpc>
                <a:spcPct val="100000"/>
              </a:lnSpc>
              <a:spcBef>
                <a:spcPts val="0"/>
              </a:spcBef>
              <a:spcAft>
                <a:spcPts val="0"/>
              </a:spcAft>
              <a:buClr>
                <a:srgbClr val="000000"/>
              </a:buClr>
              <a:buSzPts val="1400"/>
              <a:buChar char="●"/>
            </a:pPr>
            <a:r>
              <a:rPr altLang="en" lang="en" sz="1400">
                <a:solidFill>
                  <a:srgbClr val="000000"/>
                </a:solidFill>
              </a:rPr>
              <a:t>If you don’t manage your timing properly, it could affect your health such as </a:t>
            </a:r>
            <a:endParaRPr sz="1400">
              <a:solidFill>
                <a:srgbClr val="000000"/>
              </a:solidFill>
            </a:endParaRPr>
          </a:p>
          <a:p>
            <a:pPr algn="l" indent="0" lvl="0" marL="457200" rtl="0">
              <a:lnSpc>
                <a:spcPct val="100000"/>
              </a:lnSpc>
              <a:spcBef>
                <a:spcPts val="0"/>
              </a:spcBef>
              <a:spcAft>
                <a:spcPts val="0"/>
              </a:spcAft>
              <a:buNone/>
            </a:pPr>
            <a:r>
              <a:rPr altLang="en" lang="en" sz="1400">
                <a:solidFill>
                  <a:srgbClr val="000000"/>
                </a:solidFill>
              </a:rPr>
              <a:t>cause stress and anxiety. </a:t>
            </a:r>
            <a:endParaRPr sz="1400">
              <a:solidFill>
                <a:srgbClr val="000000"/>
              </a:solidFill>
            </a:endParaRPr>
          </a:p>
        </p:txBody>
      </p:sp>
      <p:sp>
        <p:nvSpPr>
          <p:cNvPr id="151" name="Google Shape;151;p16"/>
          <p:cNvSpPr/>
          <p:nvPr/>
        </p:nvSpPr>
        <p:spPr>
          <a:xfrm>
            <a:off x="321725" y="291873"/>
            <a:ext cx="8191457" cy="463500"/>
          </a:xfrm>
          <a:prstGeom prst="rect">
            <a:avLst/>
          </a:prstGeom>
        </p:spPr>
        <p:txBody>
          <a:bodyPr numCol="1">
            <a:prstTxWarp prst="textPlain"/>
          </a:bodyPr>
          <a:lstStyle/>
          <a:p>
            <a:pPr algn="ctr" lvl="0"/>
            <a:r>
              <a:rPr b="0" i="0">
                <a:ln cap="flat" cmpd="sng" w="9525">
                  <a:solidFill>
                    <a:schemeClr val="dk2"/>
                  </a:solidFill>
                  <a:prstDash val="solid"/>
                  <a:round/>
                  <a:headEnd len="sm" type="none" w="sm"/>
                  <a:tailEnd len="sm" type="none" w="sm"/>
                </a:ln>
                <a:solidFill>
                  <a:srgbClr val="E69138"/>
                </a:solidFill>
                <a:latin typeface="Arial"/>
              </a:rPr>
              <a:t>Time management</a:t>
            </a:r>
          </a:p>
        </p:txBody>
      </p:sp>
      <p:pic>
        <p:nvPicPr>
          <p:cNvPr id="152" name="Google Shape;152;p16"/>
          <p:cNvPicPr preferRelativeResize="0"/>
          <p:nvPr/>
        </p:nvPicPr>
        <p:blipFill>
          <a:blip r:embed="rId3">
            <a:alphaModFix/>
          </a:blip>
          <a:stretch>
            <a:fillRect/>
          </a:stretch>
        </p:blipFill>
        <p:spPr>
          <a:xfrm flipH="1">
            <a:off x="7340201" y="3763800"/>
            <a:ext cx="1567224" cy="11148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2"/>
                                        </p:tgtEl>
                                        <p:attrNameLst>
                                          <p:attrName>style.visibility</p:attrName>
                                        </p:attrNameLst>
                                      </p:cBhvr>
                                      <p:to>
                                        <p:strVal val="visible"/>
                                      </p:to>
                                    </p:set>
                                    <p:animEffect filter="fade" transition="in">
                                      <p:cBhvr>
                                        <p:cTn dur="1000"/>
                                        <p:tgtEl>
                                          <p:spTgt spid="15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1"/>
                                        </p:tgtEl>
                                        <p:attrNameLst>
                                          <p:attrName>style.visibility</p:attrName>
                                        </p:attrNameLst>
                                      </p:cBhvr>
                                      <p:to>
                                        <p:strVal val="visible"/>
                                      </p:to>
                                    </p:set>
                                    <p:animEffect filter="fade" transition="in">
                                      <p:cBhvr>
                                        <p:cTn dur="1000"/>
                                        <p:tgtEl>
                                          <p:spTgt spid="15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6" name="Shape 156"/>
        <p:cNvGrpSpPr/>
        <p:nvPr/>
      </p:nvGrpSpPr>
      <p:grpSpPr>
        <a:xfrm>
          <a:off x="0" y="0"/>
          <a:ext cx="0" cy="0"/>
          <a:chOff x="0" y="0"/>
          <a:chExt cx="0" cy="0"/>
        </a:xfrm>
      </p:grpSpPr>
      <p:sp>
        <p:nvSpPr>
          <p:cNvPr id="157" name="Google Shape;157;p17"/>
          <p:cNvSpPr txBox="1"/>
          <p:nvPr>
            <p:ph idx="1" type="body"/>
          </p:nvPr>
        </p:nvSpPr>
        <p:spPr>
          <a:xfrm>
            <a:off x="254950" y="232800"/>
            <a:ext cx="8635200" cy="4666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rPr altLang="en" lang="en" sz="1800">
                <a:solidFill>
                  <a:srgbClr val="CC0000"/>
                </a:solidFill>
              </a:rPr>
              <a:t>How can you apply time management in an education setting?</a:t>
            </a:r>
            <a:endParaRPr sz="1800">
              <a:solidFill>
                <a:srgbClr val="CC0000"/>
              </a:solidFill>
            </a:endParaRPr>
          </a:p>
          <a:p>
            <a:pPr algn="l" indent="0" lvl="0" marL="0" rtl="0">
              <a:spcBef>
                <a:spcPts val="1600"/>
              </a:spcBef>
              <a:spcAft>
                <a:spcPts val="0"/>
              </a:spcAft>
              <a:buNone/>
            </a:pPr>
            <a:r>
              <a:rPr altLang="en" lang="en">
                <a:solidFill>
                  <a:srgbClr val="000000"/>
                </a:solidFill>
              </a:rPr>
              <a:t>Time </a:t>
            </a:r>
            <a:r>
              <a:rPr altLang="en" lang="en">
                <a:solidFill>
                  <a:srgbClr val="000000"/>
                </a:solidFill>
              </a:rPr>
              <a:t>management</a:t>
            </a:r>
            <a:r>
              <a:rPr altLang="en" lang="en">
                <a:solidFill>
                  <a:srgbClr val="000000"/>
                </a:solidFill>
              </a:rPr>
              <a:t> skill can take some </a:t>
            </a:r>
            <a:r>
              <a:rPr altLang="en" lang="en">
                <a:solidFill>
                  <a:srgbClr val="000000"/>
                </a:solidFill>
              </a:rPr>
              <a:t>people</a:t>
            </a:r>
            <a:r>
              <a:rPr altLang="en" lang="en">
                <a:solidFill>
                  <a:srgbClr val="000000"/>
                </a:solidFill>
              </a:rPr>
              <a:t> a while to develop as things might work for some people but they may not work for yourself. It takes time to find the right way to see how and what will work for you.</a:t>
            </a:r>
            <a:endParaRPr>
              <a:solidFill>
                <a:srgbClr val="000000"/>
              </a:solidFill>
            </a:endParaRPr>
          </a:p>
          <a:p>
            <a:pPr algn="l" indent="-311150" lvl="0" marL="457200" rtl="0">
              <a:spcBef>
                <a:spcPts val="1600"/>
              </a:spcBef>
              <a:spcAft>
                <a:spcPts val="0"/>
              </a:spcAft>
              <a:buClr>
                <a:srgbClr val="000000"/>
              </a:buClr>
              <a:buSzPts val="1300"/>
              <a:buChar char="-"/>
            </a:pPr>
            <a:r>
              <a:rPr altLang="en" lang="en">
                <a:solidFill>
                  <a:srgbClr val="000000"/>
                </a:solidFill>
              </a:rPr>
              <a:t>Getting organized which can help as you know what your going to do the next day and if you need any resources you could make them ready for the day/week. By being organized you can keep track of everything your doing such as paper work, planning for the day, preparing work and will find yourself less stressed.</a:t>
            </a:r>
            <a:endParaRPr>
              <a:solidFill>
                <a:srgbClr val="000000"/>
              </a:solidFill>
            </a:endParaRPr>
          </a:p>
          <a:p>
            <a:pPr algn="l" indent="-311150" lvl="0" marL="457200" rtl="0">
              <a:spcBef>
                <a:spcPts val="0"/>
              </a:spcBef>
              <a:spcAft>
                <a:spcPts val="0"/>
              </a:spcAft>
              <a:buClr>
                <a:srgbClr val="000000"/>
              </a:buClr>
              <a:buSzPts val="1300"/>
              <a:buChar char="-"/>
            </a:pPr>
            <a:r>
              <a:rPr altLang="en" lang="en">
                <a:solidFill>
                  <a:srgbClr val="000000"/>
                </a:solidFill>
              </a:rPr>
              <a:t>I can use the personal planning tool, for example - diaries, electronic planner, calendar, and a to do list and you can note what your plan is for that week. I use a diary to help me to remind myself what i got to do and what resources that i need, i carry it around with me at all times. It helps me as i tend to forget some things that i need to do. </a:t>
            </a:r>
            <a:endParaRPr>
              <a:solidFill>
                <a:srgbClr val="000000"/>
              </a:solidFill>
            </a:endParaRPr>
          </a:p>
          <a:p>
            <a:pPr algn="l" indent="-311150" lvl="0" marL="457200" rtl="0">
              <a:spcBef>
                <a:spcPts val="0"/>
              </a:spcBef>
              <a:spcAft>
                <a:spcPts val="0"/>
              </a:spcAft>
              <a:buClr>
                <a:srgbClr val="000000"/>
              </a:buClr>
              <a:buSzPts val="1300"/>
              <a:buChar char="-"/>
            </a:pPr>
            <a:r>
              <a:rPr altLang="en" lang="en">
                <a:solidFill>
                  <a:srgbClr val="000000"/>
                </a:solidFill>
              </a:rPr>
              <a:t>Some people reward themselves after they have accomplished something by relaxing and just putting your feet up, it is important for you to have breaks and to recharge. I make sure that i have time to sit down and have a couple of </a:t>
            </a:r>
            <a:r>
              <a:rPr altLang="en" lang="en">
                <a:solidFill>
                  <a:srgbClr val="000000"/>
                </a:solidFill>
              </a:rPr>
              <a:t>minutes</a:t>
            </a:r>
            <a:r>
              <a:rPr altLang="en" lang="en">
                <a:solidFill>
                  <a:srgbClr val="000000"/>
                </a:solidFill>
              </a:rPr>
              <a:t> to have a drink and something to eat, as i know i </a:t>
            </a:r>
            <a:r>
              <a:rPr altLang="en" lang="en">
                <a:solidFill>
                  <a:srgbClr val="000000"/>
                </a:solidFill>
              </a:rPr>
              <a:t>won't</a:t>
            </a:r>
            <a:r>
              <a:rPr altLang="en" lang="en">
                <a:solidFill>
                  <a:srgbClr val="000000"/>
                </a:solidFill>
              </a:rPr>
              <a:t> have the energy to work. </a:t>
            </a:r>
            <a:endParaRPr>
              <a:solidFill>
                <a:srgbClr val="000000"/>
              </a:solidFill>
            </a:endParaRPr>
          </a:p>
          <a:p>
            <a:pPr algn="l" indent="-311150" lvl="0" marL="457200" rtl="0">
              <a:spcBef>
                <a:spcPts val="0"/>
              </a:spcBef>
              <a:spcAft>
                <a:spcPts val="0"/>
              </a:spcAft>
              <a:buClr>
                <a:srgbClr val="000000"/>
              </a:buClr>
              <a:buSzPts val="1300"/>
              <a:buChar char="-"/>
            </a:pPr>
            <a:r>
              <a:rPr altLang="en" lang="en">
                <a:solidFill>
                  <a:srgbClr val="000000"/>
                </a:solidFill>
              </a:rPr>
              <a:t> Leave enough time to travel to work as i know that i will get there earlier than my time. Arriving work early or on time works great for me as i have time to relax before the day starts. I make sure everything is in the correct order for the day and to take resources that we will be using will be ready .</a:t>
            </a:r>
            <a:endParaRPr>
              <a:solidFill>
                <a:srgbClr val="000000"/>
              </a:solidFill>
            </a:endParaRPr>
          </a:p>
          <a:p>
            <a:pPr algn="l" indent="0" lvl="0" marL="0" rtl="0">
              <a:spcBef>
                <a:spcPts val="1600"/>
              </a:spcBef>
              <a:spcAft>
                <a:spcPts val="0"/>
              </a:spcAft>
              <a:buNone/>
            </a:pPr>
            <a:r>
              <a:rPr altLang="en" lang="en" sz="1350">
                <a:solidFill>
                  <a:srgbClr val="212529"/>
                </a:solidFill>
                <a:highlight>
                  <a:srgbClr val="FFFFFF"/>
                </a:highlight>
                <a:latin typeface="Roboto"/>
                <a:ea typeface="Roboto"/>
                <a:cs typeface="Roboto"/>
                <a:sym typeface="Roboto"/>
              </a:rPr>
              <a:t>            </a:t>
            </a:r>
            <a:r>
              <a:rPr altLang="en" lang="en" sz="1350">
                <a:solidFill>
                  <a:srgbClr val="373E40"/>
                </a:solidFill>
                <a:highlight>
                  <a:srgbClr val="D6E1E5"/>
                </a:highlight>
                <a:latin typeface="Arial"/>
                <a:ea typeface="Arial"/>
                <a:cs typeface="Arial"/>
                <a:sym typeface="Arial"/>
              </a:rPr>
              <a:t>"The shorter way to do many things is to only do one thing at a time." – Wolfgang Amadeus Mozart</a:t>
            </a:r>
            <a:endParaRPr sz="1800">
              <a:solidFill>
                <a:srgbClr val="000000"/>
              </a:solidFill>
            </a:endParaRPr>
          </a:p>
          <a:p>
            <a:pPr algn="l" indent="0" lvl="0" marL="0" rtl="0">
              <a:spcBef>
                <a:spcPts val="1600"/>
              </a:spcBef>
              <a:spcAft>
                <a:spcPts val="0"/>
              </a:spcAft>
              <a:buNone/>
            </a:pPr>
            <a:r>
              <a:t/>
            </a:r>
            <a:endParaRPr>
              <a:solidFill>
                <a:srgbClr val="000000"/>
              </a:solidFill>
            </a:endParaRPr>
          </a:p>
          <a:p>
            <a:pPr algn="l" indent="0" lvl="0" marL="0" rtl="0">
              <a:spcBef>
                <a:spcPts val="1600"/>
              </a:spcBef>
              <a:spcAft>
                <a:spcPts val="1600"/>
              </a:spcAft>
              <a:buNone/>
            </a:pPr>
            <a:r>
              <a:t/>
            </a:r>
            <a:endParaRPr>
              <a:solidFill>
                <a:srgbClr val="000000"/>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7">
                                            <p:txEl>
                                              <p:pRg end="0" st="0"/>
                                            </p:txEl>
                                          </p:spTgt>
                                        </p:tgtEl>
                                        <p:attrNameLst>
                                          <p:attrName>style.visibility</p:attrName>
                                        </p:attrNameLst>
                                      </p:cBhvr>
                                      <p:to>
                                        <p:strVal val="visible"/>
                                      </p:to>
                                    </p:set>
                                    <p:animEffect filter="fade" transition="in">
                                      <p:cBhvr>
                                        <p:cTn dur="1"/>
                                        <p:tgtEl>
                                          <p:spTgt spid="157">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7">
                                            <p:txEl>
                                              <p:pRg end="1" st="1"/>
                                            </p:txEl>
                                          </p:spTgt>
                                        </p:tgtEl>
                                        <p:attrNameLst>
                                          <p:attrName>style.visibility</p:attrName>
                                        </p:attrNameLst>
                                      </p:cBhvr>
                                      <p:to>
                                        <p:strVal val="visible"/>
                                      </p:to>
                                    </p:set>
                                    <p:animEffect filter="fade" transition="in">
                                      <p:cBhvr>
                                        <p:cTn dur="1"/>
                                        <p:tgtEl>
                                          <p:spTgt spid="157">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7">
                                            <p:txEl>
                                              <p:pRg end="2" st="2"/>
                                            </p:txEl>
                                          </p:spTgt>
                                        </p:tgtEl>
                                        <p:attrNameLst>
                                          <p:attrName>style.visibility</p:attrName>
                                        </p:attrNameLst>
                                      </p:cBhvr>
                                      <p:to>
                                        <p:strVal val="visible"/>
                                      </p:to>
                                    </p:set>
                                    <p:animEffect filter="fade" transition="in">
                                      <p:cBhvr>
                                        <p:cTn dur="1"/>
                                        <p:tgtEl>
                                          <p:spTgt spid="157">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7">
                                            <p:txEl>
                                              <p:pRg end="3" st="3"/>
                                            </p:txEl>
                                          </p:spTgt>
                                        </p:tgtEl>
                                        <p:attrNameLst>
                                          <p:attrName>style.visibility</p:attrName>
                                        </p:attrNameLst>
                                      </p:cBhvr>
                                      <p:to>
                                        <p:strVal val="visible"/>
                                      </p:to>
                                    </p:set>
                                    <p:animEffect filter="fade" transition="in">
                                      <p:cBhvr>
                                        <p:cTn dur="1"/>
                                        <p:tgtEl>
                                          <p:spTgt spid="157">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7">
                                            <p:txEl>
                                              <p:pRg end="4" st="4"/>
                                            </p:txEl>
                                          </p:spTgt>
                                        </p:tgtEl>
                                        <p:attrNameLst>
                                          <p:attrName>style.visibility</p:attrName>
                                        </p:attrNameLst>
                                      </p:cBhvr>
                                      <p:to>
                                        <p:strVal val="visible"/>
                                      </p:to>
                                    </p:set>
                                    <p:animEffect filter="fade" transition="in">
                                      <p:cBhvr>
                                        <p:cTn dur="1"/>
                                        <p:tgtEl>
                                          <p:spTgt spid="157">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7">
                                            <p:txEl>
                                              <p:pRg end="5" st="5"/>
                                            </p:txEl>
                                          </p:spTgt>
                                        </p:tgtEl>
                                        <p:attrNameLst>
                                          <p:attrName>style.visibility</p:attrName>
                                        </p:attrNameLst>
                                      </p:cBhvr>
                                      <p:to>
                                        <p:strVal val="visible"/>
                                      </p:to>
                                    </p:set>
                                    <p:animEffect filter="fade" transition="in">
                                      <p:cBhvr>
                                        <p:cTn dur="1"/>
                                        <p:tgtEl>
                                          <p:spTgt spid="157">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7">
                                            <p:txEl>
                                              <p:pRg end="6" st="6"/>
                                            </p:txEl>
                                          </p:spTgt>
                                        </p:tgtEl>
                                        <p:attrNameLst>
                                          <p:attrName>style.visibility</p:attrName>
                                        </p:attrNameLst>
                                      </p:cBhvr>
                                      <p:to>
                                        <p:strVal val="visible"/>
                                      </p:to>
                                    </p:set>
                                    <p:animEffect filter="fade" transition="in">
                                      <p:cBhvr>
                                        <p:cTn dur="1"/>
                                        <p:tgtEl>
                                          <p:spTgt spid="157">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7">
                                            <p:txEl>
                                              <p:pRg end="7" st="7"/>
                                            </p:txEl>
                                          </p:spTgt>
                                        </p:tgtEl>
                                        <p:attrNameLst>
                                          <p:attrName>style.visibility</p:attrName>
                                        </p:attrNameLst>
                                      </p:cBhvr>
                                      <p:to>
                                        <p:strVal val="visible"/>
                                      </p:to>
                                    </p:set>
                                    <p:animEffect filter="fade" transition="in">
                                      <p:cBhvr>
                                        <p:cTn dur="1"/>
                                        <p:tgtEl>
                                          <p:spTgt spid="157">
                                            <p:txEl>
                                              <p:pRg end="7" st="7"/>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7">
                                            <p:txEl>
                                              <p:pRg end="8" st="8"/>
                                            </p:txEl>
                                          </p:spTgt>
                                        </p:tgtEl>
                                        <p:attrNameLst>
                                          <p:attrName>style.visibility</p:attrName>
                                        </p:attrNameLst>
                                      </p:cBhvr>
                                      <p:to>
                                        <p:strVal val="visible"/>
                                      </p:to>
                                    </p:set>
                                    <p:animEffect filter="fade" transition="in">
                                      <p:cBhvr>
                                        <p:cTn dur="1"/>
                                        <p:tgtEl>
                                          <p:spTgt spid="157">
                                            <p:txEl>
                                              <p:pRg end="8" st="8"/>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1" name="Shape 161"/>
        <p:cNvGrpSpPr/>
        <p:nvPr/>
      </p:nvGrpSpPr>
      <p:grpSpPr>
        <a:xfrm>
          <a:off x="0" y="0"/>
          <a:ext cx="0" cy="0"/>
          <a:chOff x="0" y="0"/>
          <a:chExt cx="0" cy="0"/>
        </a:xfrm>
      </p:grpSpPr>
      <p:sp>
        <p:nvSpPr>
          <p:cNvPr id="162" name="Google Shape;162;p18"/>
          <p:cNvSpPr txBox="1"/>
          <p:nvPr/>
        </p:nvSpPr>
        <p:spPr>
          <a:xfrm>
            <a:off x="331125" y="331125"/>
            <a:ext cx="8565000" cy="4569600"/>
          </a:xfrm>
          <a:prstGeom prst="rect">
            <a:avLst/>
          </a:prstGeom>
          <a:noFill/>
          <a:ln>
            <a:noFill/>
          </a:ln>
        </p:spPr>
        <p:txBody>
          <a:bodyPr anchor="t" anchorCtr="0" bIns="91425" lIns="91425" numCol="1" rIns="91425" spcFirstLastPara="1" tIns="91425" wrap="square">
            <a:noAutofit/>
          </a:bodyPr>
          <a:lstStyle/>
          <a:p>
            <a:pPr algn="l" indent="0" lvl="0" marL="0" rtl="0">
              <a:lnSpc>
                <a:spcPct val="115000"/>
              </a:lnSpc>
              <a:spcBef>
                <a:spcPts val="0"/>
              </a:spcBef>
              <a:spcAft>
                <a:spcPts val="0"/>
              </a:spcAft>
              <a:buNone/>
            </a:pPr>
            <a:r>
              <a:t/>
            </a:r>
            <a:endParaRPr sz="1300">
              <a:latin typeface="Calibri"/>
              <a:ea typeface="Calibri"/>
              <a:cs typeface="Calibri"/>
              <a:sym typeface="Calibri"/>
            </a:endParaRPr>
          </a:p>
          <a:p>
            <a:pPr algn="l" indent="-311150" lvl="0" marL="457200" rtl="0">
              <a:lnSpc>
                <a:spcPct val="115000"/>
              </a:lnSpc>
              <a:spcBef>
                <a:spcPts val="1600"/>
              </a:spcBef>
              <a:spcAft>
                <a:spcPts val="0"/>
              </a:spcAft>
              <a:buSzPts val="1300"/>
              <a:buFont typeface="Calibri"/>
              <a:buChar char="-"/>
            </a:pPr>
            <a:r>
              <a:rPr altLang="en" lang="en" sz="1300">
                <a:latin typeface="Calibri"/>
                <a:ea typeface="Calibri"/>
                <a:cs typeface="Calibri"/>
                <a:sym typeface="Calibri"/>
              </a:rPr>
              <a:t>I </a:t>
            </a:r>
            <a:r>
              <a:rPr altLang="en" lang="en" sz="1300">
                <a:latin typeface="Calibri"/>
                <a:ea typeface="Calibri"/>
                <a:cs typeface="Calibri"/>
                <a:sym typeface="Calibri"/>
              </a:rPr>
              <a:t>can improve my  time management by scheduling and creating  a planner and note down my  plan for the day/week for example: what activities i will be doing in my setting and noting what resources i’ll need to get it done.</a:t>
            </a:r>
            <a:endParaRPr sz="1300">
              <a:latin typeface="Calibri"/>
              <a:ea typeface="Calibri"/>
              <a:cs typeface="Calibri"/>
              <a:sym typeface="Calibri"/>
            </a:endParaRPr>
          </a:p>
          <a:p>
            <a:pPr algn="l" indent="-311150" lvl="0" marL="457200" rtl="0">
              <a:lnSpc>
                <a:spcPct val="115000"/>
              </a:lnSpc>
              <a:spcBef>
                <a:spcPts val="0"/>
              </a:spcBef>
              <a:spcAft>
                <a:spcPts val="0"/>
              </a:spcAft>
              <a:buSzPts val="1300"/>
              <a:buFont typeface="Calibri"/>
              <a:buChar char="-"/>
            </a:pPr>
            <a:r>
              <a:rPr altLang="en" lang="en" sz="1300">
                <a:latin typeface="Calibri"/>
                <a:ea typeface="Calibri"/>
                <a:cs typeface="Calibri"/>
                <a:sym typeface="Calibri"/>
              </a:rPr>
              <a:t>Prioritise my work before my personal life. Making sure i got resources for work before i plan to do something. </a:t>
            </a:r>
            <a:endParaRPr sz="1300">
              <a:latin typeface="Calibri"/>
              <a:ea typeface="Calibri"/>
              <a:cs typeface="Calibri"/>
              <a:sym typeface="Calibri"/>
            </a:endParaRPr>
          </a:p>
          <a:p>
            <a:pPr algn="l" indent="-311150" lvl="0" marL="457200" rtl="0">
              <a:lnSpc>
                <a:spcPct val="115000"/>
              </a:lnSpc>
              <a:spcBef>
                <a:spcPts val="0"/>
              </a:spcBef>
              <a:spcAft>
                <a:spcPts val="0"/>
              </a:spcAft>
              <a:buSzPts val="1300"/>
              <a:buFont typeface="Calibri"/>
              <a:buChar char="-"/>
            </a:pPr>
            <a:r>
              <a:rPr altLang="en" lang="en" sz="1300">
                <a:latin typeface="Calibri"/>
                <a:ea typeface="Calibri"/>
                <a:cs typeface="Calibri"/>
                <a:sym typeface="Calibri"/>
              </a:rPr>
              <a:t>Speak to the teacher about what she’s got planned for the day, i could organize and make activities ready for when the children come to class. </a:t>
            </a:r>
            <a:endParaRPr sz="1300">
              <a:latin typeface="Calibri"/>
              <a:ea typeface="Calibri"/>
              <a:cs typeface="Calibri"/>
              <a:sym typeface="Calibri"/>
            </a:endParaRPr>
          </a:p>
          <a:p>
            <a:pPr algn="l" indent="-311150" lvl="0" marL="457200" rtl="0">
              <a:lnSpc>
                <a:spcPct val="115000"/>
              </a:lnSpc>
              <a:spcBef>
                <a:spcPts val="0"/>
              </a:spcBef>
              <a:spcAft>
                <a:spcPts val="0"/>
              </a:spcAft>
              <a:buSzPts val="1300"/>
              <a:buFont typeface="Calibri"/>
              <a:buChar char="-"/>
            </a:pPr>
            <a:r>
              <a:rPr altLang="en" lang="en" sz="1300">
                <a:latin typeface="Calibri"/>
                <a:ea typeface="Calibri"/>
                <a:cs typeface="Calibri"/>
                <a:sym typeface="Calibri"/>
              </a:rPr>
              <a:t>Improve by helping to plan for potential crisis that may occur, get rid of objects that will trigger a child’s behaviour and to reduce distractions. Learn about specific children with behaviour problems and to know and understand how i can help them and how to calm them down before they reach the peak. It’s important for teachers and support staff to know and understand the children's backgrounds to know how you can help when they might reach the peak and to know what to do when they might act out.</a:t>
            </a:r>
            <a:endParaRPr sz="1300">
              <a:latin typeface="Calibri"/>
              <a:ea typeface="Calibri"/>
              <a:cs typeface="Calibri"/>
              <a:sym typeface="Calibri"/>
            </a:endParaRPr>
          </a:p>
          <a:p>
            <a:pPr algn="l" indent="-311150" lvl="0" marL="457200" rtl="0">
              <a:lnSpc>
                <a:spcPct val="115000"/>
              </a:lnSpc>
              <a:spcBef>
                <a:spcPts val="0"/>
              </a:spcBef>
              <a:spcAft>
                <a:spcPts val="0"/>
              </a:spcAft>
              <a:buSzPts val="1300"/>
              <a:buFont typeface="Calibri"/>
              <a:buChar char="-"/>
            </a:pPr>
            <a:r>
              <a:rPr altLang="en" lang="en" sz="1300">
                <a:latin typeface="Calibri"/>
                <a:ea typeface="Calibri"/>
                <a:cs typeface="Calibri"/>
                <a:sym typeface="Calibri"/>
              </a:rPr>
              <a:t>Make sure everything that i need for the day is ready the night before, less time hassling around in the morning. Also, get clothes and food ready for that day the night before. </a:t>
            </a:r>
            <a:endParaRPr sz="1300">
              <a:latin typeface="Calibri"/>
              <a:ea typeface="Calibri"/>
              <a:cs typeface="Calibri"/>
              <a:sym typeface="Calibri"/>
            </a:endParaRPr>
          </a:p>
          <a:p>
            <a:pPr algn="l" indent="-311150" lvl="0" marL="457200" rtl="0">
              <a:lnSpc>
                <a:spcPct val="115000"/>
              </a:lnSpc>
              <a:spcBef>
                <a:spcPts val="0"/>
              </a:spcBef>
              <a:spcAft>
                <a:spcPts val="0"/>
              </a:spcAft>
              <a:buSzPts val="1300"/>
              <a:buFont typeface="Calibri"/>
              <a:buChar char="-"/>
            </a:pPr>
            <a:r>
              <a:rPr altLang="en" lang="en" sz="1300">
                <a:latin typeface="Calibri"/>
                <a:ea typeface="Calibri"/>
                <a:cs typeface="Calibri"/>
                <a:sym typeface="Calibri"/>
              </a:rPr>
              <a:t>I could improve by dealing with stress in a better way, as i worry and get frustrated  if i don't get my tasks ready on time.</a:t>
            </a:r>
            <a:endParaRPr sz="1300">
              <a:latin typeface="Calibri"/>
              <a:ea typeface="Calibri"/>
              <a:cs typeface="Calibri"/>
              <a:sym typeface="Calibri"/>
            </a:endParaRPr>
          </a:p>
          <a:p>
            <a:pPr algn="l" indent="-311150" lvl="0" marL="457200" rtl="0">
              <a:lnSpc>
                <a:spcPct val="115000"/>
              </a:lnSpc>
              <a:spcBef>
                <a:spcPts val="0"/>
              </a:spcBef>
              <a:spcAft>
                <a:spcPts val="0"/>
              </a:spcAft>
              <a:buSzPts val="1300"/>
              <a:buFont typeface="Calibri"/>
              <a:buChar char="-"/>
            </a:pPr>
            <a:r>
              <a:rPr altLang="en" lang="en" sz="1300">
                <a:latin typeface="Calibri"/>
                <a:ea typeface="Calibri"/>
                <a:cs typeface="Calibri"/>
                <a:sym typeface="Calibri"/>
              </a:rPr>
              <a:t>Get a better nights sleep, by going to bed at an earlier time to gain more energy and to have a more productive day in work.</a:t>
            </a:r>
            <a:endParaRPr sz="1300">
              <a:latin typeface="Calibri"/>
              <a:ea typeface="Calibri"/>
              <a:cs typeface="Calibri"/>
              <a:sym typeface="Calibri"/>
            </a:endParaRPr>
          </a:p>
          <a:p>
            <a:pPr algn="l" indent="-311150" lvl="0" marL="457200" rtl="0">
              <a:lnSpc>
                <a:spcPct val="115000"/>
              </a:lnSpc>
              <a:spcBef>
                <a:spcPts val="0"/>
              </a:spcBef>
              <a:spcAft>
                <a:spcPts val="0"/>
              </a:spcAft>
              <a:buSzPts val="1300"/>
              <a:buFont typeface="Calibri"/>
              <a:buChar char="-"/>
            </a:pPr>
            <a:r>
              <a:rPr altLang="en" lang="en" sz="1300">
                <a:latin typeface="Calibri"/>
                <a:ea typeface="Calibri"/>
                <a:cs typeface="Calibri"/>
                <a:sym typeface="Calibri"/>
              </a:rPr>
              <a:t>Improve my time management by starting early, make sure im on task early rather than leaving it last minute, getting to work earlier than the time you start.</a:t>
            </a:r>
            <a:endParaRPr sz="1300">
              <a:latin typeface="Calibri"/>
              <a:ea typeface="Calibri"/>
              <a:cs typeface="Calibri"/>
              <a:sym typeface="Calibri"/>
            </a:endParaRPr>
          </a:p>
          <a:p>
            <a:pPr algn="l" indent="0" lvl="0" marL="0" rtl="0">
              <a:spcBef>
                <a:spcPts val="1600"/>
              </a:spcBef>
              <a:spcAft>
                <a:spcPts val="0"/>
              </a:spcAft>
              <a:buNone/>
            </a:pPr>
            <a:r>
              <a:t/>
            </a:r>
            <a:endParaRPr>
              <a:latin typeface="Calibri"/>
              <a:ea typeface="Calibri"/>
              <a:cs typeface="Calibri"/>
              <a:sym typeface="Calibri"/>
            </a:endParaRPr>
          </a:p>
          <a:p>
            <a:pPr algn="l" indent="0" lvl="0" marL="0" rtl="0">
              <a:spcBef>
                <a:spcPts val="0"/>
              </a:spcBef>
              <a:spcAft>
                <a:spcPts val="0"/>
              </a:spcAft>
              <a:buNone/>
            </a:pPr>
            <a:r>
              <a:t/>
            </a:r>
            <a:endParaRPr>
              <a:latin typeface="Calibri"/>
              <a:ea typeface="Calibri"/>
              <a:cs typeface="Calibri"/>
              <a:sym typeface="Calibri"/>
            </a:endParaRPr>
          </a:p>
          <a:p>
            <a:pPr algn="l" indent="0" lvl="0" marL="0" rtl="0">
              <a:spcBef>
                <a:spcPts val="0"/>
              </a:spcBef>
              <a:spcAft>
                <a:spcPts val="0"/>
              </a:spcAft>
              <a:buNone/>
            </a:pPr>
            <a:r>
              <a:t/>
            </a:r>
            <a:endParaRPr>
              <a:latin typeface="Calibri"/>
              <a:ea typeface="Calibri"/>
              <a:cs typeface="Calibri"/>
              <a:sym typeface="Calibri"/>
            </a:endParaRPr>
          </a:p>
          <a:p>
            <a:pPr algn="l" indent="0" lvl="0" marL="0" rtl="0">
              <a:spcBef>
                <a:spcPts val="0"/>
              </a:spcBef>
              <a:spcAft>
                <a:spcPts val="0"/>
              </a:spcAft>
              <a:buNone/>
            </a:pPr>
            <a:r>
              <a:t/>
            </a:r>
            <a:endParaRPr>
              <a:latin typeface="Calibri"/>
              <a:ea typeface="Calibri"/>
              <a:cs typeface="Calibri"/>
              <a:sym typeface="Calibri"/>
            </a:endParaRPr>
          </a:p>
          <a:p>
            <a:pPr algn="l" indent="0" lvl="0" marL="0" rtl="0">
              <a:spcBef>
                <a:spcPts val="0"/>
              </a:spcBef>
              <a:spcAft>
                <a:spcPts val="0"/>
              </a:spcAft>
              <a:buNone/>
            </a:pPr>
            <a:r>
              <a:t/>
            </a:r>
            <a:endParaRPr>
              <a:latin typeface="Calibri"/>
              <a:ea typeface="Calibri"/>
              <a:cs typeface="Calibri"/>
              <a:sym typeface="Calibri"/>
            </a:endParaRPr>
          </a:p>
          <a:p>
            <a:pPr algn="l" indent="0" lvl="0" marL="0" rtl="0">
              <a:spcBef>
                <a:spcPts val="0"/>
              </a:spcBef>
              <a:spcAft>
                <a:spcPts val="0"/>
              </a:spcAft>
              <a:buNone/>
            </a:pPr>
            <a:r>
              <a:t/>
            </a:r>
            <a:endParaRPr>
              <a:latin typeface="Calibri"/>
              <a:ea typeface="Calibri"/>
              <a:cs typeface="Calibri"/>
              <a:sym typeface="Calibri"/>
            </a:endParaRPr>
          </a:p>
        </p:txBody>
      </p:sp>
      <p:sp>
        <p:nvSpPr>
          <p:cNvPr id="163" name="Google Shape;163;p18"/>
          <p:cNvSpPr/>
          <p:nvPr/>
        </p:nvSpPr>
        <p:spPr>
          <a:xfrm>
            <a:off x="275950" y="273400"/>
            <a:ext cx="8620178" cy="444050"/>
          </a:xfrm>
          <a:prstGeom prst="rect">
            <a:avLst/>
          </a:prstGeom>
        </p:spPr>
        <p:txBody>
          <a:bodyPr numCol="1">
            <a:prstTxWarp prst="textPlain"/>
          </a:bodyPr>
          <a:lstStyle/>
          <a:p>
            <a:pPr algn="ctr" lvl="0"/>
            <a:r>
              <a:rPr b="0" i="0">
                <a:ln cap="flat" cmpd="sng" w="9525">
                  <a:solidFill>
                    <a:schemeClr val="dk2"/>
                  </a:solidFill>
                  <a:prstDash val="solid"/>
                  <a:round/>
                  <a:headEnd len="sm" type="none" w="sm"/>
                  <a:tailEnd len="sm" type="none" w="sm"/>
                </a:ln>
                <a:solidFill>
                  <a:schemeClr val="lt2"/>
                </a:solidFill>
                <a:latin typeface="Arial"/>
              </a:rPr>
              <a:t>Improvement</a:t>
            </a: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0" st="0"/>
                                            </p:txEl>
                                          </p:spTgt>
                                        </p:tgtEl>
                                        <p:attrNameLst>
                                          <p:attrName>style.visibility</p:attrName>
                                        </p:attrNameLst>
                                      </p:cBhvr>
                                      <p:to>
                                        <p:strVal val="visible"/>
                                      </p:to>
                                    </p:set>
                                    <p:animEffect filter="fade" transition="in">
                                      <p:cBhvr>
                                        <p:cTn dur="1000"/>
                                        <p:tgtEl>
                                          <p:spTgt spid="162">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1" st="1"/>
                                            </p:txEl>
                                          </p:spTgt>
                                        </p:tgtEl>
                                        <p:attrNameLst>
                                          <p:attrName>style.visibility</p:attrName>
                                        </p:attrNameLst>
                                      </p:cBhvr>
                                      <p:to>
                                        <p:strVal val="visible"/>
                                      </p:to>
                                    </p:set>
                                    <p:animEffect filter="fade" transition="in">
                                      <p:cBhvr>
                                        <p:cTn dur="1000"/>
                                        <p:tgtEl>
                                          <p:spTgt spid="162">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2" st="2"/>
                                            </p:txEl>
                                          </p:spTgt>
                                        </p:tgtEl>
                                        <p:attrNameLst>
                                          <p:attrName>style.visibility</p:attrName>
                                        </p:attrNameLst>
                                      </p:cBhvr>
                                      <p:to>
                                        <p:strVal val="visible"/>
                                      </p:to>
                                    </p:set>
                                    <p:animEffect filter="fade" transition="in">
                                      <p:cBhvr>
                                        <p:cTn dur="1000"/>
                                        <p:tgtEl>
                                          <p:spTgt spid="162">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3" st="3"/>
                                            </p:txEl>
                                          </p:spTgt>
                                        </p:tgtEl>
                                        <p:attrNameLst>
                                          <p:attrName>style.visibility</p:attrName>
                                        </p:attrNameLst>
                                      </p:cBhvr>
                                      <p:to>
                                        <p:strVal val="visible"/>
                                      </p:to>
                                    </p:set>
                                    <p:animEffect filter="fade" transition="in">
                                      <p:cBhvr>
                                        <p:cTn dur="1000"/>
                                        <p:tgtEl>
                                          <p:spTgt spid="162">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4" st="4"/>
                                            </p:txEl>
                                          </p:spTgt>
                                        </p:tgtEl>
                                        <p:attrNameLst>
                                          <p:attrName>style.visibility</p:attrName>
                                        </p:attrNameLst>
                                      </p:cBhvr>
                                      <p:to>
                                        <p:strVal val="visible"/>
                                      </p:to>
                                    </p:set>
                                    <p:animEffect filter="fade" transition="in">
                                      <p:cBhvr>
                                        <p:cTn dur="1000"/>
                                        <p:tgtEl>
                                          <p:spTgt spid="162">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5" st="5"/>
                                            </p:txEl>
                                          </p:spTgt>
                                        </p:tgtEl>
                                        <p:attrNameLst>
                                          <p:attrName>style.visibility</p:attrName>
                                        </p:attrNameLst>
                                      </p:cBhvr>
                                      <p:to>
                                        <p:strVal val="visible"/>
                                      </p:to>
                                    </p:set>
                                    <p:animEffect filter="fade" transition="in">
                                      <p:cBhvr>
                                        <p:cTn dur="1000"/>
                                        <p:tgtEl>
                                          <p:spTgt spid="162">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6" st="6"/>
                                            </p:txEl>
                                          </p:spTgt>
                                        </p:tgtEl>
                                        <p:attrNameLst>
                                          <p:attrName>style.visibility</p:attrName>
                                        </p:attrNameLst>
                                      </p:cBhvr>
                                      <p:to>
                                        <p:strVal val="visible"/>
                                      </p:to>
                                    </p:set>
                                    <p:animEffect filter="fade" transition="in">
                                      <p:cBhvr>
                                        <p:cTn dur="1000"/>
                                        <p:tgtEl>
                                          <p:spTgt spid="162">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7" st="7"/>
                                            </p:txEl>
                                          </p:spTgt>
                                        </p:tgtEl>
                                        <p:attrNameLst>
                                          <p:attrName>style.visibility</p:attrName>
                                        </p:attrNameLst>
                                      </p:cBhvr>
                                      <p:to>
                                        <p:strVal val="visible"/>
                                      </p:to>
                                    </p:set>
                                    <p:animEffect filter="fade" transition="in">
                                      <p:cBhvr>
                                        <p:cTn dur="1000"/>
                                        <p:tgtEl>
                                          <p:spTgt spid="162">
                                            <p:txEl>
                                              <p:pRg end="7" st="7"/>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8" st="8"/>
                                            </p:txEl>
                                          </p:spTgt>
                                        </p:tgtEl>
                                        <p:attrNameLst>
                                          <p:attrName>style.visibility</p:attrName>
                                        </p:attrNameLst>
                                      </p:cBhvr>
                                      <p:to>
                                        <p:strVal val="visible"/>
                                      </p:to>
                                    </p:set>
                                    <p:animEffect filter="fade" transition="in">
                                      <p:cBhvr>
                                        <p:cTn dur="1000"/>
                                        <p:tgtEl>
                                          <p:spTgt spid="162">
                                            <p:txEl>
                                              <p:pRg end="8" st="8"/>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9" st="9"/>
                                            </p:txEl>
                                          </p:spTgt>
                                        </p:tgtEl>
                                        <p:attrNameLst>
                                          <p:attrName>style.visibility</p:attrName>
                                        </p:attrNameLst>
                                      </p:cBhvr>
                                      <p:to>
                                        <p:strVal val="visible"/>
                                      </p:to>
                                    </p:set>
                                    <p:animEffect filter="fade" transition="in">
                                      <p:cBhvr>
                                        <p:cTn dur="1000"/>
                                        <p:tgtEl>
                                          <p:spTgt spid="162">
                                            <p:txEl>
                                              <p:pRg end="9" st="9"/>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10" st="10"/>
                                            </p:txEl>
                                          </p:spTgt>
                                        </p:tgtEl>
                                        <p:attrNameLst>
                                          <p:attrName>style.visibility</p:attrName>
                                        </p:attrNameLst>
                                      </p:cBhvr>
                                      <p:to>
                                        <p:strVal val="visible"/>
                                      </p:to>
                                    </p:set>
                                    <p:animEffect filter="fade" transition="in">
                                      <p:cBhvr>
                                        <p:cTn dur="1000"/>
                                        <p:tgtEl>
                                          <p:spTgt spid="162">
                                            <p:txEl>
                                              <p:pRg end="10" st="1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11" st="11"/>
                                            </p:txEl>
                                          </p:spTgt>
                                        </p:tgtEl>
                                        <p:attrNameLst>
                                          <p:attrName>style.visibility</p:attrName>
                                        </p:attrNameLst>
                                      </p:cBhvr>
                                      <p:to>
                                        <p:strVal val="visible"/>
                                      </p:to>
                                    </p:set>
                                    <p:animEffect filter="fade" transition="in">
                                      <p:cBhvr>
                                        <p:cTn dur="1000"/>
                                        <p:tgtEl>
                                          <p:spTgt spid="162">
                                            <p:txEl>
                                              <p:pRg end="11" st="1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12" st="12"/>
                                            </p:txEl>
                                          </p:spTgt>
                                        </p:tgtEl>
                                        <p:attrNameLst>
                                          <p:attrName>style.visibility</p:attrName>
                                        </p:attrNameLst>
                                      </p:cBhvr>
                                      <p:to>
                                        <p:strVal val="visible"/>
                                      </p:to>
                                    </p:set>
                                    <p:animEffect filter="fade" transition="in">
                                      <p:cBhvr>
                                        <p:cTn dur="1000"/>
                                        <p:tgtEl>
                                          <p:spTgt spid="162">
                                            <p:txEl>
                                              <p:pRg end="12" st="1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13" st="13"/>
                                            </p:txEl>
                                          </p:spTgt>
                                        </p:tgtEl>
                                        <p:attrNameLst>
                                          <p:attrName>style.visibility</p:attrName>
                                        </p:attrNameLst>
                                      </p:cBhvr>
                                      <p:to>
                                        <p:strVal val="visible"/>
                                      </p:to>
                                    </p:set>
                                    <p:animEffect filter="fade" transition="in">
                                      <p:cBhvr>
                                        <p:cTn dur="1000"/>
                                        <p:tgtEl>
                                          <p:spTgt spid="162">
                                            <p:txEl>
                                              <p:pRg end="13" st="1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2">
                                            <p:txEl>
                                              <p:pRg end="14" st="14"/>
                                            </p:txEl>
                                          </p:spTgt>
                                        </p:tgtEl>
                                        <p:attrNameLst>
                                          <p:attrName>style.visibility</p:attrName>
                                        </p:attrNameLst>
                                      </p:cBhvr>
                                      <p:to>
                                        <p:strVal val="visible"/>
                                      </p:to>
                                    </p:set>
                                    <p:animEffect filter="fade" transition="in">
                                      <p:cBhvr>
                                        <p:cTn dur="1000"/>
                                        <p:tgtEl>
                                          <p:spTgt spid="162">
                                            <p:txEl>
                                              <p:pRg end="14" st="14"/>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7" name="Shape 167"/>
        <p:cNvGrpSpPr/>
        <p:nvPr/>
      </p:nvGrpSpPr>
      <p:grpSpPr>
        <a:xfrm>
          <a:off x="0" y="0"/>
          <a:ext cx="0" cy="0"/>
          <a:chOff x="0" y="0"/>
          <a:chExt cx="0" cy="0"/>
        </a:xfrm>
      </p:grpSpPr>
      <p:sp>
        <p:nvSpPr>
          <p:cNvPr id="168" name="Google Shape;168;p19"/>
          <p:cNvSpPr/>
          <p:nvPr/>
        </p:nvSpPr>
        <p:spPr>
          <a:xfrm>
            <a:off x="618100" y="240300"/>
            <a:ext cx="7937403" cy="499224"/>
          </a:xfrm>
          <a:prstGeom prst="rect">
            <a:avLst/>
          </a:prstGeom>
        </p:spPr>
        <p:txBody>
          <a:bodyPr numCol="1">
            <a:prstTxWarp prst="textPlain"/>
          </a:bodyPr>
          <a:lstStyle/>
          <a:p>
            <a:pPr algn="ctr" lvl="0"/>
            <a:r>
              <a:rPr b="0" i="0">
                <a:ln cap="flat" cmpd="sng" w="9525">
                  <a:solidFill>
                    <a:schemeClr val="dk2"/>
                  </a:solidFill>
                  <a:prstDash val="solid"/>
                  <a:round/>
                  <a:headEnd len="sm" type="none" w="sm"/>
                  <a:tailEnd len="sm" type="none" w="sm"/>
                </a:ln>
                <a:solidFill>
                  <a:srgbClr val="38761D"/>
                </a:solidFill>
                <a:latin typeface="Arial"/>
              </a:rPr>
              <a:t>Team work</a:t>
            </a:r>
          </a:p>
        </p:txBody>
      </p:sp>
      <p:sp>
        <p:nvSpPr>
          <p:cNvPr id="169" name="Google Shape;169;p19"/>
          <p:cNvSpPr txBox="1"/>
          <p:nvPr/>
        </p:nvSpPr>
        <p:spPr>
          <a:xfrm>
            <a:off x="276550" y="838850"/>
            <a:ext cx="8608800" cy="40839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t/>
            </a:r>
            <a:endParaRPr>
              <a:latin typeface="Calibri"/>
              <a:ea typeface="Calibri"/>
              <a:cs typeface="Calibri"/>
              <a:sym typeface="Calibri"/>
            </a:endParaRPr>
          </a:p>
        </p:txBody>
      </p:sp>
      <p:sp>
        <p:nvSpPr>
          <p:cNvPr id="170" name="Google Shape;170;p19"/>
          <p:cNvSpPr txBox="1"/>
          <p:nvPr/>
        </p:nvSpPr>
        <p:spPr>
          <a:xfrm>
            <a:off x="294900" y="838850"/>
            <a:ext cx="8554200" cy="40839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rPr altLang="en" lang="en" sz="1800">
                <a:solidFill>
                  <a:srgbClr val="38761D"/>
                </a:solidFill>
                <a:latin typeface="Calibri"/>
                <a:ea typeface="Calibri"/>
                <a:cs typeface="Calibri"/>
                <a:sym typeface="Calibri"/>
              </a:rPr>
              <a:t>Why is </a:t>
            </a:r>
            <a:r>
              <a:rPr altLang="en" lang="en" sz="1800">
                <a:solidFill>
                  <a:srgbClr val="38761D"/>
                </a:solidFill>
                <a:latin typeface="Calibri"/>
                <a:ea typeface="Calibri"/>
                <a:cs typeface="Calibri"/>
                <a:sym typeface="Calibri"/>
              </a:rPr>
              <a:t>teamwork</a:t>
            </a:r>
            <a:r>
              <a:rPr altLang="en" lang="en" sz="1800">
                <a:solidFill>
                  <a:srgbClr val="38761D"/>
                </a:solidFill>
                <a:latin typeface="Calibri"/>
                <a:ea typeface="Calibri"/>
                <a:cs typeface="Calibri"/>
                <a:sym typeface="Calibri"/>
              </a:rPr>
              <a:t> important for future </a:t>
            </a:r>
            <a:r>
              <a:rPr altLang="en" lang="en" sz="1800">
                <a:solidFill>
                  <a:srgbClr val="38761D"/>
                </a:solidFill>
                <a:latin typeface="Calibri"/>
                <a:ea typeface="Calibri"/>
                <a:cs typeface="Calibri"/>
                <a:sym typeface="Calibri"/>
              </a:rPr>
              <a:t>employment</a:t>
            </a:r>
            <a:r>
              <a:rPr altLang="en" lang="en" sz="1800">
                <a:solidFill>
                  <a:srgbClr val="38761D"/>
                </a:solidFill>
                <a:latin typeface="Calibri"/>
                <a:ea typeface="Calibri"/>
                <a:cs typeface="Calibri"/>
                <a:sym typeface="Calibri"/>
              </a:rPr>
              <a:t>?</a:t>
            </a:r>
            <a:endParaRPr sz="1800">
              <a:solidFill>
                <a:srgbClr val="38761D"/>
              </a:solidFill>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Teamwork is important as everyone gives a different perspective and opinions, and by doing this it can help to solve any situations that your in. Sharing different opinions and experiences will help to make </a:t>
            </a:r>
            <a:r>
              <a:rPr altLang="en" lang="en">
                <a:latin typeface="Calibri"/>
                <a:ea typeface="Calibri"/>
                <a:cs typeface="Calibri"/>
                <a:sym typeface="Calibri"/>
              </a:rPr>
              <a:t>decisions</a:t>
            </a:r>
            <a:r>
              <a:rPr altLang="en" lang="en">
                <a:latin typeface="Calibri"/>
                <a:ea typeface="Calibri"/>
                <a:cs typeface="Calibri"/>
                <a:sym typeface="Calibri"/>
              </a:rPr>
              <a:t> faster than when doing alone. 	 </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By working in a team it provides </a:t>
            </a:r>
            <a:r>
              <a:rPr altLang="en" lang="en">
                <a:latin typeface="Calibri"/>
                <a:ea typeface="Calibri"/>
                <a:cs typeface="Calibri"/>
                <a:sym typeface="Calibri"/>
              </a:rPr>
              <a:t>opportunities</a:t>
            </a:r>
            <a:r>
              <a:rPr altLang="en" lang="en">
                <a:latin typeface="Calibri"/>
                <a:ea typeface="Calibri"/>
                <a:cs typeface="Calibri"/>
                <a:sym typeface="Calibri"/>
              </a:rPr>
              <a:t> to learn. Learning by other people’s mistakes will help you to gain different perspectives, avoid future mistakes and learn concepts from experienced colleagues. By doing this, you can discover new ideas and are able to master the best approach towards tasks.</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It is important that you are able to work as part of a team as it  gives the </a:t>
            </a:r>
            <a:r>
              <a:rPr altLang="en" lang="en">
                <a:latin typeface="Calibri"/>
                <a:ea typeface="Calibri"/>
                <a:cs typeface="Calibri"/>
                <a:sym typeface="Calibri"/>
              </a:rPr>
              <a:t>environment</a:t>
            </a:r>
            <a:r>
              <a:rPr altLang="en" lang="en">
                <a:latin typeface="Calibri"/>
                <a:ea typeface="Calibri"/>
                <a:cs typeface="Calibri"/>
                <a:sym typeface="Calibri"/>
              </a:rPr>
              <a:t> a better atmosphere as they start friendships and loyalty. Being able to work as a team, promotes better work and it </a:t>
            </a:r>
            <a:r>
              <a:rPr altLang="en" lang="en">
                <a:latin typeface="Calibri"/>
                <a:ea typeface="Calibri"/>
                <a:cs typeface="Calibri"/>
                <a:sym typeface="Calibri"/>
              </a:rPr>
              <a:t>motivates</a:t>
            </a:r>
            <a:r>
              <a:rPr altLang="en" lang="en">
                <a:latin typeface="Calibri"/>
                <a:ea typeface="Calibri"/>
                <a:cs typeface="Calibri"/>
                <a:sym typeface="Calibri"/>
              </a:rPr>
              <a:t> you to work harder and get the job done. </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When working together, you become more efficient and productive, as it allows you to share the </a:t>
            </a:r>
            <a:r>
              <a:rPr altLang="en" lang="en">
                <a:latin typeface="Calibri"/>
                <a:ea typeface="Calibri"/>
                <a:cs typeface="Calibri"/>
                <a:sym typeface="Calibri"/>
              </a:rPr>
              <a:t>workload</a:t>
            </a:r>
            <a:r>
              <a:rPr altLang="en" lang="en">
                <a:latin typeface="Calibri"/>
                <a:ea typeface="Calibri"/>
                <a:cs typeface="Calibri"/>
                <a:sym typeface="Calibri"/>
              </a:rPr>
              <a:t> which reduces pressure and stress. Also, it helps with tasks and deadlines, making sure they are completed in time. This way its </a:t>
            </a:r>
            <a:r>
              <a:rPr altLang="en" lang="en">
                <a:latin typeface="Calibri"/>
                <a:ea typeface="Calibri"/>
                <a:cs typeface="Calibri"/>
                <a:sym typeface="Calibri"/>
              </a:rPr>
              <a:t>manageable</a:t>
            </a:r>
            <a:r>
              <a:rPr altLang="en" lang="en">
                <a:latin typeface="Calibri"/>
                <a:ea typeface="Calibri"/>
                <a:cs typeface="Calibri"/>
                <a:sym typeface="Calibri"/>
              </a:rPr>
              <a:t> to reach your goal.</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Working together encourages you to show your abilities,  every individual in the team has their own abilities, and sharing that ability could mean that they can be more effective in what they are doing.</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Teamwork is important in an education setting as it helps to solve problems that may rise, and by working as a team you can exchange ideas and come up with a creative way of doing things. By working together the team can find solutions that works best. </a:t>
            </a:r>
            <a:endParaRPr>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0">
                                            <p:txEl>
                                              <p:pRg end="0" st="0"/>
                                            </p:txEl>
                                          </p:spTgt>
                                        </p:tgtEl>
                                        <p:attrNameLst>
                                          <p:attrName>style.visibility</p:attrName>
                                        </p:attrNameLst>
                                      </p:cBhvr>
                                      <p:to>
                                        <p:strVal val="visible"/>
                                      </p:to>
                                    </p:set>
                                    <p:animEffect filter="fade" transition="in">
                                      <p:cBhvr>
                                        <p:cTn dur="1000"/>
                                        <p:tgtEl>
                                          <p:spTgt spid="170">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0">
                                            <p:txEl>
                                              <p:pRg end="1" st="1"/>
                                            </p:txEl>
                                          </p:spTgt>
                                        </p:tgtEl>
                                        <p:attrNameLst>
                                          <p:attrName>style.visibility</p:attrName>
                                        </p:attrNameLst>
                                      </p:cBhvr>
                                      <p:to>
                                        <p:strVal val="visible"/>
                                      </p:to>
                                    </p:set>
                                    <p:animEffect filter="fade" transition="in">
                                      <p:cBhvr>
                                        <p:cTn dur="1000"/>
                                        <p:tgtEl>
                                          <p:spTgt spid="170">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0">
                                            <p:txEl>
                                              <p:pRg end="2" st="2"/>
                                            </p:txEl>
                                          </p:spTgt>
                                        </p:tgtEl>
                                        <p:attrNameLst>
                                          <p:attrName>style.visibility</p:attrName>
                                        </p:attrNameLst>
                                      </p:cBhvr>
                                      <p:to>
                                        <p:strVal val="visible"/>
                                      </p:to>
                                    </p:set>
                                    <p:animEffect filter="fade" transition="in">
                                      <p:cBhvr>
                                        <p:cTn dur="1000"/>
                                        <p:tgtEl>
                                          <p:spTgt spid="170">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0">
                                            <p:txEl>
                                              <p:pRg end="3" st="3"/>
                                            </p:txEl>
                                          </p:spTgt>
                                        </p:tgtEl>
                                        <p:attrNameLst>
                                          <p:attrName>style.visibility</p:attrName>
                                        </p:attrNameLst>
                                      </p:cBhvr>
                                      <p:to>
                                        <p:strVal val="visible"/>
                                      </p:to>
                                    </p:set>
                                    <p:animEffect filter="fade" transition="in">
                                      <p:cBhvr>
                                        <p:cTn dur="1000"/>
                                        <p:tgtEl>
                                          <p:spTgt spid="170">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0">
                                            <p:txEl>
                                              <p:pRg end="4" st="4"/>
                                            </p:txEl>
                                          </p:spTgt>
                                        </p:tgtEl>
                                        <p:attrNameLst>
                                          <p:attrName>style.visibility</p:attrName>
                                        </p:attrNameLst>
                                      </p:cBhvr>
                                      <p:to>
                                        <p:strVal val="visible"/>
                                      </p:to>
                                    </p:set>
                                    <p:animEffect filter="fade" transition="in">
                                      <p:cBhvr>
                                        <p:cTn dur="1000"/>
                                        <p:tgtEl>
                                          <p:spTgt spid="170">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0">
                                            <p:txEl>
                                              <p:pRg end="5" st="5"/>
                                            </p:txEl>
                                          </p:spTgt>
                                        </p:tgtEl>
                                        <p:attrNameLst>
                                          <p:attrName>style.visibility</p:attrName>
                                        </p:attrNameLst>
                                      </p:cBhvr>
                                      <p:to>
                                        <p:strVal val="visible"/>
                                      </p:to>
                                    </p:set>
                                    <p:animEffect filter="fade" transition="in">
                                      <p:cBhvr>
                                        <p:cTn dur="1000"/>
                                        <p:tgtEl>
                                          <p:spTgt spid="170">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0">
                                            <p:txEl>
                                              <p:pRg end="6" st="6"/>
                                            </p:txEl>
                                          </p:spTgt>
                                        </p:tgtEl>
                                        <p:attrNameLst>
                                          <p:attrName>style.visibility</p:attrName>
                                        </p:attrNameLst>
                                      </p:cBhvr>
                                      <p:to>
                                        <p:strVal val="visible"/>
                                      </p:to>
                                    </p:set>
                                    <p:animEffect filter="fade" transition="in">
                                      <p:cBhvr>
                                        <p:cTn dur="1000"/>
                                        <p:tgtEl>
                                          <p:spTgt spid="170">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68"/>
                                        </p:tgtEl>
                                        <p:attrNameLst>
                                          <p:attrName>style.visibility</p:attrName>
                                        </p:attrNameLst>
                                      </p:cBhvr>
                                      <p:to>
                                        <p:strVal val="visible"/>
                                      </p:to>
                                    </p:set>
                                    <p:anim calcmode="lin" valueType="num">
                                      <p:cBhvr additive="base">
                                        <p:cTn dur="1000"/>
                                        <p:tgtEl>
                                          <p:spTgt spid="168"/>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4" name="Shape 174"/>
        <p:cNvGrpSpPr/>
        <p:nvPr/>
      </p:nvGrpSpPr>
      <p:grpSpPr>
        <a:xfrm>
          <a:off x="0" y="0"/>
          <a:ext cx="0" cy="0"/>
          <a:chOff x="0" y="0"/>
          <a:chExt cx="0" cy="0"/>
        </a:xfrm>
      </p:grpSpPr>
      <p:sp>
        <p:nvSpPr>
          <p:cNvPr id="175" name="Google Shape;175;p20"/>
          <p:cNvSpPr txBox="1"/>
          <p:nvPr/>
        </p:nvSpPr>
        <p:spPr>
          <a:xfrm>
            <a:off x="253875" y="275950"/>
            <a:ext cx="8653500" cy="46908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rPr altLang="en" lang="en" sz="1800">
                <a:solidFill>
                  <a:srgbClr val="674EA7"/>
                </a:solidFill>
                <a:latin typeface="Calibri"/>
                <a:ea typeface="Calibri"/>
                <a:cs typeface="Calibri"/>
                <a:sym typeface="Calibri"/>
              </a:rPr>
              <a:t>Applying teamwork in  an education setting</a:t>
            </a:r>
            <a:endParaRPr sz="1800">
              <a:solidFill>
                <a:srgbClr val="674EA7"/>
              </a:solidFill>
              <a:latin typeface="Calibri"/>
              <a:ea typeface="Calibri"/>
              <a:cs typeface="Calibri"/>
              <a:sym typeface="Calibri"/>
            </a:endParaRPr>
          </a:p>
          <a:p>
            <a:pPr algn="l" indent="0" lvl="0" marL="0" rtl="0">
              <a:spcBef>
                <a:spcPts val="0"/>
              </a:spcBef>
              <a:spcAft>
                <a:spcPts val="0"/>
              </a:spcAft>
              <a:buNone/>
            </a:pPr>
            <a:r>
              <a:t/>
            </a:r>
            <a:endParaRPr>
              <a:solidFill>
                <a:srgbClr val="674EA7"/>
              </a:solidFill>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Work as a team  to make sure tasks are completed and are done by deadlines,making sure that the children are getting the best of education.  We try our best to solve problems that comes in the way, by communicating with </a:t>
            </a:r>
            <a:r>
              <a:rPr altLang="en" lang="en">
                <a:latin typeface="Calibri"/>
                <a:ea typeface="Calibri"/>
                <a:cs typeface="Calibri"/>
                <a:sym typeface="Calibri"/>
              </a:rPr>
              <a:t>each other</a:t>
            </a:r>
            <a:r>
              <a:rPr altLang="en" lang="en">
                <a:latin typeface="Calibri"/>
                <a:ea typeface="Calibri"/>
                <a:cs typeface="Calibri"/>
                <a:sym typeface="Calibri"/>
              </a:rPr>
              <a:t> it gives us motivation to help to solve it. </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Discuss the planning that’s been made for that day. Dividing the work between us, by doing this everything is organized and tasks are clear. Less stress and worry.</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Identify</a:t>
            </a:r>
            <a:r>
              <a:rPr altLang="en" lang="en">
                <a:latin typeface="Calibri"/>
                <a:ea typeface="Calibri"/>
                <a:cs typeface="Calibri"/>
                <a:sym typeface="Calibri"/>
              </a:rPr>
              <a:t> clearly what your goals are. Have regular meetings to </a:t>
            </a:r>
            <a:r>
              <a:rPr altLang="en" lang="en">
                <a:latin typeface="Calibri"/>
                <a:ea typeface="Calibri"/>
                <a:cs typeface="Calibri"/>
                <a:sym typeface="Calibri"/>
              </a:rPr>
              <a:t>organise</a:t>
            </a:r>
            <a:r>
              <a:rPr altLang="en" lang="en">
                <a:latin typeface="Calibri"/>
                <a:ea typeface="Calibri"/>
                <a:cs typeface="Calibri"/>
                <a:sym typeface="Calibri"/>
              </a:rPr>
              <a:t> what you’ll be responsible for during your work day. If your goals has not been cleared it will be hard for everyone to be on the same page. If your not on the same page you might be rushing things and miss out on tasks.</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Communication is key in my work setting, as we have got to communicate to be able to know what to do and what needs to be done. Working with children needs structure and activities that are well planned.  While doing this together things will get done faster and the children will be occupied and learning.</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Support taking risks and change, applying this to education setting will look for opportunities for learning after making mistakes. Everyone makes mistakes and they learn from them. </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While working in an education setting trusting your coworkers  applies when working in a team. You have got to trust each other as you collaborate together and share different ideas, if you fail at this, the team might not be able to work as they cannot share their opinions freely.</a:t>
            </a:r>
            <a:endParaRPr>
              <a:latin typeface="Calibri"/>
              <a:ea typeface="Calibri"/>
              <a:cs typeface="Calibri"/>
              <a:sym typeface="Calibri"/>
            </a:endParaRPr>
          </a:p>
          <a:p>
            <a:pPr algn="l" indent="0" lvl="0" marL="0" rtl="0">
              <a:spcBef>
                <a:spcPts val="0"/>
              </a:spcBef>
              <a:spcAft>
                <a:spcPts val="0"/>
              </a:spcAft>
              <a:buNone/>
            </a:pPr>
            <a:r>
              <a:t/>
            </a:r>
            <a:endParaRPr>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75"/>
                                        </p:tgtEl>
                                        <p:attrNameLst>
                                          <p:attrName>style.visibility</p:attrName>
                                        </p:attrNameLst>
                                      </p:cBhvr>
                                      <p:to>
                                        <p:strVal val="visible"/>
                                      </p:to>
                                    </p:set>
                                    <p:anim calcmode="lin" valueType="num">
                                      <p:cBhvr additive="base">
                                        <p:cTn dur="1000"/>
                                        <p:tgtEl>
                                          <p:spTgt spid="175"/>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5">
                                            <p:txEl>
                                              <p:pRg end="0" st="0"/>
                                            </p:txEl>
                                          </p:spTgt>
                                        </p:tgtEl>
                                        <p:attrNameLst>
                                          <p:attrName>style.visibility</p:attrName>
                                        </p:attrNameLst>
                                      </p:cBhvr>
                                      <p:to>
                                        <p:strVal val="visible"/>
                                      </p:to>
                                    </p:set>
                                    <p:animEffect filter="fade" transition="in">
                                      <p:cBhvr>
                                        <p:cTn dur="1000"/>
                                        <p:tgtEl>
                                          <p:spTgt spid="175">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5">
                                            <p:txEl>
                                              <p:pRg end="1" st="1"/>
                                            </p:txEl>
                                          </p:spTgt>
                                        </p:tgtEl>
                                        <p:attrNameLst>
                                          <p:attrName>style.visibility</p:attrName>
                                        </p:attrNameLst>
                                      </p:cBhvr>
                                      <p:to>
                                        <p:strVal val="visible"/>
                                      </p:to>
                                    </p:set>
                                    <p:animEffect filter="fade" transition="in">
                                      <p:cBhvr>
                                        <p:cTn dur="1000"/>
                                        <p:tgtEl>
                                          <p:spTgt spid="175">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5">
                                            <p:txEl>
                                              <p:pRg end="2" st="2"/>
                                            </p:txEl>
                                          </p:spTgt>
                                        </p:tgtEl>
                                        <p:attrNameLst>
                                          <p:attrName>style.visibility</p:attrName>
                                        </p:attrNameLst>
                                      </p:cBhvr>
                                      <p:to>
                                        <p:strVal val="visible"/>
                                      </p:to>
                                    </p:set>
                                    <p:animEffect filter="fade" transition="in">
                                      <p:cBhvr>
                                        <p:cTn dur="1000"/>
                                        <p:tgtEl>
                                          <p:spTgt spid="175">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5">
                                            <p:txEl>
                                              <p:pRg end="3" st="3"/>
                                            </p:txEl>
                                          </p:spTgt>
                                        </p:tgtEl>
                                        <p:attrNameLst>
                                          <p:attrName>style.visibility</p:attrName>
                                        </p:attrNameLst>
                                      </p:cBhvr>
                                      <p:to>
                                        <p:strVal val="visible"/>
                                      </p:to>
                                    </p:set>
                                    <p:animEffect filter="fade" transition="in">
                                      <p:cBhvr>
                                        <p:cTn dur="1000"/>
                                        <p:tgtEl>
                                          <p:spTgt spid="175">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5">
                                            <p:txEl>
                                              <p:pRg end="4" st="4"/>
                                            </p:txEl>
                                          </p:spTgt>
                                        </p:tgtEl>
                                        <p:attrNameLst>
                                          <p:attrName>style.visibility</p:attrName>
                                        </p:attrNameLst>
                                      </p:cBhvr>
                                      <p:to>
                                        <p:strVal val="visible"/>
                                      </p:to>
                                    </p:set>
                                    <p:animEffect filter="fade" transition="in">
                                      <p:cBhvr>
                                        <p:cTn dur="1000"/>
                                        <p:tgtEl>
                                          <p:spTgt spid="175">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5">
                                            <p:txEl>
                                              <p:pRg end="5" st="5"/>
                                            </p:txEl>
                                          </p:spTgt>
                                        </p:tgtEl>
                                        <p:attrNameLst>
                                          <p:attrName>style.visibility</p:attrName>
                                        </p:attrNameLst>
                                      </p:cBhvr>
                                      <p:to>
                                        <p:strVal val="visible"/>
                                      </p:to>
                                    </p:set>
                                    <p:animEffect filter="fade" transition="in">
                                      <p:cBhvr>
                                        <p:cTn dur="1000"/>
                                        <p:tgtEl>
                                          <p:spTgt spid="175">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5">
                                            <p:txEl>
                                              <p:pRg end="6" st="6"/>
                                            </p:txEl>
                                          </p:spTgt>
                                        </p:tgtEl>
                                        <p:attrNameLst>
                                          <p:attrName>style.visibility</p:attrName>
                                        </p:attrNameLst>
                                      </p:cBhvr>
                                      <p:to>
                                        <p:strVal val="visible"/>
                                      </p:to>
                                    </p:set>
                                    <p:animEffect filter="fade" transition="in">
                                      <p:cBhvr>
                                        <p:cTn dur="1000"/>
                                        <p:tgtEl>
                                          <p:spTgt spid="175">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5">
                                            <p:txEl>
                                              <p:pRg end="7" st="7"/>
                                            </p:txEl>
                                          </p:spTgt>
                                        </p:tgtEl>
                                        <p:attrNameLst>
                                          <p:attrName>style.visibility</p:attrName>
                                        </p:attrNameLst>
                                      </p:cBhvr>
                                      <p:to>
                                        <p:strVal val="visible"/>
                                      </p:to>
                                    </p:set>
                                    <p:animEffect filter="fade" transition="in">
                                      <p:cBhvr>
                                        <p:cTn dur="1000"/>
                                        <p:tgtEl>
                                          <p:spTgt spid="175">
                                            <p:txEl>
                                              <p:pRg end="7" st="7"/>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75">
                                            <p:txEl>
                                              <p:pRg end="8" st="8"/>
                                            </p:txEl>
                                          </p:spTgt>
                                        </p:tgtEl>
                                        <p:attrNameLst>
                                          <p:attrName>style.visibility</p:attrName>
                                        </p:attrNameLst>
                                      </p:cBhvr>
                                      <p:to>
                                        <p:strVal val="visible"/>
                                      </p:to>
                                    </p:set>
                                    <p:animEffect filter="fade" transition="in">
                                      <p:cBhvr>
                                        <p:cTn dur="1000"/>
                                        <p:tgtEl>
                                          <p:spTgt spid="175">
                                            <p:txEl>
                                              <p:pRg end="8" st="8"/>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9" name="Shape 179"/>
        <p:cNvGrpSpPr/>
        <p:nvPr/>
      </p:nvGrpSpPr>
      <p:grpSpPr>
        <a:xfrm>
          <a:off x="0" y="0"/>
          <a:ext cx="0" cy="0"/>
          <a:chOff x="0" y="0"/>
          <a:chExt cx="0" cy="0"/>
        </a:xfrm>
      </p:grpSpPr>
      <p:sp>
        <p:nvSpPr>
          <p:cNvPr id="180" name="Google Shape;180;p21"/>
          <p:cNvSpPr txBox="1"/>
          <p:nvPr>
            <p:ph idx="1" type="body"/>
          </p:nvPr>
        </p:nvSpPr>
        <p:spPr>
          <a:xfrm>
            <a:off x="209725" y="816775"/>
            <a:ext cx="8752800" cy="4128000"/>
          </a:xfrm>
          <a:prstGeom prst="rect">
            <a:avLst/>
          </a:prstGeom>
        </p:spPr>
        <p:txBody>
          <a:bodyPr anchor="t" anchorCtr="0" bIns="91425" lIns="91425" numCol="1" rIns="91425" spcFirstLastPara="1" tIns="91425" wrap="square">
            <a:noAutofit/>
          </a:bodyPr>
          <a:lstStyle/>
          <a:p>
            <a:pPr algn="l" indent="-317500" lvl="0" marL="457200" rtl="0">
              <a:spcBef>
                <a:spcPts val="0"/>
              </a:spcBef>
              <a:spcAft>
                <a:spcPts val="0"/>
              </a:spcAft>
              <a:buSzPts val="1400"/>
              <a:buChar char="●"/>
            </a:pPr>
            <a:r>
              <a:rPr altLang="en" lang="en" sz="1400"/>
              <a:t>We could improve our teamwork skills by sitting down after school once  week to discuss the planning for the following term. Discussing themes and work that includes the theme.</a:t>
            </a:r>
            <a:endParaRPr sz="1400"/>
          </a:p>
          <a:p>
            <a:pPr algn="l" indent="-317500" lvl="0" marL="457200" rtl="0">
              <a:spcBef>
                <a:spcPts val="0"/>
              </a:spcBef>
              <a:spcAft>
                <a:spcPts val="0"/>
              </a:spcAft>
              <a:buSzPts val="1400"/>
              <a:buChar char="●"/>
            </a:pPr>
            <a:r>
              <a:rPr altLang="en" lang="en" sz="1400"/>
              <a:t>In some areas such as occurrences that are happening in school, we could improve our communication, by communicating with each other and other members of  staff to know if there is events that is approaching in the school for the children or employers such as courses, staff meetings etc.</a:t>
            </a:r>
            <a:endParaRPr sz="1400"/>
          </a:p>
          <a:p>
            <a:pPr algn="l" indent="-317500" lvl="0" marL="457200" rtl="0">
              <a:spcBef>
                <a:spcPts val="0"/>
              </a:spcBef>
              <a:spcAft>
                <a:spcPts val="0"/>
              </a:spcAft>
              <a:buSzPts val="1400"/>
              <a:buChar char="●"/>
            </a:pPr>
            <a:r>
              <a:rPr altLang="en" lang="en" sz="1400"/>
              <a:t>In my opinion, we should improve one-to-one meetings, having regular feedback. Getting feedback from your team or manager can help your confidence as someone is saying how well your doing or advising you to improve in any subjects that need improving. By doing this you are learn through working. </a:t>
            </a:r>
            <a:endParaRPr sz="1400"/>
          </a:p>
          <a:p>
            <a:pPr algn="l" indent="-317500" lvl="0" marL="457200" rtl="0">
              <a:spcBef>
                <a:spcPts val="0"/>
              </a:spcBef>
              <a:spcAft>
                <a:spcPts val="0"/>
              </a:spcAft>
              <a:buSzPts val="1400"/>
              <a:buChar char="●"/>
            </a:pPr>
            <a:r>
              <a:rPr altLang="en" lang="en" sz="1400"/>
              <a:t>Rewarding </a:t>
            </a:r>
            <a:r>
              <a:rPr altLang="en" lang="en" sz="1400"/>
              <a:t>excellent</a:t>
            </a:r>
            <a:r>
              <a:rPr altLang="en" lang="en" sz="1400"/>
              <a:t> teamwork, we could improve this by  going out for food once a month to celebrate and communicate out of work. Rewarding </a:t>
            </a:r>
            <a:r>
              <a:rPr altLang="en" lang="en" sz="1400"/>
              <a:t>excellent</a:t>
            </a:r>
            <a:r>
              <a:rPr altLang="en" lang="en" sz="1400"/>
              <a:t> </a:t>
            </a:r>
            <a:r>
              <a:rPr altLang="en" lang="en" sz="1400"/>
              <a:t>teamwork</a:t>
            </a:r>
            <a:r>
              <a:rPr altLang="en" lang="en" sz="1400"/>
              <a:t> will make you feel </a:t>
            </a:r>
            <a:r>
              <a:rPr altLang="en" lang="en" sz="1400"/>
              <a:t>appreciated</a:t>
            </a:r>
            <a:r>
              <a:rPr altLang="en" lang="en" sz="1400"/>
              <a:t> in what your doing. It is an </a:t>
            </a:r>
            <a:r>
              <a:rPr altLang="en" lang="en" sz="1400"/>
              <a:t>excellent</a:t>
            </a:r>
            <a:r>
              <a:rPr altLang="en" lang="en" sz="1400"/>
              <a:t> way of creating friendships and having a good </a:t>
            </a:r>
            <a:r>
              <a:rPr altLang="en" lang="en" sz="1400"/>
              <a:t>environment</a:t>
            </a:r>
            <a:r>
              <a:rPr altLang="en" lang="en" sz="1400"/>
              <a:t> to be working in. Also it will build </a:t>
            </a:r>
            <a:r>
              <a:rPr altLang="en" lang="en" sz="1400"/>
              <a:t>your</a:t>
            </a:r>
            <a:r>
              <a:rPr altLang="en" lang="en" sz="1400"/>
              <a:t> confidence level, encourages you and your </a:t>
            </a:r>
            <a:r>
              <a:rPr altLang="en" lang="en" sz="1400"/>
              <a:t>team</a:t>
            </a:r>
            <a:r>
              <a:rPr altLang="en" lang="en" sz="1400"/>
              <a:t> work to keep up with the good work and gain better self-esteem.</a:t>
            </a:r>
            <a:endParaRPr sz="1400"/>
          </a:p>
          <a:p>
            <a:pPr algn="l" indent="-317500" lvl="0" marL="457200" rtl="0">
              <a:spcBef>
                <a:spcPts val="0"/>
              </a:spcBef>
              <a:spcAft>
                <a:spcPts val="0"/>
              </a:spcAft>
              <a:buSzPts val="1400"/>
              <a:buChar char="●"/>
            </a:pPr>
            <a:r>
              <a:rPr altLang="en" lang="en" sz="1400"/>
              <a:t> We could improve by meeting up once a month </a:t>
            </a:r>
            <a:r>
              <a:rPr altLang="en" lang="en" sz="1400"/>
              <a:t>to socialize</a:t>
            </a:r>
            <a:r>
              <a:rPr altLang="en" lang="en" sz="1400"/>
              <a:t> and get to know </a:t>
            </a:r>
            <a:r>
              <a:rPr altLang="en" lang="en" sz="1400"/>
              <a:t>each other more on the personal level to increase trust , respect and understanding. Create a regular meetings and consider going different places etc walking, coffee shop, meals.</a:t>
            </a:r>
            <a:endParaRPr sz="1400"/>
          </a:p>
        </p:txBody>
      </p:sp>
      <p:sp>
        <p:nvSpPr>
          <p:cNvPr id="181" name="Google Shape;181;p21"/>
          <p:cNvSpPr/>
          <p:nvPr/>
        </p:nvSpPr>
        <p:spPr>
          <a:xfrm>
            <a:off x="479475" y="207175"/>
            <a:ext cx="8427826" cy="609600"/>
          </a:xfrm>
          <a:prstGeom prst="rect">
            <a:avLst/>
          </a:prstGeom>
        </p:spPr>
        <p:txBody>
          <a:bodyPr numCol="1">
            <a:prstTxWarp prst="textPlain"/>
          </a:bodyPr>
          <a:lstStyle/>
          <a:p>
            <a:pPr algn="ctr" lvl="0"/>
            <a:r>
              <a:rPr b="0" i="0">
                <a:ln cap="flat" cmpd="sng" w="9525">
                  <a:solidFill>
                    <a:schemeClr val="dk2"/>
                  </a:solidFill>
                  <a:prstDash val="solid"/>
                  <a:round/>
                  <a:headEnd len="sm" type="none" w="sm"/>
                  <a:tailEnd len="sm" type="none" w="sm"/>
                </a:ln>
                <a:solidFill>
                  <a:schemeClr val="accent4"/>
                </a:solidFill>
                <a:latin typeface="Arial"/>
              </a:rPr>
              <a:t>Improvement</a:t>
            </a: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81"/>
                                        </p:tgtEl>
                                        <p:attrNameLst>
                                          <p:attrName>style.visibility</p:attrName>
                                        </p:attrNameLst>
                                      </p:cBhvr>
                                      <p:to>
                                        <p:strVal val="visible"/>
                                      </p:to>
                                    </p:set>
                                    <p:anim calcmode="lin" valueType="num">
                                      <p:cBhvr additive="base">
                                        <p:cTn dur="1"/>
                                        <p:tgtEl>
                                          <p:spTgt spid="181"/>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0">
                                            <p:txEl>
                                              <p:pRg end="0" st="0"/>
                                            </p:txEl>
                                          </p:spTgt>
                                        </p:tgtEl>
                                        <p:attrNameLst>
                                          <p:attrName>style.visibility</p:attrName>
                                        </p:attrNameLst>
                                      </p:cBhvr>
                                      <p:to>
                                        <p:strVal val="visible"/>
                                      </p:to>
                                    </p:set>
                                    <p:animEffect filter="fade" transition="in">
                                      <p:cBhvr>
                                        <p:cTn dur="1000"/>
                                        <p:tgtEl>
                                          <p:spTgt spid="180">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0">
                                            <p:txEl>
                                              <p:pRg end="1" st="1"/>
                                            </p:txEl>
                                          </p:spTgt>
                                        </p:tgtEl>
                                        <p:attrNameLst>
                                          <p:attrName>style.visibility</p:attrName>
                                        </p:attrNameLst>
                                      </p:cBhvr>
                                      <p:to>
                                        <p:strVal val="visible"/>
                                      </p:to>
                                    </p:set>
                                    <p:animEffect filter="fade" transition="in">
                                      <p:cBhvr>
                                        <p:cTn dur="1000"/>
                                        <p:tgtEl>
                                          <p:spTgt spid="180">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0">
                                            <p:txEl>
                                              <p:pRg end="2" st="2"/>
                                            </p:txEl>
                                          </p:spTgt>
                                        </p:tgtEl>
                                        <p:attrNameLst>
                                          <p:attrName>style.visibility</p:attrName>
                                        </p:attrNameLst>
                                      </p:cBhvr>
                                      <p:to>
                                        <p:strVal val="visible"/>
                                      </p:to>
                                    </p:set>
                                    <p:animEffect filter="fade" transition="in">
                                      <p:cBhvr>
                                        <p:cTn dur="1000"/>
                                        <p:tgtEl>
                                          <p:spTgt spid="180">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0">
                                            <p:txEl>
                                              <p:pRg end="3" st="3"/>
                                            </p:txEl>
                                          </p:spTgt>
                                        </p:tgtEl>
                                        <p:attrNameLst>
                                          <p:attrName>style.visibility</p:attrName>
                                        </p:attrNameLst>
                                      </p:cBhvr>
                                      <p:to>
                                        <p:strVal val="visible"/>
                                      </p:to>
                                    </p:set>
                                    <p:animEffect filter="fade" transition="in">
                                      <p:cBhvr>
                                        <p:cTn dur="1000"/>
                                        <p:tgtEl>
                                          <p:spTgt spid="180">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0">
                                            <p:txEl>
                                              <p:pRg end="4" st="4"/>
                                            </p:txEl>
                                          </p:spTgt>
                                        </p:tgtEl>
                                        <p:attrNameLst>
                                          <p:attrName>style.visibility</p:attrName>
                                        </p:attrNameLst>
                                      </p:cBhvr>
                                      <p:to>
                                        <p:strVal val="visible"/>
                                      </p:to>
                                    </p:set>
                                    <p:animEffect filter="fade" transition="in">
                                      <p:cBhvr>
                                        <p:cTn dur="1000"/>
                                        <p:tgtEl>
                                          <p:spTgt spid="180">
                                            <p:txEl>
                                              <p:pRg end="4" st="4"/>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5" name="Shape 185"/>
        <p:cNvGrpSpPr/>
        <p:nvPr/>
      </p:nvGrpSpPr>
      <p:grpSpPr>
        <a:xfrm>
          <a:off x="0" y="0"/>
          <a:ext cx="0" cy="0"/>
          <a:chOff x="0" y="0"/>
          <a:chExt cx="0" cy="0"/>
        </a:xfrm>
      </p:grpSpPr>
      <p:sp>
        <p:nvSpPr>
          <p:cNvPr id="186" name="Google Shape;186;p22"/>
          <p:cNvSpPr/>
          <p:nvPr/>
        </p:nvSpPr>
        <p:spPr>
          <a:xfrm>
            <a:off x="356463" y="300175"/>
            <a:ext cx="8431076" cy="704250"/>
          </a:xfrm>
          <a:prstGeom prst="rect">
            <a:avLst/>
          </a:prstGeom>
        </p:spPr>
        <p:txBody>
          <a:bodyPr numCol="1">
            <a:prstTxWarp prst="textPlain"/>
          </a:bodyPr>
          <a:lstStyle/>
          <a:p>
            <a:pPr algn="ctr" lvl="0"/>
            <a:r>
              <a:rPr b="0" i="0">
                <a:ln cap="flat" cmpd="sng" w="9525">
                  <a:solidFill>
                    <a:schemeClr val="dk2"/>
                  </a:solidFill>
                  <a:prstDash val="solid"/>
                  <a:round/>
                  <a:headEnd len="sm" type="none" w="sm"/>
                  <a:tailEnd len="sm" type="none" w="sm"/>
                </a:ln>
                <a:solidFill>
                  <a:srgbClr val="CC0000"/>
                </a:solidFill>
                <a:latin typeface="Arial"/>
              </a:rPr>
              <a:t>Self-managment</a:t>
            </a:r>
          </a:p>
        </p:txBody>
      </p:sp>
      <p:sp>
        <p:nvSpPr>
          <p:cNvPr id="187" name="Google Shape;187;p22"/>
          <p:cNvSpPr txBox="1"/>
          <p:nvPr/>
        </p:nvSpPr>
        <p:spPr>
          <a:xfrm>
            <a:off x="332750" y="772200"/>
            <a:ext cx="8530200" cy="42288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rPr altLang="en" lang="en" sz="1800">
                <a:solidFill>
                  <a:srgbClr val="1155CC"/>
                </a:solidFill>
                <a:latin typeface="Calibri"/>
                <a:ea typeface="Calibri"/>
                <a:cs typeface="Calibri"/>
                <a:sym typeface="Calibri"/>
              </a:rPr>
              <a:t>Why is self- management important in education setting?</a:t>
            </a:r>
            <a:endParaRPr sz="1800">
              <a:solidFill>
                <a:srgbClr val="1155CC"/>
              </a:solidFill>
              <a:latin typeface="Calibri"/>
              <a:ea typeface="Calibri"/>
              <a:cs typeface="Calibri"/>
              <a:sym typeface="Calibri"/>
            </a:endParaRPr>
          </a:p>
          <a:p>
            <a:pPr algn="l" indent="-317500" lvl="0" marL="457200" rtl="0">
              <a:spcBef>
                <a:spcPts val="0"/>
              </a:spcBef>
              <a:spcAft>
                <a:spcPts val="0"/>
              </a:spcAft>
              <a:buClr>
                <a:srgbClr val="274E13"/>
              </a:buClr>
              <a:buSzPts val="1400"/>
              <a:buFont typeface="Calibri"/>
              <a:buChar char="●"/>
            </a:pPr>
            <a:r>
              <a:rPr altLang="en" lang="en">
                <a:solidFill>
                  <a:srgbClr val="274E13"/>
                </a:solidFill>
                <a:latin typeface="Calibri"/>
                <a:ea typeface="Calibri"/>
                <a:cs typeface="Calibri"/>
                <a:sym typeface="Calibri"/>
              </a:rPr>
              <a:t>Self - management is important in my workplace as it helps me to be more productive in my work </a:t>
            </a:r>
            <a:r>
              <a:rPr altLang="en" lang="en">
                <a:solidFill>
                  <a:srgbClr val="274E13"/>
                </a:solidFill>
                <a:latin typeface="Calibri"/>
                <a:ea typeface="Calibri"/>
                <a:cs typeface="Calibri"/>
                <a:sym typeface="Calibri"/>
              </a:rPr>
              <a:t>environment</a:t>
            </a:r>
            <a:r>
              <a:rPr altLang="en" lang="en">
                <a:solidFill>
                  <a:srgbClr val="274E13"/>
                </a:solidFill>
                <a:latin typeface="Calibri"/>
                <a:ea typeface="Calibri"/>
                <a:cs typeface="Calibri"/>
                <a:sym typeface="Calibri"/>
              </a:rPr>
              <a:t>. Stop </a:t>
            </a:r>
            <a:r>
              <a:rPr altLang="en" lang="en">
                <a:solidFill>
                  <a:srgbClr val="274E13"/>
                </a:solidFill>
                <a:latin typeface="Calibri"/>
                <a:ea typeface="Calibri"/>
                <a:cs typeface="Calibri"/>
                <a:sym typeface="Calibri"/>
              </a:rPr>
              <a:t>multitasking incase you confuse yourself by doing to much things at once.</a:t>
            </a:r>
            <a:r>
              <a:rPr altLang="en" lang="en">
                <a:solidFill>
                  <a:srgbClr val="274E13"/>
                </a:solidFill>
                <a:latin typeface="Calibri"/>
                <a:ea typeface="Calibri"/>
                <a:cs typeface="Calibri"/>
                <a:sym typeface="Calibri"/>
              </a:rPr>
              <a:t> </a:t>
            </a:r>
            <a:endParaRPr>
              <a:solidFill>
                <a:srgbClr val="274E13"/>
              </a:solidFill>
              <a:latin typeface="Calibri"/>
              <a:ea typeface="Calibri"/>
              <a:cs typeface="Calibri"/>
              <a:sym typeface="Calibri"/>
            </a:endParaRPr>
          </a:p>
          <a:p>
            <a:pPr algn="l" indent="-317500" lvl="0" marL="457200" rtl="0">
              <a:spcBef>
                <a:spcPts val="0"/>
              </a:spcBef>
              <a:spcAft>
                <a:spcPts val="0"/>
              </a:spcAft>
              <a:buClr>
                <a:srgbClr val="274E13"/>
              </a:buClr>
              <a:buSzPts val="1400"/>
              <a:buFont typeface="Calibri"/>
              <a:buChar char="●"/>
            </a:pPr>
            <a:r>
              <a:rPr altLang="en" lang="en">
                <a:solidFill>
                  <a:srgbClr val="274E13"/>
                </a:solidFill>
                <a:latin typeface="Calibri"/>
                <a:ea typeface="Calibri"/>
                <a:cs typeface="Calibri"/>
                <a:sym typeface="Calibri"/>
              </a:rPr>
              <a:t> It is important to me because it helps to build my confidence in what i do, and knowing that i’m in control of the situation and if there’s success or failure  in my tasks, it’s all down to me and how i manage my time. The only thing i can do to better myself is to think of </a:t>
            </a:r>
            <a:r>
              <a:rPr altLang="en" lang="en">
                <a:solidFill>
                  <a:srgbClr val="274E13"/>
                </a:solidFill>
                <a:latin typeface="Calibri"/>
                <a:ea typeface="Calibri"/>
                <a:cs typeface="Calibri"/>
                <a:sym typeface="Calibri"/>
              </a:rPr>
              <a:t>improvements</a:t>
            </a:r>
            <a:r>
              <a:rPr altLang="en" lang="en">
                <a:solidFill>
                  <a:srgbClr val="274E13"/>
                </a:solidFill>
                <a:latin typeface="Calibri"/>
                <a:ea typeface="Calibri"/>
                <a:cs typeface="Calibri"/>
                <a:sym typeface="Calibri"/>
              </a:rPr>
              <a:t>. </a:t>
            </a:r>
            <a:endParaRPr>
              <a:solidFill>
                <a:srgbClr val="274E13"/>
              </a:solidFill>
              <a:latin typeface="Calibri"/>
              <a:ea typeface="Calibri"/>
              <a:cs typeface="Calibri"/>
              <a:sym typeface="Calibri"/>
            </a:endParaRPr>
          </a:p>
          <a:p>
            <a:pPr algn="l" indent="-317500" lvl="0" marL="457200" rtl="0">
              <a:spcBef>
                <a:spcPts val="0"/>
              </a:spcBef>
              <a:spcAft>
                <a:spcPts val="0"/>
              </a:spcAft>
              <a:buClr>
                <a:srgbClr val="274E13"/>
              </a:buClr>
              <a:buSzPts val="1400"/>
              <a:buFont typeface="Calibri"/>
              <a:buChar char="●"/>
            </a:pPr>
            <a:r>
              <a:rPr altLang="en" lang="en">
                <a:solidFill>
                  <a:srgbClr val="274E13"/>
                </a:solidFill>
                <a:latin typeface="Calibri"/>
                <a:ea typeface="Calibri"/>
                <a:cs typeface="Calibri"/>
                <a:sym typeface="Calibri"/>
              </a:rPr>
              <a:t>Being accountable is taking control and </a:t>
            </a:r>
            <a:r>
              <a:rPr altLang="en" lang="en">
                <a:solidFill>
                  <a:srgbClr val="274E13"/>
                </a:solidFill>
                <a:latin typeface="Calibri"/>
                <a:ea typeface="Calibri"/>
                <a:cs typeface="Calibri"/>
                <a:sym typeface="Calibri"/>
              </a:rPr>
              <a:t>responsibility</a:t>
            </a:r>
            <a:r>
              <a:rPr altLang="en" lang="en">
                <a:solidFill>
                  <a:srgbClr val="274E13"/>
                </a:solidFill>
                <a:latin typeface="Calibri"/>
                <a:ea typeface="Calibri"/>
                <a:cs typeface="Calibri"/>
                <a:sym typeface="Calibri"/>
              </a:rPr>
              <a:t> of your own actions and to perform the duties that is asked of you.</a:t>
            </a:r>
            <a:endParaRPr>
              <a:solidFill>
                <a:srgbClr val="274E13"/>
              </a:solidFill>
              <a:latin typeface="Calibri"/>
              <a:ea typeface="Calibri"/>
              <a:cs typeface="Calibri"/>
              <a:sym typeface="Calibri"/>
            </a:endParaRPr>
          </a:p>
          <a:p>
            <a:pPr algn="l" indent="-317500" lvl="0" marL="457200" rtl="0">
              <a:spcBef>
                <a:spcPts val="0"/>
              </a:spcBef>
              <a:spcAft>
                <a:spcPts val="0"/>
              </a:spcAft>
              <a:buClr>
                <a:srgbClr val="274E13"/>
              </a:buClr>
              <a:buSzPts val="1400"/>
              <a:buFont typeface="Calibri"/>
              <a:buChar char="●"/>
            </a:pPr>
            <a:r>
              <a:rPr altLang="en" lang="en">
                <a:solidFill>
                  <a:srgbClr val="274E13"/>
                </a:solidFill>
                <a:latin typeface="Calibri"/>
                <a:ea typeface="Calibri"/>
                <a:cs typeface="Calibri"/>
                <a:sym typeface="Calibri"/>
              </a:rPr>
              <a:t>To me having these skills are important in my work setting as you have got to have patience to be able to remain calm and untroubled when facing any problems.  While working within a school </a:t>
            </a:r>
            <a:r>
              <a:rPr altLang="en" lang="en">
                <a:solidFill>
                  <a:srgbClr val="274E13"/>
                </a:solidFill>
                <a:latin typeface="Calibri"/>
                <a:ea typeface="Calibri"/>
                <a:cs typeface="Calibri"/>
                <a:sym typeface="Calibri"/>
              </a:rPr>
              <a:t>environment</a:t>
            </a:r>
            <a:r>
              <a:rPr altLang="en" lang="en">
                <a:solidFill>
                  <a:srgbClr val="274E13"/>
                </a:solidFill>
                <a:latin typeface="Calibri"/>
                <a:ea typeface="Calibri"/>
                <a:cs typeface="Calibri"/>
                <a:sym typeface="Calibri"/>
              </a:rPr>
              <a:t> self-management is key as you need good patience and employers look for that in a person which is important to me.</a:t>
            </a:r>
            <a:endParaRPr>
              <a:solidFill>
                <a:srgbClr val="274E13"/>
              </a:solidFill>
              <a:latin typeface="Calibri"/>
              <a:ea typeface="Calibri"/>
              <a:cs typeface="Calibri"/>
              <a:sym typeface="Calibri"/>
            </a:endParaRPr>
          </a:p>
          <a:p>
            <a:pPr algn="l" indent="-317500" lvl="0" marL="457200" rtl="0">
              <a:spcBef>
                <a:spcPts val="0"/>
              </a:spcBef>
              <a:spcAft>
                <a:spcPts val="0"/>
              </a:spcAft>
              <a:buClr>
                <a:srgbClr val="274E13"/>
              </a:buClr>
              <a:buSzPts val="1400"/>
              <a:buFont typeface="Calibri"/>
              <a:buChar char="●"/>
            </a:pPr>
            <a:r>
              <a:rPr altLang="en" lang="en">
                <a:solidFill>
                  <a:srgbClr val="274E13"/>
                </a:solidFill>
                <a:latin typeface="Calibri"/>
                <a:ea typeface="Calibri"/>
                <a:cs typeface="Calibri"/>
                <a:sym typeface="Calibri"/>
              </a:rPr>
              <a:t>Being accountability, </a:t>
            </a:r>
            <a:r>
              <a:rPr altLang="en" lang="en">
                <a:solidFill>
                  <a:srgbClr val="274E13"/>
                </a:solidFill>
                <a:latin typeface="Calibri"/>
                <a:ea typeface="Calibri"/>
                <a:cs typeface="Calibri"/>
                <a:sym typeface="Calibri"/>
              </a:rPr>
              <a:t>Using</a:t>
            </a:r>
            <a:r>
              <a:rPr altLang="en" lang="en">
                <a:solidFill>
                  <a:srgbClr val="274E13"/>
                </a:solidFill>
                <a:latin typeface="Calibri"/>
                <a:ea typeface="Calibri"/>
                <a:cs typeface="Calibri"/>
                <a:sym typeface="Calibri"/>
              </a:rPr>
              <a:t> your initiative and being organized comes underneath self management skills.  By using your initiative it </a:t>
            </a:r>
            <a:r>
              <a:rPr altLang="en" lang="en">
                <a:solidFill>
                  <a:srgbClr val="274E13"/>
                </a:solidFill>
                <a:latin typeface="Calibri"/>
                <a:ea typeface="Calibri"/>
                <a:cs typeface="Calibri"/>
                <a:sym typeface="Calibri"/>
              </a:rPr>
              <a:t>demonstrates</a:t>
            </a:r>
            <a:r>
              <a:rPr altLang="en" lang="en">
                <a:solidFill>
                  <a:srgbClr val="274E13"/>
                </a:solidFill>
                <a:latin typeface="Calibri"/>
                <a:ea typeface="Calibri"/>
                <a:cs typeface="Calibri"/>
                <a:sym typeface="Calibri"/>
              </a:rPr>
              <a:t> that you can think for </a:t>
            </a:r>
            <a:r>
              <a:rPr altLang="en" lang="en">
                <a:solidFill>
                  <a:srgbClr val="274E13"/>
                </a:solidFill>
                <a:latin typeface="Calibri"/>
                <a:ea typeface="Calibri"/>
                <a:cs typeface="Calibri"/>
                <a:sym typeface="Calibri"/>
              </a:rPr>
              <a:t>yourself</a:t>
            </a:r>
            <a:r>
              <a:rPr altLang="en" lang="en">
                <a:solidFill>
                  <a:srgbClr val="274E13"/>
                </a:solidFill>
                <a:latin typeface="Calibri"/>
                <a:ea typeface="Calibri"/>
                <a:cs typeface="Calibri"/>
                <a:sym typeface="Calibri"/>
              </a:rPr>
              <a:t> and do things that </a:t>
            </a:r>
            <a:r>
              <a:rPr altLang="en" lang="en">
                <a:solidFill>
                  <a:srgbClr val="274E13"/>
                </a:solidFill>
                <a:latin typeface="Calibri"/>
                <a:ea typeface="Calibri"/>
                <a:cs typeface="Calibri"/>
                <a:sym typeface="Calibri"/>
              </a:rPr>
              <a:t>no one</a:t>
            </a:r>
            <a:r>
              <a:rPr altLang="en" lang="en">
                <a:solidFill>
                  <a:srgbClr val="274E13"/>
                </a:solidFill>
                <a:latin typeface="Calibri"/>
                <a:ea typeface="Calibri"/>
                <a:cs typeface="Calibri"/>
                <a:sym typeface="Calibri"/>
              </a:rPr>
              <a:t> has asked you to do an to take action when needed.</a:t>
            </a:r>
            <a:endParaRPr>
              <a:solidFill>
                <a:srgbClr val="274E13"/>
              </a:solidFill>
              <a:latin typeface="Calibri"/>
              <a:ea typeface="Calibri"/>
              <a:cs typeface="Calibri"/>
              <a:sym typeface="Calibri"/>
            </a:endParaRPr>
          </a:p>
          <a:p>
            <a:pPr algn="l" indent="-317500" lvl="0" marL="457200" rtl="0">
              <a:spcBef>
                <a:spcPts val="0"/>
              </a:spcBef>
              <a:spcAft>
                <a:spcPts val="0"/>
              </a:spcAft>
              <a:buClr>
                <a:srgbClr val="274E13"/>
              </a:buClr>
              <a:buSzPts val="1400"/>
              <a:buFont typeface="Calibri"/>
              <a:buChar char="●"/>
            </a:pPr>
            <a:r>
              <a:rPr altLang="en" lang="en">
                <a:solidFill>
                  <a:srgbClr val="274E13"/>
                </a:solidFill>
                <a:latin typeface="Calibri"/>
                <a:ea typeface="Calibri"/>
                <a:cs typeface="Calibri"/>
                <a:sym typeface="Calibri"/>
              </a:rPr>
              <a:t>Being organized is important as it saves you time looking for things you need and to focus more time on tasks that has been planned. By being organized, it can improve the flow of communication between your team and it can also make your team more productive.</a:t>
            </a:r>
            <a:endParaRPr>
              <a:solidFill>
                <a:srgbClr val="274E13"/>
              </a:solidFill>
              <a:latin typeface="Calibri"/>
              <a:ea typeface="Calibri"/>
              <a:cs typeface="Calibri"/>
              <a:sym typeface="Calibri"/>
            </a:endParaRPr>
          </a:p>
          <a:p>
            <a:pPr algn="l" indent="-317500" lvl="0" marL="457200" rtl="0">
              <a:spcBef>
                <a:spcPts val="0"/>
              </a:spcBef>
              <a:spcAft>
                <a:spcPts val="0"/>
              </a:spcAft>
              <a:buClr>
                <a:srgbClr val="274E13"/>
              </a:buClr>
              <a:buSzPts val="1400"/>
              <a:buFont typeface="Calibri"/>
              <a:buChar char="●"/>
            </a:pPr>
            <a:r>
              <a:rPr altLang="en" lang="en">
                <a:solidFill>
                  <a:srgbClr val="274E13"/>
                </a:solidFill>
                <a:latin typeface="Calibri"/>
                <a:ea typeface="Calibri"/>
                <a:cs typeface="Calibri"/>
                <a:sym typeface="Calibri"/>
              </a:rPr>
              <a:t>Self management is a important way grow as a person</a:t>
            </a:r>
            <a:endParaRPr>
              <a:solidFill>
                <a:srgbClr val="274E13"/>
              </a:solidFill>
              <a:latin typeface="Calibri"/>
              <a:ea typeface="Calibri"/>
              <a:cs typeface="Calibri"/>
              <a:sym typeface="Calibri"/>
            </a:endParaRPr>
          </a:p>
          <a:p>
            <a:pPr algn="l" indent="0" lvl="0" marL="0" rtl="0">
              <a:spcBef>
                <a:spcPts val="0"/>
              </a:spcBef>
              <a:spcAft>
                <a:spcPts val="0"/>
              </a:spcAft>
              <a:buNone/>
            </a:pPr>
            <a:r>
              <a:t/>
            </a:r>
            <a:endParaRPr>
              <a:solidFill>
                <a:srgbClr val="274E13"/>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7">
                                            <p:txEl>
                                              <p:pRg end="0" st="0"/>
                                            </p:txEl>
                                          </p:spTgt>
                                        </p:tgtEl>
                                        <p:attrNameLst>
                                          <p:attrName>style.visibility</p:attrName>
                                        </p:attrNameLst>
                                      </p:cBhvr>
                                      <p:to>
                                        <p:strVal val="visible"/>
                                      </p:to>
                                    </p:set>
                                    <p:animEffect filter="fade" transition="in">
                                      <p:cBhvr>
                                        <p:cTn dur="1"/>
                                        <p:tgtEl>
                                          <p:spTgt spid="187">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7">
                                            <p:txEl>
                                              <p:pRg end="1" st="1"/>
                                            </p:txEl>
                                          </p:spTgt>
                                        </p:tgtEl>
                                        <p:attrNameLst>
                                          <p:attrName>style.visibility</p:attrName>
                                        </p:attrNameLst>
                                      </p:cBhvr>
                                      <p:to>
                                        <p:strVal val="visible"/>
                                      </p:to>
                                    </p:set>
                                    <p:animEffect filter="fade" transition="in">
                                      <p:cBhvr>
                                        <p:cTn dur="1"/>
                                        <p:tgtEl>
                                          <p:spTgt spid="187">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7">
                                            <p:txEl>
                                              <p:pRg end="2" st="2"/>
                                            </p:txEl>
                                          </p:spTgt>
                                        </p:tgtEl>
                                        <p:attrNameLst>
                                          <p:attrName>style.visibility</p:attrName>
                                        </p:attrNameLst>
                                      </p:cBhvr>
                                      <p:to>
                                        <p:strVal val="visible"/>
                                      </p:to>
                                    </p:set>
                                    <p:animEffect filter="fade" transition="in">
                                      <p:cBhvr>
                                        <p:cTn dur="1"/>
                                        <p:tgtEl>
                                          <p:spTgt spid="187">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7">
                                            <p:txEl>
                                              <p:pRg end="3" st="3"/>
                                            </p:txEl>
                                          </p:spTgt>
                                        </p:tgtEl>
                                        <p:attrNameLst>
                                          <p:attrName>style.visibility</p:attrName>
                                        </p:attrNameLst>
                                      </p:cBhvr>
                                      <p:to>
                                        <p:strVal val="visible"/>
                                      </p:to>
                                    </p:set>
                                    <p:animEffect filter="fade" transition="in">
                                      <p:cBhvr>
                                        <p:cTn dur="1"/>
                                        <p:tgtEl>
                                          <p:spTgt spid="187">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7">
                                            <p:txEl>
                                              <p:pRg end="4" st="4"/>
                                            </p:txEl>
                                          </p:spTgt>
                                        </p:tgtEl>
                                        <p:attrNameLst>
                                          <p:attrName>style.visibility</p:attrName>
                                        </p:attrNameLst>
                                      </p:cBhvr>
                                      <p:to>
                                        <p:strVal val="visible"/>
                                      </p:to>
                                    </p:set>
                                    <p:animEffect filter="fade" transition="in">
                                      <p:cBhvr>
                                        <p:cTn dur="1"/>
                                        <p:tgtEl>
                                          <p:spTgt spid="187">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7">
                                            <p:txEl>
                                              <p:pRg end="5" st="5"/>
                                            </p:txEl>
                                          </p:spTgt>
                                        </p:tgtEl>
                                        <p:attrNameLst>
                                          <p:attrName>style.visibility</p:attrName>
                                        </p:attrNameLst>
                                      </p:cBhvr>
                                      <p:to>
                                        <p:strVal val="visible"/>
                                      </p:to>
                                    </p:set>
                                    <p:animEffect filter="fade" transition="in">
                                      <p:cBhvr>
                                        <p:cTn dur="1"/>
                                        <p:tgtEl>
                                          <p:spTgt spid="187">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7">
                                            <p:txEl>
                                              <p:pRg end="6" st="6"/>
                                            </p:txEl>
                                          </p:spTgt>
                                        </p:tgtEl>
                                        <p:attrNameLst>
                                          <p:attrName>style.visibility</p:attrName>
                                        </p:attrNameLst>
                                      </p:cBhvr>
                                      <p:to>
                                        <p:strVal val="visible"/>
                                      </p:to>
                                    </p:set>
                                    <p:animEffect filter="fade" transition="in">
                                      <p:cBhvr>
                                        <p:cTn dur="1"/>
                                        <p:tgtEl>
                                          <p:spTgt spid="187">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7">
                                            <p:txEl>
                                              <p:pRg end="7" st="7"/>
                                            </p:txEl>
                                          </p:spTgt>
                                        </p:tgtEl>
                                        <p:attrNameLst>
                                          <p:attrName>style.visibility</p:attrName>
                                        </p:attrNameLst>
                                      </p:cBhvr>
                                      <p:to>
                                        <p:strVal val="visible"/>
                                      </p:to>
                                    </p:set>
                                    <p:animEffect filter="fade" transition="in">
                                      <p:cBhvr>
                                        <p:cTn dur="1"/>
                                        <p:tgtEl>
                                          <p:spTgt spid="187">
                                            <p:txEl>
                                              <p:pRg end="7" st="7"/>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7">
                                            <p:txEl>
                                              <p:pRg end="8" st="8"/>
                                            </p:txEl>
                                          </p:spTgt>
                                        </p:tgtEl>
                                        <p:attrNameLst>
                                          <p:attrName>style.visibility</p:attrName>
                                        </p:attrNameLst>
                                      </p:cBhvr>
                                      <p:to>
                                        <p:strVal val="visible"/>
                                      </p:to>
                                    </p:set>
                                    <p:animEffect filter="fade" transition="in">
                                      <p:cBhvr>
                                        <p:cTn dur="1"/>
                                        <p:tgtEl>
                                          <p:spTgt spid="187">
                                            <p:txEl>
                                              <p:pRg end="8" st="8"/>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86"/>
                                        </p:tgtEl>
                                        <p:attrNameLst>
                                          <p:attrName>style.visibility</p:attrName>
                                        </p:attrNameLst>
                                      </p:cBhvr>
                                      <p:to>
                                        <p:strVal val="visible"/>
                                      </p:to>
                                    </p:set>
                                    <p:anim calcmode="lin" valueType="num">
                                      <p:cBhvr additive="base">
                                        <p:cTn dur="1000"/>
                                        <p:tgtEl>
                                          <p:spTgt spid="186"/>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1" name="Shape 191"/>
        <p:cNvGrpSpPr/>
        <p:nvPr/>
      </p:nvGrpSpPr>
      <p:grpSpPr>
        <a:xfrm>
          <a:off x="0" y="0"/>
          <a:ext cx="0" cy="0"/>
          <a:chOff x="0" y="0"/>
          <a:chExt cx="0" cy="0"/>
        </a:xfrm>
      </p:grpSpPr>
      <p:sp>
        <p:nvSpPr>
          <p:cNvPr id="192" name="Google Shape;192;p23"/>
          <p:cNvSpPr txBox="1"/>
          <p:nvPr/>
        </p:nvSpPr>
        <p:spPr>
          <a:xfrm>
            <a:off x="269000" y="279775"/>
            <a:ext cx="8629800" cy="46593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rPr altLang="en" lang="en" sz="1800">
                <a:solidFill>
                  <a:srgbClr val="FF0000"/>
                </a:solidFill>
                <a:latin typeface="Calibri"/>
                <a:ea typeface="Calibri"/>
                <a:cs typeface="Calibri"/>
                <a:sym typeface="Calibri"/>
              </a:rPr>
              <a:t>How can you apply self-management in education setting?</a:t>
            </a:r>
            <a:endParaRPr sz="1800">
              <a:solidFill>
                <a:srgbClr val="FF0000"/>
              </a:solidFill>
              <a:latin typeface="Calibri"/>
              <a:ea typeface="Calibri"/>
              <a:cs typeface="Calibri"/>
              <a:sym typeface="Calibri"/>
            </a:endParaRPr>
          </a:p>
          <a:p>
            <a:pPr algn="l" indent="0" lvl="0" marL="0" rtl="0">
              <a:spcBef>
                <a:spcPts val="0"/>
              </a:spcBef>
              <a:spcAft>
                <a:spcPts val="0"/>
              </a:spcAft>
              <a:buNone/>
            </a:pPr>
            <a:r>
              <a:t/>
            </a:r>
            <a:endParaRPr>
              <a:solidFill>
                <a:srgbClr val="274E13"/>
              </a:solidFill>
              <a:latin typeface="Calibri"/>
              <a:ea typeface="Calibri"/>
              <a:cs typeface="Calibri"/>
              <a:sym typeface="Calibri"/>
            </a:endParaRPr>
          </a:p>
          <a:p>
            <a:pPr algn="l" indent="-317500" lvl="0" marL="457200" rtl="0">
              <a:spcBef>
                <a:spcPts val="0"/>
              </a:spcBef>
              <a:spcAft>
                <a:spcPts val="0"/>
              </a:spcAft>
              <a:buClr>
                <a:srgbClr val="274E13"/>
              </a:buClr>
              <a:buSzPts val="1400"/>
              <a:buFont typeface="Calibri"/>
              <a:buChar char="●"/>
            </a:pPr>
            <a:r>
              <a:rPr altLang="en" lang="en">
                <a:solidFill>
                  <a:srgbClr val="274E13"/>
                </a:solidFill>
                <a:latin typeface="Calibri"/>
                <a:ea typeface="Calibri"/>
                <a:cs typeface="Calibri"/>
                <a:sym typeface="Calibri"/>
              </a:rPr>
              <a:t>There are three main keys of self-management which include accountability, initiative and organization which can apply in education settings.  Employers look for these skills in a person to work within a school setting. </a:t>
            </a:r>
            <a:endParaRPr>
              <a:solidFill>
                <a:srgbClr val="274E13"/>
              </a:solidFill>
              <a:latin typeface="Calibri"/>
              <a:ea typeface="Calibri"/>
              <a:cs typeface="Calibri"/>
              <a:sym typeface="Calibri"/>
            </a:endParaRPr>
          </a:p>
          <a:p>
            <a:pPr algn="l" indent="-317500" lvl="0" marL="457200" rtl="0">
              <a:spcBef>
                <a:spcPts val="0"/>
              </a:spcBef>
              <a:spcAft>
                <a:spcPts val="0"/>
              </a:spcAft>
              <a:buClr>
                <a:srgbClr val="274E13"/>
              </a:buClr>
              <a:buSzPts val="1400"/>
              <a:buFont typeface="Calibri"/>
              <a:buChar char="●"/>
            </a:pPr>
            <a:r>
              <a:rPr altLang="en" lang="en">
                <a:solidFill>
                  <a:srgbClr val="274E13"/>
                </a:solidFill>
                <a:latin typeface="Calibri"/>
                <a:ea typeface="Calibri"/>
                <a:cs typeface="Calibri"/>
                <a:sym typeface="Calibri"/>
              </a:rPr>
              <a:t>Using my initiative shows the employer that i can bring ideas to the table such as activities to do with the children, if something needs doing, i will assign myself to do it. I always make sure i do my very best to get the job done and to make the children happy. </a:t>
            </a:r>
            <a:endParaRPr>
              <a:solidFill>
                <a:srgbClr val="274E13"/>
              </a:solidFill>
              <a:latin typeface="Calibri"/>
              <a:ea typeface="Calibri"/>
              <a:cs typeface="Calibri"/>
              <a:sym typeface="Calibri"/>
            </a:endParaRPr>
          </a:p>
          <a:p>
            <a:pPr algn="l" indent="-317500" lvl="0" marL="457200" rtl="0">
              <a:spcBef>
                <a:spcPts val="0"/>
              </a:spcBef>
              <a:spcAft>
                <a:spcPts val="0"/>
              </a:spcAft>
              <a:buClr>
                <a:srgbClr val="274E13"/>
              </a:buClr>
              <a:buSzPts val="1400"/>
              <a:buFont typeface="Calibri"/>
              <a:buChar char="●"/>
            </a:pPr>
            <a:r>
              <a:rPr altLang="en" lang="en">
                <a:solidFill>
                  <a:srgbClr val="274E13"/>
                </a:solidFill>
                <a:latin typeface="Calibri"/>
                <a:ea typeface="Calibri"/>
                <a:cs typeface="Calibri"/>
                <a:sym typeface="Calibri"/>
              </a:rPr>
              <a:t>Taking responsibility of results and outcomes of tasks, If there is a situation that has raised, i do try and do  my best to improve by using my skills of problem-solving. Being accountable is when you admit when you have done an error in your work setting, doing this shows that your controlling responsibility. Being accountable is not only about tasks being successful , it’s about your attitude towards the task. </a:t>
            </a:r>
            <a:endParaRPr>
              <a:solidFill>
                <a:srgbClr val="274E13"/>
              </a:solidFill>
              <a:latin typeface="Calibri"/>
              <a:ea typeface="Calibri"/>
              <a:cs typeface="Calibri"/>
              <a:sym typeface="Calibri"/>
            </a:endParaRPr>
          </a:p>
          <a:p>
            <a:pPr algn="l" indent="-317500" lvl="0" marL="457200" rtl="0">
              <a:spcBef>
                <a:spcPts val="0"/>
              </a:spcBef>
              <a:spcAft>
                <a:spcPts val="0"/>
              </a:spcAft>
              <a:buClr>
                <a:srgbClr val="274E13"/>
              </a:buClr>
              <a:buSzPts val="1400"/>
              <a:buFont typeface="Calibri"/>
              <a:buChar char="●"/>
            </a:pPr>
            <a:r>
              <a:rPr altLang="en" lang="en">
                <a:solidFill>
                  <a:srgbClr val="274E13"/>
                </a:solidFill>
                <a:latin typeface="Calibri"/>
                <a:ea typeface="Calibri"/>
                <a:cs typeface="Calibri"/>
                <a:sym typeface="Calibri"/>
              </a:rPr>
              <a:t>Being organized helps me in my setting as i know where everything is and their  in their correct places, for example pens, pencils,paper,books,whiteboards, activity resources which applies in my work, and this saves time and can focus on important tasks and activities.  </a:t>
            </a:r>
            <a:endParaRPr>
              <a:solidFill>
                <a:srgbClr val="274E13"/>
              </a:solidFill>
              <a:latin typeface="Calibri"/>
              <a:ea typeface="Calibri"/>
              <a:cs typeface="Calibri"/>
              <a:sym typeface="Calibri"/>
            </a:endParaRPr>
          </a:p>
          <a:p>
            <a:pPr algn="l" indent="-317500" lvl="0" marL="457200" rtl="0">
              <a:spcBef>
                <a:spcPts val="0"/>
              </a:spcBef>
              <a:spcAft>
                <a:spcPts val="0"/>
              </a:spcAft>
              <a:buClr>
                <a:srgbClr val="274E13"/>
              </a:buClr>
              <a:buSzPts val="1400"/>
              <a:buFont typeface="Calibri"/>
              <a:buChar char="●"/>
            </a:pPr>
            <a:r>
              <a:rPr altLang="en" lang="en">
                <a:solidFill>
                  <a:srgbClr val="274E13"/>
                </a:solidFill>
                <a:latin typeface="Calibri"/>
                <a:ea typeface="Calibri"/>
                <a:cs typeface="Calibri"/>
                <a:sym typeface="Calibri"/>
              </a:rPr>
              <a:t>You can apply flexibility in an education setting as it allows you to respond to different learning abilities, needs and interest. Allow lessons to have a looser structure, letting discussions  and thoughts to act out seeing where they will go. Maybe  try tweaking the routine a bit, and change small things everyday as it shows the children that it is okay to do things differently. Learning children how to self talk, for them to think of ways through problems that may rise. Teaching children to take a few deep breaths, to speak about the problem and consider a few solutions that may work for them. But, all children think differently. By doing this, children feels less frustrated and will cope better with unexpected change.</a:t>
            </a:r>
            <a:endParaRPr>
              <a:latin typeface="Calibri"/>
              <a:ea typeface="Calibri"/>
              <a:cs typeface="Calibri"/>
              <a:sym typeface="Calibri"/>
            </a:endParaRPr>
          </a:p>
          <a:p>
            <a:pPr algn="l" indent="0" lvl="0" marL="0" rtl="0">
              <a:spcBef>
                <a:spcPts val="0"/>
              </a:spcBef>
              <a:spcAft>
                <a:spcPts val="0"/>
              </a:spcAft>
              <a:buNone/>
            </a:pPr>
            <a:r>
              <a:t/>
            </a:r>
            <a:endParaRPr>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92"/>
                                        </p:tgtEl>
                                        <p:attrNameLst>
                                          <p:attrName>style.visibility</p:attrName>
                                        </p:attrNameLst>
                                      </p:cBhvr>
                                      <p:to>
                                        <p:strVal val="visible"/>
                                      </p:to>
                                    </p:set>
                                    <p:anim calcmode="lin" valueType="num">
                                      <p:cBhvr additive="base">
                                        <p:cTn dur="1000"/>
                                        <p:tgtEl>
                                          <p:spTgt spid="192"/>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2">
                                            <p:txEl>
                                              <p:pRg end="0" st="0"/>
                                            </p:txEl>
                                          </p:spTgt>
                                        </p:tgtEl>
                                        <p:attrNameLst>
                                          <p:attrName>style.visibility</p:attrName>
                                        </p:attrNameLst>
                                      </p:cBhvr>
                                      <p:to>
                                        <p:strVal val="visible"/>
                                      </p:to>
                                    </p:set>
                                    <p:animEffect filter="fade" transition="in">
                                      <p:cBhvr>
                                        <p:cTn dur="1"/>
                                        <p:tgtEl>
                                          <p:spTgt spid="192">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2">
                                            <p:txEl>
                                              <p:pRg end="1" st="1"/>
                                            </p:txEl>
                                          </p:spTgt>
                                        </p:tgtEl>
                                        <p:attrNameLst>
                                          <p:attrName>style.visibility</p:attrName>
                                        </p:attrNameLst>
                                      </p:cBhvr>
                                      <p:to>
                                        <p:strVal val="visible"/>
                                      </p:to>
                                    </p:set>
                                    <p:animEffect filter="fade" transition="in">
                                      <p:cBhvr>
                                        <p:cTn dur="1"/>
                                        <p:tgtEl>
                                          <p:spTgt spid="192">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2">
                                            <p:txEl>
                                              <p:pRg end="2" st="2"/>
                                            </p:txEl>
                                          </p:spTgt>
                                        </p:tgtEl>
                                        <p:attrNameLst>
                                          <p:attrName>style.visibility</p:attrName>
                                        </p:attrNameLst>
                                      </p:cBhvr>
                                      <p:to>
                                        <p:strVal val="visible"/>
                                      </p:to>
                                    </p:set>
                                    <p:animEffect filter="fade" transition="in">
                                      <p:cBhvr>
                                        <p:cTn dur="1"/>
                                        <p:tgtEl>
                                          <p:spTgt spid="192">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2">
                                            <p:txEl>
                                              <p:pRg end="3" st="3"/>
                                            </p:txEl>
                                          </p:spTgt>
                                        </p:tgtEl>
                                        <p:attrNameLst>
                                          <p:attrName>style.visibility</p:attrName>
                                        </p:attrNameLst>
                                      </p:cBhvr>
                                      <p:to>
                                        <p:strVal val="visible"/>
                                      </p:to>
                                    </p:set>
                                    <p:animEffect filter="fade" transition="in">
                                      <p:cBhvr>
                                        <p:cTn dur="1"/>
                                        <p:tgtEl>
                                          <p:spTgt spid="192">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2">
                                            <p:txEl>
                                              <p:pRg end="4" st="4"/>
                                            </p:txEl>
                                          </p:spTgt>
                                        </p:tgtEl>
                                        <p:attrNameLst>
                                          <p:attrName>style.visibility</p:attrName>
                                        </p:attrNameLst>
                                      </p:cBhvr>
                                      <p:to>
                                        <p:strVal val="visible"/>
                                      </p:to>
                                    </p:set>
                                    <p:animEffect filter="fade" transition="in">
                                      <p:cBhvr>
                                        <p:cTn dur="1"/>
                                        <p:tgtEl>
                                          <p:spTgt spid="192">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2">
                                            <p:txEl>
                                              <p:pRg end="5" st="5"/>
                                            </p:txEl>
                                          </p:spTgt>
                                        </p:tgtEl>
                                        <p:attrNameLst>
                                          <p:attrName>style.visibility</p:attrName>
                                        </p:attrNameLst>
                                      </p:cBhvr>
                                      <p:to>
                                        <p:strVal val="visible"/>
                                      </p:to>
                                    </p:set>
                                    <p:animEffect filter="fade" transition="in">
                                      <p:cBhvr>
                                        <p:cTn dur="1"/>
                                        <p:tgtEl>
                                          <p:spTgt spid="192">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2">
                                            <p:txEl>
                                              <p:pRg end="6" st="6"/>
                                            </p:txEl>
                                          </p:spTgt>
                                        </p:tgtEl>
                                        <p:attrNameLst>
                                          <p:attrName>style.visibility</p:attrName>
                                        </p:attrNameLst>
                                      </p:cBhvr>
                                      <p:to>
                                        <p:strVal val="visible"/>
                                      </p:to>
                                    </p:set>
                                    <p:animEffect filter="fade" transition="in">
                                      <p:cBhvr>
                                        <p:cTn dur="1"/>
                                        <p:tgtEl>
                                          <p:spTgt spid="192">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2">
                                            <p:txEl>
                                              <p:pRg end="7" st="7"/>
                                            </p:txEl>
                                          </p:spTgt>
                                        </p:tgtEl>
                                        <p:attrNameLst>
                                          <p:attrName>style.visibility</p:attrName>
                                        </p:attrNameLst>
                                      </p:cBhvr>
                                      <p:to>
                                        <p:strVal val="visible"/>
                                      </p:to>
                                    </p:set>
                                    <p:animEffect filter="fade" transition="in">
                                      <p:cBhvr>
                                        <p:cTn dur="1"/>
                                        <p:tgtEl>
                                          <p:spTgt spid="192">
                                            <p:txEl>
                                              <p:pRg end="7" st="7"/>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6" name="Shape 196"/>
        <p:cNvGrpSpPr/>
        <p:nvPr/>
      </p:nvGrpSpPr>
      <p:grpSpPr>
        <a:xfrm>
          <a:off x="0" y="0"/>
          <a:ext cx="0" cy="0"/>
          <a:chOff x="0" y="0"/>
          <a:chExt cx="0" cy="0"/>
        </a:xfrm>
      </p:grpSpPr>
      <p:sp>
        <p:nvSpPr>
          <p:cNvPr id="197" name="Google Shape;197;p24"/>
          <p:cNvSpPr txBox="1"/>
          <p:nvPr/>
        </p:nvSpPr>
        <p:spPr>
          <a:xfrm>
            <a:off x="223200" y="847275"/>
            <a:ext cx="8697600" cy="40425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Improving how to keep track of things. I could take a diary to work and note down what events that are happening in school and if there is any trips going on. This will help my organization skills as well as self -management skills. </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My self-reflection needs to improve as i </a:t>
            </a:r>
            <a:r>
              <a:rPr altLang="en" lang="en">
                <a:latin typeface="Calibri"/>
                <a:ea typeface="Calibri"/>
                <a:cs typeface="Calibri"/>
                <a:sym typeface="Calibri"/>
              </a:rPr>
              <a:t>don't sit and think of my mistakes that i’ve done or how i could improve myself. Self reflecting the way i do things and to see how they work within my setting. It’s an effective way of learning through mistakes and sitting down to think how you can improve them.</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Prioritize</a:t>
            </a:r>
            <a:r>
              <a:rPr altLang="en" lang="en">
                <a:latin typeface="Calibri"/>
                <a:ea typeface="Calibri"/>
                <a:cs typeface="Calibri"/>
                <a:sym typeface="Calibri"/>
              </a:rPr>
              <a:t> my work in a better way, for example to create a list of tasks that i need to complete and leave the </a:t>
            </a:r>
            <a:r>
              <a:rPr altLang="en" lang="en">
                <a:latin typeface="Calibri"/>
                <a:ea typeface="Calibri"/>
                <a:cs typeface="Calibri"/>
                <a:sym typeface="Calibri"/>
              </a:rPr>
              <a:t>unimportant</a:t>
            </a:r>
            <a:r>
              <a:rPr altLang="en" lang="en">
                <a:latin typeface="Calibri"/>
                <a:ea typeface="Calibri"/>
                <a:cs typeface="Calibri"/>
                <a:sym typeface="Calibri"/>
              </a:rPr>
              <a:t> tasks for my free time.</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Create deadlines and stick to it, break them down and do bit at a time. Maybe create the deadline a few days before to ensure that all tasks are completed. </a:t>
            </a:r>
            <a:endParaRPr>
              <a:latin typeface="Calibri"/>
              <a:ea typeface="Calibri"/>
              <a:cs typeface="Calibri"/>
              <a:sym typeface="Calibri"/>
            </a:endParaRPr>
          </a:p>
          <a:p>
            <a:pPr algn="l" indent="-317500" lvl="0" marL="457200" rtl="0">
              <a:spcBef>
                <a:spcPts val="0"/>
              </a:spcBef>
              <a:spcAft>
                <a:spcPts val="0"/>
              </a:spcAft>
              <a:buSzPts val="1400"/>
              <a:buFont typeface="Calibri"/>
              <a:buChar char="●"/>
            </a:pPr>
            <a:r>
              <a:rPr altLang="en" lang="en">
                <a:latin typeface="Calibri"/>
                <a:ea typeface="Calibri"/>
                <a:cs typeface="Calibri"/>
                <a:sym typeface="Calibri"/>
              </a:rPr>
              <a:t>Improve how i manage my stress wisely, try not to </a:t>
            </a:r>
            <a:r>
              <a:rPr altLang="en" lang="en">
                <a:latin typeface="Calibri"/>
                <a:ea typeface="Calibri"/>
                <a:cs typeface="Calibri"/>
                <a:sym typeface="Calibri"/>
              </a:rPr>
              <a:t>multitask</a:t>
            </a:r>
            <a:r>
              <a:rPr altLang="en" lang="en">
                <a:latin typeface="Calibri"/>
                <a:ea typeface="Calibri"/>
                <a:cs typeface="Calibri"/>
                <a:sym typeface="Calibri"/>
              </a:rPr>
              <a:t> and do everything the same time. I can improve by having a few </a:t>
            </a:r>
            <a:r>
              <a:rPr altLang="en" lang="en">
                <a:latin typeface="Calibri"/>
                <a:ea typeface="Calibri"/>
                <a:cs typeface="Calibri"/>
                <a:sym typeface="Calibri"/>
              </a:rPr>
              <a:t>minutes</a:t>
            </a:r>
            <a:r>
              <a:rPr altLang="en" lang="en">
                <a:latin typeface="Calibri"/>
                <a:ea typeface="Calibri"/>
                <a:cs typeface="Calibri"/>
                <a:sym typeface="Calibri"/>
              </a:rPr>
              <a:t> to myself during the day or go walking after work to get rid of any unwanted energy. I need to learn how to say no if i think i’m overloading myself with work all at once. Improving my negativity about things and start to think positive. </a:t>
            </a:r>
            <a:endParaRPr>
              <a:solidFill>
                <a:srgbClr val="FF0000"/>
              </a:solidFill>
              <a:latin typeface="Calibri"/>
              <a:ea typeface="Calibri"/>
              <a:cs typeface="Calibri"/>
              <a:sym typeface="Calibri"/>
            </a:endParaRPr>
          </a:p>
          <a:p>
            <a:pPr algn="l" indent="0" lvl="0" marL="0" rtl="0">
              <a:spcBef>
                <a:spcPts val="0"/>
              </a:spcBef>
              <a:spcAft>
                <a:spcPts val="0"/>
              </a:spcAft>
              <a:buNone/>
            </a:pPr>
            <a:r>
              <a:t/>
            </a:r>
            <a:endParaRPr>
              <a:latin typeface="Calibri"/>
              <a:ea typeface="Calibri"/>
              <a:cs typeface="Calibri"/>
              <a:sym typeface="Calibri"/>
            </a:endParaRPr>
          </a:p>
        </p:txBody>
      </p:sp>
      <p:sp>
        <p:nvSpPr>
          <p:cNvPr id="198" name="Google Shape;198;p24"/>
          <p:cNvSpPr/>
          <p:nvPr/>
        </p:nvSpPr>
        <p:spPr>
          <a:xfrm>
            <a:off x="598476" y="284450"/>
            <a:ext cx="8171601" cy="562826"/>
          </a:xfrm>
          <a:prstGeom prst="rect">
            <a:avLst/>
          </a:prstGeom>
        </p:spPr>
        <p:txBody>
          <a:bodyPr numCol="1">
            <a:prstTxWarp prst="textPlain"/>
          </a:bodyPr>
          <a:lstStyle/>
          <a:p>
            <a:pPr algn="ctr" lvl="0"/>
            <a:r>
              <a:rPr b="0" i="0">
                <a:ln cap="flat" cmpd="sng" w="9525">
                  <a:solidFill>
                    <a:schemeClr val="dk2"/>
                  </a:solidFill>
                  <a:prstDash val="solid"/>
                  <a:round/>
                  <a:headEnd len="sm" type="none" w="sm"/>
                  <a:tailEnd len="sm" type="none" w="sm"/>
                </a:ln>
                <a:solidFill>
                  <a:srgbClr val="FFFF00"/>
                </a:solidFill>
                <a:latin typeface="Arial"/>
              </a:rPr>
              <a:t>Improvement</a:t>
            </a: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98"/>
                                        </p:tgtEl>
                                        <p:attrNameLst>
                                          <p:attrName>style.visibility</p:attrName>
                                        </p:attrNameLst>
                                      </p:cBhvr>
                                      <p:to>
                                        <p:strVal val="visible"/>
                                      </p:to>
                                    </p:set>
                                    <p:anim calcmode="lin" valueType="num">
                                      <p:cBhvr additive="base">
                                        <p:cTn dur="1000"/>
                                        <p:tgtEl>
                                          <p:spTgt spid="198"/>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7">
                                            <p:txEl>
                                              <p:pRg end="0" st="0"/>
                                            </p:txEl>
                                          </p:spTgt>
                                        </p:tgtEl>
                                        <p:attrNameLst>
                                          <p:attrName>style.visibility</p:attrName>
                                        </p:attrNameLst>
                                      </p:cBhvr>
                                      <p:to>
                                        <p:strVal val="visible"/>
                                      </p:to>
                                    </p:set>
                                    <p:animEffect filter="fade" transition="in">
                                      <p:cBhvr>
                                        <p:cTn dur="1"/>
                                        <p:tgtEl>
                                          <p:spTgt spid="197">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7">
                                            <p:txEl>
                                              <p:pRg end="1" st="1"/>
                                            </p:txEl>
                                          </p:spTgt>
                                        </p:tgtEl>
                                        <p:attrNameLst>
                                          <p:attrName>style.visibility</p:attrName>
                                        </p:attrNameLst>
                                      </p:cBhvr>
                                      <p:to>
                                        <p:strVal val="visible"/>
                                      </p:to>
                                    </p:set>
                                    <p:animEffect filter="fade" transition="in">
                                      <p:cBhvr>
                                        <p:cTn dur="1"/>
                                        <p:tgtEl>
                                          <p:spTgt spid="197">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7">
                                            <p:txEl>
                                              <p:pRg end="2" st="2"/>
                                            </p:txEl>
                                          </p:spTgt>
                                        </p:tgtEl>
                                        <p:attrNameLst>
                                          <p:attrName>style.visibility</p:attrName>
                                        </p:attrNameLst>
                                      </p:cBhvr>
                                      <p:to>
                                        <p:strVal val="visible"/>
                                      </p:to>
                                    </p:set>
                                    <p:animEffect filter="fade" transition="in">
                                      <p:cBhvr>
                                        <p:cTn dur="1"/>
                                        <p:tgtEl>
                                          <p:spTgt spid="197">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7">
                                            <p:txEl>
                                              <p:pRg end="3" st="3"/>
                                            </p:txEl>
                                          </p:spTgt>
                                        </p:tgtEl>
                                        <p:attrNameLst>
                                          <p:attrName>style.visibility</p:attrName>
                                        </p:attrNameLst>
                                      </p:cBhvr>
                                      <p:to>
                                        <p:strVal val="visible"/>
                                      </p:to>
                                    </p:set>
                                    <p:animEffect filter="fade" transition="in">
                                      <p:cBhvr>
                                        <p:cTn dur="1"/>
                                        <p:tgtEl>
                                          <p:spTgt spid="197">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7">
                                            <p:txEl>
                                              <p:pRg end="4" st="4"/>
                                            </p:txEl>
                                          </p:spTgt>
                                        </p:tgtEl>
                                        <p:attrNameLst>
                                          <p:attrName>style.visibility</p:attrName>
                                        </p:attrNameLst>
                                      </p:cBhvr>
                                      <p:to>
                                        <p:strVal val="visible"/>
                                      </p:to>
                                    </p:set>
                                    <p:animEffect filter="fade" transition="in">
                                      <p:cBhvr>
                                        <p:cTn dur="1"/>
                                        <p:tgtEl>
                                          <p:spTgt spid="197">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7">
                                            <p:txEl>
                                              <p:pRg end="5" st="5"/>
                                            </p:txEl>
                                          </p:spTgt>
                                        </p:tgtEl>
                                        <p:attrNameLst>
                                          <p:attrName>style.visibility</p:attrName>
                                        </p:attrNameLst>
                                      </p:cBhvr>
                                      <p:to>
                                        <p:strVal val="visible"/>
                                      </p:to>
                                    </p:set>
                                    <p:animEffect filter="fade" transition="in">
                                      <p:cBhvr>
                                        <p:cTn dur="1"/>
                                        <p:tgtEl>
                                          <p:spTgt spid="197">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7">
                                            <p:txEl>
                                              <p:pRg end="6" st="6"/>
                                            </p:txEl>
                                          </p:spTgt>
                                        </p:tgtEl>
                                        <p:attrNameLst>
                                          <p:attrName>style.visibility</p:attrName>
                                        </p:attrNameLst>
                                      </p:cBhvr>
                                      <p:to>
                                        <p:strVal val="visible"/>
                                      </p:to>
                                    </p:set>
                                    <p:animEffect filter="fade" transition="in">
                                      <p:cBhvr>
                                        <p:cTn dur="1"/>
                                        <p:tgtEl>
                                          <p:spTgt spid="197">
                                            <p:txEl>
                                              <p:pRg end="6" st="6"/>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2" name="Shape 202"/>
        <p:cNvGrpSpPr/>
        <p:nvPr/>
      </p:nvGrpSpPr>
      <p:grpSpPr>
        <a:xfrm>
          <a:off x="0" y="0"/>
          <a:ext cx="0" cy="0"/>
          <a:chOff x="0" y="0"/>
          <a:chExt cx="0" cy="0"/>
        </a:xfrm>
      </p:grpSpPr>
      <p:sp>
        <p:nvSpPr>
          <p:cNvPr id="203" name="Google Shape;203;p25"/>
          <p:cNvSpPr txBox="1"/>
          <p:nvPr>
            <p:ph idx="1" type="body"/>
          </p:nvPr>
        </p:nvSpPr>
        <p:spPr>
          <a:xfrm>
            <a:off x="176700" y="765200"/>
            <a:ext cx="8790600" cy="40461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rPr altLang="en" lang="en">
                <a:solidFill>
                  <a:srgbClr val="000000"/>
                </a:solidFill>
              </a:rPr>
              <a:t>   </a:t>
            </a:r>
            <a:endParaRPr>
              <a:solidFill>
                <a:srgbClr val="000000"/>
              </a:solidFill>
            </a:endParaRPr>
          </a:p>
          <a:p>
            <a:pPr algn="ctr" indent="0" lvl="0" marL="0" rtl="0">
              <a:spcBef>
                <a:spcPts val="1600"/>
              </a:spcBef>
              <a:spcAft>
                <a:spcPts val="0"/>
              </a:spcAft>
              <a:buNone/>
            </a:pPr>
            <a:r>
              <a:rPr altLang="en" lang="en">
                <a:solidFill>
                  <a:srgbClr val="000000"/>
                </a:solidFill>
              </a:rPr>
              <a:t>        The three </a:t>
            </a:r>
            <a:r>
              <a:rPr altLang="en" lang="en">
                <a:solidFill>
                  <a:srgbClr val="000000"/>
                </a:solidFill>
              </a:rPr>
              <a:t>study</a:t>
            </a:r>
            <a:r>
              <a:rPr altLang="en" lang="en">
                <a:solidFill>
                  <a:srgbClr val="000000"/>
                </a:solidFill>
              </a:rPr>
              <a:t> skills i have </a:t>
            </a:r>
            <a:r>
              <a:rPr altLang="en" lang="en">
                <a:solidFill>
                  <a:srgbClr val="000000"/>
                </a:solidFill>
              </a:rPr>
              <a:t>chosen</a:t>
            </a:r>
            <a:r>
              <a:rPr altLang="en" lang="en">
                <a:solidFill>
                  <a:srgbClr val="000000"/>
                </a:solidFill>
              </a:rPr>
              <a:t> for this presentation has </a:t>
            </a:r>
            <a:r>
              <a:rPr altLang="en" lang="en">
                <a:solidFill>
                  <a:srgbClr val="000000"/>
                </a:solidFill>
              </a:rPr>
              <a:t>helped</a:t>
            </a:r>
            <a:r>
              <a:rPr altLang="en" lang="en">
                <a:solidFill>
                  <a:srgbClr val="000000"/>
                </a:solidFill>
              </a:rPr>
              <a:t> me through my workplace and i think they are very         important in future </a:t>
            </a:r>
            <a:r>
              <a:rPr altLang="en" lang="en">
                <a:solidFill>
                  <a:srgbClr val="000000"/>
                </a:solidFill>
              </a:rPr>
              <a:t>employment. </a:t>
            </a:r>
            <a:r>
              <a:rPr altLang="en" lang="en">
                <a:solidFill>
                  <a:srgbClr val="000000"/>
                </a:solidFill>
              </a:rPr>
              <a:t> </a:t>
            </a:r>
            <a:r>
              <a:rPr altLang="en" lang="en">
                <a:solidFill>
                  <a:srgbClr val="000000"/>
                </a:solidFill>
              </a:rPr>
              <a:t>E</a:t>
            </a:r>
            <a:r>
              <a:rPr altLang="en" lang="en">
                <a:solidFill>
                  <a:srgbClr val="000000"/>
                </a:solidFill>
              </a:rPr>
              <a:t>mployers </a:t>
            </a:r>
            <a:r>
              <a:rPr altLang="en" lang="en">
                <a:solidFill>
                  <a:srgbClr val="000000"/>
                </a:solidFill>
              </a:rPr>
              <a:t>will look for these three skills as an individual as its beneficial to the job description. The presentation is discussing how important these skills are and explaining that employers want individuals who can prioritise and manage their work and deliver with good results. It’s important to have these skills as it can improve your way of working and learning new skills. It give you the ability to develop your skills and to grow as a person. In employment communication is key to building relationships and it important to communicate and listen to the people you work with.</a:t>
            </a:r>
            <a:endParaRPr>
              <a:solidFill>
                <a:srgbClr val="000000"/>
              </a:solidFill>
            </a:endParaRPr>
          </a:p>
          <a:p>
            <a:pPr algn="ctr" indent="0" lvl="0" marL="0" rtl="0">
              <a:spcBef>
                <a:spcPts val="1600"/>
              </a:spcBef>
              <a:spcAft>
                <a:spcPts val="0"/>
              </a:spcAft>
              <a:buNone/>
            </a:pPr>
            <a:r>
              <a:t/>
            </a:r>
            <a:endParaRPr>
              <a:solidFill>
                <a:srgbClr val="000000"/>
              </a:solidFill>
            </a:endParaRPr>
          </a:p>
          <a:p>
            <a:pPr algn="ctr" indent="0" lvl="0" marL="0" rtl="0">
              <a:spcBef>
                <a:spcPts val="1600"/>
              </a:spcBef>
              <a:spcAft>
                <a:spcPts val="0"/>
              </a:spcAft>
              <a:buNone/>
            </a:pPr>
            <a:r>
              <a:t/>
            </a:r>
            <a:endParaRPr>
              <a:solidFill>
                <a:srgbClr val="000000"/>
              </a:solidFill>
            </a:endParaRPr>
          </a:p>
          <a:p>
            <a:pPr algn="ctr" indent="0" lvl="0" marL="0" rtl="0">
              <a:spcBef>
                <a:spcPts val="1600"/>
              </a:spcBef>
              <a:spcAft>
                <a:spcPts val="0"/>
              </a:spcAft>
              <a:buNone/>
            </a:pPr>
            <a:r>
              <a:t/>
            </a:r>
            <a:endParaRPr>
              <a:solidFill>
                <a:srgbClr val="000000"/>
              </a:solidFill>
            </a:endParaRPr>
          </a:p>
          <a:p>
            <a:pPr algn="ctr" indent="0" lvl="0" marL="0" rtl="0">
              <a:spcBef>
                <a:spcPts val="1600"/>
              </a:spcBef>
              <a:spcAft>
                <a:spcPts val="0"/>
              </a:spcAft>
              <a:buNone/>
            </a:pPr>
            <a:r>
              <a:t/>
            </a:r>
            <a:endParaRPr>
              <a:solidFill>
                <a:srgbClr val="000000"/>
              </a:solidFill>
            </a:endParaRPr>
          </a:p>
          <a:p>
            <a:pPr algn="ctr" indent="0" lvl="0" marL="0" rtl="0">
              <a:spcBef>
                <a:spcPts val="1600"/>
              </a:spcBef>
              <a:spcAft>
                <a:spcPts val="0"/>
              </a:spcAft>
              <a:buNone/>
            </a:pPr>
            <a:r>
              <a:t/>
            </a:r>
            <a:endParaRPr>
              <a:solidFill>
                <a:srgbClr val="000000"/>
              </a:solidFill>
            </a:endParaRPr>
          </a:p>
          <a:p>
            <a:pPr algn="l" indent="0" lvl="0" marL="0" rtl="0">
              <a:spcBef>
                <a:spcPts val="1600"/>
              </a:spcBef>
              <a:spcAft>
                <a:spcPts val="1600"/>
              </a:spcAft>
              <a:buNone/>
            </a:pPr>
            <a:r>
              <a:t/>
            </a:r>
            <a:endParaRPr>
              <a:solidFill>
                <a:srgbClr val="000000"/>
              </a:solidFill>
            </a:endParaRPr>
          </a:p>
        </p:txBody>
      </p:sp>
      <p:sp>
        <p:nvSpPr>
          <p:cNvPr id="204" name="Google Shape;204;p25"/>
          <p:cNvSpPr/>
          <p:nvPr/>
        </p:nvSpPr>
        <p:spPr>
          <a:xfrm>
            <a:off x="318400" y="210700"/>
            <a:ext cx="8361244" cy="487675"/>
          </a:xfrm>
          <a:prstGeom prst="rect">
            <a:avLst/>
          </a:prstGeom>
        </p:spPr>
        <p:txBody>
          <a:bodyPr numCol="1">
            <a:prstTxWarp prst="textPlain"/>
          </a:bodyPr>
          <a:lstStyle/>
          <a:p>
            <a:pPr algn="ctr" lvl="0"/>
            <a:r>
              <a:rPr b="0" i="0">
                <a:ln cap="flat" cmpd="sng" w="9525">
                  <a:solidFill>
                    <a:schemeClr val="dk2"/>
                  </a:solidFill>
                  <a:prstDash val="solid"/>
                  <a:round/>
                  <a:headEnd len="sm" type="none" w="sm"/>
                  <a:tailEnd len="sm" type="none" w="sm"/>
                </a:ln>
                <a:gradFill>
                  <a:gsLst>
                    <a:gs pos="0">
                      <a:srgbClr val="1077D2"/>
                    </a:gs>
                    <a:gs pos="100000">
                      <a:srgbClr val="093153"/>
                    </a:gs>
                  </a:gsLst>
                  <a:path path="circle">
                    <a:fillToRect b="50%" l="50%" r="50%" t="50%"/>
                  </a:path>
                  <a:tileRect/>
                </a:gradFill>
                <a:latin typeface="Arial"/>
              </a:rPr>
              <a:t>Conclusion</a:t>
            </a:r>
          </a:p>
        </p:txBody>
      </p:sp>
      <p:pic>
        <p:nvPicPr>
          <p:cNvPr id="205" name="Google Shape;205;p25"/>
          <p:cNvPicPr preferRelativeResize="0"/>
          <p:nvPr/>
        </p:nvPicPr>
        <p:blipFill>
          <a:blip r:embed="rId3">
            <a:alphaModFix/>
          </a:blip>
          <a:stretch>
            <a:fillRect/>
          </a:stretch>
        </p:blipFill>
        <p:spPr>
          <a:xfrm>
            <a:off x="7428275" y="3459325"/>
            <a:ext cx="1401650" cy="1401650"/>
          </a:xfrm>
          <a:prstGeom prst="rect">
            <a:avLst/>
          </a:prstGeom>
          <a:noFill/>
          <a:ln>
            <a:noFill/>
          </a:ln>
        </p:spPr>
      </p:pic>
      <p:pic>
        <p:nvPicPr>
          <p:cNvPr id="206" name="Google Shape;206;p25"/>
          <p:cNvPicPr preferRelativeResize="0"/>
          <p:nvPr/>
        </p:nvPicPr>
        <p:blipFill>
          <a:blip r:embed="rId4">
            <a:alphaModFix/>
          </a:blip>
          <a:stretch>
            <a:fillRect/>
          </a:stretch>
        </p:blipFill>
        <p:spPr>
          <a:xfrm>
            <a:off x="176700" y="3690975"/>
            <a:ext cx="1967372" cy="1324526"/>
          </a:xfrm>
          <a:prstGeom prst="rect">
            <a:avLst/>
          </a:prstGeom>
          <a:noFill/>
          <a:ln>
            <a:noFill/>
          </a:ln>
        </p:spPr>
      </p:pic>
      <p:pic>
        <p:nvPicPr>
          <p:cNvPr id="207" name="Google Shape;207;p25"/>
          <p:cNvPicPr preferRelativeResize="0"/>
          <p:nvPr/>
        </p:nvPicPr>
        <p:blipFill>
          <a:blip r:embed="rId5">
            <a:alphaModFix/>
          </a:blip>
          <a:stretch>
            <a:fillRect/>
          </a:stretch>
        </p:blipFill>
        <p:spPr>
          <a:xfrm>
            <a:off x="3619325" y="3635800"/>
            <a:ext cx="2205322" cy="12251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04"/>
                                        </p:tgtEl>
                                        <p:attrNameLst>
                                          <p:attrName>style.visibility</p:attrName>
                                        </p:attrNameLst>
                                      </p:cBhvr>
                                      <p:to>
                                        <p:strVal val="visible"/>
                                      </p:to>
                                    </p:set>
                                    <p:anim calcmode="lin" valueType="num">
                                      <p:cBhvr additive="base">
                                        <p:cTn dur="1"/>
                                        <p:tgtEl>
                                          <p:spTgt spid="204"/>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205"/>
                                        </p:tgtEl>
                                        <p:attrNameLst>
                                          <p:attrName>style.visibility</p:attrName>
                                        </p:attrNameLst>
                                      </p:cBhvr>
                                      <p:to>
                                        <p:strVal val="visible"/>
                                      </p:to>
                                    </p:set>
                                    <p:anim calcmode="lin" valueType="num">
                                      <p:cBhvr additive="base">
                                        <p:cTn dur="1"/>
                                        <p:tgtEl>
                                          <p:spTgt spid="205"/>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207"/>
                                        </p:tgtEl>
                                        <p:attrNameLst>
                                          <p:attrName>style.visibility</p:attrName>
                                        </p:attrNameLst>
                                      </p:cBhvr>
                                      <p:to>
                                        <p:strVal val="visible"/>
                                      </p:to>
                                    </p:set>
                                    <p:anim calcmode="lin" valueType="num">
                                      <p:cBhvr additive="base">
                                        <p:cTn dur="1000"/>
                                        <p:tgtEl>
                                          <p:spTgt spid="207"/>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206"/>
                                        </p:tgtEl>
                                        <p:attrNameLst>
                                          <p:attrName>style.visibility</p:attrName>
                                        </p:attrNameLst>
                                      </p:cBhvr>
                                      <p:to>
                                        <p:strVal val="visible"/>
                                      </p:to>
                                    </p:set>
                                    <p:anim calcmode="lin" valueType="num">
                                      <p:cBhvr additive="base">
                                        <p:cTn dur="1000"/>
                                        <p:tgtEl>
                                          <p:spTgt spid="206"/>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0" st="0"/>
                                            </p:txEl>
                                          </p:spTgt>
                                        </p:tgtEl>
                                        <p:attrNameLst>
                                          <p:attrName>style.visibility</p:attrName>
                                        </p:attrNameLst>
                                      </p:cBhvr>
                                      <p:to>
                                        <p:strVal val="visible"/>
                                      </p:to>
                                    </p:set>
                                    <p:animEffect filter="fade" transition="in">
                                      <p:cBhvr>
                                        <p:cTn dur="1"/>
                                        <p:tgtEl>
                                          <p:spTgt spid="203">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1" st="1"/>
                                            </p:txEl>
                                          </p:spTgt>
                                        </p:tgtEl>
                                        <p:attrNameLst>
                                          <p:attrName>style.visibility</p:attrName>
                                        </p:attrNameLst>
                                      </p:cBhvr>
                                      <p:to>
                                        <p:strVal val="visible"/>
                                      </p:to>
                                    </p:set>
                                    <p:animEffect filter="fade" transition="in">
                                      <p:cBhvr>
                                        <p:cTn dur="1"/>
                                        <p:tgtEl>
                                          <p:spTgt spid="203">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2" st="2"/>
                                            </p:txEl>
                                          </p:spTgt>
                                        </p:tgtEl>
                                        <p:attrNameLst>
                                          <p:attrName>style.visibility</p:attrName>
                                        </p:attrNameLst>
                                      </p:cBhvr>
                                      <p:to>
                                        <p:strVal val="visible"/>
                                      </p:to>
                                    </p:set>
                                    <p:animEffect filter="fade" transition="in">
                                      <p:cBhvr>
                                        <p:cTn dur="1"/>
                                        <p:tgtEl>
                                          <p:spTgt spid="203">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3" st="3"/>
                                            </p:txEl>
                                          </p:spTgt>
                                        </p:tgtEl>
                                        <p:attrNameLst>
                                          <p:attrName>style.visibility</p:attrName>
                                        </p:attrNameLst>
                                      </p:cBhvr>
                                      <p:to>
                                        <p:strVal val="visible"/>
                                      </p:to>
                                    </p:set>
                                    <p:animEffect filter="fade" transition="in">
                                      <p:cBhvr>
                                        <p:cTn dur="1"/>
                                        <p:tgtEl>
                                          <p:spTgt spid="203">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4" st="4"/>
                                            </p:txEl>
                                          </p:spTgt>
                                        </p:tgtEl>
                                        <p:attrNameLst>
                                          <p:attrName>style.visibility</p:attrName>
                                        </p:attrNameLst>
                                      </p:cBhvr>
                                      <p:to>
                                        <p:strVal val="visible"/>
                                      </p:to>
                                    </p:set>
                                    <p:animEffect filter="fade" transition="in">
                                      <p:cBhvr>
                                        <p:cTn dur="1"/>
                                        <p:tgtEl>
                                          <p:spTgt spid="203">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5" st="5"/>
                                            </p:txEl>
                                          </p:spTgt>
                                        </p:tgtEl>
                                        <p:attrNameLst>
                                          <p:attrName>style.visibility</p:attrName>
                                        </p:attrNameLst>
                                      </p:cBhvr>
                                      <p:to>
                                        <p:strVal val="visible"/>
                                      </p:to>
                                    </p:set>
                                    <p:animEffect filter="fade" transition="in">
                                      <p:cBhvr>
                                        <p:cTn dur="1"/>
                                        <p:tgtEl>
                                          <p:spTgt spid="203">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6" st="6"/>
                                            </p:txEl>
                                          </p:spTgt>
                                        </p:tgtEl>
                                        <p:attrNameLst>
                                          <p:attrName>style.visibility</p:attrName>
                                        </p:attrNameLst>
                                      </p:cBhvr>
                                      <p:to>
                                        <p:strVal val="visible"/>
                                      </p:to>
                                    </p:set>
                                    <p:animEffect filter="fade" transition="in">
                                      <p:cBhvr>
                                        <p:cTn dur="1"/>
                                        <p:tgtEl>
                                          <p:spTgt spid="203">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03">
                                            <p:txEl>
                                              <p:pRg end="7" st="7"/>
                                            </p:txEl>
                                          </p:spTgt>
                                        </p:tgtEl>
                                        <p:attrNameLst>
                                          <p:attrName>style.visibility</p:attrName>
                                        </p:attrNameLst>
                                      </p:cBhvr>
                                      <p:to>
                                        <p:strVal val="visible"/>
                                      </p:to>
                                    </p:set>
                                    <p:animEffect filter="fade" transition="in">
                                      <p:cBhvr>
                                        <p:cTn dur="1"/>
                                        <p:tgtEl>
                                          <p:spTgt spid="203">
                                            <p:txEl>
                                              <p:pRg end="7" st="7"/>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1" name="Shape 211"/>
        <p:cNvGrpSpPr/>
        <p:nvPr/>
      </p:nvGrpSpPr>
      <p:grpSpPr>
        <a:xfrm>
          <a:off x="0" y="0"/>
          <a:ext cx="0" cy="0"/>
          <a:chOff x="0" y="0"/>
          <a:chExt cx="0" cy="0"/>
        </a:xfrm>
      </p:grpSpPr>
      <p:sp>
        <p:nvSpPr>
          <p:cNvPr id="212" name="Google Shape;212;p26"/>
          <p:cNvSpPr txBox="1"/>
          <p:nvPr/>
        </p:nvSpPr>
        <p:spPr>
          <a:xfrm>
            <a:off x="342175" y="891425"/>
            <a:ext cx="8587200" cy="3929400"/>
          </a:xfrm>
          <a:prstGeom prst="rect">
            <a:avLst/>
          </a:prstGeom>
          <a:noFill/>
          <a:ln>
            <a:noFill/>
          </a:ln>
        </p:spPr>
        <p:txBody>
          <a:bodyPr anchor="t" anchorCtr="0" bIns="91425" lIns="91425" numCol="1" rIns="91425" spcFirstLastPara="1" tIns="91425" wrap="square">
            <a:noAutofit/>
          </a:bodyPr>
          <a:lstStyle/>
          <a:p>
            <a:pPr algn="l" indent="0" lvl="0" marL="0" rtl="0">
              <a:spcBef>
                <a:spcPts val="0"/>
              </a:spcBef>
              <a:spcAft>
                <a:spcPts val="0"/>
              </a:spcAft>
              <a:buNone/>
            </a:pPr>
            <a:r>
              <a:rPr altLang="en" lang="en" sz="1200"/>
              <a:t>Blog hub. (2018) available on: </a:t>
            </a:r>
            <a:r>
              <a:rPr altLang="en" lang="en" sz="1200" u="sng">
                <a:solidFill>
                  <a:schemeClr val="hlink"/>
                </a:solidFill>
                <a:hlinkClick r:id="rId3"/>
              </a:rPr>
              <a:t>https://blog.hubspot.com/marketing/teamwork-quotes</a:t>
            </a:r>
            <a:r>
              <a:rPr altLang="en" lang="en" sz="1200"/>
              <a:t> [accsessed: 27.12.2019]</a:t>
            </a:r>
            <a:endParaRPr sz="1200"/>
          </a:p>
          <a:p>
            <a:pPr algn="l" indent="0" lvl="0" marL="0" rtl="0">
              <a:spcBef>
                <a:spcPts val="0"/>
              </a:spcBef>
              <a:spcAft>
                <a:spcPts val="0"/>
              </a:spcAft>
              <a:buNone/>
            </a:pPr>
            <a:r>
              <a:t/>
            </a:r>
            <a:endParaRPr sz="1200"/>
          </a:p>
          <a:p>
            <a:pPr algn="l" indent="0" lvl="0" marL="0" rtl="0">
              <a:spcBef>
                <a:spcPts val="0"/>
              </a:spcBef>
              <a:spcAft>
                <a:spcPts val="0"/>
              </a:spcAft>
              <a:buNone/>
            </a:pPr>
            <a:r>
              <a:rPr altLang="en" lang="en" sz="1200"/>
              <a:t>Activia training. (2020) </a:t>
            </a:r>
            <a:r>
              <a:rPr altLang="en" lang="en" sz="1100">
                <a:highlight>
                  <a:srgbClr val="F7F7F7"/>
                </a:highlight>
              </a:rPr>
              <a:t>The Importance of Time Management to Employers . </a:t>
            </a:r>
            <a:r>
              <a:rPr altLang="en" lang="en" sz="1200"/>
              <a:t>Available on: </a:t>
            </a:r>
            <a:r>
              <a:rPr altLang="en" lang="en" sz="1200" u="sng">
                <a:solidFill>
                  <a:schemeClr val="hlink"/>
                </a:solidFill>
                <a:hlinkClick r:id="rId4"/>
              </a:rPr>
              <a:t>https://www.activia.co.uk/soft-skills/time-management/resources/the-importance-of-time-management-to-employers</a:t>
            </a:r>
            <a:r>
              <a:rPr altLang="en" lang="en" sz="1200"/>
              <a:t> [acsessed: 27.12.2019</a:t>
            </a:r>
            <a:endParaRPr sz="1200"/>
          </a:p>
          <a:p>
            <a:pPr algn="l" indent="0" lvl="0" marL="0" rtl="0">
              <a:spcBef>
                <a:spcPts val="0"/>
              </a:spcBef>
              <a:spcAft>
                <a:spcPts val="0"/>
              </a:spcAft>
              <a:buNone/>
            </a:pPr>
            <a:r>
              <a:t/>
            </a:r>
            <a:endParaRPr sz="1200"/>
          </a:p>
          <a:p>
            <a:pPr algn="l" indent="0" lvl="0" marL="0" rtl="0">
              <a:spcBef>
                <a:spcPts val="0"/>
              </a:spcBef>
              <a:spcAft>
                <a:spcPts val="0"/>
              </a:spcAft>
              <a:buNone/>
            </a:pPr>
            <a:r>
              <a:rPr altLang="en" lang="en" sz="1200"/>
              <a:t>University of Shefield. (2020) available on: </a:t>
            </a:r>
            <a:r>
              <a:rPr altLang="en" lang="en" sz="1200" u="sng">
                <a:solidFill>
                  <a:schemeClr val="hlink"/>
                </a:solidFill>
                <a:hlinkClick r:id="rId5"/>
              </a:rPr>
              <a:t>https://www.sheffield.ac.uk/ssid/301/study-skills/everyday-skills/time-management</a:t>
            </a:r>
            <a:r>
              <a:rPr altLang="en" lang="en" sz="1200"/>
              <a:t> [acsessed: 27.12.2019]</a:t>
            </a:r>
            <a:endParaRPr sz="1200"/>
          </a:p>
          <a:p>
            <a:pPr algn="l" indent="0" lvl="0" marL="0" rtl="0">
              <a:spcBef>
                <a:spcPts val="0"/>
              </a:spcBef>
              <a:spcAft>
                <a:spcPts val="0"/>
              </a:spcAft>
              <a:buNone/>
            </a:pPr>
            <a:r>
              <a:t/>
            </a:r>
            <a:endParaRPr sz="1200"/>
          </a:p>
          <a:p>
            <a:pPr algn="l" indent="0" lvl="0" marL="0" rtl="0">
              <a:spcBef>
                <a:spcPts val="0"/>
              </a:spcBef>
              <a:spcAft>
                <a:spcPts val="0"/>
              </a:spcAft>
              <a:buNone/>
            </a:pPr>
            <a:r>
              <a:rPr altLang="en" lang="en" sz="1200"/>
              <a:t>The room 241. (2013)  available on:  (</a:t>
            </a:r>
            <a:r>
              <a:rPr altLang="en" lang="en" sz="1200" u="sng">
                <a:solidFill>
                  <a:schemeClr val="hlink"/>
                </a:solidFill>
                <a:hlinkClick r:id="rId6"/>
              </a:rPr>
              <a:t>https://education.cu-portland.edu/blog/classroom-resources/five-time-management-tips-for-teachers/</a:t>
            </a:r>
            <a:r>
              <a:rPr altLang="en" lang="en" sz="1200"/>
              <a:t> [ acsessed: 28.12.2019]</a:t>
            </a:r>
            <a:endParaRPr sz="1200"/>
          </a:p>
          <a:p>
            <a:pPr algn="l" indent="0" lvl="0" marL="0" rtl="0">
              <a:spcBef>
                <a:spcPts val="0"/>
              </a:spcBef>
              <a:spcAft>
                <a:spcPts val="0"/>
              </a:spcAft>
              <a:buNone/>
            </a:pPr>
            <a:r>
              <a:t/>
            </a:r>
            <a:endParaRPr sz="1200"/>
          </a:p>
          <a:p>
            <a:pPr algn="l" indent="0" lvl="0" marL="0" rtl="0">
              <a:spcBef>
                <a:spcPts val="0"/>
              </a:spcBef>
              <a:spcAft>
                <a:spcPts val="0"/>
              </a:spcAft>
              <a:buNone/>
            </a:pPr>
            <a:r>
              <a:rPr altLang="en" lang="en" sz="1200"/>
              <a:t>Self help zone. (2018) importance of self-management skills. Available on: </a:t>
            </a:r>
            <a:r>
              <a:rPr altLang="en" lang="en" sz="1200" u="sng">
                <a:solidFill>
                  <a:schemeClr val="hlink"/>
                </a:solidFill>
                <a:hlinkClick r:id="rId7"/>
              </a:rPr>
              <a:t>http://www.selfhelpzone.com/self-improvement/importance-of-self-management-skills/</a:t>
            </a:r>
            <a:r>
              <a:rPr altLang="en" lang="en" sz="1200"/>
              <a:t> [acsessed: 28.12.2019]</a:t>
            </a:r>
            <a:endParaRPr sz="1200"/>
          </a:p>
          <a:p>
            <a:pPr algn="l" indent="0" lvl="0" marL="0" rtl="0">
              <a:spcBef>
                <a:spcPts val="0"/>
              </a:spcBef>
              <a:spcAft>
                <a:spcPts val="0"/>
              </a:spcAft>
              <a:buNone/>
            </a:pPr>
            <a:r>
              <a:t/>
            </a:r>
            <a:endParaRPr sz="1200"/>
          </a:p>
          <a:p>
            <a:pPr algn="l" indent="0" lvl="0" marL="0" rtl="0">
              <a:spcBef>
                <a:spcPts val="0"/>
              </a:spcBef>
              <a:spcAft>
                <a:spcPts val="0"/>
              </a:spcAft>
              <a:buNone/>
            </a:pPr>
            <a:r>
              <a:rPr altLang="en" lang="en" sz="1200"/>
              <a:t>Study.com. (2003-2020) self-management skills for the workplace. Available on: </a:t>
            </a:r>
            <a:r>
              <a:rPr altLang="en" lang="en" sz="1200" u="sng">
                <a:solidFill>
                  <a:schemeClr val="hlink"/>
                </a:solidFill>
                <a:hlinkClick r:id="rId8"/>
              </a:rPr>
              <a:t>https://study.com/academy/lesson/self-management-skills-for-the-workplace.html</a:t>
            </a:r>
            <a:r>
              <a:rPr altLang="en" lang="en" sz="1200"/>
              <a:t> [acsessed: 29.12.2019]</a:t>
            </a:r>
            <a:endParaRPr sz="1200"/>
          </a:p>
          <a:p>
            <a:pPr algn="l" indent="0" lvl="0" marL="0" rtl="0">
              <a:spcBef>
                <a:spcPts val="0"/>
              </a:spcBef>
              <a:spcAft>
                <a:spcPts val="0"/>
              </a:spcAft>
              <a:buNone/>
            </a:pPr>
            <a:r>
              <a:t/>
            </a:r>
            <a:endParaRPr sz="1200"/>
          </a:p>
          <a:p>
            <a:pPr algn="l" indent="0" lvl="0" marL="0" rtl="0">
              <a:spcBef>
                <a:spcPts val="0"/>
              </a:spcBef>
              <a:spcAft>
                <a:spcPts val="0"/>
              </a:spcAft>
              <a:buNone/>
            </a:pPr>
            <a:r>
              <a:rPr altLang="en" lang="en" sz="1200"/>
              <a:t>Anna Ivey. (2006-2020) available on: </a:t>
            </a:r>
            <a:r>
              <a:rPr altLang="en" lang="en" sz="1200" u="sng">
                <a:solidFill>
                  <a:schemeClr val="hlink"/>
                </a:solidFill>
                <a:hlinkClick r:id="rId9"/>
              </a:rPr>
              <a:t>https://www.annaivey.com/iveyfiles/take-your-activities-to-the-next-level-show-initiative</a:t>
            </a:r>
            <a:r>
              <a:rPr altLang="en" lang="en" sz="1200"/>
              <a:t> [ acsessed: 29.12.2019]</a:t>
            </a:r>
            <a:endParaRPr sz="1200"/>
          </a:p>
          <a:p>
            <a:pPr algn="l" indent="0" lvl="0" marL="0" rtl="0">
              <a:spcBef>
                <a:spcPts val="0"/>
              </a:spcBef>
              <a:spcAft>
                <a:spcPts val="0"/>
              </a:spcAft>
              <a:buNone/>
            </a:pPr>
            <a:r>
              <a:t/>
            </a:r>
            <a:endParaRPr sz="1200"/>
          </a:p>
          <a:p>
            <a:pPr algn="l" indent="0" lvl="0" marL="0" rtl="0">
              <a:spcBef>
                <a:spcPts val="0"/>
              </a:spcBef>
              <a:spcAft>
                <a:spcPts val="0"/>
              </a:spcAft>
              <a:buNone/>
            </a:pPr>
            <a:r>
              <a:rPr altLang="en" lang="en" sz="1200"/>
              <a:t> </a:t>
            </a:r>
            <a:endParaRPr sz="1200"/>
          </a:p>
          <a:p>
            <a:pPr algn="l" indent="0" lvl="0" marL="0" rtl="0">
              <a:spcBef>
                <a:spcPts val="0"/>
              </a:spcBef>
              <a:spcAft>
                <a:spcPts val="0"/>
              </a:spcAft>
              <a:buNone/>
            </a:pPr>
            <a:r>
              <a:t/>
            </a:r>
            <a:endParaRPr/>
          </a:p>
          <a:p>
            <a:pPr algn="l" indent="0" lvl="0" marL="0" rtl="0">
              <a:spcBef>
                <a:spcPts val="0"/>
              </a:spcBef>
              <a:spcAft>
                <a:spcPts val="0"/>
              </a:spcAft>
              <a:buNone/>
            </a:pPr>
            <a:r>
              <a:t/>
            </a:r>
            <a:endParaRPr/>
          </a:p>
          <a:p>
            <a:pPr algn="l" indent="0" lvl="0" marL="0" rtl="0">
              <a:spcBef>
                <a:spcPts val="0"/>
              </a:spcBef>
              <a:spcAft>
                <a:spcPts val="0"/>
              </a:spcAft>
              <a:buNone/>
            </a:pPr>
            <a:r>
              <a:t/>
            </a:r>
            <a:endParaRPr/>
          </a:p>
          <a:p>
            <a:pPr algn="l" indent="0" lvl="0" marL="0" rtl="0">
              <a:spcBef>
                <a:spcPts val="0"/>
              </a:spcBef>
              <a:spcAft>
                <a:spcPts val="0"/>
              </a:spcAft>
              <a:buNone/>
            </a:pPr>
            <a:r>
              <a:t/>
            </a:r>
            <a:endParaRPr/>
          </a:p>
          <a:p>
            <a:pPr algn="l" indent="0" lvl="0" marL="0" rtl="0">
              <a:spcBef>
                <a:spcPts val="0"/>
              </a:spcBef>
              <a:spcAft>
                <a:spcPts val="0"/>
              </a:spcAft>
              <a:buNone/>
            </a:pPr>
            <a:r>
              <a:t/>
            </a:r>
            <a:endParaRPr/>
          </a:p>
          <a:p>
            <a:pPr algn="l" indent="0" lvl="0" marL="0" rtl="0">
              <a:spcBef>
                <a:spcPts val="0"/>
              </a:spcBef>
              <a:spcAft>
                <a:spcPts val="0"/>
              </a:spcAft>
              <a:buNone/>
            </a:pPr>
            <a:r>
              <a:t/>
            </a:r>
            <a:endParaRPr/>
          </a:p>
        </p:txBody>
      </p:sp>
      <p:sp>
        <p:nvSpPr>
          <p:cNvPr id="213" name="Google Shape;213;p26"/>
          <p:cNvSpPr/>
          <p:nvPr/>
        </p:nvSpPr>
        <p:spPr>
          <a:xfrm>
            <a:off x="342175" y="274300"/>
            <a:ext cx="8191743" cy="451550"/>
          </a:xfrm>
          <a:prstGeom prst="rect">
            <a:avLst/>
          </a:prstGeom>
        </p:spPr>
        <p:txBody>
          <a:bodyPr numCol="1">
            <a:prstTxWarp prst="textPlain"/>
          </a:bodyPr>
          <a:lstStyle/>
          <a:p>
            <a:pPr algn="ctr" lvl="0"/>
            <a:r>
              <a:rPr b="0" i="0">
                <a:ln cap="flat" cmpd="sng" w="9525">
                  <a:solidFill>
                    <a:schemeClr val="dk2"/>
                  </a:solidFill>
                  <a:prstDash val="solid"/>
                  <a:round/>
                  <a:headEnd len="sm" type="none" w="sm"/>
                  <a:tailEnd len="sm" type="none" w="sm"/>
                </a:ln>
                <a:solidFill>
                  <a:srgbClr val="783F04"/>
                </a:solidFill>
                <a:latin typeface="Arial"/>
              </a:rPr>
              <a:t>Reference List</a:t>
            </a: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7" name="Shape 217"/>
        <p:cNvGrpSpPr/>
        <p:nvPr/>
      </p:nvGrpSpPr>
      <p:grpSpPr>
        <a:xfrm>
          <a:off x="0" y="0"/>
          <a:ext cx="0" cy="0"/>
          <a:chOff x="0" y="0"/>
          <a:chExt cx="0" cy="0"/>
        </a:xfrm>
      </p:grpSpPr>
      <p:sp>
        <p:nvSpPr>
          <p:cNvPr id="218" name="Google Shape;218;p27"/>
          <p:cNvSpPr txBox="1"/>
          <p:nvPr>
            <p:ph idx="1" type="body"/>
          </p:nvPr>
        </p:nvSpPr>
        <p:spPr>
          <a:xfrm>
            <a:off x="187650" y="207100"/>
            <a:ext cx="8885100" cy="4936500"/>
          </a:xfrm>
          <a:prstGeom prst="rect">
            <a:avLst/>
          </a:prstGeom>
        </p:spPr>
        <p:txBody>
          <a:bodyPr anchor="t" anchorCtr="0" bIns="91425" lIns="91425" numCol="1" rIns="91425" spcFirstLastPara="1" tIns="91425" wrap="square">
            <a:noAutofit/>
          </a:bodyPr>
          <a:lstStyle/>
          <a:p>
            <a:pPr algn="l" indent="0" lvl="0" marL="0" rtl="0">
              <a:lnSpc>
                <a:spcPct val="100000"/>
              </a:lnSpc>
              <a:spcBef>
                <a:spcPts val="0"/>
              </a:spcBef>
              <a:spcAft>
                <a:spcPts val="0"/>
              </a:spcAft>
              <a:buNone/>
            </a:pPr>
            <a:r>
              <a:rPr altLang="en" lang="en" sz="1200">
                <a:solidFill>
                  <a:srgbClr val="000000"/>
                </a:solidFill>
                <a:latin typeface="Arial"/>
                <a:ea typeface="Arial"/>
                <a:cs typeface="Arial"/>
                <a:sym typeface="Arial"/>
              </a:rPr>
              <a:t>Owl labs. (2020) available on : </a:t>
            </a:r>
            <a:r>
              <a:rPr altLang="en" lang="en" sz="1200" u="sng">
                <a:solidFill>
                  <a:schemeClr val="accent5"/>
                </a:solidFill>
                <a:latin typeface="Arial"/>
                <a:ea typeface="Arial"/>
                <a:cs typeface="Arial"/>
                <a:sym typeface="Arial"/>
                <a:hlinkClick r:id="rId3"/>
              </a:rPr>
              <a:t>https://www.owllabs.com/blog/time-management-quotes</a:t>
            </a:r>
            <a:r>
              <a:rPr altLang="en" lang="en" sz="1200">
                <a:solidFill>
                  <a:srgbClr val="000000"/>
                </a:solidFill>
                <a:latin typeface="Arial"/>
                <a:ea typeface="Arial"/>
                <a:cs typeface="Arial"/>
                <a:sym typeface="Arial"/>
              </a:rPr>
              <a:t> [acsessed : 30.12.2019]</a:t>
            </a:r>
            <a:endParaRPr/>
          </a:p>
          <a:p>
            <a:pPr algn="l" indent="0" lvl="0" marL="0" rtl="0">
              <a:lnSpc>
                <a:spcPct val="100000"/>
              </a:lnSpc>
              <a:spcBef>
                <a:spcPts val="0"/>
              </a:spcBef>
              <a:spcAft>
                <a:spcPts val="0"/>
              </a:spcAft>
              <a:buNone/>
            </a:pPr>
            <a:r>
              <a:t/>
            </a:r>
            <a:endParaRPr/>
          </a:p>
          <a:p>
            <a:pPr algn="l" indent="0" lvl="0" marL="0" rtl="0">
              <a:spcBef>
                <a:spcPts val="0"/>
              </a:spcBef>
              <a:spcAft>
                <a:spcPts val="0"/>
              </a:spcAft>
              <a:buNone/>
            </a:pPr>
            <a:r>
              <a:rPr altLang="en" lang="en">
                <a:solidFill>
                  <a:srgbClr val="000000"/>
                </a:solidFill>
              </a:rPr>
              <a:t>Potential. (2017) 5 important reasons why teamwork matters. Available on:</a:t>
            </a:r>
            <a:r>
              <a:rPr altLang="en" lang="en"/>
              <a:t> </a:t>
            </a:r>
            <a:r>
              <a:rPr altLang="en" lang="en" sz="1100" u="sng">
                <a:solidFill>
                  <a:schemeClr val="hlink"/>
                </a:solidFill>
                <a:latin typeface="Arial"/>
                <a:ea typeface="Arial"/>
                <a:cs typeface="Arial"/>
                <a:sym typeface="Arial"/>
                <a:hlinkClick r:id="rId4"/>
              </a:rPr>
              <a:t>https://www.potential.com/articles/5-important-reasons-why-teamwork-matters/</a:t>
            </a:r>
            <a:r>
              <a:rPr altLang="en" lang="en">
                <a:solidFill>
                  <a:srgbClr val="000000"/>
                </a:solidFill>
              </a:rPr>
              <a:t> [ acsessed: 31.12.2019]</a:t>
            </a:r>
            <a:endParaRPr>
              <a:solidFill>
                <a:srgbClr val="000000"/>
              </a:solidFill>
            </a:endParaRPr>
          </a:p>
          <a:p>
            <a:pPr algn="l" indent="0" lvl="0" marL="0" rtl="0">
              <a:spcBef>
                <a:spcPts val="1600"/>
              </a:spcBef>
              <a:spcAft>
                <a:spcPts val="0"/>
              </a:spcAft>
              <a:buNone/>
            </a:pPr>
            <a:r>
              <a:rPr altLang="en" lang="en">
                <a:solidFill>
                  <a:srgbClr val="000000"/>
                </a:solidFill>
              </a:rPr>
              <a:t>Sandler training. (2019) 6 benefits of teamwork in the workplace. Available on:</a:t>
            </a:r>
            <a:r>
              <a:rPr altLang="en" lang="en" sz="1100" u="sng">
                <a:solidFill>
                  <a:schemeClr val="hlink"/>
                </a:solidFill>
                <a:latin typeface="Arial"/>
                <a:ea typeface="Arial"/>
                <a:cs typeface="Arial"/>
                <a:sym typeface="Arial"/>
                <a:hlinkClick r:id="rId5"/>
              </a:rPr>
              <a:t>https://www.sandler.com/blog/6-benefits-of-teamwork-in-the-workplace/</a:t>
            </a:r>
            <a:r>
              <a:rPr altLang="en" lang="en">
                <a:solidFill>
                  <a:srgbClr val="000000"/>
                </a:solidFill>
              </a:rPr>
              <a:t> [acsessed: 31.12.2019]</a:t>
            </a:r>
            <a:endParaRPr>
              <a:solidFill>
                <a:srgbClr val="000000"/>
              </a:solidFill>
            </a:endParaRPr>
          </a:p>
          <a:p>
            <a:pPr algn="l" indent="0" lvl="0" marL="0" rtl="0">
              <a:spcBef>
                <a:spcPts val="1600"/>
              </a:spcBef>
              <a:spcAft>
                <a:spcPts val="0"/>
              </a:spcAft>
              <a:buNone/>
            </a:pPr>
            <a:r>
              <a:rPr altLang="en" lang="en">
                <a:solidFill>
                  <a:srgbClr val="000000"/>
                </a:solidFill>
              </a:rPr>
              <a:t>Time doctor. (no date) 10 tips to improve teamwork in the workplace. Available on: (</a:t>
            </a:r>
            <a:r>
              <a:rPr altLang="en" lang="en" sz="1100" u="sng">
                <a:solidFill>
                  <a:schemeClr val="hlink"/>
                </a:solidFill>
                <a:latin typeface="Arial"/>
                <a:ea typeface="Arial"/>
                <a:cs typeface="Arial"/>
                <a:sym typeface="Arial"/>
                <a:hlinkClick r:id="rId6"/>
              </a:rPr>
              <a:t>https://biz30.timedoctor.com/teamwork-in-the-workplace/</a:t>
            </a:r>
            <a:r>
              <a:rPr altLang="en" lang="en"/>
              <a:t> </a:t>
            </a:r>
            <a:r>
              <a:rPr altLang="en" lang="en">
                <a:solidFill>
                  <a:srgbClr val="000000"/>
                </a:solidFill>
              </a:rPr>
              <a:t>[acsessed: 03.01.2020]</a:t>
            </a:r>
            <a:endParaRPr>
              <a:solidFill>
                <a:srgbClr val="000000"/>
              </a:solidFill>
            </a:endParaRPr>
          </a:p>
          <a:p>
            <a:pPr algn="l" indent="0" lvl="0" marL="0" rtl="0">
              <a:spcBef>
                <a:spcPts val="1600"/>
              </a:spcBef>
              <a:spcAft>
                <a:spcPts val="0"/>
              </a:spcAft>
              <a:buNone/>
            </a:pPr>
            <a:r>
              <a:rPr altLang="en" lang="en">
                <a:solidFill>
                  <a:srgbClr val="000000"/>
                </a:solidFill>
              </a:rPr>
              <a:t>YTI. (2019) reasons teamwork is important.  Available on: </a:t>
            </a:r>
            <a:r>
              <a:rPr altLang="en" lang="en" sz="1100" u="sng">
                <a:solidFill>
                  <a:schemeClr val="hlink"/>
                </a:solidFill>
                <a:latin typeface="Arial"/>
                <a:ea typeface="Arial"/>
                <a:cs typeface="Arial"/>
                <a:sym typeface="Arial"/>
                <a:hlinkClick r:id="rId7"/>
              </a:rPr>
              <a:t>https://www.yti.edu/blog/reasons-teamwork-is-important-in-the-workplace.asp</a:t>
            </a:r>
            <a:r>
              <a:rPr altLang="en" lang="en"/>
              <a:t> </a:t>
            </a:r>
            <a:r>
              <a:rPr altLang="en" lang="en">
                <a:solidFill>
                  <a:srgbClr val="000000"/>
                </a:solidFill>
              </a:rPr>
              <a:t>[ acsessed: 03.01.2020]</a:t>
            </a:r>
            <a:endParaRPr>
              <a:solidFill>
                <a:srgbClr val="000000"/>
              </a:solidFill>
            </a:endParaRPr>
          </a:p>
          <a:p>
            <a:pPr algn="l" indent="0" lvl="0" marL="0" rtl="0">
              <a:spcBef>
                <a:spcPts val="1600"/>
              </a:spcBef>
              <a:spcAft>
                <a:spcPts val="0"/>
              </a:spcAft>
              <a:buNone/>
            </a:pPr>
            <a:r>
              <a:rPr altLang="en" lang="en">
                <a:solidFill>
                  <a:srgbClr val="000000"/>
                </a:solidFill>
              </a:rPr>
              <a:t>Jostle. (2009-2020) 7 ways to create culture of teamwork in the workplace. Available on: </a:t>
            </a:r>
            <a:r>
              <a:rPr altLang="en" lang="en" sz="1100" u="sng">
                <a:solidFill>
                  <a:schemeClr val="hlink"/>
                </a:solidFill>
                <a:latin typeface="Arial"/>
                <a:ea typeface="Arial"/>
                <a:cs typeface="Arial"/>
                <a:sym typeface="Arial"/>
                <a:hlinkClick r:id="rId8"/>
              </a:rPr>
              <a:t>https://blog.jostle.me/blog/creating-a-culture-of-teamwork-in-the-workplace/</a:t>
            </a:r>
            <a:r>
              <a:rPr altLang="en" lang="en"/>
              <a:t> </a:t>
            </a:r>
            <a:r>
              <a:rPr altLang="en" lang="en">
                <a:solidFill>
                  <a:srgbClr val="000000"/>
                </a:solidFill>
              </a:rPr>
              <a:t>[ acsessed: 04.01.2020]</a:t>
            </a:r>
            <a:endParaRPr>
              <a:solidFill>
                <a:srgbClr val="000000"/>
              </a:solidFill>
            </a:endParaRPr>
          </a:p>
          <a:p>
            <a:pPr algn="l" indent="0" lvl="0" marL="0" rtl="0">
              <a:spcBef>
                <a:spcPts val="1600"/>
              </a:spcBef>
              <a:spcAft>
                <a:spcPts val="0"/>
              </a:spcAft>
              <a:buNone/>
            </a:pPr>
            <a:r>
              <a:rPr altLang="en" lang="en">
                <a:solidFill>
                  <a:srgbClr val="000000"/>
                </a:solidFill>
              </a:rPr>
              <a:t>Medium. ( 2017)  team characteristics for effective teamwork. Available on:</a:t>
            </a:r>
            <a:r>
              <a:rPr altLang="en" lang="en" sz="1100" u="sng">
                <a:solidFill>
                  <a:schemeClr val="hlink"/>
                </a:solidFill>
                <a:latin typeface="Arial"/>
                <a:ea typeface="Arial"/>
                <a:cs typeface="Arial"/>
                <a:sym typeface="Arial"/>
                <a:hlinkClick r:id="rId9"/>
              </a:rPr>
              <a:t>https://medium.com/@mikeschoultz/10-team-characteristics-for-effective-teamwork-e0429b362ddd</a:t>
            </a:r>
            <a:r>
              <a:rPr altLang="en" lang="en"/>
              <a:t> </a:t>
            </a:r>
            <a:r>
              <a:rPr altLang="en" lang="en">
                <a:solidFill>
                  <a:srgbClr val="000000"/>
                </a:solidFill>
              </a:rPr>
              <a:t>[acsessed: 04.01.2020]</a:t>
            </a:r>
            <a:endParaRPr>
              <a:solidFill>
                <a:srgbClr val="000000"/>
              </a:solidFill>
            </a:endParaRPr>
          </a:p>
          <a:p>
            <a:pPr algn="l" indent="0" lvl="0" marL="0" rtl="0">
              <a:spcBef>
                <a:spcPts val="1600"/>
              </a:spcBef>
              <a:spcAft>
                <a:spcPts val="0"/>
              </a:spcAft>
              <a:buNone/>
            </a:pPr>
            <a:r>
              <a:t/>
            </a:r>
            <a:endParaRPr/>
          </a:p>
          <a:p>
            <a:pPr algn="l" indent="0" lvl="0" marL="0" rtl="0">
              <a:spcBef>
                <a:spcPts val="1600"/>
              </a:spcBef>
              <a:spcAft>
                <a:spcPts val="0"/>
              </a:spcAft>
              <a:buNone/>
            </a:pPr>
            <a:r>
              <a:t/>
            </a:r>
            <a:endParaRPr/>
          </a:p>
          <a:p>
            <a:pPr algn="l" indent="0" lvl="0" marL="0" rtl="0">
              <a:spcBef>
                <a:spcPts val="1600"/>
              </a:spcBef>
              <a:spcAft>
                <a:spcPts val="0"/>
              </a:spcAft>
              <a:buNone/>
            </a:pPr>
            <a:r>
              <a:t/>
            </a:r>
            <a:endParaRPr/>
          </a:p>
          <a:p>
            <a:pPr algn="l" indent="0" lvl="0" marL="0" rtl="0">
              <a:spcBef>
                <a:spcPts val="1600"/>
              </a:spcBef>
              <a:spcAft>
                <a:spcPts val="1600"/>
              </a:spcAft>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2" name="Shape 222"/>
        <p:cNvGrpSpPr/>
        <p:nvPr/>
      </p:nvGrpSpPr>
      <p:grpSpPr>
        <a:xfrm>
          <a:off x="0" y="0"/>
          <a:ext cx="0" cy="0"/>
          <a:chOff x="0" y="0"/>
          <a:chExt cx="0" cy="0"/>
        </a:xfrm>
      </p:grpSpPr>
      <p:sp>
        <p:nvSpPr>
          <p:cNvPr id="223" name="Google Shape;223;p28"/>
          <p:cNvSpPr txBox="1"/>
          <p:nvPr>
            <p:ph idx="1" type="body"/>
          </p:nvPr>
        </p:nvSpPr>
        <p:spPr>
          <a:xfrm>
            <a:off x="209725" y="242825"/>
            <a:ext cx="8752800" cy="4690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rPr altLang="en" lang="en">
                <a:solidFill>
                  <a:srgbClr val="000000"/>
                </a:solidFill>
              </a:rPr>
              <a:t>Netcom92. (2020) importance of flexible teaching. Available on: </a:t>
            </a:r>
            <a:r>
              <a:rPr altLang="en" lang="en" sz="1100" u="sng">
                <a:solidFill>
                  <a:schemeClr val="accent5"/>
                </a:solidFill>
                <a:latin typeface="Arial"/>
                <a:ea typeface="Arial"/>
                <a:cs typeface="Arial"/>
                <a:sym typeface="Arial"/>
                <a:hlinkClick r:id="rId3"/>
              </a:rPr>
              <a:t>https://www.netcom92.com/2017/05/importance-of-flexible-teaching</a:t>
            </a:r>
            <a:r>
              <a:rPr altLang="en" lang="en"/>
              <a:t> </a:t>
            </a:r>
            <a:r>
              <a:rPr altLang="en" lang="en">
                <a:solidFill>
                  <a:srgbClr val="000000"/>
                </a:solidFill>
              </a:rPr>
              <a:t>[acsessed: 05.01.2020]</a:t>
            </a:r>
            <a:endParaRPr>
              <a:solidFill>
                <a:srgbClr val="000000"/>
              </a:solidFill>
            </a:endParaRPr>
          </a:p>
          <a:p>
            <a:pPr algn="l" indent="0" lvl="0" marL="0" rtl="0">
              <a:spcBef>
                <a:spcPts val="1600"/>
              </a:spcBef>
              <a:spcAft>
                <a:spcPts val="0"/>
              </a:spcAft>
              <a:buNone/>
            </a:pPr>
            <a:r>
              <a:rPr altLang="en" lang="en">
                <a:solidFill>
                  <a:srgbClr val="000000"/>
                </a:solidFill>
              </a:rPr>
              <a:t> For parents. (2020) Flexible thinking: how to encourage kids to go with the flow. Available on: </a:t>
            </a:r>
            <a:r>
              <a:rPr altLang="en" lang="en" sz="1100" u="sng">
                <a:solidFill>
                  <a:schemeClr val="hlink"/>
                </a:solidFill>
                <a:latin typeface="Arial"/>
                <a:ea typeface="Arial"/>
                <a:cs typeface="Arial"/>
                <a:sym typeface="Arial"/>
                <a:hlinkClick r:id="rId4"/>
              </a:rPr>
              <a:t>https://www.pbs.org/parents/thrive/flexible-thinking-how-to-encourage-kids-to-go-with-the-flow</a:t>
            </a:r>
            <a:r>
              <a:rPr altLang="en" lang="en">
                <a:solidFill>
                  <a:srgbClr val="000000"/>
                </a:solidFill>
              </a:rPr>
              <a:t> [acsessed: 06.01.2020]</a:t>
            </a:r>
            <a:endParaRPr>
              <a:solidFill>
                <a:srgbClr val="000000"/>
              </a:solidFill>
            </a:endParaRPr>
          </a:p>
          <a:p>
            <a:pPr algn="l" indent="0" lvl="0" marL="0" rtl="0">
              <a:spcBef>
                <a:spcPts val="1600"/>
              </a:spcBef>
              <a:spcAft>
                <a:spcPts val="0"/>
              </a:spcAft>
              <a:buNone/>
            </a:pPr>
            <a:r>
              <a:t/>
            </a:r>
            <a:endParaRPr>
              <a:solidFill>
                <a:srgbClr val="000000"/>
              </a:solidFill>
            </a:endParaRPr>
          </a:p>
          <a:p>
            <a:pPr algn="l" indent="0" lvl="0" marL="0" rtl="0">
              <a:spcBef>
                <a:spcPts val="1600"/>
              </a:spcBef>
              <a:spcAft>
                <a:spcPts val="0"/>
              </a:spcAft>
              <a:buNone/>
            </a:pPr>
            <a:r>
              <a:t/>
            </a:r>
            <a:endParaRPr>
              <a:solidFill>
                <a:srgbClr val="000000"/>
              </a:solidFill>
            </a:endParaRPr>
          </a:p>
          <a:p>
            <a:pPr algn="l" indent="0" lvl="0" marL="0" rtl="0">
              <a:spcBef>
                <a:spcPts val="1600"/>
              </a:spcBef>
              <a:spcAft>
                <a:spcPts val="0"/>
              </a:spcAft>
              <a:buNone/>
            </a:pPr>
            <a:r>
              <a:t/>
            </a:r>
            <a:endParaRPr/>
          </a:p>
          <a:p>
            <a:pPr algn="l" indent="0" lvl="0" marL="0" rtl="0">
              <a:spcBef>
                <a:spcPts val="1600"/>
              </a:spcBef>
              <a:spcAft>
                <a:spcPts val="16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