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68" r:id="rId4"/>
  </p:sldMasterIdLst>
  <p:notesMasterIdLst>
    <p:notesMasterId r:id="rId30"/>
  </p:notesMasterIdLst>
  <p:sldIdLst>
    <p:sldId id="256" r:id="rId5"/>
    <p:sldId id="258" r:id="rId6"/>
    <p:sldId id="260" r:id="rId7"/>
    <p:sldId id="283" r:id="rId8"/>
    <p:sldId id="261" r:id="rId9"/>
    <p:sldId id="280" r:id="rId10"/>
    <p:sldId id="289" r:id="rId11"/>
    <p:sldId id="279" r:id="rId12"/>
    <p:sldId id="284" r:id="rId13"/>
    <p:sldId id="271" r:id="rId14"/>
    <p:sldId id="281" r:id="rId15"/>
    <p:sldId id="264" r:id="rId16"/>
    <p:sldId id="286" r:id="rId17"/>
    <p:sldId id="263" r:id="rId18"/>
    <p:sldId id="282" r:id="rId19"/>
    <p:sldId id="265" r:id="rId20"/>
    <p:sldId id="266" r:id="rId21"/>
    <p:sldId id="285" r:id="rId22"/>
    <p:sldId id="288" r:id="rId23"/>
    <p:sldId id="269" r:id="rId24"/>
    <p:sldId id="287" r:id="rId25"/>
    <p:sldId id="270" r:id="rId26"/>
    <p:sldId id="276" r:id="rId27"/>
    <p:sldId id="290" r:id="rId28"/>
    <p:sldId id="291" r:id="rId29"/>
  </p:sldIdLst>
  <p:sldSz cx="12192000" cy="6858000"/>
  <p:notesSz cx="6858000" cy="9144000"/>
  <p:embeddedFontLst>
    <p:embeddedFont>
      <p:font typeface="Shantell Sans" panose="020B0604020202020204" charset="0"/>
      <p:regular r:id="rId31"/>
      <p:bold r:id="rId32"/>
      <p:italic r:id="rId33"/>
      <p:boldItalic r:id="rId34"/>
    </p:embeddedFont>
    <p:embeddedFont>
      <p:font typeface="Shantell Sans ExtraBold" panose="020B0604020202020204" charset="0"/>
      <p:bold r:id="rId35"/>
      <p:boldItalic r:id="rId36"/>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747775"/>
          </p15:clr>
        </p15:guide>
        <p15:guide id="2" pos="384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0606" autoAdjust="0"/>
    <p:restoredTop sz="94660"/>
  </p:normalViewPr>
  <p:slideViewPr>
    <p:cSldViewPr snapToGrid="0">
      <p:cViewPr>
        <p:scale>
          <a:sx n="67" d="100"/>
          <a:sy n="67" d="100"/>
        </p:scale>
        <p:origin x="812" y="-19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heme" Target="theme/theme1.xml"/><Relationship Id="rId21" Type="http://schemas.openxmlformats.org/officeDocument/2006/relationships/slide" Target="slides/slide17.xml"/><Relationship Id="rId34" Type="http://schemas.openxmlformats.org/officeDocument/2006/relationships/font" Target="fonts/font4.fntdata"/><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font" Target="fonts/font3.fntdata"/><Relationship Id="rId38"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font" Target="fonts/font2.fntdata"/><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font" Target="fonts/font6.fntdata"/><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font" Target="fonts/font1.fntdata"/><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 Id="rId35" Type="http://schemas.openxmlformats.org/officeDocument/2006/relationships/font" Target="fonts/font5.fntdata"/><Relationship Id="rId8" Type="http://schemas.openxmlformats.org/officeDocument/2006/relationships/slide" Target="slides/slide4.xml"/><Relationship Id="rId3" Type="http://schemas.openxmlformats.org/officeDocument/2006/relationships/customXml" Target="../customXml/item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9"/>
        <p:cNvGrpSpPr/>
        <p:nvPr/>
      </p:nvGrpSpPr>
      <p:grpSpPr>
        <a:xfrm>
          <a:off x="0" y="0"/>
          <a:ext cx="0" cy="0"/>
          <a:chOff x="0" y="0"/>
          <a:chExt cx="0" cy="0"/>
        </a:xfrm>
      </p:grpSpPr>
      <p:sp>
        <p:nvSpPr>
          <p:cNvPr id="570" name="Google Shape;570;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71" name="Google Shape;571;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82"/>
        <p:cNvGrpSpPr/>
        <p:nvPr/>
      </p:nvGrpSpPr>
      <p:grpSpPr>
        <a:xfrm>
          <a:off x="0" y="0"/>
          <a:ext cx="0" cy="0"/>
          <a:chOff x="0" y="0"/>
          <a:chExt cx="0" cy="0"/>
        </a:xfrm>
      </p:grpSpPr>
      <p:sp>
        <p:nvSpPr>
          <p:cNvPr id="583" name="Google Shape;583;g1eb2014fdb4_1_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84" name="Google Shape;584;g1eb2014fdb4_1_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55"/>
        <p:cNvGrpSpPr/>
        <p:nvPr/>
      </p:nvGrpSpPr>
      <p:grpSpPr>
        <a:xfrm>
          <a:off x="0" y="0"/>
          <a:ext cx="0" cy="0"/>
          <a:chOff x="0" y="0"/>
          <a:chExt cx="0" cy="0"/>
        </a:xfrm>
      </p:grpSpPr>
      <p:sp>
        <p:nvSpPr>
          <p:cNvPr id="656" name="Google Shape;656;g1eb2014fdb4_1_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57" name="Google Shape;657;g1eb2014fdb4_1_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55">
          <a:extLst>
            <a:ext uri="{FF2B5EF4-FFF2-40B4-BE49-F238E27FC236}">
              <a16:creationId xmlns:a16="http://schemas.microsoft.com/office/drawing/2014/main" id="{C1E7AFDA-16CE-9C9D-0BC8-9337513C728A}"/>
            </a:ext>
          </a:extLst>
        </p:cNvPr>
        <p:cNvGrpSpPr/>
        <p:nvPr/>
      </p:nvGrpSpPr>
      <p:grpSpPr>
        <a:xfrm>
          <a:off x="0" y="0"/>
          <a:ext cx="0" cy="0"/>
          <a:chOff x="0" y="0"/>
          <a:chExt cx="0" cy="0"/>
        </a:xfrm>
      </p:grpSpPr>
      <p:sp>
        <p:nvSpPr>
          <p:cNvPr id="656" name="Google Shape;656;g1eb2014fdb4_1_48:notes">
            <a:extLst>
              <a:ext uri="{FF2B5EF4-FFF2-40B4-BE49-F238E27FC236}">
                <a16:creationId xmlns:a16="http://schemas.microsoft.com/office/drawing/2014/main" id="{9B22E68A-D9AA-D165-9B51-A69701B7AF95}"/>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57" name="Google Shape;657;g1eb2014fdb4_1_48:notes">
            <a:extLst>
              <a:ext uri="{FF2B5EF4-FFF2-40B4-BE49-F238E27FC236}">
                <a16:creationId xmlns:a16="http://schemas.microsoft.com/office/drawing/2014/main" id="{DFBCCE9A-2C35-8234-A51B-BCD638625A7E}"/>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720066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61"/>
        <p:cNvGrpSpPr/>
        <p:nvPr/>
      </p:nvGrpSpPr>
      <p:grpSpPr>
        <a:xfrm>
          <a:off x="0" y="0"/>
          <a:ext cx="0" cy="0"/>
          <a:chOff x="0" y="0"/>
          <a:chExt cx="0" cy="0"/>
        </a:xfrm>
      </p:grpSpPr>
      <p:sp>
        <p:nvSpPr>
          <p:cNvPr id="662" name="Google Shape;662;g1eb205fd2b6_0_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63" name="Google Shape;663;g1eb205fd2b6_0_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55">
          <a:extLst>
            <a:ext uri="{FF2B5EF4-FFF2-40B4-BE49-F238E27FC236}">
              <a16:creationId xmlns:a16="http://schemas.microsoft.com/office/drawing/2014/main" id="{26DA20E3-68EA-DDAA-A453-E39BAE8CF958}"/>
            </a:ext>
          </a:extLst>
        </p:cNvPr>
        <p:cNvGrpSpPr/>
        <p:nvPr/>
      </p:nvGrpSpPr>
      <p:grpSpPr>
        <a:xfrm>
          <a:off x="0" y="0"/>
          <a:ext cx="0" cy="0"/>
          <a:chOff x="0" y="0"/>
          <a:chExt cx="0" cy="0"/>
        </a:xfrm>
      </p:grpSpPr>
      <p:sp>
        <p:nvSpPr>
          <p:cNvPr id="656" name="Google Shape;656;g1eb2014fdb4_1_48:notes">
            <a:extLst>
              <a:ext uri="{FF2B5EF4-FFF2-40B4-BE49-F238E27FC236}">
                <a16:creationId xmlns:a16="http://schemas.microsoft.com/office/drawing/2014/main" id="{865A9EA0-DE64-0161-D5C8-4025A1E8BEE6}"/>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57" name="Google Shape;657;g1eb2014fdb4_1_48:notes">
            <a:extLst>
              <a:ext uri="{FF2B5EF4-FFF2-40B4-BE49-F238E27FC236}">
                <a16:creationId xmlns:a16="http://schemas.microsoft.com/office/drawing/2014/main" id="{0B970E64-6F73-5564-DFA0-5CFD5E16F2D0}"/>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325712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55">
          <a:extLst>
            <a:ext uri="{FF2B5EF4-FFF2-40B4-BE49-F238E27FC236}">
              <a16:creationId xmlns:a16="http://schemas.microsoft.com/office/drawing/2014/main" id="{15754569-9FAA-13CB-4DC8-A0E9BC84E424}"/>
            </a:ext>
          </a:extLst>
        </p:cNvPr>
        <p:cNvGrpSpPr/>
        <p:nvPr/>
      </p:nvGrpSpPr>
      <p:grpSpPr>
        <a:xfrm>
          <a:off x="0" y="0"/>
          <a:ext cx="0" cy="0"/>
          <a:chOff x="0" y="0"/>
          <a:chExt cx="0" cy="0"/>
        </a:xfrm>
      </p:grpSpPr>
      <p:sp>
        <p:nvSpPr>
          <p:cNvPr id="656" name="Google Shape;656;g1eb2014fdb4_1_48:notes">
            <a:extLst>
              <a:ext uri="{FF2B5EF4-FFF2-40B4-BE49-F238E27FC236}">
                <a16:creationId xmlns:a16="http://schemas.microsoft.com/office/drawing/2014/main" id="{D9F63FD7-22EB-91B6-3CE5-B06713E836F6}"/>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57" name="Google Shape;657;g1eb2014fdb4_1_48:notes">
            <a:extLst>
              <a:ext uri="{FF2B5EF4-FFF2-40B4-BE49-F238E27FC236}">
                <a16:creationId xmlns:a16="http://schemas.microsoft.com/office/drawing/2014/main" id="{ED96DB24-E578-1EEA-5762-EFBFC16590CB}"/>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16448209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55">
          <a:extLst>
            <a:ext uri="{FF2B5EF4-FFF2-40B4-BE49-F238E27FC236}">
              <a16:creationId xmlns:a16="http://schemas.microsoft.com/office/drawing/2014/main" id="{15754569-9FAA-13CB-4DC8-A0E9BC84E424}"/>
            </a:ext>
          </a:extLst>
        </p:cNvPr>
        <p:cNvGrpSpPr/>
        <p:nvPr/>
      </p:nvGrpSpPr>
      <p:grpSpPr>
        <a:xfrm>
          <a:off x="0" y="0"/>
          <a:ext cx="0" cy="0"/>
          <a:chOff x="0" y="0"/>
          <a:chExt cx="0" cy="0"/>
        </a:xfrm>
      </p:grpSpPr>
      <p:sp>
        <p:nvSpPr>
          <p:cNvPr id="656" name="Google Shape;656;g1eb2014fdb4_1_48:notes">
            <a:extLst>
              <a:ext uri="{FF2B5EF4-FFF2-40B4-BE49-F238E27FC236}">
                <a16:creationId xmlns:a16="http://schemas.microsoft.com/office/drawing/2014/main" id="{D9F63FD7-22EB-91B6-3CE5-B06713E836F6}"/>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57" name="Google Shape;657;g1eb2014fdb4_1_48:notes">
            <a:extLst>
              <a:ext uri="{FF2B5EF4-FFF2-40B4-BE49-F238E27FC236}">
                <a16:creationId xmlns:a16="http://schemas.microsoft.com/office/drawing/2014/main" id="{ED96DB24-E578-1EEA-5762-EFBFC16590CB}"/>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333122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4">
          <a:extLst>
            <a:ext uri="{FF2B5EF4-FFF2-40B4-BE49-F238E27FC236}">
              <a16:creationId xmlns:a16="http://schemas.microsoft.com/office/drawing/2014/main" id="{396896BB-F678-3A5E-7843-D488EDDC3835}"/>
            </a:ext>
          </a:extLst>
        </p:cNvPr>
        <p:cNvGrpSpPr/>
        <p:nvPr/>
      </p:nvGrpSpPr>
      <p:grpSpPr>
        <a:xfrm>
          <a:off x="0" y="0"/>
          <a:ext cx="0" cy="0"/>
          <a:chOff x="0" y="0"/>
          <a:chExt cx="0" cy="0"/>
        </a:xfrm>
      </p:grpSpPr>
      <p:sp>
        <p:nvSpPr>
          <p:cNvPr id="685" name="Google Shape;685;g1eb205fd2b6_0_45:notes">
            <a:extLst>
              <a:ext uri="{FF2B5EF4-FFF2-40B4-BE49-F238E27FC236}">
                <a16:creationId xmlns:a16="http://schemas.microsoft.com/office/drawing/2014/main" id="{34998062-D3A5-2332-4A4F-90657D908975}"/>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86" name="Google Shape;686;g1eb205fd2b6_0_45:notes">
            <a:extLst>
              <a:ext uri="{FF2B5EF4-FFF2-40B4-BE49-F238E27FC236}">
                <a16:creationId xmlns:a16="http://schemas.microsoft.com/office/drawing/2014/main" id="{A67BA302-9AD5-6DA9-8AF0-DCD94764FD92}"/>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0054971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29"/>
        <p:cNvGrpSpPr/>
        <p:nvPr/>
      </p:nvGrpSpPr>
      <p:grpSpPr>
        <a:xfrm>
          <a:off x="0" y="0"/>
          <a:ext cx="0" cy="0"/>
          <a:chOff x="0" y="0"/>
          <a:chExt cx="0" cy="0"/>
        </a:xfrm>
      </p:grpSpPr>
      <p:sp>
        <p:nvSpPr>
          <p:cNvPr id="830" name="Google Shape;830;g1eb205fd2b6_0_20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1" name="Google Shape;831;g1eb205fd2b6_0_2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61">
          <a:extLst>
            <a:ext uri="{FF2B5EF4-FFF2-40B4-BE49-F238E27FC236}">
              <a16:creationId xmlns:a16="http://schemas.microsoft.com/office/drawing/2014/main" id="{BE4DC3B9-DD75-0A24-7EA3-81163FBD3FDF}"/>
            </a:ext>
          </a:extLst>
        </p:cNvPr>
        <p:cNvGrpSpPr/>
        <p:nvPr/>
      </p:nvGrpSpPr>
      <p:grpSpPr>
        <a:xfrm>
          <a:off x="0" y="0"/>
          <a:ext cx="0" cy="0"/>
          <a:chOff x="0" y="0"/>
          <a:chExt cx="0" cy="0"/>
        </a:xfrm>
      </p:grpSpPr>
      <p:sp>
        <p:nvSpPr>
          <p:cNvPr id="662" name="Google Shape;662;g1eb205fd2b6_0_21:notes">
            <a:extLst>
              <a:ext uri="{FF2B5EF4-FFF2-40B4-BE49-F238E27FC236}">
                <a16:creationId xmlns:a16="http://schemas.microsoft.com/office/drawing/2014/main" id="{8671C602-D9A9-31CB-2DCE-2BBAEF0C03A9}"/>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63" name="Google Shape;663;g1eb205fd2b6_0_21:notes">
            <a:extLst>
              <a:ext uri="{FF2B5EF4-FFF2-40B4-BE49-F238E27FC236}">
                <a16:creationId xmlns:a16="http://schemas.microsoft.com/office/drawing/2014/main" id="{D3A58377-FD51-075C-F0CD-348D6482D5BC}"/>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402239739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91"/>
        <p:cNvGrpSpPr/>
        <p:nvPr/>
      </p:nvGrpSpPr>
      <p:grpSpPr>
        <a:xfrm>
          <a:off x="0" y="0"/>
          <a:ext cx="0" cy="0"/>
          <a:chOff x="0" y="0"/>
          <a:chExt cx="0" cy="0"/>
        </a:xfrm>
      </p:grpSpPr>
      <p:sp>
        <p:nvSpPr>
          <p:cNvPr id="692" name="Google Shape;692;g1eb2014fdb4_1_3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93" name="Google Shape;693;g1eb2014fdb4_1_3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91">
          <a:extLst>
            <a:ext uri="{FF2B5EF4-FFF2-40B4-BE49-F238E27FC236}">
              <a16:creationId xmlns:a16="http://schemas.microsoft.com/office/drawing/2014/main" id="{9104987A-EE79-D30D-8805-2B8F56971D74}"/>
            </a:ext>
          </a:extLst>
        </p:cNvPr>
        <p:cNvGrpSpPr/>
        <p:nvPr/>
      </p:nvGrpSpPr>
      <p:grpSpPr>
        <a:xfrm>
          <a:off x="0" y="0"/>
          <a:ext cx="0" cy="0"/>
          <a:chOff x="0" y="0"/>
          <a:chExt cx="0" cy="0"/>
        </a:xfrm>
      </p:grpSpPr>
      <p:sp>
        <p:nvSpPr>
          <p:cNvPr id="692" name="Google Shape;692;g1eb2014fdb4_1_39:notes">
            <a:extLst>
              <a:ext uri="{FF2B5EF4-FFF2-40B4-BE49-F238E27FC236}">
                <a16:creationId xmlns:a16="http://schemas.microsoft.com/office/drawing/2014/main" id="{216BC69F-4892-1E0F-FE03-CDFEBCDC0611}"/>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93" name="Google Shape;693;g1eb2014fdb4_1_39:notes">
            <a:extLst>
              <a:ext uri="{FF2B5EF4-FFF2-40B4-BE49-F238E27FC236}">
                <a16:creationId xmlns:a16="http://schemas.microsoft.com/office/drawing/2014/main" id="{138FCED8-1F4F-6EB7-F28B-73F860FDF959}"/>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58184999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4"/>
        <p:cNvGrpSpPr/>
        <p:nvPr/>
      </p:nvGrpSpPr>
      <p:grpSpPr>
        <a:xfrm>
          <a:off x="0" y="0"/>
          <a:ext cx="0" cy="0"/>
          <a:chOff x="0" y="0"/>
          <a:chExt cx="0" cy="0"/>
        </a:xfrm>
      </p:grpSpPr>
      <p:sp>
        <p:nvSpPr>
          <p:cNvPr id="685" name="Google Shape;685;g1eb205fd2b6_0_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86" name="Google Shape;686;g1eb205fd2b6_0_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29">
          <a:extLst>
            <a:ext uri="{FF2B5EF4-FFF2-40B4-BE49-F238E27FC236}">
              <a16:creationId xmlns:a16="http://schemas.microsoft.com/office/drawing/2014/main" id="{B3BADA63-C57B-8614-E95D-6B6739D454CA}"/>
            </a:ext>
          </a:extLst>
        </p:cNvPr>
        <p:cNvGrpSpPr/>
        <p:nvPr/>
      </p:nvGrpSpPr>
      <p:grpSpPr>
        <a:xfrm>
          <a:off x="0" y="0"/>
          <a:ext cx="0" cy="0"/>
          <a:chOff x="0" y="0"/>
          <a:chExt cx="0" cy="0"/>
        </a:xfrm>
      </p:grpSpPr>
      <p:sp>
        <p:nvSpPr>
          <p:cNvPr id="830" name="Google Shape;830;g1eb205fd2b6_0_204:notes">
            <a:extLst>
              <a:ext uri="{FF2B5EF4-FFF2-40B4-BE49-F238E27FC236}">
                <a16:creationId xmlns:a16="http://schemas.microsoft.com/office/drawing/2014/main" id="{5C074D7B-CCC8-00AA-9DFF-F30F3E9F1AB6}"/>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1" name="Google Shape;831;g1eb205fd2b6_0_204:notes">
            <a:extLst>
              <a:ext uri="{FF2B5EF4-FFF2-40B4-BE49-F238E27FC236}">
                <a16:creationId xmlns:a16="http://schemas.microsoft.com/office/drawing/2014/main" id="{5D00F169-C6C0-05E3-C7E3-07D77D57C464}"/>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49014801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97"/>
        <p:cNvGrpSpPr/>
        <p:nvPr/>
      </p:nvGrpSpPr>
      <p:grpSpPr>
        <a:xfrm>
          <a:off x="0" y="0"/>
          <a:ext cx="0" cy="0"/>
          <a:chOff x="0" y="0"/>
          <a:chExt cx="0" cy="0"/>
        </a:xfrm>
      </p:grpSpPr>
      <p:sp>
        <p:nvSpPr>
          <p:cNvPr id="698" name="Google Shape;698;g1eb205fd2b6_0_6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99" name="Google Shape;699;g1eb205fd2b6_0_6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15"/>
        <p:cNvGrpSpPr/>
        <p:nvPr/>
      </p:nvGrpSpPr>
      <p:grpSpPr>
        <a:xfrm>
          <a:off x="0" y="0"/>
          <a:ext cx="0" cy="0"/>
          <a:chOff x="0" y="0"/>
          <a:chExt cx="0" cy="0"/>
        </a:xfrm>
      </p:grpSpPr>
      <p:sp>
        <p:nvSpPr>
          <p:cNvPr id="716" name="Google Shape;716;g1eb205fd2b6_0_10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17" name="Google Shape;717;g1eb205fd2b6_0_10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15">
          <a:extLst>
            <a:ext uri="{FF2B5EF4-FFF2-40B4-BE49-F238E27FC236}">
              <a16:creationId xmlns:a16="http://schemas.microsoft.com/office/drawing/2014/main" id="{2B036211-B41C-652F-06AE-1B77B8A99E35}"/>
            </a:ext>
          </a:extLst>
        </p:cNvPr>
        <p:cNvGrpSpPr/>
        <p:nvPr/>
      </p:nvGrpSpPr>
      <p:grpSpPr>
        <a:xfrm>
          <a:off x="0" y="0"/>
          <a:ext cx="0" cy="0"/>
          <a:chOff x="0" y="0"/>
          <a:chExt cx="0" cy="0"/>
        </a:xfrm>
      </p:grpSpPr>
      <p:sp>
        <p:nvSpPr>
          <p:cNvPr id="716" name="Google Shape;716;g1eb205fd2b6_0_108:notes">
            <a:extLst>
              <a:ext uri="{FF2B5EF4-FFF2-40B4-BE49-F238E27FC236}">
                <a16:creationId xmlns:a16="http://schemas.microsoft.com/office/drawing/2014/main" id="{2EFE8FEF-0F68-DB44-773C-DE324B6FCD02}"/>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17" name="Google Shape;717;g1eb205fd2b6_0_108:notes">
            <a:extLst>
              <a:ext uri="{FF2B5EF4-FFF2-40B4-BE49-F238E27FC236}">
                <a16:creationId xmlns:a16="http://schemas.microsoft.com/office/drawing/2014/main" id="{9BA9DBEB-12A8-A462-58E5-80981A13C479}"/>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27037043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15">
          <a:extLst>
            <a:ext uri="{FF2B5EF4-FFF2-40B4-BE49-F238E27FC236}">
              <a16:creationId xmlns:a16="http://schemas.microsoft.com/office/drawing/2014/main" id="{5DB0DCBA-F2A4-F695-724E-D85C3B8BC93A}"/>
            </a:ext>
          </a:extLst>
        </p:cNvPr>
        <p:cNvGrpSpPr/>
        <p:nvPr/>
      </p:nvGrpSpPr>
      <p:grpSpPr>
        <a:xfrm>
          <a:off x="0" y="0"/>
          <a:ext cx="0" cy="0"/>
          <a:chOff x="0" y="0"/>
          <a:chExt cx="0" cy="0"/>
        </a:xfrm>
      </p:grpSpPr>
      <p:sp>
        <p:nvSpPr>
          <p:cNvPr id="716" name="Google Shape;716;g1eb205fd2b6_0_108:notes">
            <a:extLst>
              <a:ext uri="{FF2B5EF4-FFF2-40B4-BE49-F238E27FC236}">
                <a16:creationId xmlns:a16="http://schemas.microsoft.com/office/drawing/2014/main" id="{CF229A2A-6C13-F78F-E458-52593F6B842F}"/>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17" name="Google Shape;717;g1eb205fd2b6_0_108:notes">
            <a:extLst>
              <a:ext uri="{FF2B5EF4-FFF2-40B4-BE49-F238E27FC236}">
                <a16:creationId xmlns:a16="http://schemas.microsoft.com/office/drawing/2014/main" id="{63AF771F-F72C-927E-E15A-A853079B494E}"/>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39751055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1"/>
        <p:cNvGrpSpPr/>
        <p:nvPr/>
      </p:nvGrpSpPr>
      <p:grpSpPr>
        <a:xfrm>
          <a:off x="0" y="0"/>
          <a:ext cx="0" cy="0"/>
          <a:chOff x="0" y="0"/>
          <a:chExt cx="0" cy="0"/>
        </a:xfrm>
      </p:grpSpPr>
      <p:sp>
        <p:nvSpPr>
          <p:cNvPr id="802" name="Google Shape;802;g1eb205fd2b6_0_6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03" name="Google Shape;803;g1eb205fd2b6_0_6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1">
          <a:extLst>
            <a:ext uri="{FF2B5EF4-FFF2-40B4-BE49-F238E27FC236}">
              <a16:creationId xmlns:a16="http://schemas.microsoft.com/office/drawing/2014/main" id="{364B4A3A-DB0C-8DE9-593F-2AD7CAD7E8A0}"/>
            </a:ext>
          </a:extLst>
        </p:cNvPr>
        <p:cNvGrpSpPr/>
        <p:nvPr/>
      </p:nvGrpSpPr>
      <p:grpSpPr>
        <a:xfrm>
          <a:off x="0" y="0"/>
          <a:ext cx="0" cy="0"/>
          <a:chOff x="0" y="0"/>
          <a:chExt cx="0" cy="0"/>
        </a:xfrm>
      </p:grpSpPr>
      <p:sp>
        <p:nvSpPr>
          <p:cNvPr id="802" name="Google Shape;802;g1eb205fd2b6_0_68:notes">
            <a:extLst>
              <a:ext uri="{FF2B5EF4-FFF2-40B4-BE49-F238E27FC236}">
                <a16:creationId xmlns:a16="http://schemas.microsoft.com/office/drawing/2014/main" id="{4E95DCDE-3F50-89FD-496E-81B44667C2C5}"/>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03" name="Google Shape;803;g1eb205fd2b6_0_68:notes">
            <a:extLst>
              <a:ext uri="{FF2B5EF4-FFF2-40B4-BE49-F238E27FC236}">
                <a16:creationId xmlns:a16="http://schemas.microsoft.com/office/drawing/2014/main" id="{D4211FD3-6657-7A45-681C-60F29DCB1A79}"/>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37470935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7"/>
        <p:cNvGrpSpPr/>
        <p:nvPr/>
      </p:nvGrpSpPr>
      <p:grpSpPr>
        <a:xfrm>
          <a:off x="0" y="0"/>
          <a:ext cx="0" cy="0"/>
          <a:chOff x="0" y="0"/>
          <a:chExt cx="0" cy="0"/>
        </a:xfrm>
      </p:grpSpPr>
      <p:sp>
        <p:nvSpPr>
          <p:cNvPr id="808" name="Google Shape;808;g1eb205fd2b6_0_10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09" name="Google Shape;809;g1eb205fd2b6_0_10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11"/>
        <p:cNvGrpSpPr/>
        <p:nvPr/>
      </p:nvGrpSpPr>
      <p:grpSpPr>
        <a:xfrm>
          <a:off x="0" y="0"/>
          <a:ext cx="0" cy="0"/>
          <a:chOff x="0" y="0"/>
          <a:chExt cx="0" cy="0"/>
        </a:xfrm>
      </p:grpSpPr>
      <p:sp>
        <p:nvSpPr>
          <p:cNvPr id="1012" name="Google Shape;1012;g1eb205fd2b6_0_74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13" name="Google Shape;1013;g1eb205fd2b6_0_7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11">
          <a:extLst>
            <a:ext uri="{FF2B5EF4-FFF2-40B4-BE49-F238E27FC236}">
              <a16:creationId xmlns:a16="http://schemas.microsoft.com/office/drawing/2014/main" id="{B862D5A2-F0AD-B742-2EBD-CEFADD0EF3FC}"/>
            </a:ext>
          </a:extLst>
        </p:cNvPr>
        <p:cNvGrpSpPr/>
        <p:nvPr/>
      </p:nvGrpSpPr>
      <p:grpSpPr>
        <a:xfrm>
          <a:off x="0" y="0"/>
          <a:ext cx="0" cy="0"/>
          <a:chOff x="0" y="0"/>
          <a:chExt cx="0" cy="0"/>
        </a:xfrm>
      </p:grpSpPr>
      <p:sp>
        <p:nvSpPr>
          <p:cNvPr id="1012" name="Google Shape;1012;g1eb205fd2b6_0_740:notes">
            <a:extLst>
              <a:ext uri="{FF2B5EF4-FFF2-40B4-BE49-F238E27FC236}">
                <a16:creationId xmlns:a16="http://schemas.microsoft.com/office/drawing/2014/main" id="{6D0DD790-728A-F778-9EC2-C0CF4EF9BB9D}"/>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13" name="Google Shape;1013;g1eb205fd2b6_0_740:notes">
            <a:extLst>
              <a:ext uri="{FF2B5EF4-FFF2-40B4-BE49-F238E27FC236}">
                <a16:creationId xmlns:a16="http://schemas.microsoft.com/office/drawing/2014/main" id="{75F380FD-FFC7-9313-7407-B80E9A795BB8}"/>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11227890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11">
          <a:extLst>
            <a:ext uri="{FF2B5EF4-FFF2-40B4-BE49-F238E27FC236}">
              <a16:creationId xmlns:a16="http://schemas.microsoft.com/office/drawing/2014/main" id="{1B808765-0D4E-4B33-5613-B02073BCE7D3}"/>
            </a:ext>
          </a:extLst>
        </p:cNvPr>
        <p:cNvGrpSpPr/>
        <p:nvPr/>
      </p:nvGrpSpPr>
      <p:grpSpPr>
        <a:xfrm>
          <a:off x="0" y="0"/>
          <a:ext cx="0" cy="0"/>
          <a:chOff x="0" y="0"/>
          <a:chExt cx="0" cy="0"/>
        </a:xfrm>
      </p:grpSpPr>
      <p:sp>
        <p:nvSpPr>
          <p:cNvPr id="1012" name="Google Shape;1012;g1eb205fd2b6_0_740:notes">
            <a:extLst>
              <a:ext uri="{FF2B5EF4-FFF2-40B4-BE49-F238E27FC236}">
                <a16:creationId xmlns:a16="http://schemas.microsoft.com/office/drawing/2014/main" id="{26648184-2CF0-3FB1-32F2-971CB5F1032E}"/>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13" name="Google Shape;1013;g1eb205fd2b6_0_740:notes">
            <a:extLst>
              <a:ext uri="{FF2B5EF4-FFF2-40B4-BE49-F238E27FC236}">
                <a16:creationId xmlns:a16="http://schemas.microsoft.com/office/drawing/2014/main" id="{D7E7533A-5E45-2CB9-1180-36DA69303B16}"/>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9906164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1"/>
        <p:cNvGrpSpPr/>
        <p:nvPr/>
      </p:nvGrpSpPr>
      <p:grpSpPr>
        <a:xfrm>
          <a:off x="0" y="0"/>
          <a:ext cx="0" cy="0"/>
          <a:chOff x="0" y="0"/>
          <a:chExt cx="0" cy="0"/>
        </a:xfrm>
      </p:grpSpPr>
      <p:sp>
        <p:nvSpPr>
          <p:cNvPr id="12" name="Google Shape;12;p2"/>
          <p:cNvSpPr/>
          <p:nvPr/>
        </p:nvSpPr>
        <p:spPr>
          <a:xfrm rot="792854">
            <a:off x="4308645" y="599046"/>
            <a:ext cx="7190744" cy="5812319"/>
          </a:xfrm>
          <a:custGeom>
            <a:avLst/>
            <a:gdLst/>
            <a:ahLst/>
            <a:cxnLst/>
            <a:rect l="l" t="t" r="r" b="b"/>
            <a:pathLst>
              <a:path w="443060" h="389299" extrusionOk="0">
                <a:moveTo>
                  <a:pt x="206479" y="2041"/>
                </a:moveTo>
                <a:cubicBezTo>
                  <a:pt x="126723" y="11526"/>
                  <a:pt x="32669" y="76866"/>
                  <a:pt x="11165" y="162889"/>
                </a:cubicBezTo>
                <a:cubicBezTo>
                  <a:pt x="-14144" y="264128"/>
                  <a:pt x="-5449" y="398121"/>
                  <a:pt x="133714" y="388843"/>
                </a:cubicBezTo>
                <a:cubicBezTo>
                  <a:pt x="191416" y="384997"/>
                  <a:pt x="212681" y="289089"/>
                  <a:pt x="260096" y="270124"/>
                </a:cubicBezTo>
                <a:cubicBezTo>
                  <a:pt x="332120" y="241313"/>
                  <a:pt x="368193" y="296064"/>
                  <a:pt x="428604" y="235654"/>
                </a:cubicBezTo>
                <a:cubicBezTo>
                  <a:pt x="447022" y="217235"/>
                  <a:pt x="444043" y="165480"/>
                  <a:pt x="440092" y="143741"/>
                </a:cubicBezTo>
                <a:cubicBezTo>
                  <a:pt x="418872" y="27038"/>
                  <a:pt x="304002" y="-9557"/>
                  <a:pt x="206479" y="2041"/>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nvGrpSpPr>
          <p:cNvPr id="13" name="Google Shape;13;p2"/>
          <p:cNvGrpSpPr/>
          <p:nvPr/>
        </p:nvGrpSpPr>
        <p:grpSpPr>
          <a:xfrm>
            <a:off x="1847104" y="2886391"/>
            <a:ext cx="2549783" cy="4011304"/>
            <a:chOff x="5790625" y="1413435"/>
            <a:chExt cx="538770" cy="847572"/>
          </a:xfrm>
        </p:grpSpPr>
        <p:sp>
          <p:nvSpPr>
            <p:cNvPr id="14" name="Google Shape;14;p2"/>
            <p:cNvSpPr/>
            <p:nvPr/>
          </p:nvSpPr>
          <p:spPr>
            <a:xfrm>
              <a:off x="5790625" y="1413435"/>
              <a:ext cx="538770" cy="847572"/>
            </a:xfrm>
            <a:custGeom>
              <a:avLst/>
              <a:gdLst/>
              <a:ahLst/>
              <a:cxnLst/>
              <a:rect l="l" t="t" r="r" b="b"/>
              <a:pathLst>
                <a:path w="538770" h="847572" extrusionOk="0">
                  <a:moveTo>
                    <a:pt x="108464" y="840512"/>
                  </a:moveTo>
                  <a:lnTo>
                    <a:pt x="144978" y="474283"/>
                  </a:lnTo>
                  <a:cubicBezTo>
                    <a:pt x="144978" y="474283"/>
                    <a:pt x="115589" y="435340"/>
                    <a:pt x="104416" y="405108"/>
                  </a:cubicBezTo>
                  <a:cubicBezTo>
                    <a:pt x="93284" y="374873"/>
                    <a:pt x="85795" y="345079"/>
                    <a:pt x="70533" y="322956"/>
                  </a:cubicBezTo>
                  <a:cubicBezTo>
                    <a:pt x="55231" y="300832"/>
                    <a:pt x="-17190" y="242791"/>
                    <a:pt x="3780" y="221384"/>
                  </a:cubicBezTo>
                  <a:cubicBezTo>
                    <a:pt x="24749" y="199978"/>
                    <a:pt x="56810" y="208418"/>
                    <a:pt x="84621" y="243657"/>
                  </a:cubicBezTo>
                  <a:cubicBezTo>
                    <a:pt x="97291" y="259712"/>
                    <a:pt x="108748" y="300723"/>
                    <a:pt x="139473" y="288279"/>
                  </a:cubicBezTo>
                  <a:cubicBezTo>
                    <a:pt x="165826" y="277604"/>
                    <a:pt x="168012" y="196597"/>
                    <a:pt x="171939" y="164459"/>
                  </a:cubicBezTo>
                  <a:cubicBezTo>
                    <a:pt x="175906" y="132317"/>
                    <a:pt x="179873" y="8991"/>
                    <a:pt x="208493" y="761"/>
                  </a:cubicBezTo>
                  <a:cubicBezTo>
                    <a:pt x="261200" y="-14415"/>
                    <a:pt x="228410" y="202354"/>
                    <a:pt x="251161" y="203540"/>
                  </a:cubicBezTo>
                  <a:cubicBezTo>
                    <a:pt x="263710" y="204192"/>
                    <a:pt x="324270" y="-8473"/>
                    <a:pt x="370297" y="5789"/>
                  </a:cubicBezTo>
                  <a:cubicBezTo>
                    <a:pt x="396448" y="13889"/>
                    <a:pt x="370864" y="80258"/>
                    <a:pt x="350380" y="138972"/>
                  </a:cubicBezTo>
                  <a:cubicBezTo>
                    <a:pt x="333783" y="186635"/>
                    <a:pt x="317307" y="226707"/>
                    <a:pt x="327954" y="234399"/>
                  </a:cubicBezTo>
                  <a:cubicBezTo>
                    <a:pt x="343822" y="245839"/>
                    <a:pt x="441908" y="64576"/>
                    <a:pt x="473079" y="83351"/>
                  </a:cubicBezTo>
                  <a:cubicBezTo>
                    <a:pt x="495749" y="97005"/>
                    <a:pt x="465104" y="159727"/>
                    <a:pt x="431464" y="213008"/>
                  </a:cubicBezTo>
                  <a:cubicBezTo>
                    <a:pt x="405516" y="254121"/>
                    <a:pt x="375641" y="287522"/>
                    <a:pt x="382806" y="300039"/>
                  </a:cubicBezTo>
                  <a:cubicBezTo>
                    <a:pt x="402561" y="334497"/>
                    <a:pt x="526433" y="266116"/>
                    <a:pt x="537647" y="294837"/>
                  </a:cubicBezTo>
                  <a:cubicBezTo>
                    <a:pt x="547241" y="319511"/>
                    <a:pt x="492996" y="339865"/>
                    <a:pt x="466764" y="349438"/>
                  </a:cubicBezTo>
                  <a:cubicBezTo>
                    <a:pt x="440492" y="359016"/>
                    <a:pt x="394505" y="365238"/>
                    <a:pt x="382158" y="396190"/>
                  </a:cubicBezTo>
                  <a:cubicBezTo>
                    <a:pt x="359448" y="453192"/>
                    <a:pt x="320505" y="480039"/>
                    <a:pt x="320505" y="480039"/>
                  </a:cubicBezTo>
                  <a:cubicBezTo>
                    <a:pt x="320505" y="480039"/>
                    <a:pt x="327792" y="611316"/>
                    <a:pt x="332245" y="663812"/>
                  </a:cubicBezTo>
                  <a:cubicBezTo>
                    <a:pt x="336698" y="716308"/>
                    <a:pt x="349611" y="847572"/>
                    <a:pt x="349611" y="847572"/>
                  </a:cubicBezTo>
                  <a:lnTo>
                    <a:pt x="108464" y="840512"/>
                  </a:lnTo>
                  <a:close/>
                </a:path>
              </a:pathLst>
            </a:custGeom>
            <a:solidFill>
              <a:srgbClr val="CA845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5" name="Google Shape;15;p2"/>
            <p:cNvSpPr/>
            <p:nvPr/>
          </p:nvSpPr>
          <p:spPr>
            <a:xfrm>
              <a:off x="5961062" y="1895693"/>
              <a:ext cx="116508" cy="8485"/>
            </a:xfrm>
            <a:custGeom>
              <a:avLst/>
              <a:gdLst/>
              <a:ahLst/>
              <a:cxnLst/>
              <a:rect l="l" t="t" r="r" b="b"/>
              <a:pathLst>
                <a:path w="116508" h="8485" extrusionOk="0">
                  <a:moveTo>
                    <a:pt x="113878" y="3"/>
                  </a:moveTo>
                  <a:cubicBezTo>
                    <a:pt x="113473" y="-1"/>
                    <a:pt x="78376" y="-45"/>
                    <a:pt x="60969" y="384"/>
                  </a:cubicBezTo>
                  <a:cubicBezTo>
                    <a:pt x="59511" y="420"/>
                    <a:pt x="38137" y="1189"/>
                    <a:pt x="28584" y="1647"/>
                  </a:cubicBezTo>
                  <a:cubicBezTo>
                    <a:pt x="21985" y="1966"/>
                    <a:pt x="2878" y="3015"/>
                    <a:pt x="2554" y="3039"/>
                  </a:cubicBezTo>
                  <a:cubicBezTo>
                    <a:pt x="1057" y="3140"/>
                    <a:pt x="-77" y="4464"/>
                    <a:pt x="4" y="5950"/>
                  </a:cubicBezTo>
                  <a:cubicBezTo>
                    <a:pt x="125" y="7436"/>
                    <a:pt x="1421" y="8577"/>
                    <a:pt x="2919" y="8480"/>
                  </a:cubicBezTo>
                  <a:cubicBezTo>
                    <a:pt x="3242" y="8456"/>
                    <a:pt x="22228" y="7278"/>
                    <a:pt x="28867" y="6962"/>
                  </a:cubicBezTo>
                  <a:cubicBezTo>
                    <a:pt x="38380" y="6504"/>
                    <a:pt x="47812" y="6205"/>
                    <a:pt x="56799" y="5950"/>
                  </a:cubicBezTo>
                  <a:cubicBezTo>
                    <a:pt x="58256" y="5909"/>
                    <a:pt x="59633" y="5861"/>
                    <a:pt x="61131" y="5824"/>
                  </a:cubicBezTo>
                  <a:cubicBezTo>
                    <a:pt x="78416" y="5395"/>
                    <a:pt x="96592" y="5266"/>
                    <a:pt x="111732" y="5318"/>
                  </a:cubicBezTo>
                  <a:cubicBezTo>
                    <a:pt x="112785" y="5318"/>
                    <a:pt x="113473" y="5314"/>
                    <a:pt x="113878" y="5318"/>
                  </a:cubicBezTo>
                  <a:cubicBezTo>
                    <a:pt x="115335" y="5326"/>
                    <a:pt x="116509" y="4148"/>
                    <a:pt x="116509" y="2659"/>
                  </a:cubicBezTo>
                  <a:cubicBezTo>
                    <a:pt x="116509" y="1169"/>
                    <a:pt x="115335" y="11"/>
                    <a:pt x="113878" y="3"/>
                  </a:cubicBezTo>
                  <a:close/>
                </a:path>
              </a:pathLst>
            </a:custGeom>
            <a:solidFill>
              <a:srgbClr val="00000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6" name="Google Shape;16;p2"/>
            <p:cNvSpPr/>
            <p:nvPr/>
          </p:nvSpPr>
          <p:spPr>
            <a:xfrm>
              <a:off x="5932615" y="1640465"/>
              <a:ext cx="223813" cy="235323"/>
            </a:xfrm>
            <a:custGeom>
              <a:avLst/>
              <a:gdLst/>
              <a:ahLst/>
              <a:cxnLst/>
              <a:rect l="l" t="t" r="r" b="b"/>
              <a:pathLst>
                <a:path w="223813" h="235323" extrusionOk="0">
                  <a:moveTo>
                    <a:pt x="101438" y="37"/>
                  </a:moveTo>
                  <a:cubicBezTo>
                    <a:pt x="186004" y="5481"/>
                    <a:pt x="29908" y="151821"/>
                    <a:pt x="119979" y="170167"/>
                  </a:cubicBezTo>
                  <a:cubicBezTo>
                    <a:pt x="196205" y="185704"/>
                    <a:pt x="129573" y="63236"/>
                    <a:pt x="179041" y="59403"/>
                  </a:cubicBezTo>
                  <a:cubicBezTo>
                    <a:pt x="228469" y="55565"/>
                    <a:pt x="269476" y="261116"/>
                    <a:pt x="115769" y="232610"/>
                  </a:cubicBezTo>
                  <a:cubicBezTo>
                    <a:pt x="-108254" y="191060"/>
                    <a:pt x="53306" y="-3064"/>
                    <a:pt x="101438" y="37"/>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7" name="Google Shape;17;p2"/>
            <p:cNvSpPr/>
            <p:nvPr/>
          </p:nvSpPr>
          <p:spPr>
            <a:xfrm>
              <a:off x="5977567" y="1429008"/>
              <a:ext cx="44207" cy="198783"/>
            </a:xfrm>
            <a:custGeom>
              <a:avLst/>
              <a:gdLst/>
              <a:ahLst/>
              <a:cxnLst/>
              <a:rect l="l" t="t" r="r" b="b"/>
              <a:pathLst>
                <a:path w="44207" h="198783" extrusionOk="0">
                  <a:moveTo>
                    <a:pt x="23252" y="28"/>
                  </a:moveTo>
                  <a:cubicBezTo>
                    <a:pt x="42804" y="-2765"/>
                    <a:pt x="59321" y="203811"/>
                    <a:pt x="21349" y="198690"/>
                  </a:cubicBezTo>
                  <a:cubicBezTo>
                    <a:pt x="-16582" y="193569"/>
                    <a:pt x="3740" y="2817"/>
                    <a:pt x="23252" y="28"/>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8" name="Google Shape;18;p2"/>
            <p:cNvSpPr/>
            <p:nvPr/>
          </p:nvSpPr>
          <p:spPr>
            <a:xfrm>
              <a:off x="6076318" y="1433397"/>
              <a:ext cx="85209" cy="185555"/>
            </a:xfrm>
            <a:custGeom>
              <a:avLst/>
              <a:gdLst/>
              <a:ahLst/>
              <a:cxnLst/>
              <a:rect l="l" t="t" r="r" b="b"/>
              <a:pathLst>
                <a:path w="85209" h="185555" extrusionOk="0">
                  <a:moveTo>
                    <a:pt x="77763" y="436"/>
                  </a:moveTo>
                  <a:cubicBezTo>
                    <a:pt x="109621" y="11714"/>
                    <a:pt x="30359" y="190078"/>
                    <a:pt x="7406" y="185468"/>
                  </a:cubicBezTo>
                  <a:cubicBezTo>
                    <a:pt x="-22874" y="179399"/>
                    <a:pt x="47523" y="-10259"/>
                    <a:pt x="77763" y="436"/>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9" name="Google Shape;19;p2"/>
            <p:cNvSpPr/>
            <p:nvPr/>
          </p:nvSpPr>
          <p:spPr>
            <a:xfrm>
              <a:off x="6149557" y="1515829"/>
              <a:ext cx="110462" cy="153659"/>
            </a:xfrm>
            <a:custGeom>
              <a:avLst/>
              <a:gdLst/>
              <a:ahLst/>
              <a:cxnLst/>
              <a:rect l="l" t="t" r="r" b="b"/>
              <a:pathLst>
                <a:path w="110462" h="153659" extrusionOk="0">
                  <a:moveTo>
                    <a:pt x="105930" y="590"/>
                  </a:moveTo>
                  <a:cubicBezTo>
                    <a:pt x="132647" y="14904"/>
                    <a:pt x="33751" y="177303"/>
                    <a:pt x="4807" y="150727"/>
                  </a:cubicBezTo>
                  <a:cubicBezTo>
                    <a:pt x="-24137" y="124151"/>
                    <a:pt x="86256" y="-9960"/>
                    <a:pt x="105930" y="590"/>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0" name="Google Shape;20;p2"/>
            <p:cNvSpPr/>
            <p:nvPr/>
          </p:nvSpPr>
          <p:spPr>
            <a:xfrm>
              <a:off x="6204789" y="1712329"/>
              <a:ext cx="107214" cy="50413"/>
            </a:xfrm>
            <a:custGeom>
              <a:avLst/>
              <a:gdLst/>
              <a:ahLst/>
              <a:cxnLst/>
              <a:rect l="l" t="t" r="r" b="b"/>
              <a:pathLst>
                <a:path w="107214" h="50413" extrusionOk="0">
                  <a:moveTo>
                    <a:pt x="106845" y="4269"/>
                  </a:moveTo>
                  <a:cubicBezTo>
                    <a:pt x="114293" y="20644"/>
                    <a:pt x="6896" y="67485"/>
                    <a:pt x="379" y="43905"/>
                  </a:cubicBezTo>
                  <a:cubicBezTo>
                    <a:pt x="-7151" y="16762"/>
                    <a:pt x="99963" y="-10794"/>
                    <a:pt x="106845" y="4269"/>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1" name="Google Shape;21;p2"/>
            <p:cNvSpPr/>
            <p:nvPr/>
          </p:nvSpPr>
          <p:spPr>
            <a:xfrm>
              <a:off x="5812105" y="1633672"/>
              <a:ext cx="79400" cy="101227"/>
            </a:xfrm>
            <a:custGeom>
              <a:avLst/>
              <a:gdLst/>
              <a:ahLst/>
              <a:cxnLst/>
              <a:rect l="l" t="t" r="r" b="b"/>
              <a:pathLst>
                <a:path w="79400" h="101227" extrusionOk="0">
                  <a:moveTo>
                    <a:pt x="4038" y="4770"/>
                  </a:moveTo>
                  <a:cubicBezTo>
                    <a:pt x="-12154" y="20128"/>
                    <a:pt x="24886" y="45417"/>
                    <a:pt x="35290" y="61144"/>
                  </a:cubicBezTo>
                  <a:cubicBezTo>
                    <a:pt x="45734" y="76871"/>
                    <a:pt x="61036" y="109224"/>
                    <a:pt x="74031" y="99407"/>
                  </a:cubicBezTo>
                  <a:cubicBezTo>
                    <a:pt x="87065" y="89590"/>
                    <a:pt x="73950" y="53137"/>
                    <a:pt x="60388" y="33763"/>
                  </a:cubicBezTo>
                  <a:cubicBezTo>
                    <a:pt x="46787" y="14388"/>
                    <a:pt x="20190" y="-10589"/>
                    <a:pt x="4038" y="477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nvGrpSpPr>
          <p:cNvPr id="22" name="Google Shape;22;p2"/>
          <p:cNvGrpSpPr/>
          <p:nvPr/>
        </p:nvGrpSpPr>
        <p:grpSpPr>
          <a:xfrm>
            <a:off x="58672" y="4047644"/>
            <a:ext cx="2269234" cy="2812511"/>
            <a:chOff x="5410959" y="1665868"/>
            <a:chExt cx="479490" cy="594272"/>
          </a:xfrm>
        </p:grpSpPr>
        <p:sp>
          <p:nvSpPr>
            <p:cNvPr id="23" name="Google Shape;23;p2"/>
            <p:cNvSpPr/>
            <p:nvPr/>
          </p:nvSpPr>
          <p:spPr>
            <a:xfrm>
              <a:off x="5410959" y="1665868"/>
              <a:ext cx="479490" cy="594272"/>
            </a:xfrm>
            <a:custGeom>
              <a:avLst/>
              <a:gdLst/>
              <a:ahLst/>
              <a:cxnLst/>
              <a:rect l="l" t="t" r="r" b="b"/>
              <a:pathLst>
                <a:path w="479490" h="594272" extrusionOk="0">
                  <a:moveTo>
                    <a:pt x="119548" y="593847"/>
                  </a:moveTo>
                  <a:lnTo>
                    <a:pt x="167681" y="470618"/>
                  </a:lnTo>
                  <a:cubicBezTo>
                    <a:pt x="167681" y="470618"/>
                    <a:pt x="128373" y="447252"/>
                    <a:pt x="111736" y="416240"/>
                  </a:cubicBezTo>
                  <a:cubicBezTo>
                    <a:pt x="96555" y="387943"/>
                    <a:pt x="90888" y="362489"/>
                    <a:pt x="64778" y="339564"/>
                  </a:cubicBezTo>
                  <a:cubicBezTo>
                    <a:pt x="43970" y="321283"/>
                    <a:pt x="-10639" y="295177"/>
                    <a:pt x="1829" y="266917"/>
                  </a:cubicBezTo>
                  <a:cubicBezTo>
                    <a:pt x="24256" y="216181"/>
                    <a:pt x="106392" y="318210"/>
                    <a:pt x="128940" y="314919"/>
                  </a:cubicBezTo>
                  <a:cubicBezTo>
                    <a:pt x="160961" y="310256"/>
                    <a:pt x="129952" y="237195"/>
                    <a:pt x="118496" y="167146"/>
                  </a:cubicBezTo>
                  <a:cubicBezTo>
                    <a:pt x="108497" y="106036"/>
                    <a:pt x="95948" y="55649"/>
                    <a:pt x="122949" y="49868"/>
                  </a:cubicBezTo>
                  <a:cubicBezTo>
                    <a:pt x="154038" y="43213"/>
                    <a:pt x="183104" y="214724"/>
                    <a:pt x="197556" y="214947"/>
                  </a:cubicBezTo>
                  <a:cubicBezTo>
                    <a:pt x="220995" y="215311"/>
                    <a:pt x="206624" y="14702"/>
                    <a:pt x="235730" y="1416"/>
                  </a:cubicBezTo>
                  <a:cubicBezTo>
                    <a:pt x="282566" y="-19982"/>
                    <a:pt x="255647" y="208126"/>
                    <a:pt x="277749" y="212392"/>
                  </a:cubicBezTo>
                  <a:cubicBezTo>
                    <a:pt x="289449" y="214643"/>
                    <a:pt x="293011" y="169879"/>
                    <a:pt x="302321" y="124313"/>
                  </a:cubicBezTo>
                  <a:cubicBezTo>
                    <a:pt x="312846" y="72951"/>
                    <a:pt x="329363" y="20248"/>
                    <a:pt x="348470" y="26652"/>
                  </a:cubicBezTo>
                  <a:cubicBezTo>
                    <a:pt x="365229" y="32255"/>
                    <a:pt x="352882" y="111659"/>
                    <a:pt x="346608" y="172777"/>
                  </a:cubicBezTo>
                  <a:cubicBezTo>
                    <a:pt x="342681" y="211364"/>
                    <a:pt x="337904" y="244907"/>
                    <a:pt x="350089" y="247518"/>
                  </a:cubicBezTo>
                  <a:cubicBezTo>
                    <a:pt x="380814" y="254100"/>
                    <a:pt x="452669" y="147634"/>
                    <a:pt x="472302" y="156030"/>
                  </a:cubicBezTo>
                  <a:cubicBezTo>
                    <a:pt x="509423" y="171919"/>
                    <a:pt x="390773" y="294075"/>
                    <a:pt x="389194" y="320408"/>
                  </a:cubicBezTo>
                  <a:cubicBezTo>
                    <a:pt x="387575" y="346741"/>
                    <a:pt x="388709" y="378236"/>
                    <a:pt x="375714" y="408929"/>
                  </a:cubicBezTo>
                  <a:cubicBezTo>
                    <a:pt x="361505" y="442549"/>
                    <a:pt x="333856" y="464850"/>
                    <a:pt x="333856" y="464850"/>
                  </a:cubicBezTo>
                  <a:cubicBezTo>
                    <a:pt x="333856" y="464850"/>
                    <a:pt x="330901" y="527114"/>
                    <a:pt x="329241" y="544675"/>
                  </a:cubicBezTo>
                  <a:cubicBezTo>
                    <a:pt x="327582" y="562231"/>
                    <a:pt x="320862" y="594272"/>
                    <a:pt x="320862" y="594272"/>
                  </a:cubicBezTo>
                  <a:lnTo>
                    <a:pt x="119548" y="593847"/>
                  </a:lnTo>
                  <a:close/>
                </a:path>
              </a:pathLst>
            </a:custGeom>
            <a:solidFill>
              <a:srgbClr val="83442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4" name="Google Shape;24;p2"/>
            <p:cNvSpPr/>
            <p:nvPr/>
          </p:nvSpPr>
          <p:spPr>
            <a:xfrm>
              <a:off x="5590384" y="1877432"/>
              <a:ext cx="95712" cy="26964"/>
            </a:xfrm>
            <a:custGeom>
              <a:avLst/>
              <a:gdLst/>
              <a:ahLst/>
              <a:cxnLst/>
              <a:rect l="l" t="t" r="r" b="b"/>
              <a:pathLst>
                <a:path w="95712" h="26964" extrusionOk="0">
                  <a:moveTo>
                    <a:pt x="68813" y="3"/>
                  </a:moveTo>
                  <a:cubicBezTo>
                    <a:pt x="62579" y="52"/>
                    <a:pt x="56142" y="708"/>
                    <a:pt x="49827" y="2027"/>
                  </a:cubicBezTo>
                  <a:cubicBezTo>
                    <a:pt x="47722" y="2465"/>
                    <a:pt x="45577" y="2930"/>
                    <a:pt x="43390" y="3545"/>
                  </a:cubicBezTo>
                  <a:cubicBezTo>
                    <a:pt x="36671" y="5420"/>
                    <a:pt x="29627" y="8055"/>
                    <a:pt x="22381" y="11265"/>
                  </a:cubicBezTo>
                  <a:cubicBezTo>
                    <a:pt x="17078" y="13597"/>
                    <a:pt x="12017" y="16103"/>
                    <a:pt x="7322" y="18600"/>
                  </a:cubicBezTo>
                  <a:cubicBezTo>
                    <a:pt x="5703" y="19475"/>
                    <a:pt x="1655" y="21843"/>
                    <a:pt x="1371" y="22017"/>
                  </a:cubicBezTo>
                  <a:cubicBezTo>
                    <a:pt x="116" y="22778"/>
                    <a:pt x="-410" y="24405"/>
                    <a:pt x="359" y="25685"/>
                  </a:cubicBezTo>
                  <a:cubicBezTo>
                    <a:pt x="1128" y="26964"/>
                    <a:pt x="2748" y="27332"/>
                    <a:pt x="4043" y="26571"/>
                  </a:cubicBezTo>
                  <a:cubicBezTo>
                    <a:pt x="4286" y="26417"/>
                    <a:pt x="8253" y="24260"/>
                    <a:pt x="9872" y="23410"/>
                  </a:cubicBezTo>
                  <a:cubicBezTo>
                    <a:pt x="14447" y="20969"/>
                    <a:pt x="19385" y="18471"/>
                    <a:pt x="24527" y="16196"/>
                  </a:cubicBezTo>
                  <a:cubicBezTo>
                    <a:pt x="31570" y="13087"/>
                    <a:pt x="38492" y="10528"/>
                    <a:pt x="44888" y="8735"/>
                  </a:cubicBezTo>
                  <a:cubicBezTo>
                    <a:pt x="46993" y="8148"/>
                    <a:pt x="49017" y="7751"/>
                    <a:pt x="50960" y="7343"/>
                  </a:cubicBezTo>
                  <a:cubicBezTo>
                    <a:pt x="62903" y="4853"/>
                    <a:pt x="75007" y="4922"/>
                    <a:pt x="86017" y="6711"/>
                  </a:cubicBezTo>
                  <a:cubicBezTo>
                    <a:pt x="87799" y="6998"/>
                    <a:pt x="89337" y="7415"/>
                    <a:pt x="90673" y="7723"/>
                  </a:cubicBezTo>
                  <a:cubicBezTo>
                    <a:pt x="91482" y="7901"/>
                    <a:pt x="92049" y="8027"/>
                    <a:pt x="92333" y="8099"/>
                  </a:cubicBezTo>
                  <a:cubicBezTo>
                    <a:pt x="93790" y="8496"/>
                    <a:pt x="95207" y="7638"/>
                    <a:pt x="95611" y="6205"/>
                  </a:cubicBezTo>
                  <a:cubicBezTo>
                    <a:pt x="96016" y="4768"/>
                    <a:pt x="95166" y="3311"/>
                    <a:pt x="93709" y="2914"/>
                  </a:cubicBezTo>
                  <a:cubicBezTo>
                    <a:pt x="93385" y="2817"/>
                    <a:pt x="92737" y="2610"/>
                    <a:pt x="91847" y="2408"/>
                  </a:cubicBezTo>
                  <a:cubicBezTo>
                    <a:pt x="90349" y="2080"/>
                    <a:pt x="88770" y="1699"/>
                    <a:pt x="86908" y="1396"/>
                  </a:cubicBezTo>
                  <a:cubicBezTo>
                    <a:pt x="81079" y="453"/>
                    <a:pt x="75007" y="-45"/>
                    <a:pt x="68813" y="3"/>
                  </a:cubicBezTo>
                  <a:close/>
                </a:path>
              </a:pathLst>
            </a:custGeom>
            <a:solidFill>
              <a:srgbClr val="00000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5" name="Google Shape;25;p2"/>
            <p:cNvSpPr/>
            <p:nvPr/>
          </p:nvSpPr>
          <p:spPr>
            <a:xfrm>
              <a:off x="5513585" y="1994404"/>
              <a:ext cx="20211" cy="34586"/>
            </a:xfrm>
            <a:custGeom>
              <a:avLst/>
              <a:gdLst/>
              <a:ahLst/>
              <a:cxnLst/>
              <a:rect l="l" t="t" r="r" b="b"/>
              <a:pathLst>
                <a:path w="20211" h="34586" extrusionOk="0">
                  <a:moveTo>
                    <a:pt x="15950" y="556"/>
                  </a:moveTo>
                  <a:cubicBezTo>
                    <a:pt x="15465" y="912"/>
                    <a:pt x="14615" y="1564"/>
                    <a:pt x="13643" y="2451"/>
                  </a:cubicBezTo>
                  <a:cubicBezTo>
                    <a:pt x="12064" y="3920"/>
                    <a:pt x="10485" y="5459"/>
                    <a:pt x="8988" y="7260"/>
                  </a:cubicBezTo>
                  <a:cubicBezTo>
                    <a:pt x="7126" y="9478"/>
                    <a:pt x="5506" y="11851"/>
                    <a:pt x="4292" y="14219"/>
                  </a:cubicBezTo>
                  <a:cubicBezTo>
                    <a:pt x="3644" y="15502"/>
                    <a:pt x="3159" y="16814"/>
                    <a:pt x="2673" y="18267"/>
                  </a:cubicBezTo>
                  <a:cubicBezTo>
                    <a:pt x="1620" y="21222"/>
                    <a:pt x="810" y="24363"/>
                    <a:pt x="365" y="27501"/>
                  </a:cubicBezTo>
                  <a:cubicBezTo>
                    <a:pt x="123" y="29383"/>
                    <a:pt x="42" y="30921"/>
                    <a:pt x="1" y="31800"/>
                  </a:cubicBezTo>
                  <a:cubicBezTo>
                    <a:pt x="-40" y="33289"/>
                    <a:pt x="1175" y="34528"/>
                    <a:pt x="2673" y="34585"/>
                  </a:cubicBezTo>
                  <a:cubicBezTo>
                    <a:pt x="4130" y="34637"/>
                    <a:pt x="5385" y="33415"/>
                    <a:pt x="5425" y="31929"/>
                  </a:cubicBezTo>
                  <a:cubicBezTo>
                    <a:pt x="5466" y="31221"/>
                    <a:pt x="5587" y="29942"/>
                    <a:pt x="5830" y="28258"/>
                  </a:cubicBezTo>
                  <a:cubicBezTo>
                    <a:pt x="6195" y="25448"/>
                    <a:pt x="6802" y="22627"/>
                    <a:pt x="7733" y="20036"/>
                  </a:cubicBezTo>
                  <a:cubicBezTo>
                    <a:pt x="8138" y="18805"/>
                    <a:pt x="8583" y="17684"/>
                    <a:pt x="9109" y="16619"/>
                  </a:cubicBezTo>
                  <a:cubicBezTo>
                    <a:pt x="10121" y="14648"/>
                    <a:pt x="11538" y="12729"/>
                    <a:pt x="13157" y="10802"/>
                  </a:cubicBezTo>
                  <a:cubicBezTo>
                    <a:pt x="14493" y="9199"/>
                    <a:pt x="15910" y="7689"/>
                    <a:pt x="17327" y="6373"/>
                  </a:cubicBezTo>
                  <a:cubicBezTo>
                    <a:pt x="18177" y="5592"/>
                    <a:pt x="18865" y="5001"/>
                    <a:pt x="19230" y="4730"/>
                  </a:cubicBezTo>
                  <a:cubicBezTo>
                    <a:pt x="20404" y="3819"/>
                    <a:pt x="20525" y="2240"/>
                    <a:pt x="19594" y="1062"/>
                  </a:cubicBezTo>
                  <a:cubicBezTo>
                    <a:pt x="18703" y="-120"/>
                    <a:pt x="17124" y="-355"/>
                    <a:pt x="15950" y="556"/>
                  </a:cubicBezTo>
                  <a:close/>
                </a:path>
              </a:pathLst>
            </a:custGeom>
            <a:solidFill>
              <a:srgbClr val="00000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6" name="Google Shape;26;p2"/>
            <p:cNvSpPr/>
            <p:nvPr/>
          </p:nvSpPr>
          <p:spPr>
            <a:xfrm>
              <a:off x="5602610" y="2139891"/>
              <a:ext cx="106420" cy="11330"/>
            </a:xfrm>
            <a:custGeom>
              <a:avLst/>
              <a:gdLst/>
              <a:ahLst/>
              <a:cxnLst/>
              <a:rect l="l" t="t" r="r" b="b"/>
              <a:pathLst>
                <a:path w="106420" h="11330" extrusionOk="0">
                  <a:moveTo>
                    <a:pt x="100469" y="40"/>
                  </a:moveTo>
                  <a:cubicBezTo>
                    <a:pt x="87272" y="-89"/>
                    <a:pt x="72253" y="85"/>
                    <a:pt x="57963" y="672"/>
                  </a:cubicBezTo>
                  <a:cubicBezTo>
                    <a:pt x="55089" y="794"/>
                    <a:pt x="52296" y="899"/>
                    <a:pt x="49625" y="1052"/>
                  </a:cubicBezTo>
                  <a:cubicBezTo>
                    <a:pt x="41205" y="1534"/>
                    <a:pt x="32703" y="2299"/>
                    <a:pt x="24202" y="3202"/>
                  </a:cubicBezTo>
                  <a:cubicBezTo>
                    <a:pt x="18535" y="3805"/>
                    <a:pt x="13151" y="4457"/>
                    <a:pt x="8374" y="5101"/>
                  </a:cubicBezTo>
                  <a:cubicBezTo>
                    <a:pt x="6714" y="5327"/>
                    <a:pt x="2585" y="5943"/>
                    <a:pt x="2302" y="5987"/>
                  </a:cubicBezTo>
                  <a:cubicBezTo>
                    <a:pt x="844" y="6218"/>
                    <a:pt x="-208" y="7550"/>
                    <a:pt x="35" y="9023"/>
                  </a:cubicBezTo>
                  <a:cubicBezTo>
                    <a:pt x="278" y="10493"/>
                    <a:pt x="1735" y="11529"/>
                    <a:pt x="3193" y="11298"/>
                  </a:cubicBezTo>
                  <a:cubicBezTo>
                    <a:pt x="3476" y="11258"/>
                    <a:pt x="7483" y="10639"/>
                    <a:pt x="9143" y="10416"/>
                  </a:cubicBezTo>
                  <a:cubicBezTo>
                    <a:pt x="13880" y="9776"/>
                    <a:pt x="19102" y="9112"/>
                    <a:pt x="24688" y="8517"/>
                  </a:cubicBezTo>
                  <a:cubicBezTo>
                    <a:pt x="33108" y="7623"/>
                    <a:pt x="41569" y="6971"/>
                    <a:pt x="49867" y="6493"/>
                  </a:cubicBezTo>
                  <a:cubicBezTo>
                    <a:pt x="52499" y="6339"/>
                    <a:pt x="55251" y="6230"/>
                    <a:pt x="58085" y="6113"/>
                  </a:cubicBezTo>
                  <a:cubicBezTo>
                    <a:pt x="72294" y="5530"/>
                    <a:pt x="87353" y="5352"/>
                    <a:pt x="100469" y="5481"/>
                  </a:cubicBezTo>
                  <a:cubicBezTo>
                    <a:pt x="102048" y="5497"/>
                    <a:pt x="103181" y="5469"/>
                    <a:pt x="103748" y="5481"/>
                  </a:cubicBezTo>
                  <a:cubicBezTo>
                    <a:pt x="105246" y="5506"/>
                    <a:pt x="106379" y="4315"/>
                    <a:pt x="106420" y="2825"/>
                  </a:cubicBezTo>
                  <a:cubicBezTo>
                    <a:pt x="106460" y="1336"/>
                    <a:pt x="105246" y="194"/>
                    <a:pt x="103748" y="166"/>
                  </a:cubicBezTo>
                  <a:cubicBezTo>
                    <a:pt x="103141" y="158"/>
                    <a:pt x="102088" y="57"/>
                    <a:pt x="100469" y="40"/>
                  </a:cubicBezTo>
                  <a:close/>
                </a:path>
              </a:pathLst>
            </a:custGeom>
            <a:solidFill>
              <a:srgbClr val="00000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7" name="Google Shape;27;p2"/>
            <p:cNvSpPr/>
            <p:nvPr/>
          </p:nvSpPr>
          <p:spPr>
            <a:xfrm>
              <a:off x="5426884" y="1927053"/>
              <a:ext cx="91399" cy="79868"/>
            </a:xfrm>
            <a:custGeom>
              <a:avLst/>
              <a:gdLst/>
              <a:ahLst/>
              <a:cxnLst/>
              <a:rect l="l" t="t" r="r" b="b"/>
              <a:pathLst>
                <a:path w="91399" h="79868" extrusionOk="0">
                  <a:moveTo>
                    <a:pt x="1651" y="2796"/>
                  </a:moveTo>
                  <a:cubicBezTo>
                    <a:pt x="-13125" y="22835"/>
                    <a:pt x="75772" y="99186"/>
                    <a:pt x="89779" y="75282"/>
                  </a:cubicBezTo>
                  <a:cubicBezTo>
                    <a:pt x="102611" y="53422"/>
                    <a:pt x="35453" y="14160"/>
                    <a:pt x="21325" y="3404"/>
                  </a:cubicBezTo>
                  <a:cubicBezTo>
                    <a:pt x="17560" y="554"/>
                    <a:pt x="5416" y="-2272"/>
                    <a:pt x="1651" y="2796"/>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8" name="Google Shape;28;p2"/>
            <p:cNvSpPr/>
            <p:nvPr/>
          </p:nvSpPr>
          <p:spPr>
            <a:xfrm>
              <a:off x="5530961" y="1742630"/>
              <a:ext cx="52484" cy="158578"/>
            </a:xfrm>
            <a:custGeom>
              <a:avLst/>
              <a:gdLst/>
              <a:ahLst/>
              <a:cxnLst/>
              <a:rect l="l" t="t" r="r" b="b"/>
              <a:pathLst>
                <a:path w="52484" h="158578" extrusionOk="0">
                  <a:moveTo>
                    <a:pt x="37923" y="157313"/>
                  </a:moveTo>
                  <a:cubicBezTo>
                    <a:pt x="25171" y="152305"/>
                    <a:pt x="21528" y="132591"/>
                    <a:pt x="16711" y="121556"/>
                  </a:cubicBezTo>
                  <a:cubicBezTo>
                    <a:pt x="6226" y="97453"/>
                    <a:pt x="-12598" y="3982"/>
                    <a:pt x="12379" y="63"/>
                  </a:cubicBezTo>
                  <a:cubicBezTo>
                    <a:pt x="26062" y="-2082"/>
                    <a:pt x="38125" y="51033"/>
                    <a:pt x="40797" y="74427"/>
                  </a:cubicBezTo>
                  <a:cubicBezTo>
                    <a:pt x="43388" y="97396"/>
                    <a:pt x="67434" y="168927"/>
                    <a:pt x="37923" y="157313"/>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9" name="Google Shape;29;p2"/>
            <p:cNvSpPr/>
            <p:nvPr/>
          </p:nvSpPr>
          <p:spPr>
            <a:xfrm>
              <a:off x="5632951" y="1696791"/>
              <a:ext cx="37299" cy="164206"/>
            </a:xfrm>
            <a:custGeom>
              <a:avLst/>
              <a:gdLst/>
              <a:ahLst/>
              <a:cxnLst/>
              <a:rect l="l" t="t" r="r" b="b"/>
              <a:pathLst>
                <a:path w="37299" h="164206" extrusionOk="0">
                  <a:moveTo>
                    <a:pt x="23372" y="0"/>
                  </a:moveTo>
                  <a:cubicBezTo>
                    <a:pt x="44624" y="-121"/>
                    <a:pt x="41022" y="167127"/>
                    <a:pt x="16207" y="164168"/>
                  </a:cubicBezTo>
                  <a:cubicBezTo>
                    <a:pt x="-8609" y="161204"/>
                    <a:pt x="-3913" y="154"/>
                    <a:pt x="23372" y="0"/>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0" name="Google Shape;30;p2"/>
            <p:cNvSpPr/>
            <p:nvPr/>
          </p:nvSpPr>
          <p:spPr>
            <a:xfrm>
              <a:off x="5709019" y="1714362"/>
              <a:ext cx="48042" cy="163972"/>
            </a:xfrm>
            <a:custGeom>
              <a:avLst/>
              <a:gdLst/>
              <a:ahLst/>
              <a:cxnLst/>
              <a:rect l="l" t="t" r="r" b="b"/>
              <a:pathLst>
                <a:path w="48042" h="163972" extrusionOk="0">
                  <a:moveTo>
                    <a:pt x="37051" y="2"/>
                  </a:moveTo>
                  <a:cubicBezTo>
                    <a:pt x="60814" y="706"/>
                    <a:pt x="43690" y="171169"/>
                    <a:pt x="8228" y="163736"/>
                  </a:cubicBezTo>
                  <a:cubicBezTo>
                    <a:pt x="-6466" y="160664"/>
                    <a:pt x="1144" y="112941"/>
                    <a:pt x="10738" y="69650"/>
                  </a:cubicBezTo>
                  <a:cubicBezTo>
                    <a:pt x="18834" y="33160"/>
                    <a:pt x="27093" y="-294"/>
                    <a:pt x="37051" y="2"/>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1" name="Google Shape;31;p2"/>
            <p:cNvSpPr/>
            <p:nvPr/>
          </p:nvSpPr>
          <p:spPr>
            <a:xfrm>
              <a:off x="5788372" y="1826694"/>
              <a:ext cx="97694" cy="121389"/>
            </a:xfrm>
            <a:custGeom>
              <a:avLst/>
              <a:gdLst/>
              <a:ahLst/>
              <a:cxnLst/>
              <a:rect l="l" t="t" r="r" b="b"/>
              <a:pathLst>
                <a:path w="97694" h="121389" extrusionOk="0">
                  <a:moveTo>
                    <a:pt x="93189" y="427"/>
                  </a:moveTo>
                  <a:cubicBezTo>
                    <a:pt x="118854" y="12442"/>
                    <a:pt x="27609" y="135570"/>
                    <a:pt x="2349" y="120037"/>
                  </a:cubicBezTo>
                  <a:cubicBezTo>
                    <a:pt x="-15665" y="108985"/>
                    <a:pt x="75296" y="-7928"/>
                    <a:pt x="93189" y="427"/>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2" name="Google Shape;32;p2"/>
            <p:cNvSpPr/>
            <p:nvPr/>
          </p:nvSpPr>
          <p:spPr>
            <a:xfrm>
              <a:off x="5561612" y="1901153"/>
              <a:ext cx="198942" cy="215917"/>
            </a:xfrm>
            <a:custGeom>
              <a:avLst/>
              <a:gdLst/>
              <a:ahLst/>
              <a:cxnLst/>
              <a:rect l="l" t="t" r="r" b="b"/>
              <a:pathLst>
                <a:path w="221662" h="240576" extrusionOk="0">
                  <a:moveTo>
                    <a:pt x="105401" y="681"/>
                  </a:moveTo>
                  <a:cubicBezTo>
                    <a:pt x="37433" y="10514"/>
                    <a:pt x="2942" y="54731"/>
                    <a:pt x="15654" y="100086"/>
                  </a:cubicBezTo>
                  <a:cubicBezTo>
                    <a:pt x="26462" y="138621"/>
                    <a:pt x="-10376" y="178272"/>
                    <a:pt x="2942" y="202548"/>
                  </a:cubicBezTo>
                  <a:cubicBezTo>
                    <a:pt x="43383" y="276143"/>
                    <a:pt x="144910" y="223481"/>
                    <a:pt x="169806" y="205236"/>
                  </a:cubicBezTo>
                  <a:cubicBezTo>
                    <a:pt x="194702" y="186987"/>
                    <a:pt x="221582" y="169953"/>
                    <a:pt x="221663" y="112461"/>
                  </a:cubicBezTo>
                  <a:cubicBezTo>
                    <a:pt x="221784" y="37980"/>
                    <a:pt x="152116" y="-6080"/>
                    <a:pt x="105401" y="681"/>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nvGrpSpPr>
          <p:cNvPr id="33" name="Google Shape;33;p2"/>
          <p:cNvGrpSpPr/>
          <p:nvPr/>
        </p:nvGrpSpPr>
        <p:grpSpPr>
          <a:xfrm>
            <a:off x="3426848" y="4441565"/>
            <a:ext cx="2233791" cy="2418796"/>
            <a:chOff x="4039955" y="3994227"/>
            <a:chExt cx="2640414" cy="2859096"/>
          </a:xfrm>
        </p:grpSpPr>
        <p:grpSp>
          <p:nvGrpSpPr>
            <p:cNvPr id="34" name="Google Shape;34;p2"/>
            <p:cNvGrpSpPr/>
            <p:nvPr/>
          </p:nvGrpSpPr>
          <p:grpSpPr>
            <a:xfrm>
              <a:off x="4039955" y="3994227"/>
              <a:ext cx="2640414" cy="2859096"/>
              <a:chOff x="6113777" y="1739514"/>
              <a:chExt cx="471983" cy="511064"/>
            </a:xfrm>
          </p:grpSpPr>
          <p:sp>
            <p:nvSpPr>
              <p:cNvPr id="35" name="Google Shape;35;p2"/>
              <p:cNvSpPr/>
              <p:nvPr/>
            </p:nvSpPr>
            <p:spPr>
              <a:xfrm>
                <a:off x="6113777" y="1739514"/>
                <a:ext cx="471983" cy="511064"/>
              </a:xfrm>
              <a:custGeom>
                <a:avLst/>
                <a:gdLst/>
                <a:ahLst/>
                <a:cxnLst/>
                <a:rect l="l" t="t" r="r" b="b"/>
                <a:pathLst>
                  <a:path w="471983" h="511064" extrusionOk="0">
                    <a:moveTo>
                      <a:pt x="93414" y="511065"/>
                    </a:moveTo>
                    <a:lnTo>
                      <a:pt x="127419" y="408837"/>
                    </a:lnTo>
                    <a:cubicBezTo>
                      <a:pt x="127419" y="408837"/>
                      <a:pt x="93212" y="370457"/>
                      <a:pt x="81877" y="341201"/>
                    </a:cubicBezTo>
                    <a:cubicBezTo>
                      <a:pt x="71514" y="314508"/>
                      <a:pt x="61029" y="291697"/>
                      <a:pt x="39048" y="267489"/>
                    </a:cubicBezTo>
                    <a:cubicBezTo>
                      <a:pt x="21520" y="248183"/>
                      <a:pt x="-12242" y="224903"/>
                      <a:pt x="4558" y="203407"/>
                    </a:cubicBezTo>
                    <a:cubicBezTo>
                      <a:pt x="34717" y="164816"/>
                      <a:pt x="107381" y="275707"/>
                      <a:pt x="130091" y="277148"/>
                    </a:cubicBezTo>
                    <a:cubicBezTo>
                      <a:pt x="162273" y="279196"/>
                      <a:pt x="173486" y="187255"/>
                      <a:pt x="173486" y="126056"/>
                    </a:cubicBezTo>
                    <a:cubicBezTo>
                      <a:pt x="173486" y="72661"/>
                      <a:pt x="160694" y="2600"/>
                      <a:pt x="198139" y="1130"/>
                    </a:cubicBezTo>
                    <a:cubicBezTo>
                      <a:pt x="229715" y="-112"/>
                      <a:pt x="230079" y="176689"/>
                      <a:pt x="244288" y="179584"/>
                    </a:cubicBezTo>
                    <a:cubicBezTo>
                      <a:pt x="267241" y="184264"/>
                      <a:pt x="267322" y="-3901"/>
                      <a:pt x="311285" y="62"/>
                    </a:cubicBezTo>
                    <a:cubicBezTo>
                      <a:pt x="346625" y="3252"/>
                      <a:pt x="291854" y="197987"/>
                      <a:pt x="312904" y="205719"/>
                    </a:cubicBezTo>
                    <a:cubicBezTo>
                      <a:pt x="324036" y="209803"/>
                      <a:pt x="333590" y="177916"/>
                      <a:pt x="350025" y="141236"/>
                    </a:cubicBezTo>
                    <a:cubicBezTo>
                      <a:pt x="368606" y="99889"/>
                      <a:pt x="379658" y="53918"/>
                      <a:pt x="411314" y="73304"/>
                    </a:cubicBezTo>
                    <a:cubicBezTo>
                      <a:pt x="426171" y="82409"/>
                      <a:pt x="408156" y="127926"/>
                      <a:pt x="390183" y="172613"/>
                    </a:cubicBezTo>
                    <a:cubicBezTo>
                      <a:pt x="377755" y="203557"/>
                      <a:pt x="350349" y="247823"/>
                      <a:pt x="359174" y="256515"/>
                    </a:cubicBezTo>
                    <a:cubicBezTo>
                      <a:pt x="366663" y="263882"/>
                      <a:pt x="444225" y="161776"/>
                      <a:pt x="462765" y="171391"/>
                    </a:cubicBezTo>
                    <a:cubicBezTo>
                      <a:pt x="488350" y="184648"/>
                      <a:pt x="456046" y="230606"/>
                      <a:pt x="422365" y="265384"/>
                    </a:cubicBezTo>
                    <a:cubicBezTo>
                      <a:pt x="403582" y="284730"/>
                      <a:pt x="385730" y="299291"/>
                      <a:pt x="385730" y="299291"/>
                    </a:cubicBezTo>
                    <a:cubicBezTo>
                      <a:pt x="385730" y="299291"/>
                      <a:pt x="362696" y="349140"/>
                      <a:pt x="350147" y="375703"/>
                    </a:cubicBezTo>
                    <a:cubicBezTo>
                      <a:pt x="323308" y="432580"/>
                      <a:pt x="287603" y="444671"/>
                      <a:pt x="287603" y="444671"/>
                    </a:cubicBezTo>
                    <a:lnTo>
                      <a:pt x="271087" y="509263"/>
                    </a:lnTo>
                    <a:lnTo>
                      <a:pt x="93414" y="511065"/>
                    </a:lnTo>
                    <a:close/>
                  </a:path>
                </a:pathLst>
              </a:custGeom>
              <a:solidFill>
                <a:srgbClr val="FDBB8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6" name="Google Shape;36;p2"/>
              <p:cNvSpPr/>
              <p:nvPr/>
            </p:nvSpPr>
            <p:spPr>
              <a:xfrm>
                <a:off x="6319319" y="1930959"/>
                <a:ext cx="73474" cy="10292"/>
              </a:xfrm>
              <a:custGeom>
                <a:avLst/>
                <a:gdLst/>
                <a:ahLst/>
                <a:cxnLst/>
                <a:rect l="l" t="t" r="r" b="b"/>
                <a:pathLst>
                  <a:path w="73474" h="10292" extrusionOk="0">
                    <a:moveTo>
                      <a:pt x="36277" y="98"/>
                    </a:moveTo>
                    <a:cubicBezTo>
                      <a:pt x="29355" y="405"/>
                      <a:pt x="21987" y="1280"/>
                      <a:pt x="14620" y="2502"/>
                    </a:cubicBezTo>
                    <a:cubicBezTo>
                      <a:pt x="11341" y="3049"/>
                      <a:pt x="8305" y="3559"/>
                      <a:pt x="5512" y="4146"/>
                    </a:cubicBezTo>
                    <a:cubicBezTo>
                      <a:pt x="3852" y="4498"/>
                      <a:pt x="2637" y="4870"/>
                      <a:pt x="1990" y="5032"/>
                    </a:cubicBezTo>
                    <a:cubicBezTo>
                      <a:pt x="533" y="5384"/>
                      <a:pt x="-277" y="6749"/>
                      <a:pt x="87" y="8194"/>
                    </a:cubicBezTo>
                    <a:cubicBezTo>
                      <a:pt x="451" y="9643"/>
                      <a:pt x="1787" y="10570"/>
                      <a:pt x="3244" y="10218"/>
                    </a:cubicBezTo>
                    <a:cubicBezTo>
                      <a:pt x="3852" y="10072"/>
                      <a:pt x="5066" y="9801"/>
                      <a:pt x="6645" y="9461"/>
                    </a:cubicBezTo>
                    <a:cubicBezTo>
                      <a:pt x="9357" y="8890"/>
                      <a:pt x="12312" y="8348"/>
                      <a:pt x="15510" y="7813"/>
                    </a:cubicBezTo>
                    <a:cubicBezTo>
                      <a:pt x="22676" y="6623"/>
                      <a:pt x="29841" y="5834"/>
                      <a:pt x="36520" y="5538"/>
                    </a:cubicBezTo>
                    <a:cubicBezTo>
                      <a:pt x="36885" y="5522"/>
                      <a:pt x="37168" y="5425"/>
                      <a:pt x="37532" y="5413"/>
                    </a:cubicBezTo>
                    <a:cubicBezTo>
                      <a:pt x="45386" y="5129"/>
                      <a:pt x="53765" y="5518"/>
                      <a:pt x="62064" y="6295"/>
                    </a:cubicBezTo>
                    <a:cubicBezTo>
                      <a:pt x="64291" y="6506"/>
                      <a:pt x="66355" y="6708"/>
                      <a:pt x="68136" y="6931"/>
                    </a:cubicBezTo>
                    <a:cubicBezTo>
                      <a:pt x="69229" y="7060"/>
                      <a:pt x="70039" y="7251"/>
                      <a:pt x="70403" y="7307"/>
                    </a:cubicBezTo>
                    <a:cubicBezTo>
                      <a:pt x="71901" y="7522"/>
                      <a:pt x="73237" y="6506"/>
                      <a:pt x="73439" y="5032"/>
                    </a:cubicBezTo>
                    <a:cubicBezTo>
                      <a:pt x="73682" y="3559"/>
                      <a:pt x="72670" y="2085"/>
                      <a:pt x="71172" y="1871"/>
                    </a:cubicBezTo>
                    <a:cubicBezTo>
                      <a:pt x="70767" y="1806"/>
                      <a:pt x="70039" y="1753"/>
                      <a:pt x="68905" y="1616"/>
                    </a:cubicBezTo>
                    <a:cubicBezTo>
                      <a:pt x="67043" y="1389"/>
                      <a:pt x="64857" y="1195"/>
                      <a:pt x="62590" y="984"/>
                    </a:cubicBezTo>
                    <a:cubicBezTo>
                      <a:pt x="54089" y="187"/>
                      <a:pt x="45507" y="-194"/>
                      <a:pt x="37411" y="98"/>
                    </a:cubicBezTo>
                    <a:cubicBezTo>
                      <a:pt x="37006" y="110"/>
                      <a:pt x="36641" y="81"/>
                      <a:pt x="36277" y="98"/>
                    </a:cubicBezTo>
                    <a:close/>
                  </a:path>
                </a:pathLst>
              </a:custGeom>
              <a:solidFill>
                <a:srgbClr val="00000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7" name="Google Shape;37;p2"/>
              <p:cNvSpPr/>
              <p:nvPr/>
            </p:nvSpPr>
            <p:spPr>
              <a:xfrm>
                <a:off x="6269970" y="2156009"/>
                <a:ext cx="94366" cy="23675"/>
              </a:xfrm>
              <a:custGeom>
                <a:avLst/>
                <a:gdLst/>
                <a:ahLst/>
                <a:cxnLst/>
                <a:rect l="l" t="t" r="r" b="b"/>
                <a:pathLst>
                  <a:path w="94366" h="23675" extrusionOk="0">
                    <a:moveTo>
                      <a:pt x="3774" y="224"/>
                    </a:moveTo>
                    <a:cubicBezTo>
                      <a:pt x="2397" y="-367"/>
                      <a:pt x="819" y="249"/>
                      <a:pt x="211" y="1617"/>
                    </a:cubicBezTo>
                    <a:cubicBezTo>
                      <a:pt x="-355" y="2985"/>
                      <a:pt x="252" y="4568"/>
                      <a:pt x="1628" y="5159"/>
                    </a:cubicBezTo>
                    <a:cubicBezTo>
                      <a:pt x="1952" y="5301"/>
                      <a:pt x="6486" y="7224"/>
                      <a:pt x="8308" y="7940"/>
                    </a:cubicBezTo>
                    <a:cubicBezTo>
                      <a:pt x="13529" y="9988"/>
                      <a:pt x="19075" y="12101"/>
                      <a:pt x="24783" y="14012"/>
                    </a:cubicBezTo>
                    <a:cubicBezTo>
                      <a:pt x="30613" y="15971"/>
                      <a:pt x="36199" y="17567"/>
                      <a:pt x="41583" y="18947"/>
                    </a:cubicBezTo>
                    <a:cubicBezTo>
                      <a:pt x="44700" y="19748"/>
                      <a:pt x="47736" y="20542"/>
                      <a:pt x="50570" y="21097"/>
                    </a:cubicBezTo>
                    <a:cubicBezTo>
                      <a:pt x="64090" y="23736"/>
                      <a:pt x="77085" y="24137"/>
                      <a:pt x="88136" y="23250"/>
                    </a:cubicBezTo>
                    <a:cubicBezTo>
                      <a:pt x="89230" y="23161"/>
                      <a:pt x="91861" y="22768"/>
                      <a:pt x="92063" y="22744"/>
                    </a:cubicBezTo>
                    <a:cubicBezTo>
                      <a:pt x="93561" y="22529"/>
                      <a:pt x="94573" y="21182"/>
                      <a:pt x="94330" y="19708"/>
                    </a:cubicBezTo>
                    <a:cubicBezTo>
                      <a:pt x="94128" y="18230"/>
                      <a:pt x="92792" y="17218"/>
                      <a:pt x="91294" y="17429"/>
                    </a:cubicBezTo>
                    <a:cubicBezTo>
                      <a:pt x="90687" y="17518"/>
                      <a:pt x="89432" y="17664"/>
                      <a:pt x="87651" y="17809"/>
                    </a:cubicBezTo>
                    <a:cubicBezTo>
                      <a:pt x="77045" y="18659"/>
                      <a:pt x="64577" y="18315"/>
                      <a:pt x="51582" y="15785"/>
                    </a:cubicBezTo>
                    <a:cubicBezTo>
                      <a:pt x="48829" y="15247"/>
                      <a:pt x="45995" y="14538"/>
                      <a:pt x="43000" y="13761"/>
                    </a:cubicBezTo>
                    <a:cubicBezTo>
                      <a:pt x="37738" y="12413"/>
                      <a:pt x="32111" y="10745"/>
                      <a:pt x="26403" y="8827"/>
                    </a:cubicBezTo>
                    <a:cubicBezTo>
                      <a:pt x="20816" y="6944"/>
                      <a:pt x="15311" y="4896"/>
                      <a:pt x="10210" y="2880"/>
                    </a:cubicBezTo>
                    <a:cubicBezTo>
                      <a:pt x="8429" y="2176"/>
                      <a:pt x="4057" y="354"/>
                      <a:pt x="3774" y="224"/>
                    </a:cubicBezTo>
                    <a:close/>
                  </a:path>
                </a:pathLst>
              </a:custGeom>
              <a:solidFill>
                <a:srgbClr val="00000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8" name="Google Shape;38;p2"/>
              <p:cNvSpPr/>
              <p:nvPr/>
            </p:nvSpPr>
            <p:spPr>
              <a:xfrm>
                <a:off x="6487563" y="1923194"/>
                <a:ext cx="90796" cy="95941"/>
              </a:xfrm>
              <a:custGeom>
                <a:avLst/>
                <a:gdLst/>
                <a:ahLst/>
                <a:cxnLst/>
                <a:rect l="l" t="t" r="r" b="b"/>
                <a:pathLst>
                  <a:path w="90796" h="95941" extrusionOk="0">
                    <a:moveTo>
                      <a:pt x="88292" y="681"/>
                    </a:moveTo>
                    <a:cubicBezTo>
                      <a:pt x="106064" y="13513"/>
                      <a:pt x="24170" y="111608"/>
                      <a:pt x="3079" y="93784"/>
                    </a:cubicBezTo>
                    <a:cubicBezTo>
                      <a:pt x="-18012" y="75960"/>
                      <a:pt x="75703" y="-8395"/>
                      <a:pt x="88292" y="681"/>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9" name="Google Shape;39;p2"/>
              <p:cNvSpPr/>
              <p:nvPr/>
            </p:nvSpPr>
            <p:spPr>
              <a:xfrm>
                <a:off x="6295786" y="1753852"/>
                <a:ext cx="35864" cy="172434"/>
              </a:xfrm>
              <a:custGeom>
                <a:avLst/>
                <a:gdLst/>
                <a:ahLst/>
                <a:cxnLst/>
                <a:rect l="l" t="t" r="r" b="b"/>
                <a:pathLst>
                  <a:path w="35864" h="172434" extrusionOk="0">
                    <a:moveTo>
                      <a:pt x="14431" y="131"/>
                    </a:moveTo>
                    <a:cubicBezTo>
                      <a:pt x="27466" y="-3302"/>
                      <a:pt x="32283" y="61772"/>
                      <a:pt x="33295" y="83093"/>
                    </a:cubicBezTo>
                    <a:cubicBezTo>
                      <a:pt x="34348" y="105609"/>
                      <a:pt x="43254" y="169484"/>
                      <a:pt x="20260" y="172362"/>
                    </a:cubicBezTo>
                    <a:cubicBezTo>
                      <a:pt x="303" y="174868"/>
                      <a:pt x="1598" y="111207"/>
                      <a:pt x="424" y="88044"/>
                    </a:cubicBezTo>
                    <a:cubicBezTo>
                      <a:pt x="-790" y="63966"/>
                      <a:pt x="-304" y="4025"/>
                      <a:pt x="14431" y="131"/>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0" name="Google Shape;40;p2"/>
              <p:cNvSpPr/>
              <p:nvPr/>
            </p:nvSpPr>
            <p:spPr>
              <a:xfrm>
                <a:off x="6384066" y="1747575"/>
                <a:ext cx="44912" cy="178777"/>
              </a:xfrm>
              <a:custGeom>
                <a:avLst/>
                <a:gdLst/>
                <a:ahLst/>
                <a:cxnLst/>
                <a:rect l="l" t="t" r="r" b="b"/>
                <a:pathLst>
                  <a:path w="44912" h="178777" extrusionOk="0">
                    <a:moveTo>
                      <a:pt x="37636" y="0"/>
                    </a:moveTo>
                    <a:cubicBezTo>
                      <a:pt x="56460" y="203"/>
                      <a:pt x="35652" y="183174"/>
                      <a:pt x="10595" y="178697"/>
                    </a:cubicBezTo>
                    <a:cubicBezTo>
                      <a:pt x="-17459" y="173689"/>
                      <a:pt x="16748" y="-223"/>
                      <a:pt x="37636" y="0"/>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1" name="Google Shape;41;p2"/>
              <p:cNvSpPr/>
              <p:nvPr/>
            </p:nvSpPr>
            <p:spPr>
              <a:xfrm>
                <a:off x="6124636" y="1946983"/>
                <a:ext cx="94783" cy="91404"/>
              </a:xfrm>
              <a:custGeom>
                <a:avLst/>
                <a:gdLst/>
                <a:ahLst/>
                <a:cxnLst/>
                <a:rect l="l" t="t" r="r" b="b"/>
                <a:pathLst>
                  <a:path w="94783" h="91404" extrusionOk="0">
                    <a:moveTo>
                      <a:pt x="1675" y="4148"/>
                    </a:moveTo>
                    <a:cubicBezTo>
                      <a:pt x="12119" y="-8681"/>
                      <a:pt x="41589" y="11078"/>
                      <a:pt x="55960" y="25020"/>
                    </a:cubicBezTo>
                    <a:cubicBezTo>
                      <a:pt x="70331" y="38966"/>
                      <a:pt x="106400" y="78824"/>
                      <a:pt x="91057" y="89656"/>
                    </a:cubicBezTo>
                    <a:cubicBezTo>
                      <a:pt x="78427" y="98562"/>
                      <a:pt x="56688" y="71318"/>
                      <a:pt x="45030" y="55620"/>
                    </a:cubicBezTo>
                    <a:cubicBezTo>
                      <a:pt x="32885" y="39265"/>
                      <a:pt x="-8810" y="16980"/>
                      <a:pt x="1675" y="4148"/>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2" name="Google Shape;42;p2"/>
              <p:cNvSpPr/>
              <p:nvPr/>
            </p:nvSpPr>
            <p:spPr>
              <a:xfrm>
                <a:off x="6243069" y="1953813"/>
                <a:ext cx="186818" cy="188203"/>
              </a:xfrm>
              <a:custGeom>
                <a:avLst/>
                <a:gdLst/>
                <a:ahLst/>
                <a:cxnLst/>
                <a:rect l="l" t="t" r="r" b="b"/>
                <a:pathLst>
                  <a:path w="186818" h="188203" extrusionOk="0">
                    <a:moveTo>
                      <a:pt x="135035" y="109354"/>
                    </a:moveTo>
                    <a:cubicBezTo>
                      <a:pt x="228385" y="49773"/>
                      <a:pt x="173613" y="6369"/>
                      <a:pt x="139893" y="973"/>
                    </a:cubicBezTo>
                    <a:cubicBezTo>
                      <a:pt x="53263" y="-12880"/>
                      <a:pt x="-31181" y="125060"/>
                      <a:pt x="11365" y="167298"/>
                    </a:cubicBezTo>
                    <a:cubicBezTo>
                      <a:pt x="69738" y="225227"/>
                      <a:pt x="73746" y="148499"/>
                      <a:pt x="135035" y="109354"/>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3" name="Google Shape;43;p2"/>
              <p:cNvSpPr/>
              <p:nvPr/>
            </p:nvSpPr>
            <p:spPr>
              <a:xfrm>
                <a:off x="6288502" y="1981043"/>
                <a:ext cx="163597" cy="173381"/>
              </a:xfrm>
              <a:custGeom>
                <a:avLst/>
                <a:gdLst/>
                <a:ahLst/>
                <a:cxnLst/>
                <a:rect l="l" t="t" r="r" b="b"/>
                <a:pathLst>
                  <a:path w="163597" h="173381" extrusionOk="0">
                    <a:moveTo>
                      <a:pt x="5482" y="116743"/>
                    </a:moveTo>
                    <a:cubicBezTo>
                      <a:pt x="18112" y="143672"/>
                      <a:pt x="38353" y="123063"/>
                      <a:pt x="54383" y="131349"/>
                    </a:cubicBezTo>
                    <a:cubicBezTo>
                      <a:pt x="64948" y="136802"/>
                      <a:pt x="69807" y="167232"/>
                      <a:pt x="100613" y="172539"/>
                    </a:cubicBezTo>
                    <a:cubicBezTo>
                      <a:pt x="169390" y="184379"/>
                      <a:pt x="189186" y="68494"/>
                      <a:pt x="122796" y="14909"/>
                    </a:cubicBezTo>
                    <a:cubicBezTo>
                      <a:pt x="58593" y="-36936"/>
                      <a:pt x="-21843" y="58507"/>
                      <a:pt x="5482" y="116743"/>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
          <p:nvSpPr>
            <p:cNvPr id="44" name="Google Shape;44;p2"/>
            <p:cNvSpPr/>
            <p:nvPr/>
          </p:nvSpPr>
          <p:spPr>
            <a:xfrm rot="-9362095">
              <a:off x="5995679" y="4414603"/>
              <a:ext cx="200652" cy="964736"/>
            </a:xfrm>
            <a:custGeom>
              <a:avLst/>
              <a:gdLst/>
              <a:ahLst/>
              <a:cxnLst/>
              <a:rect l="l" t="t" r="r" b="b"/>
              <a:pathLst>
                <a:path w="35864" h="172434" extrusionOk="0">
                  <a:moveTo>
                    <a:pt x="14431" y="131"/>
                  </a:moveTo>
                  <a:cubicBezTo>
                    <a:pt x="27466" y="-3302"/>
                    <a:pt x="32283" y="61772"/>
                    <a:pt x="33295" y="83093"/>
                  </a:cubicBezTo>
                  <a:cubicBezTo>
                    <a:pt x="34348" y="105609"/>
                    <a:pt x="43254" y="169484"/>
                    <a:pt x="20260" y="172362"/>
                  </a:cubicBezTo>
                  <a:cubicBezTo>
                    <a:pt x="303" y="174868"/>
                    <a:pt x="1598" y="111207"/>
                    <a:pt x="424" y="88044"/>
                  </a:cubicBezTo>
                  <a:cubicBezTo>
                    <a:pt x="-790" y="63966"/>
                    <a:pt x="-304" y="4025"/>
                    <a:pt x="14431" y="131"/>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
        <p:nvSpPr>
          <p:cNvPr id="45" name="Google Shape;45;p2"/>
          <p:cNvSpPr/>
          <p:nvPr/>
        </p:nvSpPr>
        <p:spPr>
          <a:xfrm flipH="1">
            <a:off x="9852233" y="5360425"/>
            <a:ext cx="2432941" cy="1615294"/>
          </a:xfrm>
          <a:custGeom>
            <a:avLst/>
            <a:gdLst/>
            <a:ahLst/>
            <a:cxnLst/>
            <a:rect l="l" t="t" r="r" b="b"/>
            <a:pathLst>
              <a:path w="746301" h="495489" extrusionOk="0">
                <a:moveTo>
                  <a:pt x="25765" y="229"/>
                </a:moveTo>
                <a:cubicBezTo>
                  <a:pt x="14366" y="1686"/>
                  <a:pt x="4391" y="9847"/>
                  <a:pt x="1096" y="21611"/>
                </a:cubicBezTo>
                <a:cubicBezTo>
                  <a:pt x="-3296" y="37289"/>
                  <a:pt x="5909" y="53522"/>
                  <a:pt x="21592" y="57915"/>
                </a:cubicBezTo>
                <a:cubicBezTo>
                  <a:pt x="31765" y="61125"/>
                  <a:pt x="41764" y="65104"/>
                  <a:pt x="50435" y="71452"/>
                </a:cubicBezTo>
                <a:cubicBezTo>
                  <a:pt x="64753" y="81940"/>
                  <a:pt x="69303" y="95757"/>
                  <a:pt x="72570" y="112819"/>
                </a:cubicBezTo>
                <a:cubicBezTo>
                  <a:pt x="76909" y="135469"/>
                  <a:pt x="75695" y="158693"/>
                  <a:pt x="79784" y="181382"/>
                </a:cubicBezTo>
                <a:cubicBezTo>
                  <a:pt x="81702" y="192061"/>
                  <a:pt x="84662" y="202587"/>
                  <a:pt x="89398" y="212379"/>
                </a:cubicBezTo>
                <a:cubicBezTo>
                  <a:pt x="98972" y="232178"/>
                  <a:pt x="115205" y="247517"/>
                  <a:pt x="135190" y="256528"/>
                </a:cubicBezTo>
                <a:cubicBezTo>
                  <a:pt x="145671" y="261252"/>
                  <a:pt x="156965" y="264450"/>
                  <a:pt x="168336" y="266142"/>
                </a:cubicBezTo>
                <a:cubicBezTo>
                  <a:pt x="176607" y="267373"/>
                  <a:pt x="184917" y="267773"/>
                  <a:pt x="193257" y="267154"/>
                </a:cubicBezTo>
                <a:cubicBezTo>
                  <a:pt x="231892" y="264280"/>
                  <a:pt x="264273" y="241282"/>
                  <a:pt x="292687" y="216678"/>
                </a:cubicBezTo>
                <a:cubicBezTo>
                  <a:pt x="309745" y="201910"/>
                  <a:pt x="325978" y="185896"/>
                  <a:pt x="344300" y="172655"/>
                </a:cubicBezTo>
                <a:cubicBezTo>
                  <a:pt x="351777" y="167254"/>
                  <a:pt x="359817" y="162300"/>
                  <a:pt x="368463" y="158992"/>
                </a:cubicBezTo>
                <a:cubicBezTo>
                  <a:pt x="374463" y="156701"/>
                  <a:pt x="380871" y="155357"/>
                  <a:pt x="387312" y="155576"/>
                </a:cubicBezTo>
                <a:cubicBezTo>
                  <a:pt x="392185" y="155746"/>
                  <a:pt x="396930" y="156891"/>
                  <a:pt x="401480" y="158612"/>
                </a:cubicBezTo>
                <a:cubicBezTo>
                  <a:pt x="406738" y="160603"/>
                  <a:pt x="411985" y="163210"/>
                  <a:pt x="415903" y="167343"/>
                </a:cubicBezTo>
                <a:cubicBezTo>
                  <a:pt x="422360" y="174152"/>
                  <a:pt x="424477" y="183977"/>
                  <a:pt x="425263" y="193021"/>
                </a:cubicBezTo>
                <a:cubicBezTo>
                  <a:pt x="426639" y="208857"/>
                  <a:pt x="424736" y="224876"/>
                  <a:pt x="422862" y="240586"/>
                </a:cubicBezTo>
                <a:cubicBezTo>
                  <a:pt x="419033" y="272652"/>
                  <a:pt x="412843" y="307162"/>
                  <a:pt x="420077" y="339134"/>
                </a:cubicBezTo>
                <a:cubicBezTo>
                  <a:pt x="422810" y="351213"/>
                  <a:pt x="427582" y="362811"/>
                  <a:pt x="435007" y="372786"/>
                </a:cubicBezTo>
                <a:cubicBezTo>
                  <a:pt x="447483" y="389553"/>
                  <a:pt x="466254" y="402791"/>
                  <a:pt x="487126" y="406053"/>
                </a:cubicBezTo>
                <a:cubicBezTo>
                  <a:pt x="496441" y="407515"/>
                  <a:pt x="505837" y="406985"/>
                  <a:pt x="515083" y="405296"/>
                </a:cubicBezTo>
                <a:cubicBezTo>
                  <a:pt x="540893" y="400584"/>
                  <a:pt x="565599" y="386468"/>
                  <a:pt x="592503" y="389861"/>
                </a:cubicBezTo>
                <a:cubicBezTo>
                  <a:pt x="599061" y="390691"/>
                  <a:pt x="605400" y="392468"/>
                  <a:pt x="611477" y="395050"/>
                </a:cubicBezTo>
                <a:cubicBezTo>
                  <a:pt x="626361" y="401370"/>
                  <a:pt x="638534" y="411721"/>
                  <a:pt x="650695" y="422120"/>
                </a:cubicBezTo>
                <a:cubicBezTo>
                  <a:pt x="662029" y="431816"/>
                  <a:pt x="673069" y="441900"/>
                  <a:pt x="683711" y="452356"/>
                </a:cubicBezTo>
                <a:cubicBezTo>
                  <a:pt x="690727" y="459250"/>
                  <a:pt x="697633" y="466322"/>
                  <a:pt x="703952" y="473859"/>
                </a:cubicBezTo>
                <a:cubicBezTo>
                  <a:pt x="706174" y="476511"/>
                  <a:pt x="708271" y="479268"/>
                  <a:pt x="710279" y="482085"/>
                </a:cubicBezTo>
                <a:cubicBezTo>
                  <a:pt x="710773" y="482777"/>
                  <a:pt x="712736" y="485862"/>
                  <a:pt x="712554" y="485498"/>
                </a:cubicBezTo>
                <a:cubicBezTo>
                  <a:pt x="716797" y="494307"/>
                  <a:pt x="727407" y="497966"/>
                  <a:pt x="736211" y="493724"/>
                </a:cubicBezTo>
                <a:cubicBezTo>
                  <a:pt x="745016" y="489477"/>
                  <a:pt x="748805" y="478996"/>
                  <a:pt x="744559" y="470192"/>
                </a:cubicBezTo>
                <a:cubicBezTo>
                  <a:pt x="740863" y="462666"/>
                  <a:pt x="735151" y="455926"/>
                  <a:pt x="729759" y="449571"/>
                </a:cubicBezTo>
                <a:cubicBezTo>
                  <a:pt x="721569" y="439920"/>
                  <a:pt x="712756" y="430707"/>
                  <a:pt x="703701" y="421869"/>
                </a:cubicBezTo>
                <a:cubicBezTo>
                  <a:pt x="692949" y="411381"/>
                  <a:pt x="681853" y="401277"/>
                  <a:pt x="670555" y="391379"/>
                </a:cubicBezTo>
                <a:cubicBezTo>
                  <a:pt x="663062" y="384817"/>
                  <a:pt x="655492" y="378316"/>
                  <a:pt x="647278" y="372656"/>
                </a:cubicBezTo>
                <a:cubicBezTo>
                  <a:pt x="630907" y="361378"/>
                  <a:pt x="612472" y="353517"/>
                  <a:pt x="592628" y="351278"/>
                </a:cubicBezTo>
                <a:cubicBezTo>
                  <a:pt x="573295" y="349096"/>
                  <a:pt x="554390" y="352703"/>
                  <a:pt x="535704" y="357350"/>
                </a:cubicBezTo>
                <a:cubicBezTo>
                  <a:pt x="522418" y="360654"/>
                  <a:pt x="504448" y="367301"/>
                  <a:pt x="490919" y="362030"/>
                </a:cubicBezTo>
                <a:cubicBezTo>
                  <a:pt x="485228" y="359816"/>
                  <a:pt x="480479" y="355424"/>
                  <a:pt x="476500" y="350898"/>
                </a:cubicBezTo>
                <a:cubicBezTo>
                  <a:pt x="467481" y="340656"/>
                  <a:pt x="465627" y="327479"/>
                  <a:pt x="465618" y="314213"/>
                </a:cubicBezTo>
                <a:cubicBezTo>
                  <a:pt x="465606" y="297434"/>
                  <a:pt x="468420" y="280659"/>
                  <a:pt x="470934" y="264118"/>
                </a:cubicBezTo>
                <a:cubicBezTo>
                  <a:pt x="477848" y="218605"/>
                  <a:pt x="487891" y="161134"/>
                  <a:pt x="449045" y="126607"/>
                </a:cubicBezTo>
                <a:cubicBezTo>
                  <a:pt x="443755" y="121903"/>
                  <a:pt x="437877" y="117831"/>
                  <a:pt x="431590" y="114588"/>
                </a:cubicBezTo>
                <a:cubicBezTo>
                  <a:pt x="423101" y="110216"/>
                  <a:pt x="414122" y="106942"/>
                  <a:pt x="404771" y="104974"/>
                </a:cubicBezTo>
                <a:cubicBezTo>
                  <a:pt x="398452" y="103650"/>
                  <a:pt x="391999" y="102958"/>
                  <a:pt x="385543" y="102950"/>
                </a:cubicBezTo>
                <a:cubicBezTo>
                  <a:pt x="334188" y="102889"/>
                  <a:pt x="294723" y="144168"/>
                  <a:pt x="257266" y="173922"/>
                </a:cubicBezTo>
                <a:cubicBezTo>
                  <a:pt x="232001" y="193992"/>
                  <a:pt x="202555" y="215265"/>
                  <a:pt x="169093" y="204153"/>
                </a:cubicBezTo>
                <a:cubicBezTo>
                  <a:pt x="159224" y="200878"/>
                  <a:pt x="149982" y="195502"/>
                  <a:pt x="145566" y="185686"/>
                </a:cubicBezTo>
                <a:cubicBezTo>
                  <a:pt x="143898" y="181982"/>
                  <a:pt x="142744" y="178140"/>
                  <a:pt x="141894" y="174173"/>
                </a:cubicBezTo>
                <a:cubicBezTo>
                  <a:pt x="140744" y="168789"/>
                  <a:pt x="140113" y="163332"/>
                  <a:pt x="139619" y="157855"/>
                </a:cubicBezTo>
                <a:cubicBezTo>
                  <a:pt x="137773" y="137452"/>
                  <a:pt x="138655" y="116556"/>
                  <a:pt x="134810" y="96372"/>
                </a:cubicBezTo>
                <a:cubicBezTo>
                  <a:pt x="133122" y="87506"/>
                  <a:pt x="130584" y="78641"/>
                  <a:pt x="127094" y="70314"/>
                </a:cubicBezTo>
                <a:cubicBezTo>
                  <a:pt x="115986" y="43803"/>
                  <a:pt x="94976" y="23773"/>
                  <a:pt x="69028" y="11867"/>
                </a:cubicBezTo>
                <a:cubicBezTo>
                  <a:pt x="58891" y="7216"/>
                  <a:pt x="48204" y="3828"/>
                  <a:pt x="37404" y="1115"/>
                </a:cubicBezTo>
                <a:cubicBezTo>
                  <a:pt x="33481" y="18"/>
                  <a:pt x="29562" y="-253"/>
                  <a:pt x="25765" y="229"/>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6" name="Google Shape;46;p2"/>
          <p:cNvSpPr/>
          <p:nvPr/>
        </p:nvSpPr>
        <p:spPr>
          <a:xfrm>
            <a:off x="11277282" y="69186"/>
            <a:ext cx="958479" cy="1863529"/>
          </a:xfrm>
          <a:custGeom>
            <a:avLst/>
            <a:gdLst/>
            <a:ahLst/>
            <a:cxnLst/>
            <a:rect l="l" t="t" r="r" b="b"/>
            <a:pathLst>
              <a:path w="352382" h="685121" extrusionOk="0">
                <a:moveTo>
                  <a:pt x="108205" y="54971"/>
                </a:moveTo>
                <a:cubicBezTo>
                  <a:pt x="64295" y="123514"/>
                  <a:pt x="80378" y="228381"/>
                  <a:pt x="80378" y="228381"/>
                </a:cubicBezTo>
                <a:cubicBezTo>
                  <a:pt x="80378" y="228381"/>
                  <a:pt x="12981" y="256382"/>
                  <a:pt x="1796" y="334806"/>
                </a:cubicBezTo>
                <a:cubicBezTo>
                  <a:pt x="-16453" y="462787"/>
                  <a:pt x="110407" y="500528"/>
                  <a:pt x="110407" y="500528"/>
                </a:cubicBezTo>
                <a:cubicBezTo>
                  <a:pt x="93219" y="522898"/>
                  <a:pt x="68072" y="629874"/>
                  <a:pt x="174699" y="672177"/>
                </a:cubicBezTo>
                <a:cubicBezTo>
                  <a:pt x="215010" y="688167"/>
                  <a:pt x="266321" y="687276"/>
                  <a:pt x="307069" y="680560"/>
                </a:cubicBezTo>
                <a:cubicBezTo>
                  <a:pt x="354703" y="672711"/>
                  <a:pt x="352363" y="644216"/>
                  <a:pt x="352363" y="644216"/>
                </a:cubicBezTo>
                <a:cubicBezTo>
                  <a:pt x="352363" y="644216"/>
                  <a:pt x="352797" y="611819"/>
                  <a:pt x="307433" y="619920"/>
                </a:cubicBezTo>
                <a:cubicBezTo>
                  <a:pt x="261762" y="628081"/>
                  <a:pt x="203457" y="651369"/>
                  <a:pt x="157139" y="600561"/>
                </a:cubicBezTo>
                <a:cubicBezTo>
                  <a:pt x="127664" y="568233"/>
                  <a:pt x="125806" y="534694"/>
                  <a:pt x="149018" y="506325"/>
                </a:cubicBezTo>
                <a:cubicBezTo>
                  <a:pt x="160664" y="495553"/>
                  <a:pt x="196417" y="498682"/>
                  <a:pt x="211691" y="494334"/>
                </a:cubicBezTo>
                <a:cubicBezTo>
                  <a:pt x="226094" y="490234"/>
                  <a:pt x="219455" y="465803"/>
                  <a:pt x="208635" y="466066"/>
                </a:cubicBezTo>
                <a:cubicBezTo>
                  <a:pt x="184824" y="466653"/>
                  <a:pt x="149864" y="467240"/>
                  <a:pt x="123523" y="489914"/>
                </a:cubicBezTo>
                <a:cubicBezTo>
                  <a:pt x="116086" y="488938"/>
                  <a:pt x="12463" y="456282"/>
                  <a:pt x="16171" y="359674"/>
                </a:cubicBezTo>
                <a:cubicBezTo>
                  <a:pt x="19300" y="278011"/>
                  <a:pt x="94656" y="258964"/>
                  <a:pt x="94656" y="258964"/>
                </a:cubicBezTo>
                <a:cubicBezTo>
                  <a:pt x="94656" y="258964"/>
                  <a:pt x="124077" y="408781"/>
                  <a:pt x="206440" y="406786"/>
                </a:cubicBezTo>
                <a:cubicBezTo>
                  <a:pt x="245254" y="405843"/>
                  <a:pt x="273534" y="364058"/>
                  <a:pt x="269612" y="333361"/>
                </a:cubicBezTo>
                <a:cubicBezTo>
                  <a:pt x="254087" y="211828"/>
                  <a:pt x="131651" y="215856"/>
                  <a:pt x="131651" y="215856"/>
                </a:cubicBezTo>
                <a:cubicBezTo>
                  <a:pt x="131651" y="215856"/>
                  <a:pt x="106565" y="138508"/>
                  <a:pt x="160187" y="70779"/>
                </a:cubicBezTo>
                <a:cubicBezTo>
                  <a:pt x="207675" y="10794"/>
                  <a:pt x="275368" y="53939"/>
                  <a:pt x="304203" y="83822"/>
                </a:cubicBezTo>
                <a:cubicBezTo>
                  <a:pt x="322116" y="102387"/>
                  <a:pt x="357217" y="93493"/>
                  <a:pt x="335414" y="53603"/>
                </a:cubicBezTo>
                <a:cubicBezTo>
                  <a:pt x="309684" y="6531"/>
                  <a:pt x="168651" y="-39378"/>
                  <a:pt x="108205" y="54971"/>
                </a:cubicBezTo>
                <a:close/>
                <a:moveTo>
                  <a:pt x="197304" y="291463"/>
                </a:moveTo>
                <a:cubicBezTo>
                  <a:pt x="213071" y="307291"/>
                  <a:pt x="230268" y="338210"/>
                  <a:pt x="208570" y="351776"/>
                </a:cubicBezTo>
                <a:cubicBezTo>
                  <a:pt x="195640" y="359860"/>
                  <a:pt x="170169" y="329539"/>
                  <a:pt x="162794" y="308432"/>
                </a:cubicBezTo>
                <a:cubicBezTo>
                  <a:pt x="156110" y="289309"/>
                  <a:pt x="153766" y="282609"/>
                  <a:pt x="150265" y="262430"/>
                </a:cubicBezTo>
                <a:cubicBezTo>
                  <a:pt x="150479" y="262417"/>
                  <a:pt x="174671" y="268753"/>
                  <a:pt x="197304" y="291463"/>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nvGrpSpPr>
          <p:cNvPr id="47" name="Google Shape;47;p2"/>
          <p:cNvGrpSpPr/>
          <p:nvPr/>
        </p:nvGrpSpPr>
        <p:grpSpPr>
          <a:xfrm>
            <a:off x="58682" y="1566498"/>
            <a:ext cx="1490918" cy="1863561"/>
            <a:chOff x="294081" y="806179"/>
            <a:chExt cx="326283" cy="407835"/>
          </a:xfrm>
        </p:grpSpPr>
        <p:sp>
          <p:nvSpPr>
            <p:cNvPr id="48" name="Google Shape;48;p2"/>
            <p:cNvSpPr/>
            <p:nvPr/>
          </p:nvSpPr>
          <p:spPr>
            <a:xfrm>
              <a:off x="294081" y="910488"/>
              <a:ext cx="40284" cy="49764"/>
            </a:xfrm>
            <a:custGeom>
              <a:avLst/>
              <a:gdLst/>
              <a:ahLst/>
              <a:cxnLst/>
              <a:rect l="l" t="t" r="r" b="b"/>
              <a:pathLst>
                <a:path w="40284" h="49764" extrusionOk="0">
                  <a:moveTo>
                    <a:pt x="3451" y="1335"/>
                  </a:moveTo>
                  <a:cubicBezTo>
                    <a:pt x="-8037" y="10727"/>
                    <a:pt x="11056" y="60147"/>
                    <a:pt x="32723" y="47796"/>
                  </a:cubicBezTo>
                  <a:cubicBezTo>
                    <a:pt x="57381" y="33741"/>
                    <a:pt x="14814" y="-7951"/>
                    <a:pt x="3451" y="1335"/>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9" name="Google Shape;49;p2"/>
            <p:cNvSpPr/>
            <p:nvPr/>
          </p:nvSpPr>
          <p:spPr>
            <a:xfrm>
              <a:off x="350234" y="858974"/>
              <a:ext cx="39117" cy="43972"/>
            </a:xfrm>
            <a:custGeom>
              <a:avLst/>
              <a:gdLst/>
              <a:ahLst/>
              <a:cxnLst/>
              <a:rect l="l" t="t" r="r" b="b"/>
              <a:pathLst>
                <a:path w="39117" h="43972" extrusionOk="0">
                  <a:moveTo>
                    <a:pt x="4702" y="1713"/>
                  </a:moveTo>
                  <a:cubicBezTo>
                    <a:pt x="-10298" y="10332"/>
                    <a:pt x="13819" y="53752"/>
                    <a:pt x="31813" y="41956"/>
                  </a:cubicBezTo>
                  <a:cubicBezTo>
                    <a:pt x="53368" y="27824"/>
                    <a:pt x="22033" y="-8241"/>
                    <a:pt x="4702" y="1713"/>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0" name="Google Shape;50;p2"/>
            <p:cNvSpPr/>
            <p:nvPr/>
          </p:nvSpPr>
          <p:spPr>
            <a:xfrm>
              <a:off x="362269" y="943534"/>
              <a:ext cx="52002" cy="68663"/>
            </a:xfrm>
            <a:custGeom>
              <a:avLst/>
              <a:gdLst/>
              <a:ahLst/>
              <a:cxnLst/>
              <a:rect l="l" t="t" r="r" b="b"/>
              <a:pathLst>
                <a:path w="52002" h="68663" extrusionOk="0">
                  <a:moveTo>
                    <a:pt x="10877" y="314"/>
                  </a:moveTo>
                  <a:cubicBezTo>
                    <a:pt x="-17027" y="6548"/>
                    <a:pt x="14090" y="78386"/>
                    <a:pt x="44299" y="67553"/>
                  </a:cubicBezTo>
                  <a:cubicBezTo>
                    <a:pt x="66949" y="59433"/>
                    <a:pt x="34752" y="-5026"/>
                    <a:pt x="10877" y="314"/>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1" name="Google Shape;51;p2"/>
            <p:cNvSpPr/>
            <p:nvPr/>
          </p:nvSpPr>
          <p:spPr>
            <a:xfrm>
              <a:off x="431719" y="887416"/>
              <a:ext cx="40174" cy="50997"/>
            </a:xfrm>
            <a:custGeom>
              <a:avLst/>
              <a:gdLst/>
              <a:ahLst/>
              <a:cxnLst/>
              <a:rect l="l" t="t" r="r" b="b"/>
              <a:pathLst>
                <a:path w="40174" h="50997" extrusionOk="0">
                  <a:moveTo>
                    <a:pt x="6211" y="989"/>
                  </a:moveTo>
                  <a:cubicBezTo>
                    <a:pt x="-14649" y="14761"/>
                    <a:pt x="22590" y="60448"/>
                    <a:pt x="36341" y="49247"/>
                  </a:cubicBezTo>
                  <a:cubicBezTo>
                    <a:pt x="51295" y="37066"/>
                    <a:pt x="18513" y="-7132"/>
                    <a:pt x="6211" y="989"/>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2" name="Google Shape;52;p2"/>
            <p:cNvSpPr/>
            <p:nvPr/>
          </p:nvSpPr>
          <p:spPr>
            <a:xfrm>
              <a:off x="444907" y="806179"/>
              <a:ext cx="39374" cy="45892"/>
            </a:xfrm>
            <a:custGeom>
              <a:avLst/>
              <a:gdLst/>
              <a:ahLst/>
              <a:cxnLst/>
              <a:rect l="l" t="t" r="r" b="b"/>
              <a:pathLst>
                <a:path w="39374" h="45892" extrusionOk="0">
                  <a:moveTo>
                    <a:pt x="5976" y="1292"/>
                  </a:moveTo>
                  <a:cubicBezTo>
                    <a:pt x="-12248" y="11748"/>
                    <a:pt x="15336" y="53464"/>
                    <a:pt x="33580" y="44688"/>
                  </a:cubicBezTo>
                  <a:cubicBezTo>
                    <a:pt x="51943" y="35859"/>
                    <a:pt x="22230" y="-8031"/>
                    <a:pt x="5976" y="12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3" name="Google Shape;53;p2"/>
            <p:cNvSpPr/>
            <p:nvPr/>
          </p:nvSpPr>
          <p:spPr>
            <a:xfrm>
              <a:off x="521082" y="898577"/>
              <a:ext cx="35816" cy="41964"/>
            </a:xfrm>
            <a:custGeom>
              <a:avLst/>
              <a:gdLst/>
              <a:ahLst/>
              <a:cxnLst/>
              <a:rect l="l" t="t" r="r" b="b"/>
              <a:pathLst>
                <a:path w="35816" h="41964" extrusionOk="0">
                  <a:moveTo>
                    <a:pt x="6526" y="357"/>
                  </a:moveTo>
                  <a:cubicBezTo>
                    <a:pt x="-10197" y="5538"/>
                    <a:pt x="8259" y="50400"/>
                    <a:pt x="27714" y="40559"/>
                  </a:cubicBezTo>
                  <a:cubicBezTo>
                    <a:pt x="50311" y="29135"/>
                    <a:pt x="19865" y="-3776"/>
                    <a:pt x="6526" y="357"/>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4" name="Google Shape;54;p2"/>
            <p:cNvSpPr/>
            <p:nvPr/>
          </p:nvSpPr>
          <p:spPr>
            <a:xfrm>
              <a:off x="484925" y="985404"/>
              <a:ext cx="38729" cy="54203"/>
            </a:xfrm>
            <a:custGeom>
              <a:avLst/>
              <a:gdLst/>
              <a:ahLst/>
              <a:cxnLst/>
              <a:rect l="l" t="t" r="r" b="b"/>
              <a:pathLst>
                <a:path w="38729" h="54203" extrusionOk="0">
                  <a:moveTo>
                    <a:pt x="4724" y="577"/>
                  </a:moveTo>
                  <a:cubicBezTo>
                    <a:pt x="-9643" y="8775"/>
                    <a:pt x="11694" y="59785"/>
                    <a:pt x="29547" y="53701"/>
                  </a:cubicBezTo>
                  <a:cubicBezTo>
                    <a:pt x="56693" y="44443"/>
                    <a:pt x="16111" y="-5924"/>
                    <a:pt x="4724" y="577"/>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5" name="Google Shape;55;p2"/>
            <p:cNvSpPr/>
            <p:nvPr/>
          </p:nvSpPr>
          <p:spPr>
            <a:xfrm>
              <a:off x="461499" y="1072637"/>
              <a:ext cx="36541" cy="45888"/>
            </a:xfrm>
            <a:custGeom>
              <a:avLst/>
              <a:gdLst/>
              <a:ahLst/>
              <a:cxnLst/>
              <a:rect l="l" t="t" r="r" b="b"/>
              <a:pathLst>
                <a:path w="36541" h="45888" extrusionOk="0">
                  <a:moveTo>
                    <a:pt x="4456" y="488"/>
                  </a:moveTo>
                  <a:cubicBezTo>
                    <a:pt x="-9097" y="7431"/>
                    <a:pt x="11034" y="50616"/>
                    <a:pt x="27878" y="45463"/>
                  </a:cubicBezTo>
                  <a:cubicBezTo>
                    <a:pt x="53491" y="37626"/>
                    <a:pt x="15200" y="-5013"/>
                    <a:pt x="4456" y="488"/>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6" name="Google Shape;56;p2"/>
            <p:cNvSpPr/>
            <p:nvPr/>
          </p:nvSpPr>
          <p:spPr>
            <a:xfrm>
              <a:off x="299468" y="990154"/>
              <a:ext cx="54435" cy="63512"/>
            </a:xfrm>
            <a:custGeom>
              <a:avLst/>
              <a:gdLst/>
              <a:ahLst/>
              <a:cxnLst/>
              <a:rect l="l" t="t" r="r" b="b"/>
              <a:pathLst>
                <a:path w="54435" h="63512" extrusionOk="0">
                  <a:moveTo>
                    <a:pt x="6165" y="479"/>
                  </a:moveTo>
                  <a:cubicBezTo>
                    <a:pt x="-12950" y="6227"/>
                    <a:pt x="16370" y="73681"/>
                    <a:pt x="39822" y="62200"/>
                  </a:cubicBezTo>
                  <a:cubicBezTo>
                    <a:pt x="80529" y="42275"/>
                    <a:pt x="25281" y="-5270"/>
                    <a:pt x="6165" y="479"/>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7" name="Google Shape;57;p2"/>
            <p:cNvSpPr/>
            <p:nvPr/>
          </p:nvSpPr>
          <p:spPr>
            <a:xfrm>
              <a:off x="580978" y="1013259"/>
              <a:ext cx="39386" cy="52947"/>
            </a:xfrm>
            <a:custGeom>
              <a:avLst/>
              <a:gdLst/>
              <a:ahLst/>
              <a:cxnLst/>
              <a:rect l="l" t="t" r="r" b="b"/>
              <a:pathLst>
                <a:path w="39386" h="52947" extrusionOk="0">
                  <a:moveTo>
                    <a:pt x="6853" y="565"/>
                  </a:moveTo>
                  <a:cubicBezTo>
                    <a:pt x="-7068" y="5452"/>
                    <a:pt x="287" y="62417"/>
                    <a:pt x="28304" y="51580"/>
                  </a:cubicBezTo>
                  <a:cubicBezTo>
                    <a:pt x="56321" y="40747"/>
                    <a:pt x="24471" y="-5620"/>
                    <a:pt x="6853" y="565"/>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8" name="Google Shape;58;p2"/>
            <p:cNvSpPr/>
            <p:nvPr/>
          </p:nvSpPr>
          <p:spPr>
            <a:xfrm>
              <a:off x="547665" y="1097763"/>
              <a:ext cx="39383" cy="52951"/>
            </a:xfrm>
            <a:custGeom>
              <a:avLst/>
              <a:gdLst/>
              <a:ahLst/>
              <a:cxnLst/>
              <a:rect l="l" t="t" r="r" b="b"/>
              <a:pathLst>
                <a:path w="39383" h="52951" extrusionOk="0">
                  <a:moveTo>
                    <a:pt x="6854" y="565"/>
                  </a:moveTo>
                  <a:cubicBezTo>
                    <a:pt x="-7067" y="5456"/>
                    <a:pt x="284" y="62421"/>
                    <a:pt x="28301" y="51584"/>
                  </a:cubicBezTo>
                  <a:cubicBezTo>
                    <a:pt x="56318" y="40747"/>
                    <a:pt x="24472" y="-5620"/>
                    <a:pt x="6854" y="565"/>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9" name="Google Shape;59;p2"/>
            <p:cNvSpPr/>
            <p:nvPr/>
          </p:nvSpPr>
          <p:spPr>
            <a:xfrm>
              <a:off x="378446" y="1050379"/>
              <a:ext cx="48288" cy="58445"/>
            </a:xfrm>
            <a:custGeom>
              <a:avLst/>
              <a:gdLst/>
              <a:ahLst/>
              <a:cxnLst/>
              <a:rect l="l" t="t" r="r" b="b"/>
              <a:pathLst>
                <a:path w="48288" h="58445" extrusionOk="0">
                  <a:moveTo>
                    <a:pt x="3945" y="1542"/>
                  </a:moveTo>
                  <a:cubicBezTo>
                    <a:pt x="-2518" y="6950"/>
                    <a:pt x="154" y="16180"/>
                    <a:pt x="3522" y="26122"/>
                  </a:cubicBezTo>
                  <a:cubicBezTo>
                    <a:pt x="6884" y="36052"/>
                    <a:pt x="10933" y="46695"/>
                    <a:pt x="17164" y="53568"/>
                  </a:cubicBezTo>
                  <a:cubicBezTo>
                    <a:pt x="28070" y="65595"/>
                    <a:pt x="54229" y="54034"/>
                    <a:pt x="47064" y="33591"/>
                  </a:cubicBezTo>
                  <a:cubicBezTo>
                    <a:pt x="44967" y="27612"/>
                    <a:pt x="35106" y="18503"/>
                    <a:pt x="25666" y="10569"/>
                  </a:cubicBezTo>
                  <a:cubicBezTo>
                    <a:pt x="17276" y="3517"/>
                    <a:pt x="9470" y="-3085"/>
                    <a:pt x="3945" y="154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0" name="Google Shape;60;p2"/>
            <p:cNvSpPr/>
            <p:nvPr/>
          </p:nvSpPr>
          <p:spPr>
            <a:xfrm>
              <a:off x="426148" y="1160252"/>
              <a:ext cx="44418" cy="53762"/>
            </a:xfrm>
            <a:custGeom>
              <a:avLst/>
              <a:gdLst/>
              <a:ahLst/>
              <a:cxnLst/>
              <a:rect l="l" t="t" r="r" b="b"/>
              <a:pathLst>
                <a:path w="44418" h="53762" extrusionOk="0">
                  <a:moveTo>
                    <a:pt x="3629" y="1417"/>
                  </a:moveTo>
                  <a:cubicBezTo>
                    <a:pt x="-2318" y="6393"/>
                    <a:pt x="143" y="14881"/>
                    <a:pt x="3240" y="24030"/>
                  </a:cubicBezTo>
                  <a:cubicBezTo>
                    <a:pt x="6333" y="33163"/>
                    <a:pt x="10057" y="42955"/>
                    <a:pt x="15789" y="49274"/>
                  </a:cubicBezTo>
                  <a:cubicBezTo>
                    <a:pt x="25821" y="60338"/>
                    <a:pt x="49883" y="49708"/>
                    <a:pt x="43292" y="30900"/>
                  </a:cubicBezTo>
                  <a:cubicBezTo>
                    <a:pt x="41365" y="25399"/>
                    <a:pt x="32294" y="17019"/>
                    <a:pt x="23610" y="9724"/>
                  </a:cubicBezTo>
                  <a:cubicBezTo>
                    <a:pt x="15895" y="3235"/>
                    <a:pt x="8709" y="-2837"/>
                    <a:pt x="3629" y="1417"/>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1" name="Google Shape;61;p2"/>
            <p:cNvSpPr/>
            <p:nvPr/>
          </p:nvSpPr>
          <p:spPr>
            <a:xfrm>
              <a:off x="345346" y="1124226"/>
              <a:ext cx="35305" cy="51564"/>
            </a:xfrm>
            <a:custGeom>
              <a:avLst/>
              <a:gdLst/>
              <a:ahLst/>
              <a:cxnLst/>
              <a:rect l="l" t="t" r="r" b="b"/>
              <a:pathLst>
                <a:path w="35305" h="51564" extrusionOk="0">
                  <a:moveTo>
                    <a:pt x="5461" y="593"/>
                  </a:moveTo>
                  <a:cubicBezTo>
                    <a:pt x="-884" y="3723"/>
                    <a:pt x="-383" y="11657"/>
                    <a:pt x="559" y="20300"/>
                  </a:cubicBezTo>
                  <a:cubicBezTo>
                    <a:pt x="1500" y="28934"/>
                    <a:pt x="2875" y="38269"/>
                    <a:pt x="6754" y="44989"/>
                  </a:cubicBezTo>
                  <a:cubicBezTo>
                    <a:pt x="13541" y="56745"/>
                    <a:pt x="37306" y="52413"/>
                    <a:pt x="35170" y="34594"/>
                  </a:cubicBezTo>
                  <a:cubicBezTo>
                    <a:pt x="34546" y="29384"/>
                    <a:pt x="28080" y="20178"/>
                    <a:pt x="21745" y="11993"/>
                  </a:cubicBezTo>
                  <a:cubicBezTo>
                    <a:pt x="16116" y="4722"/>
                    <a:pt x="10885" y="-2078"/>
                    <a:pt x="5461" y="593"/>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
        <p:nvSpPr>
          <p:cNvPr id="62" name="Google Shape;62;p2"/>
          <p:cNvSpPr/>
          <p:nvPr/>
        </p:nvSpPr>
        <p:spPr>
          <a:xfrm>
            <a:off x="98629" y="69179"/>
            <a:ext cx="2698919" cy="1615481"/>
          </a:xfrm>
          <a:custGeom>
            <a:avLst/>
            <a:gdLst/>
            <a:ahLst/>
            <a:cxnLst/>
            <a:rect l="l" t="t" r="r" b="b"/>
            <a:pathLst>
              <a:path w="508990" h="304664" extrusionOk="0">
                <a:moveTo>
                  <a:pt x="125654" y="328"/>
                </a:moveTo>
                <a:cubicBezTo>
                  <a:pt x="40566" y="-4773"/>
                  <a:pt x="11966" y="50925"/>
                  <a:pt x="1049" y="78254"/>
                </a:cubicBezTo>
                <a:cubicBezTo>
                  <a:pt x="-4740" y="92734"/>
                  <a:pt x="14990" y="98187"/>
                  <a:pt x="22301" y="83314"/>
                </a:cubicBezTo>
                <a:cubicBezTo>
                  <a:pt x="29616" y="68442"/>
                  <a:pt x="44206" y="23714"/>
                  <a:pt x="111611" y="24491"/>
                </a:cubicBezTo>
                <a:cubicBezTo>
                  <a:pt x="162670" y="25074"/>
                  <a:pt x="188355" y="72494"/>
                  <a:pt x="188355" y="72494"/>
                </a:cubicBezTo>
                <a:cubicBezTo>
                  <a:pt x="188355" y="72494"/>
                  <a:pt x="144822" y="82849"/>
                  <a:pt x="114777" y="116586"/>
                </a:cubicBezTo>
                <a:cubicBezTo>
                  <a:pt x="81428" y="154031"/>
                  <a:pt x="60973" y="203430"/>
                  <a:pt x="104021" y="230946"/>
                </a:cubicBezTo>
                <a:cubicBezTo>
                  <a:pt x="155088" y="263581"/>
                  <a:pt x="204499" y="220866"/>
                  <a:pt x="222809" y="165795"/>
                </a:cubicBezTo>
                <a:cubicBezTo>
                  <a:pt x="237281" y="122270"/>
                  <a:pt x="229011" y="96596"/>
                  <a:pt x="229007" y="96596"/>
                </a:cubicBezTo>
                <a:cubicBezTo>
                  <a:pt x="229007" y="96596"/>
                  <a:pt x="262084" y="76955"/>
                  <a:pt x="296788" y="89403"/>
                </a:cubicBezTo>
                <a:cubicBezTo>
                  <a:pt x="330740" y="101584"/>
                  <a:pt x="341217" y="132778"/>
                  <a:pt x="341217" y="132778"/>
                </a:cubicBezTo>
                <a:cubicBezTo>
                  <a:pt x="341217" y="132778"/>
                  <a:pt x="218684" y="199621"/>
                  <a:pt x="230525" y="258141"/>
                </a:cubicBezTo>
                <a:cubicBezTo>
                  <a:pt x="239058" y="300294"/>
                  <a:pt x="301104" y="301986"/>
                  <a:pt x="328821" y="279900"/>
                </a:cubicBezTo>
                <a:cubicBezTo>
                  <a:pt x="390474" y="230775"/>
                  <a:pt x="375496" y="152133"/>
                  <a:pt x="375500" y="152133"/>
                </a:cubicBezTo>
                <a:cubicBezTo>
                  <a:pt x="375500" y="152133"/>
                  <a:pt x="415775" y="158334"/>
                  <a:pt x="439890" y="194132"/>
                </a:cubicBezTo>
                <a:cubicBezTo>
                  <a:pt x="464009" y="229925"/>
                  <a:pt x="454754" y="276139"/>
                  <a:pt x="472024" y="295335"/>
                </a:cubicBezTo>
                <a:cubicBezTo>
                  <a:pt x="489289" y="314531"/>
                  <a:pt x="509845" y="302990"/>
                  <a:pt x="508963" y="270921"/>
                </a:cubicBezTo>
                <a:cubicBezTo>
                  <a:pt x="508076" y="238851"/>
                  <a:pt x="498891" y="206106"/>
                  <a:pt x="468482" y="167058"/>
                </a:cubicBezTo>
                <a:cubicBezTo>
                  <a:pt x="438068" y="128014"/>
                  <a:pt x="369525" y="127095"/>
                  <a:pt x="369529" y="127095"/>
                </a:cubicBezTo>
                <a:cubicBezTo>
                  <a:pt x="369529" y="127095"/>
                  <a:pt x="369890" y="83659"/>
                  <a:pt x="305176" y="61349"/>
                </a:cubicBezTo>
                <a:cubicBezTo>
                  <a:pt x="257886" y="45043"/>
                  <a:pt x="221311" y="64640"/>
                  <a:pt x="221311" y="64640"/>
                </a:cubicBezTo>
                <a:cubicBezTo>
                  <a:pt x="221311" y="64640"/>
                  <a:pt x="177462" y="3433"/>
                  <a:pt x="125654" y="328"/>
                </a:cubicBezTo>
                <a:close/>
                <a:moveTo>
                  <a:pt x="201176" y="109121"/>
                </a:moveTo>
                <a:cubicBezTo>
                  <a:pt x="201176" y="109121"/>
                  <a:pt x="215964" y="131317"/>
                  <a:pt x="196877" y="168706"/>
                </a:cubicBezTo>
                <a:cubicBezTo>
                  <a:pt x="183514" y="194873"/>
                  <a:pt x="153129" y="226582"/>
                  <a:pt x="130589" y="203621"/>
                </a:cubicBezTo>
                <a:cubicBezTo>
                  <a:pt x="102916" y="175430"/>
                  <a:pt x="201176" y="109121"/>
                  <a:pt x="201176" y="109121"/>
                </a:cubicBezTo>
                <a:close/>
                <a:moveTo>
                  <a:pt x="343621" y="166807"/>
                </a:moveTo>
                <a:cubicBezTo>
                  <a:pt x="343621" y="166807"/>
                  <a:pt x="364117" y="219947"/>
                  <a:pt x="299217" y="267885"/>
                </a:cubicBezTo>
                <a:cubicBezTo>
                  <a:pt x="270686" y="288959"/>
                  <a:pt x="243025" y="256598"/>
                  <a:pt x="271512" y="218295"/>
                </a:cubicBezTo>
                <a:cubicBezTo>
                  <a:pt x="297072" y="183927"/>
                  <a:pt x="343621" y="166807"/>
                  <a:pt x="343621" y="166807"/>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3" name="Google Shape;63;p2"/>
          <p:cNvSpPr/>
          <p:nvPr/>
        </p:nvSpPr>
        <p:spPr>
          <a:xfrm rot="8703453">
            <a:off x="2488136" y="-601090"/>
            <a:ext cx="1442204" cy="1243661"/>
          </a:xfrm>
          <a:custGeom>
            <a:avLst/>
            <a:gdLst/>
            <a:ahLst/>
            <a:cxnLst/>
            <a:rect l="l" t="t" r="r" b="b"/>
            <a:pathLst>
              <a:path w="468668" h="404148" extrusionOk="0">
                <a:moveTo>
                  <a:pt x="343112" y="156"/>
                </a:moveTo>
                <a:cubicBezTo>
                  <a:pt x="319094" y="-1160"/>
                  <a:pt x="294652" y="6050"/>
                  <a:pt x="272395" y="14579"/>
                </a:cubicBezTo>
                <a:cubicBezTo>
                  <a:pt x="260213" y="19247"/>
                  <a:pt x="248251" y="24444"/>
                  <a:pt x="236342" y="29760"/>
                </a:cubicBezTo>
                <a:cubicBezTo>
                  <a:pt x="204331" y="44046"/>
                  <a:pt x="172068" y="59704"/>
                  <a:pt x="137542" y="66950"/>
                </a:cubicBezTo>
                <a:cubicBezTo>
                  <a:pt x="115187" y="71642"/>
                  <a:pt x="91755" y="72188"/>
                  <a:pt x="70242" y="63663"/>
                </a:cubicBezTo>
                <a:cubicBezTo>
                  <a:pt x="61866" y="60343"/>
                  <a:pt x="54263" y="55745"/>
                  <a:pt x="46965" y="50506"/>
                </a:cubicBezTo>
                <a:cubicBezTo>
                  <a:pt x="33656" y="40957"/>
                  <a:pt x="15146" y="43900"/>
                  <a:pt x="5598" y="57210"/>
                </a:cubicBezTo>
                <a:cubicBezTo>
                  <a:pt x="-3950" y="70520"/>
                  <a:pt x="-1006" y="89154"/>
                  <a:pt x="12303" y="98703"/>
                </a:cubicBezTo>
                <a:cubicBezTo>
                  <a:pt x="23539" y="106759"/>
                  <a:pt x="35487" y="113693"/>
                  <a:pt x="48357" y="118819"/>
                </a:cubicBezTo>
                <a:cubicBezTo>
                  <a:pt x="109757" y="143253"/>
                  <a:pt x="173562" y="122227"/>
                  <a:pt x="231281" y="97436"/>
                </a:cubicBezTo>
                <a:cubicBezTo>
                  <a:pt x="257586" y="86142"/>
                  <a:pt x="283653" y="73038"/>
                  <a:pt x="311233" y="65051"/>
                </a:cubicBezTo>
                <a:cubicBezTo>
                  <a:pt x="322442" y="61809"/>
                  <a:pt x="338242" y="57858"/>
                  <a:pt x="349690" y="63157"/>
                </a:cubicBezTo>
                <a:cubicBezTo>
                  <a:pt x="365708" y="70573"/>
                  <a:pt x="372234" y="92404"/>
                  <a:pt x="375877" y="108063"/>
                </a:cubicBezTo>
                <a:cubicBezTo>
                  <a:pt x="376820" y="112135"/>
                  <a:pt x="377699" y="116345"/>
                  <a:pt x="378407" y="120462"/>
                </a:cubicBezTo>
                <a:cubicBezTo>
                  <a:pt x="379201" y="125113"/>
                  <a:pt x="379719" y="129437"/>
                  <a:pt x="380302" y="134124"/>
                </a:cubicBezTo>
                <a:cubicBezTo>
                  <a:pt x="380877" y="138735"/>
                  <a:pt x="381537" y="144054"/>
                  <a:pt x="381949" y="148674"/>
                </a:cubicBezTo>
                <a:cubicBezTo>
                  <a:pt x="386038" y="194603"/>
                  <a:pt x="384775" y="240938"/>
                  <a:pt x="387767" y="286941"/>
                </a:cubicBezTo>
                <a:cubicBezTo>
                  <a:pt x="389969" y="320763"/>
                  <a:pt x="394778" y="354776"/>
                  <a:pt x="408894" y="385865"/>
                </a:cubicBezTo>
                <a:cubicBezTo>
                  <a:pt x="416083" y="401600"/>
                  <a:pt x="434652" y="408490"/>
                  <a:pt x="450387" y="401301"/>
                </a:cubicBezTo>
                <a:cubicBezTo>
                  <a:pt x="466122" y="394107"/>
                  <a:pt x="473012" y="375542"/>
                  <a:pt x="465819" y="359807"/>
                </a:cubicBezTo>
                <a:cubicBezTo>
                  <a:pt x="452091" y="330029"/>
                  <a:pt x="450513" y="295005"/>
                  <a:pt x="448994" y="262652"/>
                </a:cubicBezTo>
                <a:cubicBezTo>
                  <a:pt x="447460" y="229887"/>
                  <a:pt x="447266" y="197097"/>
                  <a:pt x="445201" y="164360"/>
                </a:cubicBezTo>
                <a:cubicBezTo>
                  <a:pt x="443878" y="143391"/>
                  <a:pt x="441991" y="122462"/>
                  <a:pt x="437737" y="101865"/>
                </a:cubicBezTo>
                <a:cubicBezTo>
                  <a:pt x="429248" y="60785"/>
                  <a:pt x="409671" y="18769"/>
                  <a:pt x="366894" y="4584"/>
                </a:cubicBezTo>
                <a:cubicBezTo>
                  <a:pt x="359073" y="1994"/>
                  <a:pt x="351115" y="597"/>
                  <a:pt x="343112" y="156"/>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4" name="Google Shape;64;p2"/>
          <p:cNvSpPr txBox="1">
            <a:spLocks noGrp="1"/>
          </p:cNvSpPr>
          <p:nvPr>
            <p:ph type="ctrTitle"/>
          </p:nvPr>
        </p:nvSpPr>
        <p:spPr>
          <a:xfrm>
            <a:off x="4595517" y="1403525"/>
            <a:ext cx="6371100" cy="2736900"/>
          </a:xfrm>
          <a:prstGeom prst="rect">
            <a:avLst/>
          </a:prstGeom>
        </p:spPr>
        <p:txBody>
          <a:bodyPr spcFirstLastPara="1" wrap="square" lIns="121900" tIns="121900" rIns="121900" bIns="121900" anchor="b" anchorCtr="0">
            <a:normAutofit/>
          </a:bodyPr>
          <a:lstStyle>
            <a:lvl1pPr lvl="0" algn="ctr">
              <a:spcBef>
                <a:spcPts val="0"/>
              </a:spcBef>
              <a:spcAft>
                <a:spcPts val="0"/>
              </a:spcAft>
              <a:buSzPts val="6900"/>
              <a:buNone/>
              <a:defRPr sz="6610"/>
            </a:lvl1pPr>
            <a:lvl2pPr lvl="1" algn="ctr">
              <a:spcBef>
                <a:spcPts val="0"/>
              </a:spcBef>
              <a:spcAft>
                <a:spcPts val="0"/>
              </a:spcAft>
              <a:buSzPts val="6900"/>
              <a:buNone/>
              <a:defRPr sz="6900"/>
            </a:lvl2pPr>
            <a:lvl3pPr lvl="2" algn="ctr">
              <a:spcBef>
                <a:spcPts val="0"/>
              </a:spcBef>
              <a:spcAft>
                <a:spcPts val="0"/>
              </a:spcAft>
              <a:buSzPts val="6900"/>
              <a:buNone/>
              <a:defRPr sz="6900"/>
            </a:lvl3pPr>
            <a:lvl4pPr lvl="3" algn="ctr">
              <a:spcBef>
                <a:spcPts val="0"/>
              </a:spcBef>
              <a:spcAft>
                <a:spcPts val="0"/>
              </a:spcAft>
              <a:buSzPts val="6900"/>
              <a:buNone/>
              <a:defRPr sz="6900"/>
            </a:lvl4pPr>
            <a:lvl5pPr lvl="4" algn="ctr">
              <a:spcBef>
                <a:spcPts val="0"/>
              </a:spcBef>
              <a:spcAft>
                <a:spcPts val="0"/>
              </a:spcAft>
              <a:buSzPts val="6900"/>
              <a:buNone/>
              <a:defRPr sz="6900"/>
            </a:lvl5pPr>
            <a:lvl6pPr lvl="5" algn="ctr">
              <a:spcBef>
                <a:spcPts val="0"/>
              </a:spcBef>
              <a:spcAft>
                <a:spcPts val="0"/>
              </a:spcAft>
              <a:buSzPts val="6900"/>
              <a:buNone/>
              <a:defRPr sz="6900"/>
            </a:lvl6pPr>
            <a:lvl7pPr lvl="6" algn="ctr">
              <a:spcBef>
                <a:spcPts val="0"/>
              </a:spcBef>
              <a:spcAft>
                <a:spcPts val="0"/>
              </a:spcAft>
              <a:buSzPts val="6900"/>
              <a:buNone/>
              <a:defRPr sz="6900"/>
            </a:lvl7pPr>
            <a:lvl8pPr lvl="7" algn="ctr">
              <a:spcBef>
                <a:spcPts val="0"/>
              </a:spcBef>
              <a:spcAft>
                <a:spcPts val="0"/>
              </a:spcAft>
              <a:buSzPts val="6900"/>
              <a:buNone/>
              <a:defRPr sz="6900"/>
            </a:lvl8pPr>
            <a:lvl9pPr lvl="8" algn="ctr">
              <a:spcBef>
                <a:spcPts val="0"/>
              </a:spcBef>
              <a:spcAft>
                <a:spcPts val="0"/>
              </a:spcAft>
              <a:buSzPts val="6900"/>
              <a:buNone/>
              <a:defRPr sz="6900"/>
            </a:lvl9pPr>
          </a:lstStyle>
          <a:p>
            <a:endParaRPr/>
          </a:p>
        </p:txBody>
      </p:sp>
      <p:sp>
        <p:nvSpPr>
          <p:cNvPr id="65" name="Google Shape;65;p2"/>
          <p:cNvSpPr txBox="1">
            <a:spLocks noGrp="1"/>
          </p:cNvSpPr>
          <p:nvPr>
            <p:ph type="subTitle" idx="1"/>
          </p:nvPr>
        </p:nvSpPr>
        <p:spPr>
          <a:xfrm>
            <a:off x="4595511" y="4037176"/>
            <a:ext cx="6371100" cy="793200"/>
          </a:xfrm>
          <a:prstGeom prst="rect">
            <a:avLst/>
          </a:prstGeom>
        </p:spPr>
        <p:txBody>
          <a:bodyPr spcFirstLastPara="1" wrap="square" lIns="121900" tIns="121900" rIns="121900" bIns="121900" anchor="t" anchorCtr="0">
            <a:normAutofit/>
          </a:bodyPr>
          <a:lstStyle>
            <a:lvl1pPr lvl="0" algn="ctr">
              <a:lnSpc>
                <a:spcPct val="100000"/>
              </a:lnSpc>
              <a:spcBef>
                <a:spcPts val="0"/>
              </a:spcBef>
              <a:spcAft>
                <a:spcPts val="0"/>
              </a:spcAft>
              <a:buSzPts val="3700"/>
              <a:buNone/>
              <a:defRPr sz="3000"/>
            </a:lvl1pPr>
            <a:lvl2pPr lvl="1" algn="ctr">
              <a:lnSpc>
                <a:spcPct val="100000"/>
              </a:lnSpc>
              <a:spcBef>
                <a:spcPts val="0"/>
              </a:spcBef>
              <a:spcAft>
                <a:spcPts val="0"/>
              </a:spcAft>
              <a:buSzPts val="3700"/>
              <a:buNone/>
              <a:defRPr sz="3700"/>
            </a:lvl2pPr>
            <a:lvl3pPr lvl="2" algn="ctr">
              <a:lnSpc>
                <a:spcPct val="100000"/>
              </a:lnSpc>
              <a:spcBef>
                <a:spcPts val="0"/>
              </a:spcBef>
              <a:spcAft>
                <a:spcPts val="0"/>
              </a:spcAft>
              <a:buSzPts val="3700"/>
              <a:buNone/>
              <a:defRPr sz="3700"/>
            </a:lvl3pPr>
            <a:lvl4pPr lvl="3" algn="ctr">
              <a:lnSpc>
                <a:spcPct val="100000"/>
              </a:lnSpc>
              <a:spcBef>
                <a:spcPts val="0"/>
              </a:spcBef>
              <a:spcAft>
                <a:spcPts val="0"/>
              </a:spcAft>
              <a:buSzPts val="3700"/>
              <a:buNone/>
              <a:defRPr sz="3700"/>
            </a:lvl4pPr>
            <a:lvl5pPr lvl="4" algn="ctr">
              <a:lnSpc>
                <a:spcPct val="100000"/>
              </a:lnSpc>
              <a:spcBef>
                <a:spcPts val="0"/>
              </a:spcBef>
              <a:spcAft>
                <a:spcPts val="0"/>
              </a:spcAft>
              <a:buSzPts val="3700"/>
              <a:buNone/>
              <a:defRPr sz="3700"/>
            </a:lvl5pPr>
            <a:lvl6pPr lvl="5" algn="ctr">
              <a:lnSpc>
                <a:spcPct val="100000"/>
              </a:lnSpc>
              <a:spcBef>
                <a:spcPts val="0"/>
              </a:spcBef>
              <a:spcAft>
                <a:spcPts val="0"/>
              </a:spcAft>
              <a:buSzPts val="3700"/>
              <a:buNone/>
              <a:defRPr sz="3700"/>
            </a:lvl6pPr>
            <a:lvl7pPr lvl="6" algn="ctr">
              <a:lnSpc>
                <a:spcPct val="100000"/>
              </a:lnSpc>
              <a:spcBef>
                <a:spcPts val="0"/>
              </a:spcBef>
              <a:spcAft>
                <a:spcPts val="0"/>
              </a:spcAft>
              <a:buSzPts val="3700"/>
              <a:buNone/>
              <a:defRPr sz="3700"/>
            </a:lvl7pPr>
            <a:lvl8pPr lvl="7" algn="ctr">
              <a:lnSpc>
                <a:spcPct val="100000"/>
              </a:lnSpc>
              <a:spcBef>
                <a:spcPts val="0"/>
              </a:spcBef>
              <a:spcAft>
                <a:spcPts val="0"/>
              </a:spcAft>
              <a:buSzPts val="3700"/>
              <a:buNone/>
              <a:defRPr sz="3700"/>
            </a:lvl8pPr>
            <a:lvl9pPr lvl="8" algn="ctr">
              <a:lnSpc>
                <a:spcPct val="100000"/>
              </a:lnSpc>
              <a:spcBef>
                <a:spcPts val="0"/>
              </a:spcBef>
              <a:spcAft>
                <a:spcPts val="0"/>
              </a:spcAft>
              <a:buSzPts val="3700"/>
              <a:buNone/>
              <a:defRPr sz="3700"/>
            </a:lvl9pPr>
          </a:lstStyle>
          <a:p>
            <a:endParaRPr/>
          </a:p>
        </p:txBody>
      </p:sp>
      <p:sp>
        <p:nvSpPr>
          <p:cNvPr id="66" name="Google Shape;66;p2"/>
          <p:cNvSpPr txBox="1">
            <a:spLocks noGrp="1"/>
          </p:cNvSpPr>
          <p:nvPr>
            <p:ph type="sldNum" idx="12"/>
          </p:nvPr>
        </p:nvSpPr>
        <p:spPr>
          <a:xfrm>
            <a:off x="11296610" y="6217622"/>
            <a:ext cx="731700" cy="524700"/>
          </a:xfrm>
          <a:prstGeom prst="rect">
            <a:avLst/>
          </a:prstGeom>
        </p:spPr>
        <p:txBody>
          <a:bodyPr spcFirstLastPara="1" wrap="square" lIns="121900" tIns="121900" rIns="121900" bIns="121900"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00"/>
        <p:cNvGrpSpPr/>
        <p:nvPr/>
      </p:nvGrpSpPr>
      <p:grpSpPr>
        <a:xfrm>
          <a:off x="0" y="0"/>
          <a:ext cx="0" cy="0"/>
          <a:chOff x="0" y="0"/>
          <a:chExt cx="0" cy="0"/>
        </a:xfrm>
      </p:grpSpPr>
      <p:sp>
        <p:nvSpPr>
          <p:cNvPr id="101" name="Google Shape;101;p4"/>
          <p:cNvSpPr/>
          <p:nvPr/>
        </p:nvSpPr>
        <p:spPr>
          <a:xfrm>
            <a:off x="1345840" y="357619"/>
            <a:ext cx="6834724" cy="6013473"/>
          </a:xfrm>
          <a:custGeom>
            <a:avLst/>
            <a:gdLst/>
            <a:ahLst/>
            <a:cxnLst/>
            <a:rect l="l" t="t" r="r" b="b"/>
            <a:pathLst>
              <a:path w="470711" h="414151" extrusionOk="0">
                <a:moveTo>
                  <a:pt x="188380" y="238"/>
                </a:moveTo>
                <a:cubicBezTo>
                  <a:pt x="92002" y="4148"/>
                  <a:pt x="-58524" y="151023"/>
                  <a:pt x="23702" y="260659"/>
                </a:cubicBezTo>
                <a:cubicBezTo>
                  <a:pt x="76599" y="331185"/>
                  <a:pt x="136276" y="303391"/>
                  <a:pt x="211361" y="333424"/>
                </a:cubicBezTo>
                <a:cubicBezTo>
                  <a:pt x="275155" y="358943"/>
                  <a:pt x="292089" y="418932"/>
                  <a:pt x="368380" y="413848"/>
                </a:cubicBezTo>
                <a:cubicBezTo>
                  <a:pt x="463369" y="407517"/>
                  <a:pt x="487366" y="267071"/>
                  <a:pt x="460292" y="199382"/>
                </a:cubicBezTo>
                <a:cubicBezTo>
                  <a:pt x="410909" y="75931"/>
                  <a:pt x="317013" y="-4980"/>
                  <a:pt x="188380" y="238"/>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nvGrpSpPr>
          <p:cNvPr id="102" name="Google Shape;102;p4"/>
          <p:cNvGrpSpPr/>
          <p:nvPr/>
        </p:nvGrpSpPr>
        <p:grpSpPr>
          <a:xfrm>
            <a:off x="9268724" y="1794256"/>
            <a:ext cx="2577500" cy="4517538"/>
            <a:chOff x="3290668" y="1538616"/>
            <a:chExt cx="473092" cy="829180"/>
          </a:xfrm>
        </p:grpSpPr>
        <p:sp>
          <p:nvSpPr>
            <p:cNvPr id="103" name="Google Shape;103;p4"/>
            <p:cNvSpPr/>
            <p:nvPr/>
          </p:nvSpPr>
          <p:spPr>
            <a:xfrm>
              <a:off x="3394142" y="1788352"/>
              <a:ext cx="152683" cy="579444"/>
            </a:xfrm>
            <a:custGeom>
              <a:avLst/>
              <a:gdLst/>
              <a:ahLst/>
              <a:cxnLst/>
              <a:rect l="l" t="t" r="r" b="b"/>
              <a:pathLst>
                <a:path w="152683" h="579444" extrusionOk="0">
                  <a:moveTo>
                    <a:pt x="134333" y="0"/>
                  </a:moveTo>
                  <a:lnTo>
                    <a:pt x="152683" y="4287"/>
                  </a:lnTo>
                  <a:lnTo>
                    <a:pt x="18350" y="579445"/>
                  </a:lnTo>
                  <a:lnTo>
                    <a:pt x="0" y="575162"/>
                  </a:lnTo>
                  <a:lnTo>
                    <a:pt x="134333" y="0"/>
                  </a:ln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04" name="Google Shape;104;p4"/>
            <p:cNvSpPr/>
            <p:nvPr/>
          </p:nvSpPr>
          <p:spPr>
            <a:xfrm>
              <a:off x="3435661" y="1819166"/>
              <a:ext cx="136240" cy="199976"/>
            </a:xfrm>
            <a:custGeom>
              <a:avLst/>
              <a:gdLst/>
              <a:ahLst/>
              <a:cxnLst/>
              <a:rect l="l" t="t" r="r" b="b"/>
              <a:pathLst>
                <a:path w="136240" h="199976" extrusionOk="0">
                  <a:moveTo>
                    <a:pt x="127498" y="0"/>
                  </a:moveTo>
                  <a:cubicBezTo>
                    <a:pt x="127498" y="0"/>
                    <a:pt x="35804" y="27531"/>
                    <a:pt x="12831" y="68612"/>
                  </a:cubicBezTo>
                  <a:cubicBezTo>
                    <a:pt x="1140" y="89512"/>
                    <a:pt x="25339" y="113372"/>
                    <a:pt x="16235" y="131888"/>
                  </a:cubicBezTo>
                  <a:cubicBezTo>
                    <a:pt x="4734" y="155274"/>
                    <a:pt x="-28562" y="230565"/>
                    <a:pt x="55534" y="186291"/>
                  </a:cubicBezTo>
                  <a:cubicBezTo>
                    <a:pt x="173221" y="124330"/>
                    <a:pt x="127498" y="0"/>
                    <a:pt x="127498" y="0"/>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05" name="Google Shape;105;p4"/>
            <p:cNvSpPr/>
            <p:nvPr/>
          </p:nvSpPr>
          <p:spPr>
            <a:xfrm>
              <a:off x="3324799" y="1796001"/>
              <a:ext cx="215904" cy="128284"/>
            </a:xfrm>
            <a:custGeom>
              <a:avLst/>
              <a:gdLst/>
              <a:ahLst/>
              <a:cxnLst/>
              <a:rect l="l" t="t" r="r" b="b"/>
              <a:pathLst>
                <a:path w="215904" h="128284" extrusionOk="0">
                  <a:moveTo>
                    <a:pt x="215905" y="19339"/>
                  </a:moveTo>
                  <a:cubicBezTo>
                    <a:pt x="215905" y="19339"/>
                    <a:pt x="125858" y="-13183"/>
                    <a:pt x="82932" y="6122"/>
                  </a:cubicBezTo>
                  <a:cubicBezTo>
                    <a:pt x="61092" y="15943"/>
                    <a:pt x="66310" y="49522"/>
                    <a:pt x="47969" y="58966"/>
                  </a:cubicBezTo>
                  <a:cubicBezTo>
                    <a:pt x="24797" y="70896"/>
                    <a:pt x="-46806" y="111527"/>
                    <a:pt x="47110" y="126076"/>
                  </a:cubicBezTo>
                  <a:cubicBezTo>
                    <a:pt x="178545" y="146434"/>
                    <a:pt x="215905" y="19339"/>
                    <a:pt x="215905" y="19339"/>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06" name="Google Shape;106;p4"/>
            <p:cNvSpPr/>
            <p:nvPr/>
          </p:nvSpPr>
          <p:spPr>
            <a:xfrm>
              <a:off x="3326308" y="1686045"/>
              <a:ext cx="205477" cy="129825"/>
            </a:xfrm>
            <a:custGeom>
              <a:avLst/>
              <a:gdLst/>
              <a:ahLst/>
              <a:cxnLst/>
              <a:rect l="l" t="t" r="r" b="b"/>
              <a:pathLst>
                <a:path w="205477" h="129825" extrusionOk="0">
                  <a:moveTo>
                    <a:pt x="205478" y="118018"/>
                  </a:moveTo>
                  <a:cubicBezTo>
                    <a:pt x="205478" y="118018"/>
                    <a:pt x="173287" y="27854"/>
                    <a:pt x="131085" y="7014"/>
                  </a:cubicBezTo>
                  <a:cubicBezTo>
                    <a:pt x="109614" y="-3592"/>
                    <a:pt x="87026" y="21798"/>
                    <a:pt x="68068" y="13653"/>
                  </a:cubicBezTo>
                  <a:cubicBezTo>
                    <a:pt x="44124" y="3367"/>
                    <a:pt x="-32775" y="-26031"/>
                    <a:pt x="15746" y="55685"/>
                  </a:cubicBezTo>
                  <a:cubicBezTo>
                    <a:pt x="83649" y="170044"/>
                    <a:pt x="205478" y="118018"/>
                    <a:pt x="205478" y="118018"/>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07" name="Google Shape;107;p4"/>
            <p:cNvSpPr/>
            <p:nvPr/>
          </p:nvSpPr>
          <p:spPr>
            <a:xfrm>
              <a:off x="3421303" y="1574504"/>
              <a:ext cx="129777" cy="213151"/>
            </a:xfrm>
            <a:custGeom>
              <a:avLst/>
              <a:gdLst/>
              <a:ahLst/>
              <a:cxnLst/>
              <a:rect l="l" t="t" r="r" b="b"/>
              <a:pathLst>
                <a:path w="129777" h="213151" extrusionOk="0">
                  <a:moveTo>
                    <a:pt x="113507" y="213152"/>
                  </a:moveTo>
                  <a:cubicBezTo>
                    <a:pt x="113507" y="213152"/>
                    <a:pt x="143119" y="122105"/>
                    <a:pt x="122445" y="79823"/>
                  </a:cubicBezTo>
                  <a:cubicBezTo>
                    <a:pt x="111928" y="58307"/>
                    <a:pt x="78531" y="64606"/>
                    <a:pt x="68500" y="46575"/>
                  </a:cubicBezTo>
                  <a:cubicBezTo>
                    <a:pt x="55833" y="23801"/>
                    <a:pt x="12919" y="-46459"/>
                    <a:pt x="1402" y="47879"/>
                  </a:cubicBezTo>
                  <a:cubicBezTo>
                    <a:pt x="-14721" y="179896"/>
                    <a:pt x="113507" y="213152"/>
                    <a:pt x="113507" y="213152"/>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08" name="Google Shape;108;p4"/>
            <p:cNvSpPr/>
            <p:nvPr/>
          </p:nvSpPr>
          <p:spPr>
            <a:xfrm>
              <a:off x="3517531" y="1577955"/>
              <a:ext cx="136714" cy="199559"/>
            </a:xfrm>
            <a:custGeom>
              <a:avLst/>
              <a:gdLst/>
              <a:ahLst/>
              <a:cxnLst/>
              <a:rect l="l" t="t" r="r" b="b"/>
              <a:pathLst>
                <a:path w="136714" h="199559" extrusionOk="0">
                  <a:moveTo>
                    <a:pt x="8535" y="199560"/>
                  </a:moveTo>
                  <a:cubicBezTo>
                    <a:pt x="8535" y="199560"/>
                    <a:pt x="100331" y="172373"/>
                    <a:pt x="123457" y="131377"/>
                  </a:cubicBezTo>
                  <a:cubicBezTo>
                    <a:pt x="135225" y="110521"/>
                    <a:pt x="111115" y="86569"/>
                    <a:pt x="120288" y="68089"/>
                  </a:cubicBezTo>
                  <a:cubicBezTo>
                    <a:pt x="131877" y="44743"/>
                    <a:pt x="165453" y="-30422"/>
                    <a:pt x="81195" y="13536"/>
                  </a:cubicBezTo>
                  <a:cubicBezTo>
                    <a:pt x="-36723" y="75060"/>
                    <a:pt x="8535" y="199560"/>
                    <a:pt x="8535" y="19956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09" name="Google Shape;109;p4"/>
            <p:cNvSpPr/>
            <p:nvPr/>
          </p:nvSpPr>
          <p:spPr>
            <a:xfrm>
              <a:off x="3543291" y="1677119"/>
              <a:ext cx="216901" cy="127765"/>
            </a:xfrm>
            <a:custGeom>
              <a:avLst/>
              <a:gdLst/>
              <a:ahLst/>
              <a:cxnLst/>
              <a:rect l="l" t="t" r="r" b="b"/>
              <a:pathLst>
                <a:path w="216901" h="127765" extrusionOk="0">
                  <a:moveTo>
                    <a:pt x="0" y="107214"/>
                  </a:moveTo>
                  <a:cubicBezTo>
                    <a:pt x="0" y="107214"/>
                    <a:pt x="89638" y="140841"/>
                    <a:pt x="132799" y="122066"/>
                  </a:cubicBezTo>
                  <a:cubicBezTo>
                    <a:pt x="154760" y="112512"/>
                    <a:pt x="149955" y="78873"/>
                    <a:pt x="168414" y="69655"/>
                  </a:cubicBezTo>
                  <a:cubicBezTo>
                    <a:pt x="191727" y="58009"/>
                    <a:pt x="263824" y="18260"/>
                    <a:pt x="170094" y="2561"/>
                  </a:cubicBezTo>
                  <a:cubicBezTo>
                    <a:pt x="38919" y="-19412"/>
                    <a:pt x="0" y="107214"/>
                    <a:pt x="0" y="107214"/>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10" name="Google Shape;110;p4"/>
            <p:cNvSpPr/>
            <p:nvPr/>
          </p:nvSpPr>
          <p:spPr>
            <a:xfrm>
              <a:off x="3558075" y="1782931"/>
              <a:ext cx="205685" cy="129579"/>
            </a:xfrm>
            <a:custGeom>
              <a:avLst/>
              <a:gdLst/>
              <a:ahLst/>
              <a:cxnLst/>
              <a:rect l="l" t="t" r="r" b="b"/>
              <a:pathLst>
                <a:path w="205685" h="129579" extrusionOk="0">
                  <a:moveTo>
                    <a:pt x="0" y="11938"/>
                  </a:moveTo>
                  <a:cubicBezTo>
                    <a:pt x="0" y="11938"/>
                    <a:pt x="32373" y="102037"/>
                    <a:pt x="74615" y="122792"/>
                  </a:cubicBezTo>
                  <a:cubicBezTo>
                    <a:pt x="96111" y="133353"/>
                    <a:pt x="118647" y="107919"/>
                    <a:pt x="137620" y="116023"/>
                  </a:cubicBezTo>
                  <a:cubicBezTo>
                    <a:pt x="161585" y="126265"/>
                    <a:pt x="238544" y="155509"/>
                    <a:pt x="189857" y="73887"/>
                  </a:cubicBezTo>
                  <a:cubicBezTo>
                    <a:pt x="121723" y="-40335"/>
                    <a:pt x="0" y="11938"/>
                    <a:pt x="0" y="11938"/>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11" name="Google Shape;111;p4"/>
            <p:cNvSpPr/>
            <p:nvPr/>
          </p:nvSpPr>
          <p:spPr>
            <a:xfrm>
              <a:off x="3531867" y="1803990"/>
              <a:ext cx="130969" cy="211078"/>
            </a:xfrm>
            <a:custGeom>
              <a:avLst/>
              <a:gdLst/>
              <a:ahLst/>
              <a:cxnLst/>
              <a:rect l="l" t="t" r="r" b="b"/>
              <a:pathLst>
                <a:path w="130969" h="211078" extrusionOk="0">
                  <a:moveTo>
                    <a:pt x="14189" y="0"/>
                  </a:moveTo>
                  <a:cubicBezTo>
                    <a:pt x="14189" y="0"/>
                    <a:pt x="-13339" y="91694"/>
                    <a:pt x="8291" y="133499"/>
                  </a:cubicBezTo>
                  <a:cubicBezTo>
                    <a:pt x="19297" y="154768"/>
                    <a:pt x="52541" y="147712"/>
                    <a:pt x="62977" y="165508"/>
                  </a:cubicBezTo>
                  <a:cubicBezTo>
                    <a:pt x="76161" y="187991"/>
                    <a:pt x="120662" y="257254"/>
                    <a:pt x="130034" y="162678"/>
                  </a:cubicBezTo>
                  <a:cubicBezTo>
                    <a:pt x="143142" y="30325"/>
                    <a:pt x="14189" y="0"/>
                    <a:pt x="14189" y="0"/>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12" name="Google Shape;112;p4"/>
            <p:cNvSpPr/>
            <p:nvPr/>
          </p:nvSpPr>
          <p:spPr>
            <a:xfrm>
              <a:off x="3555678" y="1682279"/>
              <a:ext cx="143534" cy="82408"/>
            </a:xfrm>
            <a:custGeom>
              <a:avLst/>
              <a:gdLst/>
              <a:ahLst/>
              <a:cxnLst/>
              <a:rect l="l" t="t" r="r" b="b"/>
              <a:pathLst>
                <a:path w="143534" h="82408" extrusionOk="0">
                  <a:moveTo>
                    <a:pt x="143534" y="3073"/>
                  </a:moveTo>
                  <a:cubicBezTo>
                    <a:pt x="143526" y="1384"/>
                    <a:pt x="142122" y="-8"/>
                    <a:pt x="140429" y="0"/>
                  </a:cubicBezTo>
                  <a:cubicBezTo>
                    <a:pt x="139976" y="4"/>
                    <a:pt x="139171" y="-8"/>
                    <a:pt x="137976" y="32"/>
                  </a:cubicBezTo>
                  <a:cubicBezTo>
                    <a:pt x="136001" y="105"/>
                    <a:pt x="133783" y="247"/>
                    <a:pt x="131281" y="433"/>
                  </a:cubicBezTo>
                  <a:cubicBezTo>
                    <a:pt x="124156" y="959"/>
                    <a:pt x="116408" y="1846"/>
                    <a:pt x="108478" y="3247"/>
                  </a:cubicBezTo>
                  <a:cubicBezTo>
                    <a:pt x="90079" y="6493"/>
                    <a:pt x="73121" y="11841"/>
                    <a:pt x="58920" y="19726"/>
                  </a:cubicBezTo>
                  <a:cubicBezTo>
                    <a:pt x="57589" y="20467"/>
                    <a:pt x="56305" y="21240"/>
                    <a:pt x="54986" y="22050"/>
                  </a:cubicBezTo>
                  <a:cubicBezTo>
                    <a:pt x="39684" y="31385"/>
                    <a:pt x="25714" y="44631"/>
                    <a:pt x="13395" y="59860"/>
                  </a:cubicBezTo>
                  <a:cubicBezTo>
                    <a:pt x="9796" y="64313"/>
                    <a:pt x="6598" y="68672"/>
                    <a:pt x="3858" y="72656"/>
                  </a:cubicBezTo>
                  <a:cubicBezTo>
                    <a:pt x="2894" y="74052"/>
                    <a:pt x="611" y="77445"/>
                    <a:pt x="453" y="77700"/>
                  </a:cubicBezTo>
                  <a:cubicBezTo>
                    <a:pt x="-425" y="79145"/>
                    <a:pt x="8" y="81076"/>
                    <a:pt x="1449" y="81954"/>
                  </a:cubicBezTo>
                  <a:cubicBezTo>
                    <a:pt x="2894" y="82833"/>
                    <a:pt x="4825" y="82404"/>
                    <a:pt x="5704" y="80958"/>
                  </a:cubicBezTo>
                  <a:cubicBezTo>
                    <a:pt x="5833" y="80744"/>
                    <a:pt x="7975" y="77404"/>
                    <a:pt x="8902" y="76060"/>
                  </a:cubicBezTo>
                  <a:cubicBezTo>
                    <a:pt x="11557" y="72202"/>
                    <a:pt x="14674" y="68085"/>
                    <a:pt x="18176" y="63762"/>
                  </a:cubicBezTo>
                  <a:cubicBezTo>
                    <a:pt x="30086" y="49035"/>
                    <a:pt x="43566" y="36146"/>
                    <a:pt x="58184" y="27224"/>
                  </a:cubicBezTo>
                  <a:cubicBezTo>
                    <a:pt x="59435" y="26459"/>
                    <a:pt x="60653" y="25750"/>
                    <a:pt x="61912" y="25050"/>
                  </a:cubicBezTo>
                  <a:cubicBezTo>
                    <a:pt x="75441" y="17537"/>
                    <a:pt x="91743" y="12460"/>
                    <a:pt x="109522" y="9327"/>
                  </a:cubicBezTo>
                  <a:cubicBezTo>
                    <a:pt x="117242" y="7963"/>
                    <a:pt x="124767" y="7003"/>
                    <a:pt x="131698" y="6493"/>
                  </a:cubicBezTo>
                  <a:cubicBezTo>
                    <a:pt x="134118" y="6315"/>
                    <a:pt x="136284" y="6311"/>
                    <a:pt x="138183" y="6242"/>
                  </a:cubicBezTo>
                  <a:cubicBezTo>
                    <a:pt x="139316" y="6198"/>
                    <a:pt x="140069" y="6177"/>
                    <a:pt x="140462" y="6177"/>
                  </a:cubicBezTo>
                  <a:cubicBezTo>
                    <a:pt x="142154" y="6165"/>
                    <a:pt x="143547" y="4761"/>
                    <a:pt x="143534" y="3073"/>
                  </a:cubicBezTo>
                  <a:close/>
                </a:path>
              </a:pathLst>
            </a:custGeom>
            <a:solidFill>
              <a:srgbClr val="00000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nvGrpSpPr>
            <p:cNvPr id="113" name="Google Shape;113;p4"/>
            <p:cNvGrpSpPr/>
            <p:nvPr/>
          </p:nvGrpSpPr>
          <p:grpSpPr>
            <a:xfrm>
              <a:off x="3290668" y="1538616"/>
              <a:ext cx="378700" cy="525092"/>
              <a:chOff x="3290668" y="1538616"/>
              <a:chExt cx="378700" cy="525092"/>
            </a:xfrm>
          </p:grpSpPr>
          <p:sp>
            <p:nvSpPr>
              <p:cNvPr id="114" name="Google Shape;114;p4"/>
              <p:cNvSpPr/>
              <p:nvPr/>
            </p:nvSpPr>
            <p:spPr>
              <a:xfrm>
                <a:off x="3290668" y="1912836"/>
                <a:ext cx="26427" cy="51222"/>
              </a:xfrm>
              <a:custGeom>
                <a:avLst/>
                <a:gdLst/>
                <a:ahLst/>
                <a:cxnLst/>
                <a:rect l="l" t="t" r="r" b="b"/>
                <a:pathLst>
                  <a:path w="26427" h="51222" extrusionOk="0">
                    <a:moveTo>
                      <a:pt x="2563" y="33"/>
                    </a:moveTo>
                    <a:cubicBezTo>
                      <a:pt x="891" y="275"/>
                      <a:pt x="-206" y="1777"/>
                      <a:pt x="33" y="3449"/>
                    </a:cubicBezTo>
                    <a:cubicBezTo>
                      <a:pt x="85" y="3809"/>
                      <a:pt x="126" y="4457"/>
                      <a:pt x="283" y="5348"/>
                    </a:cubicBezTo>
                    <a:cubicBezTo>
                      <a:pt x="551" y="6813"/>
                      <a:pt x="895" y="8526"/>
                      <a:pt x="1295" y="10278"/>
                    </a:cubicBezTo>
                    <a:cubicBezTo>
                      <a:pt x="2445" y="15298"/>
                      <a:pt x="3979" y="20245"/>
                      <a:pt x="5850" y="24953"/>
                    </a:cubicBezTo>
                    <a:cubicBezTo>
                      <a:pt x="6267" y="26001"/>
                      <a:pt x="6667" y="26997"/>
                      <a:pt x="7117" y="27989"/>
                    </a:cubicBezTo>
                    <a:cubicBezTo>
                      <a:pt x="8501" y="31070"/>
                      <a:pt x="10128" y="34312"/>
                      <a:pt x="12051" y="37478"/>
                    </a:cubicBezTo>
                    <a:cubicBezTo>
                      <a:pt x="13991" y="40676"/>
                      <a:pt x="16051" y="43651"/>
                      <a:pt x="18124" y="46461"/>
                    </a:cubicBezTo>
                    <a:cubicBezTo>
                      <a:pt x="18848" y="47444"/>
                      <a:pt x="20880" y="49946"/>
                      <a:pt x="21030" y="50128"/>
                    </a:cubicBezTo>
                    <a:cubicBezTo>
                      <a:pt x="22111" y="51432"/>
                      <a:pt x="24034" y="51585"/>
                      <a:pt x="25333" y="50509"/>
                    </a:cubicBezTo>
                    <a:cubicBezTo>
                      <a:pt x="26637" y="49432"/>
                      <a:pt x="26791" y="47509"/>
                      <a:pt x="25714" y="46205"/>
                    </a:cubicBezTo>
                    <a:cubicBezTo>
                      <a:pt x="25208" y="45598"/>
                      <a:pt x="24232" y="44513"/>
                      <a:pt x="23054" y="42918"/>
                    </a:cubicBezTo>
                    <a:cubicBezTo>
                      <a:pt x="21087" y="40251"/>
                      <a:pt x="19196" y="37344"/>
                      <a:pt x="17363" y="34316"/>
                    </a:cubicBezTo>
                    <a:cubicBezTo>
                      <a:pt x="15565" y="31349"/>
                      <a:pt x="13958" y="28422"/>
                      <a:pt x="12683" y="25588"/>
                    </a:cubicBezTo>
                    <a:cubicBezTo>
                      <a:pt x="12274" y="24678"/>
                      <a:pt x="11926" y="23641"/>
                      <a:pt x="11545" y="22678"/>
                    </a:cubicBezTo>
                    <a:cubicBezTo>
                      <a:pt x="9801" y="18290"/>
                      <a:pt x="8327" y="13622"/>
                      <a:pt x="7242" y="8890"/>
                    </a:cubicBezTo>
                    <a:cubicBezTo>
                      <a:pt x="6866" y="7230"/>
                      <a:pt x="6607" y="5712"/>
                      <a:pt x="6356" y="4336"/>
                    </a:cubicBezTo>
                    <a:cubicBezTo>
                      <a:pt x="6210" y="3518"/>
                      <a:pt x="6145" y="2854"/>
                      <a:pt x="6105" y="2563"/>
                    </a:cubicBezTo>
                    <a:cubicBezTo>
                      <a:pt x="5862" y="891"/>
                      <a:pt x="4234" y="-206"/>
                      <a:pt x="2563" y="33"/>
                    </a:cubicBezTo>
                    <a:close/>
                  </a:path>
                </a:pathLst>
              </a:custGeom>
              <a:solidFill>
                <a:srgbClr val="00000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15" name="Google Shape;115;p4"/>
              <p:cNvSpPr/>
              <p:nvPr/>
            </p:nvSpPr>
            <p:spPr>
              <a:xfrm>
                <a:off x="3297649" y="1853652"/>
                <a:ext cx="32480" cy="109832"/>
              </a:xfrm>
              <a:custGeom>
                <a:avLst/>
                <a:gdLst/>
                <a:ahLst/>
                <a:cxnLst/>
                <a:rect l="l" t="t" r="r" b="b"/>
                <a:pathLst>
                  <a:path w="32480" h="109832" extrusionOk="0">
                    <a:moveTo>
                      <a:pt x="4058" y="12"/>
                    </a:moveTo>
                    <a:cubicBezTo>
                      <a:pt x="2374" y="-138"/>
                      <a:pt x="791" y="1113"/>
                      <a:pt x="641" y="2797"/>
                    </a:cubicBezTo>
                    <a:cubicBezTo>
                      <a:pt x="617" y="3064"/>
                      <a:pt x="467" y="6841"/>
                      <a:pt x="386" y="8363"/>
                    </a:cubicBezTo>
                    <a:cubicBezTo>
                      <a:pt x="-290" y="21091"/>
                      <a:pt x="-152" y="34798"/>
                      <a:pt x="1398" y="47833"/>
                    </a:cubicBezTo>
                    <a:cubicBezTo>
                      <a:pt x="2070" y="53459"/>
                      <a:pt x="2993" y="58827"/>
                      <a:pt x="4183" y="63645"/>
                    </a:cubicBezTo>
                    <a:cubicBezTo>
                      <a:pt x="6422" y="72692"/>
                      <a:pt x="9919" y="81375"/>
                      <a:pt x="14304" y="89577"/>
                    </a:cubicBezTo>
                    <a:cubicBezTo>
                      <a:pt x="17101" y="94811"/>
                      <a:pt x="20032" y="99479"/>
                      <a:pt x="23031" y="103620"/>
                    </a:cubicBezTo>
                    <a:cubicBezTo>
                      <a:pt x="24088" y="105073"/>
                      <a:pt x="25059" y="106316"/>
                      <a:pt x="25942" y="107413"/>
                    </a:cubicBezTo>
                    <a:cubicBezTo>
                      <a:pt x="26480" y="108085"/>
                      <a:pt x="26857" y="108550"/>
                      <a:pt x="27079" y="108806"/>
                    </a:cubicBezTo>
                    <a:cubicBezTo>
                      <a:pt x="28197" y="110073"/>
                      <a:pt x="30116" y="110178"/>
                      <a:pt x="31383" y="109061"/>
                    </a:cubicBezTo>
                    <a:cubicBezTo>
                      <a:pt x="32650" y="107943"/>
                      <a:pt x="32880" y="106024"/>
                      <a:pt x="31759" y="104757"/>
                    </a:cubicBezTo>
                    <a:cubicBezTo>
                      <a:pt x="31593" y="104571"/>
                      <a:pt x="31233" y="104219"/>
                      <a:pt x="30747" y="103620"/>
                    </a:cubicBezTo>
                    <a:cubicBezTo>
                      <a:pt x="29929" y="102604"/>
                      <a:pt x="28958" y="101446"/>
                      <a:pt x="27966" y="100078"/>
                    </a:cubicBezTo>
                    <a:cubicBezTo>
                      <a:pt x="25120" y="96151"/>
                      <a:pt x="22274" y="91641"/>
                      <a:pt x="19615" y="86666"/>
                    </a:cubicBezTo>
                    <a:cubicBezTo>
                      <a:pt x="15457" y="78890"/>
                      <a:pt x="12235" y="70652"/>
                      <a:pt x="10130" y="62127"/>
                    </a:cubicBezTo>
                    <a:cubicBezTo>
                      <a:pt x="9001" y="57568"/>
                      <a:pt x="8114" y="52589"/>
                      <a:pt x="7470" y="47197"/>
                    </a:cubicBezTo>
                    <a:cubicBezTo>
                      <a:pt x="5968" y="34571"/>
                      <a:pt x="5802" y="21022"/>
                      <a:pt x="6458" y="8614"/>
                    </a:cubicBezTo>
                    <a:cubicBezTo>
                      <a:pt x="6539" y="7137"/>
                      <a:pt x="6819" y="3538"/>
                      <a:pt x="6839" y="3303"/>
                    </a:cubicBezTo>
                    <a:cubicBezTo>
                      <a:pt x="6993" y="1619"/>
                      <a:pt x="5738" y="166"/>
                      <a:pt x="4058" y="12"/>
                    </a:cubicBezTo>
                    <a:close/>
                  </a:path>
                </a:pathLst>
              </a:custGeom>
              <a:solidFill>
                <a:srgbClr val="00000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16" name="Google Shape;116;p4"/>
              <p:cNvSpPr/>
              <p:nvPr/>
            </p:nvSpPr>
            <p:spPr>
              <a:xfrm>
                <a:off x="3594494" y="1538616"/>
                <a:ext cx="33348" cy="22774"/>
              </a:xfrm>
              <a:custGeom>
                <a:avLst/>
                <a:gdLst/>
                <a:ahLst/>
                <a:cxnLst/>
                <a:rect l="l" t="t" r="r" b="b"/>
                <a:pathLst>
                  <a:path w="33348" h="22774" extrusionOk="0">
                    <a:moveTo>
                      <a:pt x="4114" y="181"/>
                    </a:moveTo>
                    <a:cubicBezTo>
                      <a:pt x="2532" y="-406"/>
                      <a:pt x="783" y="492"/>
                      <a:pt x="196" y="2079"/>
                    </a:cubicBezTo>
                    <a:cubicBezTo>
                      <a:pt x="-391" y="3662"/>
                      <a:pt x="382" y="5411"/>
                      <a:pt x="1965" y="5998"/>
                    </a:cubicBezTo>
                    <a:cubicBezTo>
                      <a:pt x="2669" y="6261"/>
                      <a:pt x="3880" y="6698"/>
                      <a:pt x="5507" y="7390"/>
                    </a:cubicBezTo>
                    <a:cubicBezTo>
                      <a:pt x="8223" y="8548"/>
                      <a:pt x="10960" y="9835"/>
                      <a:pt x="13478" y="11187"/>
                    </a:cubicBezTo>
                    <a:cubicBezTo>
                      <a:pt x="14571" y="11770"/>
                      <a:pt x="15550" y="12370"/>
                      <a:pt x="16514" y="12957"/>
                    </a:cubicBezTo>
                    <a:cubicBezTo>
                      <a:pt x="17562" y="13596"/>
                      <a:pt x="18627" y="14244"/>
                      <a:pt x="19676" y="14981"/>
                    </a:cubicBezTo>
                    <a:cubicBezTo>
                      <a:pt x="21833" y="16495"/>
                      <a:pt x="23882" y="18166"/>
                      <a:pt x="25748" y="19790"/>
                    </a:cubicBezTo>
                    <a:cubicBezTo>
                      <a:pt x="26861" y="20757"/>
                      <a:pt x="27739" y="21530"/>
                      <a:pt x="28152" y="21939"/>
                    </a:cubicBezTo>
                    <a:cubicBezTo>
                      <a:pt x="29355" y="23125"/>
                      <a:pt x="31265" y="23016"/>
                      <a:pt x="32451" y="21814"/>
                    </a:cubicBezTo>
                    <a:cubicBezTo>
                      <a:pt x="33641" y="20612"/>
                      <a:pt x="33654" y="18701"/>
                      <a:pt x="32451" y="17511"/>
                    </a:cubicBezTo>
                    <a:cubicBezTo>
                      <a:pt x="31953" y="17017"/>
                      <a:pt x="31014" y="16167"/>
                      <a:pt x="29796" y="15106"/>
                    </a:cubicBezTo>
                    <a:cubicBezTo>
                      <a:pt x="27780" y="13353"/>
                      <a:pt x="25561" y="11689"/>
                      <a:pt x="23218" y="10046"/>
                    </a:cubicBezTo>
                    <a:cubicBezTo>
                      <a:pt x="22068" y="9240"/>
                      <a:pt x="20963" y="8479"/>
                      <a:pt x="19801" y="7771"/>
                    </a:cubicBezTo>
                    <a:cubicBezTo>
                      <a:pt x="18740" y="7119"/>
                      <a:pt x="17579" y="6386"/>
                      <a:pt x="16388" y="5747"/>
                    </a:cubicBezTo>
                    <a:cubicBezTo>
                      <a:pt x="13692" y="4302"/>
                      <a:pt x="10782" y="3047"/>
                      <a:pt x="7912" y="1824"/>
                    </a:cubicBezTo>
                    <a:cubicBezTo>
                      <a:pt x="6908" y="1395"/>
                      <a:pt x="4321" y="258"/>
                      <a:pt x="4114" y="181"/>
                    </a:cubicBezTo>
                    <a:close/>
                  </a:path>
                </a:pathLst>
              </a:custGeom>
              <a:solidFill>
                <a:srgbClr val="00000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17" name="Google Shape;117;p4"/>
              <p:cNvSpPr/>
              <p:nvPr/>
            </p:nvSpPr>
            <p:spPr>
              <a:xfrm>
                <a:off x="3556954" y="1545650"/>
                <a:ext cx="63623" cy="23841"/>
              </a:xfrm>
              <a:custGeom>
                <a:avLst/>
                <a:gdLst/>
                <a:ahLst/>
                <a:cxnLst/>
                <a:rect l="l" t="t" r="r" b="b"/>
                <a:pathLst>
                  <a:path w="63623" h="23841" extrusionOk="0">
                    <a:moveTo>
                      <a:pt x="5983" y="357"/>
                    </a:moveTo>
                    <a:cubicBezTo>
                      <a:pt x="4424" y="499"/>
                      <a:pt x="3214" y="636"/>
                      <a:pt x="2566" y="738"/>
                    </a:cubicBezTo>
                    <a:cubicBezTo>
                      <a:pt x="898" y="993"/>
                      <a:pt x="-219" y="2608"/>
                      <a:pt x="36" y="4280"/>
                    </a:cubicBezTo>
                    <a:cubicBezTo>
                      <a:pt x="291" y="5951"/>
                      <a:pt x="1910" y="7065"/>
                      <a:pt x="3578" y="6810"/>
                    </a:cubicBezTo>
                    <a:cubicBezTo>
                      <a:pt x="4105" y="6729"/>
                      <a:pt x="5060" y="6684"/>
                      <a:pt x="6489" y="6555"/>
                    </a:cubicBezTo>
                    <a:cubicBezTo>
                      <a:pt x="13723" y="5907"/>
                      <a:pt x="21661" y="6028"/>
                      <a:pt x="29004" y="7567"/>
                    </a:cubicBezTo>
                    <a:cubicBezTo>
                      <a:pt x="29903" y="7757"/>
                      <a:pt x="30802" y="7971"/>
                      <a:pt x="31664" y="8202"/>
                    </a:cubicBezTo>
                    <a:cubicBezTo>
                      <a:pt x="36502" y="9481"/>
                      <a:pt x="41732" y="11846"/>
                      <a:pt x="47096" y="15031"/>
                    </a:cubicBezTo>
                    <a:cubicBezTo>
                      <a:pt x="50063" y="16796"/>
                      <a:pt x="52880" y="18707"/>
                      <a:pt x="55447" y="20598"/>
                    </a:cubicBezTo>
                    <a:cubicBezTo>
                      <a:pt x="56977" y="21727"/>
                      <a:pt x="58034" y="22646"/>
                      <a:pt x="58609" y="23128"/>
                    </a:cubicBezTo>
                    <a:cubicBezTo>
                      <a:pt x="59904" y="24213"/>
                      <a:pt x="61827" y="24043"/>
                      <a:pt x="62907" y="22747"/>
                    </a:cubicBezTo>
                    <a:cubicBezTo>
                      <a:pt x="63992" y="21452"/>
                      <a:pt x="63827" y="19407"/>
                      <a:pt x="62531" y="18323"/>
                    </a:cubicBezTo>
                    <a:cubicBezTo>
                      <a:pt x="62353" y="18173"/>
                      <a:pt x="60070" y="16367"/>
                      <a:pt x="59115" y="15663"/>
                    </a:cubicBezTo>
                    <a:cubicBezTo>
                      <a:pt x="56394" y="13659"/>
                      <a:pt x="53411" y="11591"/>
                      <a:pt x="50257" y="9720"/>
                    </a:cubicBezTo>
                    <a:cubicBezTo>
                      <a:pt x="44444" y="6263"/>
                      <a:pt x="38643" y="3697"/>
                      <a:pt x="33182" y="2256"/>
                    </a:cubicBezTo>
                    <a:cubicBezTo>
                      <a:pt x="32215" y="2000"/>
                      <a:pt x="31272" y="1830"/>
                      <a:pt x="30272" y="1624"/>
                    </a:cubicBezTo>
                    <a:cubicBezTo>
                      <a:pt x="22240" y="-60"/>
                      <a:pt x="13767" y="-343"/>
                      <a:pt x="5983" y="357"/>
                    </a:cubicBezTo>
                    <a:close/>
                  </a:path>
                </a:pathLst>
              </a:custGeom>
              <a:solidFill>
                <a:srgbClr val="00000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18" name="Google Shape;118;p4"/>
              <p:cNvSpPr/>
              <p:nvPr/>
            </p:nvSpPr>
            <p:spPr>
              <a:xfrm>
                <a:off x="3592788" y="2021746"/>
                <a:ext cx="76580" cy="29267"/>
              </a:xfrm>
              <a:custGeom>
                <a:avLst/>
                <a:gdLst/>
                <a:ahLst/>
                <a:cxnLst/>
                <a:rect l="l" t="t" r="r" b="b"/>
                <a:pathLst>
                  <a:path w="76580" h="29267" extrusionOk="0">
                    <a:moveTo>
                      <a:pt x="71732" y="547"/>
                    </a:moveTo>
                    <a:cubicBezTo>
                      <a:pt x="71521" y="692"/>
                      <a:pt x="68259" y="2773"/>
                      <a:pt x="66923" y="3583"/>
                    </a:cubicBezTo>
                    <a:cubicBezTo>
                      <a:pt x="63101" y="5906"/>
                      <a:pt x="58936" y="8250"/>
                      <a:pt x="54527" y="10416"/>
                    </a:cubicBezTo>
                    <a:cubicBezTo>
                      <a:pt x="49374" y="12942"/>
                      <a:pt x="44310" y="15104"/>
                      <a:pt x="39347" y="16739"/>
                    </a:cubicBezTo>
                    <a:cubicBezTo>
                      <a:pt x="37817" y="17245"/>
                      <a:pt x="36161" y="17682"/>
                      <a:pt x="34538" y="18132"/>
                    </a:cubicBezTo>
                    <a:cubicBezTo>
                      <a:pt x="27636" y="20051"/>
                      <a:pt x="20212" y="21403"/>
                      <a:pt x="12779" y="22305"/>
                    </a:cubicBezTo>
                    <a:cubicBezTo>
                      <a:pt x="10176" y="22625"/>
                      <a:pt x="7861" y="22896"/>
                      <a:pt x="5695" y="23066"/>
                    </a:cubicBezTo>
                    <a:cubicBezTo>
                      <a:pt x="4407" y="23168"/>
                      <a:pt x="3383" y="23172"/>
                      <a:pt x="2914" y="23192"/>
                    </a:cubicBezTo>
                    <a:cubicBezTo>
                      <a:pt x="1226" y="23269"/>
                      <a:pt x="-74" y="24665"/>
                      <a:pt x="3" y="26353"/>
                    </a:cubicBezTo>
                    <a:cubicBezTo>
                      <a:pt x="76" y="28042"/>
                      <a:pt x="1606" y="29341"/>
                      <a:pt x="3290" y="29264"/>
                    </a:cubicBezTo>
                    <a:cubicBezTo>
                      <a:pt x="3829" y="29240"/>
                      <a:pt x="4715" y="29244"/>
                      <a:pt x="6075" y="29139"/>
                    </a:cubicBezTo>
                    <a:cubicBezTo>
                      <a:pt x="8326" y="28964"/>
                      <a:pt x="10844" y="28709"/>
                      <a:pt x="13540" y="28377"/>
                    </a:cubicBezTo>
                    <a:cubicBezTo>
                      <a:pt x="21252" y="27438"/>
                      <a:pt x="28951" y="25957"/>
                      <a:pt x="36181" y="23953"/>
                    </a:cubicBezTo>
                    <a:cubicBezTo>
                      <a:pt x="37898" y="23475"/>
                      <a:pt x="39622" y="22969"/>
                      <a:pt x="41241" y="22435"/>
                    </a:cubicBezTo>
                    <a:cubicBezTo>
                      <a:pt x="46496" y="20702"/>
                      <a:pt x="51920" y="18500"/>
                      <a:pt x="57309" y="15857"/>
                    </a:cubicBezTo>
                    <a:cubicBezTo>
                      <a:pt x="61895" y="13606"/>
                      <a:pt x="66243" y="11181"/>
                      <a:pt x="70214" y="8772"/>
                    </a:cubicBezTo>
                    <a:cubicBezTo>
                      <a:pt x="71606" y="7926"/>
                      <a:pt x="75023" y="5781"/>
                      <a:pt x="75274" y="5607"/>
                    </a:cubicBezTo>
                    <a:cubicBezTo>
                      <a:pt x="76667" y="4651"/>
                      <a:pt x="76991" y="2700"/>
                      <a:pt x="76031" y="1308"/>
                    </a:cubicBezTo>
                    <a:cubicBezTo>
                      <a:pt x="75076" y="-85"/>
                      <a:pt x="73124" y="-409"/>
                      <a:pt x="71732" y="547"/>
                    </a:cubicBezTo>
                    <a:close/>
                  </a:path>
                </a:pathLst>
              </a:custGeom>
              <a:solidFill>
                <a:srgbClr val="00000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19" name="Google Shape;119;p4"/>
              <p:cNvSpPr/>
              <p:nvPr/>
            </p:nvSpPr>
            <p:spPr>
              <a:xfrm>
                <a:off x="3608569" y="2047779"/>
                <a:ext cx="46279" cy="15929"/>
              </a:xfrm>
              <a:custGeom>
                <a:avLst/>
                <a:gdLst/>
                <a:ahLst/>
                <a:cxnLst/>
                <a:rect l="l" t="t" r="r" b="b"/>
                <a:pathLst>
                  <a:path w="46279" h="15929" extrusionOk="0">
                    <a:moveTo>
                      <a:pt x="41653" y="450"/>
                    </a:moveTo>
                    <a:cubicBezTo>
                      <a:pt x="41216" y="717"/>
                      <a:pt x="40297" y="1207"/>
                      <a:pt x="39123" y="1838"/>
                    </a:cubicBezTo>
                    <a:cubicBezTo>
                      <a:pt x="37159" y="2903"/>
                      <a:pt x="35038" y="4012"/>
                      <a:pt x="32800" y="5004"/>
                    </a:cubicBezTo>
                    <a:cubicBezTo>
                      <a:pt x="29286" y="6554"/>
                      <a:pt x="25845" y="7777"/>
                      <a:pt x="22679" y="8546"/>
                    </a:cubicBezTo>
                    <a:cubicBezTo>
                      <a:pt x="22477" y="8595"/>
                      <a:pt x="22501" y="8623"/>
                      <a:pt x="22299" y="8672"/>
                    </a:cubicBezTo>
                    <a:cubicBezTo>
                      <a:pt x="16781" y="9947"/>
                      <a:pt x="10932" y="10044"/>
                      <a:pt x="5600" y="9558"/>
                    </a:cubicBezTo>
                    <a:cubicBezTo>
                      <a:pt x="4629" y="9469"/>
                      <a:pt x="3916" y="9356"/>
                      <a:pt x="3576" y="9303"/>
                    </a:cubicBezTo>
                    <a:cubicBezTo>
                      <a:pt x="1908" y="9044"/>
                      <a:pt x="297" y="10291"/>
                      <a:pt x="34" y="11959"/>
                    </a:cubicBezTo>
                    <a:cubicBezTo>
                      <a:pt x="-225" y="13631"/>
                      <a:pt x="1022" y="15116"/>
                      <a:pt x="2690" y="15375"/>
                    </a:cubicBezTo>
                    <a:cubicBezTo>
                      <a:pt x="3159" y="15448"/>
                      <a:pt x="3989" y="15529"/>
                      <a:pt x="5094" y="15630"/>
                    </a:cubicBezTo>
                    <a:cubicBezTo>
                      <a:pt x="11021" y="16169"/>
                      <a:pt x="17445" y="16063"/>
                      <a:pt x="23691" y="14618"/>
                    </a:cubicBezTo>
                    <a:cubicBezTo>
                      <a:pt x="23926" y="14562"/>
                      <a:pt x="23962" y="14545"/>
                      <a:pt x="24197" y="14489"/>
                    </a:cubicBezTo>
                    <a:cubicBezTo>
                      <a:pt x="27756" y="13627"/>
                      <a:pt x="31508" y="12258"/>
                      <a:pt x="35330" y="10570"/>
                    </a:cubicBezTo>
                    <a:cubicBezTo>
                      <a:pt x="37726" y="9510"/>
                      <a:pt x="39932" y="8416"/>
                      <a:pt x="42033" y="7279"/>
                    </a:cubicBezTo>
                    <a:cubicBezTo>
                      <a:pt x="43300" y="6595"/>
                      <a:pt x="44292" y="6081"/>
                      <a:pt x="44819" y="5761"/>
                    </a:cubicBezTo>
                    <a:cubicBezTo>
                      <a:pt x="46260" y="4883"/>
                      <a:pt x="46709" y="2903"/>
                      <a:pt x="45831" y="1462"/>
                    </a:cubicBezTo>
                    <a:cubicBezTo>
                      <a:pt x="44952" y="17"/>
                      <a:pt x="43098" y="-429"/>
                      <a:pt x="41653" y="450"/>
                    </a:cubicBezTo>
                    <a:close/>
                  </a:path>
                </a:pathLst>
              </a:custGeom>
              <a:solidFill>
                <a:srgbClr val="00000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
          <p:nvSpPr>
            <p:cNvPr id="120" name="Google Shape;120;p4"/>
            <p:cNvSpPr/>
            <p:nvPr/>
          </p:nvSpPr>
          <p:spPr>
            <a:xfrm>
              <a:off x="3522528" y="1615666"/>
              <a:ext cx="47989" cy="141941"/>
            </a:xfrm>
            <a:custGeom>
              <a:avLst/>
              <a:gdLst/>
              <a:ahLst/>
              <a:cxnLst/>
              <a:rect l="l" t="t" r="r" b="b"/>
              <a:pathLst>
                <a:path w="47989" h="141941" extrusionOk="0">
                  <a:moveTo>
                    <a:pt x="46808" y="644"/>
                  </a:moveTo>
                  <a:cubicBezTo>
                    <a:pt x="45485" y="-408"/>
                    <a:pt x="43598" y="-133"/>
                    <a:pt x="42546" y="1191"/>
                  </a:cubicBezTo>
                  <a:cubicBezTo>
                    <a:pt x="42254" y="1563"/>
                    <a:pt x="41671" y="2300"/>
                    <a:pt x="40914" y="3304"/>
                  </a:cubicBezTo>
                  <a:cubicBezTo>
                    <a:pt x="39663" y="4968"/>
                    <a:pt x="38247" y="6810"/>
                    <a:pt x="36729" y="8951"/>
                  </a:cubicBezTo>
                  <a:cubicBezTo>
                    <a:pt x="32401" y="15060"/>
                    <a:pt x="28037" y="21816"/>
                    <a:pt x="23843" y="28912"/>
                  </a:cubicBezTo>
                  <a:cubicBezTo>
                    <a:pt x="16759" y="40895"/>
                    <a:pt x="10930" y="52752"/>
                    <a:pt x="6987" y="64095"/>
                  </a:cubicBezTo>
                  <a:cubicBezTo>
                    <a:pt x="6197" y="66374"/>
                    <a:pt x="5477" y="68641"/>
                    <a:pt x="4845" y="70859"/>
                  </a:cubicBezTo>
                  <a:cubicBezTo>
                    <a:pt x="-219" y="88630"/>
                    <a:pt x="-964" y="107361"/>
                    <a:pt x="1004" y="125416"/>
                  </a:cubicBezTo>
                  <a:cubicBezTo>
                    <a:pt x="1417" y="129225"/>
                    <a:pt x="1850" y="132690"/>
                    <a:pt x="2409" y="135750"/>
                  </a:cubicBezTo>
                  <a:cubicBezTo>
                    <a:pt x="2607" y="136827"/>
                    <a:pt x="3206" y="139471"/>
                    <a:pt x="3255" y="139661"/>
                  </a:cubicBezTo>
                  <a:cubicBezTo>
                    <a:pt x="3651" y="141304"/>
                    <a:pt x="5315" y="142248"/>
                    <a:pt x="6959" y="141851"/>
                  </a:cubicBezTo>
                  <a:cubicBezTo>
                    <a:pt x="8598" y="141454"/>
                    <a:pt x="9545" y="139791"/>
                    <a:pt x="9145" y="138147"/>
                  </a:cubicBezTo>
                  <a:cubicBezTo>
                    <a:pt x="8999" y="137540"/>
                    <a:pt x="8833" y="136378"/>
                    <a:pt x="8513" y="134641"/>
                  </a:cubicBezTo>
                  <a:cubicBezTo>
                    <a:pt x="7979" y="131719"/>
                    <a:pt x="7448" y="128464"/>
                    <a:pt x="7052" y="124808"/>
                  </a:cubicBezTo>
                  <a:cubicBezTo>
                    <a:pt x="5165" y="107474"/>
                    <a:pt x="5951" y="89444"/>
                    <a:pt x="10768" y="72527"/>
                  </a:cubicBezTo>
                  <a:cubicBezTo>
                    <a:pt x="11367" y="70426"/>
                    <a:pt x="11990" y="68301"/>
                    <a:pt x="12748" y="66127"/>
                  </a:cubicBezTo>
                  <a:cubicBezTo>
                    <a:pt x="16536" y="55217"/>
                    <a:pt x="22208" y="43696"/>
                    <a:pt x="29098" y="32037"/>
                  </a:cubicBezTo>
                  <a:cubicBezTo>
                    <a:pt x="33203" y="25095"/>
                    <a:pt x="37441" y="18529"/>
                    <a:pt x="41679" y="12550"/>
                  </a:cubicBezTo>
                  <a:cubicBezTo>
                    <a:pt x="43161" y="10461"/>
                    <a:pt x="44521" y="8506"/>
                    <a:pt x="45740" y="6887"/>
                  </a:cubicBezTo>
                  <a:cubicBezTo>
                    <a:pt x="46464" y="5923"/>
                    <a:pt x="47080" y="5364"/>
                    <a:pt x="47343" y="5028"/>
                  </a:cubicBezTo>
                  <a:cubicBezTo>
                    <a:pt x="48391" y="3705"/>
                    <a:pt x="48132" y="1693"/>
                    <a:pt x="46808" y="644"/>
                  </a:cubicBezTo>
                  <a:close/>
                </a:path>
              </a:pathLst>
            </a:custGeom>
            <a:solidFill>
              <a:srgbClr val="00000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21" name="Google Shape;121;p4"/>
            <p:cNvSpPr/>
            <p:nvPr/>
          </p:nvSpPr>
          <p:spPr>
            <a:xfrm>
              <a:off x="3423803" y="1644465"/>
              <a:ext cx="103345" cy="133544"/>
            </a:xfrm>
            <a:custGeom>
              <a:avLst/>
              <a:gdLst/>
              <a:ahLst/>
              <a:cxnLst/>
              <a:rect l="l" t="t" r="r" b="b"/>
              <a:pathLst>
                <a:path w="103345" h="133544" extrusionOk="0">
                  <a:moveTo>
                    <a:pt x="2323" y="97"/>
                  </a:moveTo>
                  <a:cubicBezTo>
                    <a:pt x="688" y="518"/>
                    <a:pt x="-328" y="2202"/>
                    <a:pt x="97" y="3838"/>
                  </a:cubicBezTo>
                  <a:cubicBezTo>
                    <a:pt x="158" y="4068"/>
                    <a:pt x="1121" y="7315"/>
                    <a:pt x="1518" y="8667"/>
                  </a:cubicBezTo>
                  <a:cubicBezTo>
                    <a:pt x="2639" y="12529"/>
                    <a:pt x="3959" y="16800"/>
                    <a:pt x="5501" y="21411"/>
                  </a:cubicBezTo>
                  <a:cubicBezTo>
                    <a:pt x="9910" y="34587"/>
                    <a:pt x="15103" y="47796"/>
                    <a:pt x="21046" y="59969"/>
                  </a:cubicBezTo>
                  <a:cubicBezTo>
                    <a:pt x="26483" y="71109"/>
                    <a:pt x="32255" y="80849"/>
                    <a:pt x="38453" y="88978"/>
                  </a:cubicBezTo>
                  <a:cubicBezTo>
                    <a:pt x="44679" y="97139"/>
                    <a:pt x="51962" y="104466"/>
                    <a:pt x="59969" y="110919"/>
                  </a:cubicBezTo>
                  <a:cubicBezTo>
                    <a:pt x="68733" y="117978"/>
                    <a:pt x="77930" y="123719"/>
                    <a:pt x="87059" y="128200"/>
                  </a:cubicBezTo>
                  <a:cubicBezTo>
                    <a:pt x="90257" y="129771"/>
                    <a:pt x="93236" y="131099"/>
                    <a:pt x="95896" y="132155"/>
                  </a:cubicBezTo>
                  <a:cubicBezTo>
                    <a:pt x="97507" y="132795"/>
                    <a:pt x="98653" y="133183"/>
                    <a:pt x="99300" y="133394"/>
                  </a:cubicBezTo>
                  <a:cubicBezTo>
                    <a:pt x="100903" y="133920"/>
                    <a:pt x="102672" y="133025"/>
                    <a:pt x="103195" y="131418"/>
                  </a:cubicBezTo>
                  <a:cubicBezTo>
                    <a:pt x="103721" y="129811"/>
                    <a:pt x="102826" y="128046"/>
                    <a:pt x="101219" y="127520"/>
                  </a:cubicBezTo>
                  <a:cubicBezTo>
                    <a:pt x="100693" y="127350"/>
                    <a:pt x="99567" y="126981"/>
                    <a:pt x="98078" y="126387"/>
                  </a:cubicBezTo>
                  <a:cubicBezTo>
                    <a:pt x="95564" y="125387"/>
                    <a:pt x="92819" y="124140"/>
                    <a:pt x="89767" y="122642"/>
                  </a:cubicBezTo>
                  <a:cubicBezTo>
                    <a:pt x="81023" y="118347"/>
                    <a:pt x="72145" y="112914"/>
                    <a:pt x="63758" y="106158"/>
                  </a:cubicBezTo>
                  <a:cubicBezTo>
                    <a:pt x="56123" y="100005"/>
                    <a:pt x="49261" y="93022"/>
                    <a:pt x="43347" y="85270"/>
                  </a:cubicBezTo>
                  <a:cubicBezTo>
                    <a:pt x="37417" y="77493"/>
                    <a:pt x="31802" y="68029"/>
                    <a:pt x="26527" y="57224"/>
                  </a:cubicBezTo>
                  <a:cubicBezTo>
                    <a:pt x="20718" y="45319"/>
                    <a:pt x="15642" y="32470"/>
                    <a:pt x="11310" y="19528"/>
                  </a:cubicBezTo>
                  <a:cubicBezTo>
                    <a:pt x="9796" y="14994"/>
                    <a:pt x="8448" y="10825"/>
                    <a:pt x="7347" y="7036"/>
                  </a:cubicBezTo>
                  <a:cubicBezTo>
                    <a:pt x="6962" y="5716"/>
                    <a:pt x="6116" y="2526"/>
                    <a:pt x="6064" y="2320"/>
                  </a:cubicBezTo>
                  <a:cubicBezTo>
                    <a:pt x="5639" y="684"/>
                    <a:pt x="3959" y="-328"/>
                    <a:pt x="2323" y="97"/>
                  </a:cubicBezTo>
                  <a:close/>
                </a:path>
              </a:pathLst>
            </a:custGeom>
            <a:solidFill>
              <a:srgbClr val="00000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22" name="Google Shape;122;p4"/>
            <p:cNvSpPr/>
            <p:nvPr/>
          </p:nvSpPr>
          <p:spPr>
            <a:xfrm>
              <a:off x="3343727" y="1734361"/>
              <a:ext cx="171636" cy="78054"/>
            </a:xfrm>
            <a:custGeom>
              <a:avLst/>
              <a:gdLst/>
              <a:ahLst/>
              <a:cxnLst/>
              <a:rect l="l" t="t" r="r" b="b"/>
              <a:pathLst>
                <a:path w="171636" h="78054" extrusionOk="0">
                  <a:moveTo>
                    <a:pt x="1024" y="770"/>
                  </a:moveTo>
                  <a:cubicBezTo>
                    <a:pt x="-251" y="1879"/>
                    <a:pt x="-336" y="3798"/>
                    <a:pt x="773" y="5073"/>
                  </a:cubicBezTo>
                  <a:cubicBezTo>
                    <a:pt x="1263" y="5636"/>
                    <a:pt x="2097" y="6656"/>
                    <a:pt x="3429" y="8109"/>
                  </a:cubicBezTo>
                  <a:cubicBezTo>
                    <a:pt x="5639" y="10518"/>
                    <a:pt x="8185" y="13189"/>
                    <a:pt x="11019" y="16076"/>
                  </a:cubicBezTo>
                  <a:cubicBezTo>
                    <a:pt x="19111" y="24330"/>
                    <a:pt x="28033" y="32657"/>
                    <a:pt x="37332" y="40364"/>
                  </a:cubicBezTo>
                  <a:cubicBezTo>
                    <a:pt x="53144" y="53472"/>
                    <a:pt x="68615" y="63625"/>
                    <a:pt x="83254" y="69713"/>
                  </a:cubicBezTo>
                  <a:cubicBezTo>
                    <a:pt x="83978" y="70017"/>
                    <a:pt x="84683" y="70321"/>
                    <a:pt x="85403" y="70600"/>
                  </a:cubicBezTo>
                  <a:cubicBezTo>
                    <a:pt x="109044" y="79830"/>
                    <a:pt x="133916" y="79801"/>
                    <a:pt x="157132" y="74267"/>
                  </a:cubicBezTo>
                  <a:cubicBezTo>
                    <a:pt x="160524" y="73462"/>
                    <a:pt x="163564" y="72608"/>
                    <a:pt x="166240" y="71737"/>
                  </a:cubicBezTo>
                  <a:cubicBezTo>
                    <a:pt x="167860" y="71211"/>
                    <a:pt x="169029" y="70725"/>
                    <a:pt x="169653" y="70474"/>
                  </a:cubicBezTo>
                  <a:cubicBezTo>
                    <a:pt x="171223" y="69851"/>
                    <a:pt x="172053" y="68122"/>
                    <a:pt x="171426" y="66552"/>
                  </a:cubicBezTo>
                  <a:cubicBezTo>
                    <a:pt x="170798" y="64981"/>
                    <a:pt x="168948" y="64281"/>
                    <a:pt x="167378" y="64908"/>
                  </a:cubicBezTo>
                  <a:cubicBezTo>
                    <a:pt x="166872" y="65111"/>
                    <a:pt x="165835" y="65434"/>
                    <a:pt x="164342" y="65920"/>
                  </a:cubicBezTo>
                  <a:cubicBezTo>
                    <a:pt x="161820" y="66742"/>
                    <a:pt x="158966" y="67556"/>
                    <a:pt x="155739" y="68325"/>
                  </a:cubicBezTo>
                  <a:cubicBezTo>
                    <a:pt x="133633" y="73591"/>
                    <a:pt x="109870" y="73620"/>
                    <a:pt x="87553" y="64908"/>
                  </a:cubicBezTo>
                  <a:cubicBezTo>
                    <a:pt x="86877" y="64645"/>
                    <a:pt x="86213" y="64309"/>
                    <a:pt x="85529" y="64022"/>
                  </a:cubicBezTo>
                  <a:cubicBezTo>
                    <a:pt x="71542" y="58200"/>
                    <a:pt x="56508" y="48436"/>
                    <a:pt x="41125" y="35685"/>
                  </a:cubicBezTo>
                  <a:cubicBezTo>
                    <a:pt x="32000" y="28123"/>
                    <a:pt x="23402" y="20014"/>
                    <a:pt x="15447" y="11902"/>
                  </a:cubicBezTo>
                  <a:cubicBezTo>
                    <a:pt x="12662" y="9064"/>
                    <a:pt x="10148" y="6421"/>
                    <a:pt x="7983" y="4061"/>
                  </a:cubicBezTo>
                  <a:cubicBezTo>
                    <a:pt x="6691" y="2648"/>
                    <a:pt x="5781" y="1551"/>
                    <a:pt x="5327" y="1025"/>
                  </a:cubicBezTo>
                  <a:cubicBezTo>
                    <a:pt x="4218" y="-250"/>
                    <a:pt x="2299" y="-335"/>
                    <a:pt x="1024" y="770"/>
                  </a:cubicBezTo>
                  <a:close/>
                </a:path>
              </a:pathLst>
            </a:custGeom>
            <a:solidFill>
              <a:srgbClr val="00000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23" name="Google Shape;123;p4"/>
            <p:cNvSpPr/>
            <p:nvPr/>
          </p:nvSpPr>
          <p:spPr>
            <a:xfrm>
              <a:off x="3360270" y="1822803"/>
              <a:ext cx="173436" cy="95983"/>
            </a:xfrm>
            <a:custGeom>
              <a:avLst/>
              <a:gdLst/>
              <a:ahLst/>
              <a:cxnLst/>
              <a:rect l="l" t="t" r="r" b="b"/>
              <a:pathLst>
                <a:path w="173436" h="95983" extrusionOk="0">
                  <a:moveTo>
                    <a:pt x="171707" y="339"/>
                  </a:moveTo>
                  <a:cubicBezTo>
                    <a:pt x="170193" y="-414"/>
                    <a:pt x="168379" y="120"/>
                    <a:pt x="167626" y="1630"/>
                  </a:cubicBezTo>
                  <a:cubicBezTo>
                    <a:pt x="167323" y="2233"/>
                    <a:pt x="166691" y="3480"/>
                    <a:pt x="165768" y="5127"/>
                  </a:cubicBezTo>
                  <a:cubicBezTo>
                    <a:pt x="164214" y="7900"/>
                    <a:pt x="162372" y="11030"/>
                    <a:pt x="160226" y="14357"/>
                  </a:cubicBezTo>
                  <a:cubicBezTo>
                    <a:pt x="154097" y="23878"/>
                    <a:pt x="146928" y="33359"/>
                    <a:pt x="138666" y="42176"/>
                  </a:cubicBezTo>
                  <a:cubicBezTo>
                    <a:pt x="127959" y="53600"/>
                    <a:pt x="116244" y="62931"/>
                    <a:pt x="103702" y="69667"/>
                  </a:cubicBezTo>
                  <a:cubicBezTo>
                    <a:pt x="94493" y="74609"/>
                    <a:pt x="83883" y="78686"/>
                    <a:pt x="72147" y="81799"/>
                  </a:cubicBezTo>
                  <a:cubicBezTo>
                    <a:pt x="57359" y="85730"/>
                    <a:pt x="41515" y="88017"/>
                    <a:pt x="25655" y="89142"/>
                  </a:cubicBezTo>
                  <a:cubicBezTo>
                    <a:pt x="19999" y="89543"/>
                    <a:pt x="14745" y="89826"/>
                    <a:pt x="9944" y="89895"/>
                  </a:cubicBezTo>
                  <a:cubicBezTo>
                    <a:pt x="6924" y="89940"/>
                    <a:pt x="4657" y="89899"/>
                    <a:pt x="3240" y="89859"/>
                  </a:cubicBezTo>
                  <a:cubicBezTo>
                    <a:pt x="3183" y="89855"/>
                    <a:pt x="3119" y="89855"/>
                    <a:pt x="3114" y="89855"/>
                  </a:cubicBezTo>
                  <a:cubicBezTo>
                    <a:pt x="1422" y="89798"/>
                    <a:pt x="58" y="91126"/>
                    <a:pt x="2" y="92814"/>
                  </a:cubicBezTo>
                  <a:cubicBezTo>
                    <a:pt x="-51" y="94506"/>
                    <a:pt x="1277" y="95870"/>
                    <a:pt x="2965" y="95927"/>
                  </a:cubicBezTo>
                  <a:cubicBezTo>
                    <a:pt x="2981" y="95927"/>
                    <a:pt x="6936" y="96016"/>
                    <a:pt x="10049" y="95971"/>
                  </a:cubicBezTo>
                  <a:cubicBezTo>
                    <a:pt x="14959" y="95903"/>
                    <a:pt x="20364" y="95635"/>
                    <a:pt x="26140" y="95227"/>
                  </a:cubicBezTo>
                  <a:cubicBezTo>
                    <a:pt x="42357" y="94077"/>
                    <a:pt x="58578" y="91697"/>
                    <a:pt x="73779" y="87661"/>
                  </a:cubicBezTo>
                  <a:cubicBezTo>
                    <a:pt x="85943" y="84430"/>
                    <a:pt x="96942" y="80240"/>
                    <a:pt x="106605" y="75051"/>
                  </a:cubicBezTo>
                  <a:cubicBezTo>
                    <a:pt x="119786" y="67975"/>
                    <a:pt x="131987" y="58215"/>
                    <a:pt x="143119" y="46333"/>
                  </a:cubicBezTo>
                  <a:cubicBezTo>
                    <a:pt x="151653" y="37229"/>
                    <a:pt x="159016" y="27461"/>
                    <a:pt x="165335" y="17644"/>
                  </a:cubicBezTo>
                  <a:cubicBezTo>
                    <a:pt x="167545" y="14207"/>
                    <a:pt x="169525" y="10924"/>
                    <a:pt x="171136" y="8046"/>
                  </a:cubicBezTo>
                  <a:cubicBezTo>
                    <a:pt x="171703" y="7034"/>
                    <a:pt x="173035" y="4605"/>
                    <a:pt x="173124" y="4423"/>
                  </a:cubicBezTo>
                  <a:cubicBezTo>
                    <a:pt x="173877" y="2909"/>
                    <a:pt x="173217" y="1092"/>
                    <a:pt x="171707" y="339"/>
                  </a:cubicBezTo>
                  <a:close/>
                </a:path>
              </a:pathLst>
            </a:custGeom>
            <a:solidFill>
              <a:srgbClr val="00000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24" name="Google Shape;124;p4"/>
            <p:cNvSpPr/>
            <p:nvPr/>
          </p:nvSpPr>
          <p:spPr>
            <a:xfrm>
              <a:off x="3451000" y="1944643"/>
              <a:ext cx="96172" cy="64291"/>
            </a:xfrm>
            <a:custGeom>
              <a:avLst/>
              <a:gdLst/>
              <a:ahLst/>
              <a:cxnLst/>
              <a:rect l="l" t="t" r="r" b="b"/>
              <a:pathLst>
                <a:path w="96172" h="64291" extrusionOk="0">
                  <a:moveTo>
                    <a:pt x="95007" y="659"/>
                  </a:moveTo>
                  <a:cubicBezTo>
                    <a:pt x="93683" y="-389"/>
                    <a:pt x="91752" y="-163"/>
                    <a:pt x="90708" y="1165"/>
                  </a:cubicBezTo>
                  <a:cubicBezTo>
                    <a:pt x="90388" y="1570"/>
                    <a:pt x="89829" y="2351"/>
                    <a:pt x="88935" y="3440"/>
                  </a:cubicBezTo>
                  <a:cubicBezTo>
                    <a:pt x="87437" y="5262"/>
                    <a:pt x="85648" y="7197"/>
                    <a:pt x="83749" y="9387"/>
                  </a:cubicBezTo>
                  <a:cubicBezTo>
                    <a:pt x="78325" y="15641"/>
                    <a:pt x="72629" y="21900"/>
                    <a:pt x="66670" y="27729"/>
                  </a:cubicBezTo>
                  <a:cubicBezTo>
                    <a:pt x="60416" y="33850"/>
                    <a:pt x="54287" y="39209"/>
                    <a:pt x="48579" y="43415"/>
                  </a:cubicBezTo>
                  <a:cubicBezTo>
                    <a:pt x="48291" y="43630"/>
                    <a:pt x="48364" y="43586"/>
                    <a:pt x="48073" y="43796"/>
                  </a:cubicBezTo>
                  <a:cubicBezTo>
                    <a:pt x="45551" y="45634"/>
                    <a:pt x="42867" y="47249"/>
                    <a:pt x="40106" y="48731"/>
                  </a:cubicBezTo>
                  <a:cubicBezTo>
                    <a:pt x="32378" y="52872"/>
                    <a:pt x="24047" y="55519"/>
                    <a:pt x="15688" y="56952"/>
                  </a:cubicBezTo>
                  <a:cubicBezTo>
                    <a:pt x="10413" y="57855"/>
                    <a:pt x="6142" y="58139"/>
                    <a:pt x="3293" y="58090"/>
                  </a:cubicBezTo>
                  <a:cubicBezTo>
                    <a:pt x="3187" y="58090"/>
                    <a:pt x="3167" y="58090"/>
                    <a:pt x="3167" y="58090"/>
                  </a:cubicBezTo>
                  <a:cubicBezTo>
                    <a:pt x="1475" y="58037"/>
                    <a:pt x="54" y="59438"/>
                    <a:pt x="2" y="61126"/>
                  </a:cubicBezTo>
                  <a:cubicBezTo>
                    <a:pt x="-51" y="62814"/>
                    <a:pt x="1224" y="64235"/>
                    <a:pt x="2912" y="64292"/>
                  </a:cubicBezTo>
                  <a:cubicBezTo>
                    <a:pt x="2961" y="64292"/>
                    <a:pt x="5717" y="64283"/>
                    <a:pt x="7592" y="64162"/>
                  </a:cubicBezTo>
                  <a:cubicBezTo>
                    <a:pt x="10413" y="63980"/>
                    <a:pt x="13453" y="63579"/>
                    <a:pt x="16700" y="63025"/>
                  </a:cubicBezTo>
                  <a:cubicBezTo>
                    <a:pt x="25671" y="61490"/>
                    <a:pt x="34662" y="58645"/>
                    <a:pt x="43013" y="54171"/>
                  </a:cubicBezTo>
                  <a:cubicBezTo>
                    <a:pt x="46021" y="52556"/>
                    <a:pt x="48862" y="50734"/>
                    <a:pt x="51615" y="48731"/>
                  </a:cubicBezTo>
                  <a:cubicBezTo>
                    <a:pt x="51923" y="48508"/>
                    <a:pt x="51943" y="48577"/>
                    <a:pt x="52251" y="48350"/>
                  </a:cubicBezTo>
                  <a:cubicBezTo>
                    <a:pt x="58205" y="43954"/>
                    <a:pt x="64403" y="38461"/>
                    <a:pt x="70844" y="32158"/>
                  </a:cubicBezTo>
                  <a:cubicBezTo>
                    <a:pt x="76932" y="26203"/>
                    <a:pt x="82903" y="19807"/>
                    <a:pt x="88429" y="13435"/>
                  </a:cubicBezTo>
                  <a:cubicBezTo>
                    <a:pt x="90364" y="11204"/>
                    <a:pt x="92084" y="9100"/>
                    <a:pt x="93614" y="7237"/>
                  </a:cubicBezTo>
                  <a:cubicBezTo>
                    <a:pt x="94537" y="6116"/>
                    <a:pt x="95169" y="5395"/>
                    <a:pt x="95513" y="4958"/>
                  </a:cubicBezTo>
                  <a:cubicBezTo>
                    <a:pt x="96561" y="3635"/>
                    <a:pt x="96335" y="1704"/>
                    <a:pt x="95007" y="659"/>
                  </a:cubicBezTo>
                  <a:close/>
                </a:path>
              </a:pathLst>
            </a:custGeom>
            <a:solidFill>
              <a:srgbClr val="00000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25" name="Google Shape;125;p4"/>
            <p:cNvSpPr/>
            <p:nvPr/>
          </p:nvSpPr>
          <p:spPr>
            <a:xfrm>
              <a:off x="3570094" y="1786058"/>
              <a:ext cx="176908" cy="83216"/>
            </a:xfrm>
            <a:custGeom>
              <a:avLst/>
              <a:gdLst/>
              <a:ahLst/>
              <a:cxnLst/>
              <a:rect l="l" t="t" r="r" b="b"/>
              <a:pathLst>
                <a:path w="176908" h="83216" extrusionOk="0">
                  <a:moveTo>
                    <a:pt x="44776" y="448"/>
                  </a:moveTo>
                  <a:cubicBezTo>
                    <a:pt x="34801" y="1201"/>
                    <a:pt x="24843" y="2792"/>
                    <a:pt x="15152" y="5091"/>
                  </a:cubicBezTo>
                  <a:cubicBezTo>
                    <a:pt x="11626" y="5929"/>
                    <a:pt x="8363" y="6885"/>
                    <a:pt x="5558" y="7723"/>
                  </a:cubicBezTo>
                  <a:cubicBezTo>
                    <a:pt x="3861" y="8229"/>
                    <a:pt x="2724" y="8601"/>
                    <a:pt x="2076" y="8828"/>
                  </a:cubicBezTo>
                  <a:cubicBezTo>
                    <a:pt x="481" y="9382"/>
                    <a:pt x="-389" y="11156"/>
                    <a:pt x="169" y="12750"/>
                  </a:cubicBezTo>
                  <a:cubicBezTo>
                    <a:pt x="724" y="14345"/>
                    <a:pt x="2489" y="15090"/>
                    <a:pt x="4084" y="14532"/>
                  </a:cubicBezTo>
                  <a:cubicBezTo>
                    <a:pt x="4643" y="14337"/>
                    <a:pt x="5711" y="14050"/>
                    <a:pt x="7318" y="13568"/>
                  </a:cubicBezTo>
                  <a:cubicBezTo>
                    <a:pt x="10015" y="12763"/>
                    <a:pt x="13131" y="11900"/>
                    <a:pt x="16544" y="11091"/>
                  </a:cubicBezTo>
                  <a:cubicBezTo>
                    <a:pt x="35263" y="6642"/>
                    <a:pt x="55054" y="4719"/>
                    <a:pt x="73712" y="7128"/>
                  </a:cubicBezTo>
                  <a:cubicBezTo>
                    <a:pt x="82201" y="8225"/>
                    <a:pt x="90196" y="10176"/>
                    <a:pt x="97535" y="13115"/>
                  </a:cubicBezTo>
                  <a:cubicBezTo>
                    <a:pt x="112116" y="18960"/>
                    <a:pt x="126467" y="29579"/>
                    <a:pt x="140380" y="43516"/>
                  </a:cubicBezTo>
                  <a:cubicBezTo>
                    <a:pt x="148647" y="51795"/>
                    <a:pt x="156241" y="60717"/>
                    <a:pt x="162937" y="69736"/>
                  </a:cubicBezTo>
                  <a:cubicBezTo>
                    <a:pt x="165280" y="72889"/>
                    <a:pt x="167422" y="75832"/>
                    <a:pt x="169187" y="78468"/>
                  </a:cubicBezTo>
                  <a:cubicBezTo>
                    <a:pt x="170243" y="80043"/>
                    <a:pt x="170935" y="81176"/>
                    <a:pt x="171296" y="81759"/>
                  </a:cubicBezTo>
                  <a:cubicBezTo>
                    <a:pt x="172182" y="83196"/>
                    <a:pt x="174105" y="83649"/>
                    <a:pt x="175542" y="82763"/>
                  </a:cubicBezTo>
                  <a:cubicBezTo>
                    <a:pt x="176979" y="81872"/>
                    <a:pt x="177303" y="79962"/>
                    <a:pt x="176417" y="78524"/>
                  </a:cubicBezTo>
                  <a:cubicBezTo>
                    <a:pt x="176311" y="78354"/>
                    <a:pt x="174814" y="76067"/>
                    <a:pt x="174174" y="75116"/>
                  </a:cubicBezTo>
                  <a:cubicBezTo>
                    <a:pt x="172352" y="72400"/>
                    <a:pt x="170312" y="69364"/>
                    <a:pt x="167908" y="66129"/>
                  </a:cubicBezTo>
                  <a:cubicBezTo>
                    <a:pt x="161042" y="56883"/>
                    <a:pt x="153294" y="47690"/>
                    <a:pt x="144801" y="39181"/>
                  </a:cubicBezTo>
                  <a:cubicBezTo>
                    <a:pt x="130349" y="24709"/>
                    <a:pt x="115177" y="13722"/>
                    <a:pt x="99721" y="7528"/>
                  </a:cubicBezTo>
                  <a:cubicBezTo>
                    <a:pt x="91880" y="4387"/>
                    <a:pt x="83456" y="2286"/>
                    <a:pt x="74477" y="1124"/>
                  </a:cubicBezTo>
                  <a:cubicBezTo>
                    <a:pt x="64729" y="-135"/>
                    <a:pt x="54750" y="-301"/>
                    <a:pt x="44776" y="448"/>
                  </a:cubicBezTo>
                  <a:close/>
                </a:path>
              </a:pathLst>
            </a:custGeom>
            <a:solidFill>
              <a:srgbClr val="00000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26" name="Google Shape;126;p4"/>
            <p:cNvSpPr/>
            <p:nvPr/>
          </p:nvSpPr>
          <p:spPr>
            <a:xfrm>
              <a:off x="3557232" y="1813822"/>
              <a:ext cx="98936" cy="192151"/>
            </a:xfrm>
            <a:custGeom>
              <a:avLst/>
              <a:gdLst/>
              <a:ahLst/>
              <a:cxnLst/>
              <a:rect l="l" t="t" r="r" b="b"/>
              <a:pathLst>
                <a:path w="98936" h="192151" extrusionOk="0">
                  <a:moveTo>
                    <a:pt x="4134" y="199"/>
                  </a:moveTo>
                  <a:cubicBezTo>
                    <a:pt x="2555" y="-404"/>
                    <a:pt x="802" y="413"/>
                    <a:pt x="199" y="1992"/>
                  </a:cubicBezTo>
                  <a:cubicBezTo>
                    <a:pt x="-404" y="3571"/>
                    <a:pt x="414" y="5324"/>
                    <a:pt x="1992" y="5923"/>
                  </a:cubicBezTo>
                  <a:cubicBezTo>
                    <a:pt x="2612" y="6162"/>
                    <a:pt x="3822" y="6716"/>
                    <a:pt x="5522" y="7457"/>
                  </a:cubicBezTo>
                  <a:cubicBezTo>
                    <a:pt x="8380" y="8700"/>
                    <a:pt x="11627" y="10121"/>
                    <a:pt x="15084" y="11866"/>
                  </a:cubicBezTo>
                  <a:cubicBezTo>
                    <a:pt x="24965" y="16857"/>
                    <a:pt x="34855" y="22897"/>
                    <a:pt x="44226" y="29888"/>
                  </a:cubicBezTo>
                  <a:cubicBezTo>
                    <a:pt x="61451" y="42737"/>
                    <a:pt x="74749" y="57399"/>
                    <a:pt x="82396" y="73915"/>
                  </a:cubicBezTo>
                  <a:cubicBezTo>
                    <a:pt x="86946" y="83748"/>
                    <a:pt x="89897" y="95293"/>
                    <a:pt x="91472" y="108033"/>
                  </a:cubicBezTo>
                  <a:cubicBezTo>
                    <a:pt x="93751" y="126464"/>
                    <a:pt x="92986" y="146478"/>
                    <a:pt x="90185" y="166451"/>
                  </a:cubicBezTo>
                  <a:cubicBezTo>
                    <a:pt x="89371" y="172260"/>
                    <a:pt x="88452" y="177576"/>
                    <a:pt x="87481" y="182365"/>
                  </a:cubicBezTo>
                  <a:cubicBezTo>
                    <a:pt x="87141" y="184036"/>
                    <a:pt x="86303" y="188028"/>
                    <a:pt x="86242" y="188283"/>
                  </a:cubicBezTo>
                  <a:cubicBezTo>
                    <a:pt x="85829" y="189922"/>
                    <a:pt x="86764" y="191655"/>
                    <a:pt x="88403" y="192064"/>
                  </a:cubicBezTo>
                  <a:cubicBezTo>
                    <a:pt x="90043" y="192473"/>
                    <a:pt x="91768" y="191412"/>
                    <a:pt x="92176" y="189773"/>
                  </a:cubicBezTo>
                  <a:cubicBezTo>
                    <a:pt x="92249" y="189477"/>
                    <a:pt x="93176" y="185316"/>
                    <a:pt x="93524" y="183595"/>
                  </a:cubicBezTo>
                  <a:cubicBezTo>
                    <a:pt x="94520" y="178693"/>
                    <a:pt x="95496" y="173232"/>
                    <a:pt x="96330" y="167297"/>
                  </a:cubicBezTo>
                  <a:cubicBezTo>
                    <a:pt x="99200" y="146834"/>
                    <a:pt x="99860" y="126270"/>
                    <a:pt x="97504" y="107235"/>
                  </a:cubicBezTo>
                  <a:cubicBezTo>
                    <a:pt x="95856" y="93905"/>
                    <a:pt x="92767" y="81833"/>
                    <a:pt x="87926" y="71377"/>
                  </a:cubicBezTo>
                  <a:cubicBezTo>
                    <a:pt x="79801" y="53824"/>
                    <a:pt x="65916" y="38348"/>
                    <a:pt x="47942" y="24941"/>
                  </a:cubicBezTo>
                  <a:cubicBezTo>
                    <a:pt x="38263" y="17719"/>
                    <a:pt x="27937" y="11623"/>
                    <a:pt x="17756" y="6486"/>
                  </a:cubicBezTo>
                  <a:cubicBezTo>
                    <a:pt x="14189" y="4684"/>
                    <a:pt x="10886" y="3126"/>
                    <a:pt x="7923" y="1838"/>
                  </a:cubicBezTo>
                  <a:cubicBezTo>
                    <a:pt x="6882" y="1385"/>
                    <a:pt x="4320" y="268"/>
                    <a:pt x="4134" y="199"/>
                  </a:cubicBezTo>
                  <a:close/>
                </a:path>
              </a:pathLst>
            </a:custGeom>
            <a:solidFill>
              <a:srgbClr val="00000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27" name="Google Shape;127;p4"/>
            <p:cNvSpPr/>
            <p:nvPr/>
          </p:nvSpPr>
          <p:spPr>
            <a:xfrm>
              <a:off x="3505372" y="1762739"/>
              <a:ext cx="64693" cy="64693"/>
            </a:xfrm>
            <a:custGeom>
              <a:avLst/>
              <a:gdLst/>
              <a:ahLst/>
              <a:cxnLst/>
              <a:rect l="l" t="t" r="r" b="b"/>
              <a:pathLst>
                <a:path w="64693" h="64693" extrusionOk="0">
                  <a:moveTo>
                    <a:pt x="0" y="32349"/>
                  </a:moveTo>
                  <a:cubicBezTo>
                    <a:pt x="0" y="14484"/>
                    <a:pt x="14484" y="0"/>
                    <a:pt x="32344" y="0"/>
                  </a:cubicBezTo>
                  <a:cubicBezTo>
                    <a:pt x="50209" y="0"/>
                    <a:pt x="64693" y="14484"/>
                    <a:pt x="64693" y="32349"/>
                  </a:cubicBezTo>
                  <a:cubicBezTo>
                    <a:pt x="64693" y="50209"/>
                    <a:pt x="50209" y="64693"/>
                    <a:pt x="32344" y="64693"/>
                  </a:cubicBezTo>
                  <a:cubicBezTo>
                    <a:pt x="14484" y="64693"/>
                    <a:pt x="0" y="50209"/>
                    <a:pt x="0" y="32349"/>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nvGrpSpPr>
          <p:cNvPr id="128" name="Google Shape;128;p4"/>
          <p:cNvGrpSpPr/>
          <p:nvPr/>
        </p:nvGrpSpPr>
        <p:grpSpPr>
          <a:xfrm>
            <a:off x="98636" y="5080705"/>
            <a:ext cx="1359687" cy="1699489"/>
            <a:chOff x="294081" y="806179"/>
            <a:chExt cx="326283" cy="407835"/>
          </a:xfrm>
        </p:grpSpPr>
        <p:sp>
          <p:nvSpPr>
            <p:cNvPr id="129" name="Google Shape;129;p4"/>
            <p:cNvSpPr/>
            <p:nvPr/>
          </p:nvSpPr>
          <p:spPr>
            <a:xfrm>
              <a:off x="294081" y="910488"/>
              <a:ext cx="40284" cy="49764"/>
            </a:xfrm>
            <a:custGeom>
              <a:avLst/>
              <a:gdLst/>
              <a:ahLst/>
              <a:cxnLst/>
              <a:rect l="l" t="t" r="r" b="b"/>
              <a:pathLst>
                <a:path w="40284" h="49764" extrusionOk="0">
                  <a:moveTo>
                    <a:pt x="3451" y="1335"/>
                  </a:moveTo>
                  <a:cubicBezTo>
                    <a:pt x="-8037" y="10727"/>
                    <a:pt x="11056" y="60147"/>
                    <a:pt x="32723" y="47796"/>
                  </a:cubicBezTo>
                  <a:cubicBezTo>
                    <a:pt x="57381" y="33741"/>
                    <a:pt x="14814" y="-7951"/>
                    <a:pt x="3451" y="1335"/>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30" name="Google Shape;130;p4"/>
            <p:cNvSpPr/>
            <p:nvPr/>
          </p:nvSpPr>
          <p:spPr>
            <a:xfrm>
              <a:off x="350234" y="858974"/>
              <a:ext cx="39117" cy="43972"/>
            </a:xfrm>
            <a:custGeom>
              <a:avLst/>
              <a:gdLst/>
              <a:ahLst/>
              <a:cxnLst/>
              <a:rect l="l" t="t" r="r" b="b"/>
              <a:pathLst>
                <a:path w="39117" h="43972" extrusionOk="0">
                  <a:moveTo>
                    <a:pt x="4702" y="1713"/>
                  </a:moveTo>
                  <a:cubicBezTo>
                    <a:pt x="-10298" y="10332"/>
                    <a:pt x="13819" y="53752"/>
                    <a:pt x="31813" y="41956"/>
                  </a:cubicBezTo>
                  <a:cubicBezTo>
                    <a:pt x="53368" y="27824"/>
                    <a:pt x="22033" y="-8241"/>
                    <a:pt x="4702" y="1713"/>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31" name="Google Shape;131;p4"/>
            <p:cNvSpPr/>
            <p:nvPr/>
          </p:nvSpPr>
          <p:spPr>
            <a:xfrm>
              <a:off x="362269" y="943534"/>
              <a:ext cx="52002" cy="68663"/>
            </a:xfrm>
            <a:custGeom>
              <a:avLst/>
              <a:gdLst/>
              <a:ahLst/>
              <a:cxnLst/>
              <a:rect l="l" t="t" r="r" b="b"/>
              <a:pathLst>
                <a:path w="52002" h="68663" extrusionOk="0">
                  <a:moveTo>
                    <a:pt x="10877" y="314"/>
                  </a:moveTo>
                  <a:cubicBezTo>
                    <a:pt x="-17027" y="6548"/>
                    <a:pt x="14090" y="78386"/>
                    <a:pt x="44299" y="67553"/>
                  </a:cubicBezTo>
                  <a:cubicBezTo>
                    <a:pt x="66949" y="59433"/>
                    <a:pt x="34752" y="-5026"/>
                    <a:pt x="10877" y="314"/>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32" name="Google Shape;132;p4"/>
            <p:cNvSpPr/>
            <p:nvPr/>
          </p:nvSpPr>
          <p:spPr>
            <a:xfrm>
              <a:off x="431719" y="887416"/>
              <a:ext cx="40174" cy="50997"/>
            </a:xfrm>
            <a:custGeom>
              <a:avLst/>
              <a:gdLst/>
              <a:ahLst/>
              <a:cxnLst/>
              <a:rect l="l" t="t" r="r" b="b"/>
              <a:pathLst>
                <a:path w="40174" h="50997" extrusionOk="0">
                  <a:moveTo>
                    <a:pt x="6211" y="989"/>
                  </a:moveTo>
                  <a:cubicBezTo>
                    <a:pt x="-14649" y="14761"/>
                    <a:pt x="22590" y="60448"/>
                    <a:pt x="36341" y="49247"/>
                  </a:cubicBezTo>
                  <a:cubicBezTo>
                    <a:pt x="51295" y="37066"/>
                    <a:pt x="18513" y="-7132"/>
                    <a:pt x="6211" y="989"/>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33" name="Google Shape;133;p4"/>
            <p:cNvSpPr/>
            <p:nvPr/>
          </p:nvSpPr>
          <p:spPr>
            <a:xfrm>
              <a:off x="444907" y="806179"/>
              <a:ext cx="39374" cy="45892"/>
            </a:xfrm>
            <a:custGeom>
              <a:avLst/>
              <a:gdLst/>
              <a:ahLst/>
              <a:cxnLst/>
              <a:rect l="l" t="t" r="r" b="b"/>
              <a:pathLst>
                <a:path w="39374" h="45892" extrusionOk="0">
                  <a:moveTo>
                    <a:pt x="5976" y="1292"/>
                  </a:moveTo>
                  <a:cubicBezTo>
                    <a:pt x="-12248" y="11748"/>
                    <a:pt x="15336" y="53464"/>
                    <a:pt x="33580" y="44688"/>
                  </a:cubicBezTo>
                  <a:cubicBezTo>
                    <a:pt x="51943" y="35859"/>
                    <a:pt x="22230" y="-8031"/>
                    <a:pt x="5976" y="1292"/>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34" name="Google Shape;134;p4"/>
            <p:cNvSpPr/>
            <p:nvPr/>
          </p:nvSpPr>
          <p:spPr>
            <a:xfrm>
              <a:off x="521082" y="898577"/>
              <a:ext cx="35816" cy="41964"/>
            </a:xfrm>
            <a:custGeom>
              <a:avLst/>
              <a:gdLst/>
              <a:ahLst/>
              <a:cxnLst/>
              <a:rect l="l" t="t" r="r" b="b"/>
              <a:pathLst>
                <a:path w="35816" h="41964" extrusionOk="0">
                  <a:moveTo>
                    <a:pt x="6526" y="357"/>
                  </a:moveTo>
                  <a:cubicBezTo>
                    <a:pt x="-10197" y="5538"/>
                    <a:pt x="8259" y="50400"/>
                    <a:pt x="27714" y="40559"/>
                  </a:cubicBezTo>
                  <a:cubicBezTo>
                    <a:pt x="50311" y="29135"/>
                    <a:pt x="19865" y="-3776"/>
                    <a:pt x="6526" y="357"/>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35" name="Google Shape;135;p4"/>
            <p:cNvSpPr/>
            <p:nvPr/>
          </p:nvSpPr>
          <p:spPr>
            <a:xfrm>
              <a:off x="484925" y="985404"/>
              <a:ext cx="38729" cy="54203"/>
            </a:xfrm>
            <a:custGeom>
              <a:avLst/>
              <a:gdLst/>
              <a:ahLst/>
              <a:cxnLst/>
              <a:rect l="l" t="t" r="r" b="b"/>
              <a:pathLst>
                <a:path w="38729" h="54203" extrusionOk="0">
                  <a:moveTo>
                    <a:pt x="4724" y="577"/>
                  </a:moveTo>
                  <a:cubicBezTo>
                    <a:pt x="-9643" y="8775"/>
                    <a:pt x="11694" y="59785"/>
                    <a:pt x="29547" y="53701"/>
                  </a:cubicBezTo>
                  <a:cubicBezTo>
                    <a:pt x="56693" y="44443"/>
                    <a:pt x="16111" y="-5924"/>
                    <a:pt x="4724" y="577"/>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36" name="Google Shape;136;p4"/>
            <p:cNvSpPr/>
            <p:nvPr/>
          </p:nvSpPr>
          <p:spPr>
            <a:xfrm>
              <a:off x="461499" y="1072637"/>
              <a:ext cx="36541" cy="45888"/>
            </a:xfrm>
            <a:custGeom>
              <a:avLst/>
              <a:gdLst/>
              <a:ahLst/>
              <a:cxnLst/>
              <a:rect l="l" t="t" r="r" b="b"/>
              <a:pathLst>
                <a:path w="36541" h="45888" extrusionOk="0">
                  <a:moveTo>
                    <a:pt x="4456" y="488"/>
                  </a:moveTo>
                  <a:cubicBezTo>
                    <a:pt x="-9097" y="7431"/>
                    <a:pt x="11034" y="50616"/>
                    <a:pt x="27878" y="45463"/>
                  </a:cubicBezTo>
                  <a:cubicBezTo>
                    <a:pt x="53491" y="37626"/>
                    <a:pt x="15200" y="-5013"/>
                    <a:pt x="4456" y="488"/>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37" name="Google Shape;137;p4"/>
            <p:cNvSpPr/>
            <p:nvPr/>
          </p:nvSpPr>
          <p:spPr>
            <a:xfrm>
              <a:off x="299468" y="990154"/>
              <a:ext cx="54435" cy="63512"/>
            </a:xfrm>
            <a:custGeom>
              <a:avLst/>
              <a:gdLst/>
              <a:ahLst/>
              <a:cxnLst/>
              <a:rect l="l" t="t" r="r" b="b"/>
              <a:pathLst>
                <a:path w="54435" h="63512" extrusionOk="0">
                  <a:moveTo>
                    <a:pt x="6165" y="479"/>
                  </a:moveTo>
                  <a:cubicBezTo>
                    <a:pt x="-12950" y="6227"/>
                    <a:pt x="16370" y="73681"/>
                    <a:pt x="39822" y="62200"/>
                  </a:cubicBezTo>
                  <a:cubicBezTo>
                    <a:pt x="80529" y="42275"/>
                    <a:pt x="25281" y="-5270"/>
                    <a:pt x="6165" y="479"/>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38" name="Google Shape;138;p4"/>
            <p:cNvSpPr/>
            <p:nvPr/>
          </p:nvSpPr>
          <p:spPr>
            <a:xfrm>
              <a:off x="580978" y="1013259"/>
              <a:ext cx="39386" cy="52947"/>
            </a:xfrm>
            <a:custGeom>
              <a:avLst/>
              <a:gdLst/>
              <a:ahLst/>
              <a:cxnLst/>
              <a:rect l="l" t="t" r="r" b="b"/>
              <a:pathLst>
                <a:path w="39386" h="52947" extrusionOk="0">
                  <a:moveTo>
                    <a:pt x="6853" y="565"/>
                  </a:moveTo>
                  <a:cubicBezTo>
                    <a:pt x="-7068" y="5452"/>
                    <a:pt x="287" y="62417"/>
                    <a:pt x="28304" y="51580"/>
                  </a:cubicBezTo>
                  <a:cubicBezTo>
                    <a:pt x="56321" y="40747"/>
                    <a:pt x="24471" y="-5620"/>
                    <a:pt x="6853" y="565"/>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39" name="Google Shape;139;p4"/>
            <p:cNvSpPr/>
            <p:nvPr/>
          </p:nvSpPr>
          <p:spPr>
            <a:xfrm>
              <a:off x="547665" y="1097763"/>
              <a:ext cx="39383" cy="52951"/>
            </a:xfrm>
            <a:custGeom>
              <a:avLst/>
              <a:gdLst/>
              <a:ahLst/>
              <a:cxnLst/>
              <a:rect l="l" t="t" r="r" b="b"/>
              <a:pathLst>
                <a:path w="39383" h="52951" extrusionOk="0">
                  <a:moveTo>
                    <a:pt x="6854" y="565"/>
                  </a:moveTo>
                  <a:cubicBezTo>
                    <a:pt x="-7067" y="5456"/>
                    <a:pt x="284" y="62421"/>
                    <a:pt x="28301" y="51584"/>
                  </a:cubicBezTo>
                  <a:cubicBezTo>
                    <a:pt x="56318" y="40747"/>
                    <a:pt x="24472" y="-5620"/>
                    <a:pt x="6854" y="565"/>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40" name="Google Shape;140;p4"/>
            <p:cNvSpPr/>
            <p:nvPr/>
          </p:nvSpPr>
          <p:spPr>
            <a:xfrm>
              <a:off x="378446" y="1050379"/>
              <a:ext cx="48288" cy="58445"/>
            </a:xfrm>
            <a:custGeom>
              <a:avLst/>
              <a:gdLst/>
              <a:ahLst/>
              <a:cxnLst/>
              <a:rect l="l" t="t" r="r" b="b"/>
              <a:pathLst>
                <a:path w="48288" h="58445" extrusionOk="0">
                  <a:moveTo>
                    <a:pt x="3945" y="1542"/>
                  </a:moveTo>
                  <a:cubicBezTo>
                    <a:pt x="-2518" y="6950"/>
                    <a:pt x="154" y="16180"/>
                    <a:pt x="3522" y="26122"/>
                  </a:cubicBezTo>
                  <a:cubicBezTo>
                    <a:pt x="6884" y="36052"/>
                    <a:pt x="10933" y="46695"/>
                    <a:pt x="17164" y="53568"/>
                  </a:cubicBezTo>
                  <a:cubicBezTo>
                    <a:pt x="28070" y="65595"/>
                    <a:pt x="54229" y="54034"/>
                    <a:pt x="47064" y="33591"/>
                  </a:cubicBezTo>
                  <a:cubicBezTo>
                    <a:pt x="44967" y="27612"/>
                    <a:pt x="35106" y="18503"/>
                    <a:pt x="25666" y="10569"/>
                  </a:cubicBezTo>
                  <a:cubicBezTo>
                    <a:pt x="17276" y="3517"/>
                    <a:pt x="9470" y="-3085"/>
                    <a:pt x="3945" y="1542"/>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41" name="Google Shape;141;p4"/>
            <p:cNvSpPr/>
            <p:nvPr/>
          </p:nvSpPr>
          <p:spPr>
            <a:xfrm>
              <a:off x="426148" y="1160252"/>
              <a:ext cx="44418" cy="53762"/>
            </a:xfrm>
            <a:custGeom>
              <a:avLst/>
              <a:gdLst/>
              <a:ahLst/>
              <a:cxnLst/>
              <a:rect l="l" t="t" r="r" b="b"/>
              <a:pathLst>
                <a:path w="44418" h="53762" extrusionOk="0">
                  <a:moveTo>
                    <a:pt x="3629" y="1417"/>
                  </a:moveTo>
                  <a:cubicBezTo>
                    <a:pt x="-2318" y="6393"/>
                    <a:pt x="143" y="14881"/>
                    <a:pt x="3240" y="24030"/>
                  </a:cubicBezTo>
                  <a:cubicBezTo>
                    <a:pt x="6333" y="33163"/>
                    <a:pt x="10057" y="42955"/>
                    <a:pt x="15789" y="49274"/>
                  </a:cubicBezTo>
                  <a:cubicBezTo>
                    <a:pt x="25821" y="60338"/>
                    <a:pt x="49883" y="49708"/>
                    <a:pt x="43292" y="30900"/>
                  </a:cubicBezTo>
                  <a:cubicBezTo>
                    <a:pt x="41365" y="25399"/>
                    <a:pt x="32294" y="17019"/>
                    <a:pt x="23610" y="9724"/>
                  </a:cubicBezTo>
                  <a:cubicBezTo>
                    <a:pt x="15895" y="3235"/>
                    <a:pt x="8709" y="-2837"/>
                    <a:pt x="3629" y="1417"/>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42" name="Google Shape;142;p4"/>
            <p:cNvSpPr/>
            <p:nvPr/>
          </p:nvSpPr>
          <p:spPr>
            <a:xfrm>
              <a:off x="345346" y="1124226"/>
              <a:ext cx="35305" cy="51564"/>
            </a:xfrm>
            <a:custGeom>
              <a:avLst/>
              <a:gdLst/>
              <a:ahLst/>
              <a:cxnLst/>
              <a:rect l="l" t="t" r="r" b="b"/>
              <a:pathLst>
                <a:path w="35305" h="51564" extrusionOk="0">
                  <a:moveTo>
                    <a:pt x="5461" y="593"/>
                  </a:moveTo>
                  <a:cubicBezTo>
                    <a:pt x="-884" y="3723"/>
                    <a:pt x="-383" y="11657"/>
                    <a:pt x="559" y="20300"/>
                  </a:cubicBezTo>
                  <a:cubicBezTo>
                    <a:pt x="1500" y="28934"/>
                    <a:pt x="2875" y="38269"/>
                    <a:pt x="6754" y="44989"/>
                  </a:cubicBezTo>
                  <a:cubicBezTo>
                    <a:pt x="13541" y="56745"/>
                    <a:pt x="37306" y="52413"/>
                    <a:pt x="35170" y="34594"/>
                  </a:cubicBezTo>
                  <a:cubicBezTo>
                    <a:pt x="34546" y="29384"/>
                    <a:pt x="28080" y="20178"/>
                    <a:pt x="21745" y="11993"/>
                  </a:cubicBezTo>
                  <a:cubicBezTo>
                    <a:pt x="16116" y="4722"/>
                    <a:pt x="10885" y="-2078"/>
                    <a:pt x="5461" y="593"/>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
        <p:nvSpPr>
          <p:cNvPr id="143" name="Google Shape;143;p4"/>
          <p:cNvSpPr/>
          <p:nvPr/>
        </p:nvSpPr>
        <p:spPr>
          <a:xfrm rot="10800000" flipH="1">
            <a:off x="0" y="-7"/>
            <a:ext cx="2279003" cy="1364133"/>
          </a:xfrm>
          <a:custGeom>
            <a:avLst/>
            <a:gdLst/>
            <a:ahLst/>
            <a:cxnLst/>
            <a:rect l="l" t="t" r="r" b="b"/>
            <a:pathLst>
              <a:path w="508990" h="304664" extrusionOk="0">
                <a:moveTo>
                  <a:pt x="125654" y="328"/>
                </a:moveTo>
                <a:cubicBezTo>
                  <a:pt x="40566" y="-4773"/>
                  <a:pt x="11966" y="50925"/>
                  <a:pt x="1049" y="78254"/>
                </a:cubicBezTo>
                <a:cubicBezTo>
                  <a:pt x="-4740" y="92734"/>
                  <a:pt x="14990" y="98187"/>
                  <a:pt x="22301" y="83314"/>
                </a:cubicBezTo>
                <a:cubicBezTo>
                  <a:pt x="29616" y="68442"/>
                  <a:pt x="44206" y="23714"/>
                  <a:pt x="111611" y="24491"/>
                </a:cubicBezTo>
                <a:cubicBezTo>
                  <a:pt x="162670" y="25074"/>
                  <a:pt x="188355" y="72494"/>
                  <a:pt x="188355" y="72494"/>
                </a:cubicBezTo>
                <a:cubicBezTo>
                  <a:pt x="188355" y="72494"/>
                  <a:pt x="144822" y="82849"/>
                  <a:pt x="114777" y="116586"/>
                </a:cubicBezTo>
                <a:cubicBezTo>
                  <a:pt x="81428" y="154031"/>
                  <a:pt x="60973" y="203430"/>
                  <a:pt x="104021" y="230946"/>
                </a:cubicBezTo>
                <a:cubicBezTo>
                  <a:pt x="155088" y="263581"/>
                  <a:pt x="204499" y="220866"/>
                  <a:pt x="222809" y="165795"/>
                </a:cubicBezTo>
                <a:cubicBezTo>
                  <a:pt x="237281" y="122270"/>
                  <a:pt x="229011" y="96596"/>
                  <a:pt x="229007" y="96596"/>
                </a:cubicBezTo>
                <a:cubicBezTo>
                  <a:pt x="229007" y="96596"/>
                  <a:pt x="262084" y="76955"/>
                  <a:pt x="296788" y="89403"/>
                </a:cubicBezTo>
                <a:cubicBezTo>
                  <a:pt x="330740" y="101584"/>
                  <a:pt x="341217" y="132778"/>
                  <a:pt x="341217" y="132778"/>
                </a:cubicBezTo>
                <a:cubicBezTo>
                  <a:pt x="341217" y="132778"/>
                  <a:pt x="218684" y="199621"/>
                  <a:pt x="230525" y="258141"/>
                </a:cubicBezTo>
                <a:cubicBezTo>
                  <a:pt x="239058" y="300294"/>
                  <a:pt x="301104" y="301986"/>
                  <a:pt x="328821" y="279900"/>
                </a:cubicBezTo>
                <a:cubicBezTo>
                  <a:pt x="390474" y="230775"/>
                  <a:pt x="375496" y="152133"/>
                  <a:pt x="375500" y="152133"/>
                </a:cubicBezTo>
                <a:cubicBezTo>
                  <a:pt x="375500" y="152133"/>
                  <a:pt x="415775" y="158334"/>
                  <a:pt x="439890" y="194132"/>
                </a:cubicBezTo>
                <a:cubicBezTo>
                  <a:pt x="464009" y="229925"/>
                  <a:pt x="454754" y="276139"/>
                  <a:pt x="472024" y="295335"/>
                </a:cubicBezTo>
                <a:cubicBezTo>
                  <a:pt x="489289" y="314531"/>
                  <a:pt x="509845" y="302990"/>
                  <a:pt x="508963" y="270921"/>
                </a:cubicBezTo>
                <a:cubicBezTo>
                  <a:pt x="508076" y="238851"/>
                  <a:pt x="498891" y="206106"/>
                  <a:pt x="468482" y="167058"/>
                </a:cubicBezTo>
                <a:cubicBezTo>
                  <a:pt x="438068" y="128014"/>
                  <a:pt x="369525" y="127095"/>
                  <a:pt x="369529" y="127095"/>
                </a:cubicBezTo>
                <a:cubicBezTo>
                  <a:pt x="369529" y="127095"/>
                  <a:pt x="369890" y="83659"/>
                  <a:pt x="305176" y="61349"/>
                </a:cubicBezTo>
                <a:cubicBezTo>
                  <a:pt x="257886" y="45043"/>
                  <a:pt x="221311" y="64640"/>
                  <a:pt x="221311" y="64640"/>
                </a:cubicBezTo>
                <a:cubicBezTo>
                  <a:pt x="221311" y="64640"/>
                  <a:pt x="177462" y="3433"/>
                  <a:pt x="125654" y="328"/>
                </a:cubicBezTo>
                <a:close/>
                <a:moveTo>
                  <a:pt x="201176" y="109121"/>
                </a:moveTo>
                <a:cubicBezTo>
                  <a:pt x="201176" y="109121"/>
                  <a:pt x="215964" y="131317"/>
                  <a:pt x="196877" y="168706"/>
                </a:cubicBezTo>
                <a:cubicBezTo>
                  <a:pt x="183514" y="194873"/>
                  <a:pt x="153129" y="226582"/>
                  <a:pt x="130589" y="203621"/>
                </a:cubicBezTo>
                <a:cubicBezTo>
                  <a:pt x="102916" y="175430"/>
                  <a:pt x="201176" y="109121"/>
                  <a:pt x="201176" y="109121"/>
                </a:cubicBezTo>
                <a:close/>
                <a:moveTo>
                  <a:pt x="343621" y="166807"/>
                </a:moveTo>
                <a:cubicBezTo>
                  <a:pt x="343621" y="166807"/>
                  <a:pt x="364117" y="219947"/>
                  <a:pt x="299217" y="267885"/>
                </a:cubicBezTo>
                <a:cubicBezTo>
                  <a:pt x="270686" y="288959"/>
                  <a:pt x="243025" y="256598"/>
                  <a:pt x="271512" y="218295"/>
                </a:cubicBezTo>
                <a:cubicBezTo>
                  <a:pt x="297072" y="183927"/>
                  <a:pt x="343621" y="166807"/>
                  <a:pt x="343621" y="166807"/>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44" name="Google Shape;144;p4"/>
          <p:cNvSpPr/>
          <p:nvPr/>
        </p:nvSpPr>
        <p:spPr>
          <a:xfrm rot="-4478872">
            <a:off x="10687612" y="-222910"/>
            <a:ext cx="958317" cy="1863215"/>
          </a:xfrm>
          <a:custGeom>
            <a:avLst/>
            <a:gdLst/>
            <a:ahLst/>
            <a:cxnLst/>
            <a:rect l="l" t="t" r="r" b="b"/>
            <a:pathLst>
              <a:path w="352382" h="685121" extrusionOk="0">
                <a:moveTo>
                  <a:pt x="108205" y="54971"/>
                </a:moveTo>
                <a:cubicBezTo>
                  <a:pt x="64295" y="123514"/>
                  <a:pt x="80378" y="228381"/>
                  <a:pt x="80378" y="228381"/>
                </a:cubicBezTo>
                <a:cubicBezTo>
                  <a:pt x="80378" y="228381"/>
                  <a:pt x="12981" y="256382"/>
                  <a:pt x="1796" y="334806"/>
                </a:cubicBezTo>
                <a:cubicBezTo>
                  <a:pt x="-16453" y="462787"/>
                  <a:pt x="110407" y="500528"/>
                  <a:pt x="110407" y="500528"/>
                </a:cubicBezTo>
                <a:cubicBezTo>
                  <a:pt x="93219" y="522898"/>
                  <a:pt x="68072" y="629874"/>
                  <a:pt x="174699" y="672177"/>
                </a:cubicBezTo>
                <a:cubicBezTo>
                  <a:pt x="215010" y="688167"/>
                  <a:pt x="266321" y="687276"/>
                  <a:pt x="307069" y="680560"/>
                </a:cubicBezTo>
                <a:cubicBezTo>
                  <a:pt x="354703" y="672711"/>
                  <a:pt x="352363" y="644216"/>
                  <a:pt x="352363" y="644216"/>
                </a:cubicBezTo>
                <a:cubicBezTo>
                  <a:pt x="352363" y="644216"/>
                  <a:pt x="352797" y="611819"/>
                  <a:pt x="307433" y="619920"/>
                </a:cubicBezTo>
                <a:cubicBezTo>
                  <a:pt x="261762" y="628081"/>
                  <a:pt x="203457" y="651369"/>
                  <a:pt x="157139" y="600561"/>
                </a:cubicBezTo>
                <a:cubicBezTo>
                  <a:pt x="127664" y="568233"/>
                  <a:pt x="125806" y="534694"/>
                  <a:pt x="149018" y="506325"/>
                </a:cubicBezTo>
                <a:cubicBezTo>
                  <a:pt x="160664" y="495553"/>
                  <a:pt x="196417" y="498682"/>
                  <a:pt x="211691" y="494334"/>
                </a:cubicBezTo>
                <a:cubicBezTo>
                  <a:pt x="226094" y="490234"/>
                  <a:pt x="219455" y="465803"/>
                  <a:pt x="208635" y="466066"/>
                </a:cubicBezTo>
                <a:cubicBezTo>
                  <a:pt x="184824" y="466653"/>
                  <a:pt x="149864" y="467240"/>
                  <a:pt x="123523" y="489914"/>
                </a:cubicBezTo>
                <a:cubicBezTo>
                  <a:pt x="116086" y="488938"/>
                  <a:pt x="12463" y="456282"/>
                  <a:pt x="16171" y="359674"/>
                </a:cubicBezTo>
                <a:cubicBezTo>
                  <a:pt x="19300" y="278011"/>
                  <a:pt x="94656" y="258964"/>
                  <a:pt x="94656" y="258964"/>
                </a:cubicBezTo>
                <a:cubicBezTo>
                  <a:pt x="94656" y="258964"/>
                  <a:pt x="124077" y="408781"/>
                  <a:pt x="206440" y="406786"/>
                </a:cubicBezTo>
                <a:cubicBezTo>
                  <a:pt x="245254" y="405843"/>
                  <a:pt x="273534" y="364058"/>
                  <a:pt x="269612" y="333361"/>
                </a:cubicBezTo>
                <a:cubicBezTo>
                  <a:pt x="254087" y="211828"/>
                  <a:pt x="131651" y="215856"/>
                  <a:pt x="131651" y="215856"/>
                </a:cubicBezTo>
                <a:cubicBezTo>
                  <a:pt x="131651" y="215856"/>
                  <a:pt x="106565" y="138508"/>
                  <a:pt x="160187" y="70779"/>
                </a:cubicBezTo>
                <a:cubicBezTo>
                  <a:pt x="207675" y="10794"/>
                  <a:pt x="275368" y="53939"/>
                  <a:pt x="304203" y="83822"/>
                </a:cubicBezTo>
                <a:cubicBezTo>
                  <a:pt x="322116" y="102387"/>
                  <a:pt x="357217" y="93493"/>
                  <a:pt x="335414" y="53603"/>
                </a:cubicBezTo>
                <a:cubicBezTo>
                  <a:pt x="309684" y="6531"/>
                  <a:pt x="168651" y="-39378"/>
                  <a:pt x="108205" y="54971"/>
                </a:cubicBezTo>
                <a:close/>
                <a:moveTo>
                  <a:pt x="197304" y="291463"/>
                </a:moveTo>
                <a:cubicBezTo>
                  <a:pt x="213071" y="307291"/>
                  <a:pt x="230268" y="338210"/>
                  <a:pt x="208570" y="351776"/>
                </a:cubicBezTo>
                <a:cubicBezTo>
                  <a:pt x="195640" y="359860"/>
                  <a:pt x="170169" y="329539"/>
                  <a:pt x="162794" y="308432"/>
                </a:cubicBezTo>
                <a:cubicBezTo>
                  <a:pt x="156110" y="289309"/>
                  <a:pt x="153766" y="282609"/>
                  <a:pt x="150265" y="262430"/>
                </a:cubicBezTo>
                <a:cubicBezTo>
                  <a:pt x="150479" y="262417"/>
                  <a:pt x="174671" y="268753"/>
                  <a:pt x="197304" y="291463"/>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45" name="Google Shape;145;p4"/>
          <p:cNvSpPr txBox="1">
            <a:spLocks noGrp="1"/>
          </p:cNvSpPr>
          <p:nvPr>
            <p:ph type="title"/>
          </p:nvPr>
        </p:nvSpPr>
        <p:spPr>
          <a:xfrm>
            <a:off x="1005825" y="1186929"/>
            <a:ext cx="7895100" cy="989400"/>
          </a:xfrm>
          <a:prstGeom prst="rect">
            <a:avLst/>
          </a:prstGeom>
        </p:spPr>
        <p:txBody>
          <a:bodyPr spcFirstLastPara="1" wrap="square" lIns="121900" tIns="121900" rIns="121900" bIns="121900" anchor="t" anchorCtr="0">
            <a:normAutofit/>
          </a:bodyPr>
          <a:lstStyle>
            <a:lvl1pPr lvl="0" algn="ctr">
              <a:spcBef>
                <a:spcPts val="0"/>
              </a:spcBef>
              <a:spcAft>
                <a:spcPts val="0"/>
              </a:spcAft>
              <a:buSzPts val="5000"/>
              <a:buNone/>
              <a:defRPr/>
            </a:lvl1pPr>
            <a:lvl2pPr lvl="1">
              <a:spcBef>
                <a:spcPts val="0"/>
              </a:spcBef>
              <a:spcAft>
                <a:spcPts val="0"/>
              </a:spcAft>
              <a:buSzPts val="5000"/>
              <a:buNone/>
              <a:defRPr/>
            </a:lvl2pPr>
            <a:lvl3pPr lvl="2">
              <a:spcBef>
                <a:spcPts val="0"/>
              </a:spcBef>
              <a:spcAft>
                <a:spcPts val="0"/>
              </a:spcAft>
              <a:buSzPts val="5000"/>
              <a:buNone/>
              <a:defRPr/>
            </a:lvl3pPr>
            <a:lvl4pPr lvl="3">
              <a:spcBef>
                <a:spcPts val="0"/>
              </a:spcBef>
              <a:spcAft>
                <a:spcPts val="0"/>
              </a:spcAft>
              <a:buSzPts val="5000"/>
              <a:buNone/>
              <a:defRPr/>
            </a:lvl4pPr>
            <a:lvl5pPr lvl="4">
              <a:spcBef>
                <a:spcPts val="0"/>
              </a:spcBef>
              <a:spcAft>
                <a:spcPts val="0"/>
              </a:spcAft>
              <a:buSzPts val="5000"/>
              <a:buNone/>
              <a:defRPr/>
            </a:lvl5pPr>
            <a:lvl6pPr lvl="5">
              <a:spcBef>
                <a:spcPts val="0"/>
              </a:spcBef>
              <a:spcAft>
                <a:spcPts val="0"/>
              </a:spcAft>
              <a:buSzPts val="5000"/>
              <a:buNone/>
              <a:defRPr/>
            </a:lvl6pPr>
            <a:lvl7pPr lvl="6">
              <a:spcBef>
                <a:spcPts val="0"/>
              </a:spcBef>
              <a:spcAft>
                <a:spcPts val="0"/>
              </a:spcAft>
              <a:buSzPts val="5000"/>
              <a:buNone/>
              <a:defRPr/>
            </a:lvl7pPr>
            <a:lvl8pPr lvl="7">
              <a:spcBef>
                <a:spcPts val="0"/>
              </a:spcBef>
              <a:spcAft>
                <a:spcPts val="0"/>
              </a:spcAft>
              <a:buSzPts val="5000"/>
              <a:buNone/>
              <a:defRPr/>
            </a:lvl8pPr>
            <a:lvl9pPr lvl="8">
              <a:spcBef>
                <a:spcPts val="0"/>
              </a:spcBef>
              <a:spcAft>
                <a:spcPts val="0"/>
              </a:spcAft>
              <a:buSzPts val="5000"/>
              <a:buNone/>
              <a:defRPr/>
            </a:lvl9pPr>
          </a:lstStyle>
          <a:p>
            <a:endParaRPr/>
          </a:p>
        </p:txBody>
      </p:sp>
      <p:sp>
        <p:nvSpPr>
          <p:cNvPr id="146" name="Google Shape;146;p4"/>
          <p:cNvSpPr txBox="1">
            <a:spLocks noGrp="1"/>
          </p:cNvSpPr>
          <p:nvPr>
            <p:ph type="body" idx="1"/>
          </p:nvPr>
        </p:nvSpPr>
        <p:spPr>
          <a:xfrm>
            <a:off x="1005825" y="2434976"/>
            <a:ext cx="7895100" cy="3236100"/>
          </a:xfrm>
          <a:prstGeom prst="rect">
            <a:avLst/>
          </a:prstGeom>
        </p:spPr>
        <p:txBody>
          <a:bodyPr spcFirstLastPara="1" wrap="square" lIns="121900" tIns="121900" rIns="121900" bIns="121900" anchor="t" anchorCtr="0">
            <a:normAutofit/>
          </a:bodyPr>
          <a:lstStyle>
            <a:lvl1pPr marL="457200" lvl="0" indent="-368300" algn="ctr">
              <a:spcBef>
                <a:spcPts val="0"/>
              </a:spcBef>
              <a:spcAft>
                <a:spcPts val="0"/>
              </a:spcAft>
              <a:buSzPts val="2200"/>
              <a:buChar char="●"/>
              <a:defRPr/>
            </a:lvl1pPr>
            <a:lvl2pPr marL="914400" lvl="1" indent="-368300">
              <a:spcBef>
                <a:spcPts val="0"/>
              </a:spcBef>
              <a:spcAft>
                <a:spcPts val="0"/>
              </a:spcAft>
              <a:buSzPts val="2200"/>
              <a:buChar char="○"/>
              <a:defRPr/>
            </a:lvl2pPr>
            <a:lvl3pPr marL="1371600" lvl="2" indent="-368300">
              <a:spcBef>
                <a:spcPts val="0"/>
              </a:spcBef>
              <a:spcAft>
                <a:spcPts val="0"/>
              </a:spcAft>
              <a:buSzPts val="2200"/>
              <a:buChar char="■"/>
              <a:defRPr/>
            </a:lvl3pPr>
            <a:lvl4pPr marL="1828800" lvl="3" indent="-368300">
              <a:spcBef>
                <a:spcPts val="0"/>
              </a:spcBef>
              <a:spcAft>
                <a:spcPts val="0"/>
              </a:spcAft>
              <a:buSzPts val="2200"/>
              <a:buChar char="●"/>
              <a:defRPr/>
            </a:lvl4pPr>
            <a:lvl5pPr marL="2286000" lvl="4" indent="-368300">
              <a:spcBef>
                <a:spcPts val="0"/>
              </a:spcBef>
              <a:spcAft>
                <a:spcPts val="0"/>
              </a:spcAft>
              <a:buSzPts val="2200"/>
              <a:buChar char="○"/>
              <a:defRPr/>
            </a:lvl5pPr>
            <a:lvl6pPr marL="2743200" lvl="5" indent="-368300">
              <a:spcBef>
                <a:spcPts val="0"/>
              </a:spcBef>
              <a:spcAft>
                <a:spcPts val="0"/>
              </a:spcAft>
              <a:buSzPts val="2200"/>
              <a:buChar char="■"/>
              <a:defRPr/>
            </a:lvl6pPr>
            <a:lvl7pPr marL="3200400" lvl="6" indent="-368300">
              <a:spcBef>
                <a:spcPts val="0"/>
              </a:spcBef>
              <a:spcAft>
                <a:spcPts val="0"/>
              </a:spcAft>
              <a:buSzPts val="2200"/>
              <a:buChar char="●"/>
              <a:defRPr/>
            </a:lvl7pPr>
            <a:lvl8pPr marL="3657600" lvl="7" indent="-368300">
              <a:spcBef>
                <a:spcPts val="0"/>
              </a:spcBef>
              <a:spcAft>
                <a:spcPts val="0"/>
              </a:spcAft>
              <a:buSzPts val="2200"/>
              <a:buChar char="○"/>
              <a:defRPr/>
            </a:lvl8pPr>
            <a:lvl9pPr marL="4114800" lvl="8" indent="-368300">
              <a:spcBef>
                <a:spcPts val="0"/>
              </a:spcBef>
              <a:spcAft>
                <a:spcPts val="0"/>
              </a:spcAft>
              <a:buSzPts val="2200"/>
              <a:buChar char="■"/>
              <a:defRPr/>
            </a:lvl9pPr>
          </a:lstStyle>
          <a:p>
            <a:endParaRPr/>
          </a:p>
        </p:txBody>
      </p:sp>
      <p:sp>
        <p:nvSpPr>
          <p:cNvPr id="147" name="Google Shape;147;p4"/>
          <p:cNvSpPr txBox="1">
            <a:spLocks noGrp="1"/>
          </p:cNvSpPr>
          <p:nvPr>
            <p:ph type="sldNum" idx="12"/>
          </p:nvPr>
        </p:nvSpPr>
        <p:spPr>
          <a:xfrm>
            <a:off x="11296610" y="6217622"/>
            <a:ext cx="731700" cy="524700"/>
          </a:xfrm>
          <a:prstGeom prst="rect">
            <a:avLst/>
          </a:prstGeom>
        </p:spPr>
        <p:txBody>
          <a:bodyPr spcFirstLastPara="1" wrap="square" lIns="121900" tIns="121900" rIns="121900" bIns="121900"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ix boxes">
  <p:cSld name="CUSTOM">
    <p:spTree>
      <p:nvGrpSpPr>
        <p:cNvPr id="1" name="Shape 148"/>
        <p:cNvGrpSpPr/>
        <p:nvPr/>
      </p:nvGrpSpPr>
      <p:grpSpPr>
        <a:xfrm>
          <a:off x="0" y="0"/>
          <a:ext cx="0" cy="0"/>
          <a:chOff x="0" y="0"/>
          <a:chExt cx="0" cy="0"/>
        </a:xfrm>
      </p:grpSpPr>
      <p:sp>
        <p:nvSpPr>
          <p:cNvPr id="149" name="Google Shape;149;p5"/>
          <p:cNvSpPr/>
          <p:nvPr/>
        </p:nvSpPr>
        <p:spPr>
          <a:xfrm>
            <a:off x="1964265" y="1327430"/>
            <a:ext cx="8088935" cy="4950187"/>
          </a:xfrm>
          <a:custGeom>
            <a:avLst/>
            <a:gdLst/>
            <a:ahLst/>
            <a:cxnLst/>
            <a:rect l="l" t="t" r="r" b="b"/>
            <a:pathLst>
              <a:path w="527310" h="322698" extrusionOk="0">
                <a:moveTo>
                  <a:pt x="245841" y="1002"/>
                </a:moveTo>
                <a:cubicBezTo>
                  <a:pt x="122050" y="8211"/>
                  <a:pt x="-111770" y="187677"/>
                  <a:pt x="62016" y="303551"/>
                </a:cubicBezTo>
                <a:cubicBezTo>
                  <a:pt x="150468" y="362520"/>
                  <a:pt x="216776" y="265251"/>
                  <a:pt x="303284" y="265251"/>
                </a:cubicBezTo>
                <a:cubicBezTo>
                  <a:pt x="358582" y="265251"/>
                  <a:pt x="403638" y="322698"/>
                  <a:pt x="464116" y="322698"/>
                </a:cubicBezTo>
                <a:cubicBezTo>
                  <a:pt x="551394" y="322698"/>
                  <a:pt x="533299" y="173658"/>
                  <a:pt x="498607" y="127380"/>
                </a:cubicBezTo>
                <a:cubicBezTo>
                  <a:pt x="420842" y="23683"/>
                  <a:pt x="368338" y="-6131"/>
                  <a:pt x="245841" y="1002"/>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nvGrpSpPr>
          <p:cNvPr id="150" name="Google Shape;150;p5"/>
          <p:cNvGrpSpPr/>
          <p:nvPr/>
        </p:nvGrpSpPr>
        <p:grpSpPr>
          <a:xfrm>
            <a:off x="98636" y="5080705"/>
            <a:ext cx="1359687" cy="1699489"/>
            <a:chOff x="294081" y="806179"/>
            <a:chExt cx="326283" cy="407835"/>
          </a:xfrm>
        </p:grpSpPr>
        <p:sp>
          <p:nvSpPr>
            <p:cNvPr id="151" name="Google Shape;151;p5"/>
            <p:cNvSpPr/>
            <p:nvPr/>
          </p:nvSpPr>
          <p:spPr>
            <a:xfrm>
              <a:off x="294081" y="910488"/>
              <a:ext cx="40284" cy="49764"/>
            </a:xfrm>
            <a:custGeom>
              <a:avLst/>
              <a:gdLst/>
              <a:ahLst/>
              <a:cxnLst/>
              <a:rect l="l" t="t" r="r" b="b"/>
              <a:pathLst>
                <a:path w="40284" h="49764" extrusionOk="0">
                  <a:moveTo>
                    <a:pt x="3451" y="1335"/>
                  </a:moveTo>
                  <a:cubicBezTo>
                    <a:pt x="-8037" y="10727"/>
                    <a:pt x="11056" y="60147"/>
                    <a:pt x="32723" y="47796"/>
                  </a:cubicBezTo>
                  <a:cubicBezTo>
                    <a:pt x="57381" y="33741"/>
                    <a:pt x="14814" y="-7951"/>
                    <a:pt x="3451" y="1335"/>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52" name="Google Shape;152;p5"/>
            <p:cNvSpPr/>
            <p:nvPr/>
          </p:nvSpPr>
          <p:spPr>
            <a:xfrm>
              <a:off x="350234" y="858974"/>
              <a:ext cx="39117" cy="43972"/>
            </a:xfrm>
            <a:custGeom>
              <a:avLst/>
              <a:gdLst/>
              <a:ahLst/>
              <a:cxnLst/>
              <a:rect l="l" t="t" r="r" b="b"/>
              <a:pathLst>
                <a:path w="39117" h="43972" extrusionOk="0">
                  <a:moveTo>
                    <a:pt x="4702" y="1713"/>
                  </a:moveTo>
                  <a:cubicBezTo>
                    <a:pt x="-10298" y="10332"/>
                    <a:pt x="13819" y="53752"/>
                    <a:pt x="31813" y="41956"/>
                  </a:cubicBezTo>
                  <a:cubicBezTo>
                    <a:pt x="53368" y="27824"/>
                    <a:pt x="22033" y="-8241"/>
                    <a:pt x="4702" y="1713"/>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53" name="Google Shape;153;p5"/>
            <p:cNvSpPr/>
            <p:nvPr/>
          </p:nvSpPr>
          <p:spPr>
            <a:xfrm>
              <a:off x="362269" y="943534"/>
              <a:ext cx="52002" cy="68663"/>
            </a:xfrm>
            <a:custGeom>
              <a:avLst/>
              <a:gdLst/>
              <a:ahLst/>
              <a:cxnLst/>
              <a:rect l="l" t="t" r="r" b="b"/>
              <a:pathLst>
                <a:path w="52002" h="68663" extrusionOk="0">
                  <a:moveTo>
                    <a:pt x="10877" y="314"/>
                  </a:moveTo>
                  <a:cubicBezTo>
                    <a:pt x="-17027" y="6548"/>
                    <a:pt x="14090" y="78386"/>
                    <a:pt x="44299" y="67553"/>
                  </a:cubicBezTo>
                  <a:cubicBezTo>
                    <a:pt x="66949" y="59433"/>
                    <a:pt x="34752" y="-5026"/>
                    <a:pt x="10877" y="314"/>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54" name="Google Shape;154;p5"/>
            <p:cNvSpPr/>
            <p:nvPr/>
          </p:nvSpPr>
          <p:spPr>
            <a:xfrm>
              <a:off x="431719" y="887416"/>
              <a:ext cx="40174" cy="50997"/>
            </a:xfrm>
            <a:custGeom>
              <a:avLst/>
              <a:gdLst/>
              <a:ahLst/>
              <a:cxnLst/>
              <a:rect l="l" t="t" r="r" b="b"/>
              <a:pathLst>
                <a:path w="40174" h="50997" extrusionOk="0">
                  <a:moveTo>
                    <a:pt x="6211" y="989"/>
                  </a:moveTo>
                  <a:cubicBezTo>
                    <a:pt x="-14649" y="14761"/>
                    <a:pt x="22590" y="60448"/>
                    <a:pt x="36341" y="49247"/>
                  </a:cubicBezTo>
                  <a:cubicBezTo>
                    <a:pt x="51295" y="37066"/>
                    <a:pt x="18513" y="-7132"/>
                    <a:pt x="6211" y="989"/>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55" name="Google Shape;155;p5"/>
            <p:cNvSpPr/>
            <p:nvPr/>
          </p:nvSpPr>
          <p:spPr>
            <a:xfrm>
              <a:off x="444907" y="806179"/>
              <a:ext cx="39374" cy="45892"/>
            </a:xfrm>
            <a:custGeom>
              <a:avLst/>
              <a:gdLst/>
              <a:ahLst/>
              <a:cxnLst/>
              <a:rect l="l" t="t" r="r" b="b"/>
              <a:pathLst>
                <a:path w="39374" h="45892" extrusionOk="0">
                  <a:moveTo>
                    <a:pt x="5976" y="1292"/>
                  </a:moveTo>
                  <a:cubicBezTo>
                    <a:pt x="-12248" y="11748"/>
                    <a:pt x="15336" y="53464"/>
                    <a:pt x="33580" y="44688"/>
                  </a:cubicBezTo>
                  <a:cubicBezTo>
                    <a:pt x="51943" y="35859"/>
                    <a:pt x="22230" y="-8031"/>
                    <a:pt x="5976" y="12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56" name="Google Shape;156;p5"/>
            <p:cNvSpPr/>
            <p:nvPr/>
          </p:nvSpPr>
          <p:spPr>
            <a:xfrm>
              <a:off x="521082" y="898577"/>
              <a:ext cx="35816" cy="41964"/>
            </a:xfrm>
            <a:custGeom>
              <a:avLst/>
              <a:gdLst/>
              <a:ahLst/>
              <a:cxnLst/>
              <a:rect l="l" t="t" r="r" b="b"/>
              <a:pathLst>
                <a:path w="35816" h="41964" extrusionOk="0">
                  <a:moveTo>
                    <a:pt x="6526" y="357"/>
                  </a:moveTo>
                  <a:cubicBezTo>
                    <a:pt x="-10197" y="5538"/>
                    <a:pt x="8259" y="50400"/>
                    <a:pt x="27714" y="40559"/>
                  </a:cubicBezTo>
                  <a:cubicBezTo>
                    <a:pt x="50311" y="29135"/>
                    <a:pt x="19865" y="-3776"/>
                    <a:pt x="6526" y="357"/>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57" name="Google Shape;157;p5"/>
            <p:cNvSpPr/>
            <p:nvPr/>
          </p:nvSpPr>
          <p:spPr>
            <a:xfrm>
              <a:off x="484925" y="985404"/>
              <a:ext cx="38729" cy="54203"/>
            </a:xfrm>
            <a:custGeom>
              <a:avLst/>
              <a:gdLst/>
              <a:ahLst/>
              <a:cxnLst/>
              <a:rect l="l" t="t" r="r" b="b"/>
              <a:pathLst>
                <a:path w="38729" h="54203" extrusionOk="0">
                  <a:moveTo>
                    <a:pt x="4724" y="577"/>
                  </a:moveTo>
                  <a:cubicBezTo>
                    <a:pt x="-9643" y="8775"/>
                    <a:pt x="11694" y="59785"/>
                    <a:pt x="29547" y="53701"/>
                  </a:cubicBezTo>
                  <a:cubicBezTo>
                    <a:pt x="56693" y="44443"/>
                    <a:pt x="16111" y="-5924"/>
                    <a:pt x="4724" y="577"/>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58" name="Google Shape;158;p5"/>
            <p:cNvSpPr/>
            <p:nvPr/>
          </p:nvSpPr>
          <p:spPr>
            <a:xfrm>
              <a:off x="461499" y="1072637"/>
              <a:ext cx="36541" cy="45888"/>
            </a:xfrm>
            <a:custGeom>
              <a:avLst/>
              <a:gdLst/>
              <a:ahLst/>
              <a:cxnLst/>
              <a:rect l="l" t="t" r="r" b="b"/>
              <a:pathLst>
                <a:path w="36541" h="45888" extrusionOk="0">
                  <a:moveTo>
                    <a:pt x="4456" y="488"/>
                  </a:moveTo>
                  <a:cubicBezTo>
                    <a:pt x="-9097" y="7431"/>
                    <a:pt x="11034" y="50616"/>
                    <a:pt x="27878" y="45463"/>
                  </a:cubicBezTo>
                  <a:cubicBezTo>
                    <a:pt x="53491" y="37626"/>
                    <a:pt x="15200" y="-5013"/>
                    <a:pt x="4456" y="488"/>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59" name="Google Shape;159;p5"/>
            <p:cNvSpPr/>
            <p:nvPr/>
          </p:nvSpPr>
          <p:spPr>
            <a:xfrm>
              <a:off x="299468" y="990154"/>
              <a:ext cx="54435" cy="63512"/>
            </a:xfrm>
            <a:custGeom>
              <a:avLst/>
              <a:gdLst/>
              <a:ahLst/>
              <a:cxnLst/>
              <a:rect l="l" t="t" r="r" b="b"/>
              <a:pathLst>
                <a:path w="54435" h="63512" extrusionOk="0">
                  <a:moveTo>
                    <a:pt x="6165" y="479"/>
                  </a:moveTo>
                  <a:cubicBezTo>
                    <a:pt x="-12950" y="6227"/>
                    <a:pt x="16370" y="73681"/>
                    <a:pt x="39822" y="62200"/>
                  </a:cubicBezTo>
                  <a:cubicBezTo>
                    <a:pt x="80529" y="42275"/>
                    <a:pt x="25281" y="-5270"/>
                    <a:pt x="6165" y="479"/>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60" name="Google Shape;160;p5"/>
            <p:cNvSpPr/>
            <p:nvPr/>
          </p:nvSpPr>
          <p:spPr>
            <a:xfrm>
              <a:off x="580978" y="1013259"/>
              <a:ext cx="39386" cy="52947"/>
            </a:xfrm>
            <a:custGeom>
              <a:avLst/>
              <a:gdLst/>
              <a:ahLst/>
              <a:cxnLst/>
              <a:rect l="l" t="t" r="r" b="b"/>
              <a:pathLst>
                <a:path w="39386" h="52947" extrusionOk="0">
                  <a:moveTo>
                    <a:pt x="6853" y="565"/>
                  </a:moveTo>
                  <a:cubicBezTo>
                    <a:pt x="-7068" y="5452"/>
                    <a:pt x="287" y="62417"/>
                    <a:pt x="28304" y="51580"/>
                  </a:cubicBezTo>
                  <a:cubicBezTo>
                    <a:pt x="56321" y="40747"/>
                    <a:pt x="24471" y="-5620"/>
                    <a:pt x="6853" y="565"/>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61" name="Google Shape;161;p5"/>
            <p:cNvSpPr/>
            <p:nvPr/>
          </p:nvSpPr>
          <p:spPr>
            <a:xfrm>
              <a:off x="547665" y="1097763"/>
              <a:ext cx="39383" cy="52951"/>
            </a:xfrm>
            <a:custGeom>
              <a:avLst/>
              <a:gdLst/>
              <a:ahLst/>
              <a:cxnLst/>
              <a:rect l="l" t="t" r="r" b="b"/>
              <a:pathLst>
                <a:path w="39383" h="52951" extrusionOk="0">
                  <a:moveTo>
                    <a:pt x="6854" y="565"/>
                  </a:moveTo>
                  <a:cubicBezTo>
                    <a:pt x="-7067" y="5456"/>
                    <a:pt x="284" y="62421"/>
                    <a:pt x="28301" y="51584"/>
                  </a:cubicBezTo>
                  <a:cubicBezTo>
                    <a:pt x="56318" y="40747"/>
                    <a:pt x="24472" y="-5620"/>
                    <a:pt x="6854" y="565"/>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62" name="Google Shape;162;p5"/>
            <p:cNvSpPr/>
            <p:nvPr/>
          </p:nvSpPr>
          <p:spPr>
            <a:xfrm>
              <a:off x="378446" y="1050379"/>
              <a:ext cx="48288" cy="58445"/>
            </a:xfrm>
            <a:custGeom>
              <a:avLst/>
              <a:gdLst/>
              <a:ahLst/>
              <a:cxnLst/>
              <a:rect l="l" t="t" r="r" b="b"/>
              <a:pathLst>
                <a:path w="48288" h="58445" extrusionOk="0">
                  <a:moveTo>
                    <a:pt x="3945" y="1542"/>
                  </a:moveTo>
                  <a:cubicBezTo>
                    <a:pt x="-2518" y="6950"/>
                    <a:pt x="154" y="16180"/>
                    <a:pt x="3522" y="26122"/>
                  </a:cubicBezTo>
                  <a:cubicBezTo>
                    <a:pt x="6884" y="36052"/>
                    <a:pt x="10933" y="46695"/>
                    <a:pt x="17164" y="53568"/>
                  </a:cubicBezTo>
                  <a:cubicBezTo>
                    <a:pt x="28070" y="65595"/>
                    <a:pt x="54229" y="54034"/>
                    <a:pt x="47064" y="33591"/>
                  </a:cubicBezTo>
                  <a:cubicBezTo>
                    <a:pt x="44967" y="27612"/>
                    <a:pt x="35106" y="18503"/>
                    <a:pt x="25666" y="10569"/>
                  </a:cubicBezTo>
                  <a:cubicBezTo>
                    <a:pt x="17276" y="3517"/>
                    <a:pt x="9470" y="-3085"/>
                    <a:pt x="3945" y="154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63" name="Google Shape;163;p5"/>
            <p:cNvSpPr/>
            <p:nvPr/>
          </p:nvSpPr>
          <p:spPr>
            <a:xfrm>
              <a:off x="426148" y="1160252"/>
              <a:ext cx="44418" cy="53762"/>
            </a:xfrm>
            <a:custGeom>
              <a:avLst/>
              <a:gdLst/>
              <a:ahLst/>
              <a:cxnLst/>
              <a:rect l="l" t="t" r="r" b="b"/>
              <a:pathLst>
                <a:path w="44418" h="53762" extrusionOk="0">
                  <a:moveTo>
                    <a:pt x="3629" y="1417"/>
                  </a:moveTo>
                  <a:cubicBezTo>
                    <a:pt x="-2318" y="6393"/>
                    <a:pt x="143" y="14881"/>
                    <a:pt x="3240" y="24030"/>
                  </a:cubicBezTo>
                  <a:cubicBezTo>
                    <a:pt x="6333" y="33163"/>
                    <a:pt x="10057" y="42955"/>
                    <a:pt x="15789" y="49274"/>
                  </a:cubicBezTo>
                  <a:cubicBezTo>
                    <a:pt x="25821" y="60338"/>
                    <a:pt x="49883" y="49708"/>
                    <a:pt x="43292" y="30900"/>
                  </a:cubicBezTo>
                  <a:cubicBezTo>
                    <a:pt x="41365" y="25399"/>
                    <a:pt x="32294" y="17019"/>
                    <a:pt x="23610" y="9724"/>
                  </a:cubicBezTo>
                  <a:cubicBezTo>
                    <a:pt x="15895" y="3235"/>
                    <a:pt x="8709" y="-2837"/>
                    <a:pt x="3629" y="1417"/>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64" name="Google Shape;164;p5"/>
            <p:cNvSpPr/>
            <p:nvPr/>
          </p:nvSpPr>
          <p:spPr>
            <a:xfrm>
              <a:off x="345346" y="1124226"/>
              <a:ext cx="35305" cy="51564"/>
            </a:xfrm>
            <a:custGeom>
              <a:avLst/>
              <a:gdLst/>
              <a:ahLst/>
              <a:cxnLst/>
              <a:rect l="l" t="t" r="r" b="b"/>
              <a:pathLst>
                <a:path w="35305" h="51564" extrusionOk="0">
                  <a:moveTo>
                    <a:pt x="5461" y="593"/>
                  </a:moveTo>
                  <a:cubicBezTo>
                    <a:pt x="-884" y="3723"/>
                    <a:pt x="-383" y="11657"/>
                    <a:pt x="559" y="20300"/>
                  </a:cubicBezTo>
                  <a:cubicBezTo>
                    <a:pt x="1500" y="28934"/>
                    <a:pt x="2875" y="38269"/>
                    <a:pt x="6754" y="44989"/>
                  </a:cubicBezTo>
                  <a:cubicBezTo>
                    <a:pt x="13541" y="56745"/>
                    <a:pt x="37306" y="52413"/>
                    <a:pt x="35170" y="34594"/>
                  </a:cubicBezTo>
                  <a:cubicBezTo>
                    <a:pt x="34546" y="29384"/>
                    <a:pt x="28080" y="20178"/>
                    <a:pt x="21745" y="11993"/>
                  </a:cubicBezTo>
                  <a:cubicBezTo>
                    <a:pt x="16116" y="4722"/>
                    <a:pt x="10885" y="-2078"/>
                    <a:pt x="5461" y="593"/>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
        <p:nvSpPr>
          <p:cNvPr id="165" name="Google Shape;165;p5"/>
          <p:cNvSpPr/>
          <p:nvPr/>
        </p:nvSpPr>
        <p:spPr>
          <a:xfrm rot="-4478872">
            <a:off x="10687612" y="-222910"/>
            <a:ext cx="958317" cy="1863215"/>
          </a:xfrm>
          <a:custGeom>
            <a:avLst/>
            <a:gdLst/>
            <a:ahLst/>
            <a:cxnLst/>
            <a:rect l="l" t="t" r="r" b="b"/>
            <a:pathLst>
              <a:path w="352382" h="685121" extrusionOk="0">
                <a:moveTo>
                  <a:pt x="108205" y="54971"/>
                </a:moveTo>
                <a:cubicBezTo>
                  <a:pt x="64295" y="123514"/>
                  <a:pt x="80378" y="228381"/>
                  <a:pt x="80378" y="228381"/>
                </a:cubicBezTo>
                <a:cubicBezTo>
                  <a:pt x="80378" y="228381"/>
                  <a:pt x="12981" y="256382"/>
                  <a:pt x="1796" y="334806"/>
                </a:cubicBezTo>
                <a:cubicBezTo>
                  <a:pt x="-16453" y="462787"/>
                  <a:pt x="110407" y="500528"/>
                  <a:pt x="110407" y="500528"/>
                </a:cubicBezTo>
                <a:cubicBezTo>
                  <a:pt x="93219" y="522898"/>
                  <a:pt x="68072" y="629874"/>
                  <a:pt x="174699" y="672177"/>
                </a:cubicBezTo>
                <a:cubicBezTo>
                  <a:pt x="215010" y="688167"/>
                  <a:pt x="266321" y="687276"/>
                  <a:pt x="307069" y="680560"/>
                </a:cubicBezTo>
                <a:cubicBezTo>
                  <a:pt x="354703" y="672711"/>
                  <a:pt x="352363" y="644216"/>
                  <a:pt x="352363" y="644216"/>
                </a:cubicBezTo>
                <a:cubicBezTo>
                  <a:pt x="352363" y="644216"/>
                  <a:pt x="352797" y="611819"/>
                  <a:pt x="307433" y="619920"/>
                </a:cubicBezTo>
                <a:cubicBezTo>
                  <a:pt x="261762" y="628081"/>
                  <a:pt x="203457" y="651369"/>
                  <a:pt x="157139" y="600561"/>
                </a:cubicBezTo>
                <a:cubicBezTo>
                  <a:pt x="127664" y="568233"/>
                  <a:pt x="125806" y="534694"/>
                  <a:pt x="149018" y="506325"/>
                </a:cubicBezTo>
                <a:cubicBezTo>
                  <a:pt x="160664" y="495553"/>
                  <a:pt x="196417" y="498682"/>
                  <a:pt x="211691" y="494334"/>
                </a:cubicBezTo>
                <a:cubicBezTo>
                  <a:pt x="226094" y="490234"/>
                  <a:pt x="219455" y="465803"/>
                  <a:pt x="208635" y="466066"/>
                </a:cubicBezTo>
                <a:cubicBezTo>
                  <a:pt x="184824" y="466653"/>
                  <a:pt x="149864" y="467240"/>
                  <a:pt x="123523" y="489914"/>
                </a:cubicBezTo>
                <a:cubicBezTo>
                  <a:pt x="116086" y="488938"/>
                  <a:pt x="12463" y="456282"/>
                  <a:pt x="16171" y="359674"/>
                </a:cubicBezTo>
                <a:cubicBezTo>
                  <a:pt x="19300" y="278011"/>
                  <a:pt x="94656" y="258964"/>
                  <a:pt x="94656" y="258964"/>
                </a:cubicBezTo>
                <a:cubicBezTo>
                  <a:pt x="94656" y="258964"/>
                  <a:pt x="124077" y="408781"/>
                  <a:pt x="206440" y="406786"/>
                </a:cubicBezTo>
                <a:cubicBezTo>
                  <a:pt x="245254" y="405843"/>
                  <a:pt x="273534" y="364058"/>
                  <a:pt x="269612" y="333361"/>
                </a:cubicBezTo>
                <a:cubicBezTo>
                  <a:pt x="254087" y="211828"/>
                  <a:pt x="131651" y="215856"/>
                  <a:pt x="131651" y="215856"/>
                </a:cubicBezTo>
                <a:cubicBezTo>
                  <a:pt x="131651" y="215856"/>
                  <a:pt x="106565" y="138508"/>
                  <a:pt x="160187" y="70779"/>
                </a:cubicBezTo>
                <a:cubicBezTo>
                  <a:pt x="207675" y="10794"/>
                  <a:pt x="275368" y="53939"/>
                  <a:pt x="304203" y="83822"/>
                </a:cubicBezTo>
                <a:cubicBezTo>
                  <a:pt x="322116" y="102387"/>
                  <a:pt x="357217" y="93493"/>
                  <a:pt x="335414" y="53603"/>
                </a:cubicBezTo>
                <a:cubicBezTo>
                  <a:pt x="309684" y="6531"/>
                  <a:pt x="168651" y="-39378"/>
                  <a:pt x="108205" y="54971"/>
                </a:cubicBezTo>
                <a:close/>
                <a:moveTo>
                  <a:pt x="197304" y="291463"/>
                </a:moveTo>
                <a:cubicBezTo>
                  <a:pt x="213071" y="307291"/>
                  <a:pt x="230268" y="338210"/>
                  <a:pt x="208570" y="351776"/>
                </a:cubicBezTo>
                <a:cubicBezTo>
                  <a:pt x="195640" y="359860"/>
                  <a:pt x="170169" y="329539"/>
                  <a:pt x="162794" y="308432"/>
                </a:cubicBezTo>
                <a:cubicBezTo>
                  <a:pt x="156110" y="289309"/>
                  <a:pt x="153766" y="282609"/>
                  <a:pt x="150265" y="262430"/>
                </a:cubicBezTo>
                <a:cubicBezTo>
                  <a:pt x="150479" y="262417"/>
                  <a:pt x="174671" y="268753"/>
                  <a:pt x="197304" y="291463"/>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66" name="Google Shape;166;p5"/>
          <p:cNvSpPr txBox="1">
            <a:spLocks noGrp="1"/>
          </p:cNvSpPr>
          <p:nvPr>
            <p:ph type="title"/>
          </p:nvPr>
        </p:nvSpPr>
        <p:spPr>
          <a:xfrm>
            <a:off x="415600" y="288567"/>
            <a:ext cx="11360700" cy="763500"/>
          </a:xfrm>
          <a:prstGeom prst="rect">
            <a:avLst/>
          </a:prstGeom>
        </p:spPr>
        <p:txBody>
          <a:bodyPr spcFirstLastPara="1" wrap="square" lIns="121900" tIns="121900" rIns="121900" bIns="121900" anchor="t" anchorCtr="0">
            <a:normAutofit/>
          </a:bodyPr>
          <a:lstStyle>
            <a:lvl1pPr lvl="0" algn="ctr">
              <a:spcBef>
                <a:spcPts val="0"/>
              </a:spcBef>
              <a:spcAft>
                <a:spcPts val="0"/>
              </a:spcAft>
              <a:buSzPts val="5000"/>
              <a:buNone/>
              <a:defRPr/>
            </a:lvl1pPr>
            <a:lvl2pPr lvl="1">
              <a:spcBef>
                <a:spcPts val="0"/>
              </a:spcBef>
              <a:spcAft>
                <a:spcPts val="0"/>
              </a:spcAft>
              <a:buSzPts val="5000"/>
              <a:buNone/>
              <a:defRPr/>
            </a:lvl2pPr>
            <a:lvl3pPr lvl="2">
              <a:spcBef>
                <a:spcPts val="0"/>
              </a:spcBef>
              <a:spcAft>
                <a:spcPts val="0"/>
              </a:spcAft>
              <a:buSzPts val="5000"/>
              <a:buNone/>
              <a:defRPr/>
            </a:lvl3pPr>
            <a:lvl4pPr lvl="3">
              <a:spcBef>
                <a:spcPts val="0"/>
              </a:spcBef>
              <a:spcAft>
                <a:spcPts val="0"/>
              </a:spcAft>
              <a:buSzPts val="5000"/>
              <a:buNone/>
              <a:defRPr/>
            </a:lvl4pPr>
            <a:lvl5pPr lvl="4">
              <a:spcBef>
                <a:spcPts val="0"/>
              </a:spcBef>
              <a:spcAft>
                <a:spcPts val="0"/>
              </a:spcAft>
              <a:buSzPts val="5000"/>
              <a:buNone/>
              <a:defRPr/>
            </a:lvl5pPr>
            <a:lvl6pPr lvl="5">
              <a:spcBef>
                <a:spcPts val="0"/>
              </a:spcBef>
              <a:spcAft>
                <a:spcPts val="0"/>
              </a:spcAft>
              <a:buSzPts val="5000"/>
              <a:buNone/>
              <a:defRPr/>
            </a:lvl6pPr>
            <a:lvl7pPr lvl="6">
              <a:spcBef>
                <a:spcPts val="0"/>
              </a:spcBef>
              <a:spcAft>
                <a:spcPts val="0"/>
              </a:spcAft>
              <a:buSzPts val="5000"/>
              <a:buNone/>
              <a:defRPr/>
            </a:lvl7pPr>
            <a:lvl8pPr lvl="7">
              <a:spcBef>
                <a:spcPts val="0"/>
              </a:spcBef>
              <a:spcAft>
                <a:spcPts val="0"/>
              </a:spcAft>
              <a:buSzPts val="5000"/>
              <a:buNone/>
              <a:defRPr/>
            </a:lvl8pPr>
            <a:lvl9pPr lvl="8">
              <a:spcBef>
                <a:spcPts val="0"/>
              </a:spcBef>
              <a:spcAft>
                <a:spcPts val="0"/>
              </a:spcAft>
              <a:buSzPts val="5000"/>
              <a:buNone/>
              <a:defRPr/>
            </a:lvl9pPr>
          </a:lstStyle>
          <a:p>
            <a:endParaRPr/>
          </a:p>
        </p:txBody>
      </p:sp>
      <p:sp>
        <p:nvSpPr>
          <p:cNvPr id="167" name="Google Shape;167;p5"/>
          <p:cNvSpPr txBox="1">
            <a:spLocks noGrp="1"/>
          </p:cNvSpPr>
          <p:nvPr>
            <p:ph type="subTitle" idx="1"/>
          </p:nvPr>
        </p:nvSpPr>
        <p:spPr>
          <a:xfrm>
            <a:off x="1640576" y="2062325"/>
            <a:ext cx="2846700" cy="530700"/>
          </a:xfrm>
          <a:prstGeom prst="rect">
            <a:avLst/>
          </a:prstGeom>
        </p:spPr>
        <p:txBody>
          <a:bodyPr spcFirstLastPara="1" wrap="square" lIns="121900" tIns="121900" rIns="121900" bIns="121900" anchor="t" anchorCtr="0">
            <a:normAutofit/>
          </a:bodyPr>
          <a:lstStyle>
            <a:lvl1pPr lvl="0" algn="ctr" rtl="0">
              <a:lnSpc>
                <a:spcPct val="80000"/>
              </a:lnSpc>
              <a:spcBef>
                <a:spcPts val="0"/>
              </a:spcBef>
              <a:spcAft>
                <a:spcPts val="0"/>
              </a:spcAft>
              <a:buSzPts val="2800"/>
              <a:buNone/>
              <a:defRPr sz="3000">
                <a:latin typeface="Shantell Sans ExtraBold"/>
                <a:ea typeface="Shantell Sans ExtraBold"/>
                <a:cs typeface="Shantell Sans ExtraBold"/>
                <a:sym typeface="Shantell Sans ExtraBold"/>
              </a:defRPr>
            </a:lvl1pPr>
            <a:lvl2pPr lvl="1" algn="ctr" rtl="0">
              <a:lnSpc>
                <a:spcPct val="100000"/>
              </a:lnSpc>
              <a:spcBef>
                <a:spcPts val="0"/>
              </a:spcBef>
              <a:spcAft>
                <a:spcPts val="0"/>
              </a:spcAft>
              <a:buSzPts val="2800"/>
              <a:buNone/>
              <a:defRPr sz="2800"/>
            </a:lvl2pPr>
            <a:lvl3pPr lvl="2" algn="ctr" rtl="0">
              <a:lnSpc>
                <a:spcPct val="100000"/>
              </a:lnSpc>
              <a:spcBef>
                <a:spcPts val="0"/>
              </a:spcBef>
              <a:spcAft>
                <a:spcPts val="0"/>
              </a:spcAft>
              <a:buSzPts val="2800"/>
              <a:buNone/>
              <a:defRPr sz="2800"/>
            </a:lvl3pPr>
            <a:lvl4pPr lvl="3" algn="ctr" rtl="0">
              <a:lnSpc>
                <a:spcPct val="100000"/>
              </a:lnSpc>
              <a:spcBef>
                <a:spcPts val="0"/>
              </a:spcBef>
              <a:spcAft>
                <a:spcPts val="0"/>
              </a:spcAft>
              <a:buSzPts val="2800"/>
              <a:buNone/>
              <a:defRPr sz="2800"/>
            </a:lvl4pPr>
            <a:lvl5pPr lvl="4" algn="ctr" rtl="0">
              <a:lnSpc>
                <a:spcPct val="100000"/>
              </a:lnSpc>
              <a:spcBef>
                <a:spcPts val="0"/>
              </a:spcBef>
              <a:spcAft>
                <a:spcPts val="0"/>
              </a:spcAft>
              <a:buSzPts val="2800"/>
              <a:buNone/>
              <a:defRPr sz="2800"/>
            </a:lvl5pPr>
            <a:lvl6pPr lvl="5" algn="ctr" rtl="0">
              <a:lnSpc>
                <a:spcPct val="100000"/>
              </a:lnSpc>
              <a:spcBef>
                <a:spcPts val="0"/>
              </a:spcBef>
              <a:spcAft>
                <a:spcPts val="0"/>
              </a:spcAft>
              <a:buSzPts val="2800"/>
              <a:buNone/>
              <a:defRPr sz="2800"/>
            </a:lvl6pPr>
            <a:lvl7pPr lvl="6" algn="ctr" rtl="0">
              <a:lnSpc>
                <a:spcPct val="100000"/>
              </a:lnSpc>
              <a:spcBef>
                <a:spcPts val="0"/>
              </a:spcBef>
              <a:spcAft>
                <a:spcPts val="0"/>
              </a:spcAft>
              <a:buSzPts val="2800"/>
              <a:buNone/>
              <a:defRPr sz="2800"/>
            </a:lvl7pPr>
            <a:lvl8pPr lvl="7" algn="ctr" rtl="0">
              <a:lnSpc>
                <a:spcPct val="100000"/>
              </a:lnSpc>
              <a:spcBef>
                <a:spcPts val="0"/>
              </a:spcBef>
              <a:spcAft>
                <a:spcPts val="0"/>
              </a:spcAft>
              <a:buSzPts val="2800"/>
              <a:buNone/>
              <a:defRPr sz="2800"/>
            </a:lvl8pPr>
            <a:lvl9pPr lvl="8" algn="ctr" rtl="0">
              <a:lnSpc>
                <a:spcPct val="100000"/>
              </a:lnSpc>
              <a:spcBef>
                <a:spcPts val="0"/>
              </a:spcBef>
              <a:spcAft>
                <a:spcPts val="0"/>
              </a:spcAft>
              <a:buSzPts val="2800"/>
              <a:buNone/>
              <a:defRPr sz="2800"/>
            </a:lvl9pPr>
          </a:lstStyle>
          <a:p>
            <a:endParaRPr/>
          </a:p>
        </p:txBody>
      </p:sp>
      <p:sp>
        <p:nvSpPr>
          <p:cNvPr id="168" name="Google Shape;168;p5"/>
          <p:cNvSpPr txBox="1">
            <a:spLocks noGrp="1"/>
          </p:cNvSpPr>
          <p:nvPr>
            <p:ph type="body" idx="2"/>
          </p:nvPr>
        </p:nvSpPr>
        <p:spPr>
          <a:xfrm>
            <a:off x="1640602" y="2779180"/>
            <a:ext cx="2846700" cy="1297800"/>
          </a:xfrm>
          <a:prstGeom prst="rect">
            <a:avLst/>
          </a:prstGeom>
        </p:spPr>
        <p:txBody>
          <a:bodyPr spcFirstLastPara="1" wrap="square" lIns="121900" tIns="121900" rIns="121900" bIns="121900" anchor="t" anchorCtr="0">
            <a:normAutofit/>
          </a:bodyPr>
          <a:lstStyle>
            <a:lvl1pPr marL="457200" lvl="0" indent="-368300" algn="ctr" rtl="0">
              <a:spcBef>
                <a:spcPts val="0"/>
              </a:spcBef>
              <a:spcAft>
                <a:spcPts val="0"/>
              </a:spcAft>
              <a:buSzPts val="2200"/>
              <a:buChar char="●"/>
              <a:defRPr/>
            </a:lvl1pPr>
            <a:lvl2pPr marL="914400" lvl="1" indent="-368300" rtl="0">
              <a:spcBef>
                <a:spcPts val="0"/>
              </a:spcBef>
              <a:spcAft>
                <a:spcPts val="0"/>
              </a:spcAft>
              <a:buSzPts val="2200"/>
              <a:buChar char="○"/>
              <a:defRPr/>
            </a:lvl2pPr>
            <a:lvl3pPr marL="1371600" lvl="2" indent="-368300" rtl="0">
              <a:spcBef>
                <a:spcPts val="0"/>
              </a:spcBef>
              <a:spcAft>
                <a:spcPts val="0"/>
              </a:spcAft>
              <a:buSzPts val="2200"/>
              <a:buChar char="■"/>
              <a:defRPr/>
            </a:lvl3pPr>
            <a:lvl4pPr marL="1828800" lvl="3" indent="-368300" rtl="0">
              <a:spcBef>
                <a:spcPts val="0"/>
              </a:spcBef>
              <a:spcAft>
                <a:spcPts val="0"/>
              </a:spcAft>
              <a:buSzPts val="2200"/>
              <a:buChar char="●"/>
              <a:defRPr/>
            </a:lvl4pPr>
            <a:lvl5pPr marL="2286000" lvl="4" indent="-368300" rtl="0">
              <a:spcBef>
                <a:spcPts val="0"/>
              </a:spcBef>
              <a:spcAft>
                <a:spcPts val="0"/>
              </a:spcAft>
              <a:buSzPts val="2200"/>
              <a:buChar char="○"/>
              <a:defRPr/>
            </a:lvl5pPr>
            <a:lvl6pPr marL="2743200" lvl="5" indent="-368300" rtl="0">
              <a:spcBef>
                <a:spcPts val="0"/>
              </a:spcBef>
              <a:spcAft>
                <a:spcPts val="0"/>
              </a:spcAft>
              <a:buSzPts val="2200"/>
              <a:buChar char="■"/>
              <a:defRPr/>
            </a:lvl6pPr>
            <a:lvl7pPr marL="3200400" lvl="6" indent="-368300" rtl="0">
              <a:spcBef>
                <a:spcPts val="0"/>
              </a:spcBef>
              <a:spcAft>
                <a:spcPts val="0"/>
              </a:spcAft>
              <a:buSzPts val="2200"/>
              <a:buChar char="●"/>
              <a:defRPr/>
            </a:lvl7pPr>
            <a:lvl8pPr marL="3657600" lvl="7" indent="-368300" rtl="0">
              <a:spcBef>
                <a:spcPts val="0"/>
              </a:spcBef>
              <a:spcAft>
                <a:spcPts val="0"/>
              </a:spcAft>
              <a:buSzPts val="2200"/>
              <a:buChar char="○"/>
              <a:defRPr/>
            </a:lvl8pPr>
            <a:lvl9pPr marL="4114800" lvl="8" indent="-368300" rtl="0">
              <a:spcBef>
                <a:spcPts val="0"/>
              </a:spcBef>
              <a:spcAft>
                <a:spcPts val="0"/>
              </a:spcAft>
              <a:buSzPts val="2200"/>
              <a:buChar char="■"/>
              <a:defRPr/>
            </a:lvl9pPr>
          </a:lstStyle>
          <a:p>
            <a:endParaRPr/>
          </a:p>
        </p:txBody>
      </p:sp>
      <p:sp>
        <p:nvSpPr>
          <p:cNvPr id="169" name="Google Shape;169;p5"/>
          <p:cNvSpPr txBox="1">
            <a:spLocks noGrp="1"/>
          </p:cNvSpPr>
          <p:nvPr>
            <p:ph type="subTitle" idx="3"/>
          </p:nvPr>
        </p:nvSpPr>
        <p:spPr>
          <a:xfrm>
            <a:off x="4698385" y="2062325"/>
            <a:ext cx="2846700" cy="530700"/>
          </a:xfrm>
          <a:prstGeom prst="rect">
            <a:avLst/>
          </a:prstGeom>
        </p:spPr>
        <p:txBody>
          <a:bodyPr spcFirstLastPara="1" wrap="square" lIns="121900" tIns="121900" rIns="121900" bIns="121900" anchor="t" anchorCtr="0">
            <a:normAutofit/>
          </a:bodyPr>
          <a:lstStyle>
            <a:lvl1pPr lvl="0" algn="ctr" rtl="0">
              <a:lnSpc>
                <a:spcPct val="80000"/>
              </a:lnSpc>
              <a:spcBef>
                <a:spcPts val="0"/>
              </a:spcBef>
              <a:spcAft>
                <a:spcPts val="0"/>
              </a:spcAft>
              <a:buSzPts val="2800"/>
              <a:buNone/>
              <a:defRPr sz="3000">
                <a:latin typeface="Shantell Sans ExtraBold"/>
                <a:ea typeface="Shantell Sans ExtraBold"/>
                <a:cs typeface="Shantell Sans ExtraBold"/>
                <a:sym typeface="Shantell Sans ExtraBold"/>
              </a:defRPr>
            </a:lvl1pPr>
            <a:lvl2pPr lvl="1" algn="ctr" rtl="0">
              <a:lnSpc>
                <a:spcPct val="100000"/>
              </a:lnSpc>
              <a:spcBef>
                <a:spcPts val="0"/>
              </a:spcBef>
              <a:spcAft>
                <a:spcPts val="0"/>
              </a:spcAft>
              <a:buSzPts val="2800"/>
              <a:buNone/>
              <a:defRPr sz="2800"/>
            </a:lvl2pPr>
            <a:lvl3pPr lvl="2" algn="ctr" rtl="0">
              <a:lnSpc>
                <a:spcPct val="100000"/>
              </a:lnSpc>
              <a:spcBef>
                <a:spcPts val="0"/>
              </a:spcBef>
              <a:spcAft>
                <a:spcPts val="0"/>
              </a:spcAft>
              <a:buSzPts val="2800"/>
              <a:buNone/>
              <a:defRPr sz="2800"/>
            </a:lvl3pPr>
            <a:lvl4pPr lvl="3" algn="ctr" rtl="0">
              <a:lnSpc>
                <a:spcPct val="100000"/>
              </a:lnSpc>
              <a:spcBef>
                <a:spcPts val="0"/>
              </a:spcBef>
              <a:spcAft>
                <a:spcPts val="0"/>
              </a:spcAft>
              <a:buSzPts val="2800"/>
              <a:buNone/>
              <a:defRPr sz="2800"/>
            </a:lvl4pPr>
            <a:lvl5pPr lvl="4" algn="ctr" rtl="0">
              <a:lnSpc>
                <a:spcPct val="100000"/>
              </a:lnSpc>
              <a:spcBef>
                <a:spcPts val="0"/>
              </a:spcBef>
              <a:spcAft>
                <a:spcPts val="0"/>
              </a:spcAft>
              <a:buSzPts val="2800"/>
              <a:buNone/>
              <a:defRPr sz="2800"/>
            </a:lvl5pPr>
            <a:lvl6pPr lvl="5" algn="ctr" rtl="0">
              <a:lnSpc>
                <a:spcPct val="100000"/>
              </a:lnSpc>
              <a:spcBef>
                <a:spcPts val="0"/>
              </a:spcBef>
              <a:spcAft>
                <a:spcPts val="0"/>
              </a:spcAft>
              <a:buSzPts val="2800"/>
              <a:buNone/>
              <a:defRPr sz="2800"/>
            </a:lvl6pPr>
            <a:lvl7pPr lvl="6" algn="ctr" rtl="0">
              <a:lnSpc>
                <a:spcPct val="100000"/>
              </a:lnSpc>
              <a:spcBef>
                <a:spcPts val="0"/>
              </a:spcBef>
              <a:spcAft>
                <a:spcPts val="0"/>
              </a:spcAft>
              <a:buSzPts val="2800"/>
              <a:buNone/>
              <a:defRPr sz="2800"/>
            </a:lvl7pPr>
            <a:lvl8pPr lvl="7" algn="ctr" rtl="0">
              <a:lnSpc>
                <a:spcPct val="100000"/>
              </a:lnSpc>
              <a:spcBef>
                <a:spcPts val="0"/>
              </a:spcBef>
              <a:spcAft>
                <a:spcPts val="0"/>
              </a:spcAft>
              <a:buSzPts val="2800"/>
              <a:buNone/>
              <a:defRPr sz="2800"/>
            </a:lvl8pPr>
            <a:lvl9pPr lvl="8" algn="ctr" rtl="0">
              <a:lnSpc>
                <a:spcPct val="100000"/>
              </a:lnSpc>
              <a:spcBef>
                <a:spcPts val="0"/>
              </a:spcBef>
              <a:spcAft>
                <a:spcPts val="0"/>
              </a:spcAft>
              <a:buSzPts val="2800"/>
              <a:buNone/>
              <a:defRPr sz="2800"/>
            </a:lvl9pPr>
          </a:lstStyle>
          <a:p>
            <a:endParaRPr/>
          </a:p>
        </p:txBody>
      </p:sp>
      <p:sp>
        <p:nvSpPr>
          <p:cNvPr id="170" name="Google Shape;170;p5"/>
          <p:cNvSpPr txBox="1">
            <a:spLocks noGrp="1"/>
          </p:cNvSpPr>
          <p:nvPr>
            <p:ph type="body" idx="4"/>
          </p:nvPr>
        </p:nvSpPr>
        <p:spPr>
          <a:xfrm>
            <a:off x="4698437" y="2779180"/>
            <a:ext cx="2846700" cy="1297800"/>
          </a:xfrm>
          <a:prstGeom prst="rect">
            <a:avLst/>
          </a:prstGeom>
        </p:spPr>
        <p:txBody>
          <a:bodyPr spcFirstLastPara="1" wrap="square" lIns="121900" tIns="121900" rIns="121900" bIns="121900" anchor="t" anchorCtr="0">
            <a:normAutofit/>
          </a:bodyPr>
          <a:lstStyle>
            <a:lvl1pPr marL="457200" lvl="0" indent="-368300" algn="ctr" rtl="0">
              <a:spcBef>
                <a:spcPts val="0"/>
              </a:spcBef>
              <a:spcAft>
                <a:spcPts val="0"/>
              </a:spcAft>
              <a:buSzPts val="2200"/>
              <a:buChar char="●"/>
              <a:defRPr/>
            </a:lvl1pPr>
            <a:lvl2pPr marL="914400" lvl="1" indent="-368300" rtl="0">
              <a:spcBef>
                <a:spcPts val="0"/>
              </a:spcBef>
              <a:spcAft>
                <a:spcPts val="0"/>
              </a:spcAft>
              <a:buSzPts val="2200"/>
              <a:buChar char="○"/>
              <a:defRPr/>
            </a:lvl2pPr>
            <a:lvl3pPr marL="1371600" lvl="2" indent="-368300" rtl="0">
              <a:spcBef>
                <a:spcPts val="0"/>
              </a:spcBef>
              <a:spcAft>
                <a:spcPts val="0"/>
              </a:spcAft>
              <a:buSzPts val="2200"/>
              <a:buChar char="■"/>
              <a:defRPr/>
            </a:lvl3pPr>
            <a:lvl4pPr marL="1828800" lvl="3" indent="-368300" rtl="0">
              <a:spcBef>
                <a:spcPts val="0"/>
              </a:spcBef>
              <a:spcAft>
                <a:spcPts val="0"/>
              </a:spcAft>
              <a:buSzPts val="2200"/>
              <a:buChar char="●"/>
              <a:defRPr/>
            </a:lvl4pPr>
            <a:lvl5pPr marL="2286000" lvl="4" indent="-368300" rtl="0">
              <a:spcBef>
                <a:spcPts val="0"/>
              </a:spcBef>
              <a:spcAft>
                <a:spcPts val="0"/>
              </a:spcAft>
              <a:buSzPts val="2200"/>
              <a:buChar char="○"/>
              <a:defRPr/>
            </a:lvl5pPr>
            <a:lvl6pPr marL="2743200" lvl="5" indent="-368300" rtl="0">
              <a:spcBef>
                <a:spcPts val="0"/>
              </a:spcBef>
              <a:spcAft>
                <a:spcPts val="0"/>
              </a:spcAft>
              <a:buSzPts val="2200"/>
              <a:buChar char="■"/>
              <a:defRPr/>
            </a:lvl6pPr>
            <a:lvl7pPr marL="3200400" lvl="6" indent="-368300" rtl="0">
              <a:spcBef>
                <a:spcPts val="0"/>
              </a:spcBef>
              <a:spcAft>
                <a:spcPts val="0"/>
              </a:spcAft>
              <a:buSzPts val="2200"/>
              <a:buChar char="●"/>
              <a:defRPr/>
            </a:lvl7pPr>
            <a:lvl8pPr marL="3657600" lvl="7" indent="-368300" rtl="0">
              <a:spcBef>
                <a:spcPts val="0"/>
              </a:spcBef>
              <a:spcAft>
                <a:spcPts val="0"/>
              </a:spcAft>
              <a:buSzPts val="2200"/>
              <a:buChar char="○"/>
              <a:defRPr/>
            </a:lvl8pPr>
            <a:lvl9pPr marL="4114800" lvl="8" indent="-368300" rtl="0">
              <a:spcBef>
                <a:spcPts val="0"/>
              </a:spcBef>
              <a:spcAft>
                <a:spcPts val="0"/>
              </a:spcAft>
              <a:buSzPts val="2200"/>
              <a:buChar char="■"/>
              <a:defRPr/>
            </a:lvl9pPr>
          </a:lstStyle>
          <a:p>
            <a:endParaRPr/>
          </a:p>
        </p:txBody>
      </p:sp>
      <p:sp>
        <p:nvSpPr>
          <p:cNvPr id="171" name="Google Shape;171;p5"/>
          <p:cNvSpPr txBox="1">
            <a:spLocks noGrp="1"/>
          </p:cNvSpPr>
          <p:nvPr>
            <p:ph type="subTitle" idx="5"/>
          </p:nvPr>
        </p:nvSpPr>
        <p:spPr>
          <a:xfrm>
            <a:off x="7756215" y="2062325"/>
            <a:ext cx="2846700" cy="530700"/>
          </a:xfrm>
          <a:prstGeom prst="rect">
            <a:avLst/>
          </a:prstGeom>
        </p:spPr>
        <p:txBody>
          <a:bodyPr spcFirstLastPara="1" wrap="square" lIns="121900" tIns="121900" rIns="121900" bIns="121900" anchor="t" anchorCtr="0">
            <a:normAutofit/>
          </a:bodyPr>
          <a:lstStyle>
            <a:lvl1pPr lvl="0" algn="ctr" rtl="0">
              <a:lnSpc>
                <a:spcPct val="80000"/>
              </a:lnSpc>
              <a:spcBef>
                <a:spcPts val="0"/>
              </a:spcBef>
              <a:spcAft>
                <a:spcPts val="0"/>
              </a:spcAft>
              <a:buSzPts val="2800"/>
              <a:buNone/>
              <a:defRPr sz="3000">
                <a:latin typeface="Shantell Sans ExtraBold"/>
                <a:ea typeface="Shantell Sans ExtraBold"/>
                <a:cs typeface="Shantell Sans ExtraBold"/>
                <a:sym typeface="Shantell Sans ExtraBold"/>
              </a:defRPr>
            </a:lvl1pPr>
            <a:lvl2pPr lvl="1" algn="ctr" rtl="0">
              <a:lnSpc>
                <a:spcPct val="100000"/>
              </a:lnSpc>
              <a:spcBef>
                <a:spcPts val="0"/>
              </a:spcBef>
              <a:spcAft>
                <a:spcPts val="0"/>
              </a:spcAft>
              <a:buSzPts val="2800"/>
              <a:buNone/>
              <a:defRPr sz="2800"/>
            </a:lvl2pPr>
            <a:lvl3pPr lvl="2" algn="ctr" rtl="0">
              <a:lnSpc>
                <a:spcPct val="100000"/>
              </a:lnSpc>
              <a:spcBef>
                <a:spcPts val="0"/>
              </a:spcBef>
              <a:spcAft>
                <a:spcPts val="0"/>
              </a:spcAft>
              <a:buSzPts val="2800"/>
              <a:buNone/>
              <a:defRPr sz="2800"/>
            </a:lvl3pPr>
            <a:lvl4pPr lvl="3" algn="ctr" rtl="0">
              <a:lnSpc>
                <a:spcPct val="100000"/>
              </a:lnSpc>
              <a:spcBef>
                <a:spcPts val="0"/>
              </a:spcBef>
              <a:spcAft>
                <a:spcPts val="0"/>
              </a:spcAft>
              <a:buSzPts val="2800"/>
              <a:buNone/>
              <a:defRPr sz="2800"/>
            </a:lvl4pPr>
            <a:lvl5pPr lvl="4" algn="ctr" rtl="0">
              <a:lnSpc>
                <a:spcPct val="100000"/>
              </a:lnSpc>
              <a:spcBef>
                <a:spcPts val="0"/>
              </a:spcBef>
              <a:spcAft>
                <a:spcPts val="0"/>
              </a:spcAft>
              <a:buSzPts val="2800"/>
              <a:buNone/>
              <a:defRPr sz="2800"/>
            </a:lvl5pPr>
            <a:lvl6pPr lvl="5" algn="ctr" rtl="0">
              <a:lnSpc>
                <a:spcPct val="100000"/>
              </a:lnSpc>
              <a:spcBef>
                <a:spcPts val="0"/>
              </a:spcBef>
              <a:spcAft>
                <a:spcPts val="0"/>
              </a:spcAft>
              <a:buSzPts val="2800"/>
              <a:buNone/>
              <a:defRPr sz="2800"/>
            </a:lvl6pPr>
            <a:lvl7pPr lvl="6" algn="ctr" rtl="0">
              <a:lnSpc>
                <a:spcPct val="100000"/>
              </a:lnSpc>
              <a:spcBef>
                <a:spcPts val="0"/>
              </a:spcBef>
              <a:spcAft>
                <a:spcPts val="0"/>
              </a:spcAft>
              <a:buSzPts val="2800"/>
              <a:buNone/>
              <a:defRPr sz="2800"/>
            </a:lvl7pPr>
            <a:lvl8pPr lvl="7" algn="ctr" rtl="0">
              <a:lnSpc>
                <a:spcPct val="100000"/>
              </a:lnSpc>
              <a:spcBef>
                <a:spcPts val="0"/>
              </a:spcBef>
              <a:spcAft>
                <a:spcPts val="0"/>
              </a:spcAft>
              <a:buSzPts val="2800"/>
              <a:buNone/>
              <a:defRPr sz="2800"/>
            </a:lvl8pPr>
            <a:lvl9pPr lvl="8" algn="ctr" rtl="0">
              <a:lnSpc>
                <a:spcPct val="100000"/>
              </a:lnSpc>
              <a:spcBef>
                <a:spcPts val="0"/>
              </a:spcBef>
              <a:spcAft>
                <a:spcPts val="0"/>
              </a:spcAft>
              <a:buSzPts val="2800"/>
              <a:buNone/>
              <a:defRPr sz="2800"/>
            </a:lvl9pPr>
          </a:lstStyle>
          <a:p>
            <a:endParaRPr/>
          </a:p>
        </p:txBody>
      </p:sp>
      <p:sp>
        <p:nvSpPr>
          <p:cNvPr id="172" name="Google Shape;172;p5"/>
          <p:cNvSpPr txBox="1">
            <a:spLocks noGrp="1"/>
          </p:cNvSpPr>
          <p:nvPr>
            <p:ph type="body" idx="6"/>
          </p:nvPr>
        </p:nvSpPr>
        <p:spPr>
          <a:xfrm>
            <a:off x="7756241" y="2779180"/>
            <a:ext cx="2846700" cy="1297800"/>
          </a:xfrm>
          <a:prstGeom prst="rect">
            <a:avLst/>
          </a:prstGeom>
        </p:spPr>
        <p:txBody>
          <a:bodyPr spcFirstLastPara="1" wrap="square" lIns="121900" tIns="121900" rIns="121900" bIns="121900" anchor="t" anchorCtr="0">
            <a:normAutofit/>
          </a:bodyPr>
          <a:lstStyle>
            <a:lvl1pPr marL="457200" lvl="0" indent="-368300" algn="ctr" rtl="0">
              <a:spcBef>
                <a:spcPts val="0"/>
              </a:spcBef>
              <a:spcAft>
                <a:spcPts val="0"/>
              </a:spcAft>
              <a:buSzPts val="2200"/>
              <a:buChar char="●"/>
              <a:defRPr/>
            </a:lvl1pPr>
            <a:lvl2pPr marL="914400" lvl="1" indent="-368300" rtl="0">
              <a:spcBef>
                <a:spcPts val="0"/>
              </a:spcBef>
              <a:spcAft>
                <a:spcPts val="0"/>
              </a:spcAft>
              <a:buSzPts val="2200"/>
              <a:buChar char="○"/>
              <a:defRPr/>
            </a:lvl2pPr>
            <a:lvl3pPr marL="1371600" lvl="2" indent="-368300" rtl="0">
              <a:spcBef>
                <a:spcPts val="0"/>
              </a:spcBef>
              <a:spcAft>
                <a:spcPts val="0"/>
              </a:spcAft>
              <a:buSzPts val="2200"/>
              <a:buChar char="■"/>
              <a:defRPr/>
            </a:lvl3pPr>
            <a:lvl4pPr marL="1828800" lvl="3" indent="-368300" rtl="0">
              <a:spcBef>
                <a:spcPts val="0"/>
              </a:spcBef>
              <a:spcAft>
                <a:spcPts val="0"/>
              </a:spcAft>
              <a:buSzPts val="2200"/>
              <a:buChar char="●"/>
              <a:defRPr/>
            </a:lvl4pPr>
            <a:lvl5pPr marL="2286000" lvl="4" indent="-368300" rtl="0">
              <a:spcBef>
                <a:spcPts val="0"/>
              </a:spcBef>
              <a:spcAft>
                <a:spcPts val="0"/>
              </a:spcAft>
              <a:buSzPts val="2200"/>
              <a:buChar char="○"/>
              <a:defRPr/>
            </a:lvl5pPr>
            <a:lvl6pPr marL="2743200" lvl="5" indent="-368300" rtl="0">
              <a:spcBef>
                <a:spcPts val="0"/>
              </a:spcBef>
              <a:spcAft>
                <a:spcPts val="0"/>
              </a:spcAft>
              <a:buSzPts val="2200"/>
              <a:buChar char="■"/>
              <a:defRPr/>
            </a:lvl6pPr>
            <a:lvl7pPr marL="3200400" lvl="6" indent="-368300" rtl="0">
              <a:spcBef>
                <a:spcPts val="0"/>
              </a:spcBef>
              <a:spcAft>
                <a:spcPts val="0"/>
              </a:spcAft>
              <a:buSzPts val="2200"/>
              <a:buChar char="●"/>
              <a:defRPr/>
            </a:lvl7pPr>
            <a:lvl8pPr marL="3657600" lvl="7" indent="-368300" rtl="0">
              <a:spcBef>
                <a:spcPts val="0"/>
              </a:spcBef>
              <a:spcAft>
                <a:spcPts val="0"/>
              </a:spcAft>
              <a:buSzPts val="2200"/>
              <a:buChar char="○"/>
              <a:defRPr/>
            </a:lvl8pPr>
            <a:lvl9pPr marL="4114800" lvl="8" indent="-368300" rtl="0">
              <a:spcBef>
                <a:spcPts val="0"/>
              </a:spcBef>
              <a:spcAft>
                <a:spcPts val="0"/>
              </a:spcAft>
              <a:buSzPts val="2200"/>
              <a:buChar char="■"/>
              <a:defRPr/>
            </a:lvl9pPr>
          </a:lstStyle>
          <a:p>
            <a:endParaRPr/>
          </a:p>
        </p:txBody>
      </p:sp>
      <p:sp>
        <p:nvSpPr>
          <p:cNvPr id="173" name="Google Shape;173;p5"/>
          <p:cNvSpPr txBox="1">
            <a:spLocks noGrp="1"/>
          </p:cNvSpPr>
          <p:nvPr>
            <p:ph type="subTitle" idx="7"/>
          </p:nvPr>
        </p:nvSpPr>
        <p:spPr>
          <a:xfrm>
            <a:off x="1640527" y="4527471"/>
            <a:ext cx="2846700" cy="530700"/>
          </a:xfrm>
          <a:prstGeom prst="rect">
            <a:avLst/>
          </a:prstGeom>
        </p:spPr>
        <p:txBody>
          <a:bodyPr spcFirstLastPara="1" wrap="square" lIns="121900" tIns="121900" rIns="121900" bIns="121900" anchor="t" anchorCtr="0">
            <a:normAutofit/>
          </a:bodyPr>
          <a:lstStyle>
            <a:lvl1pPr lvl="0" algn="ctr" rtl="0">
              <a:lnSpc>
                <a:spcPct val="80000"/>
              </a:lnSpc>
              <a:spcBef>
                <a:spcPts val="0"/>
              </a:spcBef>
              <a:spcAft>
                <a:spcPts val="0"/>
              </a:spcAft>
              <a:buSzPts val="2800"/>
              <a:buNone/>
              <a:defRPr sz="3000">
                <a:latin typeface="Shantell Sans ExtraBold"/>
                <a:ea typeface="Shantell Sans ExtraBold"/>
                <a:cs typeface="Shantell Sans ExtraBold"/>
                <a:sym typeface="Shantell Sans ExtraBold"/>
              </a:defRPr>
            </a:lvl1pPr>
            <a:lvl2pPr lvl="1" algn="ctr" rtl="0">
              <a:lnSpc>
                <a:spcPct val="100000"/>
              </a:lnSpc>
              <a:spcBef>
                <a:spcPts val="0"/>
              </a:spcBef>
              <a:spcAft>
                <a:spcPts val="0"/>
              </a:spcAft>
              <a:buSzPts val="2800"/>
              <a:buNone/>
              <a:defRPr sz="2800"/>
            </a:lvl2pPr>
            <a:lvl3pPr lvl="2" algn="ctr" rtl="0">
              <a:lnSpc>
                <a:spcPct val="100000"/>
              </a:lnSpc>
              <a:spcBef>
                <a:spcPts val="0"/>
              </a:spcBef>
              <a:spcAft>
                <a:spcPts val="0"/>
              </a:spcAft>
              <a:buSzPts val="2800"/>
              <a:buNone/>
              <a:defRPr sz="2800"/>
            </a:lvl3pPr>
            <a:lvl4pPr lvl="3" algn="ctr" rtl="0">
              <a:lnSpc>
                <a:spcPct val="100000"/>
              </a:lnSpc>
              <a:spcBef>
                <a:spcPts val="0"/>
              </a:spcBef>
              <a:spcAft>
                <a:spcPts val="0"/>
              </a:spcAft>
              <a:buSzPts val="2800"/>
              <a:buNone/>
              <a:defRPr sz="2800"/>
            </a:lvl4pPr>
            <a:lvl5pPr lvl="4" algn="ctr" rtl="0">
              <a:lnSpc>
                <a:spcPct val="100000"/>
              </a:lnSpc>
              <a:spcBef>
                <a:spcPts val="0"/>
              </a:spcBef>
              <a:spcAft>
                <a:spcPts val="0"/>
              </a:spcAft>
              <a:buSzPts val="2800"/>
              <a:buNone/>
              <a:defRPr sz="2800"/>
            </a:lvl5pPr>
            <a:lvl6pPr lvl="5" algn="ctr" rtl="0">
              <a:lnSpc>
                <a:spcPct val="100000"/>
              </a:lnSpc>
              <a:spcBef>
                <a:spcPts val="0"/>
              </a:spcBef>
              <a:spcAft>
                <a:spcPts val="0"/>
              </a:spcAft>
              <a:buSzPts val="2800"/>
              <a:buNone/>
              <a:defRPr sz="2800"/>
            </a:lvl6pPr>
            <a:lvl7pPr lvl="6" algn="ctr" rtl="0">
              <a:lnSpc>
                <a:spcPct val="100000"/>
              </a:lnSpc>
              <a:spcBef>
                <a:spcPts val="0"/>
              </a:spcBef>
              <a:spcAft>
                <a:spcPts val="0"/>
              </a:spcAft>
              <a:buSzPts val="2800"/>
              <a:buNone/>
              <a:defRPr sz="2800"/>
            </a:lvl7pPr>
            <a:lvl8pPr lvl="7" algn="ctr" rtl="0">
              <a:lnSpc>
                <a:spcPct val="100000"/>
              </a:lnSpc>
              <a:spcBef>
                <a:spcPts val="0"/>
              </a:spcBef>
              <a:spcAft>
                <a:spcPts val="0"/>
              </a:spcAft>
              <a:buSzPts val="2800"/>
              <a:buNone/>
              <a:defRPr sz="2800"/>
            </a:lvl8pPr>
            <a:lvl9pPr lvl="8" algn="ctr" rtl="0">
              <a:lnSpc>
                <a:spcPct val="100000"/>
              </a:lnSpc>
              <a:spcBef>
                <a:spcPts val="0"/>
              </a:spcBef>
              <a:spcAft>
                <a:spcPts val="0"/>
              </a:spcAft>
              <a:buSzPts val="2800"/>
              <a:buNone/>
              <a:defRPr sz="2800"/>
            </a:lvl9pPr>
          </a:lstStyle>
          <a:p>
            <a:endParaRPr/>
          </a:p>
        </p:txBody>
      </p:sp>
      <p:sp>
        <p:nvSpPr>
          <p:cNvPr id="174" name="Google Shape;174;p5"/>
          <p:cNvSpPr txBox="1">
            <a:spLocks noGrp="1"/>
          </p:cNvSpPr>
          <p:nvPr>
            <p:ph type="body" idx="8"/>
          </p:nvPr>
        </p:nvSpPr>
        <p:spPr>
          <a:xfrm>
            <a:off x="1640553" y="5244327"/>
            <a:ext cx="2846700" cy="1297800"/>
          </a:xfrm>
          <a:prstGeom prst="rect">
            <a:avLst/>
          </a:prstGeom>
        </p:spPr>
        <p:txBody>
          <a:bodyPr spcFirstLastPara="1" wrap="square" lIns="121900" tIns="121900" rIns="121900" bIns="121900" anchor="t" anchorCtr="0">
            <a:normAutofit/>
          </a:bodyPr>
          <a:lstStyle>
            <a:lvl1pPr marL="457200" lvl="0" indent="-368300" algn="ctr" rtl="0">
              <a:spcBef>
                <a:spcPts val="0"/>
              </a:spcBef>
              <a:spcAft>
                <a:spcPts val="0"/>
              </a:spcAft>
              <a:buSzPts val="2200"/>
              <a:buChar char="●"/>
              <a:defRPr/>
            </a:lvl1pPr>
            <a:lvl2pPr marL="914400" lvl="1" indent="-368300" rtl="0">
              <a:spcBef>
                <a:spcPts val="0"/>
              </a:spcBef>
              <a:spcAft>
                <a:spcPts val="0"/>
              </a:spcAft>
              <a:buSzPts val="2200"/>
              <a:buChar char="○"/>
              <a:defRPr/>
            </a:lvl2pPr>
            <a:lvl3pPr marL="1371600" lvl="2" indent="-368300" rtl="0">
              <a:spcBef>
                <a:spcPts val="0"/>
              </a:spcBef>
              <a:spcAft>
                <a:spcPts val="0"/>
              </a:spcAft>
              <a:buSzPts val="2200"/>
              <a:buChar char="■"/>
              <a:defRPr/>
            </a:lvl3pPr>
            <a:lvl4pPr marL="1828800" lvl="3" indent="-368300" rtl="0">
              <a:spcBef>
                <a:spcPts val="0"/>
              </a:spcBef>
              <a:spcAft>
                <a:spcPts val="0"/>
              </a:spcAft>
              <a:buSzPts val="2200"/>
              <a:buChar char="●"/>
              <a:defRPr/>
            </a:lvl4pPr>
            <a:lvl5pPr marL="2286000" lvl="4" indent="-368300" rtl="0">
              <a:spcBef>
                <a:spcPts val="0"/>
              </a:spcBef>
              <a:spcAft>
                <a:spcPts val="0"/>
              </a:spcAft>
              <a:buSzPts val="2200"/>
              <a:buChar char="○"/>
              <a:defRPr/>
            </a:lvl5pPr>
            <a:lvl6pPr marL="2743200" lvl="5" indent="-368300" rtl="0">
              <a:spcBef>
                <a:spcPts val="0"/>
              </a:spcBef>
              <a:spcAft>
                <a:spcPts val="0"/>
              </a:spcAft>
              <a:buSzPts val="2200"/>
              <a:buChar char="■"/>
              <a:defRPr/>
            </a:lvl6pPr>
            <a:lvl7pPr marL="3200400" lvl="6" indent="-368300" rtl="0">
              <a:spcBef>
                <a:spcPts val="0"/>
              </a:spcBef>
              <a:spcAft>
                <a:spcPts val="0"/>
              </a:spcAft>
              <a:buSzPts val="2200"/>
              <a:buChar char="●"/>
              <a:defRPr/>
            </a:lvl7pPr>
            <a:lvl8pPr marL="3657600" lvl="7" indent="-368300" rtl="0">
              <a:spcBef>
                <a:spcPts val="0"/>
              </a:spcBef>
              <a:spcAft>
                <a:spcPts val="0"/>
              </a:spcAft>
              <a:buSzPts val="2200"/>
              <a:buChar char="○"/>
              <a:defRPr/>
            </a:lvl8pPr>
            <a:lvl9pPr marL="4114800" lvl="8" indent="-368300" rtl="0">
              <a:spcBef>
                <a:spcPts val="0"/>
              </a:spcBef>
              <a:spcAft>
                <a:spcPts val="0"/>
              </a:spcAft>
              <a:buSzPts val="2200"/>
              <a:buChar char="■"/>
              <a:defRPr/>
            </a:lvl9pPr>
          </a:lstStyle>
          <a:p>
            <a:endParaRPr/>
          </a:p>
        </p:txBody>
      </p:sp>
      <p:sp>
        <p:nvSpPr>
          <p:cNvPr id="175" name="Google Shape;175;p5"/>
          <p:cNvSpPr txBox="1">
            <a:spLocks noGrp="1"/>
          </p:cNvSpPr>
          <p:nvPr>
            <p:ph type="subTitle" idx="9"/>
          </p:nvPr>
        </p:nvSpPr>
        <p:spPr>
          <a:xfrm>
            <a:off x="4698336" y="4527471"/>
            <a:ext cx="2846700" cy="530700"/>
          </a:xfrm>
          <a:prstGeom prst="rect">
            <a:avLst/>
          </a:prstGeom>
        </p:spPr>
        <p:txBody>
          <a:bodyPr spcFirstLastPara="1" wrap="square" lIns="121900" tIns="121900" rIns="121900" bIns="121900" anchor="t" anchorCtr="0">
            <a:normAutofit/>
          </a:bodyPr>
          <a:lstStyle>
            <a:lvl1pPr lvl="0" algn="ctr" rtl="0">
              <a:lnSpc>
                <a:spcPct val="80000"/>
              </a:lnSpc>
              <a:spcBef>
                <a:spcPts val="0"/>
              </a:spcBef>
              <a:spcAft>
                <a:spcPts val="0"/>
              </a:spcAft>
              <a:buSzPts val="2800"/>
              <a:buNone/>
              <a:defRPr sz="3000">
                <a:latin typeface="Shantell Sans ExtraBold"/>
                <a:ea typeface="Shantell Sans ExtraBold"/>
                <a:cs typeface="Shantell Sans ExtraBold"/>
                <a:sym typeface="Shantell Sans ExtraBold"/>
              </a:defRPr>
            </a:lvl1pPr>
            <a:lvl2pPr lvl="1" algn="ctr" rtl="0">
              <a:lnSpc>
                <a:spcPct val="100000"/>
              </a:lnSpc>
              <a:spcBef>
                <a:spcPts val="0"/>
              </a:spcBef>
              <a:spcAft>
                <a:spcPts val="0"/>
              </a:spcAft>
              <a:buSzPts val="2800"/>
              <a:buNone/>
              <a:defRPr sz="2800"/>
            </a:lvl2pPr>
            <a:lvl3pPr lvl="2" algn="ctr" rtl="0">
              <a:lnSpc>
                <a:spcPct val="100000"/>
              </a:lnSpc>
              <a:spcBef>
                <a:spcPts val="0"/>
              </a:spcBef>
              <a:spcAft>
                <a:spcPts val="0"/>
              </a:spcAft>
              <a:buSzPts val="2800"/>
              <a:buNone/>
              <a:defRPr sz="2800"/>
            </a:lvl3pPr>
            <a:lvl4pPr lvl="3" algn="ctr" rtl="0">
              <a:lnSpc>
                <a:spcPct val="100000"/>
              </a:lnSpc>
              <a:spcBef>
                <a:spcPts val="0"/>
              </a:spcBef>
              <a:spcAft>
                <a:spcPts val="0"/>
              </a:spcAft>
              <a:buSzPts val="2800"/>
              <a:buNone/>
              <a:defRPr sz="2800"/>
            </a:lvl4pPr>
            <a:lvl5pPr lvl="4" algn="ctr" rtl="0">
              <a:lnSpc>
                <a:spcPct val="100000"/>
              </a:lnSpc>
              <a:spcBef>
                <a:spcPts val="0"/>
              </a:spcBef>
              <a:spcAft>
                <a:spcPts val="0"/>
              </a:spcAft>
              <a:buSzPts val="2800"/>
              <a:buNone/>
              <a:defRPr sz="2800"/>
            </a:lvl5pPr>
            <a:lvl6pPr lvl="5" algn="ctr" rtl="0">
              <a:lnSpc>
                <a:spcPct val="100000"/>
              </a:lnSpc>
              <a:spcBef>
                <a:spcPts val="0"/>
              </a:spcBef>
              <a:spcAft>
                <a:spcPts val="0"/>
              </a:spcAft>
              <a:buSzPts val="2800"/>
              <a:buNone/>
              <a:defRPr sz="2800"/>
            </a:lvl6pPr>
            <a:lvl7pPr lvl="6" algn="ctr" rtl="0">
              <a:lnSpc>
                <a:spcPct val="100000"/>
              </a:lnSpc>
              <a:spcBef>
                <a:spcPts val="0"/>
              </a:spcBef>
              <a:spcAft>
                <a:spcPts val="0"/>
              </a:spcAft>
              <a:buSzPts val="2800"/>
              <a:buNone/>
              <a:defRPr sz="2800"/>
            </a:lvl7pPr>
            <a:lvl8pPr lvl="7" algn="ctr" rtl="0">
              <a:lnSpc>
                <a:spcPct val="100000"/>
              </a:lnSpc>
              <a:spcBef>
                <a:spcPts val="0"/>
              </a:spcBef>
              <a:spcAft>
                <a:spcPts val="0"/>
              </a:spcAft>
              <a:buSzPts val="2800"/>
              <a:buNone/>
              <a:defRPr sz="2800"/>
            </a:lvl8pPr>
            <a:lvl9pPr lvl="8" algn="ctr" rtl="0">
              <a:lnSpc>
                <a:spcPct val="100000"/>
              </a:lnSpc>
              <a:spcBef>
                <a:spcPts val="0"/>
              </a:spcBef>
              <a:spcAft>
                <a:spcPts val="0"/>
              </a:spcAft>
              <a:buSzPts val="2800"/>
              <a:buNone/>
              <a:defRPr sz="2800"/>
            </a:lvl9pPr>
          </a:lstStyle>
          <a:p>
            <a:endParaRPr/>
          </a:p>
        </p:txBody>
      </p:sp>
      <p:sp>
        <p:nvSpPr>
          <p:cNvPr id="176" name="Google Shape;176;p5"/>
          <p:cNvSpPr txBox="1">
            <a:spLocks noGrp="1"/>
          </p:cNvSpPr>
          <p:nvPr>
            <p:ph type="body" idx="13"/>
          </p:nvPr>
        </p:nvSpPr>
        <p:spPr>
          <a:xfrm>
            <a:off x="4698362" y="5244327"/>
            <a:ext cx="2846700" cy="1297800"/>
          </a:xfrm>
          <a:prstGeom prst="rect">
            <a:avLst/>
          </a:prstGeom>
        </p:spPr>
        <p:txBody>
          <a:bodyPr spcFirstLastPara="1" wrap="square" lIns="121900" tIns="121900" rIns="121900" bIns="121900" anchor="t" anchorCtr="0">
            <a:normAutofit/>
          </a:bodyPr>
          <a:lstStyle>
            <a:lvl1pPr marL="457200" lvl="0" indent="-368300" algn="ctr" rtl="0">
              <a:spcBef>
                <a:spcPts val="0"/>
              </a:spcBef>
              <a:spcAft>
                <a:spcPts val="0"/>
              </a:spcAft>
              <a:buSzPts val="2200"/>
              <a:buChar char="●"/>
              <a:defRPr/>
            </a:lvl1pPr>
            <a:lvl2pPr marL="914400" lvl="1" indent="-368300" rtl="0">
              <a:spcBef>
                <a:spcPts val="0"/>
              </a:spcBef>
              <a:spcAft>
                <a:spcPts val="0"/>
              </a:spcAft>
              <a:buSzPts val="2200"/>
              <a:buChar char="○"/>
              <a:defRPr/>
            </a:lvl2pPr>
            <a:lvl3pPr marL="1371600" lvl="2" indent="-368300" rtl="0">
              <a:spcBef>
                <a:spcPts val="0"/>
              </a:spcBef>
              <a:spcAft>
                <a:spcPts val="0"/>
              </a:spcAft>
              <a:buSzPts val="2200"/>
              <a:buChar char="■"/>
              <a:defRPr/>
            </a:lvl3pPr>
            <a:lvl4pPr marL="1828800" lvl="3" indent="-368300" rtl="0">
              <a:spcBef>
                <a:spcPts val="0"/>
              </a:spcBef>
              <a:spcAft>
                <a:spcPts val="0"/>
              </a:spcAft>
              <a:buSzPts val="2200"/>
              <a:buChar char="●"/>
              <a:defRPr/>
            </a:lvl4pPr>
            <a:lvl5pPr marL="2286000" lvl="4" indent="-368300" rtl="0">
              <a:spcBef>
                <a:spcPts val="0"/>
              </a:spcBef>
              <a:spcAft>
                <a:spcPts val="0"/>
              </a:spcAft>
              <a:buSzPts val="2200"/>
              <a:buChar char="○"/>
              <a:defRPr/>
            </a:lvl5pPr>
            <a:lvl6pPr marL="2743200" lvl="5" indent="-368300" rtl="0">
              <a:spcBef>
                <a:spcPts val="0"/>
              </a:spcBef>
              <a:spcAft>
                <a:spcPts val="0"/>
              </a:spcAft>
              <a:buSzPts val="2200"/>
              <a:buChar char="■"/>
              <a:defRPr/>
            </a:lvl6pPr>
            <a:lvl7pPr marL="3200400" lvl="6" indent="-368300" rtl="0">
              <a:spcBef>
                <a:spcPts val="0"/>
              </a:spcBef>
              <a:spcAft>
                <a:spcPts val="0"/>
              </a:spcAft>
              <a:buSzPts val="2200"/>
              <a:buChar char="●"/>
              <a:defRPr/>
            </a:lvl7pPr>
            <a:lvl8pPr marL="3657600" lvl="7" indent="-368300" rtl="0">
              <a:spcBef>
                <a:spcPts val="0"/>
              </a:spcBef>
              <a:spcAft>
                <a:spcPts val="0"/>
              </a:spcAft>
              <a:buSzPts val="2200"/>
              <a:buChar char="○"/>
              <a:defRPr/>
            </a:lvl8pPr>
            <a:lvl9pPr marL="4114800" lvl="8" indent="-368300" rtl="0">
              <a:spcBef>
                <a:spcPts val="0"/>
              </a:spcBef>
              <a:spcAft>
                <a:spcPts val="0"/>
              </a:spcAft>
              <a:buSzPts val="2200"/>
              <a:buChar char="■"/>
              <a:defRPr/>
            </a:lvl9pPr>
          </a:lstStyle>
          <a:p>
            <a:endParaRPr/>
          </a:p>
        </p:txBody>
      </p:sp>
      <p:sp>
        <p:nvSpPr>
          <p:cNvPr id="177" name="Google Shape;177;p5"/>
          <p:cNvSpPr txBox="1">
            <a:spLocks noGrp="1"/>
          </p:cNvSpPr>
          <p:nvPr>
            <p:ph type="subTitle" idx="14"/>
          </p:nvPr>
        </p:nvSpPr>
        <p:spPr>
          <a:xfrm>
            <a:off x="7756165" y="4527471"/>
            <a:ext cx="2846700" cy="530700"/>
          </a:xfrm>
          <a:prstGeom prst="rect">
            <a:avLst/>
          </a:prstGeom>
        </p:spPr>
        <p:txBody>
          <a:bodyPr spcFirstLastPara="1" wrap="square" lIns="121900" tIns="121900" rIns="121900" bIns="121900" anchor="t" anchorCtr="0">
            <a:normAutofit/>
          </a:bodyPr>
          <a:lstStyle>
            <a:lvl1pPr lvl="0" algn="ctr" rtl="0">
              <a:lnSpc>
                <a:spcPct val="80000"/>
              </a:lnSpc>
              <a:spcBef>
                <a:spcPts val="0"/>
              </a:spcBef>
              <a:spcAft>
                <a:spcPts val="0"/>
              </a:spcAft>
              <a:buSzPts val="2800"/>
              <a:buNone/>
              <a:defRPr sz="3000">
                <a:latin typeface="Shantell Sans ExtraBold"/>
                <a:ea typeface="Shantell Sans ExtraBold"/>
                <a:cs typeface="Shantell Sans ExtraBold"/>
                <a:sym typeface="Shantell Sans ExtraBold"/>
              </a:defRPr>
            </a:lvl1pPr>
            <a:lvl2pPr lvl="1" algn="ctr" rtl="0">
              <a:lnSpc>
                <a:spcPct val="100000"/>
              </a:lnSpc>
              <a:spcBef>
                <a:spcPts val="0"/>
              </a:spcBef>
              <a:spcAft>
                <a:spcPts val="0"/>
              </a:spcAft>
              <a:buSzPts val="2800"/>
              <a:buNone/>
              <a:defRPr sz="2800"/>
            </a:lvl2pPr>
            <a:lvl3pPr lvl="2" algn="ctr" rtl="0">
              <a:lnSpc>
                <a:spcPct val="100000"/>
              </a:lnSpc>
              <a:spcBef>
                <a:spcPts val="0"/>
              </a:spcBef>
              <a:spcAft>
                <a:spcPts val="0"/>
              </a:spcAft>
              <a:buSzPts val="2800"/>
              <a:buNone/>
              <a:defRPr sz="2800"/>
            </a:lvl3pPr>
            <a:lvl4pPr lvl="3" algn="ctr" rtl="0">
              <a:lnSpc>
                <a:spcPct val="100000"/>
              </a:lnSpc>
              <a:spcBef>
                <a:spcPts val="0"/>
              </a:spcBef>
              <a:spcAft>
                <a:spcPts val="0"/>
              </a:spcAft>
              <a:buSzPts val="2800"/>
              <a:buNone/>
              <a:defRPr sz="2800"/>
            </a:lvl4pPr>
            <a:lvl5pPr lvl="4" algn="ctr" rtl="0">
              <a:lnSpc>
                <a:spcPct val="100000"/>
              </a:lnSpc>
              <a:spcBef>
                <a:spcPts val="0"/>
              </a:spcBef>
              <a:spcAft>
                <a:spcPts val="0"/>
              </a:spcAft>
              <a:buSzPts val="2800"/>
              <a:buNone/>
              <a:defRPr sz="2800"/>
            </a:lvl5pPr>
            <a:lvl6pPr lvl="5" algn="ctr" rtl="0">
              <a:lnSpc>
                <a:spcPct val="100000"/>
              </a:lnSpc>
              <a:spcBef>
                <a:spcPts val="0"/>
              </a:spcBef>
              <a:spcAft>
                <a:spcPts val="0"/>
              </a:spcAft>
              <a:buSzPts val="2800"/>
              <a:buNone/>
              <a:defRPr sz="2800"/>
            </a:lvl6pPr>
            <a:lvl7pPr lvl="6" algn="ctr" rtl="0">
              <a:lnSpc>
                <a:spcPct val="100000"/>
              </a:lnSpc>
              <a:spcBef>
                <a:spcPts val="0"/>
              </a:spcBef>
              <a:spcAft>
                <a:spcPts val="0"/>
              </a:spcAft>
              <a:buSzPts val="2800"/>
              <a:buNone/>
              <a:defRPr sz="2800"/>
            </a:lvl7pPr>
            <a:lvl8pPr lvl="7" algn="ctr" rtl="0">
              <a:lnSpc>
                <a:spcPct val="100000"/>
              </a:lnSpc>
              <a:spcBef>
                <a:spcPts val="0"/>
              </a:spcBef>
              <a:spcAft>
                <a:spcPts val="0"/>
              </a:spcAft>
              <a:buSzPts val="2800"/>
              <a:buNone/>
              <a:defRPr sz="2800"/>
            </a:lvl8pPr>
            <a:lvl9pPr lvl="8" algn="ctr" rtl="0">
              <a:lnSpc>
                <a:spcPct val="100000"/>
              </a:lnSpc>
              <a:spcBef>
                <a:spcPts val="0"/>
              </a:spcBef>
              <a:spcAft>
                <a:spcPts val="0"/>
              </a:spcAft>
              <a:buSzPts val="2800"/>
              <a:buNone/>
              <a:defRPr sz="2800"/>
            </a:lvl9pPr>
          </a:lstStyle>
          <a:p>
            <a:endParaRPr/>
          </a:p>
        </p:txBody>
      </p:sp>
      <p:sp>
        <p:nvSpPr>
          <p:cNvPr id="178" name="Google Shape;178;p5"/>
          <p:cNvSpPr txBox="1">
            <a:spLocks noGrp="1"/>
          </p:cNvSpPr>
          <p:nvPr>
            <p:ph type="body" idx="15"/>
          </p:nvPr>
        </p:nvSpPr>
        <p:spPr>
          <a:xfrm>
            <a:off x="7756192" y="5244327"/>
            <a:ext cx="2846700" cy="1297800"/>
          </a:xfrm>
          <a:prstGeom prst="rect">
            <a:avLst/>
          </a:prstGeom>
        </p:spPr>
        <p:txBody>
          <a:bodyPr spcFirstLastPara="1" wrap="square" lIns="121900" tIns="121900" rIns="121900" bIns="121900" anchor="t" anchorCtr="0">
            <a:normAutofit/>
          </a:bodyPr>
          <a:lstStyle>
            <a:lvl1pPr marL="457200" lvl="0" indent="-368300" algn="ctr" rtl="0">
              <a:spcBef>
                <a:spcPts val="0"/>
              </a:spcBef>
              <a:spcAft>
                <a:spcPts val="0"/>
              </a:spcAft>
              <a:buSzPts val="2200"/>
              <a:buChar char="●"/>
              <a:defRPr/>
            </a:lvl1pPr>
            <a:lvl2pPr marL="914400" lvl="1" indent="-368300" rtl="0">
              <a:spcBef>
                <a:spcPts val="0"/>
              </a:spcBef>
              <a:spcAft>
                <a:spcPts val="0"/>
              </a:spcAft>
              <a:buSzPts val="2200"/>
              <a:buChar char="○"/>
              <a:defRPr/>
            </a:lvl2pPr>
            <a:lvl3pPr marL="1371600" lvl="2" indent="-368300" rtl="0">
              <a:spcBef>
                <a:spcPts val="0"/>
              </a:spcBef>
              <a:spcAft>
                <a:spcPts val="0"/>
              </a:spcAft>
              <a:buSzPts val="2200"/>
              <a:buChar char="■"/>
              <a:defRPr/>
            </a:lvl3pPr>
            <a:lvl4pPr marL="1828800" lvl="3" indent="-368300" rtl="0">
              <a:spcBef>
                <a:spcPts val="0"/>
              </a:spcBef>
              <a:spcAft>
                <a:spcPts val="0"/>
              </a:spcAft>
              <a:buSzPts val="2200"/>
              <a:buChar char="●"/>
              <a:defRPr/>
            </a:lvl4pPr>
            <a:lvl5pPr marL="2286000" lvl="4" indent="-368300" rtl="0">
              <a:spcBef>
                <a:spcPts val="0"/>
              </a:spcBef>
              <a:spcAft>
                <a:spcPts val="0"/>
              </a:spcAft>
              <a:buSzPts val="2200"/>
              <a:buChar char="○"/>
              <a:defRPr/>
            </a:lvl5pPr>
            <a:lvl6pPr marL="2743200" lvl="5" indent="-368300" rtl="0">
              <a:spcBef>
                <a:spcPts val="0"/>
              </a:spcBef>
              <a:spcAft>
                <a:spcPts val="0"/>
              </a:spcAft>
              <a:buSzPts val="2200"/>
              <a:buChar char="■"/>
              <a:defRPr/>
            </a:lvl6pPr>
            <a:lvl7pPr marL="3200400" lvl="6" indent="-368300" rtl="0">
              <a:spcBef>
                <a:spcPts val="0"/>
              </a:spcBef>
              <a:spcAft>
                <a:spcPts val="0"/>
              </a:spcAft>
              <a:buSzPts val="2200"/>
              <a:buChar char="●"/>
              <a:defRPr/>
            </a:lvl7pPr>
            <a:lvl8pPr marL="3657600" lvl="7" indent="-368300" rtl="0">
              <a:spcBef>
                <a:spcPts val="0"/>
              </a:spcBef>
              <a:spcAft>
                <a:spcPts val="0"/>
              </a:spcAft>
              <a:buSzPts val="2200"/>
              <a:buChar char="○"/>
              <a:defRPr/>
            </a:lvl8pPr>
            <a:lvl9pPr marL="4114800" lvl="8" indent="-368300" rtl="0">
              <a:spcBef>
                <a:spcPts val="0"/>
              </a:spcBef>
              <a:spcAft>
                <a:spcPts val="0"/>
              </a:spcAft>
              <a:buSzPts val="2200"/>
              <a:buChar char="■"/>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Four boxes">
  <p:cSld name="CUSTOM_1">
    <p:spTree>
      <p:nvGrpSpPr>
        <p:cNvPr id="1" name="Shape 222"/>
        <p:cNvGrpSpPr/>
        <p:nvPr/>
      </p:nvGrpSpPr>
      <p:grpSpPr>
        <a:xfrm>
          <a:off x="0" y="0"/>
          <a:ext cx="0" cy="0"/>
          <a:chOff x="0" y="0"/>
          <a:chExt cx="0" cy="0"/>
        </a:xfrm>
      </p:grpSpPr>
      <p:sp>
        <p:nvSpPr>
          <p:cNvPr id="223" name="Google Shape;223;p7"/>
          <p:cNvSpPr/>
          <p:nvPr/>
        </p:nvSpPr>
        <p:spPr>
          <a:xfrm rot="-10021455" flipH="1">
            <a:off x="2579678" y="-345785"/>
            <a:ext cx="8836109" cy="6961386"/>
          </a:xfrm>
          <a:custGeom>
            <a:avLst/>
            <a:gdLst/>
            <a:ahLst/>
            <a:cxnLst/>
            <a:rect l="l" t="t" r="r" b="b"/>
            <a:pathLst>
              <a:path w="470711" h="414151" extrusionOk="0">
                <a:moveTo>
                  <a:pt x="188380" y="238"/>
                </a:moveTo>
                <a:cubicBezTo>
                  <a:pt x="92002" y="4148"/>
                  <a:pt x="-58524" y="151023"/>
                  <a:pt x="23702" y="260659"/>
                </a:cubicBezTo>
                <a:cubicBezTo>
                  <a:pt x="76599" y="331185"/>
                  <a:pt x="136276" y="303391"/>
                  <a:pt x="211361" y="333424"/>
                </a:cubicBezTo>
                <a:cubicBezTo>
                  <a:pt x="275155" y="358943"/>
                  <a:pt x="292089" y="418932"/>
                  <a:pt x="368380" y="413848"/>
                </a:cubicBezTo>
                <a:cubicBezTo>
                  <a:pt x="463369" y="407517"/>
                  <a:pt x="487366" y="267071"/>
                  <a:pt x="460292" y="199382"/>
                </a:cubicBezTo>
                <a:cubicBezTo>
                  <a:pt x="410909" y="75931"/>
                  <a:pt x="317013" y="-4980"/>
                  <a:pt x="188380" y="238"/>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nvGrpSpPr>
          <p:cNvPr id="224" name="Google Shape;224;p7"/>
          <p:cNvGrpSpPr/>
          <p:nvPr/>
        </p:nvGrpSpPr>
        <p:grpSpPr>
          <a:xfrm>
            <a:off x="136332" y="121808"/>
            <a:ext cx="1028578" cy="1349663"/>
            <a:chOff x="2671700" y="160784"/>
            <a:chExt cx="209018" cy="274266"/>
          </a:xfrm>
        </p:grpSpPr>
        <p:sp>
          <p:nvSpPr>
            <p:cNvPr id="225" name="Google Shape;225;p7"/>
            <p:cNvSpPr/>
            <p:nvPr/>
          </p:nvSpPr>
          <p:spPr>
            <a:xfrm>
              <a:off x="2725059" y="160784"/>
              <a:ext cx="31597" cy="54961"/>
            </a:xfrm>
            <a:custGeom>
              <a:avLst/>
              <a:gdLst/>
              <a:ahLst/>
              <a:cxnLst/>
              <a:rect l="l" t="t" r="r" b="b"/>
              <a:pathLst>
                <a:path w="31597" h="54961" extrusionOk="0">
                  <a:moveTo>
                    <a:pt x="16217" y="22"/>
                  </a:moveTo>
                  <a:cubicBezTo>
                    <a:pt x="1437" y="1347"/>
                    <a:pt x="-10492" y="52964"/>
                    <a:pt x="14375" y="54901"/>
                  </a:cubicBezTo>
                  <a:cubicBezTo>
                    <a:pt x="42668" y="57106"/>
                    <a:pt x="30831" y="-1289"/>
                    <a:pt x="16217" y="22"/>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26" name="Google Shape;226;p7"/>
            <p:cNvSpPr/>
            <p:nvPr/>
          </p:nvSpPr>
          <p:spPr>
            <a:xfrm>
              <a:off x="2810228" y="256504"/>
              <a:ext cx="70490" cy="49129"/>
            </a:xfrm>
            <a:custGeom>
              <a:avLst/>
              <a:gdLst/>
              <a:ahLst/>
              <a:cxnLst/>
              <a:rect l="l" t="t" r="r" b="b"/>
              <a:pathLst>
                <a:path w="70490" h="49129" extrusionOk="0">
                  <a:moveTo>
                    <a:pt x="70364" y="12312"/>
                  </a:moveTo>
                  <a:cubicBezTo>
                    <a:pt x="66377" y="-16001"/>
                    <a:pt x="-7716" y="9265"/>
                    <a:pt x="659" y="40246"/>
                  </a:cubicBezTo>
                  <a:cubicBezTo>
                    <a:pt x="6942" y="63471"/>
                    <a:pt x="73773" y="36539"/>
                    <a:pt x="70364" y="12312"/>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27" name="Google Shape;227;p7"/>
            <p:cNvSpPr/>
            <p:nvPr/>
          </p:nvSpPr>
          <p:spPr>
            <a:xfrm>
              <a:off x="2680518" y="295461"/>
              <a:ext cx="46131" cy="61760"/>
            </a:xfrm>
            <a:custGeom>
              <a:avLst/>
              <a:gdLst/>
              <a:ahLst/>
              <a:cxnLst/>
              <a:rect l="l" t="t" r="r" b="b"/>
              <a:pathLst>
                <a:path w="46131" h="61760" extrusionOk="0">
                  <a:moveTo>
                    <a:pt x="42563" y="1151"/>
                  </a:moveTo>
                  <a:cubicBezTo>
                    <a:pt x="25795" y="-8329"/>
                    <a:pt x="-12597" y="43430"/>
                    <a:pt x="4130" y="57658"/>
                  </a:cubicBezTo>
                  <a:cubicBezTo>
                    <a:pt x="29568" y="79294"/>
                    <a:pt x="55853" y="8667"/>
                    <a:pt x="42563" y="1151"/>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28" name="Google Shape;228;p7"/>
            <p:cNvSpPr/>
            <p:nvPr/>
          </p:nvSpPr>
          <p:spPr>
            <a:xfrm>
              <a:off x="2675003" y="203344"/>
              <a:ext cx="33361" cy="48990"/>
            </a:xfrm>
            <a:custGeom>
              <a:avLst/>
              <a:gdLst/>
              <a:ahLst/>
              <a:cxnLst/>
              <a:rect l="l" t="t" r="r" b="b"/>
              <a:pathLst>
                <a:path w="33361" h="48990" extrusionOk="0">
                  <a:moveTo>
                    <a:pt x="7402" y="306"/>
                  </a:moveTo>
                  <a:cubicBezTo>
                    <a:pt x="-5119" y="3785"/>
                    <a:pt x="-2804" y="56086"/>
                    <a:pt x="22464" y="48178"/>
                  </a:cubicBezTo>
                  <a:cubicBezTo>
                    <a:pt x="47737" y="40269"/>
                    <a:pt x="23246" y="-4096"/>
                    <a:pt x="7402" y="306"/>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29" name="Google Shape;229;p7"/>
            <p:cNvSpPr/>
            <p:nvPr/>
          </p:nvSpPr>
          <p:spPr>
            <a:xfrm>
              <a:off x="2734610" y="231957"/>
              <a:ext cx="47255" cy="59139"/>
            </a:xfrm>
            <a:custGeom>
              <a:avLst/>
              <a:gdLst/>
              <a:ahLst/>
              <a:cxnLst/>
              <a:rect l="l" t="t" r="r" b="b"/>
              <a:pathLst>
                <a:path w="47255" h="59139" extrusionOk="0">
                  <a:moveTo>
                    <a:pt x="4274" y="1399"/>
                  </a:moveTo>
                  <a:cubicBezTo>
                    <a:pt x="-2373" y="6582"/>
                    <a:pt x="-21" y="15896"/>
                    <a:pt x="2998" y="25950"/>
                  </a:cubicBezTo>
                  <a:cubicBezTo>
                    <a:pt x="6019" y="35989"/>
                    <a:pt x="9694" y="46767"/>
                    <a:pt x="15685" y="53850"/>
                  </a:cubicBezTo>
                  <a:cubicBezTo>
                    <a:pt x="26170" y="66247"/>
                    <a:pt x="52710" y="55600"/>
                    <a:pt x="46257" y="34918"/>
                  </a:cubicBezTo>
                  <a:cubicBezTo>
                    <a:pt x="44370" y="28873"/>
                    <a:pt x="34829" y="19429"/>
                    <a:pt x="25668" y="11173"/>
                  </a:cubicBezTo>
                  <a:cubicBezTo>
                    <a:pt x="17527" y="3837"/>
                    <a:pt x="9953" y="-3032"/>
                    <a:pt x="4274" y="1399"/>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30" name="Google Shape;230;p7"/>
            <p:cNvSpPr/>
            <p:nvPr/>
          </p:nvSpPr>
          <p:spPr>
            <a:xfrm>
              <a:off x="2737281" y="326646"/>
              <a:ext cx="42894" cy="61613"/>
            </a:xfrm>
            <a:custGeom>
              <a:avLst/>
              <a:gdLst/>
              <a:ahLst/>
              <a:cxnLst/>
              <a:rect l="l" t="t" r="r" b="b"/>
              <a:pathLst>
                <a:path w="42894" h="61613" extrusionOk="0">
                  <a:moveTo>
                    <a:pt x="5885" y="880"/>
                  </a:moveTo>
                  <a:cubicBezTo>
                    <a:pt x="-1438" y="5052"/>
                    <a:pt x="-450" y="14607"/>
                    <a:pt x="1092" y="24991"/>
                  </a:cubicBezTo>
                  <a:cubicBezTo>
                    <a:pt x="2631" y="35360"/>
                    <a:pt x="4720" y="46555"/>
                    <a:pt x="9626" y="54427"/>
                  </a:cubicBezTo>
                  <a:cubicBezTo>
                    <a:pt x="18216" y="68205"/>
                    <a:pt x="46014" y="61491"/>
                    <a:pt x="42606" y="40096"/>
                  </a:cubicBezTo>
                  <a:cubicBezTo>
                    <a:pt x="41610" y="33841"/>
                    <a:pt x="33530" y="23122"/>
                    <a:pt x="25652" y="13633"/>
                  </a:cubicBezTo>
                  <a:cubicBezTo>
                    <a:pt x="18653" y="5201"/>
                    <a:pt x="12148" y="-2687"/>
                    <a:pt x="5885" y="880"/>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31" name="Google Shape;231;p7"/>
            <p:cNvSpPr/>
            <p:nvPr/>
          </p:nvSpPr>
          <p:spPr>
            <a:xfrm>
              <a:off x="2671700" y="394353"/>
              <a:ext cx="48456" cy="40697"/>
            </a:xfrm>
            <a:custGeom>
              <a:avLst/>
              <a:gdLst/>
              <a:ahLst/>
              <a:cxnLst/>
              <a:rect l="l" t="t" r="r" b="b"/>
              <a:pathLst>
                <a:path w="48456" h="40697" extrusionOk="0">
                  <a:moveTo>
                    <a:pt x="1261" y="2881"/>
                  </a:moveTo>
                  <a:cubicBezTo>
                    <a:pt x="-2350" y="8962"/>
                    <a:pt x="2398" y="15341"/>
                    <a:pt x="7904" y="22069"/>
                  </a:cubicBezTo>
                  <a:cubicBezTo>
                    <a:pt x="13401" y="28793"/>
                    <a:pt x="19647" y="35865"/>
                    <a:pt x="26561" y="39379"/>
                  </a:cubicBezTo>
                  <a:cubicBezTo>
                    <a:pt x="38665" y="45528"/>
                    <a:pt x="56218" y="28934"/>
                    <a:pt x="44705" y="15167"/>
                  </a:cubicBezTo>
                  <a:cubicBezTo>
                    <a:pt x="41341" y="11139"/>
                    <a:pt x="30901" y="6951"/>
                    <a:pt x="21125" y="3550"/>
                  </a:cubicBezTo>
                  <a:cubicBezTo>
                    <a:pt x="12441" y="527"/>
                    <a:pt x="4349" y="-2317"/>
                    <a:pt x="1261" y="2881"/>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
        <p:nvSpPr>
          <p:cNvPr id="232" name="Google Shape;232;p7"/>
          <p:cNvSpPr/>
          <p:nvPr/>
        </p:nvSpPr>
        <p:spPr>
          <a:xfrm>
            <a:off x="-158300" y="5601025"/>
            <a:ext cx="2168297" cy="1297869"/>
          </a:xfrm>
          <a:custGeom>
            <a:avLst/>
            <a:gdLst/>
            <a:ahLst/>
            <a:cxnLst/>
            <a:rect l="l" t="t" r="r" b="b"/>
            <a:pathLst>
              <a:path w="508990" h="304664" extrusionOk="0">
                <a:moveTo>
                  <a:pt x="125654" y="328"/>
                </a:moveTo>
                <a:cubicBezTo>
                  <a:pt x="40566" y="-4773"/>
                  <a:pt x="11966" y="50925"/>
                  <a:pt x="1049" y="78254"/>
                </a:cubicBezTo>
                <a:cubicBezTo>
                  <a:pt x="-4740" y="92734"/>
                  <a:pt x="14990" y="98187"/>
                  <a:pt x="22301" y="83314"/>
                </a:cubicBezTo>
                <a:cubicBezTo>
                  <a:pt x="29616" y="68442"/>
                  <a:pt x="44206" y="23714"/>
                  <a:pt x="111611" y="24491"/>
                </a:cubicBezTo>
                <a:cubicBezTo>
                  <a:pt x="162670" y="25074"/>
                  <a:pt x="188355" y="72494"/>
                  <a:pt x="188355" y="72494"/>
                </a:cubicBezTo>
                <a:cubicBezTo>
                  <a:pt x="188355" y="72494"/>
                  <a:pt x="144822" y="82849"/>
                  <a:pt x="114777" y="116586"/>
                </a:cubicBezTo>
                <a:cubicBezTo>
                  <a:pt x="81428" y="154031"/>
                  <a:pt x="60973" y="203430"/>
                  <a:pt x="104021" y="230946"/>
                </a:cubicBezTo>
                <a:cubicBezTo>
                  <a:pt x="155088" y="263581"/>
                  <a:pt x="204499" y="220866"/>
                  <a:pt x="222809" y="165795"/>
                </a:cubicBezTo>
                <a:cubicBezTo>
                  <a:pt x="237281" y="122270"/>
                  <a:pt x="229011" y="96596"/>
                  <a:pt x="229007" y="96596"/>
                </a:cubicBezTo>
                <a:cubicBezTo>
                  <a:pt x="229007" y="96596"/>
                  <a:pt x="262084" y="76955"/>
                  <a:pt x="296788" y="89403"/>
                </a:cubicBezTo>
                <a:cubicBezTo>
                  <a:pt x="330740" y="101584"/>
                  <a:pt x="341217" y="132778"/>
                  <a:pt x="341217" y="132778"/>
                </a:cubicBezTo>
                <a:cubicBezTo>
                  <a:pt x="341217" y="132778"/>
                  <a:pt x="218684" y="199621"/>
                  <a:pt x="230525" y="258141"/>
                </a:cubicBezTo>
                <a:cubicBezTo>
                  <a:pt x="239058" y="300294"/>
                  <a:pt x="301104" y="301986"/>
                  <a:pt x="328821" y="279900"/>
                </a:cubicBezTo>
                <a:cubicBezTo>
                  <a:pt x="390474" y="230775"/>
                  <a:pt x="375496" y="152133"/>
                  <a:pt x="375500" y="152133"/>
                </a:cubicBezTo>
                <a:cubicBezTo>
                  <a:pt x="375500" y="152133"/>
                  <a:pt x="415775" y="158334"/>
                  <a:pt x="439890" y="194132"/>
                </a:cubicBezTo>
                <a:cubicBezTo>
                  <a:pt x="464009" y="229925"/>
                  <a:pt x="454754" y="276139"/>
                  <a:pt x="472024" y="295335"/>
                </a:cubicBezTo>
                <a:cubicBezTo>
                  <a:pt x="489289" y="314531"/>
                  <a:pt x="509845" y="302990"/>
                  <a:pt x="508963" y="270921"/>
                </a:cubicBezTo>
                <a:cubicBezTo>
                  <a:pt x="508076" y="238851"/>
                  <a:pt x="498891" y="206106"/>
                  <a:pt x="468482" y="167058"/>
                </a:cubicBezTo>
                <a:cubicBezTo>
                  <a:pt x="438068" y="128014"/>
                  <a:pt x="369525" y="127095"/>
                  <a:pt x="369529" y="127095"/>
                </a:cubicBezTo>
                <a:cubicBezTo>
                  <a:pt x="369529" y="127095"/>
                  <a:pt x="369890" y="83659"/>
                  <a:pt x="305176" y="61349"/>
                </a:cubicBezTo>
                <a:cubicBezTo>
                  <a:pt x="257886" y="45043"/>
                  <a:pt x="221311" y="64640"/>
                  <a:pt x="221311" y="64640"/>
                </a:cubicBezTo>
                <a:cubicBezTo>
                  <a:pt x="221311" y="64640"/>
                  <a:pt x="177462" y="3433"/>
                  <a:pt x="125654" y="328"/>
                </a:cubicBezTo>
                <a:close/>
                <a:moveTo>
                  <a:pt x="201176" y="109121"/>
                </a:moveTo>
                <a:cubicBezTo>
                  <a:pt x="201176" y="109121"/>
                  <a:pt x="215964" y="131317"/>
                  <a:pt x="196877" y="168706"/>
                </a:cubicBezTo>
                <a:cubicBezTo>
                  <a:pt x="183514" y="194873"/>
                  <a:pt x="153129" y="226582"/>
                  <a:pt x="130589" y="203621"/>
                </a:cubicBezTo>
                <a:cubicBezTo>
                  <a:pt x="102916" y="175430"/>
                  <a:pt x="201176" y="109121"/>
                  <a:pt x="201176" y="109121"/>
                </a:cubicBezTo>
                <a:close/>
                <a:moveTo>
                  <a:pt x="343621" y="166807"/>
                </a:moveTo>
                <a:cubicBezTo>
                  <a:pt x="343621" y="166807"/>
                  <a:pt x="364117" y="219947"/>
                  <a:pt x="299217" y="267885"/>
                </a:cubicBezTo>
                <a:cubicBezTo>
                  <a:pt x="270686" y="288959"/>
                  <a:pt x="243025" y="256598"/>
                  <a:pt x="271512" y="218295"/>
                </a:cubicBezTo>
                <a:cubicBezTo>
                  <a:pt x="297072" y="183927"/>
                  <a:pt x="343621" y="166807"/>
                  <a:pt x="343621" y="166807"/>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33" name="Google Shape;233;p7"/>
          <p:cNvSpPr/>
          <p:nvPr/>
        </p:nvSpPr>
        <p:spPr>
          <a:xfrm rot="10800000">
            <a:off x="10570500" y="5799327"/>
            <a:ext cx="1891270" cy="1205081"/>
          </a:xfrm>
          <a:custGeom>
            <a:avLst/>
            <a:gdLst/>
            <a:ahLst/>
            <a:cxnLst/>
            <a:rect l="l" t="t" r="r" b="b"/>
            <a:pathLst>
              <a:path w="494773" h="315260" extrusionOk="0">
                <a:moveTo>
                  <a:pt x="317" y="173323"/>
                </a:moveTo>
                <a:cubicBezTo>
                  <a:pt x="3353" y="161281"/>
                  <a:pt x="35171" y="149144"/>
                  <a:pt x="73143" y="164721"/>
                </a:cubicBezTo>
                <a:cubicBezTo>
                  <a:pt x="117834" y="183047"/>
                  <a:pt x="140625" y="277680"/>
                  <a:pt x="184790" y="270798"/>
                </a:cubicBezTo>
                <a:cubicBezTo>
                  <a:pt x="228914" y="263916"/>
                  <a:pt x="271015" y="199729"/>
                  <a:pt x="306031" y="149650"/>
                </a:cubicBezTo>
                <a:cubicBezTo>
                  <a:pt x="353475" y="81874"/>
                  <a:pt x="436867" y="-9163"/>
                  <a:pt x="469333" y="745"/>
                </a:cubicBezTo>
                <a:cubicBezTo>
                  <a:pt x="545357" y="23944"/>
                  <a:pt x="432818" y="79660"/>
                  <a:pt x="369223" y="159930"/>
                </a:cubicBezTo>
                <a:cubicBezTo>
                  <a:pt x="315990" y="227171"/>
                  <a:pt x="234946" y="315769"/>
                  <a:pt x="183292" y="315259"/>
                </a:cubicBezTo>
                <a:cubicBezTo>
                  <a:pt x="106783" y="314506"/>
                  <a:pt x="109657" y="243631"/>
                  <a:pt x="62496" y="207510"/>
                </a:cubicBezTo>
                <a:cubicBezTo>
                  <a:pt x="15376" y="171390"/>
                  <a:pt x="-2679" y="185362"/>
                  <a:pt x="317" y="173323"/>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34" name="Google Shape;234;p7"/>
          <p:cNvSpPr/>
          <p:nvPr/>
        </p:nvSpPr>
        <p:spPr>
          <a:xfrm flipH="1">
            <a:off x="11334071" y="763128"/>
            <a:ext cx="876775" cy="723718"/>
          </a:xfrm>
          <a:custGeom>
            <a:avLst/>
            <a:gdLst/>
            <a:ahLst/>
            <a:cxnLst/>
            <a:rect l="l" t="t" r="r" b="b"/>
            <a:pathLst>
              <a:path w="84083" h="105077" extrusionOk="0">
                <a:moveTo>
                  <a:pt x="84083" y="864"/>
                </a:moveTo>
                <a:cubicBezTo>
                  <a:pt x="76244" y="-1747"/>
                  <a:pt x="65212" y="2713"/>
                  <a:pt x="60960" y="9798"/>
                </a:cubicBezTo>
                <a:cubicBezTo>
                  <a:pt x="55165" y="19454"/>
                  <a:pt x="54669" y="31433"/>
                  <a:pt x="52027" y="42380"/>
                </a:cubicBezTo>
                <a:cubicBezTo>
                  <a:pt x="46522" y="65191"/>
                  <a:pt x="38385" y="94095"/>
                  <a:pt x="16817" y="103340"/>
                </a:cubicBezTo>
                <a:cubicBezTo>
                  <a:pt x="11642" y="105558"/>
                  <a:pt x="5630" y="104917"/>
                  <a:pt x="0" y="104917"/>
                </a:cubicBezTo>
              </a:path>
            </a:pathLst>
          </a:custGeom>
          <a:noFill/>
          <a:ln w="19050" cap="flat" cmpd="sng">
            <a:solidFill>
              <a:schemeClr val="dk2"/>
            </a:solidFill>
            <a:prstDash val="dash"/>
            <a:round/>
            <a:headEnd type="none" w="med" len="med"/>
            <a:tailEnd type="none" w="med" len="med"/>
          </a:ln>
        </p:spPr>
      </p:sp>
      <p:grpSp>
        <p:nvGrpSpPr>
          <p:cNvPr id="235" name="Google Shape;235;p7"/>
          <p:cNvGrpSpPr/>
          <p:nvPr/>
        </p:nvGrpSpPr>
        <p:grpSpPr>
          <a:xfrm rot="339470" flipH="1">
            <a:off x="10063080" y="201566"/>
            <a:ext cx="1352489" cy="916650"/>
            <a:chOff x="2619888" y="547914"/>
            <a:chExt cx="571532" cy="387356"/>
          </a:xfrm>
        </p:grpSpPr>
        <p:sp>
          <p:nvSpPr>
            <p:cNvPr id="236" name="Google Shape;236;p7"/>
            <p:cNvSpPr/>
            <p:nvPr/>
          </p:nvSpPr>
          <p:spPr>
            <a:xfrm>
              <a:off x="2622913" y="552115"/>
              <a:ext cx="568372" cy="358918"/>
            </a:xfrm>
            <a:custGeom>
              <a:avLst/>
              <a:gdLst/>
              <a:ahLst/>
              <a:cxnLst/>
              <a:rect l="l" t="t" r="r" b="b"/>
              <a:pathLst>
                <a:path w="568372" h="358918" extrusionOk="0">
                  <a:moveTo>
                    <a:pt x="0" y="70057"/>
                  </a:moveTo>
                  <a:lnTo>
                    <a:pt x="6696" y="157152"/>
                  </a:lnTo>
                  <a:lnTo>
                    <a:pt x="48938" y="176191"/>
                  </a:lnTo>
                  <a:lnTo>
                    <a:pt x="11489" y="189545"/>
                  </a:lnTo>
                  <a:lnTo>
                    <a:pt x="30474" y="358919"/>
                  </a:lnTo>
                  <a:lnTo>
                    <a:pt x="568373" y="0"/>
                  </a:lnTo>
                  <a:lnTo>
                    <a:pt x="0" y="70057"/>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37" name="Google Shape;237;p7"/>
            <p:cNvSpPr/>
            <p:nvPr/>
          </p:nvSpPr>
          <p:spPr>
            <a:xfrm>
              <a:off x="2734978" y="551055"/>
              <a:ext cx="456442" cy="382588"/>
            </a:xfrm>
            <a:custGeom>
              <a:avLst/>
              <a:gdLst/>
              <a:ahLst/>
              <a:cxnLst/>
              <a:rect l="l" t="t" r="r" b="b"/>
              <a:pathLst>
                <a:path w="456442" h="382588" extrusionOk="0">
                  <a:moveTo>
                    <a:pt x="0" y="299067"/>
                  </a:moveTo>
                  <a:lnTo>
                    <a:pt x="65660" y="382588"/>
                  </a:lnTo>
                  <a:lnTo>
                    <a:pt x="456442" y="0"/>
                  </a:lnTo>
                  <a:lnTo>
                    <a:pt x="0" y="299067"/>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38" name="Google Shape;238;p7"/>
            <p:cNvSpPr/>
            <p:nvPr/>
          </p:nvSpPr>
          <p:spPr>
            <a:xfrm>
              <a:off x="2734978" y="552682"/>
              <a:ext cx="456442" cy="382588"/>
            </a:xfrm>
            <a:custGeom>
              <a:avLst/>
              <a:gdLst/>
              <a:ahLst/>
              <a:cxnLst/>
              <a:rect l="l" t="t" r="r" b="b"/>
              <a:pathLst>
                <a:path w="456442" h="382588" extrusionOk="0">
                  <a:moveTo>
                    <a:pt x="0" y="299067"/>
                  </a:moveTo>
                  <a:lnTo>
                    <a:pt x="65660" y="382588"/>
                  </a:lnTo>
                  <a:lnTo>
                    <a:pt x="456442" y="0"/>
                  </a:lnTo>
                  <a:lnTo>
                    <a:pt x="0" y="299067"/>
                  </a:lnTo>
                  <a:close/>
                </a:path>
              </a:pathLst>
            </a:custGeom>
            <a:solidFill>
              <a:srgbClr val="000002">
                <a:alpha val="18620"/>
              </a:srgbClr>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39" name="Google Shape;239;p7"/>
            <p:cNvSpPr/>
            <p:nvPr/>
          </p:nvSpPr>
          <p:spPr>
            <a:xfrm>
              <a:off x="2629609" y="551055"/>
              <a:ext cx="561811" cy="177251"/>
            </a:xfrm>
            <a:custGeom>
              <a:avLst/>
              <a:gdLst/>
              <a:ahLst/>
              <a:cxnLst/>
              <a:rect l="l" t="t" r="r" b="b"/>
              <a:pathLst>
                <a:path w="561811" h="177251" extrusionOk="0">
                  <a:moveTo>
                    <a:pt x="0" y="158213"/>
                  </a:moveTo>
                  <a:lnTo>
                    <a:pt x="561811" y="0"/>
                  </a:lnTo>
                  <a:lnTo>
                    <a:pt x="42242" y="177251"/>
                  </a:lnTo>
                  <a:lnTo>
                    <a:pt x="0" y="158213"/>
                  </a:lnTo>
                  <a:close/>
                </a:path>
              </a:pathLst>
            </a:custGeom>
            <a:solidFill>
              <a:srgbClr val="000002">
                <a:alpha val="18620"/>
              </a:srgbClr>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40" name="Google Shape;240;p7"/>
            <p:cNvSpPr/>
            <p:nvPr/>
          </p:nvSpPr>
          <p:spPr>
            <a:xfrm>
              <a:off x="2842515" y="547914"/>
              <a:ext cx="348025" cy="185299"/>
            </a:xfrm>
            <a:custGeom>
              <a:avLst/>
              <a:gdLst/>
              <a:ahLst/>
              <a:cxnLst/>
              <a:rect l="l" t="t" r="r" b="b"/>
              <a:pathLst>
                <a:path w="348025" h="185299" extrusionOk="0">
                  <a:moveTo>
                    <a:pt x="343882" y="189"/>
                  </a:moveTo>
                  <a:lnTo>
                    <a:pt x="2066" y="118848"/>
                  </a:lnTo>
                  <a:cubicBezTo>
                    <a:pt x="471" y="119403"/>
                    <a:pt x="-383" y="121176"/>
                    <a:pt x="167" y="122771"/>
                  </a:cubicBezTo>
                  <a:cubicBezTo>
                    <a:pt x="722" y="124366"/>
                    <a:pt x="2365" y="125224"/>
                    <a:pt x="3964" y="124669"/>
                  </a:cubicBezTo>
                  <a:lnTo>
                    <a:pt x="323386" y="13852"/>
                  </a:lnTo>
                  <a:lnTo>
                    <a:pt x="74551" y="179695"/>
                  </a:lnTo>
                  <a:cubicBezTo>
                    <a:pt x="73147" y="180635"/>
                    <a:pt x="72730" y="182594"/>
                    <a:pt x="73669" y="183999"/>
                  </a:cubicBezTo>
                  <a:cubicBezTo>
                    <a:pt x="74604" y="185403"/>
                    <a:pt x="76563" y="185695"/>
                    <a:pt x="77968" y="184756"/>
                  </a:cubicBezTo>
                  <a:lnTo>
                    <a:pt x="346662" y="5626"/>
                  </a:lnTo>
                  <a:cubicBezTo>
                    <a:pt x="349650" y="3634"/>
                    <a:pt x="347274" y="-989"/>
                    <a:pt x="343882" y="189"/>
                  </a:cubicBezTo>
                  <a:close/>
                </a:path>
              </a:pathLst>
            </a:custGeom>
            <a:solidFill>
              <a:srgbClr val="00000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41" name="Google Shape;241;p7"/>
            <p:cNvSpPr/>
            <p:nvPr/>
          </p:nvSpPr>
          <p:spPr>
            <a:xfrm>
              <a:off x="2619888" y="594381"/>
              <a:ext cx="217249" cy="30907"/>
            </a:xfrm>
            <a:custGeom>
              <a:avLst/>
              <a:gdLst/>
              <a:ahLst/>
              <a:cxnLst/>
              <a:rect l="l" t="t" r="r" b="b"/>
              <a:pathLst>
                <a:path w="217249" h="30907" extrusionOk="0">
                  <a:moveTo>
                    <a:pt x="213941" y="21"/>
                  </a:moveTo>
                  <a:lnTo>
                    <a:pt x="2677" y="24816"/>
                  </a:lnTo>
                  <a:cubicBezTo>
                    <a:pt x="1001" y="25014"/>
                    <a:pt x="-176" y="26427"/>
                    <a:pt x="22" y="28107"/>
                  </a:cubicBezTo>
                  <a:cubicBezTo>
                    <a:pt x="220" y="29783"/>
                    <a:pt x="1758" y="31086"/>
                    <a:pt x="3438" y="30888"/>
                  </a:cubicBezTo>
                  <a:lnTo>
                    <a:pt x="214572" y="6093"/>
                  </a:lnTo>
                  <a:cubicBezTo>
                    <a:pt x="216253" y="5899"/>
                    <a:pt x="217426" y="4357"/>
                    <a:pt x="217228" y="2677"/>
                  </a:cubicBezTo>
                  <a:cubicBezTo>
                    <a:pt x="217034" y="1001"/>
                    <a:pt x="215617" y="-173"/>
                    <a:pt x="213941" y="21"/>
                  </a:cubicBezTo>
                  <a:close/>
                </a:path>
              </a:pathLst>
            </a:custGeom>
            <a:solidFill>
              <a:srgbClr val="00000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42" name="Google Shape;242;p7"/>
            <p:cNvSpPr/>
            <p:nvPr/>
          </p:nvSpPr>
          <p:spPr>
            <a:xfrm>
              <a:off x="2786452" y="811546"/>
              <a:ext cx="48702" cy="92600"/>
            </a:xfrm>
            <a:custGeom>
              <a:avLst/>
              <a:gdLst/>
              <a:ahLst/>
              <a:cxnLst/>
              <a:rect l="l" t="t" r="r" b="b"/>
              <a:pathLst>
                <a:path w="48702" h="92600" extrusionOk="0">
                  <a:moveTo>
                    <a:pt x="46996" y="317"/>
                  </a:moveTo>
                  <a:cubicBezTo>
                    <a:pt x="45482" y="-432"/>
                    <a:pt x="43697" y="192"/>
                    <a:pt x="42948" y="1710"/>
                  </a:cubicBezTo>
                  <a:lnTo>
                    <a:pt x="317" y="88238"/>
                  </a:lnTo>
                  <a:cubicBezTo>
                    <a:pt x="-432" y="89752"/>
                    <a:pt x="192" y="91537"/>
                    <a:pt x="1710" y="92286"/>
                  </a:cubicBezTo>
                  <a:cubicBezTo>
                    <a:pt x="3224" y="93031"/>
                    <a:pt x="5009" y="92408"/>
                    <a:pt x="5758" y="90894"/>
                  </a:cubicBezTo>
                  <a:lnTo>
                    <a:pt x="48388" y="4491"/>
                  </a:lnTo>
                  <a:cubicBezTo>
                    <a:pt x="49133" y="2977"/>
                    <a:pt x="48510" y="1066"/>
                    <a:pt x="46996" y="317"/>
                  </a:cubicBezTo>
                  <a:close/>
                </a:path>
              </a:pathLst>
            </a:custGeom>
            <a:solidFill>
              <a:srgbClr val="00000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43" name="Google Shape;243;p7"/>
            <p:cNvSpPr/>
            <p:nvPr/>
          </p:nvSpPr>
          <p:spPr>
            <a:xfrm>
              <a:off x="2807985" y="805919"/>
              <a:ext cx="63411" cy="91751"/>
            </a:xfrm>
            <a:custGeom>
              <a:avLst/>
              <a:gdLst/>
              <a:ahLst/>
              <a:cxnLst/>
              <a:rect l="l" t="t" r="r" b="b"/>
              <a:pathLst>
                <a:path w="63411" h="91751" extrusionOk="0">
                  <a:moveTo>
                    <a:pt x="62022" y="503"/>
                  </a:moveTo>
                  <a:cubicBezTo>
                    <a:pt x="60617" y="-436"/>
                    <a:pt x="58788" y="-15"/>
                    <a:pt x="57848" y="1390"/>
                  </a:cubicBezTo>
                  <a:lnTo>
                    <a:pt x="543" y="87032"/>
                  </a:lnTo>
                  <a:cubicBezTo>
                    <a:pt x="-396" y="88436"/>
                    <a:pt x="-101" y="90266"/>
                    <a:pt x="1300" y="91205"/>
                  </a:cubicBezTo>
                  <a:cubicBezTo>
                    <a:pt x="2705" y="92149"/>
                    <a:pt x="4660" y="91853"/>
                    <a:pt x="5603" y="90448"/>
                  </a:cubicBezTo>
                  <a:lnTo>
                    <a:pt x="62909" y="4806"/>
                  </a:lnTo>
                  <a:cubicBezTo>
                    <a:pt x="63848" y="3402"/>
                    <a:pt x="63427" y="1442"/>
                    <a:pt x="62022" y="503"/>
                  </a:cubicBezTo>
                  <a:close/>
                </a:path>
              </a:pathLst>
            </a:custGeom>
            <a:solidFill>
              <a:srgbClr val="00000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
        <p:nvSpPr>
          <p:cNvPr id="244" name="Google Shape;244;p7"/>
          <p:cNvSpPr txBox="1">
            <a:spLocks noGrp="1"/>
          </p:cNvSpPr>
          <p:nvPr>
            <p:ph type="title"/>
          </p:nvPr>
        </p:nvSpPr>
        <p:spPr>
          <a:xfrm>
            <a:off x="689923" y="499500"/>
            <a:ext cx="2812500" cy="5859000"/>
          </a:xfrm>
          <a:prstGeom prst="rect">
            <a:avLst/>
          </a:prstGeom>
        </p:spPr>
        <p:txBody>
          <a:bodyPr spcFirstLastPara="1" wrap="square" lIns="121900" tIns="121900" rIns="121900" bIns="121900" anchor="ctr" anchorCtr="0">
            <a:normAutofit/>
          </a:bodyPr>
          <a:lstStyle>
            <a:lvl1pPr lvl="0" rtl="0">
              <a:spcBef>
                <a:spcPts val="0"/>
              </a:spcBef>
              <a:spcAft>
                <a:spcPts val="0"/>
              </a:spcAft>
              <a:buSzPts val="5000"/>
              <a:buNone/>
              <a:defRPr/>
            </a:lvl1pPr>
            <a:lvl2pPr lvl="1" rtl="0">
              <a:spcBef>
                <a:spcPts val="0"/>
              </a:spcBef>
              <a:spcAft>
                <a:spcPts val="0"/>
              </a:spcAft>
              <a:buSzPts val="5000"/>
              <a:buNone/>
              <a:defRPr/>
            </a:lvl2pPr>
            <a:lvl3pPr lvl="2" rtl="0">
              <a:spcBef>
                <a:spcPts val="0"/>
              </a:spcBef>
              <a:spcAft>
                <a:spcPts val="0"/>
              </a:spcAft>
              <a:buSzPts val="5000"/>
              <a:buNone/>
              <a:defRPr/>
            </a:lvl3pPr>
            <a:lvl4pPr lvl="3" rtl="0">
              <a:spcBef>
                <a:spcPts val="0"/>
              </a:spcBef>
              <a:spcAft>
                <a:spcPts val="0"/>
              </a:spcAft>
              <a:buSzPts val="5000"/>
              <a:buNone/>
              <a:defRPr/>
            </a:lvl4pPr>
            <a:lvl5pPr lvl="4" rtl="0">
              <a:spcBef>
                <a:spcPts val="0"/>
              </a:spcBef>
              <a:spcAft>
                <a:spcPts val="0"/>
              </a:spcAft>
              <a:buSzPts val="5000"/>
              <a:buNone/>
              <a:defRPr/>
            </a:lvl5pPr>
            <a:lvl6pPr lvl="5" rtl="0">
              <a:spcBef>
                <a:spcPts val="0"/>
              </a:spcBef>
              <a:spcAft>
                <a:spcPts val="0"/>
              </a:spcAft>
              <a:buSzPts val="5000"/>
              <a:buNone/>
              <a:defRPr/>
            </a:lvl6pPr>
            <a:lvl7pPr lvl="6" rtl="0">
              <a:spcBef>
                <a:spcPts val="0"/>
              </a:spcBef>
              <a:spcAft>
                <a:spcPts val="0"/>
              </a:spcAft>
              <a:buSzPts val="5000"/>
              <a:buNone/>
              <a:defRPr/>
            </a:lvl7pPr>
            <a:lvl8pPr lvl="7" rtl="0">
              <a:spcBef>
                <a:spcPts val="0"/>
              </a:spcBef>
              <a:spcAft>
                <a:spcPts val="0"/>
              </a:spcAft>
              <a:buSzPts val="5000"/>
              <a:buNone/>
              <a:defRPr/>
            </a:lvl8pPr>
            <a:lvl9pPr lvl="8" rtl="0">
              <a:spcBef>
                <a:spcPts val="0"/>
              </a:spcBef>
              <a:spcAft>
                <a:spcPts val="0"/>
              </a:spcAft>
              <a:buSzPts val="5000"/>
              <a:buNone/>
              <a:defRPr/>
            </a:lvl9pPr>
          </a:lstStyle>
          <a:p>
            <a:endParaRPr/>
          </a:p>
        </p:txBody>
      </p:sp>
      <p:sp>
        <p:nvSpPr>
          <p:cNvPr id="245" name="Google Shape;245;p7"/>
          <p:cNvSpPr txBox="1">
            <a:spLocks noGrp="1"/>
          </p:cNvSpPr>
          <p:nvPr>
            <p:ph type="subTitle" idx="1"/>
          </p:nvPr>
        </p:nvSpPr>
        <p:spPr>
          <a:xfrm>
            <a:off x="3788850" y="1189100"/>
            <a:ext cx="3608400" cy="717000"/>
          </a:xfrm>
          <a:prstGeom prst="rect">
            <a:avLst/>
          </a:prstGeom>
        </p:spPr>
        <p:txBody>
          <a:bodyPr spcFirstLastPara="1" wrap="square" lIns="121900" tIns="121900" rIns="121900" bIns="121900" anchor="t" anchorCtr="0">
            <a:normAutofit/>
          </a:bodyPr>
          <a:lstStyle>
            <a:lvl1pPr lvl="0" rtl="0">
              <a:lnSpc>
                <a:spcPct val="80000"/>
              </a:lnSpc>
              <a:spcBef>
                <a:spcPts val="0"/>
              </a:spcBef>
              <a:spcAft>
                <a:spcPts val="0"/>
              </a:spcAft>
              <a:buSzPts val="2800"/>
              <a:buNone/>
              <a:defRPr sz="2800">
                <a:solidFill>
                  <a:schemeClr val="accent1"/>
                </a:solidFill>
                <a:latin typeface="Shantell Sans ExtraBold"/>
                <a:ea typeface="Shantell Sans ExtraBold"/>
                <a:cs typeface="Shantell Sans ExtraBold"/>
                <a:sym typeface="Shantell Sans ExtraBold"/>
              </a:defRPr>
            </a:lvl1pPr>
            <a:lvl2pPr lvl="1" algn="ctr" rtl="0">
              <a:lnSpc>
                <a:spcPct val="100000"/>
              </a:lnSpc>
              <a:spcBef>
                <a:spcPts val="0"/>
              </a:spcBef>
              <a:spcAft>
                <a:spcPts val="0"/>
              </a:spcAft>
              <a:buSzPts val="2800"/>
              <a:buNone/>
              <a:defRPr sz="2800"/>
            </a:lvl2pPr>
            <a:lvl3pPr lvl="2" algn="ctr" rtl="0">
              <a:lnSpc>
                <a:spcPct val="100000"/>
              </a:lnSpc>
              <a:spcBef>
                <a:spcPts val="0"/>
              </a:spcBef>
              <a:spcAft>
                <a:spcPts val="0"/>
              </a:spcAft>
              <a:buSzPts val="2800"/>
              <a:buNone/>
              <a:defRPr sz="2800"/>
            </a:lvl3pPr>
            <a:lvl4pPr lvl="3" algn="ctr" rtl="0">
              <a:lnSpc>
                <a:spcPct val="100000"/>
              </a:lnSpc>
              <a:spcBef>
                <a:spcPts val="0"/>
              </a:spcBef>
              <a:spcAft>
                <a:spcPts val="0"/>
              </a:spcAft>
              <a:buSzPts val="2800"/>
              <a:buNone/>
              <a:defRPr sz="2800"/>
            </a:lvl4pPr>
            <a:lvl5pPr lvl="4" algn="ctr" rtl="0">
              <a:lnSpc>
                <a:spcPct val="100000"/>
              </a:lnSpc>
              <a:spcBef>
                <a:spcPts val="0"/>
              </a:spcBef>
              <a:spcAft>
                <a:spcPts val="0"/>
              </a:spcAft>
              <a:buSzPts val="2800"/>
              <a:buNone/>
              <a:defRPr sz="2800"/>
            </a:lvl5pPr>
            <a:lvl6pPr lvl="5" algn="ctr" rtl="0">
              <a:lnSpc>
                <a:spcPct val="100000"/>
              </a:lnSpc>
              <a:spcBef>
                <a:spcPts val="0"/>
              </a:spcBef>
              <a:spcAft>
                <a:spcPts val="0"/>
              </a:spcAft>
              <a:buSzPts val="2800"/>
              <a:buNone/>
              <a:defRPr sz="2800"/>
            </a:lvl6pPr>
            <a:lvl7pPr lvl="6" algn="ctr" rtl="0">
              <a:lnSpc>
                <a:spcPct val="100000"/>
              </a:lnSpc>
              <a:spcBef>
                <a:spcPts val="0"/>
              </a:spcBef>
              <a:spcAft>
                <a:spcPts val="0"/>
              </a:spcAft>
              <a:buSzPts val="2800"/>
              <a:buNone/>
              <a:defRPr sz="2800"/>
            </a:lvl7pPr>
            <a:lvl8pPr lvl="7" algn="ctr" rtl="0">
              <a:lnSpc>
                <a:spcPct val="100000"/>
              </a:lnSpc>
              <a:spcBef>
                <a:spcPts val="0"/>
              </a:spcBef>
              <a:spcAft>
                <a:spcPts val="0"/>
              </a:spcAft>
              <a:buSzPts val="2800"/>
              <a:buNone/>
              <a:defRPr sz="2800"/>
            </a:lvl8pPr>
            <a:lvl9pPr lvl="8" algn="ctr" rtl="0">
              <a:lnSpc>
                <a:spcPct val="100000"/>
              </a:lnSpc>
              <a:spcBef>
                <a:spcPts val="0"/>
              </a:spcBef>
              <a:spcAft>
                <a:spcPts val="0"/>
              </a:spcAft>
              <a:buSzPts val="2800"/>
              <a:buNone/>
              <a:defRPr sz="2800"/>
            </a:lvl9pPr>
          </a:lstStyle>
          <a:p>
            <a:endParaRPr/>
          </a:p>
        </p:txBody>
      </p:sp>
      <p:sp>
        <p:nvSpPr>
          <p:cNvPr id="246" name="Google Shape;246;p7"/>
          <p:cNvSpPr txBox="1">
            <a:spLocks noGrp="1"/>
          </p:cNvSpPr>
          <p:nvPr>
            <p:ph type="body" idx="2"/>
          </p:nvPr>
        </p:nvSpPr>
        <p:spPr>
          <a:xfrm>
            <a:off x="3788883" y="1905956"/>
            <a:ext cx="3608400" cy="1297800"/>
          </a:xfrm>
          <a:prstGeom prst="rect">
            <a:avLst/>
          </a:prstGeom>
        </p:spPr>
        <p:txBody>
          <a:bodyPr spcFirstLastPara="1" wrap="square" lIns="121900" tIns="121900" rIns="121900" bIns="121900" anchor="t" anchorCtr="0">
            <a:normAutofit/>
          </a:bodyPr>
          <a:lstStyle>
            <a:lvl1pPr marL="457200" lvl="0" indent="-368300" rtl="0">
              <a:spcBef>
                <a:spcPts val="0"/>
              </a:spcBef>
              <a:spcAft>
                <a:spcPts val="0"/>
              </a:spcAft>
              <a:buSzPts val="2200"/>
              <a:buChar char="●"/>
              <a:defRPr/>
            </a:lvl1pPr>
            <a:lvl2pPr marL="914400" lvl="1" indent="-368300" rtl="0">
              <a:spcBef>
                <a:spcPts val="0"/>
              </a:spcBef>
              <a:spcAft>
                <a:spcPts val="0"/>
              </a:spcAft>
              <a:buSzPts val="2200"/>
              <a:buChar char="○"/>
              <a:defRPr/>
            </a:lvl2pPr>
            <a:lvl3pPr marL="1371600" lvl="2" indent="-368300" rtl="0">
              <a:spcBef>
                <a:spcPts val="0"/>
              </a:spcBef>
              <a:spcAft>
                <a:spcPts val="0"/>
              </a:spcAft>
              <a:buSzPts val="2200"/>
              <a:buChar char="■"/>
              <a:defRPr/>
            </a:lvl3pPr>
            <a:lvl4pPr marL="1828800" lvl="3" indent="-368300" rtl="0">
              <a:spcBef>
                <a:spcPts val="0"/>
              </a:spcBef>
              <a:spcAft>
                <a:spcPts val="0"/>
              </a:spcAft>
              <a:buSzPts val="2200"/>
              <a:buChar char="●"/>
              <a:defRPr/>
            </a:lvl4pPr>
            <a:lvl5pPr marL="2286000" lvl="4" indent="-368300" rtl="0">
              <a:spcBef>
                <a:spcPts val="0"/>
              </a:spcBef>
              <a:spcAft>
                <a:spcPts val="0"/>
              </a:spcAft>
              <a:buSzPts val="2200"/>
              <a:buChar char="○"/>
              <a:defRPr/>
            </a:lvl5pPr>
            <a:lvl6pPr marL="2743200" lvl="5" indent="-368300" rtl="0">
              <a:spcBef>
                <a:spcPts val="0"/>
              </a:spcBef>
              <a:spcAft>
                <a:spcPts val="0"/>
              </a:spcAft>
              <a:buSzPts val="2200"/>
              <a:buChar char="■"/>
              <a:defRPr/>
            </a:lvl6pPr>
            <a:lvl7pPr marL="3200400" lvl="6" indent="-368300" rtl="0">
              <a:spcBef>
                <a:spcPts val="0"/>
              </a:spcBef>
              <a:spcAft>
                <a:spcPts val="0"/>
              </a:spcAft>
              <a:buSzPts val="2200"/>
              <a:buChar char="●"/>
              <a:defRPr/>
            </a:lvl7pPr>
            <a:lvl8pPr marL="3657600" lvl="7" indent="-368300" rtl="0">
              <a:spcBef>
                <a:spcPts val="0"/>
              </a:spcBef>
              <a:spcAft>
                <a:spcPts val="0"/>
              </a:spcAft>
              <a:buSzPts val="2200"/>
              <a:buChar char="○"/>
              <a:defRPr/>
            </a:lvl8pPr>
            <a:lvl9pPr marL="4114800" lvl="8" indent="-368300" rtl="0">
              <a:spcBef>
                <a:spcPts val="0"/>
              </a:spcBef>
              <a:spcAft>
                <a:spcPts val="0"/>
              </a:spcAft>
              <a:buSzPts val="2200"/>
              <a:buChar char="■"/>
              <a:defRPr/>
            </a:lvl9pPr>
          </a:lstStyle>
          <a:p>
            <a:endParaRPr/>
          </a:p>
        </p:txBody>
      </p:sp>
      <p:sp>
        <p:nvSpPr>
          <p:cNvPr id="247" name="Google Shape;247;p7"/>
          <p:cNvSpPr txBox="1">
            <a:spLocks noGrp="1"/>
          </p:cNvSpPr>
          <p:nvPr>
            <p:ph type="subTitle" idx="3"/>
          </p:nvPr>
        </p:nvSpPr>
        <p:spPr>
          <a:xfrm>
            <a:off x="7665056" y="1189100"/>
            <a:ext cx="3608400" cy="717000"/>
          </a:xfrm>
          <a:prstGeom prst="rect">
            <a:avLst/>
          </a:prstGeom>
        </p:spPr>
        <p:txBody>
          <a:bodyPr spcFirstLastPara="1" wrap="square" lIns="121900" tIns="121900" rIns="121900" bIns="121900" anchor="t" anchorCtr="0">
            <a:normAutofit/>
          </a:bodyPr>
          <a:lstStyle>
            <a:lvl1pPr lvl="0" rtl="0">
              <a:lnSpc>
                <a:spcPct val="80000"/>
              </a:lnSpc>
              <a:spcBef>
                <a:spcPts val="0"/>
              </a:spcBef>
              <a:spcAft>
                <a:spcPts val="0"/>
              </a:spcAft>
              <a:buSzPts val="2800"/>
              <a:buNone/>
              <a:defRPr sz="2800">
                <a:solidFill>
                  <a:schemeClr val="accent2"/>
                </a:solidFill>
                <a:latin typeface="Shantell Sans ExtraBold"/>
                <a:ea typeface="Shantell Sans ExtraBold"/>
                <a:cs typeface="Shantell Sans ExtraBold"/>
                <a:sym typeface="Shantell Sans ExtraBold"/>
              </a:defRPr>
            </a:lvl1pPr>
            <a:lvl2pPr lvl="1" algn="ctr" rtl="0">
              <a:lnSpc>
                <a:spcPct val="100000"/>
              </a:lnSpc>
              <a:spcBef>
                <a:spcPts val="0"/>
              </a:spcBef>
              <a:spcAft>
                <a:spcPts val="0"/>
              </a:spcAft>
              <a:buSzPts val="2800"/>
              <a:buNone/>
              <a:defRPr sz="2800"/>
            </a:lvl2pPr>
            <a:lvl3pPr lvl="2" algn="ctr" rtl="0">
              <a:lnSpc>
                <a:spcPct val="100000"/>
              </a:lnSpc>
              <a:spcBef>
                <a:spcPts val="0"/>
              </a:spcBef>
              <a:spcAft>
                <a:spcPts val="0"/>
              </a:spcAft>
              <a:buSzPts val="2800"/>
              <a:buNone/>
              <a:defRPr sz="2800"/>
            </a:lvl3pPr>
            <a:lvl4pPr lvl="3" algn="ctr" rtl="0">
              <a:lnSpc>
                <a:spcPct val="100000"/>
              </a:lnSpc>
              <a:spcBef>
                <a:spcPts val="0"/>
              </a:spcBef>
              <a:spcAft>
                <a:spcPts val="0"/>
              </a:spcAft>
              <a:buSzPts val="2800"/>
              <a:buNone/>
              <a:defRPr sz="2800"/>
            </a:lvl4pPr>
            <a:lvl5pPr lvl="4" algn="ctr" rtl="0">
              <a:lnSpc>
                <a:spcPct val="100000"/>
              </a:lnSpc>
              <a:spcBef>
                <a:spcPts val="0"/>
              </a:spcBef>
              <a:spcAft>
                <a:spcPts val="0"/>
              </a:spcAft>
              <a:buSzPts val="2800"/>
              <a:buNone/>
              <a:defRPr sz="2800"/>
            </a:lvl5pPr>
            <a:lvl6pPr lvl="5" algn="ctr" rtl="0">
              <a:lnSpc>
                <a:spcPct val="100000"/>
              </a:lnSpc>
              <a:spcBef>
                <a:spcPts val="0"/>
              </a:spcBef>
              <a:spcAft>
                <a:spcPts val="0"/>
              </a:spcAft>
              <a:buSzPts val="2800"/>
              <a:buNone/>
              <a:defRPr sz="2800"/>
            </a:lvl6pPr>
            <a:lvl7pPr lvl="6" algn="ctr" rtl="0">
              <a:lnSpc>
                <a:spcPct val="100000"/>
              </a:lnSpc>
              <a:spcBef>
                <a:spcPts val="0"/>
              </a:spcBef>
              <a:spcAft>
                <a:spcPts val="0"/>
              </a:spcAft>
              <a:buSzPts val="2800"/>
              <a:buNone/>
              <a:defRPr sz="2800"/>
            </a:lvl7pPr>
            <a:lvl8pPr lvl="7" algn="ctr" rtl="0">
              <a:lnSpc>
                <a:spcPct val="100000"/>
              </a:lnSpc>
              <a:spcBef>
                <a:spcPts val="0"/>
              </a:spcBef>
              <a:spcAft>
                <a:spcPts val="0"/>
              </a:spcAft>
              <a:buSzPts val="2800"/>
              <a:buNone/>
              <a:defRPr sz="2800"/>
            </a:lvl8pPr>
            <a:lvl9pPr lvl="8" algn="ctr" rtl="0">
              <a:lnSpc>
                <a:spcPct val="100000"/>
              </a:lnSpc>
              <a:spcBef>
                <a:spcPts val="0"/>
              </a:spcBef>
              <a:spcAft>
                <a:spcPts val="0"/>
              </a:spcAft>
              <a:buSzPts val="2800"/>
              <a:buNone/>
              <a:defRPr sz="2800"/>
            </a:lvl9pPr>
          </a:lstStyle>
          <a:p>
            <a:endParaRPr/>
          </a:p>
        </p:txBody>
      </p:sp>
      <p:sp>
        <p:nvSpPr>
          <p:cNvPr id="248" name="Google Shape;248;p7"/>
          <p:cNvSpPr txBox="1">
            <a:spLocks noGrp="1"/>
          </p:cNvSpPr>
          <p:nvPr>
            <p:ph type="body" idx="4"/>
          </p:nvPr>
        </p:nvSpPr>
        <p:spPr>
          <a:xfrm>
            <a:off x="7665095" y="1905956"/>
            <a:ext cx="3608400" cy="1297800"/>
          </a:xfrm>
          <a:prstGeom prst="rect">
            <a:avLst/>
          </a:prstGeom>
        </p:spPr>
        <p:txBody>
          <a:bodyPr spcFirstLastPara="1" wrap="square" lIns="121900" tIns="121900" rIns="121900" bIns="121900" anchor="t" anchorCtr="0">
            <a:normAutofit/>
          </a:bodyPr>
          <a:lstStyle>
            <a:lvl1pPr marL="457200" lvl="0" indent="-368300" rtl="0">
              <a:spcBef>
                <a:spcPts val="0"/>
              </a:spcBef>
              <a:spcAft>
                <a:spcPts val="0"/>
              </a:spcAft>
              <a:buSzPts val="2200"/>
              <a:buChar char="●"/>
              <a:defRPr/>
            </a:lvl1pPr>
            <a:lvl2pPr marL="914400" lvl="1" indent="-368300" rtl="0">
              <a:spcBef>
                <a:spcPts val="0"/>
              </a:spcBef>
              <a:spcAft>
                <a:spcPts val="0"/>
              </a:spcAft>
              <a:buSzPts val="2200"/>
              <a:buChar char="○"/>
              <a:defRPr/>
            </a:lvl2pPr>
            <a:lvl3pPr marL="1371600" lvl="2" indent="-368300" rtl="0">
              <a:spcBef>
                <a:spcPts val="0"/>
              </a:spcBef>
              <a:spcAft>
                <a:spcPts val="0"/>
              </a:spcAft>
              <a:buSzPts val="2200"/>
              <a:buChar char="■"/>
              <a:defRPr/>
            </a:lvl3pPr>
            <a:lvl4pPr marL="1828800" lvl="3" indent="-368300" rtl="0">
              <a:spcBef>
                <a:spcPts val="0"/>
              </a:spcBef>
              <a:spcAft>
                <a:spcPts val="0"/>
              </a:spcAft>
              <a:buSzPts val="2200"/>
              <a:buChar char="●"/>
              <a:defRPr/>
            </a:lvl4pPr>
            <a:lvl5pPr marL="2286000" lvl="4" indent="-368300" rtl="0">
              <a:spcBef>
                <a:spcPts val="0"/>
              </a:spcBef>
              <a:spcAft>
                <a:spcPts val="0"/>
              </a:spcAft>
              <a:buSzPts val="2200"/>
              <a:buChar char="○"/>
              <a:defRPr/>
            </a:lvl5pPr>
            <a:lvl6pPr marL="2743200" lvl="5" indent="-368300" rtl="0">
              <a:spcBef>
                <a:spcPts val="0"/>
              </a:spcBef>
              <a:spcAft>
                <a:spcPts val="0"/>
              </a:spcAft>
              <a:buSzPts val="2200"/>
              <a:buChar char="■"/>
              <a:defRPr/>
            </a:lvl6pPr>
            <a:lvl7pPr marL="3200400" lvl="6" indent="-368300" rtl="0">
              <a:spcBef>
                <a:spcPts val="0"/>
              </a:spcBef>
              <a:spcAft>
                <a:spcPts val="0"/>
              </a:spcAft>
              <a:buSzPts val="2200"/>
              <a:buChar char="●"/>
              <a:defRPr/>
            </a:lvl7pPr>
            <a:lvl8pPr marL="3657600" lvl="7" indent="-368300" rtl="0">
              <a:spcBef>
                <a:spcPts val="0"/>
              </a:spcBef>
              <a:spcAft>
                <a:spcPts val="0"/>
              </a:spcAft>
              <a:buSzPts val="2200"/>
              <a:buChar char="○"/>
              <a:defRPr/>
            </a:lvl8pPr>
            <a:lvl9pPr marL="4114800" lvl="8" indent="-368300" rtl="0">
              <a:spcBef>
                <a:spcPts val="0"/>
              </a:spcBef>
              <a:spcAft>
                <a:spcPts val="0"/>
              </a:spcAft>
              <a:buSzPts val="2200"/>
              <a:buChar char="■"/>
              <a:defRPr/>
            </a:lvl9pPr>
          </a:lstStyle>
          <a:p>
            <a:endParaRPr/>
          </a:p>
        </p:txBody>
      </p:sp>
      <p:sp>
        <p:nvSpPr>
          <p:cNvPr id="249" name="Google Shape;249;p7"/>
          <p:cNvSpPr txBox="1">
            <a:spLocks noGrp="1"/>
          </p:cNvSpPr>
          <p:nvPr>
            <p:ph type="subTitle" idx="5"/>
          </p:nvPr>
        </p:nvSpPr>
        <p:spPr>
          <a:xfrm>
            <a:off x="3788775" y="3654250"/>
            <a:ext cx="3608400" cy="717000"/>
          </a:xfrm>
          <a:prstGeom prst="rect">
            <a:avLst/>
          </a:prstGeom>
        </p:spPr>
        <p:txBody>
          <a:bodyPr spcFirstLastPara="1" wrap="square" lIns="121900" tIns="121900" rIns="121900" bIns="121900" anchor="t" anchorCtr="0">
            <a:normAutofit/>
          </a:bodyPr>
          <a:lstStyle>
            <a:lvl1pPr lvl="0" rtl="0">
              <a:lnSpc>
                <a:spcPct val="80000"/>
              </a:lnSpc>
              <a:spcBef>
                <a:spcPts val="0"/>
              </a:spcBef>
              <a:spcAft>
                <a:spcPts val="0"/>
              </a:spcAft>
              <a:buSzPts val="2800"/>
              <a:buNone/>
              <a:defRPr sz="2800">
                <a:solidFill>
                  <a:schemeClr val="accent3"/>
                </a:solidFill>
                <a:latin typeface="Shantell Sans ExtraBold"/>
                <a:ea typeface="Shantell Sans ExtraBold"/>
                <a:cs typeface="Shantell Sans ExtraBold"/>
                <a:sym typeface="Shantell Sans ExtraBold"/>
              </a:defRPr>
            </a:lvl1pPr>
            <a:lvl2pPr lvl="1" algn="ctr" rtl="0">
              <a:lnSpc>
                <a:spcPct val="100000"/>
              </a:lnSpc>
              <a:spcBef>
                <a:spcPts val="0"/>
              </a:spcBef>
              <a:spcAft>
                <a:spcPts val="0"/>
              </a:spcAft>
              <a:buSzPts val="2800"/>
              <a:buNone/>
              <a:defRPr sz="2800"/>
            </a:lvl2pPr>
            <a:lvl3pPr lvl="2" algn="ctr" rtl="0">
              <a:lnSpc>
                <a:spcPct val="100000"/>
              </a:lnSpc>
              <a:spcBef>
                <a:spcPts val="0"/>
              </a:spcBef>
              <a:spcAft>
                <a:spcPts val="0"/>
              </a:spcAft>
              <a:buSzPts val="2800"/>
              <a:buNone/>
              <a:defRPr sz="2800"/>
            </a:lvl3pPr>
            <a:lvl4pPr lvl="3" algn="ctr" rtl="0">
              <a:lnSpc>
                <a:spcPct val="100000"/>
              </a:lnSpc>
              <a:spcBef>
                <a:spcPts val="0"/>
              </a:spcBef>
              <a:spcAft>
                <a:spcPts val="0"/>
              </a:spcAft>
              <a:buSzPts val="2800"/>
              <a:buNone/>
              <a:defRPr sz="2800"/>
            </a:lvl4pPr>
            <a:lvl5pPr lvl="4" algn="ctr" rtl="0">
              <a:lnSpc>
                <a:spcPct val="100000"/>
              </a:lnSpc>
              <a:spcBef>
                <a:spcPts val="0"/>
              </a:spcBef>
              <a:spcAft>
                <a:spcPts val="0"/>
              </a:spcAft>
              <a:buSzPts val="2800"/>
              <a:buNone/>
              <a:defRPr sz="2800"/>
            </a:lvl5pPr>
            <a:lvl6pPr lvl="5" algn="ctr" rtl="0">
              <a:lnSpc>
                <a:spcPct val="100000"/>
              </a:lnSpc>
              <a:spcBef>
                <a:spcPts val="0"/>
              </a:spcBef>
              <a:spcAft>
                <a:spcPts val="0"/>
              </a:spcAft>
              <a:buSzPts val="2800"/>
              <a:buNone/>
              <a:defRPr sz="2800"/>
            </a:lvl6pPr>
            <a:lvl7pPr lvl="6" algn="ctr" rtl="0">
              <a:lnSpc>
                <a:spcPct val="100000"/>
              </a:lnSpc>
              <a:spcBef>
                <a:spcPts val="0"/>
              </a:spcBef>
              <a:spcAft>
                <a:spcPts val="0"/>
              </a:spcAft>
              <a:buSzPts val="2800"/>
              <a:buNone/>
              <a:defRPr sz="2800"/>
            </a:lvl7pPr>
            <a:lvl8pPr lvl="7" algn="ctr" rtl="0">
              <a:lnSpc>
                <a:spcPct val="100000"/>
              </a:lnSpc>
              <a:spcBef>
                <a:spcPts val="0"/>
              </a:spcBef>
              <a:spcAft>
                <a:spcPts val="0"/>
              </a:spcAft>
              <a:buSzPts val="2800"/>
              <a:buNone/>
              <a:defRPr sz="2800"/>
            </a:lvl8pPr>
            <a:lvl9pPr lvl="8" algn="ctr" rtl="0">
              <a:lnSpc>
                <a:spcPct val="100000"/>
              </a:lnSpc>
              <a:spcBef>
                <a:spcPts val="0"/>
              </a:spcBef>
              <a:spcAft>
                <a:spcPts val="0"/>
              </a:spcAft>
              <a:buSzPts val="2800"/>
              <a:buNone/>
              <a:defRPr sz="2800"/>
            </a:lvl9pPr>
          </a:lstStyle>
          <a:p>
            <a:endParaRPr/>
          </a:p>
        </p:txBody>
      </p:sp>
      <p:sp>
        <p:nvSpPr>
          <p:cNvPr id="250" name="Google Shape;250;p7"/>
          <p:cNvSpPr txBox="1">
            <a:spLocks noGrp="1"/>
          </p:cNvSpPr>
          <p:nvPr>
            <p:ph type="body" idx="6"/>
          </p:nvPr>
        </p:nvSpPr>
        <p:spPr>
          <a:xfrm>
            <a:off x="3788820" y="4371106"/>
            <a:ext cx="3608400" cy="1297800"/>
          </a:xfrm>
          <a:prstGeom prst="rect">
            <a:avLst/>
          </a:prstGeom>
        </p:spPr>
        <p:txBody>
          <a:bodyPr spcFirstLastPara="1" wrap="square" lIns="121900" tIns="121900" rIns="121900" bIns="121900" anchor="t" anchorCtr="0">
            <a:normAutofit/>
          </a:bodyPr>
          <a:lstStyle>
            <a:lvl1pPr marL="457200" lvl="0" indent="-368300" rtl="0">
              <a:spcBef>
                <a:spcPts val="0"/>
              </a:spcBef>
              <a:spcAft>
                <a:spcPts val="0"/>
              </a:spcAft>
              <a:buSzPts val="2200"/>
              <a:buChar char="●"/>
              <a:defRPr/>
            </a:lvl1pPr>
            <a:lvl2pPr marL="914400" lvl="1" indent="-368300" rtl="0">
              <a:spcBef>
                <a:spcPts val="0"/>
              </a:spcBef>
              <a:spcAft>
                <a:spcPts val="0"/>
              </a:spcAft>
              <a:buSzPts val="2200"/>
              <a:buChar char="○"/>
              <a:defRPr/>
            </a:lvl2pPr>
            <a:lvl3pPr marL="1371600" lvl="2" indent="-368300" rtl="0">
              <a:spcBef>
                <a:spcPts val="0"/>
              </a:spcBef>
              <a:spcAft>
                <a:spcPts val="0"/>
              </a:spcAft>
              <a:buSzPts val="2200"/>
              <a:buChar char="■"/>
              <a:defRPr/>
            </a:lvl3pPr>
            <a:lvl4pPr marL="1828800" lvl="3" indent="-368300" rtl="0">
              <a:spcBef>
                <a:spcPts val="0"/>
              </a:spcBef>
              <a:spcAft>
                <a:spcPts val="0"/>
              </a:spcAft>
              <a:buSzPts val="2200"/>
              <a:buChar char="●"/>
              <a:defRPr/>
            </a:lvl4pPr>
            <a:lvl5pPr marL="2286000" lvl="4" indent="-368300" rtl="0">
              <a:spcBef>
                <a:spcPts val="0"/>
              </a:spcBef>
              <a:spcAft>
                <a:spcPts val="0"/>
              </a:spcAft>
              <a:buSzPts val="2200"/>
              <a:buChar char="○"/>
              <a:defRPr/>
            </a:lvl5pPr>
            <a:lvl6pPr marL="2743200" lvl="5" indent="-368300" rtl="0">
              <a:spcBef>
                <a:spcPts val="0"/>
              </a:spcBef>
              <a:spcAft>
                <a:spcPts val="0"/>
              </a:spcAft>
              <a:buSzPts val="2200"/>
              <a:buChar char="■"/>
              <a:defRPr/>
            </a:lvl6pPr>
            <a:lvl7pPr marL="3200400" lvl="6" indent="-368300" rtl="0">
              <a:spcBef>
                <a:spcPts val="0"/>
              </a:spcBef>
              <a:spcAft>
                <a:spcPts val="0"/>
              </a:spcAft>
              <a:buSzPts val="2200"/>
              <a:buChar char="●"/>
              <a:defRPr/>
            </a:lvl7pPr>
            <a:lvl8pPr marL="3657600" lvl="7" indent="-368300" rtl="0">
              <a:spcBef>
                <a:spcPts val="0"/>
              </a:spcBef>
              <a:spcAft>
                <a:spcPts val="0"/>
              </a:spcAft>
              <a:buSzPts val="2200"/>
              <a:buChar char="○"/>
              <a:defRPr/>
            </a:lvl8pPr>
            <a:lvl9pPr marL="4114800" lvl="8" indent="-368300" rtl="0">
              <a:spcBef>
                <a:spcPts val="0"/>
              </a:spcBef>
              <a:spcAft>
                <a:spcPts val="0"/>
              </a:spcAft>
              <a:buSzPts val="2200"/>
              <a:buChar char="■"/>
              <a:defRPr/>
            </a:lvl9pPr>
          </a:lstStyle>
          <a:p>
            <a:endParaRPr/>
          </a:p>
        </p:txBody>
      </p:sp>
      <p:sp>
        <p:nvSpPr>
          <p:cNvPr id="251" name="Google Shape;251;p7"/>
          <p:cNvSpPr txBox="1">
            <a:spLocks noGrp="1"/>
          </p:cNvSpPr>
          <p:nvPr>
            <p:ph type="body" idx="7"/>
          </p:nvPr>
        </p:nvSpPr>
        <p:spPr>
          <a:xfrm>
            <a:off x="7665032" y="4371106"/>
            <a:ext cx="3608400" cy="1297800"/>
          </a:xfrm>
          <a:prstGeom prst="rect">
            <a:avLst/>
          </a:prstGeom>
        </p:spPr>
        <p:txBody>
          <a:bodyPr spcFirstLastPara="1" wrap="square" lIns="121900" tIns="121900" rIns="121900" bIns="121900" anchor="t" anchorCtr="0">
            <a:normAutofit/>
          </a:bodyPr>
          <a:lstStyle>
            <a:lvl1pPr marL="457200" lvl="0" indent="-368300" rtl="0">
              <a:spcBef>
                <a:spcPts val="0"/>
              </a:spcBef>
              <a:spcAft>
                <a:spcPts val="0"/>
              </a:spcAft>
              <a:buSzPts val="2200"/>
              <a:buChar char="●"/>
              <a:defRPr/>
            </a:lvl1pPr>
            <a:lvl2pPr marL="914400" lvl="1" indent="-368300" rtl="0">
              <a:spcBef>
                <a:spcPts val="0"/>
              </a:spcBef>
              <a:spcAft>
                <a:spcPts val="0"/>
              </a:spcAft>
              <a:buSzPts val="2200"/>
              <a:buChar char="○"/>
              <a:defRPr/>
            </a:lvl2pPr>
            <a:lvl3pPr marL="1371600" lvl="2" indent="-368300" rtl="0">
              <a:spcBef>
                <a:spcPts val="0"/>
              </a:spcBef>
              <a:spcAft>
                <a:spcPts val="0"/>
              </a:spcAft>
              <a:buSzPts val="2200"/>
              <a:buChar char="■"/>
              <a:defRPr/>
            </a:lvl3pPr>
            <a:lvl4pPr marL="1828800" lvl="3" indent="-368300" rtl="0">
              <a:spcBef>
                <a:spcPts val="0"/>
              </a:spcBef>
              <a:spcAft>
                <a:spcPts val="0"/>
              </a:spcAft>
              <a:buSzPts val="2200"/>
              <a:buChar char="●"/>
              <a:defRPr/>
            </a:lvl4pPr>
            <a:lvl5pPr marL="2286000" lvl="4" indent="-368300" rtl="0">
              <a:spcBef>
                <a:spcPts val="0"/>
              </a:spcBef>
              <a:spcAft>
                <a:spcPts val="0"/>
              </a:spcAft>
              <a:buSzPts val="2200"/>
              <a:buChar char="○"/>
              <a:defRPr/>
            </a:lvl5pPr>
            <a:lvl6pPr marL="2743200" lvl="5" indent="-368300" rtl="0">
              <a:spcBef>
                <a:spcPts val="0"/>
              </a:spcBef>
              <a:spcAft>
                <a:spcPts val="0"/>
              </a:spcAft>
              <a:buSzPts val="2200"/>
              <a:buChar char="■"/>
              <a:defRPr/>
            </a:lvl6pPr>
            <a:lvl7pPr marL="3200400" lvl="6" indent="-368300" rtl="0">
              <a:spcBef>
                <a:spcPts val="0"/>
              </a:spcBef>
              <a:spcAft>
                <a:spcPts val="0"/>
              </a:spcAft>
              <a:buSzPts val="2200"/>
              <a:buChar char="●"/>
              <a:defRPr/>
            </a:lvl7pPr>
            <a:lvl8pPr marL="3657600" lvl="7" indent="-368300" rtl="0">
              <a:spcBef>
                <a:spcPts val="0"/>
              </a:spcBef>
              <a:spcAft>
                <a:spcPts val="0"/>
              </a:spcAft>
              <a:buSzPts val="2200"/>
              <a:buChar char="○"/>
              <a:defRPr/>
            </a:lvl8pPr>
            <a:lvl9pPr marL="4114800" lvl="8" indent="-368300" rtl="0">
              <a:spcBef>
                <a:spcPts val="0"/>
              </a:spcBef>
              <a:spcAft>
                <a:spcPts val="0"/>
              </a:spcAft>
              <a:buSzPts val="2200"/>
              <a:buChar char="■"/>
              <a:defRPr/>
            </a:lvl9pPr>
          </a:lstStyle>
          <a:p>
            <a:endParaRPr/>
          </a:p>
        </p:txBody>
      </p:sp>
      <p:sp>
        <p:nvSpPr>
          <p:cNvPr id="252" name="Google Shape;252;p7"/>
          <p:cNvSpPr txBox="1">
            <a:spLocks noGrp="1"/>
          </p:cNvSpPr>
          <p:nvPr>
            <p:ph type="subTitle" idx="8"/>
          </p:nvPr>
        </p:nvSpPr>
        <p:spPr>
          <a:xfrm>
            <a:off x="7664994" y="3654250"/>
            <a:ext cx="3608400" cy="717000"/>
          </a:xfrm>
          <a:prstGeom prst="rect">
            <a:avLst/>
          </a:prstGeom>
        </p:spPr>
        <p:txBody>
          <a:bodyPr spcFirstLastPara="1" wrap="square" lIns="121900" tIns="121900" rIns="121900" bIns="121900" anchor="t" anchorCtr="0">
            <a:normAutofit/>
          </a:bodyPr>
          <a:lstStyle>
            <a:lvl1pPr lvl="0" rtl="0">
              <a:lnSpc>
                <a:spcPct val="80000"/>
              </a:lnSpc>
              <a:spcBef>
                <a:spcPts val="0"/>
              </a:spcBef>
              <a:spcAft>
                <a:spcPts val="0"/>
              </a:spcAft>
              <a:buSzPts val="2800"/>
              <a:buNone/>
              <a:defRPr sz="2800">
                <a:solidFill>
                  <a:schemeClr val="accent1"/>
                </a:solidFill>
                <a:latin typeface="Shantell Sans ExtraBold"/>
                <a:ea typeface="Shantell Sans ExtraBold"/>
                <a:cs typeface="Shantell Sans ExtraBold"/>
                <a:sym typeface="Shantell Sans ExtraBold"/>
              </a:defRPr>
            </a:lvl1pPr>
            <a:lvl2pPr lvl="1" algn="ctr" rtl="0">
              <a:lnSpc>
                <a:spcPct val="100000"/>
              </a:lnSpc>
              <a:spcBef>
                <a:spcPts val="0"/>
              </a:spcBef>
              <a:spcAft>
                <a:spcPts val="0"/>
              </a:spcAft>
              <a:buSzPts val="2800"/>
              <a:buNone/>
              <a:defRPr sz="2800"/>
            </a:lvl2pPr>
            <a:lvl3pPr lvl="2" algn="ctr" rtl="0">
              <a:lnSpc>
                <a:spcPct val="100000"/>
              </a:lnSpc>
              <a:spcBef>
                <a:spcPts val="0"/>
              </a:spcBef>
              <a:spcAft>
                <a:spcPts val="0"/>
              </a:spcAft>
              <a:buSzPts val="2800"/>
              <a:buNone/>
              <a:defRPr sz="2800"/>
            </a:lvl3pPr>
            <a:lvl4pPr lvl="3" algn="ctr" rtl="0">
              <a:lnSpc>
                <a:spcPct val="100000"/>
              </a:lnSpc>
              <a:spcBef>
                <a:spcPts val="0"/>
              </a:spcBef>
              <a:spcAft>
                <a:spcPts val="0"/>
              </a:spcAft>
              <a:buSzPts val="2800"/>
              <a:buNone/>
              <a:defRPr sz="2800"/>
            </a:lvl4pPr>
            <a:lvl5pPr lvl="4" algn="ctr" rtl="0">
              <a:lnSpc>
                <a:spcPct val="100000"/>
              </a:lnSpc>
              <a:spcBef>
                <a:spcPts val="0"/>
              </a:spcBef>
              <a:spcAft>
                <a:spcPts val="0"/>
              </a:spcAft>
              <a:buSzPts val="2800"/>
              <a:buNone/>
              <a:defRPr sz="2800"/>
            </a:lvl5pPr>
            <a:lvl6pPr lvl="5" algn="ctr" rtl="0">
              <a:lnSpc>
                <a:spcPct val="100000"/>
              </a:lnSpc>
              <a:spcBef>
                <a:spcPts val="0"/>
              </a:spcBef>
              <a:spcAft>
                <a:spcPts val="0"/>
              </a:spcAft>
              <a:buSzPts val="2800"/>
              <a:buNone/>
              <a:defRPr sz="2800"/>
            </a:lvl6pPr>
            <a:lvl7pPr lvl="6" algn="ctr" rtl="0">
              <a:lnSpc>
                <a:spcPct val="100000"/>
              </a:lnSpc>
              <a:spcBef>
                <a:spcPts val="0"/>
              </a:spcBef>
              <a:spcAft>
                <a:spcPts val="0"/>
              </a:spcAft>
              <a:buSzPts val="2800"/>
              <a:buNone/>
              <a:defRPr sz="2800"/>
            </a:lvl7pPr>
            <a:lvl8pPr lvl="7" algn="ctr" rtl="0">
              <a:lnSpc>
                <a:spcPct val="100000"/>
              </a:lnSpc>
              <a:spcBef>
                <a:spcPts val="0"/>
              </a:spcBef>
              <a:spcAft>
                <a:spcPts val="0"/>
              </a:spcAft>
              <a:buSzPts val="2800"/>
              <a:buNone/>
              <a:defRPr sz="2800"/>
            </a:lvl8pPr>
            <a:lvl9pPr lvl="8" algn="ctr" rtl="0">
              <a:lnSpc>
                <a:spcPct val="100000"/>
              </a:lnSpc>
              <a:spcBef>
                <a:spcPts val="0"/>
              </a:spcBef>
              <a:spcAft>
                <a:spcPts val="0"/>
              </a:spcAft>
              <a:buSzPts val="2800"/>
              <a:buNone/>
              <a:defRPr sz="2800"/>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53"/>
        <p:cNvGrpSpPr/>
        <p:nvPr/>
      </p:nvGrpSpPr>
      <p:grpSpPr>
        <a:xfrm>
          <a:off x="0" y="0"/>
          <a:ext cx="0" cy="0"/>
          <a:chOff x="0" y="0"/>
          <a:chExt cx="0" cy="0"/>
        </a:xfrm>
      </p:grpSpPr>
      <p:sp>
        <p:nvSpPr>
          <p:cNvPr id="254" name="Google Shape;254;p8"/>
          <p:cNvSpPr/>
          <p:nvPr/>
        </p:nvSpPr>
        <p:spPr>
          <a:xfrm rot="-1027854">
            <a:off x="1742376" y="107023"/>
            <a:ext cx="10203463" cy="7330442"/>
          </a:xfrm>
          <a:custGeom>
            <a:avLst/>
            <a:gdLst/>
            <a:ahLst/>
            <a:cxnLst/>
            <a:rect l="l" t="t" r="r" b="b"/>
            <a:pathLst>
              <a:path w="470711" h="414151" extrusionOk="0">
                <a:moveTo>
                  <a:pt x="188380" y="238"/>
                </a:moveTo>
                <a:cubicBezTo>
                  <a:pt x="92002" y="4148"/>
                  <a:pt x="-58524" y="151023"/>
                  <a:pt x="23702" y="260659"/>
                </a:cubicBezTo>
                <a:cubicBezTo>
                  <a:pt x="76599" y="331185"/>
                  <a:pt x="136276" y="303391"/>
                  <a:pt x="211361" y="333424"/>
                </a:cubicBezTo>
                <a:cubicBezTo>
                  <a:pt x="275155" y="358943"/>
                  <a:pt x="292089" y="418932"/>
                  <a:pt x="368380" y="413848"/>
                </a:cubicBezTo>
                <a:cubicBezTo>
                  <a:pt x="463369" y="407517"/>
                  <a:pt x="487366" y="267071"/>
                  <a:pt x="460292" y="199382"/>
                </a:cubicBezTo>
                <a:cubicBezTo>
                  <a:pt x="410909" y="75931"/>
                  <a:pt x="317013" y="-4980"/>
                  <a:pt x="188380" y="238"/>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nvGrpSpPr>
          <p:cNvPr id="255" name="Google Shape;255;p8"/>
          <p:cNvGrpSpPr/>
          <p:nvPr/>
        </p:nvGrpSpPr>
        <p:grpSpPr>
          <a:xfrm>
            <a:off x="279108" y="4833817"/>
            <a:ext cx="1286637" cy="2024171"/>
            <a:chOff x="5790625" y="1413435"/>
            <a:chExt cx="538770" cy="847572"/>
          </a:xfrm>
        </p:grpSpPr>
        <p:sp>
          <p:nvSpPr>
            <p:cNvPr id="256" name="Google Shape;256;p8"/>
            <p:cNvSpPr/>
            <p:nvPr/>
          </p:nvSpPr>
          <p:spPr>
            <a:xfrm>
              <a:off x="5790625" y="1413435"/>
              <a:ext cx="538770" cy="847572"/>
            </a:xfrm>
            <a:custGeom>
              <a:avLst/>
              <a:gdLst/>
              <a:ahLst/>
              <a:cxnLst/>
              <a:rect l="l" t="t" r="r" b="b"/>
              <a:pathLst>
                <a:path w="538770" h="847572" extrusionOk="0">
                  <a:moveTo>
                    <a:pt x="108464" y="840512"/>
                  </a:moveTo>
                  <a:lnTo>
                    <a:pt x="144978" y="474283"/>
                  </a:lnTo>
                  <a:cubicBezTo>
                    <a:pt x="144978" y="474283"/>
                    <a:pt x="115589" y="435340"/>
                    <a:pt x="104416" y="405108"/>
                  </a:cubicBezTo>
                  <a:cubicBezTo>
                    <a:pt x="93284" y="374873"/>
                    <a:pt x="85795" y="345079"/>
                    <a:pt x="70533" y="322956"/>
                  </a:cubicBezTo>
                  <a:cubicBezTo>
                    <a:pt x="55231" y="300832"/>
                    <a:pt x="-17190" y="242791"/>
                    <a:pt x="3780" y="221384"/>
                  </a:cubicBezTo>
                  <a:cubicBezTo>
                    <a:pt x="24749" y="199978"/>
                    <a:pt x="56810" y="208418"/>
                    <a:pt x="84621" y="243657"/>
                  </a:cubicBezTo>
                  <a:cubicBezTo>
                    <a:pt x="97291" y="259712"/>
                    <a:pt x="108748" y="300723"/>
                    <a:pt x="139473" y="288279"/>
                  </a:cubicBezTo>
                  <a:cubicBezTo>
                    <a:pt x="165826" y="277604"/>
                    <a:pt x="168012" y="196597"/>
                    <a:pt x="171939" y="164459"/>
                  </a:cubicBezTo>
                  <a:cubicBezTo>
                    <a:pt x="175906" y="132317"/>
                    <a:pt x="179873" y="8991"/>
                    <a:pt x="208493" y="761"/>
                  </a:cubicBezTo>
                  <a:cubicBezTo>
                    <a:pt x="261200" y="-14415"/>
                    <a:pt x="228410" y="202354"/>
                    <a:pt x="251161" y="203540"/>
                  </a:cubicBezTo>
                  <a:cubicBezTo>
                    <a:pt x="263710" y="204192"/>
                    <a:pt x="324270" y="-8473"/>
                    <a:pt x="370297" y="5789"/>
                  </a:cubicBezTo>
                  <a:cubicBezTo>
                    <a:pt x="396448" y="13889"/>
                    <a:pt x="370864" y="80258"/>
                    <a:pt x="350380" y="138972"/>
                  </a:cubicBezTo>
                  <a:cubicBezTo>
                    <a:pt x="333783" y="186635"/>
                    <a:pt x="317307" y="226707"/>
                    <a:pt x="327954" y="234399"/>
                  </a:cubicBezTo>
                  <a:cubicBezTo>
                    <a:pt x="343822" y="245839"/>
                    <a:pt x="441908" y="64576"/>
                    <a:pt x="473079" y="83351"/>
                  </a:cubicBezTo>
                  <a:cubicBezTo>
                    <a:pt x="495749" y="97005"/>
                    <a:pt x="465104" y="159727"/>
                    <a:pt x="431464" y="213008"/>
                  </a:cubicBezTo>
                  <a:cubicBezTo>
                    <a:pt x="405516" y="254121"/>
                    <a:pt x="375641" y="287522"/>
                    <a:pt x="382806" y="300039"/>
                  </a:cubicBezTo>
                  <a:cubicBezTo>
                    <a:pt x="402561" y="334497"/>
                    <a:pt x="526433" y="266116"/>
                    <a:pt x="537647" y="294837"/>
                  </a:cubicBezTo>
                  <a:cubicBezTo>
                    <a:pt x="547241" y="319511"/>
                    <a:pt x="492996" y="339865"/>
                    <a:pt x="466764" y="349438"/>
                  </a:cubicBezTo>
                  <a:cubicBezTo>
                    <a:pt x="440492" y="359016"/>
                    <a:pt x="394505" y="365238"/>
                    <a:pt x="382158" y="396190"/>
                  </a:cubicBezTo>
                  <a:cubicBezTo>
                    <a:pt x="359448" y="453192"/>
                    <a:pt x="320505" y="480039"/>
                    <a:pt x="320505" y="480039"/>
                  </a:cubicBezTo>
                  <a:cubicBezTo>
                    <a:pt x="320505" y="480039"/>
                    <a:pt x="327792" y="611316"/>
                    <a:pt x="332245" y="663812"/>
                  </a:cubicBezTo>
                  <a:cubicBezTo>
                    <a:pt x="336698" y="716308"/>
                    <a:pt x="349611" y="847572"/>
                    <a:pt x="349611" y="847572"/>
                  </a:cubicBezTo>
                  <a:lnTo>
                    <a:pt x="108464" y="840512"/>
                  </a:lnTo>
                  <a:close/>
                </a:path>
              </a:pathLst>
            </a:custGeom>
            <a:solidFill>
              <a:srgbClr val="CA845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57" name="Google Shape;257;p8"/>
            <p:cNvSpPr/>
            <p:nvPr/>
          </p:nvSpPr>
          <p:spPr>
            <a:xfrm>
              <a:off x="5961062" y="1895693"/>
              <a:ext cx="116508" cy="8485"/>
            </a:xfrm>
            <a:custGeom>
              <a:avLst/>
              <a:gdLst/>
              <a:ahLst/>
              <a:cxnLst/>
              <a:rect l="l" t="t" r="r" b="b"/>
              <a:pathLst>
                <a:path w="116508" h="8485" extrusionOk="0">
                  <a:moveTo>
                    <a:pt x="113878" y="3"/>
                  </a:moveTo>
                  <a:cubicBezTo>
                    <a:pt x="113473" y="-1"/>
                    <a:pt x="78376" y="-45"/>
                    <a:pt x="60969" y="384"/>
                  </a:cubicBezTo>
                  <a:cubicBezTo>
                    <a:pt x="59511" y="420"/>
                    <a:pt x="38137" y="1189"/>
                    <a:pt x="28584" y="1647"/>
                  </a:cubicBezTo>
                  <a:cubicBezTo>
                    <a:pt x="21985" y="1966"/>
                    <a:pt x="2878" y="3015"/>
                    <a:pt x="2554" y="3039"/>
                  </a:cubicBezTo>
                  <a:cubicBezTo>
                    <a:pt x="1057" y="3140"/>
                    <a:pt x="-77" y="4464"/>
                    <a:pt x="4" y="5950"/>
                  </a:cubicBezTo>
                  <a:cubicBezTo>
                    <a:pt x="125" y="7436"/>
                    <a:pt x="1421" y="8577"/>
                    <a:pt x="2919" y="8480"/>
                  </a:cubicBezTo>
                  <a:cubicBezTo>
                    <a:pt x="3242" y="8456"/>
                    <a:pt x="22228" y="7278"/>
                    <a:pt x="28867" y="6962"/>
                  </a:cubicBezTo>
                  <a:cubicBezTo>
                    <a:pt x="38380" y="6504"/>
                    <a:pt x="47812" y="6205"/>
                    <a:pt x="56799" y="5950"/>
                  </a:cubicBezTo>
                  <a:cubicBezTo>
                    <a:pt x="58256" y="5909"/>
                    <a:pt x="59633" y="5861"/>
                    <a:pt x="61131" y="5824"/>
                  </a:cubicBezTo>
                  <a:cubicBezTo>
                    <a:pt x="78416" y="5395"/>
                    <a:pt x="96592" y="5266"/>
                    <a:pt x="111732" y="5318"/>
                  </a:cubicBezTo>
                  <a:cubicBezTo>
                    <a:pt x="112785" y="5318"/>
                    <a:pt x="113473" y="5314"/>
                    <a:pt x="113878" y="5318"/>
                  </a:cubicBezTo>
                  <a:cubicBezTo>
                    <a:pt x="115335" y="5326"/>
                    <a:pt x="116509" y="4148"/>
                    <a:pt x="116509" y="2659"/>
                  </a:cubicBezTo>
                  <a:cubicBezTo>
                    <a:pt x="116509" y="1169"/>
                    <a:pt x="115335" y="11"/>
                    <a:pt x="113878" y="3"/>
                  </a:cubicBezTo>
                  <a:close/>
                </a:path>
              </a:pathLst>
            </a:custGeom>
            <a:solidFill>
              <a:srgbClr val="00000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58" name="Google Shape;258;p8"/>
            <p:cNvSpPr/>
            <p:nvPr/>
          </p:nvSpPr>
          <p:spPr>
            <a:xfrm>
              <a:off x="5932615" y="1640465"/>
              <a:ext cx="223813" cy="235323"/>
            </a:xfrm>
            <a:custGeom>
              <a:avLst/>
              <a:gdLst/>
              <a:ahLst/>
              <a:cxnLst/>
              <a:rect l="l" t="t" r="r" b="b"/>
              <a:pathLst>
                <a:path w="223813" h="235323" extrusionOk="0">
                  <a:moveTo>
                    <a:pt x="101438" y="37"/>
                  </a:moveTo>
                  <a:cubicBezTo>
                    <a:pt x="186004" y="5481"/>
                    <a:pt x="29908" y="151821"/>
                    <a:pt x="119979" y="170167"/>
                  </a:cubicBezTo>
                  <a:cubicBezTo>
                    <a:pt x="196205" y="185704"/>
                    <a:pt x="129573" y="63236"/>
                    <a:pt x="179041" y="59403"/>
                  </a:cubicBezTo>
                  <a:cubicBezTo>
                    <a:pt x="228469" y="55565"/>
                    <a:pt x="269476" y="261116"/>
                    <a:pt x="115769" y="232610"/>
                  </a:cubicBezTo>
                  <a:cubicBezTo>
                    <a:pt x="-108254" y="191060"/>
                    <a:pt x="53306" y="-3064"/>
                    <a:pt x="101438" y="37"/>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59" name="Google Shape;259;p8"/>
            <p:cNvSpPr/>
            <p:nvPr/>
          </p:nvSpPr>
          <p:spPr>
            <a:xfrm>
              <a:off x="5977567" y="1429008"/>
              <a:ext cx="44207" cy="198783"/>
            </a:xfrm>
            <a:custGeom>
              <a:avLst/>
              <a:gdLst/>
              <a:ahLst/>
              <a:cxnLst/>
              <a:rect l="l" t="t" r="r" b="b"/>
              <a:pathLst>
                <a:path w="44207" h="198783" extrusionOk="0">
                  <a:moveTo>
                    <a:pt x="23252" y="28"/>
                  </a:moveTo>
                  <a:cubicBezTo>
                    <a:pt x="42804" y="-2765"/>
                    <a:pt x="59321" y="203811"/>
                    <a:pt x="21349" y="198690"/>
                  </a:cubicBezTo>
                  <a:cubicBezTo>
                    <a:pt x="-16582" y="193569"/>
                    <a:pt x="3740" y="2817"/>
                    <a:pt x="23252" y="28"/>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60" name="Google Shape;260;p8"/>
            <p:cNvSpPr/>
            <p:nvPr/>
          </p:nvSpPr>
          <p:spPr>
            <a:xfrm>
              <a:off x="6076318" y="1433397"/>
              <a:ext cx="85209" cy="185555"/>
            </a:xfrm>
            <a:custGeom>
              <a:avLst/>
              <a:gdLst/>
              <a:ahLst/>
              <a:cxnLst/>
              <a:rect l="l" t="t" r="r" b="b"/>
              <a:pathLst>
                <a:path w="85209" h="185555" extrusionOk="0">
                  <a:moveTo>
                    <a:pt x="77763" y="436"/>
                  </a:moveTo>
                  <a:cubicBezTo>
                    <a:pt x="109621" y="11714"/>
                    <a:pt x="30359" y="190078"/>
                    <a:pt x="7406" y="185468"/>
                  </a:cubicBezTo>
                  <a:cubicBezTo>
                    <a:pt x="-22874" y="179399"/>
                    <a:pt x="47523" y="-10259"/>
                    <a:pt x="77763" y="436"/>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61" name="Google Shape;261;p8"/>
            <p:cNvSpPr/>
            <p:nvPr/>
          </p:nvSpPr>
          <p:spPr>
            <a:xfrm>
              <a:off x="6149557" y="1515829"/>
              <a:ext cx="110462" cy="153659"/>
            </a:xfrm>
            <a:custGeom>
              <a:avLst/>
              <a:gdLst/>
              <a:ahLst/>
              <a:cxnLst/>
              <a:rect l="l" t="t" r="r" b="b"/>
              <a:pathLst>
                <a:path w="110462" h="153659" extrusionOk="0">
                  <a:moveTo>
                    <a:pt x="105930" y="590"/>
                  </a:moveTo>
                  <a:cubicBezTo>
                    <a:pt x="132647" y="14904"/>
                    <a:pt x="33751" y="177303"/>
                    <a:pt x="4807" y="150727"/>
                  </a:cubicBezTo>
                  <a:cubicBezTo>
                    <a:pt x="-24137" y="124151"/>
                    <a:pt x="86256" y="-9960"/>
                    <a:pt x="105930" y="590"/>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62" name="Google Shape;262;p8"/>
            <p:cNvSpPr/>
            <p:nvPr/>
          </p:nvSpPr>
          <p:spPr>
            <a:xfrm>
              <a:off x="6204789" y="1712329"/>
              <a:ext cx="107214" cy="50413"/>
            </a:xfrm>
            <a:custGeom>
              <a:avLst/>
              <a:gdLst/>
              <a:ahLst/>
              <a:cxnLst/>
              <a:rect l="l" t="t" r="r" b="b"/>
              <a:pathLst>
                <a:path w="107214" h="50413" extrusionOk="0">
                  <a:moveTo>
                    <a:pt x="106845" y="4269"/>
                  </a:moveTo>
                  <a:cubicBezTo>
                    <a:pt x="114293" y="20644"/>
                    <a:pt x="6896" y="67485"/>
                    <a:pt x="379" y="43905"/>
                  </a:cubicBezTo>
                  <a:cubicBezTo>
                    <a:pt x="-7151" y="16762"/>
                    <a:pt x="99963" y="-10794"/>
                    <a:pt x="106845" y="4269"/>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63" name="Google Shape;263;p8"/>
            <p:cNvSpPr/>
            <p:nvPr/>
          </p:nvSpPr>
          <p:spPr>
            <a:xfrm>
              <a:off x="5812105" y="1633672"/>
              <a:ext cx="79400" cy="101227"/>
            </a:xfrm>
            <a:custGeom>
              <a:avLst/>
              <a:gdLst/>
              <a:ahLst/>
              <a:cxnLst/>
              <a:rect l="l" t="t" r="r" b="b"/>
              <a:pathLst>
                <a:path w="79400" h="101227" extrusionOk="0">
                  <a:moveTo>
                    <a:pt x="4038" y="4770"/>
                  </a:moveTo>
                  <a:cubicBezTo>
                    <a:pt x="-12154" y="20128"/>
                    <a:pt x="24886" y="45417"/>
                    <a:pt x="35290" y="61144"/>
                  </a:cubicBezTo>
                  <a:cubicBezTo>
                    <a:pt x="45734" y="76871"/>
                    <a:pt x="61036" y="109224"/>
                    <a:pt x="74031" y="99407"/>
                  </a:cubicBezTo>
                  <a:cubicBezTo>
                    <a:pt x="87065" y="89590"/>
                    <a:pt x="73950" y="53137"/>
                    <a:pt x="60388" y="33763"/>
                  </a:cubicBezTo>
                  <a:cubicBezTo>
                    <a:pt x="46787" y="14388"/>
                    <a:pt x="20190" y="-10589"/>
                    <a:pt x="4038" y="477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nvGrpSpPr>
          <p:cNvPr id="264" name="Google Shape;264;p8"/>
          <p:cNvGrpSpPr/>
          <p:nvPr/>
        </p:nvGrpSpPr>
        <p:grpSpPr>
          <a:xfrm flipH="1">
            <a:off x="1207838" y="5637440"/>
            <a:ext cx="1127193" cy="1220548"/>
            <a:chOff x="4039955" y="3994227"/>
            <a:chExt cx="2640414" cy="2859096"/>
          </a:xfrm>
        </p:grpSpPr>
        <p:grpSp>
          <p:nvGrpSpPr>
            <p:cNvPr id="265" name="Google Shape;265;p8"/>
            <p:cNvGrpSpPr/>
            <p:nvPr/>
          </p:nvGrpSpPr>
          <p:grpSpPr>
            <a:xfrm>
              <a:off x="4039955" y="3994227"/>
              <a:ext cx="2640414" cy="2859096"/>
              <a:chOff x="6113777" y="1739514"/>
              <a:chExt cx="471983" cy="511064"/>
            </a:xfrm>
          </p:grpSpPr>
          <p:sp>
            <p:nvSpPr>
              <p:cNvPr id="266" name="Google Shape;266;p8"/>
              <p:cNvSpPr/>
              <p:nvPr/>
            </p:nvSpPr>
            <p:spPr>
              <a:xfrm>
                <a:off x="6113777" y="1739514"/>
                <a:ext cx="471983" cy="511064"/>
              </a:xfrm>
              <a:custGeom>
                <a:avLst/>
                <a:gdLst/>
                <a:ahLst/>
                <a:cxnLst/>
                <a:rect l="l" t="t" r="r" b="b"/>
                <a:pathLst>
                  <a:path w="471983" h="511064" extrusionOk="0">
                    <a:moveTo>
                      <a:pt x="93414" y="511065"/>
                    </a:moveTo>
                    <a:lnTo>
                      <a:pt x="127419" y="408837"/>
                    </a:lnTo>
                    <a:cubicBezTo>
                      <a:pt x="127419" y="408837"/>
                      <a:pt x="93212" y="370457"/>
                      <a:pt x="81877" y="341201"/>
                    </a:cubicBezTo>
                    <a:cubicBezTo>
                      <a:pt x="71514" y="314508"/>
                      <a:pt x="61029" y="291697"/>
                      <a:pt x="39048" y="267489"/>
                    </a:cubicBezTo>
                    <a:cubicBezTo>
                      <a:pt x="21520" y="248183"/>
                      <a:pt x="-12242" y="224903"/>
                      <a:pt x="4558" y="203407"/>
                    </a:cubicBezTo>
                    <a:cubicBezTo>
                      <a:pt x="34717" y="164816"/>
                      <a:pt x="107381" y="275707"/>
                      <a:pt x="130091" y="277148"/>
                    </a:cubicBezTo>
                    <a:cubicBezTo>
                      <a:pt x="162273" y="279196"/>
                      <a:pt x="173486" y="187255"/>
                      <a:pt x="173486" y="126056"/>
                    </a:cubicBezTo>
                    <a:cubicBezTo>
                      <a:pt x="173486" y="72661"/>
                      <a:pt x="160694" y="2600"/>
                      <a:pt x="198139" y="1130"/>
                    </a:cubicBezTo>
                    <a:cubicBezTo>
                      <a:pt x="229715" y="-112"/>
                      <a:pt x="230079" y="176689"/>
                      <a:pt x="244288" y="179584"/>
                    </a:cubicBezTo>
                    <a:cubicBezTo>
                      <a:pt x="267241" y="184264"/>
                      <a:pt x="267322" y="-3901"/>
                      <a:pt x="311285" y="62"/>
                    </a:cubicBezTo>
                    <a:cubicBezTo>
                      <a:pt x="346625" y="3252"/>
                      <a:pt x="291854" y="197987"/>
                      <a:pt x="312904" y="205719"/>
                    </a:cubicBezTo>
                    <a:cubicBezTo>
                      <a:pt x="324036" y="209803"/>
                      <a:pt x="333590" y="177916"/>
                      <a:pt x="350025" y="141236"/>
                    </a:cubicBezTo>
                    <a:cubicBezTo>
                      <a:pt x="368606" y="99889"/>
                      <a:pt x="379658" y="53918"/>
                      <a:pt x="411314" y="73304"/>
                    </a:cubicBezTo>
                    <a:cubicBezTo>
                      <a:pt x="426171" y="82409"/>
                      <a:pt x="408156" y="127926"/>
                      <a:pt x="390183" y="172613"/>
                    </a:cubicBezTo>
                    <a:cubicBezTo>
                      <a:pt x="377755" y="203557"/>
                      <a:pt x="350349" y="247823"/>
                      <a:pt x="359174" y="256515"/>
                    </a:cubicBezTo>
                    <a:cubicBezTo>
                      <a:pt x="366663" y="263882"/>
                      <a:pt x="444225" y="161776"/>
                      <a:pt x="462765" y="171391"/>
                    </a:cubicBezTo>
                    <a:cubicBezTo>
                      <a:pt x="488350" y="184648"/>
                      <a:pt x="456046" y="230606"/>
                      <a:pt x="422365" y="265384"/>
                    </a:cubicBezTo>
                    <a:cubicBezTo>
                      <a:pt x="403582" y="284730"/>
                      <a:pt x="385730" y="299291"/>
                      <a:pt x="385730" y="299291"/>
                    </a:cubicBezTo>
                    <a:cubicBezTo>
                      <a:pt x="385730" y="299291"/>
                      <a:pt x="362696" y="349140"/>
                      <a:pt x="350147" y="375703"/>
                    </a:cubicBezTo>
                    <a:cubicBezTo>
                      <a:pt x="323308" y="432580"/>
                      <a:pt x="287603" y="444671"/>
                      <a:pt x="287603" y="444671"/>
                    </a:cubicBezTo>
                    <a:lnTo>
                      <a:pt x="271087" y="509263"/>
                    </a:lnTo>
                    <a:lnTo>
                      <a:pt x="93414" y="511065"/>
                    </a:lnTo>
                    <a:close/>
                  </a:path>
                </a:pathLst>
              </a:custGeom>
              <a:solidFill>
                <a:srgbClr val="FDBB8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67" name="Google Shape;267;p8"/>
              <p:cNvSpPr/>
              <p:nvPr/>
            </p:nvSpPr>
            <p:spPr>
              <a:xfrm>
                <a:off x="6319319" y="1930959"/>
                <a:ext cx="73474" cy="10292"/>
              </a:xfrm>
              <a:custGeom>
                <a:avLst/>
                <a:gdLst/>
                <a:ahLst/>
                <a:cxnLst/>
                <a:rect l="l" t="t" r="r" b="b"/>
                <a:pathLst>
                  <a:path w="73474" h="10292" extrusionOk="0">
                    <a:moveTo>
                      <a:pt x="36277" y="98"/>
                    </a:moveTo>
                    <a:cubicBezTo>
                      <a:pt x="29355" y="405"/>
                      <a:pt x="21987" y="1280"/>
                      <a:pt x="14620" y="2502"/>
                    </a:cubicBezTo>
                    <a:cubicBezTo>
                      <a:pt x="11341" y="3049"/>
                      <a:pt x="8305" y="3559"/>
                      <a:pt x="5512" y="4146"/>
                    </a:cubicBezTo>
                    <a:cubicBezTo>
                      <a:pt x="3852" y="4498"/>
                      <a:pt x="2637" y="4870"/>
                      <a:pt x="1990" y="5032"/>
                    </a:cubicBezTo>
                    <a:cubicBezTo>
                      <a:pt x="533" y="5384"/>
                      <a:pt x="-277" y="6749"/>
                      <a:pt x="87" y="8194"/>
                    </a:cubicBezTo>
                    <a:cubicBezTo>
                      <a:pt x="451" y="9643"/>
                      <a:pt x="1787" y="10570"/>
                      <a:pt x="3244" y="10218"/>
                    </a:cubicBezTo>
                    <a:cubicBezTo>
                      <a:pt x="3852" y="10072"/>
                      <a:pt x="5066" y="9801"/>
                      <a:pt x="6645" y="9461"/>
                    </a:cubicBezTo>
                    <a:cubicBezTo>
                      <a:pt x="9357" y="8890"/>
                      <a:pt x="12312" y="8348"/>
                      <a:pt x="15510" y="7813"/>
                    </a:cubicBezTo>
                    <a:cubicBezTo>
                      <a:pt x="22676" y="6623"/>
                      <a:pt x="29841" y="5834"/>
                      <a:pt x="36520" y="5538"/>
                    </a:cubicBezTo>
                    <a:cubicBezTo>
                      <a:pt x="36885" y="5522"/>
                      <a:pt x="37168" y="5425"/>
                      <a:pt x="37532" y="5413"/>
                    </a:cubicBezTo>
                    <a:cubicBezTo>
                      <a:pt x="45386" y="5129"/>
                      <a:pt x="53765" y="5518"/>
                      <a:pt x="62064" y="6295"/>
                    </a:cubicBezTo>
                    <a:cubicBezTo>
                      <a:pt x="64291" y="6506"/>
                      <a:pt x="66355" y="6708"/>
                      <a:pt x="68136" y="6931"/>
                    </a:cubicBezTo>
                    <a:cubicBezTo>
                      <a:pt x="69229" y="7060"/>
                      <a:pt x="70039" y="7251"/>
                      <a:pt x="70403" y="7307"/>
                    </a:cubicBezTo>
                    <a:cubicBezTo>
                      <a:pt x="71901" y="7522"/>
                      <a:pt x="73237" y="6506"/>
                      <a:pt x="73439" y="5032"/>
                    </a:cubicBezTo>
                    <a:cubicBezTo>
                      <a:pt x="73682" y="3559"/>
                      <a:pt x="72670" y="2085"/>
                      <a:pt x="71172" y="1871"/>
                    </a:cubicBezTo>
                    <a:cubicBezTo>
                      <a:pt x="70767" y="1806"/>
                      <a:pt x="70039" y="1753"/>
                      <a:pt x="68905" y="1616"/>
                    </a:cubicBezTo>
                    <a:cubicBezTo>
                      <a:pt x="67043" y="1389"/>
                      <a:pt x="64857" y="1195"/>
                      <a:pt x="62590" y="984"/>
                    </a:cubicBezTo>
                    <a:cubicBezTo>
                      <a:pt x="54089" y="187"/>
                      <a:pt x="45507" y="-194"/>
                      <a:pt x="37411" y="98"/>
                    </a:cubicBezTo>
                    <a:cubicBezTo>
                      <a:pt x="37006" y="110"/>
                      <a:pt x="36641" y="81"/>
                      <a:pt x="36277" y="98"/>
                    </a:cubicBezTo>
                    <a:close/>
                  </a:path>
                </a:pathLst>
              </a:custGeom>
              <a:solidFill>
                <a:srgbClr val="00000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68" name="Google Shape;268;p8"/>
              <p:cNvSpPr/>
              <p:nvPr/>
            </p:nvSpPr>
            <p:spPr>
              <a:xfrm>
                <a:off x="6269970" y="2156009"/>
                <a:ext cx="94366" cy="23675"/>
              </a:xfrm>
              <a:custGeom>
                <a:avLst/>
                <a:gdLst/>
                <a:ahLst/>
                <a:cxnLst/>
                <a:rect l="l" t="t" r="r" b="b"/>
                <a:pathLst>
                  <a:path w="94366" h="23675" extrusionOk="0">
                    <a:moveTo>
                      <a:pt x="3774" y="224"/>
                    </a:moveTo>
                    <a:cubicBezTo>
                      <a:pt x="2397" y="-367"/>
                      <a:pt x="819" y="249"/>
                      <a:pt x="211" y="1617"/>
                    </a:cubicBezTo>
                    <a:cubicBezTo>
                      <a:pt x="-355" y="2985"/>
                      <a:pt x="252" y="4568"/>
                      <a:pt x="1628" y="5159"/>
                    </a:cubicBezTo>
                    <a:cubicBezTo>
                      <a:pt x="1952" y="5301"/>
                      <a:pt x="6486" y="7224"/>
                      <a:pt x="8308" y="7940"/>
                    </a:cubicBezTo>
                    <a:cubicBezTo>
                      <a:pt x="13529" y="9988"/>
                      <a:pt x="19075" y="12101"/>
                      <a:pt x="24783" y="14012"/>
                    </a:cubicBezTo>
                    <a:cubicBezTo>
                      <a:pt x="30613" y="15971"/>
                      <a:pt x="36199" y="17567"/>
                      <a:pt x="41583" y="18947"/>
                    </a:cubicBezTo>
                    <a:cubicBezTo>
                      <a:pt x="44700" y="19748"/>
                      <a:pt x="47736" y="20542"/>
                      <a:pt x="50570" y="21097"/>
                    </a:cubicBezTo>
                    <a:cubicBezTo>
                      <a:pt x="64090" y="23736"/>
                      <a:pt x="77085" y="24137"/>
                      <a:pt x="88136" y="23250"/>
                    </a:cubicBezTo>
                    <a:cubicBezTo>
                      <a:pt x="89230" y="23161"/>
                      <a:pt x="91861" y="22768"/>
                      <a:pt x="92063" y="22744"/>
                    </a:cubicBezTo>
                    <a:cubicBezTo>
                      <a:pt x="93561" y="22529"/>
                      <a:pt x="94573" y="21182"/>
                      <a:pt x="94330" y="19708"/>
                    </a:cubicBezTo>
                    <a:cubicBezTo>
                      <a:pt x="94128" y="18230"/>
                      <a:pt x="92792" y="17218"/>
                      <a:pt x="91294" y="17429"/>
                    </a:cubicBezTo>
                    <a:cubicBezTo>
                      <a:pt x="90687" y="17518"/>
                      <a:pt x="89432" y="17664"/>
                      <a:pt x="87651" y="17809"/>
                    </a:cubicBezTo>
                    <a:cubicBezTo>
                      <a:pt x="77045" y="18659"/>
                      <a:pt x="64577" y="18315"/>
                      <a:pt x="51582" y="15785"/>
                    </a:cubicBezTo>
                    <a:cubicBezTo>
                      <a:pt x="48829" y="15247"/>
                      <a:pt x="45995" y="14538"/>
                      <a:pt x="43000" y="13761"/>
                    </a:cubicBezTo>
                    <a:cubicBezTo>
                      <a:pt x="37738" y="12413"/>
                      <a:pt x="32111" y="10745"/>
                      <a:pt x="26403" y="8827"/>
                    </a:cubicBezTo>
                    <a:cubicBezTo>
                      <a:pt x="20816" y="6944"/>
                      <a:pt x="15311" y="4896"/>
                      <a:pt x="10210" y="2880"/>
                    </a:cubicBezTo>
                    <a:cubicBezTo>
                      <a:pt x="8429" y="2176"/>
                      <a:pt x="4057" y="354"/>
                      <a:pt x="3774" y="224"/>
                    </a:cubicBezTo>
                    <a:close/>
                  </a:path>
                </a:pathLst>
              </a:custGeom>
              <a:solidFill>
                <a:srgbClr val="00000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69" name="Google Shape;269;p8"/>
              <p:cNvSpPr/>
              <p:nvPr/>
            </p:nvSpPr>
            <p:spPr>
              <a:xfrm>
                <a:off x="6487563" y="1923194"/>
                <a:ext cx="90796" cy="95941"/>
              </a:xfrm>
              <a:custGeom>
                <a:avLst/>
                <a:gdLst/>
                <a:ahLst/>
                <a:cxnLst/>
                <a:rect l="l" t="t" r="r" b="b"/>
                <a:pathLst>
                  <a:path w="90796" h="95941" extrusionOk="0">
                    <a:moveTo>
                      <a:pt x="88292" y="681"/>
                    </a:moveTo>
                    <a:cubicBezTo>
                      <a:pt x="106064" y="13513"/>
                      <a:pt x="24170" y="111608"/>
                      <a:pt x="3079" y="93784"/>
                    </a:cubicBezTo>
                    <a:cubicBezTo>
                      <a:pt x="-18012" y="75960"/>
                      <a:pt x="75703" y="-8395"/>
                      <a:pt x="88292" y="681"/>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70" name="Google Shape;270;p8"/>
              <p:cNvSpPr/>
              <p:nvPr/>
            </p:nvSpPr>
            <p:spPr>
              <a:xfrm>
                <a:off x="6295786" y="1753852"/>
                <a:ext cx="35864" cy="172434"/>
              </a:xfrm>
              <a:custGeom>
                <a:avLst/>
                <a:gdLst/>
                <a:ahLst/>
                <a:cxnLst/>
                <a:rect l="l" t="t" r="r" b="b"/>
                <a:pathLst>
                  <a:path w="35864" h="172434" extrusionOk="0">
                    <a:moveTo>
                      <a:pt x="14431" y="131"/>
                    </a:moveTo>
                    <a:cubicBezTo>
                      <a:pt x="27466" y="-3302"/>
                      <a:pt x="32283" y="61772"/>
                      <a:pt x="33295" y="83093"/>
                    </a:cubicBezTo>
                    <a:cubicBezTo>
                      <a:pt x="34348" y="105609"/>
                      <a:pt x="43254" y="169484"/>
                      <a:pt x="20260" y="172362"/>
                    </a:cubicBezTo>
                    <a:cubicBezTo>
                      <a:pt x="303" y="174868"/>
                      <a:pt x="1598" y="111207"/>
                      <a:pt x="424" y="88044"/>
                    </a:cubicBezTo>
                    <a:cubicBezTo>
                      <a:pt x="-790" y="63966"/>
                      <a:pt x="-304" y="4025"/>
                      <a:pt x="14431" y="131"/>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71" name="Google Shape;271;p8"/>
              <p:cNvSpPr/>
              <p:nvPr/>
            </p:nvSpPr>
            <p:spPr>
              <a:xfrm>
                <a:off x="6384066" y="1747575"/>
                <a:ext cx="44912" cy="178777"/>
              </a:xfrm>
              <a:custGeom>
                <a:avLst/>
                <a:gdLst/>
                <a:ahLst/>
                <a:cxnLst/>
                <a:rect l="l" t="t" r="r" b="b"/>
                <a:pathLst>
                  <a:path w="44912" h="178777" extrusionOk="0">
                    <a:moveTo>
                      <a:pt x="37636" y="0"/>
                    </a:moveTo>
                    <a:cubicBezTo>
                      <a:pt x="56460" y="203"/>
                      <a:pt x="35652" y="183174"/>
                      <a:pt x="10595" y="178697"/>
                    </a:cubicBezTo>
                    <a:cubicBezTo>
                      <a:pt x="-17459" y="173689"/>
                      <a:pt x="16748" y="-223"/>
                      <a:pt x="37636" y="0"/>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72" name="Google Shape;272;p8"/>
              <p:cNvSpPr/>
              <p:nvPr/>
            </p:nvSpPr>
            <p:spPr>
              <a:xfrm>
                <a:off x="6124636" y="1946983"/>
                <a:ext cx="94783" cy="91404"/>
              </a:xfrm>
              <a:custGeom>
                <a:avLst/>
                <a:gdLst/>
                <a:ahLst/>
                <a:cxnLst/>
                <a:rect l="l" t="t" r="r" b="b"/>
                <a:pathLst>
                  <a:path w="94783" h="91404" extrusionOk="0">
                    <a:moveTo>
                      <a:pt x="1675" y="4148"/>
                    </a:moveTo>
                    <a:cubicBezTo>
                      <a:pt x="12119" y="-8681"/>
                      <a:pt x="41589" y="11078"/>
                      <a:pt x="55960" y="25020"/>
                    </a:cubicBezTo>
                    <a:cubicBezTo>
                      <a:pt x="70331" y="38966"/>
                      <a:pt x="106400" y="78824"/>
                      <a:pt x="91057" y="89656"/>
                    </a:cubicBezTo>
                    <a:cubicBezTo>
                      <a:pt x="78427" y="98562"/>
                      <a:pt x="56688" y="71318"/>
                      <a:pt x="45030" y="55620"/>
                    </a:cubicBezTo>
                    <a:cubicBezTo>
                      <a:pt x="32885" y="39265"/>
                      <a:pt x="-8810" y="16980"/>
                      <a:pt x="1675" y="4148"/>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73" name="Google Shape;273;p8"/>
              <p:cNvSpPr/>
              <p:nvPr/>
            </p:nvSpPr>
            <p:spPr>
              <a:xfrm>
                <a:off x="6243069" y="1953813"/>
                <a:ext cx="186818" cy="188203"/>
              </a:xfrm>
              <a:custGeom>
                <a:avLst/>
                <a:gdLst/>
                <a:ahLst/>
                <a:cxnLst/>
                <a:rect l="l" t="t" r="r" b="b"/>
                <a:pathLst>
                  <a:path w="186818" h="188203" extrusionOk="0">
                    <a:moveTo>
                      <a:pt x="135035" y="109354"/>
                    </a:moveTo>
                    <a:cubicBezTo>
                      <a:pt x="228385" y="49773"/>
                      <a:pt x="173613" y="6369"/>
                      <a:pt x="139893" y="973"/>
                    </a:cubicBezTo>
                    <a:cubicBezTo>
                      <a:pt x="53263" y="-12880"/>
                      <a:pt x="-31181" y="125060"/>
                      <a:pt x="11365" y="167298"/>
                    </a:cubicBezTo>
                    <a:cubicBezTo>
                      <a:pt x="69738" y="225227"/>
                      <a:pt x="73746" y="148499"/>
                      <a:pt x="135035" y="109354"/>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74" name="Google Shape;274;p8"/>
              <p:cNvSpPr/>
              <p:nvPr/>
            </p:nvSpPr>
            <p:spPr>
              <a:xfrm>
                <a:off x="6288502" y="1981043"/>
                <a:ext cx="163597" cy="173381"/>
              </a:xfrm>
              <a:custGeom>
                <a:avLst/>
                <a:gdLst/>
                <a:ahLst/>
                <a:cxnLst/>
                <a:rect l="l" t="t" r="r" b="b"/>
                <a:pathLst>
                  <a:path w="163597" h="173381" extrusionOk="0">
                    <a:moveTo>
                      <a:pt x="5482" y="116743"/>
                    </a:moveTo>
                    <a:cubicBezTo>
                      <a:pt x="18112" y="143672"/>
                      <a:pt x="38353" y="123063"/>
                      <a:pt x="54383" y="131349"/>
                    </a:cubicBezTo>
                    <a:cubicBezTo>
                      <a:pt x="64948" y="136802"/>
                      <a:pt x="69807" y="167232"/>
                      <a:pt x="100613" y="172539"/>
                    </a:cubicBezTo>
                    <a:cubicBezTo>
                      <a:pt x="169390" y="184379"/>
                      <a:pt x="189186" y="68494"/>
                      <a:pt x="122796" y="14909"/>
                    </a:cubicBezTo>
                    <a:cubicBezTo>
                      <a:pt x="58593" y="-36936"/>
                      <a:pt x="-21843" y="58507"/>
                      <a:pt x="5482" y="116743"/>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
          <p:nvSpPr>
            <p:cNvPr id="275" name="Google Shape;275;p8"/>
            <p:cNvSpPr/>
            <p:nvPr/>
          </p:nvSpPr>
          <p:spPr>
            <a:xfrm rot="-9362095">
              <a:off x="5995679" y="4414603"/>
              <a:ext cx="200652" cy="964736"/>
            </a:xfrm>
            <a:custGeom>
              <a:avLst/>
              <a:gdLst/>
              <a:ahLst/>
              <a:cxnLst/>
              <a:rect l="l" t="t" r="r" b="b"/>
              <a:pathLst>
                <a:path w="35864" h="172434" extrusionOk="0">
                  <a:moveTo>
                    <a:pt x="14431" y="131"/>
                  </a:moveTo>
                  <a:cubicBezTo>
                    <a:pt x="27466" y="-3302"/>
                    <a:pt x="32283" y="61772"/>
                    <a:pt x="33295" y="83093"/>
                  </a:cubicBezTo>
                  <a:cubicBezTo>
                    <a:pt x="34348" y="105609"/>
                    <a:pt x="43254" y="169484"/>
                    <a:pt x="20260" y="172362"/>
                  </a:cubicBezTo>
                  <a:cubicBezTo>
                    <a:pt x="303" y="174868"/>
                    <a:pt x="1598" y="111207"/>
                    <a:pt x="424" y="88044"/>
                  </a:cubicBezTo>
                  <a:cubicBezTo>
                    <a:pt x="-790" y="63966"/>
                    <a:pt x="-304" y="4025"/>
                    <a:pt x="14431" y="131"/>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nvGrpSpPr>
          <p:cNvPr id="276" name="Google Shape;276;p8"/>
          <p:cNvGrpSpPr/>
          <p:nvPr/>
        </p:nvGrpSpPr>
        <p:grpSpPr>
          <a:xfrm>
            <a:off x="180643" y="152090"/>
            <a:ext cx="1688884" cy="1403531"/>
            <a:chOff x="10149393" y="292465"/>
            <a:chExt cx="1688884" cy="1403531"/>
          </a:xfrm>
        </p:grpSpPr>
        <p:sp>
          <p:nvSpPr>
            <p:cNvPr id="277" name="Google Shape;277;p8"/>
            <p:cNvSpPr/>
            <p:nvPr/>
          </p:nvSpPr>
          <p:spPr>
            <a:xfrm>
              <a:off x="10149393" y="292465"/>
              <a:ext cx="1688884" cy="1403531"/>
            </a:xfrm>
            <a:custGeom>
              <a:avLst/>
              <a:gdLst/>
              <a:ahLst/>
              <a:cxnLst/>
              <a:rect l="l" t="t" r="r" b="b"/>
              <a:pathLst>
                <a:path w="497096" h="413107" extrusionOk="0">
                  <a:moveTo>
                    <a:pt x="253390" y="143"/>
                  </a:moveTo>
                  <a:cubicBezTo>
                    <a:pt x="214038" y="1556"/>
                    <a:pt x="175617" y="13680"/>
                    <a:pt x="140674" y="32403"/>
                  </a:cubicBezTo>
                  <a:cubicBezTo>
                    <a:pt x="95999" y="56343"/>
                    <a:pt x="56720" y="90748"/>
                    <a:pt x="31755" y="135253"/>
                  </a:cubicBezTo>
                  <a:cubicBezTo>
                    <a:pt x="-2355" y="196056"/>
                    <a:pt x="-6500" y="268291"/>
                    <a:pt x="7592" y="335506"/>
                  </a:cubicBezTo>
                  <a:cubicBezTo>
                    <a:pt x="11826" y="355706"/>
                    <a:pt x="17441" y="376214"/>
                    <a:pt x="25683" y="395216"/>
                  </a:cubicBezTo>
                  <a:cubicBezTo>
                    <a:pt x="32212" y="410238"/>
                    <a:pt x="49623" y="417181"/>
                    <a:pt x="64646" y="410651"/>
                  </a:cubicBezTo>
                  <a:cubicBezTo>
                    <a:pt x="79669" y="404122"/>
                    <a:pt x="86607" y="386581"/>
                    <a:pt x="80077" y="371559"/>
                  </a:cubicBezTo>
                  <a:cubicBezTo>
                    <a:pt x="80166" y="371769"/>
                    <a:pt x="79911" y="371138"/>
                    <a:pt x="79826" y="370927"/>
                  </a:cubicBezTo>
                  <a:cubicBezTo>
                    <a:pt x="79669" y="370551"/>
                    <a:pt x="79474" y="370300"/>
                    <a:pt x="79320" y="369915"/>
                  </a:cubicBezTo>
                  <a:cubicBezTo>
                    <a:pt x="78980" y="369073"/>
                    <a:pt x="78758" y="368235"/>
                    <a:pt x="78434" y="367385"/>
                  </a:cubicBezTo>
                  <a:cubicBezTo>
                    <a:pt x="77398" y="364669"/>
                    <a:pt x="76329" y="361920"/>
                    <a:pt x="75398" y="359163"/>
                  </a:cubicBezTo>
                  <a:cubicBezTo>
                    <a:pt x="72681" y="351140"/>
                    <a:pt x="70350" y="342971"/>
                    <a:pt x="68314" y="334749"/>
                  </a:cubicBezTo>
                  <a:cubicBezTo>
                    <a:pt x="62055" y="309468"/>
                    <a:pt x="58865" y="283378"/>
                    <a:pt x="59586" y="257329"/>
                  </a:cubicBezTo>
                  <a:cubicBezTo>
                    <a:pt x="61027" y="205120"/>
                    <a:pt x="79871" y="157441"/>
                    <a:pt x="118535" y="121587"/>
                  </a:cubicBezTo>
                  <a:cubicBezTo>
                    <a:pt x="135237" y="106103"/>
                    <a:pt x="154599" y="93509"/>
                    <a:pt x="174957" y="83385"/>
                  </a:cubicBezTo>
                  <a:cubicBezTo>
                    <a:pt x="191348" y="75232"/>
                    <a:pt x="208609" y="68848"/>
                    <a:pt x="226571" y="65168"/>
                  </a:cubicBezTo>
                  <a:cubicBezTo>
                    <a:pt x="239784" y="62460"/>
                    <a:pt x="253317" y="61185"/>
                    <a:pt x="266797" y="61877"/>
                  </a:cubicBezTo>
                  <a:cubicBezTo>
                    <a:pt x="306189" y="63909"/>
                    <a:pt x="342096" y="82458"/>
                    <a:pt x="371417" y="108054"/>
                  </a:cubicBezTo>
                  <a:cubicBezTo>
                    <a:pt x="389775" y="124076"/>
                    <a:pt x="405790" y="142799"/>
                    <a:pt x="419614" y="162829"/>
                  </a:cubicBezTo>
                  <a:cubicBezTo>
                    <a:pt x="424213" y="169488"/>
                    <a:pt x="428593" y="176321"/>
                    <a:pt x="432645" y="183321"/>
                  </a:cubicBezTo>
                  <a:cubicBezTo>
                    <a:pt x="433924" y="185535"/>
                    <a:pt x="435114" y="187774"/>
                    <a:pt x="436312" y="190028"/>
                  </a:cubicBezTo>
                  <a:cubicBezTo>
                    <a:pt x="436632" y="190632"/>
                    <a:pt x="437013" y="191190"/>
                    <a:pt x="437324" y="191798"/>
                  </a:cubicBezTo>
                  <a:cubicBezTo>
                    <a:pt x="437438" y="192016"/>
                    <a:pt x="437814" y="192648"/>
                    <a:pt x="437705" y="192429"/>
                  </a:cubicBezTo>
                  <a:cubicBezTo>
                    <a:pt x="445348" y="207950"/>
                    <a:pt x="464058" y="214370"/>
                    <a:pt x="479579" y="206727"/>
                  </a:cubicBezTo>
                  <a:cubicBezTo>
                    <a:pt x="495099" y="199084"/>
                    <a:pt x="501516" y="180248"/>
                    <a:pt x="493873" y="164728"/>
                  </a:cubicBezTo>
                  <a:cubicBezTo>
                    <a:pt x="486432" y="149669"/>
                    <a:pt x="477077" y="135444"/>
                    <a:pt x="467309" y="121842"/>
                  </a:cubicBezTo>
                  <a:cubicBezTo>
                    <a:pt x="453157" y="102136"/>
                    <a:pt x="437187" y="83668"/>
                    <a:pt x="419363" y="67192"/>
                  </a:cubicBezTo>
                  <a:cubicBezTo>
                    <a:pt x="384063" y="34564"/>
                    <a:pt x="340870" y="9980"/>
                    <a:pt x="292985" y="2422"/>
                  </a:cubicBezTo>
                  <a:cubicBezTo>
                    <a:pt x="279788" y="341"/>
                    <a:pt x="266506" y="-327"/>
                    <a:pt x="253390" y="143"/>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78" name="Google Shape;278;p8"/>
            <p:cNvSpPr/>
            <p:nvPr/>
          </p:nvSpPr>
          <p:spPr>
            <a:xfrm>
              <a:off x="10400608" y="556687"/>
              <a:ext cx="1216706" cy="1047344"/>
            </a:xfrm>
            <a:custGeom>
              <a:avLst/>
              <a:gdLst/>
              <a:ahLst/>
              <a:cxnLst/>
              <a:rect l="l" t="t" r="r" b="b"/>
              <a:pathLst>
                <a:path w="358118" h="308269" extrusionOk="0">
                  <a:moveTo>
                    <a:pt x="183751" y="49"/>
                  </a:moveTo>
                  <a:cubicBezTo>
                    <a:pt x="152799" y="839"/>
                    <a:pt x="122567" y="10975"/>
                    <a:pt x="95578" y="26738"/>
                  </a:cubicBezTo>
                  <a:cubicBezTo>
                    <a:pt x="66586" y="43676"/>
                    <a:pt x="41410" y="67195"/>
                    <a:pt x="24607" y="96443"/>
                  </a:cubicBezTo>
                  <a:cubicBezTo>
                    <a:pt x="-1467" y="141831"/>
                    <a:pt x="-4900" y="196108"/>
                    <a:pt x="5378" y="246604"/>
                  </a:cubicBezTo>
                  <a:cubicBezTo>
                    <a:pt x="8382" y="261356"/>
                    <a:pt x="12304" y="276204"/>
                    <a:pt x="18158" y="290122"/>
                  </a:cubicBezTo>
                  <a:cubicBezTo>
                    <a:pt x="24518" y="305213"/>
                    <a:pt x="41900" y="312297"/>
                    <a:pt x="56992" y="305934"/>
                  </a:cubicBezTo>
                  <a:cubicBezTo>
                    <a:pt x="72087" y="299570"/>
                    <a:pt x="79167" y="282191"/>
                    <a:pt x="72808" y="267096"/>
                  </a:cubicBezTo>
                  <a:cubicBezTo>
                    <a:pt x="72941" y="267424"/>
                    <a:pt x="72553" y="266412"/>
                    <a:pt x="72427" y="266084"/>
                  </a:cubicBezTo>
                  <a:cubicBezTo>
                    <a:pt x="72120" y="265299"/>
                    <a:pt x="71828" y="264477"/>
                    <a:pt x="71541" y="263683"/>
                  </a:cubicBezTo>
                  <a:cubicBezTo>
                    <a:pt x="70832" y="261724"/>
                    <a:pt x="70152" y="259720"/>
                    <a:pt x="69517" y="257737"/>
                  </a:cubicBezTo>
                  <a:cubicBezTo>
                    <a:pt x="67897" y="252681"/>
                    <a:pt x="66452" y="247592"/>
                    <a:pt x="65217" y="242431"/>
                  </a:cubicBezTo>
                  <a:cubicBezTo>
                    <a:pt x="61323" y="226198"/>
                    <a:pt x="59157" y="209544"/>
                    <a:pt x="59396" y="192841"/>
                  </a:cubicBezTo>
                  <a:cubicBezTo>
                    <a:pt x="59595" y="178903"/>
                    <a:pt x="61457" y="164808"/>
                    <a:pt x="65594" y="151473"/>
                  </a:cubicBezTo>
                  <a:cubicBezTo>
                    <a:pt x="75937" y="118125"/>
                    <a:pt x="99537" y="93877"/>
                    <a:pt x="129732" y="77595"/>
                  </a:cubicBezTo>
                  <a:cubicBezTo>
                    <a:pt x="154357" y="64313"/>
                    <a:pt x="182686" y="57322"/>
                    <a:pt x="210189" y="65196"/>
                  </a:cubicBezTo>
                  <a:cubicBezTo>
                    <a:pt x="217897" y="67406"/>
                    <a:pt x="225232" y="70608"/>
                    <a:pt x="232203" y="74559"/>
                  </a:cubicBezTo>
                  <a:cubicBezTo>
                    <a:pt x="240659" y="79352"/>
                    <a:pt x="248517" y="85262"/>
                    <a:pt x="255730" y="91764"/>
                  </a:cubicBezTo>
                  <a:cubicBezTo>
                    <a:pt x="267701" y="102548"/>
                    <a:pt x="278031" y="115073"/>
                    <a:pt x="286978" y="128448"/>
                  </a:cubicBezTo>
                  <a:cubicBezTo>
                    <a:pt x="289771" y="132625"/>
                    <a:pt x="292333" y="136860"/>
                    <a:pt x="294819" y="141228"/>
                  </a:cubicBezTo>
                  <a:cubicBezTo>
                    <a:pt x="295734" y="142835"/>
                    <a:pt x="296620" y="144523"/>
                    <a:pt x="297479" y="146158"/>
                  </a:cubicBezTo>
                  <a:cubicBezTo>
                    <a:pt x="297722" y="146628"/>
                    <a:pt x="298001" y="147085"/>
                    <a:pt x="298236" y="147551"/>
                  </a:cubicBezTo>
                  <a:cubicBezTo>
                    <a:pt x="298276" y="147632"/>
                    <a:pt x="298515" y="148239"/>
                    <a:pt x="298491" y="148182"/>
                  </a:cubicBezTo>
                  <a:cubicBezTo>
                    <a:pt x="305943" y="163796"/>
                    <a:pt x="324751" y="170313"/>
                    <a:pt x="340360" y="162857"/>
                  </a:cubicBezTo>
                  <a:cubicBezTo>
                    <a:pt x="355974" y="155400"/>
                    <a:pt x="362492" y="136722"/>
                    <a:pt x="355035" y="121112"/>
                  </a:cubicBezTo>
                  <a:cubicBezTo>
                    <a:pt x="350436" y="111522"/>
                    <a:pt x="344898" y="102471"/>
                    <a:pt x="338972" y="93662"/>
                  </a:cubicBezTo>
                  <a:cubicBezTo>
                    <a:pt x="328342" y="77862"/>
                    <a:pt x="316084" y="63026"/>
                    <a:pt x="302284" y="49890"/>
                  </a:cubicBezTo>
                  <a:cubicBezTo>
                    <a:pt x="277950" y="26722"/>
                    <a:pt x="248132" y="8915"/>
                    <a:pt x="214869" y="2579"/>
                  </a:cubicBezTo>
                  <a:cubicBezTo>
                    <a:pt x="204489" y="600"/>
                    <a:pt x="194065" y="-218"/>
                    <a:pt x="183751" y="49"/>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79" name="Google Shape;279;p8"/>
            <p:cNvSpPr/>
            <p:nvPr/>
          </p:nvSpPr>
          <p:spPr>
            <a:xfrm>
              <a:off x="10661248" y="869343"/>
              <a:ext cx="762046" cy="667249"/>
            </a:xfrm>
            <a:custGeom>
              <a:avLst/>
              <a:gdLst/>
              <a:ahLst/>
              <a:cxnLst/>
              <a:rect l="l" t="t" r="r" b="b"/>
              <a:pathLst>
                <a:path w="224296" h="196394" extrusionOk="0">
                  <a:moveTo>
                    <a:pt x="114424" y="34"/>
                  </a:moveTo>
                  <a:cubicBezTo>
                    <a:pt x="74610" y="965"/>
                    <a:pt x="34716" y="25970"/>
                    <a:pt x="15245" y="59994"/>
                  </a:cubicBezTo>
                  <a:cubicBezTo>
                    <a:pt x="-660" y="87797"/>
                    <a:pt x="-3093" y="120898"/>
                    <a:pt x="3230" y="151838"/>
                  </a:cubicBezTo>
                  <a:cubicBezTo>
                    <a:pt x="5056" y="160781"/>
                    <a:pt x="7428" y="169711"/>
                    <a:pt x="10946" y="178151"/>
                  </a:cubicBezTo>
                  <a:cubicBezTo>
                    <a:pt x="17277" y="193259"/>
                    <a:pt x="34676" y="200420"/>
                    <a:pt x="49783" y="194089"/>
                  </a:cubicBezTo>
                  <a:cubicBezTo>
                    <a:pt x="64887" y="187761"/>
                    <a:pt x="72052" y="170358"/>
                    <a:pt x="65721" y="155255"/>
                  </a:cubicBezTo>
                  <a:cubicBezTo>
                    <a:pt x="65757" y="155340"/>
                    <a:pt x="65280" y="154170"/>
                    <a:pt x="65215" y="153988"/>
                  </a:cubicBezTo>
                  <a:cubicBezTo>
                    <a:pt x="64883" y="153065"/>
                    <a:pt x="64502" y="152138"/>
                    <a:pt x="64203" y="151207"/>
                  </a:cubicBezTo>
                  <a:cubicBezTo>
                    <a:pt x="63417" y="148750"/>
                    <a:pt x="62778" y="146248"/>
                    <a:pt x="62179" y="143742"/>
                  </a:cubicBezTo>
                  <a:cubicBezTo>
                    <a:pt x="60495" y="136702"/>
                    <a:pt x="59471" y="129480"/>
                    <a:pt x="59398" y="122234"/>
                  </a:cubicBezTo>
                  <a:cubicBezTo>
                    <a:pt x="59143" y="98022"/>
                    <a:pt x="69567" y="80000"/>
                    <a:pt x="91147" y="68597"/>
                  </a:cubicBezTo>
                  <a:cubicBezTo>
                    <a:pt x="95908" y="66083"/>
                    <a:pt x="100940" y="63974"/>
                    <a:pt x="106202" y="62780"/>
                  </a:cubicBezTo>
                  <a:cubicBezTo>
                    <a:pt x="121459" y="59314"/>
                    <a:pt x="135146" y="65840"/>
                    <a:pt x="146052" y="76316"/>
                  </a:cubicBezTo>
                  <a:cubicBezTo>
                    <a:pt x="151059" y="81126"/>
                    <a:pt x="155480" y="86485"/>
                    <a:pt x="159334" y="92254"/>
                  </a:cubicBezTo>
                  <a:cubicBezTo>
                    <a:pt x="160678" y="94266"/>
                    <a:pt x="161937" y="96351"/>
                    <a:pt x="163131" y="98452"/>
                  </a:cubicBezTo>
                  <a:cubicBezTo>
                    <a:pt x="163548" y="99192"/>
                    <a:pt x="164001" y="99978"/>
                    <a:pt x="164394" y="100731"/>
                  </a:cubicBezTo>
                  <a:cubicBezTo>
                    <a:pt x="164515" y="100961"/>
                    <a:pt x="164888" y="101593"/>
                    <a:pt x="164774" y="101362"/>
                  </a:cubicBezTo>
                  <a:cubicBezTo>
                    <a:pt x="172288" y="116947"/>
                    <a:pt x="190937" y="123550"/>
                    <a:pt x="206519" y="116037"/>
                  </a:cubicBezTo>
                  <a:cubicBezTo>
                    <a:pt x="222104" y="108523"/>
                    <a:pt x="228706" y="89748"/>
                    <a:pt x="221193" y="74163"/>
                  </a:cubicBezTo>
                  <a:cubicBezTo>
                    <a:pt x="213405" y="58128"/>
                    <a:pt x="202082" y="43255"/>
                    <a:pt x="189189" y="31026"/>
                  </a:cubicBezTo>
                  <a:cubicBezTo>
                    <a:pt x="173186" y="15846"/>
                    <a:pt x="153468" y="4539"/>
                    <a:pt x="131503" y="1046"/>
                  </a:cubicBezTo>
                  <a:cubicBezTo>
                    <a:pt x="125880" y="151"/>
                    <a:pt x="120111" y="-100"/>
                    <a:pt x="114424" y="34"/>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nvGrpSpPr>
          <p:cNvPr id="280" name="Google Shape;280;p8"/>
          <p:cNvGrpSpPr/>
          <p:nvPr/>
        </p:nvGrpSpPr>
        <p:grpSpPr>
          <a:xfrm>
            <a:off x="121340" y="3918175"/>
            <a:ext cx="767996" cy="1007700"/>
            <a:chOff x="3830036" y="932238"/>
            <a:chExt cx="235394" cy="308864"/>
          </a:xfrm>
        </p:grpSpPr>
        <p:sp>
          <p:nvSpPr>
            <p:cNvPr id="281" name="Google Shape;281;p8"/>
            <p:cNvSpPr/>
            <p:nvPr/>
          </p:nvSpPr>
          <p:spPr>
            <a:xfrm>
              <a:off x="3890129" y="932238"/>
              <a:ext cx="35584" cy="61891"/>
            </a:xfrm>
            <a:custGeom>
              <a:avLst/>
              <a:gdLst/>
              <a:ahLst/>
              <a:cxnLst/>
              <a:rect l="l" t="t" r="r" b="b"/>
              <a:pathLst>
                <a:path w="35584" h="61891" extrusionOk="0">
                  <a:moveTo>
                    <a:pt x="18262" y="25"/>
                  </a:moveTo>
                  <a:cubicBezTo>
                    <a:pt x="1620" y="1514"/>
                    <a:pt x="-11815" y="59645"/>
                    <a:pt x="16185" y="61823"/>
                  </a:cubicBezTo>
                  <a:cubicBezTo>
                    <a:pt x="48052" y="64309"/>
                    <a:pt x="34722" y="-1453"/>
                    <a:pt x="18262" y="25"/>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82" name="Google Shape;282;p8"/>
            <p:cNvSpPr/>
            <p:nvPr/>
          </p:nvSpPr>
          <p:spPr>
            <a:xfrm>
              <a:off x="3986044" y="1040030"/>
              <a:ext cx="79386" cy="55328"/>
            </a:xfrm>
            <a:custGeom>
              <a:avLst/>
              <a:gdLst/>
              <a:ahLst/>
              <a:cxnLst/>
              <a:rect l="l" t="t" r="r" b="b"/>
              <a:pathLst>
                <a:path w="79386" h="55328" extrusionOk="0">
                  <a:moveTo>
                    <a:pt x="79244" y="13867"/>
                  </a:moveTo>
                  <a:cubicBezTo>
                    <a:pt x="74751" y="-18021"/>
                    <a:pt x="-8693" y="10434"/>
                    <a:pt x="743" y="45324"/>
                  </a:cubicBezTo>
                  <a:cubicBezTo>
                    <a:pt x="7815" y="71479"/>
                    <a:pt x="83090" y="41151"/>
                    <a:pt x="79244" y="13867"/>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83" name="Google Shape;283;p8"/>
            <p:cNvSpPr/>
            <p:nvPr/>
          </p:nvSpPr>
          <p:spPr>
            <a:xfrm>
              <a:off x="3839969" y="1083903"/>
              <a:ext cx="51948" cy="69549"/>
            </a:xfrm>
            <a:custGeom>
              <a:avLst/>
              <a:gdLst/>
              <a:ahLst/>
              <a:cxnLst/>
              <a:rect l="l" t="t" r="r" b="b"/>
              <a:pathLst>
                <a:path w="51948" h="69549" extrusionOk="0">
                  <a:moveTo>
                    <a:pt x="47930" y="1297"/>
                  </a:moveTo>
                  <a:cubicBezTo>
                    <a:pt x="29050" y="-9382"/>
                    <a:pt x="-14188" y="48907"/>
                    <a:pt x="4652" y="64930"/>
                  </a:cubicBezTo>
                  <a:cubicBezTo>
                    <a:pt x="33296" y="89295"/>
                    <a:pt x="62896" y="9758"/>
                    <a:pt x="47930" y="1297"/>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84" name="Google Shape;284;p8"/>
            <p:cNvSpPr/>
            <p:nvPr/>
          </p:nvSpPr>
          <p:spPr>
            <a:xfrm>
              <a:off x="3833758" y="980167"/>
              <a:ext cx="37568" cy="55169"/>
            </a:xfrm>
            <a:custGeom>
              <a:avLst/>
              <a:gdLst/>
              <a:ahLst/>
              <a:cxnLst/>
              <a:rect l="l" t="t" r="r" b="b"/>
              <a:pathLst>
                <a:path w="37568" h="55169" extrusionOk="0">
                  <a:moveTo>
                    <a:pt x="8333" y="345"/>
                  </a:moveTo>
                  <a:cubicBezTo>
                    <a:pt x="-5763" y="4260"/>
                    <a:pt x="-3160" y="63160"/>
                    <a:pt x="25299" y="54254"/>
                  </a:cubicBezTo>
                  <a:cubicBezTo>
                    <a:pt x="53757" y="45348"/>
                    <a:pt x="26177" y="-4614"/>
                    <a:pt x="8333" y="345"/>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85" name="Google Shape;285;p8"/>
            <p:cNvSpPr/>
            <p:nvPr/>
          </p:nvSpPr>
          <p:spPr>
            <a:xfrm>
              <a:off x="3900886" y="1012387"/>
              <a:ext cx="53215" cy="66600"/>
            </a:xfrm>
            <a:custGeom>
              <a:avLst/>
              <a:gdLst/>
              <a:ahLst/>
              <a:cxnLst/>
              <a:rect l="l" t="t" r="r" b="b"/>
              <a:pathLst>
                <a:path w="53215" h="66600" extrusionOk="0">
                  <a:moveTo>
                    <a:pt x="4809" y="1575"/>
                  </a:moveTo>
                  <a:cubicBezTo>
                    <a:pt x="-2671" y="7412"/>
                    <a:pt x="-24" y="17901"/>
                    <a:pt x="3376" y="29223"/>
                  </a:cubicBezTo>
                  <a:cubicBezTo>
                    <a:pt x="6777" y="40530"/>
                    <a:pt x="10918" y="52666"/>
                    <a:pt x="17662" y="60645"/>
                  </a:cubicBezTo>
                  <a:cubicBezTo>
                    <a:pt x="29471" y="74603"/>
                    <a:pt x="59358" y="62616"/>
                    <a:pt x="52092" y="39323"/>
                  </a:cubicBezTo>
                  <a:cubicBezTo>
                    <a:pt x="49966" y="32514"/>
                    <a:pt x="39223" y="21880"/>
                    <a:pt x="28908" y="12581"/>
                  </a:cubicBezTo>
                  <a:cubicBezTo>
                    <a:pt x="19739" y="4319"/>
                    <a:pt x="11209" y="-3413"/>
                    <a:pt x="4809" y="1575"/>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86" name="Google Shape;286;p8"/>
            <p:cNvSpPr/>
            <p:nvPr/>
          </p:nvSpPr>
          <p:spPr>
            <a:xfrm>
              <a:off x="3903892" y="1119020"/>
              <a:ext cx="48308" cy="69387"/>
            </a:xfrm>
            <a:custGeom>
              <a:avLst/>
              <a:gdLst/>
              <a:ahLst/>
              <a:cxnLst/>
              <a:rect l="l" t="t" r="r" b="b"/>
              <a:pathLst>
                <a:path w="48308" h="69387" extrusionOk="0">
                  <a:moveTo>
                    <a:pt x="6628" y="990"/>
                  </a:moveTo>
                  <a:cubicBezTo>
                    <a:pt x="-1618" y="5690"/>
                    <a:pt x="-509" y="16450"/>
                    <a:pt x="1232" y="28145"/>
                  </a:cubicBezTo>
                  <a:cubicBezTo>
                    <a:pt x="2965" y="39824"/>
                    <a:pt x="5317" y="52430"/>
                    <a:pt x="10842" y="61295"/>
                  </a:cubicBezTo>
                  <a:cubicBezTo>
                    <a:pt x="20513" y="76811"/>
                    <a:pt x="51822" y="69250"/>
                    <a:pt x="47984" y="45155"/>
                  </a:cubicBezTo>
                  <a:cubicBezTo>
                    <a:pt x="46859" y="38111"/>
                    <a:pt x="37758" y="26040"/>
                    <a:pt x="28889" y="15353"/>
                  </a:cubicBezTo>
                  <a:cubicBezTo>
                    <a:pt x="21007" y="5856"/>
                    <a:pt x="13680" y="-3026"/>
                    <a:pt x="6628" y="99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87" name="Google Shape;287;p8"/>
            <p:cNvSpPr/>
            <p:nvPr/>
          </p:nvSpPr>
          <p:spPr>
            <a:xfrm>
              <a:off x="3830036" y="1195270"/>
              <a:ext cx="54573" cy="45832"/>
            </a:xfrm>
            <a:custGeom>
              <a:avLst/>
              <a:gdLst/>
              <a:ahLst/>
              <a:cxnLst/>
              <a:rect l="l" t="t" r="r" b="b"/>
              <a:pathLst>
                <a:path w="54573" h="45832" extrusionOk="0">
                  <a:moveTo>
                    <a:pt x="1421" y="3246"/>
                  </a:moveTo>
                  <a:cubicBezTo>
                    <a:pt x="-2648" y="10091"/>
                    <a:pt x="2700" y="17273"/>
                    <a:pt x="8902" y="24855"/>
                  </a:cubicBezTo>
                  <a:cubicBezTo>
                    <a:pt x="15095" y="32421"/>
                    <a:pt x="22127" y="40392"/>
                    <a:pt x="29915" y="44347"/>
                  </a:cubicBezTo>
                  <a:cubicBezTo>
                    <a:pt x="43545" y="51273"/>
                    <a:pt x="63312" y="32587"/>
                    <a:pt x="50351" y="17079"/>
                  </a:cubicBezTo>
                  <a:cubicBezTo>
                    <a:pt x="46557" y="12545"/>
                    <a:pt x="34797" y="7829"/>
                    <a:pt x="23795" y="3999"/>
                  </a:cubicBezTo>
                  <a:cubicBezTo>
                    <a:pt x="14014" y="594"/>
                    <a:pt x="4898" y="-2612"/>
                    <a:pt x="1421" y="3246"/>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
        <p:nvSpPr>
          <p:cNvPr id="288" name="Google Shape;288;p8"/>
          <p:cNvSpPr/>
          <p:nvPr/>
        </p:nvSpPr>
        <p:spPr>
          <a:xfrm rot="984647">
            <a:off x="-61757" y="2753128"/>
            <a:ext cx="1688695" cy="1173508"/>
          </a:xfrm>
          <a:custGeom>
            <a:avLst/>
            <a:gdLst/>
            <a:ahLst/>
            <a:cxnLst/>
            <a:rect l="l" t="t" r="r" b="b"/>
            <a:pathLst>
              <a:path w="443808" h="308411" extrusionOk="0">
                <a:moveTo>
                  <a:pt x="425783" y="179140"/>
                </a:moveTo>
                <a:cubicBezTo>
                  <a:pt x="451772" y="227689"/>
                  <a:pt x="444121" y="257261"/>
                  <a:pt x="436754" y="291913"/>
                </a:cubicBezTo>
                <a:cubicBezTo>
                  <a:pt x="431167" y="318262"/>
                  <a:pt x="419508" y="306292"/>
                  <a:pt x="419954" y="301592"/>
                </a:cubicBezTo>
                <a:cubicBezTo>
                  <a:pt x="422301" y="276133"/>
                  <a:pt x="432584" y="240036"/>
                  <a:pt x="419144" y="205109"/>
                </a:cubicBezTo>
                <a:cubicBezTo>
                  <a:pt x="398013" y="150086"/>
                  <a:pt x="330976" y="161021"/>
                  <a:pt x="330976" y="161021"/>
                </a:cubicBezTo>
                <a:cubicBezTo>
                  <a:pt x="330976" y="161021"/>
                  <a:pt x="333486" y="175772"/>
                  <a:pt x="333688" y="196089"/>
                </a:cubicBezTo>
                <a:cubicBezTo>
                  <a:pt x="334012" y="224349"/>
                  <a:pt x="314621" y="251658"/>
                  <a:pt x="289200" y="249108"/>
                </a:cubicBezTo>
                <a:cubicBezTo>
                  <a:pt x="262117" y="246383"/>
                  <a:pt x="240379" y="211679"/>
                  <a:pt x="268513" y="174784"/>
                </a:cubicBezTo>
                <a:cubicBezTo>
                  <a:pt x="291183" y="145083"/>
                  <a:pt x="308630" y="143630"/>
                  <a:pt x="308630" y="143630"/>
                </a:cubicBezTo>
                <a:cubicBezTo>
                  <a:pt x="308630" y="143630"/>
                  <a:pt x="299279" y="121742"/>
                  <a:pt x="270497" y="103067"/>
                </a:cubicBezTo>
                <a:cubicBezTo>
                  <a:pt x="242322" y="84802"/>
                  <a:pt x="215928" y="96356"/>
                  <a:pt x="215928" y="96356"/>
                </a:cubicBezTo>
                <a:cubicBezTo>
                  <a:pt x="215928" y="96356"/>
                  <a:pt x="232849" y="191762"/>
                  <a:pt x="184555" y="217864"/>
                </a:cubicBezTo>
                <a:cubicBezTo>
                  <a:pt x="154717" y="233992"/>
                  <a:pt x="117919" y="201243"/>
                  <a:pt x="113948" y="170060"/>
                </a:cubicBezTo>
                <a:cubicBezTo>
                  <a:pt x="105111" y="100691"/>
                  <a:pt x="172698" y="73881"/>
                  <a:pt x="172698" y="73876"/>
                </a:cubicBezTo>
                <a:cubicBezTo>
                  <a:pt x="172698" y="73876"/>
                  <a:pt x="145993" y="28412"/>
                  <a:pt x="92643" y="33804"/>
                </a:cubicBezTo>
                <a:cubicBezTo>
                  <a:pt x="33317" y="39803"/>
                  <a:pt x="6276" y="69735"/>
                  <a:pt x="252" y="43455"/>
                </a:cubicBezTo>
                <a:cubicBezTo>
                  <a:pt x="-5354" y="19016"/>
                  <a:pt x="83931" y="-8713"/>
                  <a:pt x="124356" y="2609"/>
                </a:cubicBezTo>
                <a:cubicBezTo>
                  <a:pt x="174006" y="16519"/>
                  <a:pt x="199776" y="63372"/>
                  <a:pt x="199776" y="63372"/>
                </a:cubicBezTo>
                <a:cubicBezTo>
                  <a:pt x="199776" y="63372"/>
                  <a:pt x="231271" y="46993"/>
                  <a:pt x="284423" y="82264"/>
                </a:cubicBezTo>
                <a:cubicBezTo>
                  <a:pt x="323244" y="108043"/>
                  <a:pt x="329761" y="137043"/>
                  <a:pt x="329761" y="137043"/>
                </a:cubicBezTo>
                <a:cubicBezTo>
                  <a:pt x="329761" y="137043"/>
                  <a:pt x="401454" y="133740"/>
                  <a:pt x="425783" y="179140"/>
                </a:cubicBezTo>
                <a:close/>
                <a:moveTo>
                  <a:pt x="310007" y="173881"/>
                </a:moveTo>
                <a:cubicBezTo>
                  <a:pt x="310007" y="173881"/>
                  <a:pt x="294381" y="179091"/>
                  <a:pt x="287216" y="194365"/>
                </a:cubicBezTo>
                <a:cubicBezTo>
                  <a:pt x="287216" y="194365"/>
                  <a:pt x="275557" y="218245"/>
                  <a:pt x="293612" y="220977"/>
                </a:cubicBezTo>
                <a:cubicBezTo>
                  <a:pt x="312233" y="223795"/>
                  <a:pt x="310007" y="173881"/>
                  <a:pt x="310007" y="173881"/>
                </a:cubicBezTo>
                <a:close/>
                <a:moveTo>
                  <a:pt x="186450" y="106363"/>
                </a:moveTo>
                <a:cubicBezTo>
                  <a:pt x="186450" y="106363"/>
                  <a:pt x="147296" y="123907"/>
                  <a:pt x="145459" y="162850"/>
                </a:cubicBezTo>
                <a:cubicBezTo>
                  <a:pt x="144119" y="191228"/>
                  <a:pt x="176908" y="198555"/>
                  <a:pt x="181705" y="156143"/>
                </a:cubicBezTo>
                <a:cubicBezTo>
                  <a:pt x="185774" y="120199"/>
                  <a:pt x="186450" y="106363"/>
                  <a:pt x="186450" y="106363"/>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nvGrpSpPr>
          <p:cNvPr id="289" name="Google Shape;289;p8"/>
          <p:cNvGrpSpPr/>
          <p:nvPr/>
        </p:nvGrpSpPr>
        <p:grpSpPr>
          <a:xfrm rot="3130341">
            <a:off x="196886" y="1273818"/>
            <a:ext cx="1067454" cy="1110385"/>
            <a:chOff x="9921300" y="3428996"/>
            <a:chExt cx="2139401" cy="2225445"/>
          </a:xfrm>
        </p:grpSpPr>
        <p:grpSp>
          <p:nvGrpSpPr>
            <p:cNvPr id="290" name="Google Shape;290;p8"/>
            <p:cNvGrpSpPr/>
            <p:nvPr/>
          </p:nvGrpSpPr>
          <p:grpSpPr>
            <a:xfrm rot="2273142">
              <a:off x="10336226" y="3641314"/>
              <a:ext cx="1309548" cy="1800811"/>
              <a:chOff x="9046433" y="607374"/>
              <a:chExt cx="3103737" cy="4268069"/>
            </a:xfrm>
          </p:grpSpPr>
          <p:sp>
            <p:nvSpPr>
              <p:cNvPr id="291" name="Google Shape;291;p8"/>
              <p:cNvSpPr/>
              <p:nvPr/>
            </p:nvSpPr>
            <p:spPr>
              <a:xfrm>
                <a:off x="9046433" y="3290863"/>
                <a:ext cx="2041185" cy="1577124"/>
              </a:xfrm>
              <a:custGeom>
                <a:avLst/>
                <a:gdLst/>
                <a:ahLst/>
                <a:cxnLst/>
                <a:rect l="l" t="t" r="r" b="b"/>
                <a:pathLst>
                  <a:path w="2041185" h="1577124" extrusionOk="0">
                    <a:moveTo>
                      <a:pt x="1959959" y="1252607"/>
                    </a:moveTo>
                    <a:cubicBezTo>
                      <a:pt x="1810131" y="1497019"/>
                      <a:pt x="1490948" y="1576553"/>
                      <a:pt x="1204341" y="1577124"/>
                    </a:cubicBezTo>
                    <a:cubicBezTo>
                      <a:pt x="1189291" y="1577124"/>
                      <a:pt x="1174147" y="1577029"/>
                      <a:pt x="1159097" y="1576648"/>
                    </a:cubicBezTo>
                    <a:cubicBezTo>
                      <a:pt x="1029462" y="1574171"/>
                      <a:pt x="900113" y="1559789"/>
                      <a:pt x="773049" y="1534166"/>
                    </a:cubicBezTo>
                    <a:cubicBezTo>
                      <a:pt x="498158" y="1478635"/>
                      <a:pt x="233839" y="1370431"/>
                      <a:pt x="0" y="1215555"/>
                    </a:cubicBezTo>
                    <a:cubicBezTo>
                      <a:pt x="168307" y="1221651"/>
                      <a:pt x="337852" y="1150309"/>
                      <a:pt x="451294" y="1025722"/>
                    </a:cubicBezTo>
                    <a:cubicBezTo>
                      <a:pt x="510159" y="961047"/>
                      <a:pt x="553212" y="882656"/>
                      <a:pt x="577977" y="798836"/>
                    </a:cubicBezTo>
                    <a:cubicBezTo>
                      <a:pt x="601027" y="721207"/>
                      <a:pt x="608267" y="638912"/>
                      <a:pt x="597694" y="558521"/>
                    </a:cubicBezTo>
                    <a:cubicBezTo>
                      <a:pt x="587883" y="484035"/>
                      <a:pt x="563689" y="411073"/>
                      <a:pt x="564261" y="335921"/>
                    </a:cubicBezTo>
                    <a:cubicBezTo>
                      <a:pt x="565404" y="187426"/>
                      <a:pt x="675704" y="46456"/>
                      <a:pt x="819626" y="9690"/>
                    </a:cubicBezTo>
                    <a:cubicBezTo>
                      <a:pt x="994886" y="-35078"/>
                      <a:pt x="1200436" y="79508"/>
                      <a:pt x="1233106" y="266008"/>
                    </a:cubicBezTo>
                    <a:cubicBezTo>
                      <a:pt x="1336072" y="362687"/>
                      <a:pt x="1468279" y="428409"/>
                      <a:pt x="1607915" y="449459"/>
                    </a:cubicBezTo>
                    <a:cubicBezTo>
                      <a:pt x="1709452" y="464699"/>
                      <a:pt x="1823180" y="461175"/>
                      <a:pt x="1899856" y="529279"/>
                    </a:cubicBezTo>
                    <a:cubicBezTo>
                      <a:pt x="1932813" y="558616"/>
                      <a:pt x="1954625" y="598240"/>
                      <a:pt x="1972818" y="638435"/>
                    </a:cubicBezTo>
                    <a:cubicBezTo>
                      <a:pt x="2060734" y="832555"/>
                      <a:pt x="2071497" y="1070965"/>
                      <a:pt x="1959959" y="1252607"/>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92" name="Google Shape;292;p8"/>
              <p:cNvSpPr/>
              <p:nvPr/>
            </p:nvSpPr>
            <p:spPr>
              <a:xfrm>
                <a:off x="10127074" y="607374"/>
                <a:ext cx="2023096" cy="3297806"/>
              </a:xfrm>
              <a:custGeom>
                <a:avLst/>
                <a:gdLst/>
                <a:ahLst/>
                <a:cxnLst/>
                <a:rect l="l" t="t" r="r" b="b"/>
                <a:pathLst>
                  <a:path w="2023096" h="3297806" extrusionOk="0">
                    <a:moveTo>
                      <a:pt x="1994807" y="516065"/>
                    </a:moveTo>
                    <a:cubicBezTo>
                      <a:pt x="1987854" y="342519"/>
                      <a:pt x="1983949" y="168402"/>
                      <a:pt x="2023097" y="0"/>
                    </a:cubicBezTo>
                    <a:cubicBezTo>
                      <a:pt x="1512271" y="49149"/>
                      <a:pt x="1020971" y="281083"/>
                      <a:pt x="658450" y="644271"/>
                    </a:cubicBezTo>
                    <a:cubicBezTo>
                      <a:pt x="295928" y="1007459"/>
                      <a:pt x="64566" y="1498949"/>
                      <a:pt x="16084" y="2009870"/>
                    </a:cubicBezTo>
                    <a:cubicBezTo>
                      <a:pt x="-1347" y="2193512"/>
                      <a:pt x="4082" y="2378297"/>
                      <a:pt x="21227" y="2562225"/>
                    </a:cubicBezTo>
                    <a:cubicBezTo>
                      <a:pt x="-31541" y="2704624"/>
                      <a:pt x="19418" y="2866454"/>
                      <a:pt x="115144" y="2982277"/>
                    </a:cubicBezTo>
                    <a:cubicBezTo>
                      <a:pt x="205536" y="3091529"/>
                      <a:pt x="331171" y="3165634"/>
                      <a:pt x="458996" y="3226975"/>
                    </a:cubicBezTo>
                    <a:cubicBezTo>
                      <a:pt x="529481" y="3260693"/>
                      <a:pt x="603205" y="3291745"/>
                      <a:pt x="681119" y="3296984"/>
                    </a:cubicBezTo>
                    <a:cubicBezTo>
                      <a:pt x="822756" y="3306604"/>
                      <a:pt x="955820" y="3230404"/>
                      <a:pt x="1068692" y="3144202"/>
                    </a:cubicBezTo>
                    <a:cubicBezTo>
                      <a:pt x="1435690" y="2864168"/>
                      <a:pt x="1691341" y="2454688"/>
                      <a:pt x="1835073" y="2016062"/>
                    </a:cubicBezTo>
                    <a:cubicBezTo>
                      <a:pt x="1978805" y="1577435"/>
                      <a:pt x="2015953" y="1109663"/>
                      <a:pt x="2000046" y="648367"/>
                    </a:cubicBezTo>
                    <a:cubicBezTo>
                      <a:pt x="1998522" y="604361"/>
                      <a:pt x="1996522" y="560261"/>
                      <a:pt x="1994807" y="516065"/>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nvGrpSpPr>
              <p:cNvPr id="293" name="Google Shape;293;p8"/>
              <p:cNvGrpSpPr/>
              <p:nvPr/>
            </p:nvGrpSpPr>
            <p:grpSpPr>
              <a:xfrm>
                <a:off x="9064692" y="4097256"/>
                <a:ext cx="1187658" cy="778187"/>
                <a:chOff x="5878910" y="4740292"/>
                <a:chExt cx="1187658" cy="806495"/>
              </a:xfrm>
            </p:grpSpPr>
            <p:sp>
              <p:nvSpPr>
                <p:cNvPr id="294" name="Google Shape;294;p8"/>
                <p:cNvSpPr/>
                <p:nvPr/>
              </p:nvSpPr>
              <p:spPr>
                <a:xfrm>
                  <a:off x="5892736" y="4754498"/>
                  <a:ext cx="1159097" cy="777811"/>
                </a:xfrm>
                <a:custGeom>
                  <a:avLst/>
                  <a:gdLst/>
                  <a:ahLst/>
                  <a:cxnLst/>
                  <a:rect l="l" t="t" r="r" b="b"/>
                  <a:pathLst>
                    <a:path w="1159097" h="777811" extrusionOk="0">
                      <a:moveTo>
                        <a:pt x="1159097" y="777812"/>
                      </a:moveTo>
                      <a:cubicBezTo>
                        <a:pt x="1029462" y="775335"/>
                        <a:pt x="900113" y="760952"/>
                        <a:pt x="773049" y="735330"/>
                      </a:cubicBezTo>
                      <a:cubicBezTo>
                        <a:pt x="498158" y="679799"/>
                        <a:pt x="233839" y="571595"/>
                        <a:pt x="0" y="416719"/>
                      </a:cubicBezTo>
                      <a:cubicBezTo>
                        <a:pt x="168307" y="422815"/>
                        <a:pt x="337852" y="351472"/>
                        <a:pt x="451294" y="226886"/>
                      </a:cubicBezTo>
                      <a:cubicBezTo>
                        <a:pt x="510159" y="162211"/>
                        <a:pt x="553212" y="83820"/>
                        <a:pt x="577977" y="0"/>
                      </a:cubicBezTo>
                      <a:cubicBezTo>
                        <a:pt x="635794" y="32575"/>
                        <a:pt x="618172" y="128206"/>
                        <a:pt x="579215" y="186214"/>
                      </a:cubicBezTo>
                      <a:cubicBezTo>
                        <a:pt x="538734" y="246697"/>
                        <a:pt x="483775" y="316802"/>
                        <a:pt x="512540" y="383762"/>
                      </a:cubicBezTo>
                      <a:cubicBezTo>
                        <a:pt x="589979" y="339090"/>
                        <a:pt x="667322" y="294513"/>
                        <a:pt x="744760" y="249936"/>
                      </a:cubicBezTo>
                      <a:cubicBezTo>
                        <a:pt x="777430" y="231077"/>
                        <a:pt x="823150" y="213836"/>
                        <a:pt x="848678" y="241554"/>
                      </a:cubicBezTo>
                      <a:cubicBezTo>
                        <a:pt x="881920" y="277654"/>
                        <a:pt x="834676" y="331946"/>
                        <a:pt x="790384" y="353187"/>
                      </a:cubicBezTo>
                      <a:cubicBezTo>
                        <a:pt x="751332" y="371856"/>
                        <a:pt x="708374" y="388239"/>
                        <a:pt x="682180" y="422815"/>
                      </a:cubicBezTo>
                      <a:cubicBezTo>
                        <a:pt x="656082" y="457486"/>
                        <a:pt x="658749" y="517779"/>
                        <a:pt x="698849" y="534162"/>
                      </a:cubicBezTo>
                      <a:cubicBezTo>
                        <a:pt x="724090" y="544544"/>
                        <a:pt x="752475" y="533781"/>
                        <a:pt x="778002" y="524161"/>
                      </a:cubicBezTo>
                      <a:cubicBezTo>
                        <a:pt x="875062" y="487299"/>
                        <a:pt x="977360" y="464630"/>
                        <a:pt x="1080897" y="456819"/>
                      </a:cubicBezTo>
                      <a:cubicBezTo>
                        <a:pt x="1089374" y="456247"/>
                        <a:pt x="1098709" y="455962"/>
                        <a:pt x="1105281" y="461296"/>
                      </a:cubicBezTo>
                      <a:cubicBezTo>
                        <a:pt x="1120712" y="473964"/>
                        <a:pt x="1104710" y="498253"/>
                        <a:pt x="1088898" y="510349"/>
                      </a:cubicBezTo>
                      <a:cubicBezTo>
                        <a:pt x="1036130" y="550736"/>
                        <a:pt x="978408" y="584740"/>
                        <a:pt x="917448" y="611124"/>
                      </a:cubicBezTo>
                      <a:cubicBezTo>
                        <a:pt x="882110" y="626459"/>
                        <a:pt x="839248" y="668369"/>
                        <a:pt x="868680" y="693230"/>
                      </a:cubicBezTo>
                      <a:cubicBezTo>
                        <a:pt x="875824" y="699325"/>
                        <a:pt x="885444" y="701326"/>
                        <a:pt x="894683" y="702469"/>
                      </a:cubicBezTo>
                      <a:cubicBezTo>
                        <a:pt x="948404" y="709422"/>
                        <a:pt x="1003363" y="696563"/>
                        <a:pt x="1056989" y="704374"/>
                      </a:cubicBezTo>
                      <a:cubicBezTo>
                        <a:pt x="1100423" y="710755"/>
                        <a:pt x="1145857" y="738759"/>
                        <a:pt x="1159097" y="777812"/>
                      </a:cubicBezTo>
                      <a:close/>
                    </a:path>
                  </a:pathLst>
                </a:custGeom>
                <a:solidFill>
                  <a:srgbClr val="F4705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95" name="Google Shape;295;p8"/>
                <p:cNvSpPr/>
                <p:nvPr/>
              </p:nvSpPr>
              <p:spPr>
                <a:xfrm>
                  <a:off x="5878910" y="4740292"/>
                  <a:ext cx="1187658" cy="806495"/>
                </a:xfrm>
                <a:custGeom>
                  <a:avLst/>
                  <a:gdLst/>
                  <a:ahLst/>
                  <a:cxnLst/>
                  <a:rect l="l" t="t" r="r" b="b"/>
                  <a:pathLst>
                    <a:path w="1187658" h="806495" extrusionOk="0">
                      <a:moveTo>
                        <a:pt x="1172923" y="777730"/>
                      </a:moveTo>
                      <a:cubicBezTo>
                        <a:pt x="1007188" y="774396"/>
                        <a:pt x="842120" y="751822"/>
                        <a:pt x="681433" y="710769"/>
                      </a:cubicBezTo>
                      <a:cubicBezTo>
                        <a:pt x="531700" y="672478"/>
                        <a:pt x="386063" y="618567"/>
                        <a:pt x="247855" y="549510"/>
                      </a:cubicBezTo>
                      <a:cubicBezTo>
                        <a:pt x="169655" y="510458"/>
                        <a:pt x="93931" y="466738"/>
                        <a:pt x="21065" y="418542"/>
                      </a:cubicBezTo>
                      <a:cubicBezTo>
                        <a:pt x="18684" y="427400"/>
                        <a:pt x="16302" y="436258"/>
                        <a:pt x="13826" y="445212"/>
                      </a:cubicBezTo>
                      <a:cubicBezTo>
                        <a:pt x="216613" y="451879"/>
                        <a:pt x="416829" y="350724"/>
                        <a:pt x="529510" y="181560"/>
                      </a:cubicBezTo>
                      <a:cubicBezTo>
                        <a:pt x="562942" y="131268"/>
                        <a:pt x="588279" y="75737"/>
                        <a:pt x="605614" y="17920"/>
                      </a:cubicBezTo>
                      <a:cubicBezTo>
                        <a:pt x="598661" y="20778"/>
                        <a:pt x="591613" y="23635"/>
                        <a:pt x="584659" y="26493"/>
                      </a:cubicBezTo>
                      <a:cubicBezTo>
                        <a:pt x="639142" y="58592"/>
                        <a:pt x="610472" y="145365"/>
                        <a:pt x="584755" y="186894"/>
                      </a:cubicBezTo>
                      <a:cubicBezTo>
                        <a:pt x="545988" y="249568"/>
                        <a:pt x="480265" y="322339"/>
                        <a:pt x="512650" y="401683"/>
                      </a:cubicBezTo>
                      <a:cubicBezTo>
                        <a:pt x="516079" y="410065"/>
                        <a:pt x="524842" y="415303"/>
                        <a:pt x="533605" y="410255"/>
                      </a:cubicBezTo>
                      <a:cubicBezTo>
                        <a:pt x="600090" y="371869"/>
                        <a:pt x="666669" y="333484"/>
                        <a:pt x="733249" y="295193"/>
                      </a:cubicBezTo>
                      <a:cubicBezTo>
                        <a:pt x="759443" y="280143"/>
                        <a:pt x="786494" y="260808"/>
                        <a:pt x="817069" y="256236"/>
                      </a:cubicBezTo>
                      <a:cubicBezTo>
                        <a:pt x="839453" y="252902"/>
                        <a:pt x="864313" y="265284"/>
                        <a:pt x="858503" y="291288"/>
                      </a:cubicBezTo>
                      <a:cubicBezTo>
                        <a:pt x="852979" y="315958"/>
                        <a:pt x="829261" y="336341"/>
                        <a:pt x="808592" y="348819"/>
                      </a:cubicBezTo>
                      <a:cubicBezTo>
                        <a:pt x="783446" y="363964"/>
                        <a:pt x="755157" y="373108"/>
                        <a:pt x="730106" y="388633"/>
                      </a:cubicBezTo>
                      <a:cubicBezTo>
                        <a:pt x="707056" y="402921"/>
                        <a:pt x="684862" y="421780"/>
                        <a:pt x="673813" y="447117"/>
                      </a:cubicBezTo>
                      <a:cubicBezTo>
                        <a:pt x="664384" y="468643"/>
                        <a:pt x="661621" y="494170"/>
                        <a:pt x="668574" y="516840"/>
                      </a:cubicBezTo>
                      <a:cubicBezTo>
                        <a:pt x="675623" y="539985"/>
                        <a:pt x="692768" y="558655"/>
                        <a:pt x="716581" y="564560"/>
                      </a:cubicBezTo>
                      <a:cubicBezTo>
                        <a:pt x="749537" y="572751"/>
                        <a:pt x="782113" y="556750"/>
                        <a:pt x="812402" y="545891"/>
                      </a:cubicBezTo>
                      <a:cubicBezTo>
                        <a:pt x="879363" y="521698"/>
                        <a:pt x="948705" y="504267"/>
                        <a:pt x="1019095" y="493694"/>
                      </a:cubicBezTo>
                      <a:cubicBezTo>
                        <a:pt x="1036906" y="491027"/>
                        <a:pt x="1054813" y="488836"/>
                        <a:pt x="1072720" y="487122"/>
                      </a:cubicBezTo>
                      <a:cubicBezTo>
                        <a:pt x="1080055" y="486455"/>
                        <a:pt x="1110344" y="479597"/>
                        <a:pt x="1111201" y="490170"/>
                      </a:cubicBezTo>
                      <a:cubicBezTo>
                        <a:pt x="1112154" y="501600"/>
                        <a:pt x="1093008" y="514268"/>
                        <a:pt x="1085484" y="519792"/>
                      </a:cubicBezTo>
                      <a:cubicBezTo>
                        <a:pt x="1071291" y="530270"/>
                        <a:pt x="1056718" y="540367"/>
                        <a:pt x="1041859" y="549987"/>
                      </a:cubicBezTo>
                      <a:cubicBezTo>
                        <a:pt x="1012713" y="568751"/>
                        <a:pt x="982423" y="585706"/>
                        <a:pt x="951181" y="600660"/>
                      </a:cubicBezTo>
                      <a:cubicBezTo>
                        <a:pt x="924988" y="613138"/>
                        <a:pt x="898698" y="623425"/>
                        <a:pt x="878601" y="645427"/>
                      </a:cubicBezTo>
                      <a:cubicBezTo>
                        <a:pt x="860980" y="664668"/>
                        <a:pt x="848883" y="694005"/>
                        <a:pt x="870314" y="715531"/>
                      </a:cubicBezTo>
                      <a:cubicBezTo>
                        <a:pt x="881744" y="727057"/>
                        <a:pt x="897556" y="729819"/>
                        <a:pt x="913081" y="731533"/>
                      </a:cubicBezTo>
                      <a:cubicBezTo>
                        <a:pt x="934036" y="733819"/>
                        <a:pt x="955182" y="733248"/>
                        <a:pt x="976232" y="732295"/>
                      </a:cubicBezTo>
                      <a:cubicBezTo>
                        <a:pt x="1014237" y="730581"/>
                        <a:pt x="1054337" y="726104"/>
                        <a:pt x="1091104" y="738010"/>
                      </a:cubicBezTo>
                      <a:cubicBezTo>
                        <a:pt x="1119393" y="747250"/>
                        <a:pt x="1148730" y="766776"/>
                        <a:pt x="1159207" y="795827"/>
                      </a:cubicBezTo>
                      <a:cubicBezTo>
                        <a:pt x="1165399" y="812972"/>
                        <a:pt x="1193021" y="805543"/>
                        <a:pt x="1186734" y="788207"/>
                      </a:cubicBezTo>
                      <a:cubicBezTo>
                        <a:pt x="1164827" y="727818"/>
                        <a:pt x="1098914" y="703244"/>
                        <a:pt x="1039478" y="701815"/>
                      </a:cubicBezTo>
                      <a:cubicBezTo>
                        <a:pt x="1001759" y="700863"/>
                        <a:pt x="964231" y="706197"/>
                        <a:pt x="926512" y="704101"/>
                      </a:cubicBezTo>
                      <a:cubicBezTo>
                        <a:pt x="915748" y="703530"/>
                        <a:pt x="893269" y="704292"/>
                        <a:pt x="887935" y="691909"/>
                      </a:cubicBezTo>
                      <a:cubicBezTo>
                        <a:pt x="884030" y="682860"/>
                        <a:pt x="893174" y="671907"/>
                        <a:pt x="898794" y="665716"/>
                      </a:cubicBezTo>
                      <a:cubicBezTo>
                        <a:pt x="918987" y="643713"/>
                        <a:pt x="947086" y="634569"/>
                        <a:pt x="973279" y="621710"/>
                      </a:cubicBezTo>
                      <a:cubicBezTo>
                        <a:pt x="1004998" y="606184"/>
                        <a:pt x="1035763" y="588468"/>
                        <a:pt x="1065196" y="568942"/>
                      </a:cubicBezTo>
                      <a:cubicBezTo>
                        <a:pt x="1090056" y="552463"/>
                        <a:pt x="1123203" y="534556"/>
                        <a:pt x="1135681" y="506076"/>
                      </a:cubicBezTo>
                      <a:cubicBezTo>
                        <a:pt x="1140824" y="494361"/>
                        <a:pt x="1141491" y="481216"/>
                        <a:pt x="1133775" y="470453"/>
                      </a:cubicBezTo>
                      <a:cubicBezTo>
                        <a:pt x="1123489" y="456356"/>
                        <a:pt x="1106248" y="455975"/>
                        <a:pt x="1090437" y="457118"/>
                      </a:cubicBezTo>
                      <a:cubicBezTo>
                        <a:pt x="1018237" y="462547"/>
                        <a:pt x="946419" y="475597"/>
                        <a:pt x="876886" y="495313"/>
                      </a:cubicBezTo>
                      <a:cubicBezTo>
                        <a:pt x="841453" y="505315"/>
                        <a:pt x="807354" y="518364"/>
                        <a:pt x="772588" y="530365"/>
                      </a:cubicBezTo>
                      <a:cubicBezTo>
                        <a:pt x="746965" y="539224"/>
                        <a:pt x="712866" y="545701"/>
                        <a:pt x="698769" y="515983"/>
                      </a:cubicBezTo>
                      <a:cubicBezTo>
                        <a:pt x="689720" y="496837"/>
                        <a:pt x="692482" y="472072"/>
                        <a:pt x="702388" y="453880"/>
                      </a:cubicBezTo>
                      <a:cubicBezTo>
                        <a:pt x="716676" y="427686"/>
                        <a:pt x="745156" y="411779"/>
                        <a:pt x="770873" y="399016"/>
                      </a:cubicBezTo>
                      <a:cubicBezTo>
                        <a:pt x="797829" y="385585"/>
                        <a:pt x="825261" y="375108"/>
                        <a:pt x="848216" y="355105"/>
                      </a:cubicBezTo>
                      <a:cubicBezTo>
                        <a:pt x="867933" y="337960"/>
                        <a:pt x="886316" y="313957"/>
                        <a:pt x="887935" y="286906"/>
                      </a:cubicBezTo>
                      <a:cubicBezTo>
                        <a:pt x="889745" y="258046"/>
                        <a:pt x="867456" y="232900"/>
                        <a:pt x="839453" y="228137"/>
                      </a:cubicBezTo>
                      <a:cubicBezTo>
                        <a:pt x="806973" y="222708"/>
                        <a:pt x="774683" y="238519"/>
                        <a:pt x="747346" y="254235"/>
                      </a:cubicBezTo>
                      <a:cubicBezTo>
                        <a:pt x="671241" y="297955"/>
                        <a:pt x="595232" y="341866"/>
                        <a:pt x="519223" y="385681"/>
                      </a:cubicBezTo>
                      <a:cubicBezTo>
                        <a:pt x="526176" y="388538"/>
                        <a:pt x="533224" y="391396"/>
                        <a:pt x="540177" y="394253"/>
                      </a:cubicBezTo>
                      <a:cubicBezTo>
                        <a:pt x="514269" y="330626"/>
                        <a:pt x="565038" y="267190"/>
                        <a:pt x="598947" y="217374"/>
                      </a:cubicBezTo>
                      <a:cubicBezTo>
                        <a:pt x="628474" y="173845"/>
                        <a:pt x="649906" y="120219"/>
                        <a:pt x="641428" y="66688"/>
                      </a:cubicBezTo>
                      <a:cubicBezTo>
                        <a:pt x="637142" y="39733"/>
                        <a:pt x="622759" y="15920"/>
                        <a:pt x="599042" y="1918"/>
                      </a:cubicBezTo>
                      <a:cubicBezTo>
                        <a:pt x="590946" y="-2844"/>
                        <a:pt x="580659" y="1728"/>
                        <a:pt x="578087" y="10491"/>
                      </a:cubicBezTo>
                      <a:cubicBezTo>
                        <a:pt x="549322" y="106693"/>
                        <a:pt x="496648" y="194895"/>
                        <a:pt x="423020" y="263475"/>
                      </a:cubicBezTo>
                      <a:cubicBezTo>
                        <a:pt x="353011" y="328721"/>
                        <a:pt x="266239" y="375393"/>
                        <a:pt x="173560" y="399206"/>
                      </a:cubicBezTo>
                      <a:cubicBezTo>
                        <a:pt x="121363" y="412636"/>
                        <a:pt x="67738" y="418447"/>
                        <a:pt x="13826" y="416732"/>
                      </a:cubicBezTo>
                      <a:cubicBezTo>
                        <a:pt x="-1033" y="416256"/>
                        <a:pt x="-4653" y="435973"/>
                        <a:pt x="6587" y="443402"/>
                      </a:cubicBezTo>
                      <a:cubicBezTo>
                        <a:pt x="136984" y="529603"/>
                        <a:pt x="276621" y="601326"/>
                        <a:pt x="422353" y="657905"/>
                      </a:cubicBezTo>
                      <a:cubicBezTo>
                        <a:pt x="571610" y="715817"/>
                        <a:pt x="727248" y="757441"/>
                        <a:pt x="885649" y="781635"/>
                      </a:cubicBezTo>
                      <a:cubicBezTo>
                        <a:pt x="980804" y="796113"/>
                        <a:pt x="1076721" y="804495"/>
                        <a:pt x="1172923" y="806495"/>
                      </a:cubicBezTo>
                      <a:cubicBezTo>
                        <a:pt x="1191307" y="806685"/>
                        <a:pt x="1191307" y="778110"/>
                        <a:pt x="1172923" y="77773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296" name="Google Shape;296;p8"/>
              <p:cNvGrpSpPr/>
              <p:nvPr/>
            </p:nvGrpSpPr>
            <p:grpSpPr>
              <a:xfrm>
                <a:off x="9752237" y="3647003"/>
                <a:ext cx="1217427" cy="962691"/>
                <a:chOff x="6598538" y="4273962"/>
                <a:chExt cx="1217427" cy="962691"/>
              </a:xfrm>
            </p:grpSpPr>
            <p:sp>
              <p:nvSpPr>
                <p:cNvPr id="297" name="Google Shape;297;p8"/>
                <p:cNvSpPr/>
                <p:nvPr/>
              </p:nvSpPr>
              <p:spPr>
                <a:xfrm>
                  <a:off x="6598538" y="4273962"/>
                  <a:ext cx="314896" cy="466915"/>
                </a:xfrm>
                <a:custGeom>
                  <a:avLst/>
                  <a:gdLst/>
                  <a:ahLst/>
                  <a:cxnLst/>
                  <a:rect l="l" t="t" r="r" b="b"/>
                  <a:pathLst>
                    <a:path w="314896" h="466915" extrusionOk="0">
                      <a:moveTo>
                        <a:pt x="10097" y="466916"/>
                      </a:moveTo>
                      <a:cubicBezTo>
                        <a:pt x="1905" y="439388"/>
                        <a:pt x="0" y="413004"/>
                        <a:pt x="0" y="386810"/>
                      </a:cubicBezTo>
                      <a:cubicBezTo>
                        <a:pt x="476" y="373952"/>
                        <a:pt x="1238" y="360902"/>
                        <a:pt x="2667" y="348139"/>
                      </a:cubicBezTo>
                      <a:cubicBezTo>
                        <a:pt x="4382" y="335471"/>
                        <a:pt x="6668" y="322897"/>
                        <a:pt x="9335" y="310420"/>
                      </a:cubicBezTo>
                      <a:cubicBezTo>
                        <a:pt x="20669" y="260890"/>
                        <a:pt x="41339" y="214313"/>
                        <a:pt x="68675" y="172212"/>
                      </a:cubicBezTo>
                      <a:cubicBezTo>
                        <a:pt x="96107" y="130112"/>
                        <a:pt x="130302" y="92488"/>
                        <a:pt x="171164" y="62103"/>
                      </a:cubicBezTo>
                      <a:cubicBezTo>
                        <a:pt x="181451" y="54578"/>
                        <a:pt x="192119" y="47530"/>
                        <a:pt x="202978" y="40862"/>
                      </a:cubicBezTo>
                      <a:cubicBezTo>
                        <a:pt x="214122" y="34385"/>
                        <a:pt x="225742" y="28480"/>
                        <a:pt x="237363" y="22860"/>
                      </a:cubicBezTo>
                      <a:cubicBezTo>
                        <a:pt x="261366" y="12383"/>
                        <a:pt x="286417" y="3524"/>
                        <a:pt x="314897" y="0"/>
                      </a:cubicBezTo>
                      <a:cubicBezTo>
                        <a:pt x="312039" y="14383"/>
                        <a:pt x="308134" y="27146"/>
                        <a:pt x="303943" y="39338"/>
                      </a:cubicBezTo>
                      <a:cubicBezTo>
                        <a:pt x="300038" y="51911"/>
                        <a:pt x="295656" y="63627"/>
                        <a:pt x="291084" y="75057"/>
                      </a:cubicBezTo>
                      <a:cubicBezTo>
                        <a:pt x="286607" y="86487"/>
                        <a:pt x="282131" y="97822"/>
                        <a:pt x="277177" y="108395"/>
                      </a:cubicBezTo>
                      <a:cubicBezTo>
                        <a:pt x="272606" y="119348"/>
                        <a:pt x="267652" y="129826"/>
                        <a:pt x="262414" y="140018"/>
                      </a:cubicBezTo>
                      <a:cubicBezTo>
                        <a:pt x="242221" y="181166"/>
                        <a:pt x="220218" y="218980"/>
                        <a:pt x="196215" y="255556"/>
                      </a:cubicBezTo>
                      <a:cubicBezTo>
                        <a:pt x="172212" y="292132"/>
                        <a:pt x="146495" y="327565"/>
                        <a:pt x="116872" y="362617"/>
                      </a:cubicBezTo>
                      <a:cubicBezTo>
                        <a:pt x="109633" y="371475"/>
                        <a:pt x="102013" y="380238"/>
                        <a:pt x="93821" y="388811"/>
                      </a:cubicBezTo>
                      <a:cubicBezTo>
                        <a:pt x="86106" y="397669"/>
                        <a:pt x="77629" y="406241"/>
                        <a:pt x="68866" y="415004"/>
                      </a:cubicBezTo>
                      <a:cubicBezTo>
                        <a:pt x="60293" y="423767"/>
                        <a:pt x="51340" y="432530"/>
                        <a:pt x="41434" y="441103"/>
                      </a:cubicBezTo>
                      <a:cubicBezTo>
                        <a:pt x="32099" y="449771"/>
                        <a:pt x="22003" y="458534"/>
                        <a:pt x="10097" y="466916"/>
                      </a:cubicBezTo>
                      <a:close/>
                    </a:path>
                  </a:pathLst>
                </a:custGeom>
                <a:solidFill>
                  <a:srgbClr val="000000">
                    <a:alpha val="47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98" name="Google Shape;298;p8"/>
                <p:cNvSpPr/>
                <p:nvPr/>
              </p:nvSpPr>
              <p:spPr>
                <a:xfrm>
                  <a:off x="6812840" y="4359401"/>
                  <a:ext cx="278152" cy="693420"/>
                </a:xfrm>
                <a:custGeom>
                  <a:avLst/>
                  <a:gdLst/>
                  <a:ahLst/>
                  <a:cxnLst/>
                  <a:rect l="l" t="t" r="r" b="b"/>
                  <a:pathLst>
                    <a:path w="278152" h="693420" extrusionOk="0">
                      <a:moveTo>
                        <a:pt x="275569" y="0"/>
                      </a:moveTo>
                      <a:cubicBezTo>
                        <a:pt x="277760" y="17526"/>
                        <a:pt x="278236" y="34385"/>
                        <a:pt x="278141" y="51054"/>
                      </a:cubicBezTo>
                      <a:cubicBezTo>
                        <a:pt x="278141" y="67723"/>
                        <a:pt x="277284" y="84106"/>
                        <a:pt x="276141" y="100298"/>
                      </a:cubicBezTo>
                      <a:cubicBezTo>
                        <a:pt x="273474" y="132588"/>
                        <a:pt x="269093" y="164306"/>
                        <a:pt x="262996" y="195263"/>
                      </a:cubicBezTo>
                      <a:cubicBezTo>
                        <a:pt x="250900" y="257270"/>
                        <a:pt x="232612" y="316802"/>
                        <a:pt x="210037" y="374618"/>
                      </a:cubicBezTo>
                      <a:cubicBezTo>
                        <a:pt x="187273" y="432435"/>
                        <a:pt x="160031" y="488442"/>
                        <a:pt x="126694" y="542068"/>
                      </a:cubicBezTo>
                      <a:cubicBezTo>
                        <a:pt x="110120" y="568928"/>
                        <a:pt x="91737" y="595027"/>
                        <a:pt x="71639" y="620459"/>
                      </a:cubicBezTo>
                      <a:cubicBezTo>
                        <a:pt x="61352" y="633127"/>
                        <a:pt x="50875" y="645700"/>
                        <a:pt x="39540" y="657892"/>
                      </a:cubicBezTo>
                      <a:cubicBezTo>
                        <a:pt x="28205" y="670084"/>
                        <a:pt x="16299" y="682085"/>
                        <a:pt x="2678" y="693420"/>
                      </a:cubicBezTo>
                      <a:cubicBezTo>
                        <a:pt x="392" y="675894"/>
                        <a:pt x="-84" y="658939"/>
                        <a:pt x="11" y="642271"/>
                      </a:cubicBezTo>
                      <a:cubicBezTo>
                        <a:pt x="-84" y="625602"/>
                        <a:pt x="869" y="609219"/>
                        <a:pt x="2011" y="593027"/>
                      </a:cubicBezTo>
                      <a:cubicBezTo>
                        <a:pt x="4678" y="560737"/>
                        <a:pt x="9060" y="529019"/>
                        <a:pt x="15156" y="498062"/>
                      </a:cubicBezTo>
                      <a:cubicBezTo>
                        <a:pt x="27348" y="436150"/>
                        <a:pt x="45541" y="376523"/>
                        <a:pt x="68305" y="318802"/>
                      </a:cubicBezTo>
                      <a:cubicBezTo>
                        <a:pt x="91165" y="261080"/>
                        <a:pt x="118502" y="205073"/>
                        <a:pt x="151840" y="151447"/>
                      </a:cubicBezTo>
                      <a:cubicBezTo>
                        <a:pt x="168509" y="124587"/>
                        <a:pt x="186796" y="98488"/>
                        <a:pt x="206894" y="73057"/>
                      </a:cubicBezTo>
                      <a:cubicBezTo>
                        <a:pt x="217086" y="60388"/>
                        <a:pt x="227563" y="47816"/>
                        <a:pt x="238994" y="35624"/>
                      </a:cubicBezTo>
                      <a:cubicBezTo>
                        <a:pt x="250138" y="23336"/>
                        <a:pt x="262044" y="11335"/>
                        <a:pt x="275569" y="0"/>
                      </a:cubicBezTo>
                      <a:close/>
                    </a:path>
                  </a:pathLst>
                </a:custGeom>
                <a:solidFill>
                  <a:srgbClr val="000000">
                    <a:alpha val="47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99" name="Google Shape;299;p8"/>
                <p:cNvSpPr/>
                <p:nvPr/>
              </p:nvSpPr>
              <p:spPr>
                <a:xfrm>
                  <a:off x="7148798" y="4457985"/>
                  <a:ext cx="304561" cy="593216"/>
                </a:xfrm>
                <a:custGeom>
                  <a:avLst/>
                  <a:gdLst/>
                  <a:ahLst/>
                  <a:cxnLst/>
                  <a:rect l="l" t="t" r="r" b="b"/>
                  <a:pathLst>
                    <a:path w="304561" h="593216" extrusionOk="0">
                      <a:moveTo>
                        <a:pt x="270129" y="0"/>
                      </a:moveTo>
                      <a:cubicBezTo>
                        <a:pt x="277559" y="14288"/>
                        <a:pt x="283178" y="28861"/>
                        <a:pt x="288131" y="43624"/>
                      </a:cubicBezTo>
                      <a:cubicBezTo>
                        <a:pt x="292513" y="58388"/>
                        <a:pt x="295942" y="73247"/>
                        <a:pt x="298990" y="88392"/>
                      </a:cubicBezTo>
                      <a:cubicBezTo>
                        <a:pt x="301180" y="103346"/>
                        <a:pt x="302990" y="118491"/>
                        <a:pt x="304038" y="133731"/>
                      </a:cubicBezTo>
                      <a:cubicBezTo>
                        <a:pt x="304800" y="148876"/>
                        <a:pt x="304610" y="163925"/>
                        <a:pt x="304229" y="179165"/>
                      </a:cubicBezTo>
                      <a:cubicBezTo>
                        <a:pt x="301180" y="239554"/>
                        <a:pt x="285750" y="298990"/>
                        <a:pt x="260890" y="353949"/>
                      </a:cubicBezTo>
                      <a:cubicBezTo>
                        <a:pt x="235934" y="408813"/>
                        <a:pt x="201263" y="459486"/>
                        <a:pt x="157734" y="501491"/>
                      </a:cubicBezTo>
                      <a:cubicBezTo>
                        <a:pt x="146590" y="511778"/>
                        <a:pt x="135255" y="521780"/>
                        <a:pt x="123349" y="531209"/>
                      </a:cubicBezTo>
                      <a:cubicBezTo>
                        <a:pt x="111157" y="540353"/>
                        <a:pt x="98584" y="548926"/>
                        <a:pt x="85820" y="557117"/>
                      </a:cubicBezTo>
                      <a:cubicBezTo>
                        <a:pt x="72390" y="564737"/>
                        <a:pt x="58960" y="571976"/>
                        <a:pt x="44863" y="578263"/>
                      </a:cubicBezTo>
                      <a:cubicBezTo>
                        <a:pt x="30385" y="584168"/>
                        <a:pt x="15716" y="589502"/>
                        <a:pt x="0" y="593217"/>
                      </a:cubicBezTo>
                      <a:cubicBezTo>
                        <a:pt x="3905" y="577215"/>
                        <a:pt x="8858" y="562832"/>
                        <a:pt x="14002" y="549021"/>
                      </a:cubicBezTo>
                      <a:cubicBezTo>
                        <a:pt x="18574" y="534734"/>
                        <a:pt x="23717" y="521303"/>
                        <a:pt x="28956" y="508254"/>
                      </a:cubicBezTo>
                      <a:cubicBezTo>
                        <a:pt x="33814" y="494919"/>
                        <a:pt x="38862" y="481965"/>
                        <a:pt x="44291" y="469582"/>
                      </a:cubicBezTo>
                      <a:cubicBezTo>
                        <a:pt x="48959" y="456629"/>
                        <a:pt x="54197" y="444341"/>
                        <a:pt x="59627" y="432245"/>
                      </a:cubicBezTo>
                      <a:cubicBezTo>
                        <a:pt x="80201" y="383381"/>
                        <a:pt x="100965" y="336995"/>
                        <a:pt x="122111" y="290703"/>
                      </a:cubicBezTo>
                      <a:cubicBezTo>
                        <a:pt x="143351" y="244412"/>
                        <a:pt x="164592" y="198215"/>
                        <a:pt x="188023" y="150686"/>
                      </a:cubicBezTo>
                      <a:cubicBezTo>
                        <a:pt x="193548" y="138684"/>
                        <a:pt x="199454" y="126682"/>
                        <a:pt x="206121" y="114586"/>
                      </a:cubicBezTo>
                      <a:cubicBezTo>
                        <a:pt x="211931" y="102394"/>
                        <a:pt x="218408" y="90106"/>
                        <a:pt x="225171" y="77629"/>
                      </a:cubicBezTo>
                      <a:cubicBezTo>
                        <a:pt x="231553" y="65151"/>
                        <a:pt x="238315" y="52483"/>
                        <a:pt x="246031" y="39529"/>
                      </a:cubicBezTo>
                      <a:cubicBezTo>
                        <a:pt x="253174" y="26575"/>
                        <a:pt x="260699" y="13430"/>
                        <a:pt x="270129" y="0"/>
                      </a:cubicBezTo>
                      <a:close/>
                    </a:path>
                  </a:pathLst>
                </a:custGeom>
                <a:solidFill>
                  <a:srgbClr val="000000">
                    <a:alpha val="47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00" name="Google Shape;300;p8"/>
                <p:cNvSpPr/>
                <p:nvPr/>
              </p:nvSpPr>
              <p:spPr>
                <a:xfrm>
                  <a:off x="7452836" y="4593526"/>
                  <a:ext cx="363129" cy="643127"/>
                </a:xfrm>
                <a:custGeom>
                  <a:avLst/>
                  <a:gdLst/>
                  <a:ahLst/>
                  <a:cxnLst/>
                  <a:rect l="l" t="t" r="r" b="b"/>
                  <a:pathLst>
                    <a:path w="363129" h="643127" extrusionOk="0">
                      <a:moveTo>
                        <a:pt x="339852" y="0"/>
                      </a:moveTo>
                      <a:cubicBezTo>
                        <a:pt x="346234" y="16288"/>
                        <a:pt x="350710" y="32766"/>
                        <a:pt x="354616" y="49435"/>
                      </a:cubicBezTo>
                      <a:cubicBezTo>
                        <a:pt x="357854" y="66008"/>
                        <a:pt x="360045" y="82677"/>
                        <a:pt x="361855" y="99536"/>
                      </a:cubicBezTo>
                      <a:cubicBezTo>
                        <a:pt x="362712" y="116205"/>
                        <a:pt x="363283" y="132969"/>
                        <a:pt x="363093" y="149733"/>
                      </a:cubicBezTo>
                      <a:cubicBezTo>
                        <a:pt x="362426" y="166402"/>
                        <a:pt x="360997" y="183071"/>
                        <a:pt x="359188" y="199739"/>
                      </a:cubicBezTo>
                      <a:cubicBezTo>
                        <a:pt x="350615" y="266033"/>
                        <a:pt x="329279" y="330327"/>
                        <a:pt x="298228" y="389382"/>
                      </a:cubicBezTo>
                      <a:cubicBezTo>
                        <a:pt x="267081" y="448437"/>
                        <a:pt x="226028" y="502348"/>
                        <a:pt x="176117" y="546735"/>
                      </a:cubicBezTo>
                      <a:cubicBezTo>
                        <a:pt x="163354" y="557593"/>
                        <a:pt x="150400" y="568166"/>
                        <a:pt x="136969" y="578072"/>
                      </a:cubicBezTo>
                      <a:cubicBezTo>
                        <a:pt x="123158" y="587692"/>
                        <a:pt x="109061" y="596741"/>
                        <a:pt x="94774" y="605314"/>
                      </a:cubicBezTo>
                      <a:cubicBezTo>
                        <a:pt x="79819" y="613220"/>
                        <a:pt x="64770" y="620839"/>
                        <a:pt x="49244" y="627507"/>
                      </a:cubicBezTo>
                      <a:cubicBezTo>
                        <a:pt x="33242" y="633698"/>
                        <a:pt x="17145" y="639223"/>
                        <a:pt x="0" y="643128"/>
                      </a:cubicBezTo>
                      <a:cubicBezTo>
                        <a:pt x="6001" y="626269"/>
                        <a:pt x="12954" y="611124"/>
                        <a:pt x="20098" y="596646"/>
                      </a:cubicBezTo>
                      <a:cubicBezTo>
                        <a:pt x="26670" y="581501"/>
                        <a:pt x="33718" y="567309"/>
                        <a:pt x="40767" y="553402"/>
                      </a:cubicBezTo>
                      <a:cubicBezTo>
                        <a:pt x="47530" y="539210"/>
                        <a:pt x="54292" y="525399"/>
                        <a:pt x="61531" y="512159"/>
                      </a:cubicBezTo>
                      <a:cubicBezTo>
                        <a:pt x="68008" y="498253"/>
                        <a:pt x="74962" y="485013"/>
                        <a:pt x="82105" y="472059"/>
                      </a:cubicBezTo>
                      <a:cubicBezTo>
                        <a:pt x="109538" y="419386"/>
                        <a:pt x="136493" y="368903"/>
                        <a:pt x="163354" y="318230"/>
                      </a:cubicBezTo>
                      <a:lnTo>
                        <a:pt x="244888" y="164497"/>
                      </a:lnTo>
                      <a:cubicBezTo>
                        <a:pt x="251555" y="151352"/>
                        <a:pt x="258604" y="138113"/>
                        <a:pt x="266414" y="124968"/>
                      </a:cubicBezTo>
                      <a:cubicBezTo>
                        <a:pt x="273272" y="111538"/>
                        <a:pt x="280797" y="98107"/>
                        <a:pt x="288798" y="84487"/>
                      </a:cubicBezTo>
                      <a:cubicBezTo>
                        <a:pt x="296227" y="70771"/>
                        <a:pt x="303943" y="56959"/>
                        <a:pt x="312801" y="42958"/>
                      </a:cubicBezTo>
                      <a:cubicBezTo>
                        <a:pt x="320897" y="28765"/>
                        <a:pt x="329470" y="14478"/>
                        <a:pt x="339852" y="0"/>
                      </a:cubicBezTo>
                      <a:close/>
                    </a:path>
                  </a:pathLst>
                </a:custGeom>
                <a:solidFill>
                  <a:srgbClr val="000000">
                    <a:alpha val="47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301" name="Google Shape;301;p8"/>
              <p:cNvSpPr/>
              <p:nvPr/>
            </p:nvSpPr>
            <p:spPr>
              <a:xfrm>
                <a:off x="10127087" y="2785030"/>
                <a:ext cx="1439839" cy="1097325"/>
              </a:xfrm>
              <a:custGeom>
                <a:avLst/>
                <a:gdLst/>
                <a:ahLst/>
                <a:cxnLst/>
                <a:rect l="l" t="t" r="r" b="b"/>
                <a:pathLst>
                  <a:path w="1439839" h="1097325" extrusionOk="0">
                    <a:moveTo>
                      <a:pt x="1439840" y="572357"/>
                    </a:moveTo>
                    <a:cubicBezTo>
                      <a:pt x="1332398" y="711232"/>
                      <a:pt x="1208573" y="836962"/>
                      <a:pt x="1068650" y="943737"/>
                    </a:cubicBezTo>
                    <a:cubicBezTo>
                      <a:pt x="955779" y="1029843"/>
                      <a:pt x="822715" y="1106043"/>
                      <a:pt x="681078" y="1096518"/>
                    </a:cubicBezTo>
                    <a:cubicBezTo>
                      <a:pt x="603164" y="1091184"/>
                      <a:pt x="529440" y="1060228"/>
                      <a:pt x="458955" y="1026414"/>
                    </a:cubicBezTo>
                    <a:cubicBezTo>
                      <a:pt x="331034" y="965168"/>
                      <a:pt x="205495" y="891064"/>
                      <a:pt x="115103" y="781812"/>
                    </a:cubicBezTo>
                    <a:cubicBezTo>
                      <a:pt x="19376" y="665988"/>
                      <a:pt x="-31487" y="504158"/>
                      <a:pt x="21186" y="361759"/>
                    </a:cubicBezTo>
                    <a:cubicBezTo>
                      <a:pt x="9947" y="241364"/>
                      <a:pt x="3755" y="120587"/>
                      <a:pt x="5851" y="0"/>
                    </a:cubicBezTo>
                    <a:cubicBezTo>
                      <a:pt x="383993" y="266129"/>
                      <a:pt x="878436" y="467011"/>
                      <a:pt x="1439840" y="572357"/>
                    </a:cubicBezTo>
                    <a:close/>
                  </a:path>
                </a:pathLst>
              </a:custGeom>
              <a:solidFill>
                <a:srgbClr val="000000">
                  <a:alpha val="149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302" name="Google Shape;302;p8"/>
            <p:cNvSpPr/>
            <p:nvPr/>
          </p:nvSpPr>
          <p:spPr>
            <a:xfrm rot="-2215349">
              <a:off x="11021697" y="4236896"/>
              <a:ext cx="346586" cy="129874"/>
            </a:xfrm>
            <a:custGeom>
              <a:avLst/>
              <a:gdLst/>
              <a:ahLst/>
              <a:cxnLst/>
              <a:rect l="l" t="t" r="r" b="b"/>
              <a:pathLst>
                <a:path w="63623" h="23841" extrusionOk="0">
                  <a:moveTo>
                    <a:pt x="5983" y="357"/>
                  </a:moveTo>
                  <a:cubicBezTo>
                    <a:pt x="4424" y="499"/>
                    <a:pt x="3214" y="636"/>
                    <a:pt x="2566" y="738"/>
                  </a:cubicBezTo>
                  <a:cubicBezTo>
                    <a:pt x="898" y="993"/>
                    <a:pt x="-219" y="2608"/>
                    <a:pt x="36" y="4280"/>
                  </a:cubicBezTo>
                  <a:cubicBezTo>
                    <a:pt x="291" y="5951"/>
                    <a:pt x="1910" y="7065"/>
                    <a:pt x="3578" y="6810"/>
                  </a:cubicBezTo>
                  <a:cubicBezTo>
                    <a:pt x="4105" y="6729"/>
                    <a:pt x="5060" y="6684"/>
                    <a:pt x="6489" y="6555"/>
                  </a:cubicBezTo>
                  <a:cubicBezTo>
                    <a:pt x="13723" y="5907"/>
                    <a:pt x="21661" y="6028"/>
                    <a:pt x="29004" y="7567"/>
                  </a:cubicBezTo>
                  <a:cubicBezTo>
                    <a:pt x="29903" y="7757"/>
                    <a:pt x="30802" y="7971"/>
                    <a:pt x="31664" y="8202"/>
                  </a:cubicBezTo>
                  <a:cubicBezTo>
                    <a:pt x="36502" y="9481"/>
                    <a:pt x="41732" y="11846"/>
                    <a:pt x="47096" y="15031"/>
                  </a:cubicBezTo>
                  <a:cubicBezTo>
                    <a:pt x="50063" y="16796"/>
                    <a:pt x="52880" y="18707"/>
                    <a:pt x="55447" y="20598"/>
                  </a:cubicBezTo>
                  <a:cubicBezTo>
                    <a:pt x="56977" y="21727"/>
                    <a:pt x="58034" y="22646"/>
                    <a:pt x="58609" y="23128"/>
                  </a:cubicBezTo>
                  <a:cubicBezTo>
                    <a:pt x="59904" y="24213"/>
                    <a:pt x="61827" y="24043"/>
                    <a:pt x="62907" y="22747"/>
                  </a:cubicBezTo>
                  <a:cubicBezTo>
                    <a:pt x="63992" y="21452"/>
                    <a:pt x="63827" y="19407"/>
                    <a:pt x="62531" y="18323"/>
                  </a:cubicBezTo>
                  <a:cubicBezTo>
                    <a:pt x="62353" y="18173"/>
                    <a:pt x="60070" y="16367"/>
                    <a:pt x="59115" y="15663"/>
                  </a:cubicBezTo>
                  <a:cubicBezTo>
                    <a:pt x="56394" y="13659"/>
                    <a:pt x="53411" y="11591"/>
                    <a:pt x="50257" y="9720"/>
                  </a:cubicBezTo>
                  <a:cubicBezTo>
                    <a:pt x="44444" y="6263"/>
                    <a:pt x="38643" y="3697"/>
                    <a:pt x="33182" y="2256"/>
                  </a:cubicBezTo>
                  <a:cubicBezTo>
                    <a:pt x="32215" y="2000"/>
                    <a:pt x="31272" y="1830"/>
                    <a:pt x="30272" y="1624"/>
                  </a:cubicBezTo>
                  <a:cubicBezTo>
                    <a:pt x="22240" y="-60"/>
                    <a:pt x="13767" y="-343"/>
                    <a:pt x="5983" y="357"/>
                  </a:cubicBezTo>
                  <a:close/>
                </a:path>
              </a:pathLst>
            </a:custGeom>
            <a:solidFill>
              <a:srgbClr val="00000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03" name="Google Shape;303;p8"/>
            <p:cNvSpPr/>
            <p:nvPr/>
          </p:nvSpPr>
          <p:spPr>
            <a:xfrm rot="-497178">
              <a:off x="10948556" y="4354249"/>
              <a:ext cx="944682" cy="522806"/>
            </a:xfrm>
            <a:custGeom>
              <a:avLst/>
              <a:gdLst/>
              <a:ahLst/>
              <a:cxnLst/>
              <a:rect l="l" t="t" r="r" b="b"/>
              <a:pathLst>
                <a:path w="173436" h="95983" extrusionOk="0">
                  <a:moveTo>
                    <a:pt x="171707" y="339"/>
                  </a:moveTo>
                  <a:cubicBezTo>
                    <a:pt x="170193" y="-414"/>
                    <a:pt x="168379" y="120"/>
                    <a:pt x="167626" y="1630"/>
                  </a:cubicBezTo>
                  <a:cubicBezTo>
                    <a:pt x="167323" y="2233"/>
                    <a:pt x="166691" y="3480"/>
                    <a:pt x="165768" y="5127"/>
                  </a:cubicBezTo>
                  <a:cubicBezTo>
                    <a:pt x="164214" y="7900"/>
                    <a:pt x="162372" y="11030"/>
                    <a:pt x="160226" y="14357"/>
                  </a:cubicBezTo>
                  <a:cubicBezTo>
                    <a:pt x="154097" y="23878"/>
                    <a:pt x="146928" y="33359"/>
                    <a:pt x="138666" y="42176"/>
                  </a:cubicBezTo>
                  <a:cubicBezTo>
                    <a:pt x="127959" y="53600"/>
                    <a:pt x="116244" y="62931"/>
                    <a:pt x="103702" y="69667"/>
                  </a:cubicBezTo>
                  <a:cubicBezTo>
                    <a:pt x="94493" y="74609"/>
                    <a:pt x="83883" y="78686"/>
                    <a:pt x="72147" y="81799"/>
                  </a:cubicBezTo>
                  <a:cubicBezTo>
                    <a:pt x="57359" y="85730"/>
                    <a:pt x="41515" y="88017"/>
                    <a:pt x="25655" y="89142"/>
                  </a:cubicBezTo>
                  <a:cubicBezTo>
                    <a:pt x="19999" y="89543"/>
                    <a:pt x="14745" y="89826"/>
                    <a:pt x="9944" y="89895"/>
                  </a:cubicBezTo>
                  <a:cubicBezTo>
                    <a:pt x="6924" y="89940"/>
                    <a:pt x="4657" y="89899"/>
                    <a:pt x="3240" y="89859"/>
                  </a:cubicBezTo>
                  <a:cubicBezTo>
                    <a:pt x="3183" y="89855"/>
                    <a:pt x="3119" y="89855"/>
                    <a:pt x="3114" y="89855"/>
                  </a:cubicBezTo>
                  <a:cubicBezTo>
                    <a:pt x="1422" y="89798"/>
                    <a:pt x="58" y="91126"/>
                    <a:pt x="2" y="92814"/>
                  </a:cubicBezTo>
                  <a:cubicBezTo>
                    <a:pt x="-51" y="94506"/>
                    <a:pt x="1277" y="95870"/>
                    <a:pt x="2965" y="95927"/>
                  </a:cubicBezTo>
                  <a:cubicBezTo>
                    <a:pt x="2981" y="95927"/>
                    <a:pt x="6936" y="96016"/>
                    <a:pt x="10049" y="95971"/>
                  </a:cubicBezTo>
                  <a:cubicBezTo>
                    <a:pt x="14959" y="95903"/>
                    <a:pt x="20364" y="95635"/>
                    <a:pt x="26140" y="95227"/>
                  </a:cubicBezTo>
                  <a:cubicBezTo>
                    <a:pt x="42357" y="94077"/>
                    <a:pt x="58578" y="91697"/>
                    <a:pt x="73779" y="87661"/>
                  </a:cubicBezTo>
                  <a:cubicBezTo>
                    <a:pt x="85943" y="84430"/>
                    <a:pt x="96942" y="80240"/>
                    <a:pt x="106605" y="75051"/>
                  </a:cubicBezTo>
                  <a:cubicBezTo>
                    <a:pt x="119786" y="67975"/>
                    <a:pt x="131987" y="58215"/>
                    <a:pt x="143119" y="46333"/>
                  </a:cubicBezTo>
                  <a:cubicBezTo>
                    <a:pt x="151653" y="37229"/>
                    <a:pt x="159016" y="27461"/>
                    <a:pt x="165335" y="17644"/>
                  </a:cubicBezTo>
                  <a:cubicBezTo>
                    <a:pt x="167545" y="14207"/>
                    <a:pt x="169525" y="10924"/>
                    <a:pt x="171136" y="8046"/>
                  </a:cubicBezTo>
                  <a:cubicBezTo>
                    <a:pt x="171703" y="7034"/>
                    <a:pt x="173035" y="4605"/>
                    <a:pt x="173124" y="4423"/>
                  </a:cubicBezTo>
                  <a:cubicBezTo>
                    <a:pt x="173877" y="2909"/>
                    <a:pt x="173217" y="1092"/>
                    <a:pt x="171707" y="339"/>
                  </a:cubicBezTo>
                  <a:close/>
                </a:path>
              </a:pathLst>
            </a:custGeom>
            <a:solidFill>
              <a:srgbClr val="00000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
        <p:nvSpPr>
          <p:cNvPr id="304" name="Google Shape;304;p8"/>
          <p:cNvSpPr/>
          <p:nvPr/>
        </p:nvSpPr>
        <p:spPr>
          <a:xfrm>
            <a:off x="10812798" y="-147250"/>
            <a:ext cx="1531588" cy="816391"/>
          </a:xfrm>
          <a:custGeom>
            <a:avLst/>
            <a:gdLst/>
            <a:ahLst/>
            <a:cxnLst/>
            <a:rect l="l" t="t" r="r" b="b"/>
            <a:pathLst>
              <a:path w="665185" h="354567" extrusionOk="0">
                <a:moveTo>
                  <a:pt x="23443" y="151"/>
                </a:moveTo>
                <a:cubicBezTo>
                  <a:pt x="-32988" y="4316"/>
                  <a:pt x="22269" y="174738"/>
                  <a:pt x="85662" y="212135"/>
                </a:cubicBezTo>
                <a:cubicBezTo>
                  <a:pt x="162253" y="257320"/>
                  <a:pt x="182979" y="251126"/>
                  <a:pt x="284951" y="224061"/>
                </a:cubicBezTo>
                <a:cubicBezTo>
                  <a:pt x="389920" y="196209"/>
                  <a:pt x="372108" y="297696"/>
                  <a:pt x="485536" y="336441"/>
                </a:cubicBezTo>
                <a:cubicBezTo>
                  <a:pt x="604551" y="377116"/>
                  <a:pt x="670981" y="339384"/>
                  <a:pt x="664787" y="319774"/>
                </a:cubicBezTo>
                <a:cubicBezTo>
                  <a:pt x="649647" y="271751"/>
                  <a:pt x="565527" y="287094"/>
                  <a:pt x="524358" y="261319"/>
                </a:cubicBezTo>
                <a:cubicBezTo>
                  <a:pt x="441857" y="209645"/>
                  <a:pt x="459790" y="155518"/>
                  <a:pt x="372472" y="123100"/>
                </a:cubicBezTo>
                <a:cubicBezTo>
                  <a:pt x="302763" y="97208"/>
                  <a:pt x="189578" y="165189"/>
                  <a:pt x="161929" y="147680"/>
                </a:cubicBezTo>
                <a:cubicBezTo>
                  <a:pt x="53237" y="78842"/>
                  <a:pt x="79874" y="-4011"/>
                  <a:pt x="23443" y="151"/>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05" name="Google Shape;305;p8"/>
          <p:cNvSpPr txBox="1">
            <a:spLocks noGrp="1"/>
          </p:cNvSpPr>
          <p:nvPr>
            <p:ph type="title"/>
          </p:nvPr>
        </p:nvSpPr>
        <p:spPr>
          <a:xfrm>
            <a:off x="2796559" y="690100"/>
            <a:ext cx="8737800" cy="763500"/>
          </a:xfrm>
          <a:prstGeom prst="rect">
            <a:avLst/>
          </a:prstGeom>
        </p:spPr>
        <p:txBody>
          <a:bodyPr spcFirstLastPara="1" wrap="square" lIns="121900" tIns="121900" rIns="121900" bIns="121900" anchor="t" anchorCtr="0">
            <a:normAutofit/>
          </a:bodyPr>
          <a:lstStyle>
            <a:lvl1pPr lvl="0" algn="ctr">
              <a:spcBef>
                <a:spcPts val="0"/>
              </a:spcBef>
              <a:spcAft>
                <a:spcPts val="0"/>
              </a:spcAft>
              <a:buSzPts val="5000"/>
              <a:buNone/>
              <a:defRPr/>
            </a:lvl1pPr>
            <a:lvl2pPr lvl="1">
              <a:spcBef>
                <a:spcPts val="0"/>
              </a:spcBef>
              <a:spcAft>
                <a:spcPts val="0"/>
              </a:spcAft>
              <a:buSzPts val="5000"/>
              <a:buNone/>
              <a:defRPr/>
            </a:lvl2pPr>
            <a:lvl3pPr lvl="2">
              <a:spcBef>
                <a:spcPts val="0"/>
              </a:spcBef>
              <a:spcAft>
                <a:spcPts val="0"/>
              </a:spcAft>
              <a:buSzPts val="5000"/>
              <a:buNone/>
              <a:defRPr/>
            </a:lvl3pPr>
            <a:lvl4pPr lvl="3">
              <a:spcBef>
                <a:spcPts val="0"/>
              </a:spcBef>
              <a:spcAft>
                <a:spcPts val="0"/>
              </a:spcAft>
              <a:buSzPts val="5000"/>
              <a:buNone/>
              <a:defRPr/>
            </a:lvl4pPr>
            <a:lvl5pPr lvl="4">
              <a:spcBef>
                <a:spcPts val="0"/>
              </a:spcBef>
              <a:spcAft>
                <a:spcPts val="0"/>
              </a:spcAft>
              <a:buSzPts val="5000"/>
              <a:buNone/>
              <a:defRPr/>
            </a:lvl5pPr>
            <a:lvl6pPr lvl="5">
              <a:spcBef>
                <a:spcPts val="0"/>
              </a:spcBef>
              <a:spcAft>
                <a:spcPts val="0"/>
              </a:spcAft>
              <a:buSzPts val="5000"/>
              <a:buNone/>
              <a:defRPr/>
            </a:lvl6pPr>
            <a:lvl7pPr lvl="6">
              <a:spcBef>
                <a:spcPts val="0"/>
              </a:spcBef>
              <a:spcAft>
                <a:spcPts val="0"/>
              </a:spcAft>
              <a:buSzPts val="5000"/>
              <a:buNone/>
              <a:defRPr/>
            </a:lvl7pPr>
            <a:lvl8pPr lvl="7">
              <a:spcBef>
                <a:spcPts val="0"/>
              </a:spcBef>
              <a:spcAft>
                <a:spcPts val="0"/>
              </a:spcAft>
              <a:buSzPts val="5000"/>
              <a:buNone/>
              <a:defRPr/>
            </a:lvl8pPr>
            <a:lvl9pPr lvl="8">
              <a:spcBef>
                <a:spcPts val="0"/>
              </a:spcBef>
              <a:spcAft>
                <a:spcPts val="0"/>
              </a:spcAft>
              <a:buSzPts val="5000"/>
              <a:buNone/>
              <a:defRPr/>
            </a:lvl9pPr>
          </a:lstStyle>
          <a:p>
            <a:endParaRPr/>
          </a:p>
        </p:txBody>
      </p:sp>
      <p:sp>
        <p:nvSpPr>
          <p:cNvPr id="306" name="Google Shape;306;p8"/>
          <p:cNvSpPr txBox="1">
            <a:spLocks noGrp="1"/>
          </p:cNvSpPr>
          <p:nvPr>
            <p:ph type="body" idx="1"/>
          </p:nvPr>
        </p:nvSpPr>
        <p:spPr>
          <a:xfrm>
            <a:off x="2796548" y="1945810"/>
            <a:ext cx="4101900" cy="3846600"/>
          </a:xfrm>
          <a:prstGeom prst="rect">
            <a:avLst/>
          </a:prstGeom>
        </p:spPr>
        <p:txBody>
          <a:bodyPr spcFirstLastPara="1" wrap="square" lIns="121900" tIns="121900" rIns="121900" bIns="121900" anchor="t" anchorCtr="0">
            <a:normAutofit/>
          </a:bodyPr>
          <a:lstStyle>
            <a:lvl1pPr marL="457200" lvl="0" indent="-349250">
              <a:spcBef>
                <a:spcPts val="0"/>
              </a:spcBef>
              <a:spcAft>
                <a:spcPts val="0"/>
              </a:spcAft>
              <a:buSzPts val="1900"/>
              <a:buChar char="●"/>
              <a:defRPr/>
            </a:lvl1pPr>
            <a:lvl2pPr marL="914400" lvl="1" indent="-330200">
              <a:spcBef>
                <a:spcPts val="0"/>
              </a:spcBef>
              <a:spcAft>
                <a:spcPts val="0"/>
              </a:spcAft>
              <a:buSzPts val="1600"/>
              <a:buChar char="○"/>
              <a:defRPr sz="1600"/>
            </a:lvl2pPr>
            <a:lvl3pPr marL="1371600" lvl="2" indent="-330200">
              <a:spcBef>
                <a:spcPts val="0"/>
              </a:spcBef>
              <a:spcAft>
                <a:spcPts val="0"/>
              </a:spcAft>
              <a:buSzPts val="1600"/>
              <a:buChar char="■"/>
              <a:defRPr sz="1600"/>
            </a:lvl3pPr>
            <a:lvl4pPr marL="1828800" lvl="3" indent="-330200">
              <a:spcBef>
                <a:spcPts val="0"/>
              </a:spcBef>
              <a:spcAft>
                <a:spcPts val="0"/>
              </a:spcAft>
              <a:buSzPts val="1600"/>
              <a:buChar char="●"/>
              <a:defRPr sz="1600"/>
            </a:lvl4pPr>
            <a:lvl5pPr marL="2286000" lvl="4" indent="-330200">
              <a:spcBef>
                <a:spcPts val="0"/>
              </a:spcBef>
              <a:spcAft>
                <a:spcPts val="0"/>
              </a:spcAft>
              <a:buSzPts val="1600"/>
              <a:buChar char="○"/>
              <a:defRPr sz="1600"/>
            </a:lvl5pPr>
            <a:lvl6pPr marL="2743200" lvl="5" indent="-330200">
              <a:spcBef>
                <a:spcPts val="0"/>
              </a:spcBef>
              <a:spcAft>
                <a:spcPts val="0"/>
              </a:spcAft>
              <a:buSzPts val="1600"/>
              <a:buChar char="■"/>
              <a:defRPr sz="1600"/>
            </a:lvl6pPr>
            <a:lvl7pPr marL="3200400" lvl="6" indent="-330200">
              <a:spcBef>
                <a:spcPts val="0"/>
              </a:spcBef>
              <a:spcAft>
                <a:spcPts val="0"/>
              </a:spcAft>
              <a:buSzPts val="1600"/>
              <a:buChar char="●"/>
              <a:defRPr sz="1600"/>
            </a:lvl7pPr>
            <a:lvl8pPr marL="3657600" lvl="7" indent="-330200">
              <a:spcBef>
                <a:spcPts val="0"/>
              </a:spcBef>
              <a:spcAft>
                <a:spcPts val="0"/>
              </a:spcAft>
              <a:buSzPts val="1600"/>
              <a:buChar char="○"/>
              <a:defRPr sz="1600"/>
            </a:lvl8pPr>
            <a:lvl9pPr marL="4114800" lvl="8" indent="-330200">
              <a:spcBef>
                <a:spcPts val="0"/>
              </a:spcBef>
              <a:spcAft>
                <a:spcPts val="0"/>
              </a:spcAft>
              <a:buSzPts val="1600"/>
              <a:buChar char="■"/>
              <a:defRPr sz="1600"/>
            </a:lvl9pPr>
          </a:lstStyle>
          <a:p>
            <a:endParaRPr/>
          </a:p>
        </p:txBody>
      </p:sp>
      <p:sp>
        <p:nvSpPr>
          <p:cNvPr id="307" name="Google Shape;307;p8"/>
          <p:cNvSpPr txBox="1">
            <a:spLocks noGrp="1"/>
          </p:cNvSpPr>
          <p:nvPr>
            <p:ph type="body" idx="2"/>
          </p:nvPr>
        </p:nvSpPr>
        <p:spPr>
          <a:xfrm>
            <a:off x="7432597" y="1945810"/>
            <a:ext cx="4101900" cy="3846600"/>
          </a:xfrm>
          <a:prstGeom prst="rect">
            <a:avLst/>
          </a:prstGeom>
        </p:spPr>
        <p:txBody>
          <a:bodyPr spcFirstLastPara="1" wrap="square" lIns="121900" tIns="121900" rIns="121900" bIns="121900" anchor="t" anchorCtr="0">
            <a:normAutofit/>
          </a:bodyPr>
          <a:lstStyle>
            <a:lvl1pPr marL="457200" lvl="0" indent="-349250">
              <a:spcBef>
                <a:spcPts val="0"/>
              </a:spcBef>
              <a:spcAft>
                <a:spcPts val="0"/>
              </a:spcAft>
              <a:buSzPts val="1900"/>
              <a:buChar char="●"/>
              <a:defRPr/>
            </a:lvl1pPr>
            <a:lvl2pPr marL="914400" lvl="1" indent="-330200">
              <a:spcBef>
                <a:spcPts val="0"/>
              </a:spcBef>
              <a:spcAft>
                <a:spcPts val="0"/>
              </a:spcAft>
              <a:buSzPts val="1600"/>
              <a:buChar char="○"/>
              <a:defRPr sz="1600"/>
            </a:lvl2pPr>
            <a:lvl3pPr marL="1371600" lvl="2" indent="-330200">
              <a:spcBef>
                <a:spcPts val="0"/>
              </a:spcBef>
              <a:spcAft>
                <a:spcPts val="0"/>
              </a:spcAft>
              <a:buSzPts val="1600"/>
              <a:buChar char="■"/>
              <a:defRPr sz="1600"/>
            </a:lvl3pPr>
            <a:lvl4pPr marL="1828800" lvl="3" indent="-330200">
              <a:spcBef>
                <a:spcPts val="0"/>
              </a:spcBef>
              <a:spcAft>
                <a:spcPts val="0"/>
              </a:spcAft>
              <a:buSzPts val="1600"/>
              <a:buChar char="●"/>
              <a:defRPr sz="1600"/>
            </a:lvl4pPr>
            <a:lvl5pPr marL="2286000" lvl="4" indent="-330200">
              <a:spcBef>
                <a:spcPts val="0"/>
              </a:spcBef>
              <a:spcAft>
                <a:spcPts val="0"/>
              </a:spcAft>
              <a:buSzPts val="1600"/>
              <a:buChar char="○"/>
              <a:defRPr sz="1600"/>
            </a:lvl5pPr>
            <a:lvl6pPr marL="2743200" lvl="5" indent="-330200">
              <a:spcBef>
                <a:spcPts val="0"/>
              </a:spcBef>
              <a:spcAft>
                <a:spcPts val="0"/>
              </a:spcAft>
              <a:buSzPts val="1600"/>
              <a:buChar char="■"/>
              <a:defRPr sz="1600"/>
            </a:lvl6pPr>
            <a:lvl7pPr marL="3200400" lvl="6" indent="-330200">
              <a:spcBef>
                <a:spcPts val="0"/>
              </a:spcBef>
              <a:spcAft>
                <a:spcPts val="0"/>
              </a:spcAft>
              <a:buSzPts val="1600"/>
              <a:buChar char="●"/>
              <a:defRPr sz="1600"/>
            </a:lvl7pPr>
            <a:lvl8pPr marL="3657600" lvl="7" indent="-330200">
              <a:spcBef>
                <a:spcPts val="0"/>
              </a:spcBef>
              <a:spcAft>
                <a:spcPts val="0"/>
              </a:spcAft>
              <a:buSzPts val="1600"/>
              <a:buChar char="○"/>
              <a:defRPr sz="1600"/>
            </a:lvl8pPr>
            <a:lvl9pPr marL="4114800" lvl="8" indent="-330200">
              <a:spcBef>
                <a:spcPts val="0"/>
              </a:spcBef>
              <a:spcAft>
                <a:spcPts val="0"/>
              </a:spcAft>
              <a:buSzPts val="1600"/>
              <a:buChar char="■"/>
              <a:defRPr sz="1600"/>
            </a:lvl9pPr>
          </a:lstStyle>
          <a:p>
            <a:endParaRPr/>
          </a:p>
        </p:txBody>
      </p:sp>
      <p:sp>
        <p:nvSpPr>
          <p:cNvPr id="308" name="Google Shape;308;p8"/>
          <p:cNvSpPr txBox="1">
            <a:spLocks noGrp="1"/>
          </p:cNvSpPr>
          <p:nvPr>
            <p:ph type="sldNum" idx="12"/>
          </p:nvPr>
        </p:nvSpPr>
        <p:spPr>
          <a:xfrm>
            <a:off x="11296610" y="6217622"/>
            <a:ext cx="731700" cy="524700"/>
          </a:xfrm>
          <a:prstGeom prst="rect">
            <a:avLst/>
          </a:prstGeom>
        </p:spPr>
        <p:txBody>
          <a:bodyPr spcFirstLastPara="1" wrap="square" lIns="121900" tIns="121900" rIns="121900" bIns="121900"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and three columns">
  <p:cSld name="TITLE_AND_TWO_COLUMNS_1">
    <p:spTree>
      <p:nvGrpSpPr>
        <p:cNvPr id="1" name="Shape 309"/>
        <p:cNvGrpSpPr/>
        <p:nvPr/>
      </p:nvGrpSpPr>
      <p:grpSpPr>
        <a:xfrm>
          <a:off x="0" y="0"/>
          <a:ext cx="0" cy="0"/>
          <a:chOff x="0" y="0"/>
          <a:chExt cx="0" cy="0"/>
        </a:xfrm>
      </p:grpSpPr>
      <p:sp>
        <p:nvSpPr>
          <p:cNvPr id="310" name="Google Shape;310;p9"/>
          <p:cNvSpPr txBox="1">
            <a:spLocks noGrp="1"/>
          </p:cNvSpPr>
          <p:nvPr>
            <p:ph type="title"/>
          </p:nvPr>
        </p:nvSpPr>
        <p:spPr>
          <a:xfrm>
            <a:off x="924900" y="633475"/>
            <a:ext cx="10342200" cy="763500"/>
          </a:xfrm>
          <a:prstGeom prst="rect">
            <a:avLst/>
          </a:prstGeom>
        </p:spPr>
        <p:txBody>
          <a:bodyPr spcFirstLastPara="1" wrap="square" lIns="121900" tIns="121900" rIns="121900" bIns="121900" anchor="t" anchorCtr="0">
            <a:normAutofit/>
          </a:bodyPr>
          <a:lstStyle>
            <a:lvl1pPr lvl="0" algn="ctr" rtl="0">
              <a:spcBef>
                <a:spcPts val="0"/>
              </a:spcBef>
              <a:spcAft>
                <a:spcPts val="0"/>
              </a:spcAft>
              <a:buSzPts val="5000"/>
              <a:buNone/>
              <a:defRPr/>
            </a:lvl1pPr>
            <a:lvl2pPr lvl="1" rtl="0">
              <a:spcBef>
                <a:spcPts val="0"/>
              </a:spcBef>
              <a:spcAft>
                <a:spcPts val="0"/>
              </a:spcAft>
              <a:buSzPts val="5000"/>
              <a:buNone/>
              <a:defRPr/>
            </a:lvl2pPr>
            <a:lvl3pPr lvl="2" rtl="0">
              <a:spcBef>
                <a:spcPts val="0"/>
              </a:spcBef>
              <a:spcAft>
                <a:spcPts val="0"/>
              </a:spcAft>
              <a:buSzPts val="5000"/>
              <a:buNone/>
              <a:defRPr/>
            </a:lvl3pPr>
            <a:lvl4pPr lvl="3" rtl="0">
              <a:spcBef>
                <a:spcPts val="0"/>
              </a:spcBef>
              <a:spcAft>
                <a:spcPts val="0"/>
              </a:spcAft>
              <a:buSzPts val="5000"/>
              <a:buNone/>
              <a:defRPr/>
            </a:lvl4pPr>
            <a:lvl5pPr lvl="4" rtl="0">
              <a:spcBef>
                <a:spcPts val="0"/>
              </a:spcBef>
              <a:spcAft>
                <a:spcPts val="0"/>
              </a:spcAft>
              <a:buSzPts val="5000"/>
              <a:buNone/>
              <a:defRPr/>
            </a:lvl5pPr>
            <a:lvl6pPr lvl="5" rtl="0">
              <a:spcBef>
                <a:spcPts val="0"/>
              </a:spcBef>
              <a:spcAft>
                <a:spcPts val="0"/>
              </a:spcAft>
              <a:buSzPts val="5000"/>
              <a:buNone/>
              <a:defRPr/>
            </a:lvl6pPr>
            <a:lvl7pPr lvl="6" rtl="0">
              <a:spcBef>
                <a:spcPts val="0"/>
              </a:spcBef>
              <a:spcAft>
                <a:spcPts val="0"/>
              </a:spcAft>
              <a:buSzPts val="5000"/>
              <a:buNone/>
              <a:defRPr/>
            </a:lvl7pPr>
            <a:lvl8pPr lvl="7" rtl="0">
              <a:spcBef>
                <a:spcPts val="0"/>
              </a:spcBef>
              <a:spcAft>
                <a:spcPts val="0"/>
              </a:spcAft>
              <a:buSzPts val="5000"/>
              <a:buNone/>
              <a:defRPr/>
            </a:lvl8pPr>
            <a:lvl9pPr lvl="8" rtl="0">
              <a:spcBef>
                <a:spcPts val="0"/>
              </a:spcBef>
              <a:spcAft>
                <a:spcPts val="0"/>
              </a:spcAft>
              <a:buSzPts val="5000"/>
              <a:buNone/>
              <a:defRPr/>
            </a:lvl9pPr>
          </a:lstStyle>
          <a:p>
            <a:endParaRPr/>
          </a:p>
        </p:txBody>
      </p:sp>
      <p:sp>
        <p:nvSpPr>
          <p:cNvPr id="311" name="Google Shape;311;p9"/>
          <p:cNvSpPr txBox="1">
            <a:spLocks noGrp="1"/>
          </p:cNvSpPr>
          <p:nvPr>
            <p:ph type="body" idx="1"/>
          </p:nvPr>
        </p:nvSpPr>
        <p:spPr>
          <a:xfrm>
            <a:off x="934500" y="3451362"/>
            <a:ext cx="3147300" cy="2423100"/>
          </a:xfrm>
          <a:prstGeom prst="rect">
            <a:avLst/>
          </a:prstGeom>
        </p:spPr>
        <p:txBody>
          <a:bodyPr spcFirstLastPara="1" wrap="square" lIns="121900" tIns="121900" rIns="121900" bIns="121900" anchor="t" anchorCtr="0">
            <a:normAutofit/>
          </a:bodyPr>
          <a:lstStyle>
            <a:lvl1pPr marL="457200" lvl="0" indent="-349250" algn="ctr" rtl="0">
              <a:spcBef>
                <a:spcPts val="0"/>
              </a:spcBef>
              <a:spcAft>
                <a:spcPts val="0"/>
              </a:spcAft>
              <a:buSzPts val="1900"/>
              <a:buChar char="●"/>
              <a:defRPr sz="2000"/>
            </a:lvl1pPr>
            <a:lvl2pPr marL="914400" lvl="1" indent="-330200" algn="ctr" rtl="0">
              <a:spcBef>
                <a:spcPts val="0"/>
              </a:spcBef>
              <a:spcAft>
                <a:spcPts val="0"/>
              </a:spcAft>
              <a:buSzPts val="1600"/>
              <a:buChar char="○"/>
              <a:defRPr sz="1600"/>
            </a:lvl2pPr>
            <a:lvl3pPr marL="1371600" lvl="2" indent="-330200" algn="ctr" rtl="0">
              <a:spcBef>
                <a:spcPts val="0"/>
              </a:spcBef>
              <a:spcAft>
                <a:spcPts val="0"/>
              </a:spcAft>
              <a:buSzPts val="1600"/>
              <a:buChar char="■"/>
              <a:defRPr sz="1600"/>
            </a:lvl3pPr>
            <a:lvl4pPr marL="1828800" lvl="3" indent="-330200" algn="ctr" rtl="0">
              <a:spcBef>
                <a:spcPts val="0"/>
              </a:spcBef>
              <a:spcAft>
                <a:spcPts val="0"/>
              </a:spcAft>
              <a:buSzPts val="1600"/>
              <a:buChar char="●"/>
              <a:defRPr sz="1600"/>
            </a:lvl4pPr>
            <a:lvl5pPr marL="2286000" lvl="4" indent="-330200" algn="ctr" rtl="0">
              <a:spcBef>
                <a:spcPts val="0"/>
              </a:spcBef>
              <a:spcAft>
                <a:spcPts val="0"/>
              </a:spcAft>
              <a:buSzPts val="1600"/>
              <a:buChar char="○"/>
              <a:defRPr sz="1600"/>
            </a:lvl5pPr>
            <a:lvl6pPr marL="2743200" lvl="5" indent="-330200" algn="ctr" rtl="0">
              <a:spcBef>
                <a:spcPts val="0"/>
              </a:spcBef>
              <a:spcAft>
                <a:spcPts val="0"/>
              </a:spcAft>
              <a:buSzPts val="1600"/>
              <a:buChar char="■"/>
              <a:defRPr sz="1600"/>
            </a:lvl6pPr>
            <a:lvl7pPr marL="3200400" lvl="6" indent="-330200" algn="ctr" rtl="0">
              <a:spcBef>
                <a:spcPts val="0"/>
              </a:spcBef>
              <a:spcAft>
                <a:spcPts val="0"/>
              </a:spcAft>
              <a:buSzPts val="1600"/>
              <a:buChar char="●"/>
              <a:defRPr sz="1600"/>
            </a:lvl7pPr>
            <a:lvl8pPr marL="3657600" lvl="7" indent="-330200" algn="ctr" rtl="0">
              <a:spcBef>
                <a:spcPts val="0"/>
              </a:spcBef>
              <a:spcAft>
                <a:spcPts val="0"/>
              </a:spcAft>
              <a:buSzPts val="1600"/>
              <a:buChar char="○"/>
              <a:defRPr sz="1600"/>
            </a:lvl8pPr>
            <a:lvl9pPr marL="4114800" lvl="8" indent="-330200" algn="ctr" rtl="0">
              <a:spcBef>
                <a:spcPts val="0"/>
              </a:spcBef>
              <a:spcAft>
                <a:spcPts val="0"/>
              </a:spcAft>
              <a:buSzPts val="1600"/>
              <a:buChar char="■"/>
              <a:defRPr sz="1600"/>
            </a:lvl9pPr>
          </a:lstStyle>
          <a:p>
            <a:endParaRPr/>
          </a:p>
        </p:txBody>
      </p:sp>
      <p:sp>
        <p:nvSpPr>
          <p:cNvPr id="312" name="Google Shape;312;p9"/>
          <p:cNvSpPr txBox="1">
            <a:spLocks noGrp="1"/>
          </p:cNvSpPr>
          <p:nvPr>
            <p:ph type="sldNum" idx="12"/>
          </p:nvPr>
        </p:nvSpPr>
        <p:spPr>
          <a:xfrm>
            <a:off x="11296610" y="6217622"/>
            <a:ext cx="731700" cy="524700"/>
          </a:xfrm>
          <a:prstGeom prst="rect">
            <a:avLst/>
          </a:prstGeom>
        </p:spPr>
        <p:txBody>
          <a:bodyPr spcFirstLastPara="1" wrap="square" lIns="121900" tIns="121900" rIns="121900" bIns="121900" anchor="ctr" anchorCtr="0">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
        <p:nvSpPr>
          <p:cNvPr id="313" name="Google Shape;313;p9"/>
          <p:cNvSpPr txBox="1">
            <a:spLocks noGrp="1"/>
          </p:cNvSpPr>
          <p:nvPr>
            <p:ph type="subTitle" idx="2"/>
          </p:nvPr>
        </p:nvSpPr>
        <p:spPr>
          <a:xfrm>
            <a:off x="934500" y="2152875"/>
            <a:ext cx="3147300" cy="1247700"/>
          </a:xfrm>
          <a:prstGeom prst="rect">
            <a:avLst/>
          </a:prstGeom>
        </p:spPr>
        <p:txBody>
          <a:bodyPr spcFirstLastPara="1" wrap="square" lIns="121900" tIns="121900" rIns="121900" bIns="121900" anchor="t" anchorCtr="0">
            <a:normAutofit/>
          </a:bodyPr>
          <a:lstStyle>
            <a:lvl1pPr lvl="0" algn="ctr" rtl="0">
              <a:lnSpc>
                <a:spcPct val="100000"/>
              </a:lnSpc>
              <a:spcBef>
                <a:spcPts val="0"/>
              </a:spcBef>
              <a:spcAft>
                <a:spcPts val="0"/>
              </a:spcAft>
              <a:buSzPts val="2800"/>
              <a:buNone/>
              <a:defRPr sz="3200">
                <a:solidFill>
                  <a:schemeClr val="accent1"/>
                </a:solidFill>
                <a:latin typeface="Shantell Sans ExtraBold"/>
                <a:ea typeface="Shantell Sans ExtraBold"/>
                <a:cs typeface="Shantell Sans ExtraBold"/>
                <a:sym typeface="Shantell Sans ExtraBold"/>
              </a:defRPr>
            </a:lvl1pPr>
            <a:lvl2pPr lvl="1" algn="ctr" rtl="0">
              <a:lnSpc>
                <a:spcPct val="100000"/>
              </a:lnSpc>
              <a:spcBef>
                <a:spcPts val="0"/>
              </a:spcBef>
              <a:spcAft>
                <a:spcPts val="0"/>
              </a:spcAft>
              <a:buSzPts val="2800"/>
              <a:buNone/>
              <a:defRPr sz="2800"/>
            </a:lvl2pPr>
            <a:lvl3pPr lvl="2" algn="ctr" rtl="0">
              <a:lnSpc>
                <a:spcPct val="100000"/>
              </a:lnSpc>
              <a:spcBef>
                <a:spcPts val="0"/>
              </a:spcBef>
              <a:spcAft>
                <a:spcPts val="0"/>
              </a:spcAft>
              <a:buSzPts val="2800"/>
              <a:buNone/>
              <a:defRPr sz="2800"/>
            </a:lvl3pPr>
            <a:lvl4pPr lvl="3" algn="ctr" rtl="0">
              <a:lnSpc>
                <a:spcPct val="100000"/>
              </a:lnSpc>
              <a:spcBef>
                <a:spcPts val="0"/>
              </a:spcBef>
              <a:spcAft>
                <a:spcPts val="0"/>
              </a:spcAft>
              <a:buSzPts val="2800"/>
              <a:buNone/>
              <a:defRPr sz="2800"/>
            </a:lvl4pPr>
            <a:lvl5pPr lvl="4" algn="ctr" rtl="0">
              <a:lnSpc>
                <a:spcPct val="100000"/>
              </a:lnSpc>
              <a:spcBef>
                <a:spcPts val="0"/>
              </a:spcBef>
              <a:spcAft>
                <a:spcPts val="0"/>
              </a:spcAft>
              <a:buSzPts val="2800"/>
              <a:buNone/>
              <a:defRPr sz="2800"/>
            </a:lvl5pPr>
            <a:lvl6pPr lvl="5" algn="ctr" rtl="0">
              <a:lnSpc>
                <a:spcPct val="100000"/>
              </a:lnSpc>
              <a:spcBef>
                <a:spcPts val="0"/>
              </a:spcBef>
              <a:spcAft>
                <a:spcPts val="0"/>
              </a:spcAft>
              <a:buSzPts val="2800"/>
              <a:buNone/>
              <a:defRPr sz="2800"/>
            </a:lvl6pPr>
            <a:lvl7pPr lvl="6" algn="ctr" rtl="0">
              <a:lnSpc>
                <a:spcPct val="100000"/>
              </a:lnSpc>
              <a:spcBef>
                <a:spcPts val="0"/>
              </a:spcBef>
              <a:spcAft>
                <a:spcPts val="0"/>
              </a:spcAft>
              <a:buSzPts val="2800"/>
              <a:buNone/>
              <a:defRPr sz="2800"/>
            </a:lvl7pPr>
            <a:lvl8pPr lvl="7" algn="ctr" rtl="0">
              <a:lnSpc>
                <a:spcPct val="100000"/>
              </a:lnSpc>
              <a:spcBef>
                <a:spcPts val="0"/>
              </a:spcBef>
              <a:spcAft>
                <a:spcPts val="0"/>
              </a:spcAft>
              <a:buSzPts val="2800"/>
              <a:buNone/>
              <a:defRPr sz="2800"/>
            </a:lvl8pPr>
            <a:lvl9pPr lvl="8" algn="ctr" rtl="0">
              <a:lnSpc>
                <a:spcPct val="100000"/>
              </a:lnSpc>
              <a:spcBef>
                <a:spcPts val="0"/>
              </a:spcBef>
              <a:spcAft>
                <a:spcPts val="0"/>
              </a:spcAft>
              <a:buSzPts val="2800"/>
              <a:buNone/>
              <a:defRPr sz="2800"/>
            </a:lvl9pPr>
          </a:lstStyle>
          <a:p>
            <a:endParaRPr/>
          </a:p>
        </p:txBody>
      </p:sp>
      <p:sp>
        <p:nvSpPr>
          <p:cNvPr id="314" name="Google Shape;314;p9"/>
          <p:cNvSpPr txBox="1">
            <a:spLocks noGrp="1"/>
          </p:cNvSpPr>
          <p:nvPr>
            <p:ph type="body" idx="3"/>
          </p:nvPr>
        </p:nvSpPr>
        <p:spPr>
          <a:xfrm>
            <a:off x="4522350" y="3451375"/>
            <a:ext cx="3147300" cy="2423100"/>
          </a:xfrm>
          <a:prstGeom prst="rect">
            <a:avLst/>
          </a:prstGeom>
        </p:spPr>
        <p:txBody>
          <a:bodyPr spcFirstLastPara="1" wrap="square" lIns="121900" tIns="121900" rIns="121900" bIns="121900" anchor="t" anchorCtr="0">
            <a:normAutofit/>
          </a:bodyPr>
          <a:lstStyle>
            <a:lvl1pPr marL="457200" lvl="0" indent="-349250" algn="ctr" rtl="0">
              <a:spcBef>
                <a:spcPts val="0"/>
              </a:spcBef>
              <a:spcAft>
                <a:spcPts val="0"/>
              </a:spcAft>
              <a:buSzPts val="1900"/>
              <a:buChar char="●"/>
              <a:defRPr sz="2000"/>
            </a:lvl1pPr>
            <a:lvl2pPr marL="914400" lvl="1" indent="-330200" algn="ctr" rtl="0">
              <a:spcBef>
                <a:spcPts val="0"/>
              </a:spcBef>
              <a:spcAft>
                <a:spcPts val="0"/>
              </a:spcAft>
              <a:buSzPts val="1600"/>
              <a:buChar char="○"/>
              <a:defRPr sz="1600"/>
            </a:lvl2pPr>
            <a:lvl3pPr marL="1371600" lvl="2" indent="-330200" algn="ctr" rtl="0">
              <a:spcBef>
                <a:spcPts val="0"/>
              </a:spcBef>
              <a:spcAft>
                <a:spcPts val="0"/>
              </a:spcAft>
              <a:buSzPts val="1600"/>
              <a:buChar char="■"/>
              <a:defRPr sz="1600"/>
            </a:lvl3pPr>
            <a:lvl4pPr marL="1828800" lvl="3" indent="-330200" algn="ctr" rtl="0">
              <a:spcBef>
                <a:spcPts val="0"/>
              </a:spcBef>
              <a:spcAft>
                <a:spcPts val="0"/>
              </a:spcAft>
              <a:buSzPts val="1600"/>
              <a:buChar char="●"/>
              <a:defRPr sz="1600"/>
            </a:lvl4pPr>
            <a:lvl5pPr marL="2286000" lvl="4" indent="-330200" algn="ctr" rtl="0">
              <a:spcBef>
                <a:spcPts val="0"/>
              </a:spcBef>
              <a:spcAft>
                <a:spcPts val="0"/>
              </a:spcAft>
              <a:buSzPts val="1600"/>
              <a:buChar char="○"/>
              <a:defRPr sz="1600"/>
            </a:lvl5pPr>
            <a:lvl6pPr marL="2743200" lvl="5" indent="-330200" algn="ctr" rtl="0">
              <a:spcBef>
                <a:spcPts val="0"/>
              </a:spcBef>
              <a:spcAft>
                <a:spcPts val="0"/>
              </a:spcAft>
              <a:buSzPts val="1600"/>
              <a:buChar char="■"/>
              <a:defRPr sz="1600"/>
            </a:lvl6pPr>
            <a:lvl7pPr marL="3200400" lvl="6" indent="-330200" algn="ctr" rtl="0">
              <a:spcBef>
                <a:spcPts val="0"/>
              </a:spcBef>
              <a:spcAft>
                <a:spcPts val="0"/>
              </a:spcAft>
              <a:buSzPts val="1600"/>
              <a:buChar char="●"/>
              <a:defRPr sz="1600"/>
            </a:lvl7pPr>
            <a:lvl8pPr marL="3657600" lvl="7" indent="-330200" algn="ctr" rtl="0">
              <a:spcBef>
                <a:spcPts val="0"/>
              </a:spcBef>
              <a:spcAft>
                <a:spcPts val="0"/>
              </a:spcAft>
              <a:buSzPts val="1600"/>
              <a:buChar char="○"/>
              <a:defRPr sz="1600"/>
            </a:lvl8pPr>
            <a:lvl9pPr marL="4114800" lvl="8" indent="-330200" algn="ctr" rtl="0">
              <a:spcBef>
                <a:spcPts val="0"/>
              </a:spcBef>
              <a:spcAft>
                <a:spcPts val="0"/>
              </a:spcAft>
              <a:buSzPts val="1600"/>
              <a:buChar char="■"/>
              <a:defRPr sz="1600"/>
            </a:lvl9pPr>
          </a:lstStyle>
          <a:p>
            <a:endParaRPr/>
          </a:p>
        </p:txBody>
      </p:sp>
      <p:sp>
        <p:nvSpPr>
          <p:cNvPr id="315" name="Google Shape;315;p9"/>
          <p:cNvSpPr txBox="1">
            <a:spLocks noGrp="1"/>
          </p:cNvSpPr>
          <p:nvPr>
            <p:ph type="subTitle" idx="4"/>
          </p:nvPr>
        </p:nvSpPr>
        <p:spPr>
          <a:xfrm>
            <a:off x="4522350" y="2152886"/>
            <a:ext cx="3147300" cy="1247700"/>
          </a:xfrm>
          <a:prstGeom prst="rect">
            <a:avLst/>
          </a:prstGeom>
        </p:spPr>
        <p:txBody>
          <a:bodyPr spcFirstLastPara="1" wrap="square" lIns="121900" tIns="121900" rIns="121900" bIns="121900" anchor="t" anchorCtr="0">
            <a:normAutofit/>
          </a:bodyPr>
          <a:lstStyle>
            <a:lvl1pPr lvl="0" algn="ctr" rtl="0">
              <a:lnSpc>
                <a:spcPct val="100000"/>
              </a:lnSpc>
              <a:spcBef>
                <a:spcPts val="0"/>
              </a:spcBef>
              <a:spcAft>
                <a:spcPts val="0"/>
              </a:spcAft>
              <a:buSzPts val="2800"/>
              <a:buNone/>
              <a:defRPr sz="3200">
                <a:solidFill>
                  <a:schemeClr val="accent2"/>
                </a:solidFill>
                <a:latin typeface="Shantell Sans ExtraBold"/>
                <a:ea typeface="Shantell Sans ExtraBold"/>
                <a:cs typeface="Shantell Sans ExtraBold"/>
                <a:sym typeface="Shantell Sans ExtraBold"/>
              </a:defRPr>
            </a:lvl1pPr>
            <a:lvl2pPr lvl="1" algn="ctr" rtl="0">
              <a:lnSpc>
                <a:spcPct val="100000"/>
              </a:lnSpc>
              <a:spcBef>
                <a:spcPts val="0"/>
              </a:spcBef>
              <a:spcAft>
                <a:spcPts val="0"/>
              </a:spcAft>
              <a:buSzPts val="2800"/>
              <a:buNone/>
              <a:defRPr sz="2800"/>
            </a:lvl2pPr>
            <a:lvl3pPr lvl="2" algn="ctr" rtl="0">
              <a:lnSpc>
                <a:spcPct val="100000"/>
              </a:lnSpc>
              <a:spcBef>
                <a:spcPts val="0"/>
              </a:spcBef>
              <a:spcAft>
                <a:spcPts val="0"/>
              </a:spcAft>
              <a:buSzPts val="2800"/>
              <a:buNone/>
              <a:defRPr sz="2800"/>
            </a:lvl3pPr>
            <a:lvl4pPr lvl="3" algn="ctr" rtl="0">
              <a:lnSpc>
                <a:spcPct val="100000"/>
              </a:lnSpc>
              <a:spcBef>
                <a:spcPts val="0"/>
              </a:spcBef>
              <a:spcAft>
                <a:spcPts val="0"/>
              </a:spcAft>
              <a:buSzPts val="2800"/>
              <a:buNone/>
              <a:defRPr sz="2800"/>
            </a:lvl4pPr>
            <a:lvl5pPr lvl="4" algn="ctr" rtl="0">
              <a:lnSpc>
                <a:spcPct val="100000"/>
              </a:lnSpc>
              <a:spcBef>
                <a:spcPts val="0"/>
              </a:spcBef>
              <a:spcAft>
                <a:spcPts val="0"/>
              </a:spcAft>
              <a:buSzPts val="2800"/>
              <a:buNone/>
              <a:defRPr sz="2800"/>
            </a:lvl5pPr>
            <a:lvl6pPr lvl="5" algn="ctr" rtl="0">
              <a:lnSpc>
                <a:spcPct val="100000"/>
              </a:lnSpc>
              <a:spcBef>
                <a:spcPts val="0"/>
              </a:spcBef>
              <a:spcAft>
                <a:spcPts val="0"/>
              </a:spcAft>
              <a:buSzPts val="2800"/>
              <a:buNone/>
              <a:defRPr sz="2800"/>
            </a:lvl6pPr>
            <a:lvl7pPr lvl="6" algn="ctr" rtl="0">
              <a:lnSpc>
                <a:spcPct val="100000"/>
              </a:lnSpc>
              <a:spcBef>
                <a:spcPts val="0"/>
              </a:spcBef>
              <a:spcAft>
                <a:spcPts val="0"/>
              </a:spcAft>
              <a:buSzPts val="2800"/>
              <a:buNone/>
              <a:defRPr sz="2800"/>
            </a:lvl7pPr>
            <a:lvl8pPr lvl="7" algn="ctr" rtl="0">
              <a:lnSpc>
                <a:spcPct val="100000"/>
              </a:lnSpc>
              <a:spcBef>
                <a:spcPts val="0"/>
              </a:spcBef>
              <a:spcAft>
                <a:spcPts val="0"/>
              </a:spcAft>
              <a:buSzPts val="2800"/>
              <a:buNone/>
              <a:defRPr sz="2800"/>
            </a:lvl8pPr>
            <a:lvl9pPr lvl="8" algn="ctr" rtl="0">
              <a:lnSpc>
                <a:spcPct val="100000"/>
              </a:lnSpc>
              <a:spcBef>
                <a:spcPts val="0"/>
              </a:spcBef>
              <a:spcAft>
                <a:spcPts val="0"/>
              </a:spcAft>
              <a:buSzPts val="2800"/>
              <a:buNone/>
              <a:defRPr sz="2800"/>
            </a:lvl9pPr>
          </a:lstStyle>
          <a:p>
            <a:endParaRPr/>
          </a:p>
        </p:txBody>
      </p:sp>
      <p:sp>
        <p:nvSpPr>
          <p:cNvPr id="316" name="Google Shape;316;p9"/>
          <p:cNvSpPr txBox="1">
            <a:spLocks noGrp="1"/>
          </p:cNvSpPr>
          <p:nvPr>
            <p:ph type="body" idx="5"/>
          </p:nvPr>
        </p:nvSpPr>
        <p:spPr>
          <a:xfrm>
            <a:off x="8110200" y="3451362"/>
            <a:ext cx="3147300" cy="2423100"/>
          </a:xfrm>
          <a:prstGeom prst="rect">
            <a:avLst/>
          </a:prstGeom>
        </p:spPr>
        <p:txBody>
          <a:bodyPr spcFirstLastPara="1" wrap="square" lIns="121900" tIns="121900" rIns="121900" bIns="121900" anchor="t" anchorCtr="0">
            <a:normAutofit/>
          </a:bodyPr>
          <a:lstStyle>
            <a:lvl1pPr marL="457200" lvl="0" indent="-349250" algn="ctr" rtl="0">
              <a:spcBef>
                <a:spcPts val="0"/>
              </a:spcBef>
              <a:spcAft>
                <a:spcPts val="0"/>
              </a:spcAft>
              <a:buSzPts val="1900"/>
              <a:buChar char="●"/>
              <a:defRPr sz="2000"/>
            </a:lvl1pPr>
            <a:lvl2pPr marL="914400" lvl="1" indent="-330200" algn="ctr" rtl="0">
              <a:spcBef>
                <a:spcPts val="0"/>
              </a:spcBef>
              <a:spcAft>
                <a:spcPts val="0"/>
              </a:spcAft>
              <a:buSzPts val="1600"/>
              <a:buChar char="○"/>
              <a:defRPr sz="1600"/>
            </a:lvl2pPr>
            <a:lvl3pPr marL="1371600" lvl="2" indent="-330200" algn="ctr" rtl="0">
              <a:spcBef>
                <a:spcPts val="0"/>
              </a:spcBef>
              <a:spcAft>
                <a:spcPts val="0"/>
              </a:spcAft>
              <a:buSzPts val="1600"/>
              <a:buChar char="■"/>
              <a:defRPr sz="1600"/>
            </a:lvl3pPr>
            <a:lvl4pPr marL="1828800" lvl="3" indent="-330200" algn="ctr" rtl="0">
              <a:spcBef>
                <a:spcPts val="0"/>
              </a:spcBef>
              <a:spcAft>
                <a:spcPts val="0"/>
              </a:spcAft>
              <a:buSzPts val="1600"/>
              <a:buChar char="●"/>
              <a:defRPr sz="1600"/>
            </a:lvl4pPr>
            <a:lvl5pPr marL="2286000" lvl="4" indent="-330200" algn="ctr" rtl="0">
              <a:spcBef>
                <a:spcPts val="0"/>
              </a:spcBef>
              <a:spcAft>
                <a:spcPts val="0"/>
              </a:spcAft>
              <a:buSzPts val="1600"/>
              <a:buChar char="○"/>
              <a:defRPr sz="1600"/>
            </a:lvl5pPr>
            <a:lvl6pPr marL="2743200" lvl="5" indent="-330200" algn="ctr" rtl="0">
              <a:spcBef>
                <a:spcPts val="0"/>
              </a:spcBef>
              <a:spcAft>
                <a:spcPts val="0"/>
              </a:spcAft>
              <a:buSzPts val="1600"/>
              <a:buChar char="■"/>
              <a:defRPr sz="1600"/>
            </a:lvl6pPr>
            <a:lvl7pPr marL="3200400" lvl="6" indent="-330200" algn="ctr" rtl="0">
              <a:spcBef>
                <a:spcPts val="0"/>
              </a:spcBef>
              <a:spcAft>
                <a:spcPts val="0"/>
              </a:spcAft>
              <a:buSzPts val="1600"/>
              <a:buChar char="●"/>
              <a:defRPr sz="1600"/>
            </a:lvl7pPr>
            <a:lvl8pPr marL="3657600" lvl="7" indent="-330200" algn="ctr" rtl="0">
              <a:spcBef>
                <a:spcPts val="0"/>
              </a:spcBef>
              <a:spcAft>
                <a:spcPts val="0"/>
              </a:spcAft>
              <a:buSzPts val="1600"/>
              <a:buChar char="○"/>
              <a:defRPr sz="1600"/>
            </a:lvl8pPr>
            <a:lvl9pPr marL="4114800" lvl="8" indent="-330200" algn="ctr" rtl="0">
              <a:spcBef>
                <a:spcPts val="0"/>
              </a:spcBef>
              <a:spcAft>
                <a:spcPts val="0"/>
              </a:spcAft>
              <a:buSzPts val="1600"/>
              <a:buChar char="■"/>
              <a:defRPr sz="1600"/>
            </a:lvl9pPr>
          </a:lstStyle>
          <a:p>
            <a:endParaRPr/>
          </a:p>
        </p:txBody>
      </p:sp>
      <p:sp>
        <p:nvSpPr>
          <p:cNvPr id="317" name="Google Shape;317;p9"/>
          <p:cNvSpPr txBox="1">
            <a:spLocks noGrp="1"/>
          </p:cNvSpPr>
          <p:nvPr>
            <p:ph type="subTitle" idx="6"/>
          </p:nvPr>
        </p:nvSpPr>
        <p:spPr>
          <a:xfrm>
            <a:off x="8110200" y="2152875"/>
            <a:ext cx="3147300" cy="1247700"/>
          </a:xfrm>
          <a:prstGeom prst="rect">
            <a:avLst/>
          </a:prstGeom>
        </p:spPr>
        <p:txBody>
          <a:bodyPr spcFirstLastPara="1" wrap="square" lIns="121900" tIns="121900" rIns="121900" bIns="121900" anchor="t" anchorCtr="0">
            <a:normAutofit/>
          </a:bodyPr>
          <a:lstStyle>
            <a:lvl1pPr lvl="0" algn="ctr" rtl="0">
              <a:lnSpc>
                <a:spcPct val="100000"/>
              </a:lnSpc>
              <a:spcBef>
                <a:spcPts val="0"/>
              </a:spcBef>
              <a:spcAft>
                <a:spcPts val="0"/>
              </a:spcAft>
              <a:buSzPts val="2800"/>
              <a:buNone/>
              <a:defRPr sz="3200">
                <a:solidFill>
                  <a:schemeClr val="accent3"/>
                </a:solidFill>
                <a:latin typeface="Shantell Sans ExtraBold"/>
                <a:ea typeface="Shantell Sans ExtraBold"/>
                <a:cs typeface="Shantell Sans ExtraBold"/>
                <a:sym typeface="Shantell Sans ExtraBold"/>
              </a:defRPr>
            </a:lvl1pPr>
            <a:lvl2pPr lvl="1" algn="ctr" rtl="0">
              <a:lnSpc>
                <a:spcPct val="100000"/>
              </a:lnSpc>
              <a:spcBef>
                <a:spcPts val="0"/>
              </a:spcBef>
              <a:spcAft>
                <a:spcPts val="0"/>
              </a:spcAft>
              <a:buSzPts val="2800"/>
              <a:buNone/>
              <a:defRPr sz="2800"/>
            </a:lvl2pPr>
            <a:lvl3pPr lvl="2" algn="ctr" rtl="0">
              <a:lnSpc>
                <a:spcPct val="100000"/>
              </a:lnSpc>
              <a:spcBef>
                <a:spcPts val="0"/>
              </a:spcBef>
              <a:spcAft>
                <a:spcPts val="0"/>
              </a:spcAft>
              <a:buSzPts val="2800"/>
              <a:buNone/>
              <a:defRPr sz="2800"/>
            </a:lvl3pPr>
            <a:lvl4pPr lvl="3" algn="ctr" rtl="0">
              <a:lnSpc>
                <a:spcPct val="100000"/>
              </a:lnSpc>
              <a:spcBef>
                <a:spcPts val="0"/>
              </a:spcBef>
              <a:spcAft>
                <a:spcPts val="0"/>
              </a:spcAft>
              <a:buSzPts val="2800"/>
              <a:buNone/>
              <a:defRPr sz="2800"/>
            </a:lvl4pPr>
            <a:lvl5pPr lvl="4" algn="ctr" rtl="0">
              <a:lnSpc>
                <a:spcPct val="100000"/>
              </a:lnSpc>
              <a:spcBef>
                <a:spcPts val="0"/>
              </a:spcBef>
              <a:spcAft>
                <a:spcPts val="0"/>
              </a:spcAft>
              <a:buSzPts val="2800"/>
              <a:buNone/>
              <a:defRPr sz="2800"/>
            </a:lvl5pPr>
            <a:lvl6pPr lvl="5" algn="ctr" rtl="0">
              <a:lnSpc>
                <a:spcPct val="100000"/>
              </a:lnSpc>
              <a:spcBef>
                <a:spcPts val="0"/>
              </a:spcBef>
              <a:spcAft>
                <a:spcPts val="0"/>
              </a:spcAft>
              <a:buSzPts val="2800"/>
              <a:buNone/>
              <a:defRPr sz="2800"/>
            </a:lvl6pPr>
            <a:lvl7pPr lvl="6" algn="ctr" rtl="0">
              <a:lnSpc>
                <a:spcPct val="100000"/>
              </a:lnSpc>
              <a:spcBef>
                <a:spcPts val="0"/>
              </a:spcBef>
              <a:spcAft>
                <a:spcPts val="0"/>
              </a:spcAft>
              <a:buSzPts val="2800"/>
              <a:buNone/>
              <a:defRPr sz="2800"/>
            </a:lvl7pPr>
            <a:lvl8pPr lvl="7" algn="ctr" rtl="0">
              <a:lnSpc>
                <a:spcPct val="100000"/>
              </a:lnSpc>
              <a:spcBef>
                <a:spcPts val="0"/>
              </a:spcBef>
              <a:spcAft>
                <a:spcPts val="0"/>
              </a:spcAft>
              <a:buSzPts val="2800"/>
              <a:buNone/>
              <a:defRPr sz="2800"/>
            </a:lvl8pPr>
            <a:lvl9pPr lvl="8" algn="ctr" rtl="0">
              <a:lnSpc>
                <a:spcPct val="100000"/>
              </a:lnSpc>
              <a:spcBef>
                <a:spcPts val="0"/>
              </a:spcBef>
              <a:spcAft>
                <a:spcPts val="0"/>
              </a:spcAft>
              <a:buSzPts val="2800"/>
              <a:buNone/>
              <a:defRPr sz="2800"/>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One column text and image left">
  <p:cSld name="ONE_COLUMN_TEXT_1">
    <p:spTree>
      <p:nvGrpSpPr>
        <p:cNvPr id="1" name="Shape 453"/>
        <p:cNvGrpSpPr/>
        <p:nvPr/>
      </p:nvGrpSpPr>
      <p:grpSpPr>
        <a:xfrm>
          <a:off x="0" y="0"/>
          <a:ext cx="0" cy="0"/>
          <a:chOff x="0" y="0"/>
          <a:chExt cx="0" cy="0"/>
        </a:xfrm>
      </p:grpSpPr>
      <p:sp>
        <p:nvSpPr>
          <p:cNvPr id="454" name="Google Shape;454;p14"/>
          <p:cNvSpPr/>
          <p:nvPr/>
        </p:nvSpPr>
        <p:spPr>
          <a:xfrm rot="-492917">
            <a:off x="5427511" y="444875"/>
            <a:ext cx="6604776" cy="5271287"/>
          </a:xfrm>
          <a:custGeom>
            <a:avLst/>
            <a:gdLst/>
            <a:ahLst/>
            <a:cxnLst/>
            <a:rect l="l" t="t" r="r" b="b"/>
            <a:pathLst>
              <a:path w="470711" h="414151" extrusionOk="0">
                <a:moveTo>
                  <a:pt x="188380" y="238"/>
                </a:moveTo>
                <a:cubicBezTo>
                  <a:pt x="92002" y="4148"/>
                  <a:pt x="-58524" y="151023"/>
                  <a:pt x="23702" y="260659"/>
                </a:cubicBezTo>
                <a:cubicBezTo>
                  <a:pt x="76599" y="331185"/>
                  <a:pt x="136276" y="303391"/>
                  <a:pt x="211361" y="333424"/>
                </a:cubicBezTo>
                <a:cubicBezTo>
                  <a:pt x="275155" y="358943"/>
                  <a:pt x="292089" y="418932"/>
                  <a:pt x="368380" y="413848"/>
                </a:cubicBezTo>
                <a:cubicBezTo>
                  <a:pt x="463369" y="407517"/>
                  <a:pt x="487366" y="267071"/>
                  <a:pt x="460292" y="199382"/>
                </a:cubicBezTo>
                <a:cubicBezTo>
                  <a:pt x="410909" y="75931"/>
                  <a:pt x="317013" y="-4980"/>
                  <a:pt x="188380" y="238"/>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nvGrpSpPr>
          <p:cNvPr id="455" name="Google Shape;455;p14"/>
          <p:cNvGrpSpPr/>
          <p:nvPr/>
        </p:nvGrpSpPr>
        <p:grpSpPr>
          <a:xfrm>
            <a:off x="136332" y="121808"/>
            <a:ext cx="1028578" cy="1349663"/>
            <a:chOff x="2671700" y="160784"/>
            <a:chExt cx="209018" cy="274266"/>
          </a:xfrm>
        </p:grpSpPr>
        <p:sp>
          <p:nvSpPr>
            <p:cNvPr id="456" name="Google Shape;456;p14"/>
            <p:cNvSpPr/>
            <p:nvPr/>
          </p:nvSpPr>
          <p:spPr>
            <a:xfrm>
              <a:off x="2725059" y="160784"/>
              <a:ext cx="31597" cy="54961"/>
            </a:xfrm>
            <a:custGeom>
              <a:avLst/>
              <a:gdLst/>
              <a:ahLst/>
              <a:cxnLst/>
              <a:rect l="l" t="t" r="r" b="b"/>
              <a:pathLst>
                <a:path w="31597" h="54961" extrusionOk="0">
                  <a:moveTo>
                    <a:pt x="16217" y="22"/>
                  </a:moveTo>
                  <a:cubicBezTo>
                    <a:pt x="1437" y="1347"/>
                    <a:pt x="-10492" y="52964"/>
                    <a:pt x="14375" y="54901"/>
                  </a:cubicBezTo>
                  <a:cubicBezTo>
                    <a:pt x="42668" y="57106"/>
                    <a:pt x="30831" y="-1289"/>
                    <a:pt x="16217" y="22"/>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57" name="Google Shape;457;p14"/>
            <p:cNvSpPr/>
            <p:nvPr/>
          </p:nvSpPr>
          <p:spPr>
            <a:xfrm>
              <a:off x="2810228" y="256504"/>
              <a:ext cx="70490" cy="49129"/>
            </a:xfrm>
            <a:custGeom>
              <a:avLst/>
              <a:gdLst/>
              <a:ahLst/>
              <a:cxnLst/>
              <a:rect l="l" t="t" r="r" b="b"/>
              <a:pathLst>
                <a:path w="70490" h="49129" extrusionOk="0">
                  <a:moveTo>
                    <a:pt x="70364" y="12312"/>
                  </a:moveTo>
                  <a:cubicBezTo>
                    <a:pt x="66377" y="-16001"/>
                    <a:pt x="-7716" y="9265"/>
                    <a:pt x="659" y="40246"/>
                  </a:cubicBezTo>
                  <a:cubicBezTo>
                    <a:pt x="6942" y="63471"/>
                    <a:pt x="73773" y="36539"/>
                    <a:pt x="70364" y="12312"/>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58" name="Google Shape;458;p14"/>
            <p:cNvSpPr/>
            <p:nvPr/>
          </p:nvSpPr>
          <p:spPr>
            <a:xfrm>
              <a:off x="2680518" y="295461"/>
              <a:ext cx="46131" cy="61760"/>
            </a:xfrm>
            <a:custGeom>
              <a:avLst/>
              <a:gdLst/>
              <a:ahLst/>
              <a:cxnLst/>
              <a:rect l="l" t="t" r="r" b="b"/>
              <a:pathLst>
                <a:path w="46131" h="61760" extrusionOk="0">
                  <a:moveTo>
                    <a:pt x="42563" y="1151"/>
                  </a:moveTo>
                  <a:cubicBezTo>
                    <a:pt x="25795" y="-8329"/>
                    <a:pt x="-12597" y="43430"/>
                    <a:pt x="4130" y="57658"/>
                  </a:cubicBezTo>
                  <a:cubicBezTo>
                    <a:pt x="29568" y="79294"/>
                    <a:pt x="55853" y="8667"/>
                    <a:pt x="42563" y="1151"/>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59" name="Google Shape;459;p14"/>
            <p:cNvSpPr/>
            <p:nvPr/>
          </p:nvSpPr>
          <p:spPr>
            <a:xfrm>
              <a:off x="2675003" y="203344"/>
              <a:ext cx="33361" cy="48990"/>
            </a:xfrm>
            <a:custGeom>
              <a:avLst/>
              <a:gdLst/>
              <a:ahLst/>
              <a:cxnLst/>
              <a:rect l="l" t="t" r="r" b="b"/>
              <a:pathLst>
                <a:path w="33361" h="48990" extrusionOk="0">
                  <a:moveTo>
                    <a:pt x="7402" y="306"/>
                  </a:moveTo>
                  <a:cubicBezTo>
                    <a:pt x="-5119" y="3785"/>
                    <a:pt x="-2804" y="56086"/>
                    <a:pt x="22464" y="48178"/>
                  </a:cubicBezTo>
                  <a:cubicBezTo>
                    <a:pt x="47737" y="40269"/>
                    <a:pt x="23246" y="-4096"/>
                    <a:pt x="7402" y="306"/>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60" name="Google Shape;460;p14"/>
            <p:cNvSpPr/>
            <p:nvPr/>
          </p:nvSpPr>
          <p:spPr>
            <a:xfrm>
              <a:off x="2734610" y="231957"/>
              <a:ext cx="47255" cy="59139"/>
            </a:xfrm>
            <a:custGeom>
              <a:avLst/>
              <a:gdLst/>
              <a:ahLst/>
              <a:cxnLst/>
              <a:rect l="l" t="t" r="r" b="b"/>
              <a:pathLst>
                <a:path w="47255" h="59139" extrusionOk="0">
                  <a:moveTo>
                    <a:pt x="4274" y="1399"/>
                  </a:moveTo>
                  <a:cubicBezTo>
                    <a:pt x="-2373" y="6582"/>
                    <a:pt x="-21" y="15896"/>
                    <a:pt x="2998" y="25950"/>
                  </a:cubicBezTo>
                  <a:cubicBezTo>
                    <a:pt x="6019" y="35989"/>
                    <a:pt x="9694" y="46767"/>
                    <a:pt x="15685" y="53850"/>
                  </a:cubicBezTo>
                  <a:cubicBezTo>
                    <a:pt x="26170" y="66247"/>
                    <a:pt x="52710" y="55600"/>
                    <a:pt x="46257" y="34918"/>
                  </a:cubicBezTo>
                  <a:cubicBezTo>
                    <a:pt x="44370" y="28873"/>
                    <a:pt x="34829" y="19429"/>
                    <a:pt x="25668" y="11173"/>
                  </a:cubicBezTo>
                  <a:cubicBezTo>
                    <a:pt x="17527" y="3837"/>
                    <a:pt x="9953" y="-3032"/>
                    <a:pt x="4274" y="1399"/>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61" name="Google Shape;461;p14"/>
            <p:cNvSpPr/>
            <p:nvPr/>
          </p:nvSpPr>
          <p:spPr>
            <a:xfrm>
              <a:off x="2737281" y="326646"/>
              <a:ext cx="42894" cy="61613"/>
            </a:xfrm>
            <a:custGeom>
              <a:avLst/>
              <a:gdLst/>
              <a:ahLst/>
              <a:cxnLst/>
              <a:rect l="l" t="t" r="r" b="b"/>
              <a:pathLst>
                <a:path w="42894" h="61613" extrusionOk="0">
                  <a:moveTo>
                    <a:pt x="5885" y="880"/>
                  </a:moveTo>
                  <a:cubicBezTo>
                    <a:pt x="-1438" y="5052"/>
                    <a:pt x="-450" y="14607"/>
                    <a:pt x="1092" y="24991"/>
                  </a:cubicBezTo>
                  <a:cubicBezTo>
                    <a:pt x="2631" y="35360"/>
                    <a:pt x="4720" y="46555"/>
                    <a:pt x="9626" y="54427"/>
                  </a:cubicBezTo>
                  <a:cubicBezTo>
                    <a:pt x="18216" y="68205"/>
                    <a:pt x="46014" y="61491"/>
                    <a:pt x="42606" y="40096"/>
                  </a:cubicBezTo>
                  <a:cubicBezTo>
                    <a:pt x="41610" y="33841"/>
                    <a:pt x="33530" y="23122"/>
                    <a:pt x="25652" y="13633"/>
                  </a:cubicBezTo>
                  <a:cubicBezTo>
                    <a:pt x="18653" y="5201"/>
                    <a:pt x="12148" y="-2687"/>
                    <a:pt x="5885" y="880"/>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62" name="Google Shape;462;p14"/>
            <p:cNvSpPr/>
            <p:nvPr/>
          </p:nvSpPr>
          <p:spPr>
            <a:xfrm>
              <a:off x="2671700" y="394353"/>
              <a:ext cx="48456" cy="40697"/>
            </a:xfrm>
            <a:custGeom>
              <a:avLst/>
              <a:gdLst/>
              <a:ahLst/>
              <a:cxnLst/>
              <a:rect l="l" t="t" r="r" b="b"/>
              <a:pathLst>
                <a:path w="48456" h="40697" extrusionOk="0">
                  <a:moveTo>
                    <a:pt x="1261" y="2881"/>
                  </a:moveTo>
                  <a:cubicBezTo>
                    <a:pt x="-2350" y="8962"/>
                    <a:pt x="2398" y="15341"/>
                    <a:pt x="7904" y="22069"/>
                  </a:cubicBezTo>
                  <a:cubicBezTo>
                    <a:pt x="13401" y="28793"/>
                    <a:pt x="19647" y="35865"/>
                    <a:pt x="26561" y="39379"/>
                  </a:cubicBezTo>
                  <a:cubicBezTo>
                    <a:pt x="38665" y="45528"/>
                    <a:pt x="56218" y="28934"/>
                    <a:pt x="44705" y="15167"/>
                  </a:cubicBezTo>
                  <a:cubicBezTo>
                    <a:pt x="41341" y="11139"/>
                    <a:pt x="30901" y="6951"/>
                    <a:pt x="21125" y="3550"/>
                  </a:cubicBezTo>
                  <a:cubicBezTo>
                    <a:pt x="12441" y="527"/>
                    <a:pt x="4349" y="-2317"/>
                    <a:pt x="1261" y="2881"/>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
        <p:nvSpPr>
          <p:cNvPr id="463" name="Google Shape;463;p14"/>
          <p:cNvSpPr/>
          <p:nvPr/>
        </p:nvSpPr>
        <p:spPr>
          <a:xfrm>
            <a:off x="9861875" y="0"/>
            <a:ext cx="2379528" cy="1424304"/>
          </a:xfrm>
          <a:custGeom>
            <a:avLst/>
            <a:gdLst/>
            <a:ahLst/>
            <a:cxnLst/>
            <a:rect l="l" t="t" r="r" b="b"/>
            <a:pathLst>
              <a:path w="508990" h="304664" extrusionOk="0">
                <a:moveTo>
                  <a:pt x="125654" y="328"/>
                </a:moveTo>
                <a:cubicBezTo>
                  <a:pt x="40566" y="-4773"/>
                  <a:pt x="11966" y="50925"/>
                  <a:pt x="1049" y="78254"/>
                </a:cubicBezTo>
                <a:cubicBezTo>
                  <a:pt x="-4740" y="92734"/>
                  <a:pt x="14990" y="98187"/>
                  <a:pt x="22301" y="83314"/>
                </a:cubicBezTo>
                <a:cubicBezTo>
                  <a:pt x="29616" y="68442"/>
                  <a:pt x="44206" y="23714"/>
                  <a:pt x="111611" y="24491"/>
                </a:cubicBezTo>
                <a:cubicBezTo>
                  <a:pt x="162670" y="25074"/>
                  <a:pt x="188355" y="72494"/>
                  <a:pt x="188355" y="72494"/>
                </a:cubicBezTo>
                <a:cubicBezTo>
                  <a:pt x="188355" y="72494"/>
                  <a:pt x="144822" y="82849"/>
                  <a:pt x="114777" y="116586"/>
                </a:cubicBezTo>
                <a:cubicBezTo>
                  <a:pt x="81428" y="154031"/>
                  <a:pt x="60973" y="203430"/>
                  <a:pt x="104021" y="230946"/>
                </a:cubicBezTo>
                <a:cubicBezTo>
                  <a:pt x="155088" y="263581"/>
                  <a:pt x="204499" y="220866"/>
                  <a:pt x="222809" y="165795"/>
                </a:cubicBezTo>
                <a:cubicBezTo>
                  <a:pt x="237281" y="122270"/>
                  <a:pt x="229011" y="96596"/>
                  <a:pt x="229007" y="96596"/>
                </a:cubicBezTo>
                <a:cubicBezTo>
                  <a:pt x="229007" y="96596"/>
                  <a:pt x="262084" y="76955"/>
                  <a:pt x="296788" y="89403"/>
                </a:cubicBezTo>
                <a:cubicBezTo>
                  <a:pt x="330740" y="101584"/>
                  <a:pt x="341217" y="132778"/>
                  <a:pt x="341217" y="132778"/>
                </a:cubicBezTo>
                <a:cubicBezTo>
                  <a:pt x="341217" y="132778"/>
                  <a:pt x="218684" y="199621"/>
                  <a:pt x="230525" y="258141"/>
                </a:cubicBezTo>
                <a:cubicBezTo>
                  <a:pt x="239058" y="300294"/>
                  <a:pt x="301104" y="301986"/>
                  <a:pt x="328821" y="279900"/>
                </a:cubicBezTo>
                <a:cubicBezTo>
                  <a:pt x="390474" y="230775"/>
                  <a:pt x="375496" y="152133"/>
                  <a:pt x="375500" y="152133"/>
                </a:cubicBezTo>
                <a:cubicBezTo>
                  <a:pt x="375500" y="152133"/>
                  <a:pt x="415775" y="158334"/>
                  <a:pt x="439890" y="194132"/>
                </a:cubicBezTo>
                <a:cubicBezTo>
                  <a:pt x="464009" y="229925"/>
                  <a:pt x="454754" y="276139"/>
                  <a:pt x="472024" y="295335"/>
                </a:cubicBezTo>
                <a:cubicBezTo>
                  <a:pt x="489289" y="314531"/>
                  <a:pt x="509845" y="302990"/>
                  <a:pt x="508963" y="270921"/>
                </a:cubicBezTo>
                <a:cubicBezTo>
                  <a:pt x="508076" y="238851"/>
                  <a:pt x="498891" y="206106"/>
                  <a:pt x="468482" y="167058"/>
                </a:cubicBezTo>
                <a:cubicBezTo>
                  <a:pt x="438068" y="128014"/>
                  <a:pt x="369525" y="127095"/>
                  <a:pt x="369529" y="127095"/>
                </a:cubicBezTo>
                <a:cubicBezTo>
                  <a:pt x="369529" y="127095"/>
                  <a:pt x="369890" y="83659"/>
                  <a:pt x="305176" y="61349"/>
                </a:cubicBezTo>
                <a:cubicBezTo>
                  <a:pt x="257886" y="45043"/>
                  <a:pt x="221311" y="64640"/>
                  <a:pt x="221311" y="64640"/>
                </a:cubicBezTo>
                <a:cubicBezTo>
                  <a:pt x="221311" y="64640"/>
                  <a:pt x="177462" y="3433"/>
                  <a:pt x="125654" y="328"/>
                </a:cubicBezTo>
                <a:close/>
                <a:moveTo>
                  <a:pt x="201176" y="109121"/>
                </a:moveTo>
                <a:cubicBezTo>
                  <a:pt x="201176" y="109121"/>
                  <a:pt x="215964" y="131317"/>
                  <a:pt x="196877" y="168706"/>
                </a:cubicBezTo>
                <a:cubicBezTo>
                  <a:pt x="183514" y="194873"/>
                  <a:pt x="153129" y="226582"/>
                  <a:pt x="130589" y="203621"/>
                </a:cubicBezTo>
                <a:cubicBezTo>
                  <a:pt x="102916" y="175430"/>
                  <a:pt x="201176" y="109121"/>
                  <a:pt x="201176" y="109121"/>
                </a:cubicBezTo>
                <a:close/>
                <a:moveTo>
                  <a:pt x="343621" y="166807"/>
                </a:moveTo>
                <a:cubicBezTo>
                  <a:pt x="343621" y="166807"/>
                  <a:pt x="364117" y="219947"/>
                  <a:pt x="299217" y="267885"/>
                </a:cubicBezTo>
                <a:cubicBezTo>
                  <a:pt x="270686" y="288959"/>
                  <a:pt x="243025" y="256598"/>
                  <a:pt x="271512" y="218295"/>
                </a:cubicBezTo>
                <a:cubicBezTo>
                  <a:pt x="297072" y="183927"/>
                  <a:pt x="343621" y="166807"/>
                  <a:pt x="343621" y="166807"/>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64" name="Google Shape;464;p14"/>
          <p:cNvSpPr txBox="1">
            <a:spLocks noGrp="1"/>
          </p:cNvSpPr>
          <p:nvPr>
            <p:ph type="title"/>
          </p:nvPr>
        </p:nvSpPr>
        <p:spPr>
          <a:xfrm>
            <a:off x="7393350" y="509800"/>
            <a:ext cx="4200000" cy="4679400"/>
          </a:xfrm>
          <a:prstGeom prst="rect">
            <a:avLst/>
          </a:prstGeom>
        </p:spPr>
        <p:txBody>
          <a:bodyPr spcFirstLastPara="1" wrap="square" lIns="121900" tIns="121900" rIns="121900" bIns="121900" anchor="ctr" anchorCtr="0">
            <a:normAutofit/>
          </a:bodyPr>
          <a:lstStyle>
            <a:lvl1pPr lvl="0" rtl="0">
              <a:spcBef>
                <a:spcPts val="0"/>
              </a:spcBef>
              <a:spcAft>
                <a:spcPts val="0"/>
              </a:spcAft>
              <a:buSzPts val="3200"/>
              <a:buNone/>
              <a:defRPr/>
            </a:lvl1pPr>
            <a:lvl2pPr lvl="1" rtl="0">
              <a:spcBef>
                <a:spcPts val="0"/>
              </a:spcBef>
              <a:spcAft>
                <a:spcPts val="0"/>
              </a:spcAft>
              <a:buSzPts val="3200"/>
              <a:buNone/>
              <a:defRPr sz="3200"/>
            </a:lvl2pPr>
            <a:lvl3pPr lvl="2" rtl="0">
              <a:spcBef>
                <a:spcPts val="0"/>
              </a:spcBef>
              <a:spcAft>
                <a:spcPts val="0"/>
              </a:spcAft>
              <a:buSzPts val="3200"/>
              <a:buNone/>
              <a:defRPr sz="3200"/>
            </a:lvl3pPr>
            <a:lvl4pPr lvl="3" rtl="0">
              <a:spcBef>
                <a:spcPts val="0"/>
              </a:spcBef>
              <a:spcAft>
                <a:spcPts val="0"/>
              </a:spcAft>
              <a:buSzPts val="3200"/>
              <a:buNone/>
              <a:defRPr sz="3200"/>
            </a:lvl4pPr>
            <a:lvl5pPr lvl="4" rtl="0">
              <a:spcBef>
                <a:spcPts val="0"/>
              </a:spcBef>
              <a:spcAft>
                <a:spcPts val="0"/>
              </a:spcAft>
              <a:buSzPts val="3200"/>
              <a:buNone/>
              <a:defRPr sz="3200"/>
            </a:lvl5pPr>
            <a:lvl6pPr lvl="5" rtl="0">
              <a:spcBef>
                <a:spcPts val="0"/>
              </a:spcBef>
              <a:spcAft>
                <a:spcPts val="0"/>
              </a:spcAft>
              <a:buSzPts val="3200"/>
              <a:buNone/>
              <a:defRPr sz="3200"/>
            </a:lvl6pPr>
            <a:lvl7pPr lvl="6" rtl="0">
              <a:spcBef>
                <a:spcPts val="0"/>
              </a:spcBef>
              <a:spcAft>
                <a:spcPts val="0"/>
              </a:spcAft>
              <a:buSzPts val="3200"/>
              <a:buNone/>
              <a:defRPr sz="3200"/>
            </a:lvl7pPr>
            <a:lvl8pPr lvl="7" rtl="0">
              <a:spcBef>
                <a:spcPts val="0"/>
              </a:spcBef>
              <a:spcAft>
                <a:spcPts val="0"/>
              </a:spcAft>
              <a:buSzPts val="3200"/>
              <a:buNone/>
              <a:defRPr sz="3200"/>
            </a:lvl8pPr>
            <a:lvl9pPr lvl="8" rtl="0">
              <a:spcBef>
                <a:spcPts val="0"/>
              </a:spcBef>
              <a:spcAft>
                <a:spcPts val="0"/>
              </a:spcAft>
              <a:buSzPts val="3200"/>
              <a:buNone/>
              <a:defRPr sz="3200"/>
            </a:lvl9pPr>
          </a:lstStyle>
          <a:p>
            <a:endParaRPr/>
          </a:p>
        </p:txBody>
      </p:sp>
      <p:sp>
        <p:nvSpPr>
          <p:cNvPr id="465" name="Google Shape;465;p14"/>
          <p:cNvSpPr txBox="1">
            <a:spLocks noGrp="1"/>
          </p:cNvSpPr>
          <p:nvPr>
            <p:ph type="body" idx="1"/>
          </p:nvPr>
        </p:nvSpPr>
        <p:spPr>
          <a:xfrm>
            <a:off x="598650" y="5491100"/>
            <a:ext cx="10994700" cy="857100"/>
          </a:xfrm>
          <a:prstGeom prst="rect">
            <a:avLst/>
          </a:prstGeom>
        </p:spPr>
        <p:txBody>
          <a:bodyPr spcFirstLastPara="1" wrap="square" lIns="121900" tIns="121900" rIns="121900" bIns="121900" anchor="t" anchorCtr="0">
            <a:normAutofit/>
          </a:bodyPr>
          <a:lstStyle>
            <a:lvl1pPr marL="457200" lvl="0" indent="-368300" rtl="0">
              <a:spcBef>
                <a:spcPts val="0"/>
              </a:spcBef>
              <a:spcAft>
                <a:spcPts val="0"/>
              </a:spcAft>
              <a:buSzPts val="2200"/>
              <a:buChar char="●"/>
              <a:defRPr/>
            </a:lvl1pPr>
            <a:lvl2pPr marL="914400" lvl="1" indent="-412750" rtl="0">
              <a:spcBef>
                <a:spcPts val="0"/>
              </a:spcBef>
              <a:spcAft>
                <a:spcPts val="0"/>
              </a:spcAft>
              <a:buSzPts val="2900"/>
              <a:buChar char="○"/>
              <a:defRPr sz="2900"/>
            </a:lvl2pPr>
            <a:lvl3pPr marL="1371600" lvl="2" indent="-412750" rtl="0">
              <a:spcBef>
                <a:spcPts val="0"/>
              </a:spcBef>
              <a:spcAft>
                <a:spcPts val="0"/>
              </a:spcAft>
              <a:buSzPts val="2900"/>
              <a:buChar char="■"/>
              <a:defRPr sz="2900"/>
            </a:lvl3pPr>
            <a:lvl4pPr marL="1828800" lvl="3" indent="-412750" rtl="0">
              <a:spcBef>
                <a:spcPts val="0"/>
              </a:spcBef>
              <a:spcAft>
                <a:spcPts val="0"/>
              </a:spcAft>
              <a:buSzPts val="2900"/>
              <a:buChar char="●"/>
              <a:defRPr sz="2900"/>
            </a:lvl4pPr>
            <a:lvl5pPr marL="2286000" lvl="4" indent="-412750" rtl="0">
              <a:spcBef>
                <a:spcPts val="0"/>
              </a:spcBef>
              <a:spcAft>
                <a:spcPts val="0"/>
              </a:spcAft>
              <a:buSzPts val="2900"/>
              <a:buChar char="○"/>
              <a:defRPr sz="2900"/>
            </a:lvl5pPr>
            <a:lvl6pPr marL="2743200" lvl="5" indent="-412750" rtl="0">
              <a:spcBef>
                <a:spcPts val="0"/>
              </a:spcBef>
              <a:spcAft>
                <a:spcPts val="0"/>
              </a:spcAft>
              <a:buSzPts val="2900"/>
              <a:buChar char="■"/>
              <a:defRPr sz="2900"/>
            </a:lvl6pPr>
            <a:lvl7pPr marL="3200400" lvl="6" indent="-412750" rtl="0">
              <a:spcBef>
                <a:spcPts val="0"/>
              </a:spcBef>
              <a:spcAft>
                <a:spcPts val="0"/>
              </a:spcAft>
              <a:buSzPts val="2900"/>
              <a:buChar char="●"/>
              <a:defRPr sz="2900"/>
            </a:lvl7pPr>
            <a:lvl8pPr marL="3657600" lvl="7" indent="-412750" rtl="0">
              <a:spcBef>
                <a:spcPts val="0"/>
              </a:spcBef>
              <a:spcAft>
                <a:spcPts val="0"/>
              </a:spcAft>
              <a:buSzPts val="2900"/>
              <a:buChar char="○"/>
              <a:defRPr sz="2900"/>
            </a:lvl8pPr>
            <a:lvl9pPr marL="4114800" lvl="8" indent="-412750" rtl="0">
              <a:spcBef>
                <a:spcPts val="0"/>
              </a:spcBef>
              <a:spcAft>
                <a:spcPts val="0"/>
              </a:spcAft>
              <a:buSzPts val="2900"/>
              <a:buChar char="■"/>
              <a:defRPr sz="2900"/>
            </a:lvl9pPr>
          </a:lstStyle>
          <a:p>
            <a:endParaRPr/>
          </a:p>
        </p:txBody>
      </p:sp>
      <p:sp>
        <p:nvSpPr>
          <p:cNvPr id="466" name="Google Shape;466;p14"/>
          <p:cNvSpPr txBox="1">
            <a:spLocks noGrp="1"/>
          </p:cNvSpPr>
          <p:nvPr>
            <p:ph type="sldNum" idx="12"/>
          </p:nvPr>
        </p:nvSpPr>
        <p:spPr>
          <a:xfrm>
            <a:off x="11296610" y="6217622"/>
            <a:ext cx="731700" cy="524700"/>
          </a:xfrm>
          <a:prstGeom prst="rect">
            <a:avLst/>
          </a:prstGeom>
        </p:spPr>
        <p:txBody>
          <a:bodyPr spcFirstLastPara="1" wrap="square" lIns="121900" tIns="121900" rIns="121900" bIns="121900" anchor="ctr" anchorCtr="0">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
        <p:nvSpPr>
          <p:cNvPr id="467" name="Google Shape;467;p14"/>
          <p:cNvSpPr>
            <a:spLocks noGrp="1"/>
          </p:cNvSpPr>
          <p:nvPr>
            <p:ph type="pic" idx="2"/>
          </p:nvPr>
        </p:nvSpPr>
        <p:spPr>
          <a:xfrm>
            <a:off x="598650" y="509800"/>
            <a:ext cx="6469500" cy="4679400"/>
          </a:xfrm>
          <a:prstGeom prst="roundRect">
            <a:avLst>
              <a:gd name="adj" fmla="val 50000"/>
            </a:avLst>
          </a:prstGeom>
          <a:noFill/>
          <a:ln>
            <a:noFill/>
          </a:ln>
        </p:spPr>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One column text and image right">
  <p:cSld name="ONE_COLUMN_TEXT_1_1">
    <p:spTree>
      <p:nvGrpSpPr>
        <p:cNvPr id="1" name="Shape 468"/>
        <p:cNvGrpSpPr/>
        <p:nvPr/>
      </p:nvGrpSpPr>
      <p:grpSpPr>
        <a:xfrm>
          <a:off x="0" y="0"/>
          <a:ext cx="0" cy="0"/>
          <a:chOff x="0" y="0"/>
          <a:chExt cx="0" cy="0"/>
        </a:xfrm>
      </p:grpSpPr>
      <p:sp>
        <p:nvSpPr>
          <p:cNvPr id="469" name="Google Shape;469;p15"/>
          <p:cNvSpPr>
            <a:spLocks noGrp="1"/>
          </p:cNvSpPr>
          <p:nvPr>
            <p:ph type="pic" idx="2"/>
          </p:nvPr>
        </p:nvSpPr>
        <p:spPr>
          <a:xfrm>
            <a:off x="6342475" y="0"/>
            <a:ext cx="5508600" cy="6858000"/>
          </a:xfrm>
          <a:prstGeom prst="rect">
            <a:avLst/>
          </a:prstGeom>
          <a:noFill/>
          <a:ln>
            <a:noFill/>
          </a:ln>
        </p:spPr>
      </p:sp>
      <p:sp>
        <p:nvSpPr>
          <p:cNvPr id="470" name="Google Shape;470;p15"/>
          <p:cNvSpPr txBox="1">
            <a:spLocks noGrp="1"/>
          </p:cNvSpPr>
          <p:nvPr>
            <p:ph type="title"/>
          </p:nvPr>
        </p:nvSpPr>
        <p:spPr>
          <a:xfrm>
            <a:off x="636150" y="772250"/>
            <a:ext cx="5162400" cy="1645800"/>
          </a:xfrm>
          <a:prstGeom prst="rect">
            <a:avLst/>
          </a:prstGeom>
        </p:spPr>
        <p:txBody>
          <a:bodyPr spcFirstLastPara="1" wrap="square" lIns="121900" tIns="121900" rIns="121900" bIns="121900" anchor="ctr" anchorCtr="0">
            <a:normAutofit/>
          </a:bodyPr>
          <a:lstStyle>
            <a:lvl1pPr lvl="0" rtl="0">
              <a:lnSpc>
                <a:spcPct val="80000"/>
              </a:lnSpc>
              <a:spcBef>
                <a:spcPts val="0"/>
              </a:spcBef>
              <a:spcAft>
                <a:spcPts val="0"/>
              </a:spcAft>
              <a:buSzPts val="3200"/>
              <a:buNone/>
              <a:defRPr sz="7400"/>
            </a:lvl1pPr>
            <a:lvl2pPr lvl="1" rtl="0">
              <a:spcBef>
                <a:spcPts val="0"/>
              </a:spcBef>
              <a:spcAft>
                <a:spcPts val="0"/>
              </a:spcAft>
              <a:buSzPts val="3200"/>
              <a:buNone/>
              <a:defRPr sz="3200"/>
            </a:lvl2pPr>
            <a:lvl3pPr lvl="2" rtl="0">
              <a:spcBef>
                <a:spcPts val="0"/>
              </a:spcBef>
              <a:spcAft>
                <a:spcPts val="0"/>
              </a:spcAft>
              <a:buSzPts val="3200"/>
              <a:buNone/>
              <a:defRPr sz="3200"/>
            </a:lvl3pPr>
            <a:lvl4pPr lvl="3" rtl="0">
              <a:spcBef>
                <a:spcPts val="0"/>
              </a:spcBef>
              <a:spcAft>
                <a:spcPts val="0"/>
              </a:spcAft>
              <a:buSzPts val="3200"/>
              <a:buNone/>
              <a:defRPr sz="3200"/>
            </a:lvl4pPr>
            <a:lvl5pPr lvl="4" rtl="0">
              <a:spcBef>
                <a:spcPts val="0"/>
              </a:spcBef>
              <a:spcAft>
                <a:spcPts val="0"/>
              </a:spcAft>
              <a:buSzPts val="3200"/>
              <a:buNone/>
              <a:defRPr sz="3200"/>
            </a:lvl5pPr>
            <a:lvl6pPr lvl="5" rtl="0">
              <a:spcBef>
                <a:spcPts val="0"/>
              </a:spcBef>
              <a:spcAft>
                <a:spcPts val="0"/>
              </a:spcAft>
              <a:buSzPts val="3200"/>
              <a:buNone/>
              <a:defRPr sz="3200"/>
            </a:lvl6pPr>
            <a:lvl7pPr lvl="6" rtl="0">
              <a:spcBef>
                <a:spcPts val="0"/>
              </a:spcBef>
              <a:spcAft>
                <a:spcPts val="0"/>
              </a:spcAft>
              <a:buSzPts val="3200"/>
              <a:buNone/>
              <a:defRPr sz="3200"/>
            </a:lvl7pPr>
            <a:lvl8pPr lvl="7" rtl="0">
              <a:spcBef>
                <a:spcPts val="0"/>
              </a:spcBef>
              <a:spcAft>
                <a:spcPts val="0"/>
              </a:spcAft>
              <a:buSzPts val="3200"/>
              <a:buNone/>
              <a:defRPr sz="3200"/>
            </a:lvl8pPr>
            <a:lvl9pPr lvl="8" rtl="0">
              <a:spcBef>
                <a:spcPts val="0"/>
              </a:spcBef>
              <a:spcAft>
                <a:spcPts val="0"/>
              </a:spcAft>
              <a:buSzPts val="3200"/>
              <a:buNone/>
              <a:defRPr sz="3200"/>
            </a:lvl9pPr>
          </a:lstStyle>
          <a:p>
            <a:endParaRPr/>
          </a:p>
        </p:txBody>
      </p:sp>
      <p:sp>
        <p:nvSpPr>
          <p:cNvPr id="471" name="Google Shape;471;p15"/>
          <p:cNvSpPr txBox="1">
            <a:spLocks noGrp="1"/>
          </p:cNvSpPr>
          <p:nvPr>
            <p:ph type="body" idx="1"/>
          </p:nvPr>
        </p:nvSpPr>
        <p:spPr>
          <a:xfrm>
            <a:off x="636150" y="2555350"/>
            <a:ext cx="5162400" cy="3530400"/>
          </a:xfrm>
          <a:prstGeom prst="rect">
            <a:avLst/>
          </a:prstGeom>
        </p:spPr>
        <p:txBody>
          <a:bodyPr spcFirstLastPara="1" wrap="square" lIns="121900" tIns="121900" rIns="121900" bIns="121900" anchor="t" anchorCtr="0">
            <a:normAutofit/>
          </a:bodyPr>
          <a:lstStyle>
            <a:lvl1pPr marL="457200" lvl="0" indent="-368300" rtl="0">
              <a:spcBef>
                <a:spcPts val="0"/>
              </a:spcBef>
              <a:spcAft>
                <a:spcPts val="0"/>
              </a:spcAft>
              <a:buSzPts val="2200"/>
              <a:buChar char="●"/>
              <a:defRPr/>
            </a:lvl1pPr>
            <a:lvl2pPr marL="914400" lvl="1" indent="-412750" rtl="0">
              <a:spcBef>
                <a:spcPts val="0"/>
              </a:spcBef>
              <a:spcAft>
                <a:spcPts val="0"/>
              </a:spcAft>
              <a:buSzPts val="2900"/>
              <a:buChar char="○"/>
              <a:defRPr sz="2900"/>
            </a:lvl2pPr>
            <a:lvl3pPr marL="1371600" lvl="2" indent="-412750" rtl="0">
              <a:spcBef>
                <a:spcPts val="0"/>
              </a:spcBef>
              <a:spcAft>
                <a:spcPts val="0"/>
              </a:spcAft>
              <a:buSzPts val="2900"/>
              <a:buChar char="■"/>
              <a:defRPr sz="2900"/>
            </a:lvl3pPr>
            <a:lvl4pPr marL="1828800" lvl="3" indent="-412750" rtl="0">
              <a:spcBef>
                <a:spcPts val="0"/>
              </a:spcBef>
              <a:spcAft>
                <a:spcPts val="0"/>
              </a:spcAft>
              <a:buSzPts val="2900"/>
              <a:buChar char="●"/>
              <a:defRPr sz="2900"/>
            </a:lvl4pPr>
            <a:lvl5pPr marL="2286000" lvl="4" indent="-412750" rtl="0">
              <a:spcBef>
                <a:spcPts val="0"/>
              </a:spcBef>
              <a:spcAft>
                <a:spcPts val="0"/>
              </a:spcAft>
              <a:buSzPts val="2900"/>
              <a:buChar char="○"/>
              <a:defRPr sz="2900"/>
            </a:lvl5pPr>
            <a:lvl6pPr marL="2743200" lvl="5" indent="-412750" rtl="0">
              <a:spcBef>
                <a:spcPts val="0"/>
              </a:spcBef>
              <a:spcAft>
                <a:spcPts val="0"/>
              </a:spcAft>
              <a:buSzPts val="2900"/>
              <a:buChar char="■"/>
              <a:defRPr sz="2900"/>
            </a:lvl6pPr>
            <a:lvl7pPr marL="3200400" lvl="6" indent="-412750" rtl="0">
              <a:spcBef>
                <a:spcPts val="0"/>
              </a:spcBef>
              <a:spcAft>
                <a:spcPts val="0"/>
              </a:spcAft>
              <a:buSzPts val="2900"/>
              <a:buChar char="●"/>
              <a:defRPr sz="2900"/>
            </a:lvl7pPr>
            <a:lvl8pPr marL="3657600" lvl="7" indent="-412750" rtl="0">
              <a:spcBef>
                <a:spcPts val="0"/>
              </a:spcBef>
              <a:spcAft>
                <a:spcPts val="0"/>
              </a:spcAft>
              <a:buSzPts val="2900"/>
              <a:buChar char="○"/>
              <a:defRPr sz="2900"/>
            </a:lvl8pPr>
            <a:lvl9pPr marL="4114800" lvl="8" indent="-412750" rtl="0">
              <a:spcBef>
                <a:spcPts val="0"/>
              </a:spcBef>
              <a:spcAft>
                <a:spcPts val="0"/>
              </a:spcAft>
              <a:buSzPts val="2900"/>
              <a:buChar char="■"/>
              <a:defRPr sz="2900"/>
            </a:lvl9pPr>
          </a:lstStyle>
          <a:p>
            <a:endParaRPr/>
          </a:p>
        </p:txBody>
      </p:sp>
      <p:sp>
        <p:nvSpPr>
          <p:cNvPr id="472" name="Google Shape;472;p15"/>
          <p:cNvSpPr txBox="1">
            <a:spLocks noGrp="1"/>
          </p:cNvSpPr>
          <p:nvPr>
            <p:ph type="sldNum" idx="12"/>
          </p:nvPr>
        </p:nvSpPr>
        <p:spPr>
          <a:xfrm>
            <a:off x="11296610" y="6217622"/>
            <a:ext cx="731700" cy="524700"/>
          </a:xfrm>
          <a:prstGeom prst="rect">
            <a:avLst/>
          </a:prstGeom>
        </p:spPr>
        <p:txBody>
          <a:bodyPr spcFirstLastPara="1" wrap="square" lIns="121900" tIns="121900" rIns="121900" bIns="121900" anchor="ctr" anchorCtr="0">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Main point">
  <p:cSld name="MAIN_POINT_1">
    <p:spTree>
      <p:nvGrpSpPr>
        <p:cNvPr id="1" name="Shape 496"/>
        <p:cNvGrpSpPr/>
        <p:nvPr/>
      </p:nvGrpSpPr>
      <p:grpSpPr>
        <a:xfrm>
          <a:off x="0" y="0"/>
          <a:ext cx="0" cy="0"/>
          <a:chOff x="0" y="0"/>
          <a:chExt cx="0" cy="0"/>
        </a:xfrm>
      </p:grpSpPr>
      <p:grpSp>
        <p:nvGrpSpPr>
          <p:cNvPr id="497" name="Google Shape;497;p17"/>
          <p:cNvGrpSpPr/>
          <p:nvPr/>
        </p:nvGrpSpPr>
        <p:grpSpPr>
          <a:xfrm flipH="1">
            <a:off x="9791444" y="149251"/>
            <a:ext cx="2400527" cy="2146277"/>
            <a:chOff x="5524324" y="1387039"/>
            <a:chExt cx="460524" cy="411740"/>
          </a:xfrm>
        </p:grpSpPr>
        <p:sp>
          <p:nvSpPr>
            <p:cNvPr id="498" name="Google Shape;498;p17"/>
            <p:cNvSpPr/>
            <p:nvPr/>
          </p:nvSpPr>
          <p:spPr>
            <a:xfrm>
              <a:off x="5677337" y="1587099"/>
              <a:ext cx="218521" cy="211680"/>
            </a:xfrm>
            <a:custGeom>
              <a:avLst/>
              <a:gdLst/>
              <a:ahLst/>
              <a:cxnLst/>
              <a:rect l="l" t="t" r="r" b="b"/>
              <a:pathLst>
                <a:path w="218521" h="211680" extrusionOk="0">
                  <a:moveTo>
                    <a:pt x="56022" y="5400"/>
                  </a:moveTo>
                  <a:cubicBezTo>
                    <a:pt x="-20892" y="35425"/>
                    <a:pt x="-10124" y="163970"/>
                    <a:pt x="37401" y="194553"/>
                  </a:cubicBezTo>
                  <a:cubicBezTo>
                    <a:pt x="84885" y="225137"/>
                    <a:pt x="107919" y="209742"/>
                    <a:pt x="141195" y="187376"/>
                  </a:cubicBezTo>
                  <a:cubicBezTo>
                    <a:pt x="174430" y="165014"/>
                    <a:pt x="226124" y="188125"/>
                    <a:pt x="217583" y="113578"/>
                  </a:cubicBezTo>
                  <a:cubicBezTo>
                    <a:pt x="212239" y="66535"/>
                    <a:pt x="128322" y="-22831"/>
                    <a:pt x="56022" y="5400"/>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99" name="Google Shape;499;p17"/>
            <p:cNvSpPr/>
            <p:nvPr/>
          </p:nvSpPr>
          <p:spPr>
            <a:xfrm>
              <a:off x="5904081" y="1544431"/>
              <a:ext cx="80767" cy="116088"/>
            </a:xfrm>
            <a:custGeom>
              <a:avLst/>
              <a:gdLst/>
              <a:ahLst/>
              <a:cxnLst/>
              <a:rect l="l" t="t" r="r" b="b"/>
              <a:pathLst>
                <a:path w="80767" h="116088" extrusionOk="0">
                  <a:moveTo>
                    <a:pt x="76659" y="5470"/>
                  </a:moveTo>
                  <a:cubicBezTo>
                    <a:pt x="93135" y="23087"/>
                    <a:pt x="55447" y="52084"/>
                    <a:pt x="44841" y="70123"/>
                  </a:cubicBezTo>
                  <a:cubicBezTo>
                    <a:pt x="34235" y="88161"/>
                    <a:pt x="18690" y="125262"/>
                    <a:pt x="5452" y="114000"/>
                  </a:cubicBezTo>
                  <a:cubicBezTo>
                    <a:pt x="-7785" y="102742"/>
                    <a:pt x="5533" y="60941"/>
                    <a:pt x="19337" y="38721"/>
                  </a:cubicBezTo>
                  <a:cubicBezTo>
                    <a:pt x="33142" y="16501"/>
                    <a:pt x="60223" y="-12143"/>
                    <a:pt x="76659" y="5470"/>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00" name="Google Shape;500;p17"/>
            <p:cNvSpPr/>
            <p:nvPr/>
          </p:nvSpPr>
          <p:spPr>
            <a:xfrm>
              <a:off x="5524324" y="1605993"/>
              <a:ext cx="102681" cy="83121"/>
            </a:xfrm>
            <a:custGeom>
              <a:avLst/>
              <a:gdLst/>
              <a:ahLst/>
              <a:cxnLst/>
              <a:rect l="l" t="t" r="r" b="b"/>
              <a:pathLst>
                <a:path w="102681" h="83121" extrusionOk="0">
                  <a:moveTo>
                    <a:pt x="476" y="3115"/>
                  </a:moveTo>
                  <a:cubicBezTo>
                    <a:pt x="11608" y="-15797"/>
                    <a:pt x="116860" y="56648"/>
                    <a:pt x="101072" y="79317"/>
                  </a:cubicBezTo>
                  <a:cubicBezTo>
                    <a:pt x="85284" y="101987"/>
                    <a:pt x="-7418" y="16491"/>
                    <a:pt x="476" y="3115"/>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01" name="Google Shape;501;p17"/>
            <p:cNvSpPr/>
            <p:nvPr/>
          </p:nvSpPr>
          <p:spPr>
            <a:xfrm>
              <a:off x="5556034" y="1500567"/>
              <a:ext cx="107724" cy="131093"/>
            </a:xfrm>
            <a:custGeom>
              <a:avLst/>
              <a:gdLst/>
              <a:ahLst/>
              <a:cxnLst/>
              <a:rect l="l" t="t" r="r" b="b"/>
              <a:pathLst>
                <a:path w="107724" h="131093" extrusionOk="0">
                  <a:moveTo>
                    <a:pt x="1312" y="2498"/>
                  </a:moveTo>
                  <a:cubicBezTo>
                    <a:pt x="19731" y="-19642"/>
                    <a:pt x="126683" y="112238"/>
                    <a:pt x="104782" y="128698"/>
                  </a:cubicBezTo>
                  <a:cubicBezTo>
                    <a:pt x="75960" y="150380"/>
                    <a:pt x="-11723" y="18152"/>
                    <a:pt x="1312" y="2498"/>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02" name="Google Shape;502;p17"/>
            <p:cNvSpPr/>
            <p:nvPr/>
          </p:nvSpPr>
          <p:spPr>
            <a:xfrm>
              <a:off x="5743077" y="1387039"/>
              <a:ext cx="50874" cy="178475"/>
            </a:xfrm>
            <a:custGeom>
              <a:avLst/>
              <a:gdLst/>
              <a:ahLst/>
              <a:cxnLst/>
              <a:rect l="l" t="t" r="r" b="b"/>
              <a:pathLst>
                <a:path w="50874" h="178475" extrusionOk="0">
                  <a:moveTo>
                    <a:pt x="7648" y="710"/>
                  </a:moveTo>
                  <a:cubicBezTo>
                    <a:pt x="36957" y="-12794"/>
                    <a:pt x="68451" y="170715"/>
                    <a:pt x="39224" y="178269"/>
                  </a:cubicBezTo>
                  <a:cubicBezTo>
                    <a:pt x="11980" y="185305"/>
                    <a:pt x="-13078" y="10260"/>
                    <a:pt x="7648" y="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03" name="Google Shape;503;p17"/>
            <p:cNvSpPr/>
            <p:nvPr/>
          </p:nvSpPr>
          <p:spPr>
            <a:xfrm>
              <a:off x="5639361" y="1416157"/>
              <a:ext cx="79904" cy="165945"/>
            </a:xfrm>
            <a:custGeom>
              <a:avLst/>
              <a:gdLst/>
              <a:ahLst/>
              <a:cxnLst/>
              <a:rect l="l" t="t" r="r" b="b"/>
              <a:pathLst>
                <a:path w="79904" h="165945" extrusionOk="0">
                  <a:moveTo>
                    <a:pt x="3644" y="1483"/>
                  </a:moveTo>
                  <a:cubicBezTo>
                    <a:pt x="28985" y="-17563"/>
                    <a:pt x="101123" y="152871"/>
                    <a:pt x="73838" y="164882"/>
                  </a:cubicBezTo>
                  <a:cubicBezTo>
                    <a:pt x="37932" y="180706"/>
                    <a:pt x="-14289" y="14952"/>
                    <a:pt x="3644" y="1483"/>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nvGrpSpPr>
          <p:cNvPr id="504" name="Google Shape;504;p17"/>
          <p:cNvGrpSpPr/>
          <p:nvPr/>
        </p:nvGrpSpPr>
        <p:grpSpPr>
          <a:xfrm flipH="1">
            <a:off x="9307110" y="2395739"/>
            <a:ext cx="2884898" cy="4538494"/>
            <a:chOff x="5790625" y="1413435"/>
            <a:chExt cx="538770" cy="847572"/>
          </a:xfrm>
        </p:grpSpPr>
        <p:sp>
          <p:nvSpPr>
            <p:cNvPr id="505" name="Google Shape;505;p17"/>
            <p:cNvSpPr/>
            <p:nvPr/>
          </p:nvSpPr>
          <p:spPr>
            <a:xfrm>
              <a:off x="5790625" y="1413435"/>
              <a:ext cx="538770" cy="847572"/>
            </a:xfrm>
            <a:custGeom>
              <a:avLst/>
              <a:gdLst/>
              <a:ahLst/>
              <a:cxnLst/>
              <a:rect l="l" t="t" r="r" b="b"/>
              <a:pathLst>
                <a:path w="538770" h="847572" extrusionOk="0">
                  <a:moveTo>
                    <a:pt x="108464" y="840512"/>
                  </a:moveTo>
                  <a:lnTo>
                    <a:pt x="144978" y="474283"/>
                  </a:lnTo>
                  <a:cubicBezTo>
                    <a:pt x="144978" y="474283"/>
                    <a:pt x="115589" y="435340"/>
                    <a:pt x="104416" y="405108"/>
                  </a:cubicBezTo>
                  <a:cubicBezTo>
                    <a:pt x="93284" y="374873"/>
                    <a:pt x="85795" y="345079"/>
                    <a:pt x="70533" y="322956"/>
                  </a:cubicBezTo>
                  <a:cubicBezTo>
                    <a:pt x="55231" y="300832"/>
                    <a:pt x="-17190" y="242791"/>
                    <a:pt x="3780" y="221384"/>
                  </a:cubicBezTo>
                  <a:cubicBezTo>
                    <a:pt x="24749" y="199978"/>
                    <a:pt x="56810" y="208418"/>
                    <a:pt x="84621" y="243657"/>
                  </a:cubicBezTo>
                  <a:cubicBezTo>
                    <a:pt x="97291" y="259712"/>
                    <a:pt x="108748" y="300723"/>
                    <a:pt x="139473" y="288279"/>
                  </a:cubicBezTo>
                  <a:cubicBezTo>
                    <a:pt x="165826" y="277604"/>
                    <a:pt x="168012" y="196597"/>
                    <a:pt x="171939" y="164459"/>
                  </a:cubicBezTo>
                  <a:cubicBezTo>
                    <a:pt x="175906" y="132317"/>
                    <a:pt x="179873" y="8991"/>
                    <a:pt x="208493" y="761"/>
                  </a:cubicBezTo>
                  <a:cubicBezTo>
                    <a:pt x="261200" y="-14415"/>
                    <a:pt x="228410" y="202354"/>
                    <a:pt x="251161" y="203540"/>
                  </a:cubicBezTo>
                  <a:cubicBezTo>
                    <a:pt x="263710" y="204192"/>
                    <a:pt x="324270" y="-8473"/>
                    <a:pt x="370297" y="5789"/>
                  </a:cubicBezTo>
                  <a:cubicBezTo>
                    <a:pt x="396448" y="13889"/>
                    <a:pt x="370864" y="80258"/>
                    <a:pt x="350380" y="138972"/>
                  </a:cubicBezTo>
                  <a:cubicBezTo>
                    <a:pt x="333783" y="186635"/>
                    <a:pt x="317307" y="226707"/>
                    <a:pt x="327954" y="234399"/>
                  </a:cubicBezTo>
                  <a:cubicBezTo>
                    <a:pt x="343822" y="245839"/>
                    <a:pt x="441908" y="64576"/>
                    <a:pt x="473079" y="83351"/>
                  </a:cubicBezTo>
                  <a:cubicBezTo>
                    <a:pt x="495749" y="97005"/>
                    <a:pt x="465104" y="159727"/>
                    <a:pt x="431464" y="213008"/>
                  </a:cubicBezTo>
                  <a:cubicBezTo>
                    <a:pt x="405516" y="254121"/>
                    <a:pt x="375641" y="287522"/>
                    <a:pt x="382806" y="300039"/>
                  </a:cubicBezTo>
                  <a:cubicBezTo>
                    <a:pt x="402561" y="334497"/>
                    <a:pt x="526433" y="266116"/>
                    <a:pt x="537647" y="294837"/>
                  </a:cubicBezTo>
                  <a:cubicBezTo>
                    <a:pt x="547241" y="319511"/>
                    <a:pt x="492996" y="339865"/>
                    <a:pt x="466764" y="349438"/>
                  </a:cubicBezTo>
                  <a:cubicBezTo>
                    <a:pt x="440492" y="359016"/>
                    <a:pt x="394505" y="365238"/>
                    <a:pt x="382158" y="396190"/>
                  </a:cubicBezTo>
                  <a:cubicBezTo>
                    <a:pt x="359448" y="453192"/>
                    <a:pt x="320505" y="480039"/>
                    <a:pt x="320505" y="480039"/>
                  </a:cubicBezTo>
                  <a:cubicBezTo>
                    <a:pt x="320505" y="480039"/>
                    <a:pt x="327792" y="611316"/>
                    <a:pt x="332245" y="663812"/>
                  </a:cubicBezTo>
                  <a:cubicBezTo>
                    <a:pt x="336698" y="716308"/>
                    <a:pt x="349611" y="847572"/>
                    <a:pt x="349611" y="847572"/>
                  </a:cubicBezTo>
                  <a:lnTo>
                    <a:pt x="108464" y="840512"/>
                  </a:lnTo>
                  <a:close/>
                </a:path>
              </a:pathLst>
            </a:custGeom>
            <a:solidFill>
              <a:srgbClr val="CA845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06" name="Google Shape;506;p17"/>
            <p:cNvSpPr/>
            <p:nvPr/>
          </p:nvSpPr>
          <p:spPr>
            <a:xfrm>
              <a:off x="5961062" y="1895693"/>
              <a:ext cx="116508" cy="8485"/>
            </a:xfrm>
            <a:custGeom>
              <a:avLst/>
              <a:gdLst/>
              <a:ahLst/>
              <a:cxnLst/>
              <a:rect l="l" t="t" r="r" b="b"/>
              <a:pathLst>
                <a:path w="116508" h="8485" extrusionOk="0">
                  <a:moveTo>
                    <a:pt x="113878" y="3"/>
                  </a:moveTo>
                  <a:cubicBezTo>
                    <a:pt x="113473" y="-1"/>
                    <a:pt x="78376" y="-45"/>
                    <a:pt x="60969" y="384"/>
                  </a:cubicBezTo>
                  <a:cubicBezTo>
                    <a:pt x="59511" y="420"/>
                    <a:pt x="38137" y="1189"/>
                    <a:pt x="28584" y="1647"/>
                  </a:cubicBezTo>
                  <a:cubicBezTo>
                    <a:pt x="21985" y="1966"/>
                    <a:pt x="2878" y="3015"/>
                    <a:pt x="2554" y="3039"/>
                  </a:cubicBezTo>
                  <a:cubicBezTo>
                    <a:pt x="1057" y="3140"/>
                    <a:pt x="-77" y="4464"/>
                    <a:pt x="4" y="5950"/>
                  </a:cubicBezTo>
                  <a:cubicBezTo>
                    <a:pt x="125" y="7436"/>
                    <a:pt x="1421" y="8577"/>
                    <a:pt x="2919" y="8480"/>
                  </a:cubicBezTo>
                  <a:cubicBezTo>
                    <a:pt x="3242" y="8456"/>
                    <a:pt x="22228" y="7278"/>
                    <a:pt x="28867" y="6962"/>
                  </a:cubicBezTo>
                  <a:cubicBezTo>
                    <a:pt x="38380" y="6504"/>
                    <a:pt x="47812" y="6205"/>
                    <a:pt x="56799" y="5950"/>
                  </a:cubicBezTo>
                  <a:cubicBezTo>
                    <a:pt x="58256" y="5909"/>
                    <a:pt x="59633" y="5861"/>
                    <a:pt x="61131" y="5824"/>
                  </a:cubicBezTo>
                  <a:cubicBezTo>
                    <a:pt x="78416" y="5395"/>
                    <a:pt x="96592" y="5266"/>
                    <a:pt x="111732" y="5318"/>
                  </a:cubicBezTo>
                  <a:cubicBezTo>
                    <a:pt x="112785" y="5318"/>
                    <a:pt x="113473" y="5314"/>
                    <a:pt x="113878" y="5318"/>
                  </a:cubicBezTo>
                  <a:cubicBezTo>
                    <a:pt x="115335" y="5326"/>
                    <a:pt x="116509" y="4148"/>
                    <a:pt x="116509" y="2659"/>
                  </a:cubicBezTo>
                  <a:cubicBezTo>
                    <a:pt x="116509" y="1169"/>
                    <a:pt x="115335" y="11"/>
                    <a:pt x="113878" y="3"/>
                  </a:cubicBezTo>
                  <a:close/>
                </a:path>
              </a:pathLst>
            </a:custGeom>
            <a:solidFill>
              <a:srgbClr val="00000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07" name="Google Shape;507;p17"/>
            <p:cNvSpPr/>
            <p:nvPr/>
          </p:nvSpPr>
          <p:spPr>
            <a:xfrm>
              <a:off x="5932615" y="1640465"/>
              <a:ext cx="223813" cy="235323"/>
            </a:xfrm>
            <a:custGeom>
              <a:avLst/>
              <a:gdLst/>
              <a:ahLst/>
              <a:cxnLst/>
              <a:rect l="l" t="t" r="r" b="b"/>
              <a:pathLst>
                <a:path w="223813" h="235323" extrusionOk="0">
                  <a:moveTo>
                    <a:pt x="101438" y="37"/>
                  </a:moveTo>
                  <a:cubicBezTo>
                    <a:pt x="186004" y="5481"/>
                    <a:pt x="29908" y="151821"/>
                    <a:pt x="119979" y="170167"/>
                  </a:cubicBezTo>
                  <a:cubicBezTo>
                    <a:pt x="196205" y="185704"/>
                    <a:pt x="129573" y="63236"/>
                    <a:pt x="179041" y="59403"/>
                  </a:cubicBezTo>
                  <a:cubicBezTo>
                    <a:pt x="228469" y="55565"/>
                    <a:pt x="269476" y="261116"/>
                    <a:pt x="115769" y="232610"/>
                  </a:cubicBezTo>
                  <a:cubicBezTo>
                    <a:pt x="-108254" y="191060"/>
                    <a:pt x="53306" y="-3064"/>
                    <a:pt x="101438" y="37"/>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08" name="Google Shape;508;p17"/>
            <p:cNvSpPr/>
            <p:nvPr/>
          </p:nvSpPr>
          <p:spPr>
            <a:xfrm>
              <a:off x="5977567" y="1429008"/>
              <a:ext cx="44207" cy="198783"/>
            </a:xfrm>
            <a:custGeom>
              <a:avLst/>
              <a:gdLst/>
              <a:ahLst/>
              <a:cxnLst/>
              <a:rect l="l" t="t" r="r" b="b"/>
              <a:pathLst>
                <a:path w="44207" h="198783" extrusionOk="0">
                  <a:moveTo>
                    <a:pt x="23252" y="28"/>
                  </a:moveTo>
                  <a:cubicBezTo>
                    <a:pt x="42804" y="-2765"/>
                    <a:pt x="59321" y="203811"/>
                    <a:pt x="21349" y="198690"/>
                  </a:cubicBezTo>
                  <a:cubicBezTo>
                    <a:pt x="-16582" y="193569"/>
                    <a:pt x="3740" y="2817"/>
                    <a:pt x="23252" y="28"/>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09" name="Google Shape;509;p17"/>
            <p:cNvSpPr/>
            <p:nvPr/>
          </p:nvSpPr>
          <p:spPr>
            <a:xfrm>
              <a:off x="6076318" y="1433397"/>
              <a:ext cx="85209" cy="185555"/>
            </a:xfrm>
            <a:custGeom>
              <a:avLst/>
              <a:gdLst/>
              <a:ahLst/>
              <a:cxnLst/>
              <a:rect l="l" t="t" r="r" b="b"/>
              <a:pathLst>
                <a:path w="85209" h="185555" extrusionOk="0">
                  <a:moveTo>
                    <a:pt x="77763" y="436"/>
                  </a:moveTo>
                  <a:cubicBezTo>
                    <a:pt x="109621" y="11714"/>
                    <a:pt x="30359" y="190078"/>
                    <a:pt x="7406" y="185468"/>
                  </a:cubicBezTo>
                  <a:cubicBezTo>
                    <a:pt x="-22874" y="179399"/>
                    <a:pt x="47523" y="-10259"/>
                    <a:pt x="77763" y="436"/>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10" name="Google Shape;510;p17"/>
            <p:cNvSpPr/>
            <p:nvPr/>
          </p:nvSpPr>
          <p:spPr>
            <a:xfrm>
              <a:off x="6149557" y="1515829"/>
              <a:ext cx="110462" cy="153659"/>
            </a:xfrm>
            <a:custGeom>
              <a:avLst/>
              <a:gdLst/>
              <a:ahLst/>
              <a:cxnLst/>
              <a:rect l="l" t="t" r="r" b="b"/>
              <a:pathLst>
                <a:path w="110462" h="153659" extrusionOk="0">
                  <a:moveTo>
                    <a:pt x="105930" y="590"/>
                  </a:moveTo>
                  <a:cubicBezTo>
                    <a:pt x="132647" y="14904"/>
                    <a:pt x="33751" y="177303"/>
                    <a:pt x="4807" y="150727"/>
                  </a:cubicBezTo>
                  <a:cubicBezTo>
                    <a:pt x="-24137" y="124151"/>
                    <a:pt x="86256" y="-9960"/>
                    <a:pt x="105930" y="590"/>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11" name="Google Shape;511;p17"/>
            <p:cNvSpPr/>
            <p:nvPr/>
          </p:nvSpPr>
          <p:spPr>
            <a:xfrm>
              <a:off x="6204789" y="1712329"/>
              <a:ext cx="107214" cy="50413"/>
            </a:xfrm>
            <a:custGeom>
              <a:avLst/>
              <a:gdLst/>
              <a:ahLst/>
              <a:cxnLst/>
              <a:rect l="l" t="t" r="r" b="b"/>
              <a:pathLst>
                <a:path w="107214" h="50413" extrusionOk="0">
                  <a:moveTo>
                    <a:pt x="106845" y="4269"/>
                  </a:moveTo>
                  <a:cubicBezTo>
                    <a:pt x="114293" y="20644"/>
                    <a:pt x="6896" y="67485"/>
                    <a:pt x="379" y="43905"/>
                  </a:cubicBezTo>
                  <a:cubicBezTo>
                    <a:pt x="-7151" y="16762"/>
                    <a:pt x="99963" y="-10794"/>
                    <a:pt x="106845" y="4269"/>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12" name="Google Shape;512;p17"/>
            <p:cNvSpPr/>
            <p:nvPr/>
          </p:nvSpPr>
          <p:spPr>
            <a:xfrm>
              <a:off x="5812105" y="1633672"/>
              <a:ext cx="79400" cy="101227"/>
            </a:xfrm>
            <a:custGeom>
              <a:avLst/>
              <a:gdLst/>
              <a:ahLst/>
              <a:cxnLst/>
              <a:rect l="l" t="t" r="r" b="b"/>
              <a:pathLst>
                <a:path w="79400" h="101227" extrusionOk="0">
                  <a:moveTo>
                    <a:pt x="4038" y="4770"/>
                  </a:moveTo>
                  <a:cubicBezTo>
                    <a:pt x="-12154" y="20128"/>
                    <a:pt x="24886" y="45417"/>
                    <a:pt x="35290" y="61144"/>
                  </a:cubicBezTo>
                  <a:cubicBezTo>
                    <a:pt x="45734" y="76871"/>
                    <a:pt x="61036" y="109224"/>
                    <a:pt x="74031" y="99407"/>
                  </a:cubicBezTo>
                  <a:cubicBezTo>
                    <a:pt x="87065" y="89590"/>
                    <a:pt x="73950" y="53137"/>
                    <a:pt x="60388" y="33763"/>
                  </a:cubicBezTo>
                  <a:cubicBezTo>
                    <a:pt x="46787" y="14388"/>
                    <a:pt x="20190" y="-10589"/>
                    <a:pt x="4038" y="477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nvGrpSpPr>
          <p:cNvPr id="513" name="Google Shape;513;p17"/>
          <p:cNvGrpSpPr/>
          <p:nvPr/>
        </p:nvGrpSpPr>
        <p:grpSpPr>
          <a:xfrm>
            <a:off x="8189883" y="3683794"/>
            <a:ext cx="2567477" cy="3182148"/>
            <a:chOff x="5410959" y="1665868"/>
            <a:chExt cx="479490" cy="594272"/>
          </a:xfrm>
        </p:grpSpPr>
        <p:sp>
          <p:nvSpPr>
            <p:cNvPr id="514" name="Google Shape;514;p17"/>
            <p:cNvSpPr/>
            <p:nvPr/>
          </p:nvSpPr>
          <p:spPr>
            <a:xfrm>
              <a:off x="5410959" y="1665868"/>
              <a:ext cx="479490" cy="594272"/>
            </a:xfrm>
            <a:custGeom>
              <a:avLst/>
              <a:gdLst/>
              <a:ahLst/>
              <a:cxnLst/>
              <a:rect l="l" t="t" r="r" b="b"/>
              <a:pathLst>
                <a:path w="479490" h="594272" extrusionOk="0">
                  <a:moveTo>
                    <a:pt x="119548" y="593847"/>
                  </a:moveTo>
                  <a:lnTo>
                    <a:pt x="167681" y="470618"/>
                  </a:lnTo>
                  <a:cubicBezTo>
                    <a:pt x="167681" y="470618"/>
                    <a:pt x="128373" y="447252"/>
                    <a:pt x="111736" y="416240"/>
                  </a:cubicBezTo>
                  <a:cubicBezTo>
                    <a:pt x="96555" y="387943"/>
                    <a:pt x="90888" y="362489"/>
                    <a:pt x="64778" y="339564"/>
                  </a:cubicBezTo>
                  <a:cubicBezTo>
                    <a:pt x="43970" y="321283"/>
                    <a:pt x="-10639" y="295177"/>
                    <a:pt x="1829" y="266917"/>
                  </a:cubicBezTo>
                  <a:cubicBezTo>
                    <a:pt x="24256" y="216181"/>
                    <a:pt x="106392" y="318210"/>
                    <a:pt x="128940" y="314919"/>
                  </a:cubicBezTo>
                  <a:cubicBezTo>
                    <a:pt x="160961" y="310256"/>
                    <a:pt x="129952" y="237195"/>
                    <a:pt x="118496" y="167146"/>
                  </a:cubicBezTo>
                  <a:cubicBezTo>
                    <a:pt x="108497" y="106036"/>
                    <a:pt x="95948" y="55649"/>
                    <a:pt x="122949" y="49868"/>
                  </a:cubicBezTo>
                  <a:cubicBezTo>
                    <a:pt x="154038" y="43213"/>
                    <a:pt x="183104" y="214724"/>
                    <a:pt x="197556" y="214947"/>
                  </a:cubicBezTo>
                  <a:cubicBezTo>
                    <a:pt x="220995" y="215311"/>
                    <a:pt x="206624" y="14702"/>
                    <a:pt x="235730" y="1416"/>
                  </a:cubicBezTo>
                  <a:cubicBezTo>
                    <a:pt x="282566" y="-19982"/>
                    <a:pt x="255647" y="208126"/>
                    <a:pt x="277749" y="212392"/>
                  </a:cubicBezTo>
                  <a:cubicBezTo>
                    <a:pt x="289449" y="214643"/>
                    <a:pt x="293011" y="169879"/>
                    <a:pt x="302321" y="124313"/>
                  </a:cubicBezTo>
                  <a:cubicBezTo>
                    <a:pt x="312846" y="72951"/>
                    <a:pt x="329363" y="20248"/>
                    <a:pt x="348470" y="26652"/>
                  </a:cubicBezTo>
                  <a:cubicBezTo>
                    <a:pt x="365229" y="32255"/>
                    <a:pt x="352882" y="111659"/>
                    <a:pt x="346608" y="172777"/>
                  </a:cubicBezTo>
                  <a:cubicBezTo>
                    <a:pt x="342681" y="211364"/>
                    <a:pt x="337904" y="244907"/>
                    <a:pt x="350089" y="247518"/>
                  </a:cubicBezTo>
                  <a:cubicBezTo>
                    <a:pt x="380814" y="254100"/>
                    <a:pt x="452669" y="147634"/>
                    <a:pt x="472302" y="156030"/>
                  </a:cubicBezTo>
                  <a:cubicBezTo>
                    <a:pt x="509423" y="171919"/>
                    <a:pt x="390773" y="294075"/>
                    <a:pt x="389194" y="320408"/>
                  </a:cubicBezTo>
                  <a:cubicBezTo>
                    <a:pt x="387575" y="346741"/>
                    <a:pt x="388709" y="378236"/>
                    <a:pt x="375714" y="408929"/>
                  </a:cubicBezTo>
                  <a:cubicBezTo>
                    <a:pt x="361505" y="442549"/>
                    <a:pt x="333856" y="464850"/>
                    <a:pt x="333856" y="464850"/>
                  </a:cubicBezTo>
                  <a:cubicBezTo>
                    <a:pt x="333856" y="464850"/>
                    <a:pt x="330901" y="527114"/>
                    <a:pt x="329241" y="544675"/>
                  </a:cubicBezTo>
                  <a:cubicBezTo>
                    <a:pt x="327582" y="562231"/>
                    <a:pt x="320862" y="594272"/>
                    <a:pt x="320862" y="594272"/>
                  </a:cubicBezTo>
                  <a:lnTo>
                    <a:pt x="119548" y="593847"/>
                  </a:lnTo>
                  <a:close/>
                </a:path>
              </a:pathLst>
            </a:custGeom>
            <a:solidFill>
              <a:srgbClr val="83442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15" name="Google Shape;515;p17"/>
            <p:cNvSpPr/>
            <p:nvPr/>
          </p:nvSpPr>
          <p:spPr>
            <a:xfrm>
              <a:off x="5590384" y="1877432"/>
              <a:ext cx="95712" cy="26964"/>
            </a:xfrm>
            <a:custGeom>
              <a:avLst/>
              <a:gdLst/>
              <a:ahLst/>
              <a:cxnLst/>
              <a:rect l="l" t="t" r="r" b="b"/>
              <a:pathLst>
                <a:path w="95712" h="26964" extrusionOk="0">
                  <a:moveTo>
                    <a:pt x="68813" y="3"/>
                  </a:moveTo>
                  <a:cubicBezTo>
                    <a:pt x="62579" y="52"/>
                    <a:pt x="56142" y="708"/>
                    <a:pt x="49827" y="2027"/>
                  </a:cubicBezTo>
                  <a:cubicBezTo>
                    <a:pt x="47722" y="2465"/>
                    <a:pt x="45577" y="2930"/>
                    <a:pt x="43390" y="3545"/>
                  </a:cubicBezTo>
                  <a:cubicBezTo>
                    <a:pt x="36671" y="5420"/>
                    <a:pt x="29627" y="8055"/>
                    <a:pt x="22381" y="11265"/>
                  </a:cubicBezTo>
                  <a:cubicBezTo>
                    <a:pt x="17078" y="13597"/>
                    <a:pt x="12017" y="16103"/>
                    <a:pt x="7322" y="18600"/>
                  </a:cubicBezTo>
                  <a:cubicBezTo>
                    <a:pt x="5703" y="19475"/>
                    <a:pt x="1655" y="21843"/>
                    <a:pt x="1371" y="22017"/>
                  </a:cubicBezTo>
                  <a:cubicBezTo>
                    <a:pt x="116" y="22778"/>
                    <a:pt x="-410" y="24405"/>
                    <a:pt x="359" y="25685"/>
                  </a:cubicBezTo>
                  <a:cubicBezTo>
                    <a:pt x="1128" y="26964"/>
                    <a:pt x="2748" y="27332"/>
                    <a:pt x="4043" y="26571"/>
                  </a:cubicBezTo>
                  <a:cubicBezTo>
                    <a:pt x="4286" y="26417"/>
                    <a:pt x="8253" y="24260"/>
                    <a:pt x="9872" y="23410"/>
                  </a:cubicBezTo>
                  <a:cubicBezTo>
                    <a:pt x="14447" y="20969"/>
                    <a:pt x="19385" y="18471"/>
                    <a:pt x="24527" y="16196"/>
                  </a:cubicBezTo>
                  <a:cubicBezTo>
                    <a:pt x="31570" y="13087"/>
                    <a:pt x="38492" y="10528"/>
                    <a:pt x="44888" y="8735"/>
                  </a:cubicBezTo>
                  <a:cubicBezTo>
                    <a:pt x="46993" y="8148"/>
                    <a:pt x="49017" y="7751"/>
                    <a:pt x="50960" y="7343"/>
                  </a:cubicBezTo>
                  <a:cubicBezTo>
                    <a:pt x="62903" y="4853"/>
                    <a:pt x="75007" y="4922"/>
                    <a:pt x="86017" y="6711"/>
                  </a:cubicBezTo>
                  <a:cubicBezTo>
                    <a:pt x="87799" y="6998"/>
                    <a:pt x="89337" y="7415"/>
                    <a:pt x="90673" y="7723"/>
                  </a:cubicBezTo>
                  <a:cubicBezTo>
                    <a:pt x="91482" y="7901"/>
                    <a:pt x="92049" y="8027"/>
                    <a:pt x="92333" y="8099"/>
                  </a:cubicBezTo>
                  <a:cubicBezTo>
                    <a:pt x="93790" y="8496"/>
                    <a:pt x="95207" y="7638"/>
                    <a:pt x="95611" y="6205"/>
                  </a:cubicBezTo>
                  <a:cubicBezTo>
                    <a:pt x="96016" y="4768"/>
                    <a:pt x="95166" y="3311"/>
                    <a:pt x="93709" y="2914"/>
                  </a:cubicBezTo>
                  <a:cubicBezTo>
                    <a:pt x="93385" y="2817"/>
                    <a:pt x="92737" y="2610"/>
                    <a:pt x="91847" y="2408"/>
                  </a:cubicBezTo>
                  <a:cubicBezTo>
                    <a:pt x="90349" y="2080"/>
                    <a:pt x="88770" y="1699"/>
                    <a:pt x="86908" y="1396"/>
                  </a:cubicBezTo>
                  <a:cubicBezTo>
                    <a:pt x="81079" y="453"/>
                    <a:pt x="75007" y="-45"/>
                    <a:pt x="68813" y="3"/>
                  </a:cubicBezTo>
                  <a:close/>
                </a:path>
              </a:pathLst>
            </a:custGeom>
            <a:solidFill>
              <a:srgbClr val="00000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16" name="Google Shape;516;p17"/>
            <p:cNvSpPr/>
            <p:nvPr/>
          </p:nvSpPr>
          <p:spPr>
            <a:xfrm>
              <a:off x="5513585" y="1994404"/>
              <a:ext cx="20211" cy="34586"/>
            </a:xfrm>
            <a:custGeom>
              <a:avLst/>
              <a:gdLst/>
              <a:ahLst/>
              <a:cxnLst/>
              <a:rect l="l" t="t" r="r" b="b"/>
              <a:pathLst>
                <a:path w="20211" h="34586" extrusionOk="0">
                  <a:moveTo>
                    <a:pt x="15950" y="556"/>
                  </a:moveTo>
                  <a:cubicBezTo>
                    <a:pt x="15465" y="912"/>
                    <a:pt x="14615" y="1564"/>
                    <a:pt x="13643" y="2451"/>
                  </a:cubicBezTo>
                  <a:cubicBezTo>
                    <a:pt x="12064" y="3920"/>
                    <a:pt x="10485" y="5459"/>
                    <a:pt x="8988" y="7260"/>
                  </a:cubicBezTo>
                  <a:cubicBezTo>
                    <a:pt x="7126" y="9478"/>
                    <a:pt x="5506" y="11851"/>
                    <a:pt x="4292" y="14219"/>
                  </a:cubicBezTo>
                  <a:cubicBezTo>
                    <a:pt x="3644" y="15502"/>
                    <a:pt x="3159" y="16814"/>
                    <a:pt x="2673" y="18267"/>
                  </a:cubicBezTo>
                  <a:cubicBezTo>
                    <a:pt x="1620" y="21222"/>
                    <a:pt x="810" y="24363"/>
                    <a:pt x="365" y="27501"/>
                  </a:cubicBezTo>
                  <a:cubicBezTo>
                    <a:pt x="123" y="29383"/>
                    <a:pt x="42" y="30921"/>
                    <a:pt x="1" y="31800"/>
                  </a:cubicBezTo>
                  <a:cubicBezTo>
                    <a:pt x="-40" y="33289"/>
                    <a:pt x="1175" y="34528"/>
                    <a:pt x="2673" y="34585"/>
                  </a:cubicBezTo>
                  <a:cubicBezTo>
                    <a:pt x="4130" y="34637"/>
                    <a:pt x="5385" y="33415"/>
                    <a:pt x="5425" y="31929"/>
                  </a:cubicBezTo>
                  <a:cubicBezTo>
                    <a:pt x="5466" y="31221"/>
                    <a:pt x="5587" y="29942"/>
                    <a:pt x="5830" y="28258"/>
                  </a:cubicBezTo>
                  <a:cubicBezTo>
                    <a:pt x="6195" y="25448"/>
                    <a:pt x="6802" y="22627"/>
                    <a:pt x="7733" y="20036"/>
                  </a:cubicBezTo>
                  <a:cubicBezTo>
                    <a:pt x="8138" y="18805"/>
                    <a:pt x="8583" y="17684"/>
                    <a:pt x="9109" y="16619"/>
                  </a:cubicBezTo>
                  <a:cubicBezTo>
                    <a:pt x="10121" y="14648"/>
                    <a:pt x="11538" y="12729"/>
                    <a:pt x="13157" y="10802"/>
                  </a:cubicBezTo>
                  <a:cubicBezTo>
                    <a:pt x="14493" y="9199"/>
                    <a:pt x="15910" y="7689"/>
                    <a:pt x="17327" y="6373"/>
                  </a:cubicBezTo>
                  <a:cubicBezTo>
                    <a:pt x="18177" y="5592"/>
                    <a:pt x="18865" y="5001"/>
                    <a:pt x="19230" y="4730"/>
                  </a:cubicBezTo>
                  <a:cubicBezTo>
                    <a:pt x="20404" y="3819"/>
                    <a:pt x="20525" y="2240"/>
                    <a:pt x="19594" y="1062"/>
                  </a:cubicBezTo>
                  <a:cubicBezTo>
                    <a:pt x="18703" y="-120"/>
                    <a:pt x="17124" y="-355"/>
                    <a:pt x="15950" y="556"/>
                  </a:cubicBezTo>
                  <a:close/>
                </a:path>
              </a:pathLst>
            </a:custGeom>
            <a:solidFill>
              <a:srgbClr val="00000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17" name="Google Shape;517;p17"/>
            <p:cNvSpPr/>
            <p:nvPr/>
          </p:nvSpPr>
          <p:spPr>
            <a:xfrm>
              <a:off x="5602610" y="2139891"/>
              <a:ext cx="106420" cy="11330"/>
            </a:xfrm>
            <a:custGeom>
              <a:avLst/>
              <a:gdLst/>
              <a:ahLst/>
              <a:cxnLst/>
              <a:rect l="l" t="t" r="r" b="b"/>
              <a:pathLst>
                <a:path w="106420" h="11330" extrusionOk="0">
                  <a:moveTo>
                    <a:pt x="100469" y="40"/>
                  </a:moveTo>
                  <a:cubicBezTo>
                    <a:pt x="87272" y="-89"/>
                    <a:pt x="72253" y="85"/>
                    <a:pt x="57963" y="672"/>
                  </a:cubicBezTo>
                  <a:cubicBezTo>
                    <a:pt x="55089" y="794"/>
                    <a:pt x="52296" y="899"/>
                    <a:pt x="49625" y="1052"/>
                  </a:cubicBezTo>
                  <a:cubicBezTo>
                    <a:pt x="41205" y="1534"/>
                    <a:pt x="32703" y="2299"/>
                    <a:pt x="24202" y="3202"/>
                  </a:cubicBezTo>
                  <a:cubicBezTo>
                    <a:pt x="18535" y="3805"/>
                    <a:pt x="13151" y="4457"/>
                    <a:pt x="8374" y="5101"/>
                  </a:cubicBezTo>
                  <a:cubicBezTo>
                    <a:pt x="6714" y="5327"/>
                    <a:pt x="2585" y="5943"/>
                    <a:pt x="2302" y="5987"/>
                  </a:cubicBezTo>
                  <a:cubicBezTo>
                    <a:pt x="844" y="6218"/>
                    <a:pt x="-208" y="7550"/>
                    <a:pt x="35" y="9023"/>
                  </a:cubicBezTo>
                  <a:cubicBezTo>
                    <a:pt x="278" y="10493"/>
                    <a:pt x="1735" y="11529"/>
                    <a:pt x="3193" y="11298"/>
                  </a:cubicBezTo>
                  <a:cubicBezTo>
                    <a:pt x="3476" y="11258"/>
                    <a:pt x="7483" y="10639"/>
                    <a:pt x="9143" y="10416"/>
                  </a:cubicBezTo>
                  <a:cubicBezTo>
                    <a:pt x="13880" y="9776"/>
                    <a:pt x="19102" y="9112"/>
                    <a:pt x="24688" y="8517"/>
                  </a:cubicBezTo>
                  <a:cubicBezTo>
                    <a:pt x="33108" y="7623"/>
                    <a:pt x="41569" y="6971"/>
                    <a:pt x="49867" y="6493"/>
                  </a:cubicBezTo>
                  <a:cubicBezTo>
                    <a:pt x="52499" y="6339"/>
                    <a:pt x="55251" y="6230"/>
                    <a:pt x="58085" y="6113"/>
                  </a:cubicBezTo>
                  <a:cubicBezTo>
                    <a:pt x="72294" y="5530"/>
                    <a:pt x="87353" y="5352"/>
                    <a:pt x="100469" y="5481"/>
                  </a:cubicBezTo>
                  <a:cubicBezTo>
                    <a:pt x="102048" y="5497"/>
                    <a:pt x="103181" y="5469"/>
                    <a:pt x="103748" y="5481"/>
                  </a:cubicBezTo>
                  <a:cubicBezTo>
                    <a:pt x="105246" y="5506"/>
                    <a:pt x="106379" y="4315"/>
                    <a:pt x="106420" y="2825"/>
                  </a:cubicBezTo>
                  <a:cubicBezTo>
                    <a:pt x="106460" y="1336"/>
                    <a:pt x="105246" y="194"/>
                    <a:pt x="103748" y="166"/>
                  </a:cubicBezTo>
                  <a:cubicBezTo>
                    <a:pt x="103141" y="158"/>
                    <a:pt x="102088" y="57"/>
                    <a:pt x="100469" y="40"/>
                  </a:cubicBezTo>
                  <a:close/>
                </a:path>
              </a:pathLst>
            </a:custGeom>
            <a:solidFill>
              <a:srgbClr val="00000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18" name="Google Shape;518;p17"/>
            <p:cNvSpPr/>
            <p:nvPr/>
          </p:nvSpPr>
          <p:spPr>
            <a:xfrm>
              <a:off x="5426884" y="1927053"/>
              <a:ext cx="91399" cy="79868"/>
            </a:xfrm>
            <a:custGeom>
              <a:avLst/>
              <a:gdLst/>
              <a:ahLst/>
              <a:cxnLst/>
              <a:rect l="l" t="t" r="r" b="b"/>
              <a:pathLst>
                <a:path w="91399" h="79868" extrusionOk="0">
                  <a:moveTo>
                    <a:pt x="1651" y="2796"/>
                  </a:moveTo>
                  <a:cubicBezTo>
                    <a:pt x="-13125" y="22835"/>
                    <a:pt x="75772" y="99186"/>
                    <a:pt x="89779" y="75282"/>
                  </a:cubicBezTo>
                  <a:cubicBezTo>
                    <a:pt x="102611" y="53422"/>
                    <a:pt x="35453" y="14160"/>
                    <a:pt x="21325" y="3404"/>
                  </a:cubicBezTo>
                  <a:cubicBezTo>
                    <a:pt x="17560" y="554"/>
                    <a:pt x="5416" y="-2272"/>
                    <a:pt x="1651" y="2796"/>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19" name="Google Shape;519;p17"/>
            <p:cNvSpPr/>
            <p:nvPr/>
          </p:nvSpPr>
          <p:spPr>
            <a:xfrm>
              <a:off x="5530961" y="1742630"/>
              <a:ext cx="52484" cy="158578"/>
            </a:xfrm>
            <a:custGeom>
              <a:avLst/>
              <a:gdLst/>
              <a:ahLst/>
              <a:cxnLst/>
              <a:rect l="l" t="t" r="r" b="b"/>
              <a:pathLst>
                <a:path w="52484" h="158578" extrusionOk="0">
                  <a:moveTo>
                    <a:pt x="37923" y="157313"/>
                  </a:moveTo>
                  <a:cubicBezTo>
                    <a:pt x="25171" y="152305"/>
                    <a:pt x="21528" y="132591"/>
                    <a:pt x="16711" y="121556"/>
                  </a:cubicBezTo>
                  <a:cubicBezTo>
                    <a:pt x="6226" y="97453"/>
                    <a:pt x="-12598" y="3982"/>
                    <a:pt x="12379" y="63"/>
                  </a:cubicBezTo>
                  <a:cubicBezTo>
                    <a:pt x="26062" y="-2082"/>
                    <a:pt x="38125" y="51033"/>
                    <a:pt x="40797" y="74427"/>
                  </a:cubicBezTo>
                  <a:cubicBezTo>
                    <a:pt x="43388" y="97396"/>
                    <a:pt x="67434" y="168927"/>
                    <a:pt x="37923" y="157313"/>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20" name="Google Shape;520;p17"/>
            <p:cNvSpPr/>
            <p:nvPr/>
          </p:nvSpPr>
          <p:spPr>
            <a:xfrm>
              <a:off x="5632951" y="1696791"/>
              <a:ext cx="37299" cy="164206"/>
            </a:xfrm>
            <a:custGeom>
              <a:avLst/>
              <a:gdLst/>
              <a:ahLst/>
              <a:cxnLst/>
              <a:rect l="l" t="t" r="r" b="b"/>
              <a:pathLst>
                <a:path w="37299" h="164206" extrusionOk="0">
                  <a:moveTo>
                    <a:pt x="23372" y="0"/>
                  </a:moveTo>
                  <a:cubicBezTo>
                    <a:pt x="44624" y="-121"/>
                    <a:pt x="41022" y="167127"/>
                    <a:pt x="16207" y="164168"/>
                  </a:cubicBezTo>
                  <a:cubicBezTo>
                    <a:pt x="-8609" y="161204"/>
                    <a:pt x="-3913" y="154"/>
                    <a:pt x="23372" y="0"/>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21" name="Google Shape;521;p17"/>
            <p:cNvSpPr/>
            <p:nvPr/>
          </p:nvSpPr>
          <p:spPr>
            <a:xfrm>
              <a:off x="5709019" y="1714362"/>
              <a:ext cx="48042" cy="163972"/>
            </a:xfrm>
            <a:custGeom>
              <a:avLst/>
              <a:gdLst/>
              <a:ahLst/>
              <a:cxnLst/>
              <a:rect l="l" t="t" r="r" b="b"/>
              <a:pathLst>
                <a:path w="48042" h="163972" extrusionOk="0">
                  <a:moveTo>
                    <a:pt x="37051" y="2"/>
                  </a:moveTo>
                  <a:cubicBezTo>
                    <a:pt x="60814" y="706"/>
                    <a:pt x="43690" y="171169"/>
                    <a:pt x="8228" y="163736"/>
                  </a:cubicBezTo>
                  <a:cubicBezTo>
                    <a:pt x="-6466" y="160664"/>
                    <a:pt x="1144" y="112941"/>
                    <a:pt x="10738" y="69650"/>
                  </a:cubicBezTo>
                  <a:cubicBezTo>
                    <a:pt x="18834" y="33160"/>
                    <a:pt x="27093" y="-294"/>
                    <a:pt x="37051" y="2"/>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22" name="Google Shape;522;p17"/>
            <p:cNvSpPr/>
            <p:nvPr/>
          </p:nvSpPr>
          <p:spPr>
            <a:xfrm>
              <a:off x="5788372" y="1826694"/>
              <a:ext cx="97694" cy="121389"/>
            </a:xfrm>
            <a:custGeom>
              <a:avLst/>
              <a:gdLst/>
              <a:ahLst/>
              <a:cxnLst/>
              <a:rect l="l" t="t" r="r" b="b"/>
              <a:pathLst>
                <a:path w="97694" h="121389" extrusionOk="0">
                  <a:moveTo>
                    <a:pt x="93189" y="427"/>
                  </a:moveTo>
                  <a:cubicBezTo>
                    <a:pt x="118854" y="12442"/>
                    <a:pt x="27609" y="135570"/>
                    <a:pt x="2349" y="120037"/>
                  </a:cubicBezTo>
                  <a:cubicBezTo>
                    <a:pt x="-15665" y="108985"/>
                    <a:pt x="75296" y="-7928"/>
                    <a:pt x="93189" y="427"/>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23" name="Google Shape;523;p17"/>
            <p:cNvSpPr/>
            <p:nvPr/>
          </p:nvSpPr>
          <p:spPr>
            <a:xfrm>
              <a:off x="5561612" y="1901153"/>
              <a:ext cx="198942" cy="215917"/>
            </a:xfrm>
            <a:custGeom>
              <a:avLst/>
              <a:gdLst/>
              <a:ahLst/>
              <a:cxnLst/>
              <a:rect l="l" t="t" r="r" b="b"/>
              <a:pathLst>
                <a:path w="221662" h="240576" extrusionOk="0">
                  <a:moveTo>
                    <a:pt x="105401" y="681"/>
                  </a:moveTo>
                  <a:cubicBezTo>
                    <a:pt x="37433" y="10514"/>
                    <a:pt x="2942" y="54731"/>
                    <a:pt x="15654" y="100086"/>
                  </a:cubicBezTo>
                  <a:cubicBezTo>
                    <a:pt x="26462" y="138621"/>
                    <a:pt x="-10376" y="178272"/>
                    <a:pt x="2942" y="202548"/>
                  </a:cubicBezTo>
                  <a:cubicBezTo>
                    <a:pt x="43383" y="276143"/>
                    <a:pt x="144910" y="223481"/>
                    <a:pt x="169806" y="205236"/>
                  </a:cubicBezTo>
                  <a:cubicBezTo>
                    <a:pt x="194702" y="186987"/>
                    <a:pt x="221582" y="169953"/>
                    <a:pt x="221663" y="112461"/>
                  </a:cubicBezTo>
                  <a:cubicBezTo>
                    <a:pt x="221784" y="37980"/>
                    <a:pt x="152116" y="-6080"/>
                    <a:pt x="105401" y="681"/>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nvGrpSpPr>
          <p:cNvPr id="524" name="Google Shape;524;p17"/>
          <p:cNvGrpSpPr/>
          <p:nvPr/>
        </p:nvGrpSpPr>
        <p:grpSpPr>
          <a:xfrm>
            <a:off x="7713456" y="1123899"/>
            <a:ext cx="2173259" cy="1943083"/>
            <a:chOff x="5524324" y="1387039"/>
            <a:chExt cx="460524" cy="411740"/>
          </a:xfrm>
        </p:grpSpPr>
        <p:sp>
          <p:nvSpPr>
            <p:cNvPr id="525" name="Google Shape;525;p17"/>
            <p:cNvSpPr/>
            <p:nvPr/>
          </p:nvSpPr>
          <p:spPr>
            <a:xfrm>
              <a:off x="5677337" y="1587099"/>
              <a:ext cx="218521" cy="211680"/>
            </a:xfrm>
            <a:custGeom>
              <a:avLst/>
              <a:gdLst/>
              <a:ahLst/>
              <a:cxnLst/>
              <a:rect l="l" t="t" r="r" b="b"/>
              <a:pathLst>
                <a:path w="218521" h="211680" extrusionOk="0">
                  <a:moveTo>
                    <a:pt x="56022" y="5400"/>
                  </a:moveTo>
                  <a:cubicBezTo>
                    <a:pt x="-20892" y="35425"/>
                    <a:pt x="-10124" y="163970"/>
                    <a:pt x="37401" y="194553"/>
                  </a:cubicBezTo>
                  <a:cubicBezTo>
                    <a:pt x="84885" y="225137"/>
                    <a:pt x="107919" y="209742"/>
                    <a:pt x="141195" y="187376"/>
                  </a:cubicBezTo>
                  <a:cubicBezTo>
                    <a:pt x="174430" y="165014"/>
                    <a:pt x="226124" y="188125"/>
                    <a:pt x="217583" y="113578"/>
                  </a:cubicBezTo>
                  <a:cubicBezTo>
                    <a:pt x="212239" y="66535"/>
                    <a:pt x="128322" y="-22831"/>
                    <a:pt x="56022" y="540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26" name="Google Shape;526;p17"/>
            <p:cNvSpPr/>
            <p:nvPr/>
          </p:nvSpPr>
          <p:spPr>
            <a:xfrm>
              <a:off x="5904081" y="1544431"/>
              <a:ext cx="80767" cy="116088"/>
            </a:xfrm>
            <a:custGeom>
              <a:avLst/>
              <a:gdLst/>
              <a:ahLst/>
              <a:cxnLst/>
              <a:rect l="l" t="t" r="r" b="b"/>
              <a:pathLst>
                <a:path w="80767" h="116088" extrusionOk="0">
                  <a:moveTo>
                    <a:pt x="76659" y="5470"/>
                  </a:moveTo>
                  <a:cubicBezTo>
                    <a:pt x="93135" y="23087"/>
                    <a:pt x="55447" y="52084"/>
                    <a:pt x="44841" y="70123"/>
                  </a:cubicBezTo>
                  <a:cubicBezTo>
                    <a:pt x="34235" y="88161"/>
                    <a:pt x="18690" y="125262"/>
                    <a:pt x="5452" y="114000"/>
                  </a:cubicBezTo>
                  <a:cubicBezTo>
                    <a:pt x="-7785" y="102742"/>
                    <a:pt x="5533" y="60941"/>
                    <a:pt x="19337" y="38721"/>
                  </a:cubicBezTo>
                  <a:cubicBezTo>
                    <a:pt x="33142" y="16501"/>
                    <a:pt x="60223" y="-12143"/>
                    <a:pt x="76659" y="547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27" name="Google Shape;527;p17"/>
            <p:cNvSpPr/>
            <p:nvPr/>
          </p:nvSpPr>
          <p:spPr>
            <a:xfrm>
              <a:off x="5524324" y="1605993"/>
              <a:ext cx="102681" cy="83121"/>
            </a:xfrm>
            <a:custGeom>
              <a:avLst/>
              <a:gdLst/>
              <a:ahLst/>
              <a:cxnLst/>
              <a:rect l="l" t="t" r="r" b="b"/>
              <a:pathLst>
                <a:path w="102681" h="83121" extrusionOk="0">
                  <a:moveTo>
                    <a:pt x="476" y="3115"/>
                  </a:moveTo>
                  <a:cubicBezTo>
                    <a:pt x="11608" y="-15797"/>
                    <a:pt x="116860" y="56648"/>
                    <a:pt x="101072" y="79317"/>
                  </a:cubicBezTo>
                  <a:cubicBezTo>
                    <a:pt x="85284" y="101987"/>
                    <a:pt x="-7418" y="16491"/>
                    <a:pt x="476" y="3115"/>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28" name="Google Shape;528;p17"/>
            <p:cNvSpPr/>
            <p:nvPr/>
          </p:nvSpPr>
          <p:spPr>
            <a:xfrm>
              <a:off x="5556034" y="1500567"/>
              <a:ext cx="107724" cy="131093"/>
            </a:xfrm>
            <a:custGeom>
              <a:avLst/>
              <a:gdLst/>
              <a:ahLst/>
              <a:cxnLst/>
              <a:rect l="l" t="t" r="r" b="b"/>
              <a:pathLst>
                <a:path w="107724" h="131093" extrusionOk="0">
                  <a:moveTo>
                    <a:pt x="1312" y="2498"/>
                  </a:moveTo>
                  <a:cubicBezTo>
                    <a:pt x="19731" y="-19642"/>
                    <a:pt x="126683" y="112238"/>
                    <a:pt x="104782" y="128698"/>
                  </a:cubicBezTo>
                  <a:cubicBezTo>
                    <a:pt x="75960" y="150380"/>
                    <a:pt x="-11723" y="18152"/>
                    <a:pt x="1312" y="2498"/>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29" name="Google Shape;529;p17"/>
            <p:cNvSpPr/>
            <p:nvPr/>
          </p:nvSpPr>
          <p:spPr>
            <a:xfrm>
              <a:off x="5743077" y="1387039"/>
              <a:ext cx="50874" cy="178475"/>
            </a:xfrm>
            <a:custGeom>
              <a:avLst/>
              <a:gdLst/>
              <a:ahLst/>
              <a:cxnLst/>
              <a:rect l="l" t="t" r="r" b="b"/>
              <a:pathLst>
                <a:path w="50874" h="178475" extrusionOk="0">
                  <a:moveTo>
                    <a:pt x="7648" y="710"/>
                  </a:moveTo>
                  <a:cubicBezTo>
                    <a:pt x="36957" y="-12794"/>
                    <a:pt x="68451" y="170715"/>
                    <a:pt x="39224" y="178269"/>
                  </a:cubicBezTo>
                  <a:cubicBezTo>
                    <a:pt x="11980" y="185305"/>
                    <a:pt x="-13078" y="10260"/>
                    <a:pt x="7648" y="710"/>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30" name="Google Shape;530;p17"/>
            <p:cNvSpPr/>
            <p:nvPr/>
          </p:nvSpPr>
          <p:spPr>
            <a:xfrm>
              <a:off x="5639361" y="1416157"/>
              <a:ext cx="79904" cy="165945"/>
            </a:xfrm>
            <a:custGeom>
              <a:avLst/>
              <a:gdLst/>
              <a:ahLst/>
              <a:cxnLst/>
              <a:rect l="l" t="t" r="r" b="b"/>
              <a:pathLst>
                <a:path w="79904" h="165945" extrusionOk="0">
                  <a:moveTo>
                    <a:pt x="3644" y="1483"/>
                  </a:moveTo>
                  <a:cubicBezTo>
                    <a:pt x="28985" y="-17563"/>
                    <a:pt x="101123" y="152871"/>
                    <a:pt x="73838" y="164882"/>
                  </a:cubicBezTo>
                  <a:cubicBezTo>
                    <a:pt x="37932" y="180706"/>
                    <a:pt x="-14289" y="14952"/>
                    <a:pt x="3644" y="1483"/>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
        <p:nvSpPr>
          <p:cNvPr id="531" name="Google Shape;531;p17"/>
          <p:cNvSpPr/>
          <p:nvPr/>
        </p:nvSpPr>
        <p:spPr>
          <a:xfrm rot="2096547" flipH="1">
            <a:off x="428511" y="6246910"/>
            <a:ext cx="1442204" cy="1243661"/>
          </a:xfrm>
          <a:custGeom>
            <a:avLst/>
            <a:gdLst/>
            <a:ahLst/>
            <a:cxnLst/>
            <a:rect l="l" t="t" r="r" b="b"/>
            <a:pathLst>
              <a:path w="468668" h="404148" extrusionOk="0">
                <a:moveTo>
                  <a:pt x="343112" y="156"/>
                </a:moveTo>
                <a:cubicBezTo>
                  <a:pt x="319094" y="-1160"/>
                  <a:pt x="294652" y="6050"/>
                  <a:pt x="272395" y="14579"/>
                </a:cubicBezTo>
                <a:cubicBezTo>
                  <a:pt x="260213" y="19247"/>
                  <a:pt x="248251" y="24444"/>
                  <a:pt x="236342" y="29760"/>
                </a:cubicBezTo>
                <a:cubicBezTo>
                  <a:pt x="204331" y="44046"/>
                  <a:pt x="172068" y="59704"/>
                  <a:pt x="137542" y="66950"/>
                </a:cubicBezTo>
                <a:cubicBezTo>
                  <a:pt x="115187" y="71642"/>
                  <a:pt x="91755" y="72188"/>
                  <a:pt x="70242" y="63663"/>
                </a:cubicBezTo>
                <a:cubicBezTo>
                  <a:pt x="61866" y="60343"/>
                  <a:pt x="54263" y="55745"/>
                  <a:pt x="46965" y="50506"/>
                </a:cubicBezTo>
                <a:cubicBezTo>
                  <a:pt x="33656" y="40957"/>
                  <a:pt x="15146" y="43900"/>
                  <a:pt x="5598" y="57210"/>
                </a:cubicBezTo>
                <a:cubicBezTo>
                  <a:pt x="-3950" y="70520"/>
                  <a:pt x="-1006" y="89154"/>
                  <a:pt x="12303" y="98703"/>
                </a:cubicBezTo>
                <a:cubicBezTo>
                  <a:pt x="23539" y="106759"/>
                  <a:pt x="35487" y="113693"/>
                  <a:pt x="48357" y="118819"/>
                </a:cubicBezTo>
                <a:cubicBezTo>
                  <a:pt x="109757" y="143253"/>
                  <a:pt x="173562" y="122227"/>
                  <a:pt x="231281" y="97436"/>
                </a:cubicBezTo>
                <a:cubicBezTo>
                  <a:pt x="257586" y="86142"/>
                  <a:pt x="283653" y="73038"/>
                  <a:pt x="311233" y="65051"/>
                </a:cubicBezTo>
                <a:cubicBezTo>
                  <a:pt x="322442" y="61809"/>
                  <a:pt x="338242" y="57858"/>
                  <a:pt x="349690" y="63157"/>
                </a:cubicBezTo>
                <a:cubicBezTo>
                  <a:pt x="365708" y="70573"/>
                  <a:pt x="372234" y="92404"/>
                  <a:pt x="375877" y="108063"/>
                </a:cubicBezTo>
                <a:cubicBezTo>
                  <a:pt x="376820" y="112135"/>
                  <a:pt x="377699" y="116345"/>
                  <a:pt x="378407" y="120462"/>
                </a:cubicBezTo>
                <a:cubicBezTo>
                  <a:pt x="379201" y="125113"/>
                  <a:pt x="379719" y="129437"/>
                  <a:pt x="380302" y="134124"/>
                </a:cubicBezTo>
                <a:cubicBezTo>
                  <a:pt x="380877" y="138735"/>
                  <a:pt x="381537" y="144054"/>
                  <a:pt x="381949" y="148674"/>
                </a:cubicBezTo>
                <a:cubicBezTo>
                  <a:pt x="386038" y="194603"/>
                  <a:pt x="384775" y="240938"/>
                  <a:pt x="387767" y="286941"/>
                </a:cubicBezTo>
                <a:cubicBezTo>
                  <a:pt x="389969" y="320763"/>
                  <a:pt x="394778" y="354776"/>
                  <a:pt x="408894" y="385865"/>
                </a:cubicBezTo>
                <a:cubicBezTo>
                  <a:pt x="416083" y="401600"/>
                  <a:pt x="434652" y="408490"/>
                  <a:pt x="450387" y="401301"/>
                </a:cubicBezTo>
                <a:cubicBezTo>
                  <a:pt x="466122" y="394107"/>
                  <a:pt x="473012" y="375542"/>
                  <a:pt x="465819" y="359807"/>
                </a:cubicBezTo>
                <a:cubicBezTo>
                  <a:pt x="452091" y="330029"/>
                  <a:pt x="450513" y="295005"/>
                  <a:pt x="448994" y="262652"/>
                </a:cubicBezTo>
                <a:cubicBezTo>
                  <a:pt x="447460" y="229887"/>
                  <a:pt x="447266" y="197097"/>
                  <a:pt x="445201" y="164360"/>
                </a:cubicBezTo>
                <a:cubicBezTo>
                  <a:pt x="443878" y="143391"/>
                  <a:pt x="441991" y="122462"/>
                  <a:pt x="437737" y="101865"/>
                </a:cubicBezTo>
                <a:cubicBezTo>
                  <a:pt x="429248" y="60785"/>
                  <a:pt x="409671" y="18769"/>
                  <a:pt x="366894" y="4584"/>
                </a:cubicBezTo>
                <a:cubicBezTo>
                  <a:pt x="359073" y="1994"/>
                  <a:pt x="351115" y="597"/>
                  <a:pt x="343112" y="156"/>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32" name="Google Shape;532;p17"/>
          <p:cNvSpPr/>
          <p:nvPr/>
        </p:nvSpPr>
        <p:spPr>
          <a:xfrm rot="5400000" flipH="1">
            <a:off x="738507" y="-627719"/>
            <a:ext cx="1102956" cy="2144429"/>
          </a:xfrm>
          <a:custGeom>
            <a:avLst/>
            <a:gdLst/>
            <a:ahLst/>
            <a:cxnLst/>
            <a:rect l="l" t="t" r="r" b="b"/>
            <a:pathLst>
              <a:path w="352382" h="685121" extrusionOk="0">
                <a:moveTo>
                  <a:pt x="108205" y="54971"/>
                </a:moveTo>
                <a:cubicBezTo>
                  <a:pt x="64295" y="123514"/>
                  <a:pt x="80378" y="228381"/>
                  <a:pt x="80378" y="228381"/>
                </a:cubicBezTo>
                <a:cubicBezTo>
                  <a:pt x="80378" y="228381"/>
                  <a:pt x="12981" y="256382"/>
                  <a:pt x="1796" y="334806"/>
                </a:cubicBezTo>
                <a:cubicBezTo>
                  <a:pt x="-16453" y="462787"/>
                  <a:pt x="110407" y="500528"/>
                  <a:pt x="110407" y="500528"/>
                </a:cubicBezTo>
                <a:cubicBezTo>
                  <a:pt x="93219" y="522898"/>
                  <a:pt x="68072" y="629874"/>
                  <a:pt x="174699" y="672177"/>
                </a:cubicBezTo>
                <a:cubicBezTo>
                  <a:pt x="215010" y="688167"/>
                  <a:pt x="266321" y="687276"/>
                  <a:pt x="307069" y="680560"/>
                </a:cubicBezTo>
                <a:cubicBezTo>
                  <a:pt x="354703" y="672711"/>
                  <a:pt x="352363" y="644216"/>
                  <a:pt x="352363" y="644216"/>
                </a:cubicBezTo>
                <a:cubicBezTo>
                  <a:pt x="352363" y="644216"/>
                  <a:pt x="352797" y="611819"/>
                  <a:pt x="307433" y="619920"/>
                </a:cubicBezTo>
                <a:cubicBezTo>
                  <a:pt x="261762" y="628081"/>
                  <a:pt x="203457" y="651369"/>
                  <a:pt x="157139" y="600561"/>
                </a:cubicBezTo>
                <a:cubicBezTo>
                  <a:pt x="127664" y="568233"/>
                  <a:pt x="125806" y="534694"/>
                  <a:pt x="149018" y="506325"/>
                </a:cubicBezTo>
                <a:cubicBezTo>
                  <a:pt x="160664" y="495553"/>
                  <a:pt x="196417" y="498682"/>
                  <a:pt x="211691" y="494334"/>
                </a:cubicBezTo>
                <a:cubicBezTo>
                  <a:pt x="226094" y="490234"/>
                  <a:pt x="219455" y="465803"/>
                  <a:pt x="208635" y="466066"/>
                </a:cubicBezTo>
                <a:cubicBezTo>
                  <a:pt x="184824" y="466653"/>
                  <a:pt x="149864" y="467240"/>
                  <a:pt x="123523" y="489914"/>
                </a:cubicBezTo>
                <a:cubicBezTo>
                  <a:pt x="116086" y="488938"/>
                  <a:pt x="12463" y="456282"/>
                  <a:pt x="16171" y="359674"/>
                </a:cubicBezTo>
                <a:cubicBezTo>
                  <a:pt x="19300" y="278011"/>
                  <a:pt x="94656" y="258964"/>
                  <a:pt x="94656" y="258964"/>
                </a:cubicBezTo>
                <a:cubicBezTo>
                  <a:pt x="94656" y="258964"/>
                  <a:pt x="124077" y="408781"/>
                  <a:pt x="206440" y="406786"/>
                </a:cubicBezTo>
                <a:cubicBezTo>
                  <a:pt x="245254" y="405843"/>
                  <a:pt x="273534" y="364058"/>
                  <a:pt x="269612" y="333361"/>
                </a:cubicBezTo>
                <a:cubicBezTo>
                  <a:pt x="254087" y="211828"/>
                  <a:pt x="131651" y="215856"/>
                  <a:pt x="131651" y="215856"/>
                </a:cubicBezTo>
                <a:cubicBezTo>
                  <a:pt x="131651" y="215856"/>
                  <a:pt x="106565" y="138508"/>
                  <a:pt x="160187" y="70779"/>
                </a:cubicBezTo>
                <a:cubicBezTo>
                  <a:pt x="207675" y="10794"/>
                  <a:pt x="275368" y="53939"/>
                  <a:pt x="304203" y="83822"/>
                </a:cubicBezTo>
                <a:cubicBezTo>
                  <a:pt x="322116" y="102387"/>
                  <a:pt x="357217" y="93493"/>
                  <a:pt x="335414" y="53603"/>
                </a:cubicBezTo>
                <a:cubicBezTo>
                  <a:pt x="309684" y="6531"/>
                  <a:pt x="168651" y="-39378"/>
                  <a:pt x="108205" y="54971"/>
                </a:cubicBezTo>
                <a:close/>
                <a:moveTo>
                  <a:pt x="197304" y="291463"/>
                </a:moveTo>
                <a:cubicBezTo>
                  <a:pt x="213071" y="307291"/>
                  <a:pt x="230268" y="338210"/>
                  <a:pt x="208570" y="351776"/>
                </a:cubicBezTo>
                <a:cubicBezTo>
                  <a:pt x="195640" y="359860"/>
                  <a:pt x="170169" y="329539"/>
                  <a:pt x="162794" y="308432"/>
                </a:cubicBezTo>
                <a:cubicBezTo>
                  <a:pt x="156110" y="289309"/>
                  <a:pt x="153766" y="282609"/>
                  <a:pt x="150265" y="262430"/>
                </a:cubicBezTo>
                <a:cubicBezTo>
                  <a:pt x="150479" y="262417"/>
                  <a:pt x="174671" y="268753"/>
                  <a:pt x="197304" y="291463"/>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33" name="Google Shape;533;p17"/>
          <p:cNvSpPr txBox="1">
            <a:spLocks noGrp="1"/>
          </p:cNvSpPr>
          <p:nvPr>
            <p:ph type="title"/>
          </p:nvPr>
        </p:nvSpPr>
        <p:spPr>
          <a:xfrm>
            <a:off x="653667" y="600200"/>
            <a:ext cx="8490300" cy="5454300"/>
          </a:xfrm>
          <a:prstGeom prst="rect">
            <a:avLst/>
          </a:prstGeom>
        </p:spPr>
        <p:txBody>
          <a:bodyPr spcFirstLastPara="1" wrap="square" lIns="121900" tIns="121900" rIns="121900" bIns="121900" anchor="ctr" anchorCtr="0">
            <a:normAutofit/>
          </a:bodyPr>
          <a:lstStyle>
            <a:lvl1pPr lvl="0" rtl="0">
              <a:spcBef>
                <a:spcPts val="0"/>
              </a:spcBef>
              <a:spcAft>
                <a:spcPts val="0"/>
              </a:spcAft>
              <a:buSzPts val="6400"/>
              <a:buNone/>
              <a:defRPr sz="6400"/>
            </a:lvl1pPr>
            <a:lvl2pPr lvl="1" rtl="0">
              <a:spcBef>
                <a:spcPts val="0"/>
              </a:spcBef>
              <a:spcAft>
                <a:spcPts val="0"/>
              </a:spcAft>
              <a:buSzPts val="6400"/>
              <a:buNone/>
              <a:defRPr sz="6400"/>
            </a:lvl2pPr>
            <a:lvl3pPr lvl="2" rtl="0">
              <a:spcBef>
                <a:spcPts val="0"/>
              </a:spcBef>
              <a:spcAft>
                <a:spcPts val="0"/>
              </a:spcAft>
              <a:buSzPts val="6400"/>
              <a:buNone/>
              <a:defRPr sz="6400"/>
            </a:lvl3pPr>
            <a:lvl4pPr lvl="3" rtl="0">
              <a:spcBef>
                <a:spcPts val="0"/>
              </a:spcBef>
              <a:spcAft>
                <a:spcPts val="0"/>
              </a:spcAft>
              <a:buSzPts val="6400"/>
              <a:buNone/>
              <a:defRPr sz="6400"/>
            </a:lvl4pPr>
            <a:lvl5pPr lvl="4" rtl="0">
              <a:spcBef>
                <a:spcPts val="0"/>
              </a:spcBef>
              <a:spcAft>
                <a:spcPts val="0"/>
              </a:spcAft>
              <a:buSzPts val="6400"/>
              <a:buNone/>
              <a:defRPr sz="6400"/>
            </a:lvl5pPr>
            <a:lvl6pPr lvl="5" rtl="0">
              <a:spcBef>
                <a:spcPts val="0"/>
              </a:spcBef>
              <a:spcAft>
                <a:spcPts val="0"/>
              </a:spcAft>
              <a:buSzPts val="6400"/>
              <a:buNone/>
              <a:defRPr sz="6400"/>
            </a:lvl6pPr>
            <a:lvl7pPr lvl="6" rtl="0">
              <a:spcBef>
                <a:spcPts val="0"/>
              </a:spcBef>
              <a:spcAft>
                <a:spcPts val="0"/>
              </a:spcAft>
              <a:buSzPts val="6400"/>
              <a:buNone/>
              <a:defRPr sz="6400"/>
            </a:lvl7pPr>
            <a:lvl8pPr lvl="7" rtl="0">
              <a:spcBef>
                <a:spcPts val="0"/>
              </a:spcBef>
              <a:spcAft>
                <a:spcPts val="0"/>
              </a:spcAft>
              <a:buSzPts val="6400"/>
              <a:buNone/>
              <a:defRPr sz="6400"/>
            </a:lvl8pPr>
            <a:lvl9pPr lvl="8" rtl="0">
              <a:spcBef>
                <a:spcPts val="0"/>
              </a:spcBef>
              <a:spcAft>
                <a:spcPts val="0"/>
              </a:spcAft>
              <a:buSzPts val="6400"/>
              <a:buNone/>
              <a:defRPr sz="6400"/>
            </a:lvl9pPr>
          </a:lstStyle>
          <a:p>
            <a:endParaRPr/>
          </a:p>
        </p:txBody>
      </p:sp>
      <p:sp>
        <p:nvSpPr>
          <p:cNvPr id="534" name="Google Shape;534;p17"/>
          <p:cNvSpPr txBox="1">
            <a:spLocks noGrp="1"/>
          </p:cNvSpPr>
          <p:nvPr>
            <p:ph type="sldNum" idx="12"/>
          </p:nvPr>
        </p:nvSpPr>
        <p:spPr>
          <a:xfrm>
            <a:off x="11296610" y="6217622"/>
            <a:ext cx="731700" cy="524700"/>
          </a:xfrm>
          <a:prstGeom prst="rect">
            <a:avLst/>
          </a:prstGeom>
        </p:spPr>
        <p:txBody>
          <a:bodyPr spcFirstLastPara="1" wrap="square" lIns="121900" tIns="121900" rIns="121900" bIns="121900" anchor="ctr" anchorCtr="0">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image with Caption">
  <p:cSld name="CAPTION_ONLY">
    <p:spTree>
      <p:nvGrpSpPr>
        <p:cNvPr id="1" name="Shape 535"/>
        <p:cNvGrpSpPr/>
        <p:nvPr/>
      </p:nvGrpSpPr>
      <p:grpSpPr>
        <a:xfrm>
          <a:off x="0" y="0"/>
          <a:ext cx="0" cy="0"/>
          <a:chOff x="0" y="0"/>
          <a:chExt cx="0" cy="0"/>
        </a:xfrm>
      </p:grpSpPr>
      <p:sp>
        <p:nvSpPr>
          <p:cNvPr id="536" name="Google Shape;536;p18"/>
          <p:cNvSpPr>
            <a:spLocks noGrp="1"/>
          </p:cNvSpPr>
          <p:nvPr>
            <p:ph type="pic" idx="2"/>
          </p:nvPr>
        </p:nvSpPr>
        <p:spPr>
          <a:xfrm>
            <a:off x="18750" y="0"/>
            <a:ext cx="12192000" cy="6858000"/>
          </a:xfrm>
          <a:prstGeom prst="rect">
            <a:avLst/>
          </a:prstGeom>
          <a:noFill/>
          <a:ln>
            <a:noFill/>
          </a:ln>
        </p:spPr>
      </p:sp>
      <p:sp>
        <p:nvSpPr>
          <p:cNvPr id="537" name="Google Shape;537;p18"/>
          <p:cNvSpPr txBox="1">
            <a:spLocks noGrp="1"/>
          </p:cNvSpPr>
          <p:nvPr>
            <p:ph type="body" idx="1"/>
          </p:nvPr>
        </p:nvSpPr>
        <p:spPr>
          <a:xfrm>
            <a:off x="316775" y="2696000"/>
            <a:ext cx="4564800" cy="3104700"/>
          </a:xfrm>
          <a:prstGeom prst="rect">
            <a:avLst/>
          </a:prstGeom>
        </p:spPr>
        <p:txBody>
          <a:bodyPr spcFirstLastPara="1" wrap="square" lIns="121900" tIns="121900" rIns="121900" bIns="121900" anchor="ctr" anchorCtr="0">
            <a:normAutofit/>
          </a:bodyPr>
          <a:lstStyle>
            <a:lvl1pPr marL="457200" lvl="0" indent="-228600">
              <a:lnSpc>
                <a:spcPct val="100000"/>
              </a:lnSpc>
              <a:spcBef>
                <a:spcPts val="0"/>
              </a:spcBef>
              <a:spcAft>
                <a:spcPts val="0"/>
              </a:spcAft>
              <a:buSzPts val="2200"/>
              <a:buNone/>
              <a:defRPr sz="4900">
                <a:solidFill>
                  <a:schemeClr val="dk1"/>
                </a:solidFill>
                <a:latin typeface="Shantell Sans ExtraBold"/>
                <a:ea typeface="Shantell Sans ExtraBold"/>
                <a:cs typeface="Shantell Sans ExtraBold"/>
                <a:sym typeface="Shantell Sans ExtraBold"/>
              </a:defRPr>
            </a:lvl1pPr>
          </a:lstStyle>
          <a:p>
            <a:endParaRPr/>
          </a:p>
        </p:txBody>
      </p:sp>
      <p:sp>
        <p:nvSpPr>
          <p:cNvPr id="538" name="Google Shape;538;p18"/>
          <p:cNvSpPr txBox="1">
            <a:spLocks noGrp="1"/>
          </p:cNvSpPr>
          <p:nvPr>
            <p:ph type="sldNum" idx="12"/>
          </p:nvPr>
        </p:nvSpPr>
        <p:spPr>
          <a:xfrm>
            <a:off x="11296610" y="6217622"/>
            <a:ext cx="731700" cy="524700"/>
          </a:xfrm>
          <a:prstGeom prst="rect">
            <a:avLst/>
          </a:prstGeom>
        </p:spPr>
        <p:txBody>
          <a:bodyPr spcFirstLastPara="1" wrap="square" lIns="121900" tIns="121900" rIns="121900" bIns="121900"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55"/>
        <p:cNvGrpSpPr/>
        <p:nvPr/>
      </p:nvGrpSpPr>
      <p:grpSpPr>
        <a:xfrm>
          <a:off x="0" y="0"/>
          <a:ext cx="0" cy="0"/>
          <a:chOff x="0" y="0"/>
          <a:chExt cx="0" cy="0"/>
        </a:xfrm>
      </p:grpSpPr>
      <p:sp>
        <p:nvSpPr>
          <p:cNvPr id="556" name="Google Shape;556;p20"/>
          <p:cNvSpPr txBox="1">
            <a:spLocks noGrp="1"/>
          </p:cNvSpPr>
          <p:nvPr>
            <p:ph type="sldNum" idx="12"/>
          </p:nvPr>
        </p:nvSpPr>
        <p:spPr>
          <a:xfrm>
            <a:off x="11296610" y="6217622"/>
            <a:ext cx="731700" cy="524700"/>
          </a:xfrm>
          <a:prstGeom prst="rect">
            <a:avLst/>
          </a:prstGeom>
        </p:spPr>
        <p:txBody>
          <a:bodyPr spcFirstLastPara="1" wrap="square" lIns="121900" tIns="121900" rIns="121900" bIns="121900"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415600" y="593367"/>
            <a:ext cx="11360700" cy="763500"/>
          </a:xfrm>
          <a:prstGeom prst="rect">
            <a:avLst/>
          </a:prstGeom>
          <a:noFill/>
          <a:ln>
            <a:noFill/>
          </a:ln>
        </p:spPr>
        <p:txBody>
          <a:bodyPr spcFirstLastPara="1" wrap="square" lIns="121900" tIns="121900" rIns="121900" bIns="121900" anchor="t" anchorCtr="0">
            <a:normAutofit/>
          </a:bodyPr>
          <a:lstStyle>
            <a:lvl1pPr lvl="0">
              <a:spcBef>
                <a:spcPts val="0"/>
              </a:spcBef>
              <a:spcAft>
                <a:spcPts val="0"/>
              </a:spcAft>
              <a:buClr>
                <a:schemeClr val="dk1"/>
              </a:buClr>
              <a:buSzPts val="5000"/>
              <a:buFont typeface="Shantell Sans ExtraBold"/>
              <a:buNone/>
              <a:defRPr sz="5000">
                <a:solidFill>
                  <a:schemeClr val="dk1"/>
                </a:solidFill>
                <a:latin typeface="Shantell Sans ExtraBold"/>
                <a:ea typeface="Shantell Sans ExtraBold"/>
                <a:cs typeface="Shantell Sans ExtraBold"/>
                <a:sym typeface="Shantell Sans ExtraBold"/>
              </a:defRPr>
            </a:lvl1pPr>
            <a:lvl2pPr lvl="1">
              <a:spcBef>
                <a:spcPts val="0"/>
              </a:spcBef>
              <a:spcAft>
                <a:spcPts val="0"/>
              </a:spcAft>
              <a:buClr>
                <a:schemeClr val="dk1"/>
              </a:buClr>
              <a:buSzPts val="5000"/>
              <a:buFont typeface="Shantell Sans ExtraBold"/>
              <a:buNone/>
              <a:defRPr sz="5000">
                <a:solidFill>
                  <a:schemeClr val="dk1"/>
                </a:solidFill>
                <a:latin typeface="Shantell Sans ExtraBold"/>
                <a:ea typeface="Shantell Sans ExtraBold"/>
                <a:cs typeface="Shantell Sans ExtraBold"/>
                <a:sym typeface="Shantell Sans ExtraBold"/>
              </a:defRPr>
            </a:lvl2pPr>
            <a:lvl3pPr lvl="2">
              <a:spcBef>
                <a:spcPts val="0"/>
              </a:spcBef>
              <a:spcAft>
                <a:spcPts val="0"/>
              </a:spcAft>
              <a:buClr>
                <a:schemeClr val="dk1"/>
              </a:buClr>
              <a:buSzPts val="5000"/>
              <a:buFont typeface="Shantell Sans ExtraBold"/>
              <a:buNone/>
              <a:defRPr sz="5000">
                <a:solidFill>
                  <a:schemeClr val="dk1"/>
                </a:solidFill>
                <a:latin typeface="Shantell Sans ExtraBold"/>
                <a:ea typeface="Shantell Sans ExtraBold"/>
                <a:cs typeface="Shantell Sans ExtraBold"/>
                <a:sym typeface="Shantell Sans ExtraBold"/>
              </a:defRPr>
            </a:lvl3pPr>
            <a:lvl4pPr lvl="3">
              <a:spcBef>
                <a:spcPts val="0"/>
              </a:spcBef>
              <a:spcAft>
                <a:spcPts val="0"/>
              </a:spcAft>
              <a:buClr>
                <a:schemeClr val="dk1"/>
              </a:buClr>
              <a:buSzPts val="5000"/>
              <a:buFont typeface="Shantell Sans ExtraBold"/>
              <a:buNone/>
              <a:defRPr sz="5000">
                <a:solidFill>
                  <a:schemeClr val="dk1"/>
                </a:solidFill>
                <a:latin typeface="Shantell Sans ExtraBold"/>
                <a:ea typeface="Shantell Sans ExtraBold"/>
                <a:cs typeface="Shantell Sans ExtraBold"/>
                <a:sym typeface="Shantell Sans ExtraBold"/>
              </a:defRPr>
            </a:lvl4pPr>
            <a:lvl5pPr lvl="4">
              <a:spcBef>
                <a:spcPts val="0"/>
              </a:spcBef>
              <a:spcAft>
                <a:spcPts val="0"/>
              </a:spcAft>
              <a:buClr>
                <a:schemeClr val="dk1"/>
              </a:buClr>
              <a:buSzPts val="5000"/>
              <a:buFont typeface="Shantell Sans ExtraBold"/>
              <a:buNone/>
              <a:defRPr sz="5000">
                <a:solidFill>
                  <a:schemeClr val="dk1"/>
                </a:solidFill>
                <a:latin typeface="Shantell Sans ExtraBold"/>
                <a:ea typeface="Shantell Sans ExtraBold"/>
                <a:cs typeface="Shantell Sans ExtraBold"/>
                <a:sym typeface="Shantell Sans ExtraBold"/>
              </a:defRPr>
            </a:lvl5pPr>
            <a:lvl6pPr lvl="5">
              <a:spcBef>
                <a:spcPts val="0"/>
              </a:spcBef>
              <a:spcAft>
                <a:spcPts val="0"/>
              </a:spcAft>
              <a:buClr>
                <a:schemeClr val="dk1"/>
              </a:buClr>
              <a:buSzPts val="5000"/>
              <a:buFont typeface="Shantell Sans ExtraBold"/>
              <a:buNone/>
              <a:defRPr sz="5000">
                <a:solidFill>
                  <a:schemeClr val="dk1"/>
                </a:solidFill>
                <a:latin typeface="Shantell Sans ExtraBold"/>
                <a:ea typeface="Shantell Sans ExtraBold"/>
                <a:cs typeface="Shantell Sans ExtraBold"/>
                <a:sym typeface="Shantell Sans ExtraBold"/>
              </a:defRPr>
            </a:lvl6pPr>
            <a:lvl7pPr lvl="6">
              <a:spcBef>
                <a:spcPts val="0"/>
              </a:spcBef>
              <a:spcAft>
                <a:spcPts val="0"/>
              </a:spcAft>
              <a:buClr>
                <a:schemeClr val="dk1"/>
              </a:buClr>
              <a:buSzPts val="5000"/>
              <a:buFont typeface="Shantell Sans ExtraBold"/>
              <a:buNone/>
              <a:defRPr sz="5000">
                <a:solidFill>
                  <a:schemeClr val="dk1"/>
                </a:solidFill>
                <a:latin typeface="Shantell Sans ExtraBold"/>
                <a:ea typeface="Shantell Sans ExtraBold"/>
                <a:cs typeface="Shantell Sans ExtraBold"/>
                <a:sym typeface="Shantell Sans ExtraBold"/>
              </a:defRPr>
            </a:lvl7pPr>
            <a:lvl8pPr lvl="7">
              <a:spcBef>
                <a:spcPts val="0"/>
              </a:spcBef>
              <a:spcAft>
                <a:spcPts val="0"/>
              </a:spcAft>
              <a:buClr>
                <a:schemeClr val="dk1"/>
              </a:buClr>
              <a:buSzPts val="5000"/>
              <a:buFont typeface="Shantell Sans ExtraBold"/>
              <a:buNone/>
              <a:defRPr sz="5000">
                <a:solidFill>
                  <a:schemeClr val="dk1"/>
                </a:solidFill>
                <a:latin typeface="Shantell Sans ExtraBold"/>
                <a:ea typeface="Shantell Sans ExtraBold"/>
                <a:cs typeface="Shantell Sans ExtraBold"/>
                <a:sym typeface="Shantell Sans ExtraBold"/>
              </a:defRPr>
            </a:lvl8pPr>
            <a:lvl9pPr lvl="8">
              <a:spcBef>
                <a:spcPts val="0"/>
              </a:spcBef>
              <a:spcAft>
                <a:spcPts val="0"/>
              </a:spcAft>
              <a:buClr>
                <a:schemeClr val="dk1"/>
              </a:buClr>
              <a:buSzPts val="5000"/>
              <a:buFont typeface="Shantell Sans ExtraBold"/>
              <a:buNone/>
              <a:defRPr sz="5000">
                <a:solidFill>
                  <a:schemeClr val="dk1"/>
                </a:solidFill>
                <a:latin typeface="Shantell Sans ExtraBold"/>
                <a:ea typeface="Shantell Sans ExtraBold"/>
                <a:cs typeface="Shantell Sans ExtraBold"/>
                <a:sym typeface="Shantell Sans ExtraBold"/>
              </a:defRPr>
            </a:lvl9pPr>
          </a:lstStyle>
          <a:p>
            <a:endParaRPr/>
          </a:p>
        </p:txBody>
      </p:sp>
      <p:sp>
        <p:nvSpPr>
          <p:cNvPr id="7" name="Google Shape;7;p1"/>
          <p:cNvSpPr txBox="1">
            <a:spLocks noGrp="1"/>
          </p:cNvSpPr>
          <p:nvPr>
            <p:ph type="body" idx="1"/>
          </p:nvPr>
        </p:nvSpPr>
        <p:spPr>
          <a:xfrm>
            <a:off x="415600" y="1536633"/>
            <a:ext cx="11360700" cy="4555200"/>
          </a:xfrm>
          <a:prstGeom prst="rect">
            <a:avLst/>
          </a:prstGeom>
          <a:noFill/>
          <a:ln>
            <a:noFill/>
          </a:ln>
        </p:spPr>
        <p:txBody>
          <a:bodyPr spcFirstLastPara="1" wrap="square" lIns="121900" tIns="121900" rIns="121900" bIns="121900" anchor="t" anchorCtr="0">
            <a:normAutofit/>
          </a:bodyPr>
          <a:lstStyle>
            <a:lvl1pPr marL="457200" lvl="0" indent="-368300">
              <a:lnSpc>
                <a:spcPct val="115000"/>
              </a:lnSpc>
              <a:spcBef>
                <a:spcPts val="0"/>
              </a:spcBef>
              <a:spcAft>
                <a:spcPts val="0"/>
              </a:spcAft>
              <a:buClr>
                <a:schemeClr val="dk2"/>
              </a:buClr>
              <a:buSzPts val="2200"/>
              <a:buFont typeface="Shantell Sans"/>
              <a:buChar char="●"/>
              <a:defRPr sz="2200">
                <a:solidFill>
                  <a:schemeClr val="dk2"/>
                </a:solidFill>
                <a:latin typeface="Shantell Sans"/>
                <a:ea typeface="Shantell Sans"/>
                <a:cs typeface="Shantell Sans"/>
                <a:sym typeface="Shantell Sans"/>
              </a:defRPr>
            </a:lvl1pPr>
            <a:lvl2pPr marL="914400" lvl="1" indent="-368300">
              <a:lnSpc>
                <a:spcPct val="115000"/>
              </a:lnSpc>
              <a:spcBef>
                <a:spcPts val="0"/>
              </a:spcBef>
              <a:spcAft>
                <a:spcPts val="0"/>
              </a:spcAft>
              <a:buClr>
                <a:schemeClr val="dk2"/>
              </a:buClr>
              <a:buSzPts val="2200"/>
              <a:buFont typeface="Shantell Sans"/>
              <a:buChar char="○"/>
              <a:defRPr sz="2200">
                <a:solidFill>
                  <a:schemeClr val="dk2"/>
                </a:solidFill>
                <a:latin typeface="Shantell Sans"/>
                <a:ea typeface="Shantell Sans"/>
                <a:cs typeface="Shantell Sans"/>
                <a:sym typeface="Shantell Sans"/>
              </a:defRPr>
            </a:lvl2pPr>
            <a:lvl3pPr marL="1371600" lvl="2" indent="-368300">
              <a:lnSpc>
                <a:spcPct val="115000"/>
              </a:lnSpc>
              <a:spcBef>
                <a:spcPts val="0"/>
              </a:spcBef>
              <a:spcAft>
                <a:spcPts val="0"/>
              </a:spcAft>
              <a:buClr>
                <a:schemeClr val="dk2"/>
              </a:buClr>
              <a:buSzPts val="2200"/>
              <a:buFont typeface="Shantell Sans"/>
              <a:buChar char="■"/>
              <a:defRPr sz="2200">
                <a:solidFill>
                  <a:schemeClr val="dk2"/>
                </a:solidFill>
                <a:latin typeface="Shantell Sans"/>
                <a:ea typeface="Shantell Sans"/>
                <a:cs typeface="Shantell Sans"/>
                <a:sym typeface="Shantell Sans"/>
              </a:defRPr>
            </a:lvl3pPr>
            <a:lvl4pPr marL="1828800" lvl="3" indent="-368300">
              <a:lnSpc>
                <a:spcPct val="115000"/>
              </a:lnSpc>
              <a:spcBef>
                <a:spcPts val="0"/>
              </a:spcBef>
              <a:spcAft>
                <a:spcPts val="0"/>
              </a:spcAft>
              <a:buClr>
                <a:schemeClr val="dk2"/>
              </a:buClr>
              <a:buSzPts val="2200"/>
              <a:buFont typeface="Shantell Sans"/>
              <a:buChar char="●"/>
              <a:defRPr sz="2200">
                <a:solidFill>
                  <a:schemeClr val="dk2"/>
                </a:solidFill>
                <a:latin typeface="Shantell Sans"/>
                <a:ea typeface="Shantell Sans"/>
                <a:cs typeface="Shantell Sans"/>
                <a:sym typeface="Shantell Sans"/>
              </a:defRPr>
            </a:lvl4pPr>
            <a:lvl5pPr marL="2286000" lvl="4" indent="-368300">
              <a:lnSpc>
                <a:spcPct val="115000"/>
              </a:lnSpc>
              <a:spcBef>
                <a:spcPts val="0"/>
              </a:spcBef>
              <a:spcAft>
                <a:spcPts val="0"/>
              </a:spcAft>
              <a:buClr>
                <a:schemeClr val="dk2"/>
              </a:buClr>
              <a:buSzPts val="2200"/>
              <a:buFont typeface="Shantell Sans"/>
              <a:buChar char="○"/>
              <a:defRPr sz="2200">
                <a:solidFill>
                  <a:schemeClr val="dk2"/>
                </a:solidFill>
                <a:latin typeface="Shantell Sans"/>
                <a:ea typeface="Shantell Sans"/>
                <a:cs typeface="Shantell Sans"/>
                <a:sym typeface="Shantell Sans"/>
              </a:defRPr>
            </a:lvl5pPr>
            <a:lvl6pPr marL="2743200" lvl="5" indent="-368300">
              <a:lnSpc>
                <a:spcPct val="115000"/>
              </a:lnSpc>
              <a:spcBef>
                <a:spcPts val="0"/>
              </a:spcBef>
              <a:spcAft>
                <a:spcPts val="0"/>
              </a:spcAft>
              <a:buClr>
                <a:schemeClr val="dk2"/>
              </a:buClr>
              <a:buSzPts val="2200"/>
              <a:buFont typeface="Shantell Sans"/>
              <a:buChar char="■"/>
              <a:defRPr sz="2200">
                <a:solidFill>
                  <a:schemeClr val="dk2"/>
                </a:solidFill>
                <a:latin typeface="Shantell Sans"/>
                <a:ea typeface="Shantell Sans"/>
                <a:cs typeface="Shantell Sans"/>
                <a:sym typeface="Shantell Sans"/>
              </a:defRPr>
            </a:lvl6pPr>
            <a:lvl7pPr marL="3200400" lvl="6" indent="-368300">
              <a:lnSpc>
                <a:spcPct val="115000"/>
              </a:lnSpc>
              <a:spcBef>
                <a:spcPts val="0"/>
              </a:spcBef>
              <a:spcAft>
                <a:spcPts val="0"/>
              </a:spcAft>
              <a:buClr>
                <a:schemeClr val="dk2"/>
              </a:buClr>
              <a:buSzPts val="2200"/>
              <a:buFont typeface="Shantell Sans"/>
              <a:buChar char="●"/>
              <a:defRPr sz="2200">
                <a:solidFill>
                  <a:schemeClr val="dk2"/>
                </a:solidFill>
                <a:latin typeface="Shantell Sans"/>
                <a:ea typeface="Shantell Sans"/>
                <a:cs typeface="Shantell Sans"/>
                <a:sym typeface="Shantell Sans"/>
              </a:defRPr>
            </a:lvl7pPr>
            <a:lvl8pPr marL="3657600" lvl="7" indent="-368300">
              <a:lnSpc>
                <a:spcPct val="115000"/>
              </a:lnSpc>
              <a:spcBef>
                <a:spcPts val="0"/>
              </a:spcBef>
              <a:spcAft>
                <a:spcPts val="0"/>
              </a:spcAft>
              <a:buClr>
                <a:schemeClr val="dk2"/>
              </a:buClr>
              <a:buSzPts val="2200"/>
              <a:buFont typeface="Shantell Sans"/>
              <a:buChar char="○"/>
              <a:defRPr sz="2200">
                <a:solidFill>
                  <a:schemeClr val="dk2"/>
                </a:solidFill>
                <a:latin typeface="Shantell Sans"/>
                <a:ea typeface="Shantell Sans"/>
                <a:cs typeface="Shantell Sans"/>
                <a:sym typeface="Shantell Sans"/>
              </a:defRPr>
            </a:lvl8pPr>
            <a:lvl9pPr marL="4114800" lvl="8" indent="-368300">
              <a:lnSpc>
                <a:spcPct val="115000"/>
              </a:lnSpc>
              <a:spcBef>
                <a:spcPts val="0"/>
              </a:spcBef>
              <a:spcAft>
                <a:spcPts val="0"/>
              </a:spcAft>
              <a:buClr>
                <a:schemeClr val="dk2"/>
              </a:buClr>
              <a:buSzPts val="2200"/>
              <a:buFont typeface="Shantell Sans"/>
              <a:buChar char="■"/>
              <a:defRPr sz="2200">
                <a:solidFill>
                  <a:schemeClr val="dk2"/>
                </a:solidFill>
                <a:latin typeface="Shantell Sans"/>
                <a:ea typeface="Shantell Sans"/>
                <a:cs typeface="Shantell Sans"/>
                <a:sym typeface="Shantell Sans"/>
              </a:defRPr>
            </a:lvl9pPr>
          </a:lstStyle>
          <a:p>
            <a:endParaRPr/>
          </a:p>
        </p:txBody>
      </p:sp>
      <p:sp>
        <p:nvSpPr>
          <p:cNvPr id="8" name="Google Shape;8;p1"/>
          <p:cNvSpPr txBox="1">
            <a:spLocks noGrp="1"/>
          </p:cNvSpPr>
          <p:nvPr>
            <p:ph type="sldNum" idx="12"/>
          </p:nvPr>
        </p:nvSpPr>
        <p:spPr>
          <a:xfrm>
            <a:off x="11296610" y="6217622"/>
            <a:ext cx="731700" cy="524700"/>
          </a:xfrm>
          <a:prstGeom prst="rect">
            <a:avLst/>
          </a:prstGeom>
          <a:noFill/>
          <a:ln>
            <a:noFill/>
          </a:ln>
        </p:spPr>
        <p:txBody>
          <a:bodyPr spcFirstLastPara="1" wrap="square" lIns="121900" tIns="121900" rIns="121900" bIns="121900" anchor="ctr" anchorCtr="0">
            <a:normAutofit/>
          </a:bodyPr>
          <a:lstStyle>
            <a:lvl1pPr lvl="0" algn="r">
              <a:buNone/>
              <a:defRPr sz="1300">
                <a:solidFill>
                  <a:schemeClr val="dk2"/>
                </a:solidFill>
              </a:defRPr>
            </a:lvl1pPr>
            <a:lvl2pPr lvl="1" algn="r">
              <a:buNone/>
              <a:defRPr sz="1300">
                <a:solidFill>
                  <a:schemeClr val="dk2"/>
                </a:solidFill>
              </a:defRPr>
            </a:lvl2pPr>
            <a:lvl3pPr lvl="2" algn="r">
              <a:buNone/>
              <a:defRPr sz="1300">
                <a:solidFill>
                  <a:schemeClr val="dk2"/>
                </a:solidFill>
              </a:defRPr>
            </a:lvl3pPr>
            <a:lvl4pPr lvl="3" algn="r">
              <a:buNone/>
              <a:defRPr sz="1300">
                <a:solidFill>
                  <a:schemeClr val="dk2"/>
                </a:solidFill>
              </a:defRPr>
            </a:lvl4pPr>
            <a:lvl5pPr lvl="4" algn="r">
              <a:buNone/>
              <a:defRPr sz="1300">
                <a:solidFill>
                  <a:schemeClr val="dk2"/>
                </a:solidFill>
              </a:defRPr>
            </a:lvl5pPr>
            <a:lvl6pPr lvl="5" algn="r">
              <a:buNone/>
              <a:defRPr sz="1300">
                <a:solidFill>
                  <a:schemeClr val="dk2"/>
                </a:solidFill>
              </a:defRPr>
            </a:lvl6pPr>
            <a:lvl7pPr lvl="6" algn="r">
              <a:buNone/>
              <a:defRPr sz="1300">
                <a:solidFill>
                  <a:schemeClr val="dk2"/>
                </a:solidFill>
              </a:defRPr>
            </a:lvl7pPr>
            <a:lvl8pPr lvl="7" algn="r">
              <a:buNone/>
              <a:defRPr sz="1300">
                <a:solidFill>
                  <a:schemeClr val="dk2"/>
                </a:solidFill>
              </a:defRPr>
            </a:lvl8pPr>
            <a:lvl9pPr lvl="8" algn="r">
              <a:buNone/>
              <a:defRPr sz="1300">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
        <p:nvSpPr>
          <p:cNvPr id="9" name="Google Shape;9;p1"/>
          <p:cNvSpPr/>
          <p:nvPr/>
        </p:nvSpPr>
        <p:spPr>
          <a:xfrm rot="5400000">
            <a:off x="-462658" y="6119355"/>
            <a:ext cx="1131345" cy="114589"/>
          </a:xfrm>
          <a:custGeom>
            <a:avLst/>
            <a:gdLst/>
            <a:ahLst/>
            <a:cxnLst/>
            <a:rect l="l" t="t" r="r" b="b"/>
            <a:pathLst>
              <a:path w="919793" h="87640" extrusionOk="0">
                <a:moveTo>
                  <a:pt x="657321" y="73442"/>
                </a:moveTo>
                <a:cubicBezTo>
                  <a:pt x="659149" y="73404"/>
                  <a:pt x="660912" y="74128"/>
                  <a:pt x="662179" y="75442"/>
                </a:cubicBezTo>
                <a:cubicBezTo>
                  <a:pt x="663493" y="76709"/>
                  <a:pt x="664217" y="78471"/>
                  <a:pt x="664179" y="80300"/>
                </a:cubicBezTo>
                <a:cubicBezTo>
                  <a:pt x="664198" y="82148"/>
                  <a:pt x="663474" y="83939"/>
                  <a:pt x="662179" y="85253"/>
                </a:cubicBezTo>
                <a:cubicBezTo>
                  <a:pt x="660912" y="86568"/>
                  <a:pt x="659149" y="87291"/>
                  <a:pt x="657321" y="87253"/>
                </a:cubicBezTo>
                <a:cubicBezTo>
                  <a:pt x="655492" y="87291"/>
                  <a:pt x="653730" y="86568"/>
                  <a:pt x="652463" y="85253"/>
                </a:cubicBezTo>
                <a:cubicBezTo>
                  <a:pt x="651168" y="83939"/>
                  <a:pt x="650444" y="82148"/>
                  <a:pt x="650463" y="80300"/>
                </a:cubicBezTo>
                <a:cubicBezTo>
                  <a:pt x="650425" y="78471"/>
                  <a:pt x="651149" y="76709"/>
                  <a:pt x="652463" y="75442"/>
                </a:cubicBezTo>
                <a:cubicBezTo>
                  <a:pt x="653730" y="74128"/>
                  <a:pt x="655492" y="73404"/>
                  <a:pt x="657321" y="73442"/>
                </a:cubicBezTo>
                <a:close/>
                <a:moveTo>
                  <a:pt x="783051" y="31056"/>
                </a:moveTo>
                <a:cubicBezTo>
                  <a:pt x="776688" y="30989"/>
                  <a:pt x="770602" y="33618"/>
                  <a:pt x="766287" y="38295"/>
                </a:cubicBezTo>
                <a:cubicBezTo>
                  <a:pt x="761677" y="42876"/>
                  <a:pt x="759134" y="49134"/>
                  <a:pt x="759238" y="55630"/>
                </a:cubicBezTo>
                <a:cubicBezTo>
                  <a:pt x="759229" y="59935"/>
                  <a:pt x="760343" y="64174"/>
                  <a:pt x="762477" y="67917"/>
                </a:cubicBezTo>
                <a:cubicBezTo>
                  <a:pt x="764468" y="71632"/>
                  <a:pt x="767468" y="74709"/>
                  <a:pt x="771144" y="76776"/>
                </a:cubicBezTo>
                <a:cubicBezTo>
                  <a:pt x="774783" y="78804"/>
                  <a:pt x="778888" y="79852"/>
                  <a:pt x="783051" y="79824"/>
                </a:cubicBezTo>
                <a:cubicBezTo>
                  <a:pt x="787213" y="79843"/>
                  <a:pt x="791319" y="78795"/>
                  <a:pt x="794957" y="76776"/>
                </a:cubicBezTo>
                <a:cubicBezTo>
                  <a:pt x="798586" y="74652"/>
                  <a:pt x="801587" y="71594"/>
                  <a:pt x="803625" y="67917"/>
                </a:cubicBezTo>
                <a:cubicBezTo>
                  <a:pt x="805730" y="64165"/>
                  <a:pt x="806816" y="59926"/>
                  <a:pt x="806768" y="55630"/>
                </a:cubicBezTo>
                <a:cubicBezTo>
                  <a:pt x="806873" y="49134"/>
                  <a:pt x="804330" y="42876"/>
                  <a:pt x="799719" y="38295"/>
                </a:cubicBezTo>
                <a:cubicBezTo>
                  <a:pt x="795452" y="33608"/>
                  <a:pt x="789385" y="30979"/>
                  <a:pt x="783051" y="31056"/>
                </a:cubicBezTo>
                <a:close/>
                <a:moveTo>
                  <a:pt x="124778" y="30960"/>
                </a:moveTo>
                <a:cubicBezTo>
                  <a:pt x="120558" y="30922"/>
                  <a:pt x="116405" y="32046"/>
                  <a:pt x="112776" y="34198"/>
                </a:cubicBezTo>
                <a:cubicBezTo>
                  <a:pt x="109090" y="36332"/>
                  <a:pt x="106061" y="39428"/>
                  <a:pt x="104013" y="43152"/>
                </a:cubicBezTo>
                <a:cubicBezTo>
                  <a:pt x="101851" y="46886"/>
                  <a:pt x="100708" y="51124"/>
                  <a:pt x="100680" y="55439"/>
                </a:cubicBezTo>
                <a:cubicBezTo>
                  <a:pt x="100708" y="59754"/>
                  <a:pt x="101851" y="63993"/>
                  <a:pt x="104013" y="67726"/>
                </a:cubicBezTo>
                <a:cubicBezTo>
                  <a:pt x="106099" y="71489"/>
                  <a:pt x="109157" y="74613"/>
                  <a:pt x="112872" y="76775"/>
                </a:cubicBezTo>
                <a:cubicBezTo>
                  <a:pt x="116462" y="78956"/>
                  <a:pt x="120577" y="80109"/>
                  <a:pt x="124778" y="80109"/>
                </a:cubicBezTo>
                <a:cubicBezTo>
                  <a:pt x="129017" y="80080"/>
                  <a:pt x="133188" y="78966"/>
                  <a:pt x="136875" y="76870"/>
                </a:cubicBezTo>
                <a:cubicBezTo>
                  <a:pt x="140580" y="74822"/>
                  <a:pt x="143638" y="71784"/>
                  <a:pt x="145733" y="68107"/>
                </a:cubicBezTo>
                <a:cubicBezTo>
                  <a:pt x="147857" y="64297"/>
                  <a:pt x="148943" y="59992"/>
                  <a:pt x="148876" y="55630"/>
                </a:cubicBezTo>
                <a:cubicBezTo>
                  <a:pt x="149019" y="49057"/>
                  <a:pt x="146514" y="42714"/>
                  <a:pt x="141923" y="38008"/>
                </a:cubicBezTo>
                <a:cubicBezTo>
                  <a:pt x="137513" y="33484"/>
                  <a:pt x="131474" y="30950"/>
                  <a:pt x="125159" y="30960"/>
                </a:cubicBezTo>
                <a:close/>
                <a:moveTo>
                  <a:pt x="202407" y="30865"/>
                </a:moveTo>
                <a:cubicBezTo>
                  <a:pt x="196739" y="30751"/>
                  <a:pt x="191243" y="32836"/>
                  <a:pt x="187072" y="36675"/>
                </a:cubicBezTo>
                <a:cubicBezTo>
                  <a:pt x="183538" y="40104"/>
                  <a:pt x="181061" y="44467"/>
                  <a:pt x="179928" y="49248"/>
                </a:cubicBezTo>
                <a:lnTo>
                  <a:pt x="225267" y="49248"/>
                </a:lnTo>
                <a:cubicBezTo>
                  <a:pt x="224486" y="45619"/>
                  <a:pt x="222923" y="42209"/>
                  <a:pt x="220695" y="39247"/>
                </a:cubicBezTo>
                <a:cubicBezTo>
                  <a:pt x="218580" y="36618"/>
                  <a:pt x="215875" y="34522"/>
                  <a:pt x="212789" y="33151"/>
                </a:cubicBezTo>
                <a:cubicBezTo>
                  <a:pt x="209541" y="31636"/>
                  <a:pt x="205988" y="30865"/>
                  <a:pt x="202407" y="30865"/>
                </a:cubicBezTo>
                <a:close/>
                <a:moveTo>
                  <a:pt x="599885" y="30675"/>
                </a:moveTo>
                <a:cubicBezTo>
                  <a:pt x="595665" y="30637"/>
                  <a:pt x="591512" y="31761"/>
                  <a:pt x="587883" y="33914"/>
                </a:cubicBezTo>
                <a:cubicBezTo>
                  <a:pt x="584197" y="36047"/>
                  <a:pt x="581168" y="39143"/>
                  <a:pt x="579120" y="42867"/>
                </a:cubicBezTo>
                <a:cubicBezTo>
                  <a:pt x="576958" y="46601"/>
                  <a:pt x="575815" y="50839"/>
                  <a:pt x="575787" y="55154"/>
                </a:cubicBezTo>
                <a:cubicBezTo>
                  <a:pt x="575815" y="59469"/>
                  <a:pt x="576958" y="63708"/>
                  <a:pt x="579120" y="67442"/>
                </a:cubicBezTo>
                <a:cubicBezTo>
                  <a:pt x="581206" y="71204"/>
                  <a:pt x="584264" y="74328"/>
                  <a:pt x="587979" y="76490"/>
                </a:cubicBezTo>
                <a:cubicBezTo>
                  <a:pt x="591569" y="78672"/>
                  <a:pt x="595684" y="79824"/>
                  <a:pt x="599885" y="79824"/>
                </a:cubicBezTo>
                <a:cubicBezTo>
                  <a:pt x="604124" y="79796"/>
                  <a:pt x="608295" y="78681"/>
                  <a:pt x="611982" y="76586"/>
                </a:cubicBezTo>
                <a:cubicBezTo>
                  <a:pt x="615658" y="74509"/>
                  <a:pt x="618725" y="71480"/>
                  <a:pt x="620840" y="67823"/>
                </a:cubicBezTo>
                <a:cubicBezTo>
                  <a:pt x="622964" y="64013"/>
                  <a:pt x="624050" y="59707"/>
                  <a:pt x="623983" y="55345"/>
                </a:cubicBezTo>
                <a:cubicBezTo>
                  <a:pt x="624126" y="48773"/>
                  <a:pt x="621621" y="42429"/>
                  <a:pt x="617030" y="37724"/>
                </a:cubicBezTo>
                <a:cubicBezTo>
                  <a:pt x="612486" y="33209"/>
                  <a:pt x="606286" y="30770"/>
                  <a:pt x="599885" y="30961"/>
                </a:cubicBezTo>
                <a:close/>
                <a:moveTo>
                  <a:pt x="429673" y="30675"/>
                </a:moveTo>
                <a:cubicBezTo>
                  <a:pt x="425425" y="30627"/>
                  <a:pt x="421234" y="31751"/>
                  <a:pt x="417576" y="33913"/>
                </a:cubicBezTo>
                <a:cubicBezTo>
                  <a:pt x="413890" y="36047"/>
                  <a:pt x="410861" y="39142"/>
                  <a:pt x="408813" y="42867"/>
                </a:cubicBezTo>
                <a:cubicBezTo>
                  <a:pt x="406680" y="46610"/>
                  <a:pt x="405565" y="50848"/>
                  <a:pt x="405575" y="55154"/>
                </a:cubicBezTo>
                <a:cubicBezTo>
                  <a:pt x="405565" y="59459"/>
                  <a:pt x="406680" y="63698"/>
                  <a:pt x="408813" y="67441"/>
                </a:cubicBezTo>
                <a:cubicBezTo>
                  <a:pt x="410899" y="71203"/>
                  <a:pt x="413957" y="74328"/>
                  <a:pt x="417672" y="76490"/>
                </a:cubicBezTo>
                <a:cubicBezTo>
                  <a:pt x="421262" y="78671"/>
                  <a:pt x="425377" y="79823"/>
                  <a:pt x="429578" y="79823"/>
                </a:cubicBezTo>
                <a:cubicBezTo>
                  <a:pt x="433855" y="79785"/>
                  <a:pt x="438046" y="78671"/>
                  <a:pt x="441770" y="76585"/>
                </a:cubicBezTo>
                <a:cubicBezTo>
                  <a:pt x="445446" y="74528"/>
                  <a:pt x="448476" y="71499"/>
                  <a:pt x="450533" y="67822"/>
                </a:cubicBezTo>
                <a:cubicBezTo>
                  <a:pt x="452667" y="64012"/>
                  <a:pt x="453743" y="59707"/>
                  <a:pt x="453676" y="55344"/>
                </a:cubicBezTo>
                <a:cubicBezTo>
                  <a:pt x="453819" y="48772"/>
                  <a:pt x="451314" y="42428"/>
                  <a:pt x="446723" y="37723"/>
                </a:cubicBezTo>
                <a:cubicBezTo>
                  <a:pt x="442122" y="33122"/>
                  <a:pt x="435798" y="30665"/>
                  <a:pt x="429292" y="30960"/>
                </a:cubicBezTo>
                <a:close/>
                <a:moveTo>
                  <a:pt x="71723" y="24959"/>
                </a:moveTo>
                <a:lnTo>
                  <a:pt x="79819" y="24959"/>
                </a:lnTo>
                <a:lnTo>
                  <a:pt x="79819" y="85729"/>
                </a:lnTo>
                <a:lnTo>
                  <a:pt x="72009" y="85729"/>
                </a:lnTo>
                <a:close/>
                <a:moveTo>
                  <a:pt x="546544" y="24674"/>
                </a:moveTo>
                <a:lnTo>
                  <a:pt x="554355" y="24674"/>
                </a:lnTo>
                <a:lnTo>
                  <a:pt x="554355" y="85443"/>
                </a:lnTo>
                <a:lnTo>
                  <a:pt x="546544" y="85443"/>
                </a:lnTo>
                <a:close/>
                <a:moveTo>
                  <a:pt x="202311" y="23626"/>
                </a:moveTo>
                <a:cubicBezTo>
                  <a:pt x="211979" y="23283"/>
                  <a:pt x="221209" y="27655"/>
                  <a:pt x="227076" y="35342"/>
                </a:cubicBezTo>
                <a:cubicBezTo>
                  <a:pt x="231639" y="41285"/>
                  <a:pt x="234030" y="48620"/>
                  <a:pt x="233839" y="56106"/>
                </a:cubicBezTo>
                <a:lnTo>
                  <a:pt x="179166" y="56106"/>
                </a:lnTo>
                <a:cubicBezTo>
                  <a:pt x="179080" y="62545"/>
                  <a:pt x="181509" y="68765"/>
                  <a:pt x="185929" y="73442"/>
                </a:cubicBezTo>
                <a:cubicBezTo>
                  <a:pt x="190100" y="77937"/>
                  <a:pt x="195987" y="80433"/>
                  <a:pt x="202121" y="80300"/>
                </a:cubicBezTo>
                <a:cubicBezTo>
                  <a:pt x="205179" y="80290"/>
                  <a:pt x="208207" y="79738"/>
                  <a:pt x="211074" y="78680"/>
                </a:cubicBezTo>
                <a:cubicBezTo>
                  <a:pt x="213799" y="77661"/>
                  <a:pt x="216332" y="76213"/>
                  <a:pt x="218599" y="74394"/>
                </a:cubicBezTo>
                <a:cubicBezTo>
                  <a:pt x="221238" y="71784"/>
                  <a:pt x="223486" y="68793"/>
                  <a:pt x="225267" y="65536"/>
                </a:cubicBezTo>
                <a:lnTo>
                  <a:pt x="231839" y="69060"/>
                </a:lnTo>
                <a:cubicBezTo>
                  <a:pt x="229953" y="72880"/>
                  <a:pt x="227410" y="76328"/>
                  <a:pt x="224314" y="79252"/>
                </a:cubicBezTo>
                <a:cubicBezTo>
                  <a:pt x="221542" y="81824"/>
                  <a:pt x="218314" y="83862"/>
                  <a:pt x="214789" y="85253"/>
                </a:cubicBezTo>
                <a:cubicBezTo>
                  <a:pt x="210941" y="86643"/>
                  <a:pt x="206874" y="87320"/>
                  <a:pt x="202788" y="87253"/>
                </a:cubicBezTo>
                <a:cubicBezTo>
                  <a:pt x="193987" y="87834"/>
                  <a:pt x="185405" y="84319"/>
                  <a:pt x="179547" y="77728"/>
                </a:cubicBezTo>
                <a:cubicBezTo>
                  <a:pt x="174108" y="71699"/>
                  <a:pt x="171117" y="63850"/>
                  <a:pt x="171165" y="55725"/>
                </a:cubicBezTo>
                <a:cubicBezTo>
                  <a:pt x="171098" y="48267"/>
                  <a:pt x="173584" y="41000"/>
                  <a:pt x="178213" y="35151"/>
                </a:cubicBezTo>
                <a:cubicBezTo>
                  <a:pt x="183842" y="27560"/>
                  <a:pt x="192863" y="23245"/>
                  <a:pt x="202311" y="23626"/>
                </a:cubicBezTo>
                <a:close/>
                <a:moveTo>
                  <a:pt x="783051" y="23436"/>
                </a:moveTo>
                <a:cubicBezTo>
                  <a:pt x="791909" y="23207"/>
                  <a:pt x="800415" y="26903"/>
                  <a:pt x="806292" y="33532"/>
                </a:cubicBezTo>
                <a:cubicBezTo>
                  <a:pt x="811816" y="39514"/>
                  <a:pt x="814817" y="47391"/>
                  <a:pt x="814674" y="55535"/>
                </a:cubicBezTo>
                <a:cubicBezTo>
                  <a:pt x="814760" y="63812"/>
                  <a:pt x="811578" y="71785"/>
                  <a:pt x="805816" y="77728"/>
                </a:cubicBezTo>
                <a:cubicBezTo>
                  <a:pt x="799977" y="84062"/>
                  <a:pt x="791662" y="87539"/>
                  <a:pt x="783051" y="87253"/>
                </a:cubicBezTo>
                <a:cubicBezTo>
                  <a:pt x="774412" y="87558"/>
                  <a:pt x="766058" y="84081"/>
                  <a:pt x="760191" y="77728"/>
                </a:cubicBezTo>
                <a:cubicBezTo>
                  <a:pt x="754428" y="71785"/>
                  <a:pt x="751247" y="63812"/>
                  <a:pt x="751333" y="55535"/>
                </a:cubicBezTo>
                <a:cubicBezTo>
                  <a:pt x="751237" y="47429"/>
                  <a:pt x="754228" y="39600"/>
                  <a:pt x="759715" y="33627"/>
                </a:cubicBezTo>
                <a:cubicBezTo>
                  <a:pt x="765620" y="26969"/>
                  <a:pt x="774154" y="23236"/>
                  <a:pt x="783051" y="23436"/>
                </a:cubicBezTo>
                <a:close/>
                <a:moveTo>
                  <a:pt x="711804" y="23436"/>
                </a:moveTo>
                <a:cubicBezTo>
                  <a:pt x="715747" y="23407"/>
                  <a:pt x="719671" y="24017"/>
                  <a:pt x="723424" y="25246"/>
                </a:cubicBezTo>
                <a:cubicBezTo>
                  <a:pt x="726853" y="26322"/>
                  <a:pt x="730072" y="27960"/>
                  <a:pt x="732949" y="30103"/>
                </a:cubicBezTo>
                <a:cubicBezTo>
                  <a:pt x="735540" y="32170"/>
                  <a:pt x="737712" y="34732"/>
                  <a:pt x="739331" y="37628"/>
                </a:cubicBezTo>
                <a:lnTo>
                  <a:pt x="733139" y="41438"/>
                </a:lnTo>
                <a:cubicBezTo>
                  <a:pt x="728063" y="34466"/>
                  <a:pt x="719852" y="30475"/>
                  <a:pt x="711232" y="30770"/>
                </a:cubicBezTo>
                <a:cubicBezTo>
                  <a:pt x="704364" y="30570"/>
                  <a:pt x="697697" y="33142"/>
                  <a:pt x="692754" y="37914"/>
                </a:cubicBezTo>
                <a:cubicBezTo>
                  <a:pt x="687991" y="42410"/>
                  <a:pt x="685334" y="48696"/>
                  <a:pt x="685419" y="55249"/>
                </a:cubicBezTo>
                <a:cubicBezTo>
                  <a:pt x="685400" y="59640"/>
                  <a:pt x="686591" y="63955"/>
                  <a:pt x="688848" y="67727"/>
                </a:cubicBezTo>
                <a:cubicBezTo>
                  <a:pt x="691039" y="71756"/>
                  <a:pt x="694344" y="75061"/>
                  <a:pt x="698373" y="77252"/>
                </a:cubicBezTo>
                <a:cubicBezTo>
                  <a:pt x="702412" y="79414"/>
                  <a:pt x="706936" y="80529"/>
                  <a:pt x="711518" y="80491"/>
                </a:cubicBezTo>
                <a:cubicBezTo>
                  <a:pt x="720100" y="80624"/>
                  <a:pt x="728234" y="76661"/>
                  <a:pt x="733425" y="69823"/>
                </a:cubicBezTo>
                <a:lnTo>
                  <a:pt x="739616" y="73823"/>
                </a:lnTo>
                <a:cubicBezTo>
                  <a:pt x="736683" y="78205"/>
                  <a:pt x="732644" y="81719"/>
                  <a:pt x="727901" y="84015"/>
                </a:cubicBezTo>
                <a:cubicBezTo>
                  <a:pt x="722662" y="86482"/>
                  <a:pt x="716928" y="87720"/>
                  <a:pt x="711137" y="87634"/>
                </a:cubicBezTo>
                <a:cubicBezTo>
                  <a:pt x="702240" y="87806"/>
                  <a:pt x="693649" y="84367"/>
                  <a:pt x="687324" y="78109"/>
                </a:cubicBezTo>
                <a:cubicBezTo>
                  <a:pt x="681114" y="72375"/>
                  <a:pt x="677647" y="64270"/>
                  <a:pt x="677799" y="55821"/>
                </a:cubicBezTo>
                <a:cubicBezTo>
                  <a:pt x="677790" y="50058"/>
                  <a:pt x="679342" y="44400"/>
                  <a:pt x="682276" y="39438"/>
                </a:cubicBezTo>
                <a:cubicBezTo>
                  <a:pt x="685162" y="34437"/>
                  <a:pt x="689382" y="30351"/>
                  <a:pt x="694468" y="27627"/>
                </a:cubicBezTo>
                <a:cubicBezTo>
                  <a:pt x="699802" y="24808"/>
                  <a:pt x="705765" y="23369"/>
                  <a:pt x="711804" y="23436"/>
                </a:cubicBezTo>
                <a:close/>
                <a:moveTo>
                  <a:pt x="262414" y="23245"/>
                </a:moveTo>
                <a:cubicBezTo>
                  <a:pt x="268786" y="23798"/>
                  <a:pt x="274692" y="26807"/>
                  <a:pt x="278892" y="31627"/>
                </a:cubicBezTo>
                <a:lnTo>
                  <a:pt x="273939" y="36771"/>
                </a:lnTo>
                <a:cubicBezTo>
                  <a:pt x="270777" y="33246"/>
                  <a:pt x="266376" y="31094"/>
                  <a:pt x="261652" y="30770"/>
                </a:cubicBezTo>
                <a:cubicBezTo>
                  <a:pt x="259223" y="30732"/>
                  <a:pt x="256871" y="31618"/>
                  <a:pt x="255080" y="33246"/>
                </a:cubicBezTo>
                <a:cubicBezTo>
                  <a:pt x="253394" y="34704"/>
                  <a:pt x="252422" y="36828"/>
                  <a:pt x="252413" y="39056"/>
                </a:cubicBezTo>
                <a:cubicBezTo>
                  <a:pt x="252499" y="41152"/>
                  <a:pt x="253261" y="43162"/>
                  <a:pt x="254604" y="44772"/>
                </a:cubicBezTo>
                <a:cubicBezTo>
                  <a:pt x="257385" y="47439"/>
                  <a:pt x="260604" y="49601"/>
                  <a:pt x="264129" y="51153"/>
                </a:cubicBezTo>
                <a:cubicBezTo>
                  <a:pt x="268643" y="53201"/>
                  <a:pt x="272701" y="56154"/>
                  <a:pt x="276035" y="59821"/>
                </a:cubicBezTo>
                <a:cubicBezTo>
                  <a:pt x="278016" y="62602"/>
                  <a:pt x="279073" y="65936"/>
                  <a:pt x="279083" y="69346"/>
                </a:cubicBezTo>
                <a:cubicBezTo>
                  <a:pt x="279130" y="74109"/>
                  <a:pt x="277235" y="78681"/>
                  <a:pt x="273844" y="82014"/>
                </a:cubicBezTo>
                <a:cubicBezTo>
                  <a:pt x="270339" y="85434"/>
                  <a:pt x="265595" y="87291"/>
                  <a:pt x="260699" y="87158"/>
                </a:cubicBezTo>
                <a:cubicBezTo>
                  <a:pt x="257204" y="87158"/>
                  <a:pt x="253756" y="86377"/>
                  <a:pt x="250603" y="84872"/>
                </a:cubicBezTo>
                <a:cubicBezTo>
                  <a:pt x="247526" y="83405"/>
                  <a:pt x="244821" y="81262"/>
                  <a:pt x="242697" y="78585"/>
                </a:cubicBezTo>
                <a:lnTo>
                  <a:pt x="247650" y="72966"/>
                </a:lnTo>
                <a:cubicBezTo>
                  <a:pt x="250651" y="76995"/>
                  <a:pt x="255299" y="79471"/>
                  <a:pt x="260319" y="79728"/>
                </a:cubicBezTo>
                <a:cubicBezTo>
                  <a:pt x="263262" y="79814"/>
                  <a:pt x="266129" y="78757"/>
                  <a:pt x="268320" y="76776"/>
                </a:cubicBezTo>
                <a:cubicBezTo>
                  <a:pt x="270406" y="74985"/>
                  <a:pt x="271625" y="72385"/>
                  <a:pt x="271653" y="69632"/>
                </a:cubicBezTo>
                <a:cubicBezTo>
                  <a:pt x="271634" y="67441"/>
                  <a:pt x="270863" y="65317"/>
                  <a:pt x="269463" y="63631"/>
                </a:cubicBezTo>
                <a:cubicBezTo>
                  <a:pt x="266653" y="60983"/>
                  <a:pt x="263433" y="58802"/>
                  <a:pt x="259938" y="57154"/>
                </a:cubicBezTo>
                <a:cubicBezTo>
                  <a:pt x="255623" y="55259"/>
                  <a:pt x="251784" y="52430"/>
                  <a:pt x="248698" y="48867"/>
                </a:cubicBezTo>
                <a:cubicBezTo>
                  <a:pt x="246698" y="46105"/>
                  <a:pt x="245660" y="42752"/>
                  <a:pt x="245745" y="39342"/>
                </a:cubicBezTo>
                <a:cubicBezTo>
                  <a:pt x="245631" y="34999"/>
                  <a:pt x="247355" y="30808"/>
                  <a:pt x="250508" y="27817"/>
                </a:cubicBezTo>
                <a:cubicBezTo>
                  <a:pt x="253699" y="24760"/>
                  <a:pt x="257994" y="23112"/>
                  <a:pt x="262414" y="23245"/>
                </a:cubicBezTo>
                <a:close/>
                <a:moveTo>
                  <a:pt x="19813" y="23245"/>
                </a:moveTo>
                <a:cubicBezTo>
                  <a:pt x="26146" y="23845"/>
                  <a:pt x="32005" y="26836"/>
                  <a:pt x="36196" y="31627"/>
                </a:cubicBezTo>
                <a:lnTo>
                  <a:pt x="31147" y="36771"/>
                </a:lnTo>
                <a:cubicBezTo>
                  <a:pt x="28023" y="33256"/>
                  <a:pt x="23651" y="31104"/>
                  <a:pt x="18955" y="30770"/>
                </a:cubicBezTo>
                <a:cubicBezTo>
                  <a:pt x="16526" y="30732"/>
                  <a:pt x="14174" y="31618"/>
                  <a:pt x="12383" y="33247"/>
                </a:cubicBezTo>
                <a:cubicBezTo>
                  <a:pt x="10697" y="34704"/>
                  <a:pt x="9725" y="36828"/>
                  <a:pt x="9716" y="39057"/>
                </a:cubicBezTo>
                <a:cubicBezTo>
                  <a:pt x="9802" y="41152"/>
                  <a:pt x="10564" y="43162"/>
                  <a:pt x="11907" y="44772"/>
                </a:cubicBezTo>
                <a:cubicBezTo>
                  <a:pt x="14688" y="47439"/>
                  <a:pt x="17907" y="49601"/>
                  <a:pt x="21432" y="51154"/>
                </a:cubicBezTo>
                <a:cubicBezTo>
                  <a:pt x="25928" y="53201"/>
                  <a:pt x="29947" y="56145"/>
                  <a:pt x="33243" y="59821"/>
                </a:cubicBezTo>
                <a:cubicBezTo>
                  <a:pt x="35291" y="62574"/>
                  <a:pt x="36396" y="65917"/>
                  <a:pt x="36386" y="69346"/>
                </a:cubicBezTo>
                <a:cubicBezTo>
                  <a:pt x="36443" y="74128"/>
                  <a:pt x="34510" y="78710"/>
                  <a:pt x="31052" y="82015"/>
                </a:cubicBezTo>
                <a:cubicBezTo>
                  <a:pt x="27594" y="85453"/>
                  <a:pt x="22880" y="87311"/>
                  <a:pt x="18003" y="87158"/>
                </a:cubicBezTo>
                <a:cubicBezTo>
                  <a:pt x="14507" y="87158"/>
                  <a:pt x="11059" y="86377"/>
                  <a:pt x="7906" y="84872"/>
                </a:cubicBezTo>
                <a:cubicBezTo>
                  <a:pt x="4820" y="83405"/>
                  <a:pt x="2124" y="81262"/>
                  <a:pt x="0" y="78586"/>
                </a:cubicBezTo>
                <a:lnTo>
                  <a:pt x="4954" y="72966"/>
                </a:lnTo>
                <a:cubicBezTo>
                  <a:pt x="7954" y="76995"/>
                  <a:pt x="12602" y="79472"/>
                  <a:pt x="17622" y="79729"/>
                </a:cubicBezTo>
                <a:cubicBezTo>
                  <a:pt x="20574" y="79814"/>
                  <a:pt x="23432" y="78757"/>
                  <a:pt x="25623" y="76776"/>
                </a:cubicBezTo>
                <a:cubicBezTo>
                  <a:pt x="27718" y="74985"/>
                  <a:pt x="28928" y="72385"/>
                  <a:pt x="28956" y="69632"/>
                </a:cubicBezTo>
                <a:cubicBezTo>
                  <a:pt x="28937" y="67441"/>
                  <a:pt x="28166" y="65317"/>
                  <a:pt x="26766" y="63631"/>
                </a:cubicBezTo>
                <a:cubicBezTo>
                  <a:pt x="23956" y="60974"/>
                  <a:pt x="20746" y="58793"/>
                  <a:pt x="17241" y="57154"/>
                </a:cubicBezTo>
                <a:cubicBezTo>
                  <a:pt x="12973" y="55230"/>
                  <a:pt x="9163" y="52401"/>
                  <a:pt x="6097" y="48868"/>
                </a:cubicBezTo>
                <a:cubicBezTo>
                  <a:pt x="4096" y="46105"/>
                  <a:pt x="3058" y="42753"/>
                  <a:pt x="3144" y="39343"/>
                </a:cubicBezTo>
                <a:cubicBezTo>
                  <a:pt x="2991" y="34990"/>
                  <a:pt x="4725" y="30789"/>
                  <a:pt x="7906" y="27817"/>
                </a:cubicBezTo>
                <a:cubicBezTo>
                  <a:pt x="11088" y="24741"/>
                  <a:pt x="15383" y="23083"/>
                  <a:pt x="19813" y="23245"/>
                </a:cubicBezTo>
                <a:close/>
                <a:moveTo>
                  <a:pt x="857726" y="23150"/>
                </a:moveTo>
                <a:cubicBezTo>
                  <a:pt x="860612" y="23141"/>
                  <a:pt x="863460" y="23722"/>
                  <a:pt x="866108" y="24865"/>
                </a:cubicBezTo>
                <a:cubicBezTo>
                  <a:pt x="868594" y="25865"/>
                  <a:pt x="870813" y="27427"/>
                  <a:pt x="872585" y="29437"/>
                </a:cubicBezTo>
                <a:cubicBezTo>
                  <a:pt x="874576" y="31885"/>
                  <a:pt x="876071" y="34695"/>
                  <a:pt x="876966" y="37724"/>
                </a:cubicBezTo>
                <a:cubicBezTo>
                  <a:pt x="879157" y="33352"/>
                  <a:pt x="882443" y="29608"/>
                  <a:pt x="886491" y="26865"/>
                </a:cubicBezTo>
                <a:cubicBezTo>
                  <a:pt x="890235" y="24436"/>
                  <a:pt x="894607" y="23141"/>
                  <a:pt x="899065" y="23150"/>
                </a:cubicBezTo>
                <a:cubicBezTo>
                  <a:pt x="903008" y="23065"/>
                  <a:pt x="906894" y="24160"/>
                  <a:pt x="910209" y="26294"/>
                </a:cubicBezTo>
                <a:cubicBezTo>
                  <a:pt x="913438" y="28446"/>
                  <a:pt x="915933" y="31542"/>
                  <a:pt x="917352" y="35152"/>
                </a:cubicBezTo>
                <a:cubicBezTo>
                  <a:pt x="919219" y="40667"/>
                  <a:pt x="920029" y="46486"/>
                  <a:pt x="919734" y="52297"/>
                </a:cubicBezTo>
                <a:lnTo>
                  <a:pt x="919734" y="85444"/>
                </a:lnTo>
                <a:lnTo>
                  <a:pt x="911733" y="85444"/>
                </a:lnTo>
                <a:lnTo>
                  <a:pt x="911733" y="52297"/>
                </a:lnTo>
                <a:cubicBezTo>
                  <a:pt x="911990" y="47772"/>
                  <a:pt x="911504" y="43239"/>
                  <a:pt x="910304" y="38867"/>
                </a:cubicBezTo>
                <a:cubicBezTo>
                  <a:pt x="909428" y="36419"/>
                  <a:pt x="907751" y="34333"/>
                  <a:pt x="905541" y="32961"/>
                </a:cubicBezTo>
                <a:cubicBezTo>
                  <a:pt x="903170" y="31418"/>
                  <a:pt x="900369" y="30646"/>
                  <a:pt x="897541" y="30770"/>
                </a:cubicBezTo>
                <a:cubicBezTo>
                  <a:pt x="893807" y="30713"/>
                  <a:pt x="890159" y="31885"/>
                  <a:pt x="887158" y="34104"/>
                </a:cubicBezTo>
                <a:cubicBezTo>
                  <a:pt x="884034" y="36304"/>
                  <a:pt x="881643" y="39390"/>
                  <a:pt x="880300" y="42962"/>
                </a:cubicBezTo>
                <a:cubicBezTo>
                  <a:pt x="878500" y="49144"/>
                  <a:pt x="877757" y="55583"/>
                  <a:pt x="878109" y="62012"/>
                </a:cubicBezTo>
                <a:lnTo>
                  <a:pt x="878109" y="85825"/>
                </a:lnTo>
                <a:lnTo>
                  <a:pt x="870394" y="85825"/>
                </a:lnTo>
                <a:lnTo>
                  <a:pt x="870394" y="54678"/>
                </a:lnTo>
                <a:cubicBezTo>
                  <a:pt x="870623" y="49687"/>
                  <a:pt x="870175" y="44686"/>
                  <a:pt x="869061" y="39819"/>
                </a:cubicBezTo>
                <a:cubicBezTo>
                  <a:pt x="868194" y="37238"/>
                  <a:pt x="866527" y="34999"/>
                  <a:pt x="864298" y="33437"/>
                </a:cubicBezTo>
                <a:cubicBezTo>
                  <a:pt x="861888" y="31875"/>
                  <a:pt x="859069" y="31075"/>
                  <a:pt x="856202" y="31151"/>
                </a:cubicBezTo>
                <a:cubicBezTo>
                  <a:pt x="852554" y="31142"/>
                  <a:pt x="848991" y="32275"/>
                  <a:pt x="846010" y="34390"/>
                </a:cubicBezTo>
                <a:cubicBezTo>
                  <a:pt x="842867" y="36552"/>
                  <a:pt x="840447" y="39600"/>
                  <a:pt x="839057" y="43153"/>
                </a:cubicBezTo>
                <a:cubicBezTo>
                  <a:pt x="837276" y="48620"/>
                  <a:pt x="836504" y="54364"/>
                  <a:pt x="836771" y="60107"/>
                </a:cubicBezTo>
                <a:lnTo>
                  <a:pt x="836771" y="85825"/>
                </a:lnTo>
                <a:lnTo>
                  <a:pt x="828960" y="85825"/>
                </a:lnTo>
                <a:lnTo>
                  <a:pt x="829056" y="24674"/>
                </a:lnTo>
                <a:lnTo>
                  <a:pt x="836866" y="24674"/>
                </a:lnTo>
                <a:lnTo>
                  <a:pt x="836866" y="35152"/>
                </a:lnTo>
                <a:cubicBezTo>
                  <a:pt x="839105" y="31828"/>
                  <a:pt x="841953" y="28951"/>
                  <a:pt x="845248" y="26675"/>
                </a:cubicBezTo>
                <a:cubicBezTo>
                  <a:pt x="849011" y="24379"/>
                  <a:pt x="853325" y="23160"/>
                  <a:pt x="857726" y="23150"/>
                </a:cubicBezTo>
                <a:close/>
                <a:moveTo>
                  <a:pt x="321373" y="23149"/>
                </a:moveTo>
                <a:cubicBezTo>
                  <a:pt x="324259" y="23140"/>
                  <a:pt x="327107" y="23721"/>
                  <a:pt x="329755" y="24864"/>
                </a:cubicBezTo>
                <a:cubicBezTo>
                  <a:pt x="332222" y="25893"/>
                  <a:pt x="334442" y="27455"/>
                  <a:pt x="336232" y="29436"/>
                </a:cubicBezTo>
                <a:cubicBezTo>
                  <a:pt x="338194" y="31903"/>
                  <a:pt x="339671" y="34713"/>
                  <a:pt x="340614" y="37723"/>
                </a:cubicBezTo>
                <a:cubicBezTo>
                  <a:pt x="342804" y="33351"/>
                  <a:pt x="346091" y="29608"/>
                  <a:pt x="350139" y="26864"/>
                </a:cubicBezTo>
                <a:cubicBezTo>
                  <a:pt x="353882" y="24435"/>
                  <a:pt x="358254" y="23140"/>
                  <a:pt x="362712" y="23149"/>
                </a:cubicBezTo>
                <a:cubicBezTo>
                  <a:pt x="366655" y="23083"/>
                  <a:pt x="370532" y="24178"/>
                  <a:pt x="373856" y="26293"/>
                </a:cubicBezTo>
                <a:cubicBezTo>
                  <a:pt x="377047" y="28493"/>
                  <a:pt x="379523" y="31570"/>
                  <a:pt x="381000" y="35151"/>
                </a:cubicBezTo>
                <a:cubicBezTo>
                  <a:pt x="382781" y="40685"/>
                  <a:pt x="383552" y="46486"/>
                  <a:pt x="383286" y="52296"/>
                </a:cubicBezTo>
                <a:lnTo>
                  <a:pt x="383286" y="85443"/>
                </a:lnTo>
                <a:lnTo>
                  <a:pt x="375380" y="85443"/>
                </a:lnTo>
                <a:lnTo>
                  <a:pt x="375380" y="52296"/>
                </a:lnTo>
                <a:cubicBezTo>
                  <a:pt x="375637" y="47772"/>
                  <a:pt x="375152" y="43238"/>
                  <a:pt x="373951" y="38866"/>
                </a:cubicBezTo>
                <a:cubicBezTo>
                  <a:pt x="373046" y="36437"/>
                  <a:pt x="371370" y="34360"/>
                  <a:pt x="369189" y="32960"/>
                </a:cubicBezTo>
                <a:cubicBezTo>
                  <a:pt x="366808" y="31436"/>
                  <a:pt x="364017" y="30674"/>
                  <a:pt x="361188" y="30769"/>
                </a:cubicBezTo>
                <a:cubicBezTo>
                  <a:pt x="357454" y="30712"/>
                  <a:pt x="353806" y="31884"/>
                  <a:pt x="350806" y="34103"/>
                </a:cubicBezTo>
                <a:cubicBezTo>
                  <a:pt x="347681" y="36303"/>
                  <a:pt x="345291" y="39390"/>
                  <a:pt x="343948" y="42961"/>
                </a:cubicBezTo>
                <a:cubicBezTo>
                  <a:pt x="342100" y="49134"/>
                  <a:pt x="341357" y="55582"/>
                  <a:pt x="341757" y="62011"/>
                </a:cubicBezTo>
                <a:lnTo>
                  <a:pt x="341757" y="85824"/>
                </a:lnTo>
                <a:lnTo>
                  <a:pt x="333946" y="85824"/>
                </a:lnTo>
                <a:lnTo>
                  <a:pt x="333946" y="54677"/>
                </a:lnTo>
                <a:cubicBezTo>
                  <a:pt x="334213" y="49677"/>
                  <a:pt x="333727" y="44676"/>
                  <a:pt x="332518" y="39818"/>
                </a:cubicBezTo>
                <a:cubicBezTo>
                  <a:pt x="331679" y="37218"/>
                  <a:pt x="330003" y="34980"/>
                  <a:pt x="327755" y="33436"/>
                </a:cubicBezTo>
                <a:cubicBezTo>
                  <a:pt x="325345" y="31874"/>
                  <a:pt x="322526" y="31074"/>
                  <a:pt x="319659" y="31150"/>
                </a:cubicBezTo>
                <a:cubicBezTo>
                  <a:pt x="316039" y="31141"/>
                  <a:pt x="312505" y="32274"/>
                  <a:pt x="309562" y="34389"/>
                </a:cubicBezTo>
                <a:cubicBezTo>
                  <a:pt x="306419" y="36551"/>
                  <a:pt x="304000" y="39599"/>
                  <a:pt x="302609" y="43152"/>
                </a:cubicBezTo>
                <a:cubicBezTo>
                  <a:pt x="300828" y="48619"/>
                  <a:pt x="300056" y="54363"/>
                  <a:pt x="300323" y="60107"/>
                </a:cubicBezTo>
                <a:lnTo>
                  <a:pt x="300323" y="85824"/>
                </a:lnTo>
                <a:lnTo>
                  <a:pt x="292512" y="85824"/>
                </a:lnTo>
                <a:lnTo>
                  <a:pt x="292703" y="24674"/>
                </a:lnTo>
                <a:lnTo>
                  <a:pt x="300514" y="24674"/>
                </a:lnTo>
                <a:lnTo>
                  <a:pt x="300514" y="35151"/>
                </a:lnTo>
                <a:cubicBezTo>
                  <a:pt x="302752" y="31827"/>
                  <a:pt x="305600" y="28950"/>
                  <a:pt x="308895" y="26674"/>
                </a:cubicBezTo>
                <a:cubicBezTo>
                  <a:pt x="312648" y="24359"/>
                  <a:pt x="316963" y="23140"/>
                  <a:pt x="321373" y="23149"/>
                </a:cubicBezTo>
                <a:close/>
                <a:moveTo>
                  <a:pt x="508635" y="22959"/>
                </a:moveTo>
                <a:cubicBezTo>
                  <a:pt x="512921" y="22883"/>
                  <a:pt x="517131" y="24073"/>
                  <a:pt x="520731" y="26388"/>
                </a:cubicBezTo>
                <a:cubicBezTo>
                  <a:pt x="524237" y="28703"/>
                  <a:pt x="526961" y="32017"/>
                  <a:pt x="528542" y="35913"/>
                </a:cubicBezTo>
                <a:cubicBezTo>
                  <a:pt x="530475" y="41809"/>
                  <a:pt x="531314" y="48000"/>
                  <a:pt x="531018" y="54201"/>
                </a:cubicBezTo>
                <a:lnTo>
                  <a:pt x="531018" y="85443"/>
                </a:lnTo>
                <a:lnTo>
                  <a:pt x="523208" y="85443"/>
                </a:lnTo>
                <a:lnTo>
                  <a:pt x="523208" y="56868"/>
                </a:lnTo>
                <a:cubicBezTo>
                  <a:pt x="523379" y="52182"/>
                  <a:pt x="523094" y="47495"/>
                  <a:pt x="522351" y="42866"/>
                </a:cubicBezTo>
                <a:cubicBezTo>
                  <a:pt x="521789" y="39171"/>
                  <a:pt x="519931" y="35799"/>
                  <a:pt x="517112" y="33341"/>
                </a:cubicBezTo>
                <a:cubicBezTo>
                  <a:pt x="514216" y="31217"/>
                  <a:pt x="510692" y="30150"/>
                  <a:pt x="507111" y="30293"/>
                </a:cubicBezTo>
                <a:cubicBezTo>
                  <a:pt x="502415" y="30255"/>
                  <a:pt x="497872" y="31951"/>
                  <a:pt x="494347" y="35056"/>
                </a:cubicBezTo>
                <a:cubicBezTo>
                  <a:pt x="490709" y="37989"/>
                  <a:pt x="488127" y="42038"/>
                  <a:pt x="487013" y="46581"/>
                </a:cubicBezTo>
                <a:cubicBezTo>
                  <a:pt x="486060" y="52048"/>
                  <a:pt x="485670" y="57601"/>
                  <a:pt x="485870" y="63154"/>
                </a:cubicBezTo>
                <a:lnTo>
                  <a:pt x="485870" y="85443"/>
                </a:lnTo>
                <a:lnTo>
                  <a:pt x="478059" y="85443"/>
                </a:lnTo>
                <a:lnTo>
                  <a:pt x="478059" y="24673"/>
                </a:lnTo>
                <a:lnTo>
                  <a:pt x="485870" y="24673"/>
                </a:lnTo>
                <a:lnTo>
                  <a:pt x="485870" y="35532"/>
                </a:lnTo>
                <a:cubicBezTo>
                  <a:pt x="488623" y="31665"/>
                  <a:pt x="492166" y="28417"/>
                  <a:pt x="496252" y="26007"/>
                </a:cubicBezTo>
                <a:cubicBezTo>
                  <a:pt x="500062" y="23988"/>
                  <a:pt x="504320" y="22940"/>
                  <a:pt x="508635" y="22959"/>
                </a:cubicBezTo>
                <a:close/>
                <a:moveTo>
                  <a:pt x="599218" y="22769"/>
                </a:moveTo>
                <a:cubicBezTo>
                  <a:pt x="603914" y="22712"/>
                  <a:pt x="608553" y="23788"/>
                  <a:pt x="612744" y="25913"/>
                </a:cubicBezTo>
                <a:cubicBezTo>
                  <a:pt x="616954" y="28227"/>
                  <a:pt x="620573" y="31485"/>
                  <a:pt x="623316" y="35438"/>
                </a:cubicBezTo>
                <a:lnTo>
                  <a:pt x="623316" y="24674"/>
                </a:lnTo>
                <a:lnTo>
                  <a:pt x="631127" y="24674"/>
                </a:lnTo>
                <a:lnTo>
                  <a:pt x="631127" y="85444"/>
                </a:lnTo>
                <a:lnTo>
                  <a:pt x="623412" y="85444"/>
                </a:lnTo>
                <a:lnTo>
                  <a:pt x="623412" y="74966"/>
                </a:lnTo>
                <a:cubicBezTo>
                  <a:pt x="620449" y="78700"/>
                  <a:pt x="616716" y="81758"/>
                  <a:pt x="612458" y="83920"/>
                </a:cubicBezTo>
                <a:cubicBezTo>
                  <a:pt x="608295" y="86015"/>
                  <a:pt x="603685" y="87063"/>
                  <a:pt x="599028" y="86968"/>
                </a:cubicBezTo>
                <a:cubicBezTo>
                  <a:pt x="590684" y="87015"/>
                  <a:pt x="582702" y="83558"/>
                  <a:pt x="577025" y="77443"/>
                </a:cubicBezTo>
                <a:cubicBezTo>
                  <a:pt x="570862" y="71480"/>
                  <a:pt x="567414" y="63251"/>
                  <a:pt x="567500" y="54678"/>
                </a:cubicBezTo>
                <a:cubicBezTo>
                  <a:pt x="567424" y="46220"/>
                  <a:pt x="570872" y="38105"/>
                  <a:pt x="577025" y="32294"/>
                </a:cubicBezTo>
                <a:cubicBezTo>
                  <a:pt x="582740" y="26122"/>
                  <a:pt x="590808" y="22655"/>
                  <a:pt x="599218" y="22769"/>
                </a:cubicBezTo>
                <a:close/>
                <a:moveTo>
                  <a:pt x="428911" y="22769"/>
                </a:moveTo>
                <a:cubicBezTo>
                  <a:pt x="433607" y="22712"/>
                  <a:pt x="438246" y="23788"/>
                  <a:pt x="442437" y="25912"/>
                </a:cubicBezTo>
                <a:cubicBezTo>
                  <a:pt x="446647" y="28227"/>
                  <a:pt x="450266" y="31484"/>
                  <a:pt x="453009" y="35437"/>
                </a:cubicBezTo>
                <a:lnTo>
                  <a:pt x="453009" y="24674"/>
                </a:lnTo>
                <a:lnTo>
                  <a:pt x="460820" y="24674"/>
                </a:lnTo>
                <a:lnTo>
                  <a:pt x="460820" y="85443"/>
                </a:lnTo>
                <a:lnTo>
                  <a:pt x="453105" y="85443"/>
                </a:lnTo>
                <a:lnTo>
                  <a:pt x="453105" y="74966"/>
                </a:lnTo>
                <a:cubicBezTo>
                  <a:pt x="450162" y="78719"/>
                  <a:pt x="446418" y="81786"/>
                  <a:pt x="442151" y="83919"/>
                </a:cubicBezTo>
                <a:cubicBezTo>
                  <a:pt x="437988" y="86015"/>
                  <a:pt x="433378" y="87063"/>
                  <a:pt x="428721" y="86967"/>
                </a:cubicBezTo>
                <a:cubicBezTo>
                  <a:pt x="420377" y="87015"/>
                  <a:pt x="412395" y="83557"/>
                  <a:pt x="406718" y="77442"/>
                </a:cubicBezTo>
                <a:cubicBezTo>
                  <a:pt x="400555" y="71480"/>
                  <a:pt x="397107" y="63250"/>
                  <a:pt x="397193" y="54677"/>
                </a:cubicBezTo>
                <a:cubicBezTo>
                  <a:pt x="397155" y="46229"/>
                  <a:pt x="400603" y="38132"/>
                  <a:pt x="406718" y="32294"/>
                </a:cubicBezTo>
                <a:cubicBezTo>
                  <a:pt x="412452" y="26141"/>
                  <a:pt x="420501" y="22683"/>
                  <a:pt x="428911" y="22769"/>
                </a:cubicBezTo>
                <a:close/>
                <a:moveTo>
                  <a:pt x="48863" y="1529"/>
                </a:moveTo>
                <a:lnTo>
                  <a:pt x="56674" y="1529"/>
                </a:lnTo>
                <a:lnTo>
                  <a:pt x="56674" y="85730"/>
                </a:lnTo>
                <a:lnTo>
                  <a:pt x="48863" y="85730"/>
                </a:lnTo>
                <a:close/>
                <a:moveTo>
                  <a:pt x="148209" y="1147"/>
                </a:moveTo>
                <a:lnTo>
                  <a:pt x="156020" y="1528"/>
                </a:lnTo>
                <a:lnTo>
                  <a:pt x="156020" y="85729"/>
                </a:lnTo>
                <a:lnTo>
                  <a:pt x="148305" y="85729"/>
                </a:lnTo>
                <a:lnTo>
                  <a:pt x="148305" y="75251"/>
                </a:lnTo>
                <a:cubicBezTo>
                  <a:pt x="145342" y="78985"/>
                  <a:pt x="141609" y="82042"/>
                  <a:pt x="137351" y="84205"/>
                </a:cubicBezTo>
                <a:cubicBezTo>
                  <a:pt x="133188" y="86300"/>
                  <a:pt x="128578" y="87348"/>
                  <a:pt x="123921" y="87253"/>
                </a:cubicBezTo>
                <a:cubicBezTo>
                  <a:pt x="115577" y="87300"/>
                  <a:pt x="107595" y="83843"/>
                  <a:pt x="101918" y="77728"/>
                </a:cubicBezTo>
                <a:cubicBezTo>
                  <a:pt x="95755" y="71765"/>
                  <a:pt x="92307" y="63535"/>
                  <a:pt x="92393" y="54963"/>
                </a:cubicBezTo>
                <a:cubicBezTo>
                  <a:pt x="92355" y="46514"/>
                  <a:pt x="95803" y="38418"/>
                  <a:pt x="101918" y="32579"/>
                </a:cubicBezTo>
                <a:cubicBezTo>
                  <a:pt x="107633" y="26407"/>
                  <a:pt x="115701" y="22940"/>
                  <a:pt x="124111" y="23054"/>
                </a:cubicBezTo>
                <a:cubicBezTo>
                  <a:pt x="128807" y="22997"/>
                  <a:pt x="133446" y="24073"/>
                  <a:pt x="137637" y="26197"/>
                </a:cubicBezTo>
                <a:cubicBezTo>
                  <a:pt x="141847" y="28512"/>
                  <a:pt x="145466" y="31769"/>
                  <a:pt x="148209" y="35722"/>
                </a:cubicBezTo>
                <a:close/>
                <a:moveTo>
                  <a:pt x="550450" y="4"/>
                </a:moveTo>
                <a:cubicBezTo>
                  <a:pt x="552183" y="-63"/>
                  <a:pt x="553850" y="633"/>
                  <a:pt x="555022" y="1909"/>
                </a:cubicBezTo>
                <a:cubicBezTo>
                  <a:pt x="556260" y="3109"/>
                  <a:pt x="556946" y="4757"/>
                  <a:pt x="556927" y="6481"/>
                </a:cubicBezTo>
                <a:cubicBezTo>
                  <a:pt x="556927" y="8167"/>
                  <a:pt x="556241" y="9786"/>
                  <a:pt x="555022" y="10958"/>
                </a:cubicBezTo>
                <a:cubicBezTo>
                  <a:pt x="553822" y="12196"/>
                  <a:pt x="552174" y="12882"/>
                  <a:pt x="550450" y="12863"/>
                </a:cubicBezTo>
                <a:cubicBezTo>
                  <a:pt x="548764" y="12863"/>
                  <a:pt x="547144" y="12177"/>
                  <a:pt x="545973" y="10958"/>
                </a:cubicBezTo>
                <a:cubicBezTo>
                  <a:pt x="544754" y="9786"/>
                  <a:pt x="544068" y="8167"/>
                  <a:pt x="544068" y="6481"/>
                </a:cubicBezTo>
                <a:cubicBezTo>
                  <a:pt x="544049" y="4757"/>
                  <a:pt x="544735" y="3109"/>
                  <a:pt x="545973" y="1909"/>
                </a:cubicBezTo>
                <a:cubicBezTo>
                  <a:pt x="547116" y="652"/>
                  <a:pt x="548754" y="-44"/>
                  <a:pt x="550450" y="4"/>
                </a:cubicBezTo>
                <a:close/>
                <a:moveTo>
                  <a:pt x="75628" y="4"/>
                </a:moveTo>
                <a:cubicBezTo>
                  <a:pt x="77362" y="-63"/>
                  <a:pt x="79029" y="633"/>
                  <a:pt x="80200" y="1909"/>
                </a:cubicBezTo>
                <a:cubicBezTo>
                  <a:pt x="81439" y="3109"/>
                  <a:pt x="82124" y="4757"/>
                  <a:pt x="82105" y="6481"/>
                </a:cubicBezTo>
                <a:cubicBezTo>
                  <a:pt x="82105" y="8167"/>
                  <a:pt x="81420" y="9786"/>
                  <a:pt x="80200" y="10958"/>
                </a:cubicBezTo>
                <a:cubicBezTo>
                  <a:pt x="79000" y="12196"/>
                  <a:pt x="77352" y="12882"/>
                  <a:pt x="75628" y="12863"/>
                </a:cubicBezTo>
                <a:cubicBezTo>
                  <a:pt x="73942" y="12863"/>
                  <a:pt x="72323" y="12177"/>
                  <a:pt x="71152" y="10958"/>
                </a:cubicBezTo>
                <a:cubicBezTo>
                  <a:pt x="69932" y="9786"/>
                  <a:pt x="69247" y="8167"/>
                  <a:pt x="69247" y="6481"/>
                </a:cubicBezTo>
                <a:cubicBezTo>
                  <a:pt x="69228" y="4757"/>
                  <a:pt x="69913" y="3109"/>
                  <a:pt x="71152" y="1909"/>
                </a:cubicBezTo>
                <a:cubicBezTo>
                  <a:pt x="72295" y="652"/>
                  <a:pt x="73933" y="-44"/>
                  <a:pt x="75628" y="4"/>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 name="Google Shape;10;p1"/>
          <p:cNvSpPr txBox="1"/>
          <p:nvPr/>
        </p:nvSpPr>
        <p:spPr>
          <a:xfrm>
            <a:off x="9931800" y="13425"/>
            <a:ext cx="2260200" cy="400200"/>
          </a:xfrm>
          <a:prstGeom prst="rect">
            <a:avLst/>
          </a:prstGeom>
          <a:solidFill>
            <a:schemeClr val="lt1"/>
          </a:solidFill>
          <a:ln>
            <a:noFill/>
          </a:ln>
        </p:spPr>
        <p:txBody>
          <a:bodyPr spcFirstLastPara="1" wrap="square" lIns="91425" tIns="91425" rIns="91425" bIns="91425" anchor="t" anchorCtr="0">
            <a:spAutoFit/>
          </a:bodyPr>
          <a:lstStyle/>
          <a:p>
            <a:pPr marL="0" lvl="0" indent="0" algn="r" rtl="0">
              <a:spcBef>
                <a:spcPts val="0"/>
              </a:spcBef>
              <a:spcAft>
                <a:spcPts val="0"/>
              </a:spcAft>
              <a:buNone/>
            </a:pPr>
            <a:r>
              <a:rPr lang="en">
                <a:solidFill>
                  <a:schemeClr val="lt1"/>
                </a:solidFill>
              </a:rPr>
              <a:t>slidesmania.com</a:t>
            </a:r>
            <a:endParaRPr>
              <a:solidFill>
                <a:schemeClr val="lt1"/>
              </a:solidFill>
            </a:endParaRPr>
          </a:p>
        </p:txBody>
      </p:sp>
    </p:spTree>
  </p:cSld>
  <p:clrMap bg1="lt1" tx1="dk1" bg2="dk2" tx2="lt2" accent1="accent1" accent2="accent2" accent3="accent3" accent4="accent4" accent5="accent5" accent6="accent6" hlink="hlink" folHlink="folHlink"/>
  <p:sldLayoutIdLst>
    <p:sldLayoutId id="2147483648" r:id="rId1"/>
    <p:sldLayoutId id="2147483650" r:id="rId2"/>
    <p:sldLayoutId id="2147483651" r:id="rId3"/>
    <p:sldLayoutId id="2147483653" r:id="rId4"/>
    <p:sldLayoutId id="2147483654" r:id="rId5"/>
    <p:sldLayoutId id="2147483655" r:id="rId6"/>
    <p:sldLayoutId id="2147483660" r:id="rId7"/>
    <p:sldLayoutId id="2147483661" r:id="rId8"/>
    <p:sldLayoutId id="2147483663" r:id="rId9"/>
    <p:sldLayoutId id="2147483664" r:id="rId10"/>
    <p:sldLayoutId id="2147483666"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video" Target="https://www.youtube.com/embed/InM-Iemhytg?feature=oembed" TargetMode="External"/><Relationship Id="rId4" Type="http://schemas.openxmlformats.org/officeDocument/2006/relationships/image" Target="../media/image3.jpe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6.xml"/><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0.xml"/><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1.xml"/><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0.xml"/></Relationships>
</file>

<file path=ppt/slides/_rels/slide23.xml.rels><?xml version="1.0" encoding="UTF-8" standalone="yes"?>
<Relationships xmlns="http://schemas.openxmlformats.org/package/2006/relationships"><Relationship Id="rId8" Type="http://schemas.openxmlformats.org/officeDocument/2006/relationships/hyperlink" Target="https://www.do-bemindful.com/" TargetMode="External"/><Relationship Id="rId3" Type="http://schemas.openxmlformats.org/officeDocument/2006/relationships/hyperlink" Target="https://www.actionforchildren.org.uk/blog/what-is-sensory-play-and-why-is-it-important/" TargetMode="External"/><Relationship Id="rId7" Type="http://schemas.openxmlformats.org/officeDocument/2006/relationships/hyperlink" Target="https://help-for-early-years-providers.education.gov.uk/areas-of-learning/communication-and-language/exploring-language" TargetMode="Externa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hyperlink" Target="https://www.cdhn.org/sites/default/files/downloads/FACTSHEETS%2013_Screen%20View.pdf" TargetMode="External"/><Relationship Id="rId11" Type="http://schemas.openxmlformats.org/officeDocument/2006/relationships/hyperlink" Target="https://www.expatica.com/uk/living/family/the-childcare-system-in-the-uk-106598/" TargetMode="External"/><Relationship Id="rId5" Type="http://schemas.openxmlformats.org/officeDocument/2006/relationships/hyperlink" Target="https://www.astreacastle.org/learning/eyfs-information/" TargetMode="External"/><Relationship Id="rId10" Type="http://schemas.openxmlformats.org/officeDocument/2006/relationships/hyperlink" Target="https://edxeducation.com/5-fab-early-mathematical-experiences-easy-to-do-at-home/" TargetMode="External"/><Relationship Id="rId4" Type="http://schemas.openxmlformats.org/officeDocument/2006/relationships/hyperlink" Target="https://www.aspiringbeginnings.co.nz/what-is-the-pikler-theory/" TargetMode="External"/><Relationship Id="rId9" Type="http://schemas.openxmlformats.org/officeDocument/2006/relationships/hyperlink" Target="https://www.youtube.com/watch?v=InM-Iemhytg" TargetMode="External"/></Relationships>
</file>

<file path=ppt/slides/_rels/slide24.xml.rels><?xml version="1.0" encoding="UTF-8" standalone="yes"?>
<Relationships xmlns="http://schemas.openxmlformats.org/package/2006/relationships"><Relationship Id="rId8" Type="http://schemas.openxmlformats.org/officeDocument/2006/relationships/hyperlink" Target="https://www.nhs.uk/pregnancy/your-pregnancy-care/your-antenatal-care/" TargetMode="External"/><Relationship Id="rId3" Type="http://schemas.openxmlformats.org/officeDocument/2006/relationships/hyperlink" Target="https://assets.publishing.service.gov.uk/media/605c5e61d3bf7f2f0d94183a/The_best_start_for_life_a_vision_for_the_1_001_critical_days.pdf" TargetMode="External"/><Relationship Id="rId7" Type="http://schemas.openxmlformats.org/officeDocument/2006/relationships/hyperlink" Target="https://www.nhs.uk/pregnancy/related-conditions/existing-health-conditions/overweight/" TargetMode="Externa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hyperlink" Target="https://assets.education.govt.nz/public/Documents/Early-Childhood/ELS-Te-Whariki-Early-Childhood-Curriculum-ENG-Web.pdf" TargetMode="External"/><Relationship Id="rId5" Type="http://schemas.openxmlformats.org/officeDocument/2006/relationships/hyperlink" Target="https://viewer-ebscohost-com.ezproxy.uwtsd.ac.uk/EbscoViewerService/ebook?an=1602234&amp;callbackUrl=https%3a%2f%2fresearch.ebsco.com&amp;db=e001mww&amp;format=EB&amp;profId=ehost&amp;lpid=&amp;ppid=&amp;lang=en&amp;location=https%3a%2f%2fresearch-ebsco-com.ezproxy.uwtsd.ac.uk%2fc%2fonvpsy%2fsearch%2fdetails%2fcnto7chxbn%3fdb%3de001mww&amp;isPLink=False&amp;requestContext=&amp;profileIdentifier=onvpsy&amp;recordId=cnto7chxbn" TargetMode="External"/><Relationship Id="rId10" Type="http://schemas.openxmlformats.org/officeDocument/2006/relationships/hyperlink" Target="https://learning.nspcc.org.uk/research-resources/learning-from-case-reviews/multi-agency-working-information-sharing#:~:text=Multi%2Dagency%20working%20and%20information%20sharing%20are%20key,effective%20safeguarding%20and%20child%20protection.&amp;text=Perennial%20issues%20around%20practice%20in,)%202022%2F23%20annual%20report" TargetMode="External"/><Relationship Id="rId4" Type="http://schemas.openxmlformats.org/officeDocument/2006/relationships/hyperlink" Target="https://bornsmartparenting.wordpress.com/2017/09/22/te-whariki-and-your-childs-toybox/" TargetMode="External"/><Relationship Id="rId9" Type="http://schemas.openxmlformats.org/officeDocument/2006/relationships/hyperlink" Target="https://www.northatlanticbooks.com/blog/developmental-movement-in-your-babys-first-six-months/" TargetMode="External"/></Relationships>
</file>

<file path=ppt/slides/_rels/slide25.xml.rels><?xml version="1.0" encoding="UTF-8" standalone="yes"?>
<Relationships xmlns="http://schemas.openxmlformats.org/package/2006/relationships"><Relationship Id="rId8" Type="http://schemas.openxmlformats.org/officeDocument/2006/relationships/hyperlink" Target="https://www.gov.wales/sites/default/files/publications/2018-05/parent-and-parental-responsibility-guidance-for-schools-en.pdf" TargetMode="External"/><Relationship Id="rId3" Type="http://schemas.openxmlformats.org/officeDocument/2006/relationships/hyperlink" Target="https://www.onlinepsychologydegree.info/about/" TargetMode="External"/><Relationship Id="rId7" Type="http://schemas.openxmlformats.org/officeDocument/2006/relationships/hyperlink" Target="https://www.unicef.org.uk/what-we-do/un-convention-child-rights/" TargetMode="Externa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hyperlink" Target="https://developingchild.harvard.edu/wp-content/uploads/2015/05/The-Science-of-Resilience.pdf" TargetMode="External"/><Relationship Id="rId11" Type="http://schemas.openxmlformats.org/officeDocument/2006/relationships/hyperlink" Target="https://www.earlyyears.wales/sites/default/files/opening-doors-opening-books-smalltalk-spr16.pdf" TargetMode="External"/><Relationship Id="rId5" Type="http://schemas.openxmlformats.org/officeDocument/2006/relationships/hyperlink" Target="https://raisingchildren.net.au/babies/play-learning/literacy-reading-stories/reading-from-birth" TargetMode="External"/><Relationship Id="rId10" Type="http://schemas.openxmlformats.org/officeDocument/2006/relationships/hyperlink" Target="https://forbabyssake.org.uk/news/2024/07/08/why-is-domestic-abuse-so-prevalent-during-pregnancy/" TargetMode="External"/><Relationship Id="rId4" Type="http://schemas.openxmlformats.org/officeDocument/2006/relationships/hyperlink" Target="https://phw.nhs.wales/topics/the-first-1000-days-programme/resources/a-public-health-approach-to-supporting-parents-summary-report/" TargetMode="External"/><Relationship Id="rId9" Type="http://schemas.openxmlformats.org/officeDocument/2006/relationships/hyperlink" Target="https://hwb.gov.wales/api/storage/b1801d78-38c3-4320-9818-d9996c21aef8/220914-a-curriculum-for-funded-non-maintained-nursery-settings.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72"/>
        <p:cNvGrpSpPr/>
        <p:nvPr/>
      </p:nvGrpSpPr>
      <p:grpSpPr>
        <a:xfrm>
          <a:off x="0" y="0"/>
          <a:ext cx="0" cy="0"/>
          <a:chOff x="0" y="0"/>
          <a:chExt cx="0" cy="0"/>
        </a:xfrm>
      </p:grpSpPr>
      <p:sp>
        <p:nvSpPr>
          <p:cNvPr id="573" name="Google Shape;573;p22"/>
          <p:cNvSpPr txBox="1">
            <a:spLocks noGrp="1"/>
          </p:cNvSpPr>
          <p:nvPr>
            <p:ph type="title"/>
          </p:nvPr>
        </p:nvSpPr>
        <p:spPr>
          <a:xfrm>
            <a:off x="1040237" y="405419"/>
            <a:ext cx="10816710" cy="1645800"/>
          </a:xfrm>
        </p:spPr>
        <p:txBody>
          <a:bodyPr spcFirstLastPara="1" wrap="square" lIns="121900" tIns="121900" rIns="121900" bIns="121900" anchor="ctr" anchorCtr="0">
            <a:normAutofit/>
          </a:bodyPr>
          <a:lstStyle/>
          <a:p>
            <a:pPr marL="0" lvl="0" indent="0" algn="ctr" rtl="0">
              <a:spcBef>
                <a:spcPts val="0"/>
              </a:spcBef>
              <a:spcAft>
                <a:spcPts val="0"/>
              </a:spcAft>
              <a:buSzPts val="990"/>
              <a:buNone/>
            </a:pPr>
            <a:r>
              <a:rPr lang="en-GB" sz="5700" dirty="0"/>
              <a:t>The First 1000 days</a:t>
            </a:r>
          </a:p>
        </p:txBody>
      </p:sp>
      <p:sp>
        <p:nvSpPr>
          <p:cNvPr id="574" name="Google Shape;574;p22"/>
          <p:cNvSpPr txBox="1">
            <a:spLocks noGrp="1"/>
          </p:cNvSpPr>
          <p:nvPr>
            <p:ph type="body" idx="1"/>
          </p:nvPr>
        </p:nvSpPr>
        <p:spPr/>
        <p:txBody>
          <a:bodyPr spcFirstLastPara="1" wrap="square" lIns="121900" tIns="121900" rIns="121900" bIns="121900" anchor="t" anchorCtr="0">
            <a:normAutofit/>
          </a:bodyPr>
          <a:lstStyle/>
          <a:p>
            <a:pPr marL="0" lvl="0" indent="0" rtl="0">
              <a:spcBef>
                <a:spcPts val="0"/>
              </a:spcBef>
              <a:spcAft>
                <a:spcPts val="600"/>
              </a:spcAft>
              <a:buNone/>
            </a:pPr>
            <a:r>
              <a:rPr lang="en" dirty="0"/>
              <a:t>Here you can add a subtitle.</a:t>
            </a:r>
            <a:endParaRPr lang="en-GB"/>
          </a:p>
        </p:txBody>
      </p:sp>
      <p:pic>
        <p:nvPicPr>
          <p:cNvPr id="2" name="Picture Placeholder 7">
            <a:extLst>
              <a:ext uri="{FF2B5EF4-FFF2-40B4-BE49-F238E27FC236}">
                <a16:creationId xmlns:a16="http://schemas.microsoft.com/office/drawing/2014/main" id="{4478029D-D962-4C7F-5C45-87EEB1D42E6C}"/>
              </a:ext>
            </a:extLst>
          </p:cNvPr>
          <p:cNvPicPr>
            <a:picLocks noChangeAspect="1"/>
          </p:cNvPicPr>
          <p:nvPr/>
        </p:nvPicPr>
        <p:blipFill>
          <a:blip r:embed="rId3"/>
          <a:stretch/>
        </p:blipFill>
        <p:spPr>
          <a:xfrm>
            <a:off x="584082" y="2338624"/>
            <a:ext cx="11272865" cy="3857334"/>
          </a:xfrm>
          <a:prstGeom prst="rect">
            <a:avLst/>
          </a:prstGeom>
          <a:pattFill prst="pct5">
            <a:fgClr>
              <a:schemeClr val="accent1"/>
            </a:fgClr>
            <a:bgClr>
              <a:schemeClr val="bg1"/>
            </a:bgClr>
          </a:pattFill>
          <a:ln>
            <a:noFill/>
          </a:ln>
          <a:effectLst>
            <a:softEdge rad="152400"/>
          </a:effectLst>
        </p:spPr>
      </p:pic>
      <p:sp>
        <p:nvSpPr>
          <p:cNvPr id="4" name="TextBox 3">
            <a:extLst>
              <a:ext uri="{FF2B5EF4-FFF2-40B4-BE49-F238E27FC236}">
                <a16:creationId xmlns:a16="http://schemas.microsoft.com/office/drawing/2014/main" id="{73B13544-4366-B4A9-BE87-AEC4D683EDDB}"/>
              </a:ext>
            </a:extLst>
          </p:cNvPr>
          <p:cNvSpPr txBox="1"/>
          <p:nvPr/>
        </p:nvSpPr>
        <p:spPr>
          <a:xfrm>
            <a:off x="694230" y="6356204"/>
            <a:ext cx="4369981" cy="286232"/>
          </a:xfrm>
          <a:prstGeom prst="rect">
            <a:avLst/>
          </a:prstGeom>
          <a:noFill/>
        </p:spPr>
        <p:txBody>
          <a:bodyPr wrap="square" rtlCol="0">
            <a:spAutoFit/>
          </a:bodyPr>
          <a:lstStyle/>
          <a:p>
            <a:pPr marL="0" indent="0" rtl="0">
              <a:lnSpc>
                <a:spcPct val="90000"/>
              </a:lnSpc>
              <a:buNone/>
            </a:pPr>
            <a:r>
              <a:rPr lang="en-GB" sz="1400" dirty="0"/>
              <a:t>(Source: Online Psychology Degree Guide, No Date)</a:t>
            </a:r>
          </a:p>
        </p:txBody>
      </p:sp>
      <p:grpSp>
        <p:nvGrpSpPr>
          <p:cNvPr id="12" name="Google Shape;820;p36">
            <a:extLst>
              <a:ext uri="{FF2B5EF4-FFF2-40B4-BE49-F238E27FC236}">
                <a16:creationId xmlns:a16="http://schemas.microsoft.com/office/drawing/2014/main" id="{ECD18CD8-B11A-91C0-C076-D69199E1B863}"/>
              </a:ext>
            </a:extLst>
          </p:cNvPr>
          <p:cNvGrpSpPr/>
          <p:nvPr/>
        </p:nvGrpSpPr>
        <p:grpSpPr>
          <a:xfrm>
            <a:off x="298337" y="389462"/>
            <a:ext cx="1775577" cy="1645800"/>
            <a:chOff x="5524324" y="1387039"/>
            <a:chExt cx="460524" cy="411740"/>
          </a:xfrm>
        </p:grpSpPr>
        <p:sp>
          <p:nvSpPr>
            <p:cNvPr id="13" name="Google Shape;821;p36">
              <a:extLst>
                <a:ext uri="{FF2B5EF4-FFF2-40B4-BE49-F238E27FC236}">
                  <a16:creationId xmlns:a16="http://schemas.microsoft.com/office/drawing/2014/main" id="{6F7F7BD1-512B-78F0-D133-751659C23B27}"/>
                </a:ext>
              </a:extLst>
            </p:cNvPr>
            <p:cNvSpPr/>
            <p:nvPr/>
          </p:nvSpPr>
          <p:spPr>
            <a:xfrm>
              <a:off x="5677337" y="1587099"/>
              <a:ext cx="218521" cy="211680"/>
            </a:xfrm>
            <a:custGeom>
              <a:avLst/>
              <a:gdLst/>
              <a:ahLst/>
              <a:cxnLst/>
              <a:rect l="l" t="t" r="r" b="b"/>
              <a:pathLst>
                <a:path w="218521" h="211680" extrusionOk="0">
                  <a:moveTo>
                    <a:pt x="56022" y="5400"/>
                  </a:moveTo>
                  <a:cubicBezTo>
                    <a:pt x="-20892" y="35425"/>
                    <a:pt x="-10124" y="163970"/>
                    <a:pt x="37401" y="194553"/>
                  </a:cubicBezTo>
                  <a:cubicBezTo>
                    <a:pt x="84885" y="225137"/>
                    <a:pt x="107919" y="209742"/>
                    <a:pt x="141195" y="187376"/>
                  </a:cubicBezTo>
                  <a:cubicBezTo>
                    <a:pt x="174430" y="165014"/>
                    <a:pt x="226124" y="188125"/>
                    <a:pt x="217583" y="113578"/>
                  </a:cubicBezTo>
                  <a:cubicBezTo>
                    <a:pt x="212239" y="66535"/>
                    <a:pt x="128322" y="-22831"/>
                    <a:pt x="56022" y="540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4" name="Google Shape;822;p36">
              <a:extLst>
                <a:ext uri="{FF2B5EF4-FFF2-40B4-BE49-F238E27FC236}">
                  <a16:creationId xmlns:a16="http://schemas.microsoft.com/office/drawing/2014/main" id="{29439E47-6B4C-00C7-B5E6-1165A54A7BCA}"/>
                </a:ext>
              </a:extLst>
            </p:cNvPr>
            <p:cNvSpPr/>
            <p:nvPr/>
          </p:nvSpPr>
          <p:spPr>
            <a:xfrm>
              <a:off x="5904081" y="1544431"/>
              <a:ext cx="80767" cy="116088"/>
            </a:xfrm>
            <a:custGeom>
              <a:avLst/>
              <a:gdLst/>
              <a:ahLst/>
              <a:cxnLst/>
              <a:rect l="l" t="t" r="r" b="b"/>
              <a:pathLst>
                <a:path w="80767" h="116088" extrusionOk="0">
                  <a:moveTo>
                    <a:pt x="76659" y="5470"/>
                  </a:moveTo>
                  <a:cubicBezTo>
                    <a:pt x="93135" y="23087"/>
                    <a:pt x="55447" y="52084"/>
                    <a:pt x="44841" y="70123"/>
                  </a:cubicBezTo>
                  <a:cubicBezTo>
                    <a:pt x="34235" y="88161"/>
                    <a:pt x="18690" y="125262"/>
                    <a:pt x="5452" y="114000"/>
                  </a:cubicBezTo>
                  <a:cubicBezTo>
                    <a:pt x="-7785" y="102742"/>
                    <a:pt x="5533" y="60941"/>
                    <a:pt x="19337" y="38721"/>
                  </a:cubicBezTo>
                  <a:cubicBezTo>
                    <a:pt x="33142" y="16501"/>
                    <a:pt x="60223" y="-12143"/>
                    <a:pt x="76659" y="547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5" name="Google Shape;823;p36">
              <a:extLst>
                <a:ext uri="{FF2B5EF4-FFF2-40B4-BE49-F238E27FC236}">
                  <a16:creationId xmlns:a16="http://schemas.microsoft.com/office/drawing/2014/main" id="{7A1E2CAD-BD27-9D19-30D8-B5CE83237801}"/>
                </a:ext>
              </a:extLst>
            </p:cNvPr>
            <p:cNvSpPr/>
            <p:nvPr/>
          </p:nvSpPr>
          <p:spPr>
            <a:xfrm>
              <a:off x="5524324" y="1605993"/>
              <a:ext cx="102681" cy="83121"/>
            </a:xfrm>
            <a:custGeom>
              <a:avLst/>
              <a:gdLst/>
              <a:ahLst/>
              <a:cxnLst/>
              <a:rect l="l" t="t" r="r" b="b"/>
              <a:pathLst>
                <a:path w="102681" h="83121" extrusionOk="0">
                  <a:moveTo>
                    <a:pt x="476" y="3115"/>
                  </a:moveTo>
                  <a:cubicBezTo>
                    <a:pt x="11608" y="-15797"/>
                    <a:pt x="116860" y="56648"/>
                    <a:pt x="101072" y="79317"/>
                  </a:cubicBezTo>
                  <a:cubicBezTo>
                    <a:pt x="85284" y="101987"/>
                    <a:pt x="-7418" y="16491"/>
                    <a:pt x="476" y="3115"/>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6" name="Google Shape;824;p36">
              <a:extLst>
                <a:ext uri="{FF2B5EF4-FFF2-40B4-BE49-F238E27FC236}">
                  <a16:creationId xmlns:a16="http://schemas.microsoft.com/office/drawing/2014/main" id="{EC425F5B-5CD4-1C77-D697-79F47938F449}"/>
                </a:ext>
              </a:extLst>
            </p:cNvPr>
            <p:cNvSpPr/>
            <p:nvPr/>
          </p:nvSpPr>
          <p:spPr>
            <a:xfrm>
              <a:off x="5556034" y="1500567"/>
              <a:ext cx="107724" cy="131093"/>
            </a:xfrm>
            <a:custGeom>
              <a:avLst/>
              <a:gdLst/>
              <a:ahLst/>
              <a:cxnLst/>
              <a:rect l="l" t="t" r="r" b="b"/>
              <a:pathLst>
                <a:path w="107724" h="131093" extrusionOk="0">
                  <a:moveTo>
                    <a:pt x="1312" y="2498"/>
                  </a:moveTo>
                  <a:cubicBezTo>
                    <a:pt x="19731" y="-19642"/>
                    <a:pt x="126683" y="112238"/>
                    <a:pt x="104782" y="128698"/>
                  </a:cubicBezTo>
                  <a:cubicBezTo>
                    <a:pt x="75960" y="150380"/>
                    <a:pt x="-11723" y="18152"/>
                    <a:pt x="1312" y="2498"/>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7" name="Google Shape;825;p36">
              <a:extLst>
                <a:ext uri="{FF2B5EF4-FFF2-40B4-BE49-F238E27FC236}">
                  <a16:creationId xmlns:a16="http://schemas.microsoft.com/office/drawing/2014/main" id="{EDC1F00A-17DE-80B3-8BA2-ECF02EBB4E4B}"/>
                </a:ext>
              </a:extLst>
            </p:cNvPr>
            <p:cNvSpPr/>
            <p:nvPr/>
          </p:nvSpPr>
          <p:spPr>
            <a:xfrm>
              <a:off x="5743077" y="1387039"/>
              <a:ext cx="50874" cy="178475"/>
            </a:xfrm>
            <a:custGeom>
              <a:avLst/>
              <a:gdLst/>
              <a:ahLst/>
              <a:cxnLst/>
              <a:rect l="l" t="t" r="r" b="b"/>
              <a:pathLst>
                <a:path w="50874" h="178475" extrusionOk="0">
                  <a:moveTo>
                    <a:pt x="7648" y="710"/>
                  </a:moveTo>
                  <a:cubicBezTo>
                    <a:pt x="36957" y="-12794"/>
                    <a:pt x="68451" y="170715"/>
                    <a:pt x="39224" y="178269"/>
                  </a:cubicBezTo>
                  <a:cubicBezTo>
                    <a:pt x="11980" y="185305"/>
                    <a:pt x="-13078" y="10260"/>
                    <a:pt x="7648" y="710"/>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8" name="Google Shape;826;p36">
              <a:extLst>
                <a:ext uri="{FF2B5EF4-FFF2-40B4-BE49-F238E27FC236}">
                  <a16:creationId xmlns:a16="http://schemas.microsoft.com/office/drawing/2014/main" id="{204CB48D-FC99-1A99-FBF9-34C553B9B8DD}"/>
                </a:ext>
              </a:extLst>
            </p:cNvPr>
            <p:cNvSpPr/>
            <p:nvPr/>
          </p:nvSpPr>
          <p:spPr>
            <a:xfrm>
              <a:off x="5639361" y="1416157"/>
              <a:ext cx="79904" cy="165945"/>
            </a:xfrm>
            <a:custGeom>
              <a:avLst/>
              <a:gdLst/>
              <a:ahLst/>
              <a:cxnLst/>
              <a:rect l="l" t="t" r="r" b="b"/>
              <a:pathLst>
                <a:path w="79904" h="165945" extrusionOk="0">
                  <a:moveTo>
                    <a:pt x="3644" y="1483"/>
                  </a:moveTo>
                  <a:cubicBezTo>
                    <a:pt x="28985" y="-17563"/>
                    <a:pt x="101123" y="152871"/>
                    <a:pt x="73838" y="164882"/>
                  </a:cubicBezTo>
                  <a:cubicBezTo>
                    <a:pt x="37932" y="180706"/>
                    <a:pt x="-14289" y="14952"/>
                    <a:pt x="3644" y="1483"/>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
        <p:nvSpPr>
          <p:cNvPr id="3" name="Google Shape;844;p37">
            <a:extLst>
              <a:ext uri="{FF2B5EF4-FFF2-40B4-BE49-F238E27FC236}">
                <a16:creationId xmlns:a16="http://schemas.microsoft.com/office/drawing/2014/main" id="{018E1B5B-482B-C7FA-01B5-4FB1A9EF2830}"/>
              </a:ext>
            </a:extLst>
          </p:cNvPr>
          <p:cNvSpPr/>
          <p:nvPr/>
        </p:nvSpPr>
        <p:spPr>
          <a:xfrm rot="6413117" flipH="1">
            <a:off x="10876737" y="-205310"/>
            <a:ext cx="869016" cy="1750663"/>
          </a:xfrm>
          <a:custGeom>
            <a:avLst/>
            <a:gdLst/>
            <a:ahLst/>
            <a:cxnLst/>
            <a:rect l="l" t="t" r="r" b="b"/>
            <a:pathLst>
              <a:path w="352382" h="685121" extrusionOk="0">
                <a:moveTo>
                  <a:pt x="108205" y="54971"/>
                </a:moveTo>
                <a:cubicBezTo>
                  <a:pt x="64295" y="123514"/>
                  <a:pt x="80378" y="228381"/>
                  <a:pt x="80378" y="228381"/>
                </a:cubicBezTo>
                <a:cubicBezTo>
                  <a:pt x="80378" y="228381"/>
                  <a:pt x="12981" y="256382"/>
                  <a:pt x="1796" y="334806"/>
                </a:cubicBezTo>
                <a:cubicBezTo>
                  <a:pt x="-16453" y="462787"/>
                  <a:pt x="110407" y="500528"/>
                  <a:pt x="110407" y="500528"/>
                </a:cubicBezTo>
                <a:cubicBezTo>
                  <a:pt x="93219" y="522898"/>
                  <a:pt x="68072" y="629874"/>
                  <a:pt x="174699" y="672177"/>
                </a:cubicBezTo>
                <a:cubicBezTo>
                  <a:pt x="215010" y="688167"/>
                  <a:pt x="266321" y="687276"/>
                  <a:pt x="307069" y="680560"/>
                </a:cubicBezTo>
                <a:cubicBezTo>
                  <a:pt x="354703" y="672711"/>
                  <a:pt x="352363" y="644216"/>
                  <a:pt x="352363" y="644216"/>
                </a:cubicBezTo>
                <a:cubicBezTo>
                  <a:pt x="352363" y="644216"/>
                  <a:pt x="352797" y="611819"/>
                  <a:pt x="307433" y="619920"/>
                </a:cubicBezTo>
                <a:cubicBezTo>
                  <a:pt x="261762" y="628081"/>
                  <a:pt x="203457" y="651369"/>
                  <a:pt x="157139" y="600561"/>
                </a:cubicBezTo>
                <a:cubicBezTo>
                  <a:pt x="127664" y="568233"/>
                  <a:pt x="125806" y="534694"/>
                  <a:pt x="149018" y="506325"/>
                </a:cubicBezTo>
                <a:cubicBezTo>
                  <a:pt x="160664" y="495553"/>
                  <a:pt x="196417" y="498682"/>
                  <a:pt x="211691" y="494334"/>
                </a:cubicBezTo>
                <a:cubicBezTo>
                  <a:pt x="226094" y="490234"/>
                  <a:pt x="219455" y="465803"/>
                  <a:pt x="208635" y="466066"/>
                </a:cubicBezTo>
                <a:cubicBezTo>
                  <a:pt x="184824" y="466653"/>
                  <a:pt x="149864" y="467240"/>
                  <a:pt x="123523" y="489914"/>
                </a:cubicBezTo>
                <a:cubicBezTo>
                  <a:pt x="116086" y="488938"/>
                  <a:pt x="12463" y="456282"/>
                  <a:pt x="16171" y="359674"/>
                </a:cubicBezTo>
                <a:cubicBezTo>
                  <a:pt x="19300" y="278011"/>
                  <a:pt x="94656" y="258964"/>
                  <a:pt x="94656" y="258964"/>
                </a:cubicBezTo>
                <a:cubicBezTo>
                  <a:pt x="94656" y="258964"/>
                  <a:pt x="124077" y="408781"/>
                  <a:pt x="206440" y="406786"/>
                </a:cubicBezTo>
                <a:cubicBezTo>
                  <a:pt x="245254" y="405843"/>
                  <a:pt x="273534" y="364058"/>
                  <a:pt x="269612" y="333361"/>
                </a:cubicBezTo>
                <a:cubicBezTo>
                  <a:pt x="254087" y="211828"/>
                  <a:pt x="131651" y="215856"/>
                  <a:pt x="131651" y="215856"/>
                </a:cubicBezTo>
                <a:cubicBezTo>
                  <a:pt x="131651" y="215856"/>
                  <a:pt x="106565" y="138508"/>
                  <a:pt x="160187" y="70779"/>
                </a:cubicBezTo>
                <a:cubicBezTo>
                  <a:pt x="207675" y="10794"/>
                  <a:pt x="275368" y="53939"/>
                  <a:pt x="304203" y="83822"/>
                </a:cubicBezTo>
                <a:cubicBezTo>
                  <a:pt x="322116" y="102387"/>
                  <a:pt x="357217" y="93493"/>
                  <a:pt x="335414" y="53603"/>
                </a:cubicBezTo>
                <a:cubicBezTo>
                  <a:pt x="309684" y="6531"/>
                  <a:pt x="168651" y="-39378"/>
                  <a:pt x="108205" y="54971"/>
                </a:cubicBezTo>
                <a:close/>
                <a:moveTo>
                  <a:pt x="197304" y="291463"/>
                </a:moveTo>
                <a:cubicBezTo>
                  <a:pt x="213071" y="307291"/>
                  <a:pt x="230268" y="338210"/>
                  <a:pt x="208570" y="351776"/>
                </a:cubicBezTo>
                <a:cubicBezTo>
                  <a:pt x="195640" y="359860"/>
                  <a:pt x="170169" y="329539"/>
                  <a:pt x="162794" y="308432"/>
                </a:cubicBezTo>
                <a:cubicBezTo>
                  <a:pt x="156110" y="289309"/>
                  <a:pt x="153766" y="282609"/>
                  <a:pt x="150265" y="262430"/>
                </a:cubicBezTo>
                <a:cubicBezTo>
                  <a:pt x="150479" y="262417"/>
                  <a:pt x="174671" y="268753"/>
                  <a:pt x="197304" y="291463"/>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 name="TextBox 4">
            <a:extLst>
              <a:ext uri="{FF2B5EF4-FFF2-40B4-BE49-F238E27FC236}">
                <a16:creationId xmlns:a16="http://schemas.microsoft.com/office/drawing/2014/main" id="{E48F5CBC-6B2D-ECC7-F03B-E4E49E3CA41B}"/>
              </a:ext>
            </a:extLst>
          </p:cNvPr>
          <p:cNvSpPr txBox="1"/>
          <p:nvPr/>
        </p:nvSpPr>
        <p:spPr>
          <a:xfrm>
            <a:off x="7346634" y="6330043"/>
            <a:ext cx="4460994" cy="338554"/>
          </a:xfrm>
          <a:prstGeom prst="rect">
            <a:avLst/>
          </a:prstGeom>
          <a:noFill/>
        </p:spPr>
        <p:txBody>
          <a:bodyPr wrap="square" rtlCol="0">
            <a:spAutoFit/>
          </a:bodyPr>
          <a:lstStyle/>
          <a:p>
            <a:r>
              <a:rPr lang="en-GB" sz="1600" b="1" dirty="0">
                <a:latin typeface="Aptos" panose="020B0004020202020204" pitchFamily="34" charset="0"/>
              </a:rPr>
              <a:t>ECEY4006                                                              1301321</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85"/>
        <p:cNvGrpSpPr/>
        <p:nvPr/>
      </p:nvGrpSpPr>
      <p:grpSpPr>
        <a:xfrm>
          <a:off x="0" y="0"/>
          <a:ext cx="0" cy="0"/>
          <a:chOff x="0" y="0"/>
          <a:chExt cx="0" cy="0"/>
        </a:xfrm>
      </p:grpSpPr>
      <p:grpSp>
        <p:nvGrpSpPr>
          <p:cNvPr id="586" name="Google Shape;586;p24"/>
          <p:cNvGrpSpPr/>
          <p:nvPr/>
        </p:nvGrpSpPr>
        <p:grpSpPr>
          <a:xfrm>
            <a:off x="5282973" y="1340565"/>
            <a:ext cx="1451526" cy="1297804"/>
            <a:chOff x="5524324" y="1387039"/>
            <a:chExt cx="460524" cy="411740"/>
          </a:xfrm>
        </p:grpSpPr>
        <p:sp>
          <p:nvSpPr>
            <p:cNvPr id="587" name="Google Shape;587;p24"/>
            <p:cNvSpPr/>
            <p:nvPr/>
          </p:nvSpPr>
          <p:spPr>
            <a:xfrm>
              <a:off x="5677337" y="1587099"/>
              <a:ext cx="218521" cy="211680"/>
            </a:xfrm>
            <a:custGeom>
              <a:avLst/>
              <a:gdLst/>
              <a:ahLst/>
              <a:cxnLst/>
              <a:rect l="l" t="t" r="r" b="b"/>
              <a:pathLst>
                <a:path w="218521" h="211680" extrusionOk="0">
                  <a:moveTo>
                    <a:pt x="56022" y="5400"/>
                  </a:moveTo>
                  <a:cubicBezTo>
                    <a:pt x="-20892" y="35425"/>
                    <a:pt x="-10124" y="163970"/>
                    <a:pt x="37401" y="194553"/>
                  </a:cubicBezTo>
                  <a:cubicBezTo>
                    <a:pt x="84885" y="225137"/>
                    <a:pt x="107919" y="209742"/>
                    <a:pt x="141195" y="187376"/>
                  </a:cubicBezTo>
                  <a:cubicBezTo>
                    <a:pt x="174430" y="165014"/>
                    <a:pt x="226124" y="188125"/>
                    <a:pt x="217583" y="113578"/>
                  </a:cubicBezTo>
                  <a:cubicBezTo>
                    <a:pt x="212239" y="66535"/>
                    <a:pt x="128322" y="-22831"/>
                    <a:pt x="56022" y="540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88" name="Google Shape;588;p24"/>
            <p:cNvSpPr/>
            <p:nvPr/>
          </p:nvSpPr>
          <p:spPr>
            <a:xfrm>
              <a:off x="5904081" y="1544431"/>
              <a:ext cx="80767" cy="116088"/>
            </a:xfrm>
            <a:custGeom>
              <a:avLst/>
              <a:gdLst/>
              <a:ahLst/>
              <a:cxnLst/>
              <a:rect l="l" t="t" r="r" b="b"/>
              <a:pathLst>
                <a:path w="80767" h="116088" extrusionOk="0">
                  <a:moveTo>
                    <a:pt x="76659" y="5470"/>
                  </a:moveTo>
                  <a:cubicBezTo>
                    <a:pt x="93135" y="23087"/>
                    <a:pt x="55447" y="52084"/>
                    <a:pt x="44841" y="70123"/>
                  </a:cubicBezTo>
                  <a:cubicBezTo>
                    <a:pt x="34235" y="88161"/>
                    <a:pt x="18690" y="125262"/>
                    <a:pt x="5452" y="114000"/>
                  </a:cubicBezTo>
                  <a:cubicBezTo>
                    <a:pt x="-7785" y="102742"/>
                    <a:pt x="5533" y="60941"/>
                    <a:pt x="19337" y="38721"/>
                  </a:cubicBezTo>
                  <a:cubicBezTo>
                    <a:pt x="33142" y="16501"/>
                    <a:pt x="60223" y="-12143"/>
                    <a:pt x="76659" y="5470"/>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89" name="Google Shape;589;p24"/>
            <p:cNvSpPr/>
            <p:nvPr/>
          </p:nvSpPr>
          <p:spPr>
            <a:xfrm>
              <a:off x="5524324" y="1605993"/>
              <a:ext cx="102681" cy="83121"/>
            </a:xfrm>
            <a:custGeom>
              <a:avLst/>
              <a:gdLst/>
              <a:ahLst/>
              <a:cxnLst/>
              <a:rect l="l" t="t" r="r" b="b"/>
              <a:pathLst>
                <a:path w="102681" h="83121" extrusionOk="0">
                  <a:moveTo>
                    <a:pt x="476" y="3115"/>
                  </a:moveTo>
                  <a:cubicBezTo>
                    <a:pt x="11608" y="-15797"/>
                    <a:pt x="116860" y="56648"/>
                    <a:pt x="101072" y="79317"/>
                  </a:cubicBezTo>
                  <a:cubicBezTo>
                    <a:pt x="85284" y="101987"/>
                    <a:pt x="-7418" y="16491"/>
                    <a:pt x="476" y="311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90" name="Google Shape;590;p24"/>
            <p:cNvSpPr/>
            <p:nvPr/>
          </p:nvSpPr>
          <p:spPr>
            <a:xfrm>
              <a:off x="5556034" y="1500567"/>
              <a:ext cx="107724" cy="131093"/>
            </a:xfrm>
            <a:custGeom>
              <a:avLst/>
              <a:gdLst/>
              <a:ahLst/>
              <a:cxnLst/>
              <a:rect l="l" t="t" r="r" b="b"/>
              <a:pathLst>
                <a:path w="107724" h="131093" extrusionOk="0">
                  <a:moveTo>
                    <a:pt x="1312" y="2498"/>
                  </a:moveTo>
                  <a:cubicBezTo>
                    <a:pt x="19731" y="-19642"/>
                    <a:pt x="126683" y="112238"/>
                    <a:pt x="104782" y="128698"/>
                  </a:cubicBezTo>
                  <a:cubicBezTo>
                    <a:pt x="75960" y="150380"/>
                    <a:pt x="-11723" y="18152"/>
                    <a:pt x="1312" y="2498"/>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91" name="Google Shape;591;p24"/>
            <p:cNvSpPr/>
            <p:nvPr/>
          </p:nvSpPr>
          <p:spPr>
            <a:xfrm>
              <a:off x="5743077" y="1387039"/>
              <a:ext cx="50874" cy="178475"/>
            </a:xfrm>
            <a:custGeom>
              <a:avLst/>
              <a:gdLst/>
              <a:ahLst/>
              <a:cxnLst/>
              <a:rect l="l" t="t" r="r" b="b"/>
              <a:pathLst>
                <a:path w="50874" h="178475" extrusionOk="0">
                  <a:moveTo>
                    <a:pt x="7648" y="710"/>
                  </a:moveTo>
                  <a:cubicBezTo>
                    <a:pt x="36957" y="-12794"/>
                    <a:pt x="68451" y="170715"/>
                    <a:pt x="39224" y="178269"/>
                  </a:cubicBezTo>
                  <a:cubicBezTo>
                    <a:pt x="11980" y="185305"/>
                    <a:pt x="-13078" y="10260"/>
                    <a:pt x="7648" y="710"/>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92" name="Google Shape;592;p24"/>
            <p:cNvSpPr/>
            <p:nvPr/>
          </p:nvSpPr>
          <p:spPr>
            <a:xfrm>
              <a:off x="5639361" y="1416157"/>
              <a:ext cx="79904" cy="165945"/>
            </a:xfrm>
            <a:custGeom>
              <a:avLst/>
              <a:gdLst/>
              <a:ahLst/>
              <a:cxnLst/>
              <a:rect l="l" t="t" r="r" b="b"/>
              <a:pathLst>
                <a:path w="79904" h="165945" extrusionOk="0">
                  <a:moveTo>
                    <a:pt x="3644" y="1483"/>
                  </a:moveTo>
                  <a:cubicBezTo>
                    <a:pt x="28985" y="-17563"/>
                    <a:pt x="101123" y="152871"/>
                    <a:pt x="73838" y="164882"/>
                  </a:cubicBezTo>
                  <a:cubicBezTo>
                    <a:pt x="37932" y="180706"/>
                    <a:pt x="-14289" y="14952"/>
                    <a:pt x="3644" y="1483"/>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nvGrpSpPr>
          <p:cNvPr id="593" name="Google Shape;593;p24"/>
          <p:cNvGrpSpPr/>
          <p:nvPr/>
        </p:nvGrpSpPr>
        <p:grpSpPr>
          <a:xfrm flipH="1">
            <a:off x="8478123" y="1327427"/>
            <a:ext cx="1451526" cy="1297804"/>
            <a:chOff x="5524324" y="1387039"/>
            <a:chExt cx="460524" cy="411740"/>
          </a:xfrm>
        </p:grpSpPr>
        <p:sp>
          <p:nvSpPr>
            <p:cNvPr id="594" name="Google Shape;594;p24"/>
            <p:cNvSpPr/>
            <p:nvPr/>
          </p:nvSpPr>
          <p:spPr>
            <a:xfrm>
              <a:off x="5677337" y="1587099"/>
              <a:ext cx="218521" cy="211680"/>
            </a:xfrm>
            <a:custGeom>
              <a:avLst/>
              <a:gdLst/>
              <a:ahLst/>
              <a:cxnLst/>
              <a:rect l="l" t="t" r="r" b="b"/>
              <a:pathLst>
                <a:path w="218521" h="211680" extrusionOk="0">
                  <a:moveTo>
                    <a:pt x="56022" y="5400"/>
                  </a:moveTo>
                  <a:cubicBezTo>
                    <a:pt x="-20892" y="35425"/>
                    <a:pt x="-10124" y="163970"/>
                    <a:pt x="37401" y="194553"/>
                  </a:cubicBezTo>
                  <a:cubicBezTo>
                    <a:pt x="84885" y="225137"/>
                    <a:pt x="107919" y="209742"/>
                    <a:pt x="141195" y="187376"/>
                  </a:cubicBezTo>
                  <a:cubicBezTo>
                    <a:pt x="174430" y="165014"/>
                    <a:pt x="226124" y="188125"/>
                    <a:pt x="217583" y="113578"/>
                  </a:cubicBezTo>
                  <a:cubicBezTo>
                    <a:pt x="212239" y="66535"/>
                    <a:pt x="128322" y="-22831"/>
                    <a:pt x="56022" y="5400"/>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95" name="Google Shape;595;p24"/>
            <p:cNvSpPr/>
            <p:nvPr/>
          </p:nvSpPr>
          <p:spPr>
            <a:xfrm>
              <a:off x="5904081" y="1544431"/>
              <a:ext cx="80767" cy="116088"/>
            </a:xfrm>
            <a:custGeom>
              <a:avLst/>
              <a:gdLst/>
              <a:ahLst/>
              <a:cxnLst/>
              <a:rect l="l" t="t" r="r" b="b"/>
              <a:pathLst>
                <a:path w="80767" h="116088" extrusionOk="0">
                  <a:moveTo>
                    <a:pt x="76659" y="5470"/>
                  </a:moveTo>
                  <a:cubicBezTo>
                    <a:pt x="93135" y="23087"/>
                    <a:pt x="55447" y="52084"/>
                    <a:pt x="44841" y="70123"/>
                  </a:cubicBezTo>
                  <a:cubicBezTo>
                    <a:pt x="34235" y="88161"/>
                    <a:pt x="18690" y="125262"/>
                    <a:pt x="5452" y="114000"/>
                  </a:cubicBezTo>
                  <a:cubicBezTo>
                    <a:pt x="-7785" y="102742"/>
                    <a:pt x="5533" y="60941"/>
                    <a:pt x="19337" y="38721"/>
                  </a:cubicBezTo>
                  <a:cubicBezTo>
                    <a:pt x="33142" y="16501"/>
                    <a:pt x="60223" y="-12143"/>
                    <a:pt x="76659" y="5470"/>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96" name="Google Shape;596;p24"/>
            <p:cNvSpPr/>
            <p:nvPr/>
          </p:nvSpPr>
          <p:spPr>
            <a:xfrm>
              <a:off x="5524324" y="1605993"/>
              <a:ext cx="102681" cy="83121"/>
            </a:xfrm>
            <a:custGeom>
              <a:avLst/>
              <a:gdLst/>
              <a:ahLst/>
              <a:cxnLst/>
              <a:rect l="l" t="t" r="r" b="b"/>
              <a:pathLst>
                <a:path w="102681" h="83121" extrusionOk="0">
                  <a:moveTo>
                    <a:pt x="476" y="3115"/>
                  </a:moveTo>
                  <a:cubicBezTo>
                    <a:pt x="11608" y="-15797"/>
                    <a:pt x="116860" y="56648"/>
                    <a:pt x="101072" y="79317"/>
                  </a:cubicBezTo>
                  <a:cubicBezTo>
                    <a:pt x="85284" y="101987"/>
                    <a:pt x="-7418" y="16491"/>
                    <a:pt x="476" y="3115"/>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97" name="Google Shape;597;p24"/>
            <p:cNvSpPr/>
            <p:nvPr/>
          </p:nvSpPr>
          <p:spPr>
            <a:xfrm>
              <a:off x="5556034" y="1500567"/>
              <a:ext cx="107724" cy="131093"/>
            </a:xfrm>
            <a:custGeom>
              <a:avLst/>
              <a:gdLst/>
              <a:ahLst/>
              <a:cxnLst/>
              <a:rect l="l" t="t" r="r" b="b"/>
              <a:pathLst>
                <a:path w="107724" h="131093" extrusionOk="0">
                  <a:moveTo>
                    <a:pt x="1312" y="2498"/>
                  </a:moveTo>
                  <a:cubicBezTo>
                    <a:pt x="19731" y="-19642"/>
                    <a:pt x="126683" y="112238"/>
                    <a:pt x="104782" y="128698"/>
                  </a:cubicBezTo>
                  <a:cubicBezTo>
                    <a:pt x="75960" y="150380"/>
                    <a:pt x="-11723" y="18152"/>
                    <a:pt x="1312" y="2498"/>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98" name="Google Shape;598;p24"/>
            <p:cNvSpPr/>
            <p:nvPr/>
          </p:nvSpPr>
          <p:spPr>
            <a:xfrm>
              <a:off x="5743077" y="1387039"/>
              <a:ext cx="50874" cy="178475"/>
            </a:xfrm>
            <a:custGeom>
              <a:avLst/>
              <a:gdLst/>
              <a:ahLst/>
              <a:cxnLst/>
              <a:rect l="l" t="t" r="r" b="b"/>
              <a:pathLst>
                <a:path w="50874" h="178475" extrusionOk="0">
                  <a:moveTo>
                    <a:pt x="7648" y="710"/>
                  </a:moveTo>
                  <a:cubicBezTo>
                    <a:pt x="36957" y="-12794"/>
                    <a:pt x="68451" y="170715"/>
                    <a:pt x="39224" y="178269"/>
                  </a:cubicBezTo>
                  <a:cubicBezTo>
                    <a:pt x="11980" y="185305"/>
                    <a:pt x="-13078" y="10260"/>
                    <a:pt x="7648" y="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99" name="Google Shape;599;p24"/>
            <p:cNvSpPr/>
            <p:nvPr/>
          </p:nvSpPr>
          <p:spPr>
            <a:xfrm>
              <a:off x="5639361" y="1416157"/>
              <a:ext cx="79904" cy="165945"/>
            </a:xfrm>
            <a:custGeom>
              <a:avLst/>
              <a:gdLst/>
              <a:ahLst/>
              <a:cxnLst/>
              <a:rect l="l" t="t" r="r" b="b"/>
              <a:pathLst>
                <a:path w="79904" h="165945" extrusionOk="0">
                  <a:moveTo>
                    <a:pt x="3644" y="1483"/>
                  </a:moveTo>
                  <a:cubicBezTo>
                    <a:pt x="28985" y="-17563"/>
                    <a:pt x="101123" y="152871"/>
                    <a:pt x="73838" y="164882"/>
                  </a:cubicBezTo>
                  <a:cubicBezTo>
                    <a:pt x="37932" y="180706"/>
                    <a:pt x="-14289" y="14952"/>
                    <a:pt x="3644" y="1483"/>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nvGrpSpPr>
          <p:cNvPr id="600" name="Google Shape;600;p24"/>
          <p:cNvGrpSpPr/>
          <p:nvPr/>
        </p:nvGrpSpPr>
        <p:grpSpPr>
          <a:xfrm>
            <a:off x="8386173" y="3805715"/>
            <a:ext cx="1451526" cy="1297804"/>
            <a:chOff x="5524324" y="1387039"/>
            <a:chExt cx="460524" cy="411740"/>
          </a:xfrm>
        </p:grpSpPr>
        <p:sp>
          <p:nvSpPr>
            <p:cNvPr id="601" name="Google Shape;601;p24"/>
            <p:cNvSpPr/>
            <p:nvPr/>
          </p:nvSpPr>
          <p:spPr>
            <a:xfrm>
              <a:off x="5677337" y="1587099"/>
              <a:ext cx="218521" cy="211680"/>
            </a:xfrm>
            <a:custGeom>
              <a:avLst/>
              <a:gdLst/>
              <a:ahLst/>
              <a:cxnLst/>
              <a:rect l="l" t="t" r="r" b="b"/>
              <a:pathLst>
                <a:path w="218521" h="211680" extrusionOk="0">
                  <a:moveTo>
                    <a:pt x="56022" y="5400"/>
                  </a:moveTo>
                  <a:cubicBezTo>
                    <a:pt x="-20892" y="35425"/>
                    <a:pt x="-10124" y="163970"/>
                    <a:pt x="37401" y="194553"/>
                  </a:cubicBezTo>
                  <a:cubicBezTo>
                    <a:pt x="84885" y="225137"/>
                    <a:pt x="107919" y="209742"/>
                    <a:pt x="141195" y="187376"/>
                  </a:cubicBezTo>
                  <a:cubicBezTo>
                    <a:pt x="174430" y="165014"/>
                    <a:pt x="226124" y="188125"/>
                    <a:pt x="217583" y="113578"/>
                  </a:cubicBezTo>
                  <a:cubicBezTo>
                    <a:pt x="212239" y="66535"/>
                    <a:pt x="128322" y="-22831"/>
                    <a:pt x="56022" y="540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02" name="Google Shape;602;p24"/>
            <p:cNvSpPr/>
            <p:nvPr/>
          </p:nvSpPr>
          <p:spPr>
            <a:xfrm>
              <a:off x="5904081" y="1544431"/>
              <a:ext cx="80767" cy="116088"/>
            </a:xfrm>
            <a:custGeom>
              <a:avLst/>
              <a:gdLst/>
              <a:ahLst/>
              <a:cxnLst/>
              <a:rect l="l" t="t" r="r" b="b"/>
              <a:pathLst>
                <a:path w="80767" h="116088" extrusionOk="0">
                  <a:moveTo>
                    <a:pt x="76659" y="5470"/>
                  </a:moveTo>
                  <a:cubicBezTo>
                    <a:pt x="93135" y="23087"/>
                    <a:pt x="55447" y="52084"/>
                    <a:pt x="44841" y="70123"/>
                  </a:cubicBezTo>
                  <a:cubicBezTo>
                    <a:pt x="34235" y="88161"/>
                    <a:pt x="18690" y="125262"/>
                    <a:pt x="5452" y="114000"/>
                  </a:cubicBezTo>
                  <a:cubicBezTo>
                    <a:pt x="-7785" y="102742"/>
                    <a:pt x="5533" y="60941"/>
                    <a:pt x="19337" y="38721"/>
                  </a:cubicBezTo>
                  <a:cubicBezTo>
                    <a:pt x="33142" y="16501"/>
                    <a:pt x="60223" y="-12143"/>
                    <a:pt x="76659" y="547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03" name="Google Shape;603;p24"/>
            <p:cNvSpPr/>
            <p:nvPr/>
          </p:nvSpPr>
          <p:spPr>
            <a:xfrm>
              <a:off x="5524324" y="1605993"/>
              <a:ext cx="102681" cy="83121"/>
            </a:xfrm>
            <a:custGeom>
              <a:avLst/>
              <a:gdLst/>
              <a:ahLst/>
              <a:cxnLst/>
              <a:rect l="l" t="t" r="r" b="b"/>
              <a:pathLst>
                <a:path w="102681" h="83121" extrusionOk="0">
                  <a:moveTo>
                    <a:pt x="476" y="3115"/>
                  </a:moveTo>
                  <a:cubicBezTo>
                    <a:pt x="11608" y="-15797"/>
                    <a:pt x="116860" y="56648"/>
                    <a:pt x="101072" y="79317"/>
                  </a:cubicBezTo>
                  <a:cubicBezTo>
                    <a:pt x="85284" y="101987"/>
                    <a:pt x="-7418" y="16491"/>
                    <a:pt x="476" y="3115"/>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04" name="Google Shape;604;p24"/>
            <p:cNvSpPr/>
            <p:nvPr/>
          </p:nvSpPr>
          <p:spPr>
            <a:xfrm>
              <a:off x="5556034" y="1500567"/>
              <a:ext cx="107724" cy="131093"/>
            </a:xfrm>
            <a:custGeom>
              <a:avLst/>
              <a:gdLst/>
              <a:ahLst/>
              <a:cxnLst/>
              <a:rect l="l" t="t" r="r" b="b"/>
              <a:pathLst>
                <a:path w="107724" h="131093" extrusionOk="0">
                  <a:moveTo>
                    <a:pt x="1312" y="2498"/>
                  </a:moveTo>
                  <a:cubicBezTo>
                    <a:pt x="19731" y="-19642"/>
                    <a:pt x="126683" y="112238"/>
                    <a:pt x="104782" y="128698"/>
                  </a:cubicBezTo>
                  <a:cubicBezTo>
                    <a:pt x="75960" y="150380"/>
                    <a:pt x="-11723" y="18152"/>
                    <a:pt x="1312" y="2498"/>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05" name="Google Shape;605;p24"/>
            <p:cNvSpPr/>
            <p:nvPr/>
          </p:nvSpPr>
          <p:spPr>
            <a:xfrm>
              <a:off x="5743077" y="1387039"/>
              <a:ext cx="50874" cy="178475"/>
            </a:xfrm>
            <a:custGeom>
              <a:avLst/>
              <a:gdLst/>
              <a:ahLst/>
              <a:cxnLst/>
              <a:rect l="l" t="t" r="r" b="b"/>
              <a:pathLst>
                <a:path w="50874" h="178475" extrusionOk="0">
                  <a:moveTo>
                    <a:pt x="7648" y="710"/>
                  </a:moveTo>
                  <a:cubicBezTo>
                    <a:pt x="36957" y="-12794"/>
                    <a:pt x="68451" y="170715"/>
                    <a:pt x="39224" y="178269"/>
                  </a:cubicBezTo>
                  <a:cubicBezTo>
                    <a:pt x="11980" y="185305"/>
                    <a:pt x="-13078" y="10260"/>
                    <a:pt x="7648" y="710"/>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06" name="Google Shape;606;p24"/>
            <p:cNvSpPr/>
            <p:nvPr/>
          </p:nvSpPr>
          <p:spPr>
            <a:xfrm>
              <a:off x="5639361" y="1416157"/>
              <a:ext cx="79904" cy="165945"/>
            </a:xfrm>
            <a:custGeom>
              <a:avLst/>
              <a:gdLst/>
              <a:ahLst/>
              <a:cxnLst/>
              <a:rect l="l" t="t" r="r" b="b"/>
              <a:pathLst>
                <a:path w="79904" h="165945" extrusionOk="0">
                  <a:moveTo>
                    <a:pt x="3644" y="1483"/>
                  </a:moveTo>
                  <a:cubicBezTo>
                    <a:pt x="28985" y="-17563"/>
                    <a:pt x="101123" y="152871"/>
                    <a:pt x="73838" y="164882"/>
                  </a:cubicBezTo>
                  <a:cubicBezTo>
                    <a:pt x="37932" y="180706"/>
                    <a:pt x="-14289" y="14952"/>
                    <a:pt x="3644" y="1483"/>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nvGrpSpPr>
          <p:cNvPr id="607" name="Google Shape;607;p24"/>
          <p:cNvGrpSpPr/>
          <p:nvPr/>
        </p:nvGrpSpPr>
        <p:grpSpPr>
          <a:xfrm flipH="1">
            <a:off x="5461673" y="3805727"/>
            <a:ext cx="1451526" cy="1297804"/>
            <a:chOff x="5524324" y="1387039"/>
            <a:chExt cx="460524" cy="411740"/>
          </a:xfrm>
        </p:grpSpPr>
        <p:sp>
          <p:nvSpPr>
            <p:cNvPr id="608" name="Google Shape;608;p24"/>
            <p:cNvSpPr/>
            <p:nvPr/>
          </p:nvSpPr>
          <p:spPr>
            <a:xfrm>
              <a:off x="5677337" y="1587099"/>
              <a:ext cx="218521" cy="211680"/>
            </a:xfrm>
            <a:custGeom>
              <a:avLst/>
              <a:gdLst/>
              <a:ahLst/>
              <a:cxnLst/>
              <a:rect l="l" t="t" r="r" b="b"/>
              <a:pathLst>
                <a:path w="218521" h="211680" extrusionOk="0">
                  <a:moveTo>
                    <a:pt x="56022" y="5400"/>
                  </a:moveTo>
                  <a:cubicBezTo>
                    <a:pt x="-20892" y="35425"/>
                    <a:pt x="-10124" y="163970"/>
                    <a:pt x="37401" y="194553"/>
                  </a:cubicBezTo>
                  <a:cubicBezTo>
                    <a:pt x="84885" y="225137"/>
                    <a:pt x="107919" y="209742"/>
                    <a:pt x="141195" y="187376"/>
                  </a:cubicBezTo>
                  <a:cubicBezTo>
                    <a:pt x="174430" y="165014"/>
                    <a:pt x="226124" y="188125"/>
                    <a:pt x="217583" y="113578"/>
                  </a:cubicBezTo>
                  <a:cubicBezTo>
                    <a:pt x="212239" y="66535"/>
                    <a:pt x="128322" y="-22831"/>
                    <a:pt x="56022" y="5400"/>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09" name="Google Shape;609;p24"/>
            <p:cNvSpPr/>
            <p:nvPr/>
          </p:nvSpPr>
          <p:spPr>
            <a:xfrm>
              <a:off x="5904081" y="1544431"/>
              <a:ext cx="80767" cy="116088"/>
            </a:xfrm>
            <a:custGeom>
              <a:avLst/>
              <a:gdLst/>
              <a:ahLst/>
              <a:cxnLst/>
              <a:rect l="l" t="t" r="r" b="b"/>
              <a:pathLst>
                <a:path w="80767" h="116088" extrusionOk="0">
                  <a:moveTo>
                    <a:pt x="76659" y="5470"/>
                  </a:moveTo>
                  <a:cubicBezTo>
                    <a:pt x="93135" y="23087"/>
                    <a:pt x="55447" y="52084"/>
                    <a:pt x="44841" y="70123"/>
                  </a:cubicBezTo>
                  <a:cubicBezTo>
                    <a:pt x="34235" y="88161"/>
                    <a:pt x="18690" y="125262"/>
                    <a:pt x="5452" y="114000"/>
                  </a:cubicBezTo>
                  <a:cubicBezTo>
                    <a:pt x="-7785" y="102742"/>
                    <a:pt x="5533" y="60941"/>
                    <a:pt x="19337" y="38721"/>
                  </a:cubicBezTo>
                  <a:cubicBezTo>
                    <a:pt x="33142" y="16501"/>
                    <a:pt x="60223" y="-12143"/>
                    <a:pt x="76659" y="547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10" name="Google Shape;610;p24"/>
            <p:cNvSpPr/>
            <p:nvPr/>
          </p:nvSpPr>
          <p:spPr>
            <a:xfrm>
              <a:off x="5524324" y="1605993"/>
              <a:ext cx="102681" cy="83121"/>
            </a:xfrm>
            <a:custGeom>
              <a:avLst/>
              <a:gdLst/>
              <a:ahLst/>
              <a:cxnLst/>
              <a:rect l="l" t="t" r="r" b="b"/>
              <a:pathLst>
                <a:path w="102681" h="83121" extrusionOk="0">
                  <a:moveTo>
                    <a:pt x="476" y="3115"/>
                  </a:moveTo>
                  <a:cubicBezTo>
                    <a:pt x="11608" y="-15797"/>
                    <a:pt x="116860" y="56648"/>
                    <a:pt x="101072" y="79317"/>
                  </a:cubicBezTo>
                  <a:cubicBezTo>
                    <a:pt x="85284" y="101987"/>
                    <a:pt x="-7418" y="16491"/>
                    <a:pt x="476" y="3115"/>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11" name="Google Shape;611;p24"/>
            <p:cNvSpPr/>
            <p:nvPr/>
          </p:nvSpPr>
          <p:spPr>
            <a:xfrm>
              <a:off x="5556034" y="1500567"/>
              <a:ext cx="107724" cy="131093"/>
            </a:xfrm>
            <a:custGeom>
              <a:avLst/>
              <a:gdLst/>
              <a:ahLst/>
              <a:cxnLst/>
              <a:rect l="l" t="t" r="r" b="b"/>
              <a:pathLst>
                <a:path w="107724" h="131093" extrusionOk="0">
                  <a:moveTo>
                    <a:pt x="1312" y="2498"/>
                  </a:moveTo>
                  <a:cubicBezTo>
                    <a:pt x="19731" y="-19642"/>
                    <a:pt x="126683" y="112238"/>
                    <a:pt x="104782" y="128698"/>
                  </a:cubicBezTo>
                  <a:cubicBezTo>
                    <a:pt x="75960" y="150380"/>
                    <a:pt x="-11723" y="18152"/>
                    <a:pt x="1312" y="2498"/>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12" name="Google Shape;612;p24"/>
            <p:cNvSpPr/>
            <p:nvPr/>
          </p:nvSpPr>
          <p:spPr>
            <a:xfrm>
              <a:off x="5743077" y="1387039"/>
              <a:ext cx="50874" cy="178475"/>
            </a:xfrm>
            <a:custGeom>
              <a:avLst/>
              <a:gdLst/>
              <a:ahLst/>
              <a:cxnLst/>
              <a:rect l="l" t="t" r="r" b="b"/>
              <a:pathLst>
                <a:path w="50874" h="178475" extrusionOk="0">
                  <a:moveTo>
                    <a:pt x="7648" y="710"/>
                  </a:moveTo>
                  <a:cubicBezTo>
                    <a:pt x="36957" y="-12794"/>
                    <a:pt x="68451" y="170715"/>
                    <a:pt x="39224" y="178269"/>
                  </a:cubicBezTo>
                  <a:cubicBezTo>
                    <a:pt x="11980" y="185305"/>
                    <a:pt x="-13078" y="10260"/>
                    <a:pt x="7648" y="710"/>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13" name="Google Shape;613;p24"/>
            <p:cNvSpPr/>
            <p:nvPr/>
          </p:nvSpPr>
          <p:spPr>
            <a:xfrm>
              <a:off x="5639361" y="1416157"/>
              <a:ext cx="79904" cy="165945"/>
            </a:xfrm>
            <a:custGeom>
              <a:avLst/>
              <a:gdLst/>
              <a:ahLst/>
              <a:cxnLst/>
              <a:rect l="l" t="t" r="r" b="b"/>
              <a:pathLst>
                <a:path w="79904" h="165945" extrusionOk="0">
                  <a:moveTo>
                    <a:pt x="3644" y="1483"/>
                  </a:moveTo>
                  <a:cubicBezTo>
                    <a:pt x="28985" y="-17563"/>
                    <a:pt x="101123" y="152871"/>
                    <a:pt x="73838" y="164882"/>
                  </a:cubicBezTo>
                  <a:cubicBezTo>
                    <a:pt x="37932" y="180706"/>
                    <a:pt x="-14289" y="14952"/>
                    <a:pt x="3644" y="1483"/>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nvGrpSpPr>
          <p:cNvPr id="614" name="Google Shape;614;p24"/>
          <p:cNvGrpSpPr/>
          <p:nvPr/>
        </p:nvGrpSpPr>
        <p:grpSpPr>
          <a:xfrm>
            <a:off x="2277023" y="3828890"/>
            <a:ext cx="1451526" cy="1297804"/>
            <a:chOff x="5524324" y="1387039"/>
            <a:chExt cx="460524" cy="411740"/>
          </a:xfrm>
        </p:grpSpPr>
        <p:sp>
          <p:nvSpPr>
            <p:cNvPr id="615" name="Google Shape;615;p24"/>
            <p:cNvSpPr/>
            <p:nvPr/>
          </p:nvSpPr>
          <p:spPr>
            <a:xfrm>
              <a:off x="5677337" y="1587099"/>
              <a:ext cx="218521" cy="211680"/>
            </a:xfrm>
            <a:custGeom>
              <a:avLst/>
              <a:gdLst/>
              <a:ahLst/>
              <a:cxnLst/>
              <a:rect l="l" t="t" r="r" b="b"/>
              <a:pathLst>
                <a:path w="218521" h="211680" extrusionOk="0">
                  <a:moveTo>
                    <a:pt x="56022" y="5400"/>
                  </a:moveTo>
                  <a:cubicBezTo>
                    <a:pt x="-20892" y="35425"/>
                    <a:pt x="-10124" y="163970"/>
                    <a:pt x="37401" y="194553"/>
                  </a:cubicBezTo>
                  <a:cubicBezTo>
                    <a:pt x="84885" y="225137"/>
                    <a:pt x="107919" y="209742"/>
                    <a:pt x="141195" y="187376"/>
                  </a:cubicBezTo>
                  <a:cubicBezTo>
                    <a:pt x="174430" y="165014"/>
                    <a:pt x="226124" y="188125"/>
                    <a:pt x="217583" y="113578"/>
                  </a:cubicBezTo>
                  <a:cubicBezTo>
                    <a:pt x="212239" y="66535"/>
                    <a:pt x="128322" y="-22831"/>
                    <a:pt x="56022" y="5400"/>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16" name="Google Shape;616;p24"/>
            <p:cNvSpPr/>
            <p:nvPr/>
          </p:nvSpPr>
          <p:spPr>
            <a:xfrm>
              <a:off x="5904081" y="1544431"/>
              <a:ext cx="80767" cy="116088"/>
            </a:xfrm>
            <a:custGeom>
              <a:avLst/>
              <a:gdLst/>
              <a:ahLst/>
              <a:cxnLst/>
              <a:rect l="l" t="t" r="r" b="b"/>
              <a:pathLst>
                <a:path w="80767" h="116088" extrusionOk="0">
                  <a:moveTo>
                    <a:pt x="76659" y="5470"/>
                  </a:moveTo>
                  <a:cubicBezTo>
                    <a:pt x="93135" y="23087"/>
                    <a:pt x="55447" y="52084"/>
                    <a:pt x="44841" y="70123"/>
                  </a:cubicBezTo>
                  <a:cubicBezTo>
                    <a:pt x="34235" y="88161"/>
                    <a:pt x="18690" y="125262"/>
                    <a:pt x="5452" y="114000"/>
                  </a:cubicBezTo>
                  <a:cubicBezTo>
                    <a:pt x="-7785" y="102742"/>
                    <a:pt x="5533" y="60941"/>
                    <a:pt x="19337" y="38721"/>
                  </a:cubicBezTo>
                  <a:cubicBezTo>
                    <a:pt x="33142" y="16501"/>
                    <a:pt x="60223" y="-12143"/>
                    <a:pt x="76659" y="5470"/>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17" name="Google Shape;617;p24"/>
            <p:cNvSpPr/>
            <p:nvPr/>
          </p:nvSpPr>
          <p:spPr>
            <a:xfrm>
              <a:off x="5524324" y="1605993"/>
              <a:ext cx="102681" cy="83121"/>
            </a:xfrm>
            <a:custGeom>
              <a:avLst/>
              <a:gdLst/>
              <a:ahLst/>
              <a:cxnLst/>
              <a:rect l="l" t="t" r="r" b="b"/>
              <a:pathLst>
                <a:path w="102681" h="83121" extrusionOk="0">
                  <a:moveTo>
                    <a:pt x="476" y="3115"/>
                  </a:moveTo>
                  <a:cubicBezTo>
                    <a:pt x="11608" y="-15797"/>
                    <a:pt x="116860" y="56648"/>
                    <a:pt x="101072" y="79317"/>
                  </a:cubicBezTo>
                  <a:cubicBezTo>
                    <a:pt x="85284" y="101987"/>
                    <a:pt x="-7418" y="16491"/>
                    <a:pt x="476" y="311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18" name="Google Shape;618;p24"/>
            <p:cNvSpPr/>
            <p:nvPr/>
          </p:nvSpPr>
          <p:spPr>
            <a:xfrm>
              <a:off x="5556034" y="1500567"/>
              <a:ext cx="107724" cy="131093"/>
            </a:xfrm>
            <a:custGeom>
              <a:avLst/>
              <a:gdLst/>
              <a:ahLst/>
              <a:cxnLst/>
              <a:rect l="l" t="t" r="r" b="b"/>
              <a:pathLst>
                <a:path w="107724" h="131093" extrusionOk="0">
                  <a:moveTo>
                    <a:pt x="1312" y="2498"/>
                  </a:moveTo>
                  <a:cubicBezTo>
                    <a:pt x="19731" y="-19642"/>
                    <a:pt x="126683" y="112238"/>
                    <a:pt x="104782" y="128698"/>
                  </a:cubicBezTo>
                  <a:cubicBezTo>
                    <a:pt x="75960" y="150380"/>
                    <a:pt x="-11723" y="18152"/>
                    <a:pt x="1312" y="2498"/>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19" name="Google Shape;619;p24"/>
            <p:cNvSpPr/>
            <p:nvPr/>
          </p:nvSpPr>
          <p:spPr>
            <a:xfrm>
              <a:off x="5743077" y="1387039"/>
              <a:ext cx="50874" cy="178475"/>
            </a:xfrm>
            <a:custGeom>
              <a:avLst/>
              <a:gdLst/>
              <a:ahLst/>
              <a:cxnLst/>
              <a:rect l="l" t="t" r="r" b="b"/>
              <a:pathLst>
                <a:path w="50874" h="178475" extrusionOk="0">
                  <a:moveTo>
                    <a:pt x="7648" y="710"/>
                  </a:moveTo>
                  <a:cubicBezTo>
                    <a:pt x="36957" y="-12794"/>
                    <a:pt x="68451" y="170715"/>
                    <a:pt x="39224" y="178269"/>
                  </a:cubicBezTo>
                  <a:cubicBezTo>
                    <a:pt x="11980" y="185305"/>
                    <a:pt x="-13078" y="10260"/>
                    <a:pt x="7648" y="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20" name="Google Shape;620;p24"/>
            <p:cNvSpPr/>
            <p:nvPr/>
          </p:nvSpPr>
          <p:spPr>
            <a:xfrm>
              <a:off x="5639361" y="1416157"/>
              <a:ext cx="79904" cy="165945"/>
            </a:xfrm>
            <a:custGeom>
              <a:avLst/>
              <a:gdLst/>
              <a:ahLst/>
              <a:cxnLst/>
              <a:rect l="l" t="t" r="r" b="b"/>
              <a:pathLst>
                <a:path w="79904" h="165945" extrusionOk="0">
                  <a:moveTo>
                    <a:pt x="3644" y="1483"/>
                  </a:moveTo>
                  <a:cubicBezTo>
                    <a:pt x="28985" y="-17563"/>
                    <a:pt x="101123" y="152871"/>
                    <a:pt x="73838" y="164882"/>
                  </a:cubicBezTo>
                  <a:cubicBezTo>
                    <a:pt x="37932" y="180706"/>
                    <a:pt x="-14289" y="14952"/>
                    <a:pt x="3644" y="1483"/>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nvGrpSpPr>
          <p:cNvPr id="621" name="Google Shape;621;p24"/>
          <p:cNvGrpSpPr/>
          <p:nvPr/>
        </p:nvGrpSpPr>
        <p:grpSpPr>
          <a:xfrm flipH="1">
            <a:off x="2484598" y="1340565"/>
            <a:ext cx="1451526" cy="1297804"/>
            <a:chOff x="5524324" y="1387039"/>
            <a:chExt cx="460524" cy="411740"/>
          </a:xfrm>
        </p:grpSpPr>
        <p:sp>
          <p:nvSpPr>
            <p:cNvPr id="622" name="Google Shape;622;p24"/>
            <p:cNvSpPr/>
            <p:nvPr/>
          </p:nvSpPr>
          <p:spPr>
            <a:xfrm>
              <a:off x="5677337" y="1587099"/>
              <a:ext cx="218521" cy="211680"/>
            </a:xfrm>
            <a:custGeom>
              <a:avLst/>
              <a:gdLst/>
              <a:ahLst/>
              <a:cxnLst/>
              <a:rect l="l" t="t" r="r" b="b"/>
              <a:pathLst>
                <a:path w="218521" h="211680" extrusionOk="0">
                  <a:moveTo>
                    <a:pt x="56022" y="5400"/>
                  </a:moveTo>
                  <a:cubicBezTo>
                    <a:pt x="-20892" y="35425"/>
                    <a:pt x="-10124" y="163970"/>
                    <a:pt x="37401" y="194553"/>
                  </a:cubicBezTo>
                  <a:cubicBezTo>
                    <a:pt x="84885" y="225137"/>
                    <a:pt x="107919" y="209742"/>
                    <a:pt x="141195" y="187376"/>
                  </a:cubicBezTo>
                  <a:cubicBezTo>
                    <a:pt x="174430" y="165014"/>
                    <a:pt x="226124" y="188125"/>
                    <a:pt x="217583" y="113578"/>
                  </a:cubicBezTo>
                  <a:cubicBezTo>
                    <a:pt x="212239" y="66535"/>
                    <a:pt x="128322" y="-22831"/>
                    <a:pt x="56022" y="5400"/>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23" name="Google Shape;623;p24"/>
            <p:cNvSpPr/>
            <p:nvPr/>
          </p:nvSpPr>
          <p:spPr>
            <a:xfrm>
              <a:off x="5904081" y="1544431"/>
              <a:ext cx="80767" cy="116088"/>
            </a:xfrm>
            <a:custGeom>
              <a:avLst/>
              <a:gdLst/>
              <a:ahLst/>
              <a:cxnLst/>
              <a:rect l="l" t="t" r="r" b="b"/>
              <a:pathLst>
                <a:path w="80767" h="116088" extrusionOk="0">
                  <a:moveTo>
                    <a:pt x="76659" y="5470"/>
                  </a:moveTo>
                  <a:cubicBezTo>
                    <a:pt x="93135" y="23087"/>
                    <a:pt x="55447" y="52084"/>
                    <a:pt x="44841" y="70123"/>
                  </a:cubicBezTo>
                  <a:cubicBezTo>
                    <a:pt x="34235" y="88161"/>
                    <a:pt x="18690" y="125262"/>
                    <a:pt x="5452" y="114000"/>
                  </a:cubicBezTo>
                  <a:cubicBezTo>
                    <a:pt x="-7785" y="102742"/>
                    <a:pt x="5533" y="60941"/>
                    <a:pt x="19337" y="38721"/>
                  </a:cubicBezTo>
                  <a:cubicBezTo>
                    <a:pt x="33142" y="16501"/>
                    <a:pt x="60223" y="-12143"/>
                    <a:pt x="76659" y="5470"/>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24" name="Google Shape;624;p24"/>
            <p:cNvSpPr/>
            <p:nvPr/>
          </p:nvSpPr>
          <p:spPr>
            <a:xfrm>
              <a:off x="5524324" y="1605993"/>
              <a:ext cx="102681" cy="83121"/>
            </a:xfrm>
            <a:custGeom>
              <a:avLst/>
              <a:gdLst/>
              <a:ahLst/>
              <a:cxnLst/>
              <a:rect l="l" t="t" r="r" b="b"/>
              <a:pathLst>
                <a:path w="102681" h="83121" extrusionOk="0">
                  <a:moveTo>
                    <a:pt x="476" y="3115"/>
                  </a:moveTo>
                  <a:cubicBezTo>
                    <a:pt x="11608" y="-15797"/>
                    <a:pt x="116860" y="56648"/>
                    <a:pt x="101072" y="79317"/>
                  </a:cubicBezTo>
                  <a:cubicBezTo>
                    <a:pt x="85284" y="101987"/>
                    <a:pt x="-7418" y="16491"/>
                    <a:pt x="476" y="3115"/>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25" name="Google Shape;625;p24"/>
            <p:cNvSpPr/>
            <p:nvPr/>
          </p:nvSpPr>
          <p:spPr>
            <a:xfrm>
              <a:off x="5556034" y="1500567"/>
              <a:ext cx="107724" cy="131093"/>
            </a:xfrm>
            <a:custGeom>
              <a:avLst/>
              <a:gdLst/>
              <a:ahLst/>
              <a:cxnLst/>
              <a:rect l="l" t="t" r="r" b="b"/>
              <a:pathLst>
                <a:path w="107724" h="131093" extrusionOk="0">
                  <a:moveTo>
                    <a:pt x="1312" y="2498"/>
                  </a:moveTo>
                  <a:cubicBezTo>
                    <a:pt x="19731" y="-19642"/>
                    <a:pt x="126683" y="112238"/>
                    <a:pt x="104782" y="128698"/>
                  </a:cubicBezTo>
                  <a:cubicBezTo>
                    <a:pt x="75960" y="150380"/>
                    <a:pt x="-11723" y="18152"/>
                    <a:pt x="1312" y="2498"/>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26" name="Google Shape;626;p24"/>
            <p:cNvSpPr/>
            <p:nvPr/>
          </p:nvSpPr>
          <p:spPr>
            <a:xfrm>
              <a:off x="5743077" y="1387039"/>
              <a:ext cx="50874" cy="178475"/>
            </a:xfrm>
            <a:custGeom>
              <a:avLst/>
              <a:gdLst/>
              <a:ahLst/>
              <a:cxnLst/>
              <a:rect l="l" t="t" r="r" b="b"/>
              <a:pathLst>
                <a:path w="50874" h="178475" extrusionOk="0">
                  <a:moveTo>
                    <a:pt x="7648" y="710"/>
                  </a:moveTo>
                  <a:cubicBezTo>
                    <a:pt x="36957" y="-12794"/>
                    <a:pt x="68451" y="170715"/>
                    <a:pt x="39224" y="178269"/>
                  </a:cubicBezTo>
                  <a:cubicBezTo>
                    <a:pt x="11980" y="185305"/>
                    <a:pt x="-13078" y="10260"/>
                    <a:pt x="7648" y="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27" name="Google Shape;627;p24"/>
            <p:cNvSpPr/>
            <p:nvPr/>
          </p:nvSpPr>
          <p:spPr>
            <a:xfrm>
              <a:off x="5639361" y="1416157"/>
              <a:ext cx="79904" cy="165945"/>
            </a:xfrm>
            <a:custGeom>
              <a:avLst/>
              <a:gdLst/>
              <a:ahLst/>
              <a:cxnLst/>
              <a:rect l="l" t="t" r="r" b="b"/>
              <a:pathLst>
                <a:path w="79904" h="165945" extrusionOk="0">
                  <a:moveTo>
                    <a:pt x="3644" y="1483"/>
                  </a:moveTo>
                  <a:cubicBezTo>
                    <a:pt x="28985" y="-17563"/>
                    <a:pt x="101123" y="152871"/>
                    <a:pt x="73838" y="164882"/>
                  </a:cubicBezTo>
                  <a:cubicBezTo>
                    <a:pt x="37932" y="180706"/>
                    <a:pt x="-14289" y="14952"/>
                    <a:pt x="3644" y="1483"/>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
        <p:nvSpPr>
          <p:cNvPr id="628" name="Google Shape;628;p24"/>
          <p:cNvSpPr txBox="1">
            <a:spLocks noGrp="1"/>
          </p:cNvSpPr>
          <p:nvPr>
            <p:ph type="title"/>
          </p:nvPr>
        </p:nvSpPr>
        <p:spPr>
          <a:prstGeom prst="rect">
            <a:avLst/>
          </a:prstGeom>
        </p:spPr>
        <p:txBody>
          <a:bodyPr spcFirstLastPara="1" wrap="square" lIns="121900" tIns="121900" rIns="121900" bIns="121900" anchor="t" anchorCtr="0">
            <a:noAutofit/>
          </a:bodyPr>
          <a:lstStyle/>
          <a:p>
            <a:pPr marL="0" lvl="0" indent="0" algn="ctr" rtl="0">
              <a:spcBef>
                <a:spcPts val="0"/>
              </a:spcBef>
              <a:spcAft>
                <a:spcPts val="0"/>
              </a:spcAft>
              <a:buSzPts val="990"/>
              <a:buNone/>
            </a:pPr>
            <a:r>
              <a:rPr lang="en"/>
              <a:t>Table of contents.</a:t>
            </a:r>
            <a:endParaRPr/>
          </a:p>
        </p:txBody>
      </p:sp>
      <p:sp>
        <p:nvSpPr>
          <p:cNvPr id="629" name="Google Shape;629;p24"/>
          <p:cNvSpPr txBox="1">
            <a:spLocks noGrp="1"/>
          </p:cNvSpPr>
          <p:nvPr>
            <p:ph type="subTitle" idx="1"/>
          </p:nvPr>
        </p:nvSpPr>
        <p:spPr>
          <a:prstGeom prst="rect">
            <a:avLst/>
          </a:prstGeom>
        </p:spPr>
        <p:txBody>
          <a:bodyPr spcFirstLastPara="1" wrap="square" lIns="121900" tIns="121900" rIns="121900" bIns="121900" anchor="t" anchorCtr="0">
            <a:noAutofit/>
          </a:bodyPr>
          <a:lstStyle/>
          <a:p>
            <a:pPr marL="0" lvl="0" indent="0" algn="ctr" rtl="0">
              <a:spcBef>
                <a:spcPts val="0"/>
              </a:spcBef>
              <a:spcAft>
                <a:spcPts val="0"/>
              </a:spcAft>
              <a:buSzPts val="852"/>
              <a:buNone/>
            </a:pPr>
            <a:r>
              <a:rPr lang="en"/>
              <a:t>01</a:t>
            </a:r>
            <a:endParaRPr/>
          </a:p>
        </p:txBody>
      </p:sp>
      <p:sp>
        <p:nvSpPr>
          <p:cNvPr id="630" name="Google Shape;630;p24"/>
          <p:cNvSpPr txBox="1">
            <a:spLocks noGrp="1"/>
          </p:cNvSpPr>
          <p:nvPr>
            <p:ph type="body" idx="2"/>
          </p:nvPr>
        </p:nvSpPr>
        <p:spPr>
          <a:prstGeom prst="rect">
            <a:avLst/>
          </a:prstGeom>
        </p:spPr>
        <p:txBody>
          <a:bodyPr spcFirstLastPara="1" wrap="square" lIns="121900" tIns="121900" rIns="121900" bIns="121900" anchor="t" anchorCtr="0">
            <a:normAutofit/>
          </a:bodyPr>
          <a:lstStyle/>
          <a:p>
            <a:pPr marL="0" lvl="0" indent="0" algn="ctr" rtl="0">
              <a:spcBef>
                <a:spcPts val="0"/>
              </a:spcBef>
              <a:spcAft>
                <a:spcPts val="1600"/>
              </a:spcAft>
              <a:buNone/>
            </a:pPr>
            <a:r>
              <a:rPr lang="en" dirty="0"/>
              <a:t>What are the first 1000 days?</a:t>
            </a:r>
            <a:endParaRPr dirty="0"/>
          </a:p>
        </p:txBody>
      </p:sp>
      <p:sp>
        <p:nvSpPr>
          <p:cNvPr id="631" name="Google Shape;631;p24"/>
          <p:cNvSpPr txBox="1">
            <a:spLocks noGrp="1"/>
          </p:cNvSpPr>
          <p:nvPr>
            <p:ph type="subTitle" idx="3"/>
          </p:nvPr>
        </p:nvSpPr>
        <p:spPr>
          <a:prstGeom prst="rect">
            <a:avLst/>
          </a:prstGeom>
        </p:spPr>
        <p:txBody>
          <a:bodyPr spcFirstLastPara="1" wrap="square" lIns="121900" tIns="121900" rIns="121900" bIns="121900" anchor="t" anchorCtr="0">
            <a:noAutofit/>
          </a:bodyPr>
          <a:lstStyle/>
          <a:p>
            <a:pPr marL="0" lvl="0" indent="0" algn="ctr" rtl="0">
              <a:spcBef>
                <a:spcPts val="0"/>
              </a:spcBef>
              <a:spcAft>
                <a:spcPts val="0"/>
              </a:spcAft>
              <a:buSzPts val="852"/>
              <a:buNone/>
            </a:pPr>
            <a:r>
              <a:rPr lang="en"/>
              <a:t>02</a:t>
            </a:r>
            <a:endParaRPr/>
          </a:p>
        </p:txBody>
      </p:sp>
      <p:sp>
        <p:nvSpPr>
          <p:cNvPr id="632" name="Google Shape;632;p24"/>
          <p:cNvSpPr txBox="1">
            <a:spLocks noGrp="1"/>
          </p:cNvSpPr>
          <p:nvPr>
            <p:ph type="body" idx="4"/>
          </p:nvPr>
        </p:nvSpPr>
        <p:spPr>
          <a:prstGeom prst="rect">
            <a:avLst/>
          </a:prstGeom>
        </p:spPr>
        <p:txBody>
          <a:bodyPr spcFirstLastPara="1" wrap="square" lIns="121900" tIns="121900" rIns="121900" bIns="121900" anchor="t" anchorCtr="0">
            <a:normAutofit/>
          </a:bodyPr>
          <a:lstStyle/>
          <a:p>
            <a:pPr marL="0" lvl="0" indent="0" algn="ctr" rtl="0">
              <a:spcBef>
                <a:spcPts val="0"/>
              </a:spcBef>
              <a:spcAft>
                <a:spcPts val="1600"/>
              </a:spcAft>
              <a:buNone/>
            </a:pPr>
            <a:r>
              <a:rPr lang="en-GB" dirty="0"/>
              <a:t>Exceptional caregiving</a:t>
            </a:r>
            <a:endParaRPr dirty="0"/>
          </a:p>
        </p:txBody>
      </p:sp>
      <p:sp>
        <p:nvSpPr>
          <p:cNvPr id="633" name="Google Shape;633;p24"/>
          <p:cNvSpPr txBox="1">
            <a:spLocks noGrp="1"/>
          </p:cNvSpPr>
          <p:nvPr>
            <p:ph type="subTitle" idx="5"/>
          </p:nvPr>
        </p:nvSpPr>
        <p:spPr>
          <a:prstGeom prst="rect">
            <a:avLst/>
          </a:prstGeom>
        </p:spPr>
        <p:txBody>
          <a:bodyPr spcFirstLastPara="1" wrap="square" lIns="121900" tIns="121900" rIns="121900" bIns="121900" anchor="t" anchorCtr="0">
            <a:noAutofit/>
          </a:bodyPr>
          <a:lstStyle/>
          <a:p>
            <a:pPr marL="0" lvl="0" indent="0" algn="ctr" rtl="0">
              <a:spcBef>
                <a:spcPts val="0"/>
              </a:spcBef>
              <a:spcAft>
                <a:spcPts val="0"/>
              </a:spcAft>
              <a:buSzPts val="852"/>
              <a:buNone/>
            </a:pPr>
            <a:r>
              <a:rPr lang="en"/>
              <a:t>03</a:t>
            </a:r>
            <a:endParaRPr/>
          </a:p>
        </p:txBody>
      </p:sp>
      <p:sp>
        <p:nvSpPr>
          <p:cNvPr id="3" name="Text Placeholder 2">
            <a:extLst>
              <a:ext uri="{FF2B5EF4-FFF2-40B4-BE49-F238E27FC236}">
                <a16:creationId xmlns:a16="http://schemas.microsoft.com/office/drawing/2014/main" id="{C44BAD22-5919-9D31-D66E-FA07DF610C5F}"/>
              </a:ext>
            </a:extLst>
          </p:cNvPr>
          <p:cNvSpPr>
            <a:spLocks noGrp="1"/>
          </p:cNvSpPr>
          <p:nvPr>
            <p:ph type="body" idx="6"/>
          </p:nvPr>
        </p:nvSpPr>
        <p:spPr/>
        <p:txBody>
          <a:bodyPr/>
          <a:lstStyle/>
          <a:p>
            <a:pPr marL="88900" indent="0">
              <a:buNone/>
            </a:pPr>
            <a:r>
              <a:rPr lang="en-GB" dirty="0"/>
              <a:t>Challenges</a:t>
            </a:r>
          </a:p>
        </p:txBody>
      </p:sp>
      <p:sp>
        <p:nvSpPr>
          <p:cNvPr id="635" name="Google Shape;635;p24"/>
          <p:cNvSpPr txBox="1">
            <a:spLocks noGrp="1"/>
          </p:cNvSpPr>
          <p:nvPr>
            <p:ph type="subTitle" idx="7"/>
          </p:nvPr>
        </p:nvSpPr>
        <p:spPr>
          <a:prstGeom prst="rect">
            <a:avLst/>
          </a:prstGeom>
        </p:spPr>
        <p:txBody>
          <a:bodyPr spcFirstLastPara="1" wrap="square" lIns="121900" tIns="121900" rIns="121900" bIns="121900" anchor="t" anchorCtr="0">
            <a:noAutofit/>
          </a:bodyPr>
          <a:lstStyle/>
          <a:p>
            <a:pPr marL="0" lvl="0" indent="0" algn="ctr" rtl="0">
              <a:spcBef>
                <a:spcPts val="0"/>
              </a:spcBef>
              <a:spcAft>
                <a:spcPts val="0"/>
              </a:spcAft>
              <a:buSzPts val="852"/>
              <a:buNone/>
            </a:pPr>
            <a:r>
              <a:rPr lang="en"/>
              <a:t>04</a:t>
            </a:r>
            <a:endParaRPr/>
          </a:p>
        </p:txBody>
      </p:sp>
      <p:sp>
        <p:nvSpPr>
          <p:cNvPr id="636" name="Google Shape;636;p24"/>
          <p:cNvSpPr txBox="1">
            <a:spLocks noGrp="1"/>
          </p:cNvSpPr>
          <p:nvPr>
            <p:ph type="body" idx="8"/>
          </p:nvPr>
        </p:nvSpPr>
        <p:spPr>
          <a:prstGeom prst="rect">
            <a:avLst/>
          </a:prstGeom>
        </p:spPr>
        <p:txBody>
          <a:bodyPr spcFirstLastPara="1" wrap="square" lIns="121900" tIns="121900" rIns="121900" bIns="121900" anchor="t" anchorCtr="0">
            <a:normAutofit/>
          </a:bodyPr>
          <a:lstStyle/>
          <a:p>
            <a:pPr marL="0" lvl="0" indent="0" algn="ctr" rtl="0">
              <a:spcBef>
                <a:spcPts val="0"/>
              </a:spcBef>
              <a:spcAft>
                <a:spcPts val="1600"/>
              </a:spcAft>
              <a:buNone/>
            </a:pPr>
            <a:r>
              <a:rPr lang="en-GB" dirty="0"/>
              <a:t>Professional Partnerships</a:t>
            </a:r>
            <a:endParaRPr dirty="0"/>
          </a:p>
        </p:txBody>
      </p:sp>
      <p:sp>
        <p:nvSpPr>
          <p:cNvPr id="637" name="Google Shape;637;p24"/>
          <p:cNvSpPr txBox="1">
            <a:spLocks noGrp="1"/>
          </p:cNvSpPr>
          <p:nvPr>
            <p:ph type="subTitle" idx="9"/>
          </p:nvPr>
        </p:nvSpPr>
        <p:spPr>
          <a:prstGeom prst="rect">
            <a:avLst/>
          </a:prstGeom>
        </p:spPr>
        <p:txBody>
          <a:bodyPr spcFirstLastPara="1" wrap="square" lIns="121900" tIns="121900" rIns="121900" bIns="121900" anchor="t" anchorCtr="0">
            <a:noAutofit/>
          </a:bodyPr>
          <a:lstStyle/>
          <a:p>
            <a:pPr marL="0" lvl="0" indent="0" algn="ctr" rtl="0">
              <a:spcBef>
                <a:spcPts val="0"/>
              </a:spcBef>
              <a:spcAft>
                <a:spcPts val="0"/>
              </a:spcAft>
              <a:buSzPts val="852"/>
              <a:buNone/>
            </a:pPr>
            <a:r>
              <a:rPr lang="en"/>
              <a:t>05</a:t>
            </a:r>
            <a:endParaRPr/>
          </a:p>
        </p:txBody>
      </p:sp>
      <p:sp>
        <p:nvSpPr>
          <p:cNvPr id="638" name="Google Shape;638;p24"/>
          <p:cNvSpPr txBox="1">
            <a:spLocks noGrp="1"/>
          </p:cNvSpPr>
          <p:nvPr>
            <p:ph type="body" idx="13"/>
          </p:nvPr>
        </p:nvSpPr>
        <p:spPr>
          <a:prstGeom prst="rect">
            <a:avLst/>
          </a:prstGeom>
        </p:spPr>
        <p:txBody>
          <a:bodyPr spcFirstLastPara="1" wrap="square" lIns="121900" tIns="121900" rIns="121900" bIns="121900" anchor="t" anchorCtr="0">
            <a:normAutofit/>
          </a:bodyPr>
          <a:lstStyle/>
          <a:p>
            <a:pPr marL="0" lvl="0" indent="0" algn="ctr" rtl="0">
              <a:spcBef>
                <a:spcPts val="0"/>
              </a:spcBef>
              <a:spcAft>
                <a:spcPts val="1600"/>
              </a:spcAft>
              <a:buNone/>
            </a:pPr>
            <a:r>
              <a:rPr lang="en" dirty="0"/>
              <a:t>Activities</a:t>
            </a:r>
            <a:endParaRPr dirty="0"/>
          </a:p>
        </p:txBody>
      </p:sp>
      <p:sp>
        <p:nvSpPr>
          <p:cNvPr id="639" name="Google Shape;639;p24"/>
          <p:cNvSpPr txBox="1">
            <a:spLocks noGrp="1"/>
          </p:cNvSpPr>
          <p:nvPr>
            <p:ph type="subTitle" idx="14"/>
          </p:nvPr>
        </p:nvSpPr>
        <p:spPr>
          <a:prstGeom prst="rect">
            <a:avLst/>
          </a:prstGeom>
        </p:spPr>
        <p:txBody>
          <a:bodyPr spcFirstLastPara="1" wrap="square" lIns="121900" tIns="121900" rIns="121900" bIns="121900" anchor="t" anchorCtr="0">
            <a:noAutofit/>
          </a:bodyPr>
          <a:lstStyle/>
          <a:p>
            <a:pPr marL="0" lvl="0" indent="0" algn="ctr" rtl="0">
              <a:spcBef>
                <a:spcPts val="0"/>
              </a:spcBef>
              <a:spcAft>
                <a:spcPts val="0"/>
              </a:spcAft>
              <a:buSzPts val="852"/>
              <a:buNone/>
            </a:pPr>
            <a:r>
              <a:rPr lang="en"/>
              <a:t>06</a:t>
            </a:r>
            <a:endParaRPr/>
          </a:p>
        </p:txBody>
      </p:sp>
      <p:sp>
        <p:nvSpPr>
          <p:cNvPr id="640" name="Google Shape;640;p24"/>
          <p:cNvSpPr txBox="1">
            <a:spLocks noGrp="1"/>
          </p:cNvSpPr>
          <p:nvPr>
            <p:ph type="body" idx="15"/>
          </p:nvPr>
        </p:nvSpPr>
        <p:spPr>
          <a:prstGeom prst="rect">
            <a:avLst/>
          </a:prstGeom>
        </p:spPr>
        <p:txBody>
          <a:bodyPr spcFirstLastPara="1" wrap="square" lIns="121900" tIns="121900" rIns="121900" bIns="121900" anchor="t" anchorCtr="0">
            <a:normAutofit/>
          </a:bodyPr>
          <a:lstStyle/>
          <a:p>
            <a:pPr marL="0" lvl="0" indent="0" algn="ctr" rtl="0">
              <a:spcBef>
                <a:spcPts val="0"/>
              </a:spcBef>
              <a:spcAft>
                <a:spcPts val="1600"/>
              </a:spcAft>
              <a:buNone/>
            </a:pPr>
            <a:r>
              <a:rPr lang="en-GB" dirty="0"/>
              <a:t>International approaches</a:t>
            </a:r>
            <a:endParaRPr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58"/>
        <p:cNvGrpSpPr/>
        <p:nvPr/>
      </p:nvGrpSpPr>
      <p:grpSpPr>
        <a:xfrm>
          <a:off x="0" y="0"/>
          <a:ext cx="0" cy="0"/>
          <a:chOff x="0" y="0"/>
          <a:chExt cx="0" cy="0"/>
        </a:xfrm>
      </p:grpSpPr>
      <p:sp>
        <p:nvSpPr>
          <p:cNvPr id="659" name="Google Shape;659;p26"/>
          <p:cNvSpPr txBox="1">
            <a:spLocks noGrp="1"/>
          </p:cNvSpPr>
          <p:nvPr>
            <p:ph type="title"/>
          </p:nvPr>
        </p:nvSpPr>
        <p:spPr>
          <a:xfrm>
            <a:off x="1534649" y="770820"/>
            <a:ext cx="7895100" cy="989400"/>
          </a:xfrm>
          <a:prstGeom prst="rect">
            <a:avLst/>
          </a:prstGeom>
        </p:spPr>
        <p:txBody>
          <a:bodyPr spcFirstLastPara="1" wrap="square" lIns="121900" tIns="121900" rIns="121900" bIns="121900" anchor="t" anchorCtr="0">
            <a:noAutofit/>
          </a:bodyPr>
          <a:lstStyle/>
          <a:p>
            <a:pPr marL="0" lvl="0" indent="0" algn="ctr" rtl="0">
              <a:spcBef>
                <a:spcPts val="0"/>
              </a:spcBef>
              <a:spcAft>
                <a:spcPts val="0"/>
              </a:spcAft>
              <a:buNone/>
            </a:pPr>
            <a:r>
              <a:rPr lang="en" sz="3600" dirty="0"/>
              <a:t>What are the first 1000 days?</a:t>
            </a:r>
            <a:endParaRPr sz="3600" dirty="0"/>
          </a:p>
        </p:txBody>
      </p:sp>
      <p:sp>
        <p:nvSpPr>
          <p:cNvPr id="660" name="Google Shape;660;p26"/>
          <p:cNvSpPr txBox="1">
            <a:spLocks noGrp="1"/>
          </p:cNvSpPr>
          <p:nvPr>
            <p:ph type="body" idx="1"/>
          </p:nvPr>
        </p:nvSpPr>
        <p:spPr>
          <a:xfrm>
            <a:off x="1374629" y="1600200"/>
            <a:ext cx="8055120" cy="5372100"/>
          </a:xfrm>
          <a:prstGeom prst="rect">
            <a:avLst/>
          </a:prstGeom>
        </p:spPr>
        <p:txBody>
          <a:bodyPr spcFirstLastPara="1" wrap="square" lIns="121900" tIns="121900" rIns="121900" bIns="121900" anchor="t" anchorCtr="0">
            <a:normAutofit fontScale="85000" lnSpcReduction="10000"/>
          </a:bodyPr>
          <a:lstStyle/>
          <a:p>
            <a:pPr marL="0" indent="0">
              <a:buNone/>
            </a:pPr>
            <a:r>
              <a:rPr lang="en-US" sz="1800" kern="12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The first 1000 days refers to the development of the child from conception to their second birthday. </a:t>
            </a:r>
            <a:r>
              <a:rPr lang="en-US" sz="1800" kern="1200" dirty="0" err="1">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Karakochuk</a:t>
            </a:r>
            <a:r>
              <a:rPr lang="en-US" sz="1800" kern="12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 </a:t>
            </a:r>
            <a:r>
              <a:rPr lang="en-US" sz="1800" i="1" kern="12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et al</a:t>
            </a:r>
            <a:r>
              <a:rPr lang="en-US" sz="1800" kern="12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 (2018) identifies that during this time a child’s physical growth, brain development and emotional wellbeing is fundamental. The first 1000 days are </a:t>
            </a:r>
            <a:r>
              <a:rPr lang="en-US" sz="1800" kern="1200" dirty="0" err="1">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catagorised</a:t>
            </a:r>
            <a:r>
              <a:rPr lang="en-US" sz="1800" kern="12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 into 3 stages, pregnancy 270 days from conception to birth, infancy 180 days from birth and toddler years 550 days following infancy. Development begins during pregnancy where a mother needs the correct nutrients such as iron and folate to support the growth and development of the baby. </a:t>
            </a:r>
            <a:r>
              <a:rPr lang="en-US" sz="1800" kern="1200" dirty="0" err="1">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Likhar</a:t>
            </a:r>
            <a:r>
              <a:rPr lang="en-US" sz="1800" kern="12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 and Patil (2022) identify that malnutrition during pregnancy can lead to numerous health problems including obesity and impaired growth. Research within this article shows that this will also have a huge impact on the child’s ability to learn and thrive when they are born. NHS Wales (2023) highlights the importance of receiving prenatal care as early as possible to help </a:t>
            </a:r>
            <a:r>
              <a:rPr lang="en-US" sz="1800" kern="1200" dirty="0">
                <a:solidFill>
                  <a:srgbClr val="000000"/>
                </a:solidFill>
                <a:latin typeface="Aptos" panose="020B0004020202020204" pitchFamily="34" charset="0"/>
                <a:ea typeface="Times New Roman" panose="02020603050405020304" pitchFamily="18" charset="0"/>
                <a:cs typeface="Times New Roman" panose="02020603050405020304" pitchFamily="18" charset="0"/>
              </a:rPr>
              <a:t>mothers</a:t>
            </a:r>
            <a:r>
              <a:rPr lang="en-US" sz="1800" kern="12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 achieve a healthy pregnancy and identify any potential health issues with mother or baby. Prenatal care helps to prevent babies being born with low birth weight.  A midwife carries out regular antenatal checks and tests to check for health conditions such as spina bifida, downs syndrome and sickle cell. A midwife also provides lifestyle and nutritional support to help new mothers feel prepared. During pregnancy, a mother's weight and lifestyle choices influence how the baby’s metabolism, immune system and organs develop. When the baby is born it is strongly recommended that they receive colostrum from their mother’s breast milk. This acts as the baby’s first vaccination as it prevents diseases and is also proven to raise IQ. During infancy, the brain continues to develop rapidly, age-appropriate nutrition becomes fundamental in providing nutrients to support this growth and development.  </a:t>
            </a:r>
            <a:endParaRPr lang="en-GB" sz="1800" dirty="0">
              <a:effectLst/>
              <a:latin typeface="Times New Roman" panose="02020603050405020304" pitchFamily="18" charset="0"/>
              <a:ea typeface="Times New Roman" panose="02020603050405020304" pitchFamily="18" charset="0"/>
            </a:endParaRPr>
          </a:p>
          <a:p>
            <a:pPr marL="0" lvl="0" indent="0" algn="ctr" rtl="0">
              <a:spcBef>
                <a:spcPts val="0"/>
              </a:spcBef>
              <a:spcAft>
                <a:spcPts val="0"/>
              </a:spcAft>
              <a:buNone/>
            </a:pPr>
            <a:endParaRPr sz="14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658">
          <a:extLst>
            <a:ext uri="{FF2B5EF4-FFF2-40B4-BE49-F238E27FC236}">
              <a16:creationId xmlns:a16="http://schemas.microsoft.com/office/drawing/2014/main" id="{68B9BD06-5E38-A565-F0A5-8A5EA24BF5E1}"/>
            </a:ext>
          </a:extLst>
        </p:cNvPr>
        <p:cNvGrpSpPr/>
        <p:nvPr/>
      </p:nvGrpSpPr>
      <p:grpSpPr>
        <a:xfrm>
          <a:off x="0" y="0"/>
          <a:ext cx="0" cy="0"/>
          <a:chOff x="0" y="0"/>
          <a:chExt cx="0" cy="0"/>
        </a:xfrm>
      </p:grpSpPr>
      <p:sp>
        <p:nvSpPr>
          <p:cNvPr id="659" name="Google Shape;659;p26">
            <a:extLst>
              <a:ext uri="{FF2B5EF4-FFF2-40B4-BE49-F238E27FC236}">
                <a16:creationId xmlns:a16="http://schemas.microsoft.com/office/drawing/2014/main" id="{24CC6210-42D8-1F16-A848-402D48BE71C7}"/>
              </a:ext>
            </a:extLst>
          </p:cNvPr>
          <p:cNvSpPr txBox="1">
            <a:spLocks noGrp="1"/>
          </p:cNvSpPr>
          <p:nvPr>
            <p:ph type="title"/>
          </p:nvPr>
        </p:nvSpPr>
        <p:spPr>
          <a:xfrm>
            <a:off x="1005825" y="535419"/>
            <a:ext cx="7895100" cy="989400"/>
          </a:xfrm>
          <a:prstGeom prst="rect">
            <a:avLst/>
          </a:prstGeom>
        </p:spPr>
        <p:txBody>
          <a:bodyPr spcFirstLastPara="1" wrap="square" lIns="121900" tIns="121900" rIns="121900" bIns="121900" anchor="t" anchorCtr="0">
            <a:noAutofit/>
          </a:bodyPr>
          <a:lstStyle/>
          <a:p>
            <a:pPr marL="0" lvl="0" indent="0" algn="ctr" rtl="0">
              <a:spcBef>
                <a:spcPts val="0"/>
              </a:spcBef>
              <a:spcAft>
                <a:spcPts val="0"/>
              </a:spcAft>
              <a:buNone/>
            </a:pPr>
            <a:r>
              <a:rPr lang="en" sz="3600" dirty="0"/>
              <a:t>Why is it important?</a:t>
            </a:r>
            <a:endParaRPr sz="3600" dirty="0"/>
          </a:p>
        </p:txBody>
      </p:sp>
      <p:sp>
        <p:nvSpPr>
          <p:cNvPr id="660" name="Google Shape;660;p26">
            <a:extLst>
              <a:ext uri="{FF2B5EF4-FFF2-40B4-BE49-F238E27FC236}">
                <a16:creationId xmlns:a16="http://schemas.microsoft.com/office/drawing/2014/main" id="{7EA33758-EC95-B814-8CA9-4984D4E8FB78}"/>
              </a:ext>
            </a:extLst>
          </p:cNvPr>
          <p:cNvSpPr txBox="1">
            <a:spLocks noGrp="1"/>
          </p:cNvSpPr>
          <p:nvPr>
            <p:ph type="body" idx="1"/>
          </p:nvPr>
        </p:nvSpPr>
        <p:spPr>
          <a:xfrm>
            <a:off x="1234440" y="1410711"/>
            <a:ext cx="8089395" cy="5195829"/>
          </a:xfrm>
          <a:prstGeom prst="rect">
            <a:avLst/>
          </a:prstGeom>
        </p:spPr>
        <p:txBody>
          <a:bodyPr spcFirstLastPara="1" wrap="square" lIns="121900" tIns="121900" rIns="121900" bIns="121900" anchor="t" anchorCtr="0">
            <a:normAutofit/>
          </a:bodyPr>
          <a:lstStyle/>
          <a:p>
            <a:pPr marL="0" indent="0">
              <a:buNone/>
            </a:pPr>
            <a:r>
              <a:rPr lang="en-US" sz="1500" kern="12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The first 1000 days are vital for ensuring a child can grow and develop healthily.  The HM Government (2021) identifies that for children to thrive in school and develop relationships they need to have received healthy brain development in their early years. During the first 1000 days, brain development occurs at its fastest rate during any time of your life. A child’s brain doubles in size during the first year and 80% of brain growth happens by the age of two. Providing a stimulating environment and positive learning experiences is optimal for brain development. According to HM Government (2021) a baby’s brain develops and learns to adapt to the environment through experiences. Engaging with babies through talking, singing, reading and playing are important ways to support connections in the brain. Repeated connections develop memory and enable babies to learn, feel safe and loved by their caregivers. Shonkoff et al (2015) identifies that infants who experience trauma can suffer significant harm on the development of their brain.</a:t>
            </a:r>
            <a:r>
              <a:rPr lang="en-US" sz="1500" dirty="0">
                <a:effectLst/>
                <a:latin typeface="Aptos" panose="020B0004020202020204" pitchFamily="34" charset="0"/>
                <a:ea typeface="Times New Roman" panose="02020603050405020304" pitchFamily="18" charset="0"/>
              </a:rPr>
              <a:t> </a:t>
            </a:r>
            <a:r>
              <a:rPr lang="en-GB" sz="1500" dirty="0">
                <a:effectLst/>
                <a:latin typeface="Aptos" panose="020B0004020202020204" pitchFamily="34" charset="0"/>
                <a:ea typeface="Times New Roman" panose="02020603050405020304" pitchFamily="18" charset="0"/>
              </a:rPr>
              <a:t>This is supported by </a:t>
            </a:r>
            <a:r>
              <a:rPr lang="en-GB" sz="1500" dirty="0">
                <a:effectLst/>
                <a:latin typeface="Aptos" panose="020B0004020202020204" pitchFamily="34" charset="0"/>
                <a:ea typeface="Times New Roman" panose="02020603050405020304" pitchFamily="18" charset="0"/>
                <a:cs typeface="Arial" panose="020B0604020202020204" pitchFamily="34" charset="0"/>
              </a:rPr>
              <a:t>Gerhart (2015) who highlights that stress and neglect has a significant impact on a baby or child’s developing nervous system and emotional development. Babies need to experience love and positive relationships early on to support cognitive and emotional development. This is supported by Bowlby’s attachment theory. Bowlby identifies those early relationships created by identifying and responding to needs of the child build emotional resilience and shape a child’s social and emotional development. </a:t>
            </a:r>
            <a:endParaRPr lang="en-GB" sz="1500" dirty="0">
              <a:effectLst/>
              <a:latin typeface="Aptos" panose="020B0004020202020204" pitchFamily="34" charset="0"/>
              <a:ea typeface="Times New Roman" panose="02020603050405020304" pitchFamily="18" charset="0"/>
            </a:endParaRPr>
          </a:p>
          <a:p>
            <a:pPr marL="0" lvl="0" indent="0" algn="ctr" rtl="0">
              <a:spcBef>
                <a:spcPts val="0"/>
              </a:spcBef>
              <a:spcAft>
                <a:spcPts val="0"/>
              </a:spcAft>
              <a:buNone/>
            </a:pPr>
            <a:endParaRPr dirty="0"/>
          </a:p>
        </p:txBody>
      </p:sp>
    </p:spTree>
    <p:extLst>
      <p:ext uri="{BB962C8B-B14F-4D97-AF65-F5344CB8AC3E}">
        <p14:creationId xmlns:p14="http://schemas.microsoft.com/office/powerpoint/2010/main" val="42364417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664"/>
        <p:cNvGrpSpPr/>
        <p:nvPr/>
      </p:nvGrpSpPr>
      <p:grpSpPr>
        <a:xfrm>
          <a:off x="0" y="0"/>
          <a:ext cx="0" cy="0"/>
          <a:chOff x="0" y="0"/>
          <a:chExt cx="0" cy="0"/>
        </a:xfrm>
      </p:grpSpPr>
      <p:sp>
        <p:nvSpPr>
          <p:cNvPr id="666" name="Google Shape;666;p27"/>
          <p:cNvSpPr txBox="1">
            <a:spLocks noGrp="1"/>
          </p:cNvSpPr>
          <p:nvPr>
            <p:ph type="title"/>
          </p:nvPr>
        </p:nvSpPr>
        <p:spPr>
          <a:xfrm>
            <a:off x="6373359" y="426704"/>
            <a:ext cx="5189952" cy="4679400"/>
          </a:xfrm>
          <a:prstGeom prst="rect">
            <a:avLst/>
          </a:prstGeom>
        </p:spPr>
        <p:txBody>
          <a:bodyPr spcFirstLastPara="1" wrap="square" lIns="121900" tIns="121900" rIns="121900" bIns="121900" anchor="ctr" anchorCtr="0">
            <a:normAutofit/>
          </a:bodyPr>
          <a:lstStyle/>
          <a:p>
            <a:pPr marL="0" lvl="0" indent="0" algn="l" rtl="0">
              <a:spcBef>
                <a:spcPts val="0"/>
              </a:spcBef>
              <a:spcAft>
                <a:spcPts val="0"/>
              </a:spcAft>
              <a:buNone/>
            </a:pPr>
            <a:r>
              <a:rPr lang="en-GB" dirty="0"/>
              <a:t> </a:t>
            </a:r>
            <a:r>
              <a:rPr lang="en-GB" sz="5400" dirty="0"/>
              <a:t>Caregiving</a:t>
            </a:r>
            <a:endParaRPr sz="5400" dirty="0"/>
          </a:p>
        </p:txBody>
      </p:sp>
      <p:sp>
        <p:nvSpPr>
          <p:cNvPr id="667" name="Google Shape;667;p27"/>
          <p:cNvSpPr txBox="1">
            <a:spLocks noGrp="1"/>
          </p:cNvSpPr>
          <p:nvPr>
            <p:ph type="body" idx="1"/>
          </p:nvPr>
        </p:nvSpPr>
        <p:spPr>
          <a:prstGeom prst="rect">
            <a:avLst/>
          </a:prstGeom>
        </p:spPr>
        <p:txBody>
          <a:bodyPr spcFirstLastPara="1" wrap="square" lIns="121900" tIns="121900" rIns="121900" bIns="121900" anchor="t" anchorCtr="0">
            <a:normAutofit/>
          </a:bodyPr>
          <a:lstStyle/>
          <a:p>
            <a:pPr marL="0" lvl="0" indent="0" algn="l" rtl="0">
              <a:spcBef>
                <a:spcPts val="0"/>
              </a:spcBef>
              <a:spcAft>
                <a:spcPts val="0"/>
              </a:spcAft>
              <a:buNone/>
            </a:pPr>
            <a:r>
              <a:rPr lang="en-GB" sz="1400" dirty="0">
                <a:latin typeface="Aptos" panose="020B0004020202020204" pitchFamily="34" charset="0"/>
              </a:rPr>
              <a:t> </a:t>
            </a:r>
          </a:p>
          <a:p>
            <a:pPr marL="0" lvl="0" indent="0" algn="l" rtl="0">
              <a:spcBef>
                <a:spcPts val="0"/>
              </a:spcBef>
              <a:spcAft>
                <a:spcPts val="0"/>
              </a:spcAft>
              <a:buNone/>
            </a:pPr>
            <a:r>
              <a:rPr lang="en-GB" sz="1600" dirty="0">
                <a:latin typeface="Aptos" panose="020B0004020202020204" pitchFamily="34" charset="0"/>
              </a:rPr>
              <a:t>     (Source: Online Expatica, 2000)</a:t>
            </a:r>
            <a:endParaRPr sz="1600" dirty="0">
              <a:latin typeface="Aptos" panose="020B0004020202020204" pitchFamily="34" charset="0"/>
            </a:endParaRPr>
          </a:p>
        </p:txBody>
      </p:sp>
      <p:grpSp>
        <p:nvGrpSpPr>
          <p:cNvPr id="668" name="Google Shape;668;p27"/>
          <p:cNvGrpSpPr/>
          <p:nvPr/>
        </p:nvGrpSpPr>
        <p:grpSpPr>
          <a:xfrm rot="1455684">
            <a:off x="5859073" y="4331193"/>
            <a:ext cx="1028571" cy="1039033"/>
            <a:chOff x="4709886" y="2152405"/>
            <a:chExt cx="228790" cy="231117"/>
          </a:xfrm>
        </p:grpSpPr>
        <p:sp>
          <p:nvSpPr>
            <p:cNvPr id="669" name="Google Shape;669;p27"/>
            <p:cNvSpPr/>
            <p:nvPr/>
          </p:nvSpPr>
          <p:spPr>
            <a:xfrm>
              <a:off x="4738843" y="2325110"/>
              <a:ext cx="54687" cy="58412"/>
            </a:xfrm>
            <a:custGeom>
              <a:avLst/>
              <a:gdLst/>
              <a:ahLst/>
              <a:cxnLst/>
              <a:rect l="l" t="t" r="r" b="b"/>
              <a:pathLst>
                <a:path w="54687" h="58412" extrusionOk="0">
                  <a:moveTo>
                    <a:pt x="2725" y="55515"/>
                  </a:moveTo>
                  <a:cubicBezTo>
                    <a:pt x="16327" y="68761"/>
                    <a:pt x="69843" y="33773"/>
                    <a:pt x="50533" y="7723"/>
                  </a:cubicBezTo>
                  <a:cubicBezTo>
                    <a:pt x="28552" y="-21922"/>
                    <a:pt x="-10674" y="42415"/>
                    <a:pt x="2725" y="55515"/>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70" name="Google Shape;670;p27"/>
            <p:cNvSpPr/>
            <p:nvPr/>
          </p:nvSpPr>
          <p:spPr>
            <a:xfrm>
              <a:off x="4709886" y="2168969"/>
              <a:ext cx="72786" cy="47113"/>
            </a:xfrm>
            <a:custGeom>
              <a:avLst/>
              <a:gdLst/>
              <a:ahLst/>
              <a:cxnLst/>
              <a:rect l="l" t="t" r="r" b="b"/>
              <a:pathLst>
                <a:path w="72786" h="47113" extrusionOk="0">
                  <a:moveTo>
                    <a:pt x="2860" y="6226"/>
                  </a:moveTo>
                  <a:cubicBezTo>
                    <a:pt x="-14831" y="28701"/>
                    <a:pt x="54675" y="64681"/>
                    <a:pt x="71232" y="37186"/>
                  </a:cubicBezTo>
                  <a:cubicBezTo>
                    <a:pt x="83660" y="16573"/>
                    <a:pt x="17959" y="-13003"/>
                    <a:pt x="2860" y="6226"/>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71" name="Google Shape;671;p27"/>
            <p:cNvSpPr/>
            <p:nvPr/>
          </p:nvSpPr>
          <p:spPr>
            <a:xfrm>
              <a:off x="4821912" y="2328986"/>
              <a:ext cx="41394" cy="54536"/>
            </a:xfrm>
            <a:custGeom>
              <a:avLst/>
              <a:gdLst/>
              <a:ahLst/>
              <a:cxnLst/>
              <a:rect l="l" t="t" r="r" b="b"/>
              <a:pathLst>
                <a:path w="41394" h="54536" extrusionOk="0">
                  <a:moveTo>
                    <a:pt x="7582" y="53327"/>
                  </a:moveTo>
                  <a:cubicBezTo>
                    <a:pt x="21021" y="62152"/>
                    <a:pt x="59317" y="20371"/>
                    <a:pt x="31506" y="3231"/>
                  </a:cubicBezTo>
                  <a:cubicBezTo>
                    <a:pt x="3736" y="-13904"/>
                    <a:pt x="-9421" y="42158"/>
                    <a:pt x="7582" y="53327"/>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72" name="Google Shape;672;p27"/>
            <p:cNvSpPr/>
            <p:nvPr/>
          </p:nvSpPr>
          <p:spPr>
            <a:xfrm>
              <a:off x="4796325" y="2232593"/>
              <a:ext cx="37941" cy="63389"/>
            </a:xfrm>
            <a:custGeom>
              <a:avLst/>
              <a:gdLst/>
              <a:ahLst/>
              <a:cxnLst/>
              <a:rect l="l" t="t" r="r" b="b"/>
              <a:pathLst>
                <a:path w="37941" h="63389" extrusionOk="0">
                  <a:moveTo>
                    <a:pt x="7906" y="63269"/>
                  </a:moveTo>
                  <a:cubicBezTo>
                    <a:pt x="16245" y="64480"/>
                    <a:pt x="21346" y="56335"/>
                    <a:pt x="26487" y="47190"/>
                  </a:cubicBezTo>
                  <a:cubicBezTo>
                    <a:pt x="31669" y="38066"/>
                    <a:pt x="36890" y="27950"/>
                    <a:pt x="37862" y="18724"/>
                  </a:cubicBezTo>
                  <a:cubicBezTo>
                    <a:pt x="39562" y="2576"/>
                    <a:pt x="13493" y="-9208"/>
                    <a:pt x="3048" y="9769"/>
                  </a:cubicBezTo>
                  <a:cubicBezTo>
                    <a:pt x="-29" y="15315"/>
                    <a:pt x="-231" y="28739"/>
                    <a:pt x="134" y="41066"/>
                  </a:cubicBezTo>
                  <a:cubicBezTo>
                    <a:pt x="498" y="52020"/>
                    <a:pt x="781" y="62237"/>
                    <a:pt x="7906" y="63269"/>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dirty="0">
                <a:solidFill>
                  <a:srgbClr val="000000"/>
                </a:solidFill>
                <a:latin typeface="Arial"/>
                <a:ea typeface="Arial"/>
                <a:cs typeface="Arial"/>
                <a:sym typeface="Arial"/>
              </a:endParaRPr>
            </a:p>
          </p:txBody>
        </p:sp>
        <p:sp>
          <p:nvSpPr>
            <p:cNvPr id="673" name="Google Shape;673;p27"/>
            <p:cNvSpPr/>
            <p:nvPr/>
          </p:nvSpPr>
          <p:spPr>
            <a:xfrm>
              <a:off x="4858542" y="2152405"/>
              <a:ext cx="50760" cy="80241"/>
            </a:xfrm>
            <a:custGeom>
              <a:avLst/>
              <a:gdLst/>
              <a:ahLst/>
              <a:cxnLst/>
              <a:rect l="l" t="t" r="r" b="b"/>
              <a:pathLst>
                <a:path w="50760" h="80241" extrusionOk="0">
                  <a:moveTo>
                    <a:pt x="7668" y="79415"/>
                  </a:moveTo>
                  <a:cubicBezTo>
                    <a:pt x="17991" y="83099"/>
                    <a:pt x="25318" y="73877"/>
                    <a:pt x="32848" y="63388"/>
                  </a:cubicBezTo>
                  <a:cubicBezTo>
                    <a:pt x="40377" y="52916"/>
                    <a:pt x="48109" y="41184"/>
                    <a:pt x="50416" y="29518"/>
                  </a:cubicBezTo>
                  <a:cubicBezTo>
                    <a:pt x="54384" y="9095"/>
                    <a:pt x="23051" y="-12761"/>
                    <a:pt x="7709" y="9079"/>
                  </a:cubicBezTo>
                  <a:cubicBezTo>
                    <a:pt x="3256" y="15467"/>
                    <a:pt x="1434" y="32744"/>
                    <a:pt x="503" y="48759"/>
                  </a:cubicBezTo>
                  <a:cubicBezTo>
                    <a:pt x="-347" y="62992"/>
                    <a:pt x="-1197" y="76266"/>
                    <a:pt x="7668" y="79415"/>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74" name="Google Shape;674;p27"/>
            <p:cNvSpPr/>
            <p:nvPr/>
          </p:nvSpPr>
          <p:spPr>
            <a:xfrm>
              <a:off x="4858963" y="2232593"/>
              <a:ext cx="79713" cy="49126"/>
            </a:xfrm>
            <a:custGeom>
              <a:avLst/>
              <a:gdLst/>
              <a:ahLst/>
              <a:cxnLst/>
              <a:rect l="l" t="t" r="r" b="b"/>
              <a:pathLst>
                <a:path w="79713" h="49126" extrusionOk="0">
                  <a:moveTo>
                    <a:pt x="1215" y="41869"/>
                  </a:moveTo>
                  <a:cubicBezTo>
                    <a:pt x="6761" y="50528"/>
                    <a:pt x="19149" y="49662"/>
                    <a:pt x="32629" y="48172"/>
                  </a:cubicBezTo>
                  <a:cubicBezTo>
                    <a:pt x="46069" y="46683"/>
                    <a:pt x="60561" y="44582"/>
                    <a:pt x="70681" y="39096"/>
                  </a:cubicBezTo>
                  <a:cubicBezTo>
                    <a:pt x="88371" y="29498"/>
                    <a:pt x="79101" y="-3097"/>
                    <a:pt x="51372" y="239"/>
                  </a:cubicBezTo>
                  <a:cubicBezTo>
                    <a:pt x="43275" y="1214"/>
                    <a:pt x="29512" y="10314"/>
                    <a:pt x="17367" y="19212"/>
                  </a:cubicBezTo>
                  <a:cubicBezTo>
                    <a:pt x="6559" y="27118"/>
                    <a:pt x="-3561" y="34465"/>
                    <a:pt x="1215" y="41869"/>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pic>
        <p:nvPicPr>
          <p:cNvPr id="1026" name="Picture 2" descr="Childcare UK">
            <a:extLst>
              <a:ext uri="{FF2B5EF4-FFF2-40B4-BE49-F238E27FC236}">
                <a16:creationId xmlns:a16="http://schemas.microsoft.com/office/drawing/2014/main" id="{50B67FED-C554-3568-BC6C-EDDCE751E49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8584" y="1004701"/>
            <a:ext cx="5958473" cy="4056840"/>
          </a:xfrm>
          <a:prstGeom prst="rect">
            <a:avLst/>
          </a:prstGeom>
          <a:noFill/>
          <a:effectLst>
            <a:softEdge rad="431800"/>
          </a:effectLst>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658">
          <a:extLst>
            <a:ext uri="{FF2B5EF4-FFF2-40B4-BE49-F238E27FC236}">
              <a16:creationId xmlns:a16="http://schemas.microsoft.com/office/drawing/2014/main" id="{6DBC4ED6-2DA1-A8CA-7083-16466D40AC5E}"/>
            </a:ext>
          </a:extLst>
        </p:cNvPr>
        <p:cNvGrpSpPr/>
        <p:nvPr/>
      </p:nvGrpSpPr>
      <p:grpSpPr>
        <a:xfrm>
          <a:off x="0" y="0"/>
          <a:ext cx="0" cy="0"/>
          <a:chOff x="0" y="0"/>
          <a:chExt cx="0" cy="0"/>
        </a:xfrm>
      </p:grpSpPr>
      <p:sp>
        <p:nvSpPr>
          <p:cNvPr id="659" name="Google Shape;659;p26">
            <a:extLst>
              <a:ext uri="{FF2B5EF4-FFF2-40B4-BE49-F238E27FC236}">
                <a16:creationId xmlns:a16="http://schemas.microsoft.com/office/drawing/2014/main" id="{402F386E-4ADD-E3B0-1A00-FB9CF0B36471}"/>
              </a:ext>
            </a:extLst>
          </p:cNvPr>
          <p:cNvSpPr txBox="1">
            <a:spLocks noGrp="1"/>
          </p:cNvSpPr>
          <p:nvPr>
            <p:ph type="title"/>
          </p:nvPr>
        </p:nvSpPr>
        <p:spPr>
          <a:xfrm>
            <a:off x="1305008" y="1059737"/>
            <a:ext cx="8126745" cy="989400"/>
          </a:xfrm>
          <a:prstGeom prst="rect">
            <a:avLst/>
          </a:prstGeom>
        </p:spPr>
        <p:txBody>
          <a:bodyPr spcFirstLastPara="1" wrap="square" lIns="121900" tIns="121900" rIns="121900" bIns="121900" anchor="t" anchorCtr="0">
            <a:noAutofit/>
          </a:bodyPr>
          <a:lstStyle/>
          <a:p>
            <a:pPr marL="0" lvl="0" indent="0" algn="ctr" rtl="0">
              <a:spcBef>
                <a:spcPts val="0"/>
              </a:spcBef>
              <a:spcAft>
                <a:spcPts val="0"/>
              </a:spcAft>
              <a:buNone/>
            </a:pPr>
            <a:r>
              <a:rPr lang="en" sz="3600" dirty="0"/>
              <a:t>What is exceptional caregiving?</a:t>
            </a:r>
            <a:endParaRPr sz="3600" dirty="0"/>
          </a:p>
        </p:txBody>
      </p:sp>
      <p:sp>
        <p:nvSpPr>
          <p:cNvPr id="660" name="Google Shape;660;p26">
            <a:extLst>
              <a:ext uri="{FF2B5EF4-FFF2-40B4-BE49-F238E27FC236}">
                <a16:creationId xmlns:a16="http://schemas.microsoft.com/office/drawing/2014/main" id="{21EF08A9-C344-C435-8A0E-DF7277B4EFF9}"/>
              </a:ext>
            </a:extLst>
          </p:cNvPr>
          <p:cNvSpPr txBox="1">
            <a:spLocks noGrp="1"/>
          </p:cNvSpPr>
          <p:nvPr>
            <p:ph type="body" idx="1"/>
          </p:nvPr>
        </p:nvSpPr>
        <p:spPr>
          <a:xfrm>
            <a:off x="1505040" y="1894901"/>
            <a:ext cx="7726680" cy="4808863"/>
          </a:xfrm>
          <a:prstGeom prst="rect">
            <a:avLst/>
          </a:prstGeom>
        </p:spPr>
        <p:txBody>
          <a:bodyPr spcFirstLastPara="1" wrap="square" lIns="121900" tIns="121900" rIns="121900" bIns="121900" anchor="t" anchorCtr="0">
            <a:normAutofit fontScale="25000" lnSpcReduction="20000"/>
          </a:bodyPr>
          <a:lstStyle/>
          <a:p>
            <a:pPr marL="0" indent="0">
              <a:lnSpc>
                <a:spcPct val="120000"/>
              </a:lnSpc>
              <a:buNone/>
            </a:pPr>
            <a:r>
              <a:rPr lang="en-GB" sz="5600" dirty="0">
                <a:effectLst/>
                <a:latin typeface="Aptos" panose="020B0004020202020204" pitchFamily="34" charset="0"/>
                <a:ea typeface="Times New Roman" panose="02020603050405020304" pitchFamily="18" charset="0"/>
                <a:cs typeface="Arial" panose="020B0604020202020204" pitchFamily="34" charset="0"/>
              </a:rPr>
              <a:t>Providing exceptional care includes providing children with a variety of opportunities for learning in a safe enabling environment that </a:t>
            </a:r>
            <a:r>
              <a:rPr lang="en-GB" sz="5600" dirty="0">
                <a:latin typeface="Aptos" panose="020B0004020202020204" pitchFamily="34" charset="0"/>
                <a:ea typeface="Times New Roman" panose="02020603050405020304" pitchFamily="18" charset="0"/>
                <a:cs typeface="Arial" panose="020B0604020202020204" pitchFamily="34" charset="0"/>
              </a:rPr>
              <a:t>are</a:t>
            </a:r>
            <a:r>
              <a:rPr lang="en-GB" sz="5600" dirty="0">
                <a:effectLst/>
                <a:latin typeface="Aptos" panose="020B0004020202020204" pitchFamily="34" charset="0"/>
                <a:ea typeface="Times New Roman" panose="02020603050405020304" pitchFamily="18" charset="0"/>
                <a:cs typeface="Arial" panose="020B0604020202020204" pitchFamily="34" charset="0"/>
              </a:rPr>
              <a:t> centred on their individual and diverse needs. (Birthto5matters) Children should have access to independently explore a variety of open-ended resources and activities indoor and outdoor.</a:t>
            </a:r>
            <a:r>
              <a:rPr lang="en-GB" sz="5600" dirty="0">
                <a:latin typeface="Aptos" panose="020B0004020202020204" pitchFamily="34" charset="0"/>
                <a:ea typeface="Times New Roman" panose="02020603050405020304" pitchFamily="18" charset="0"/>
                <a:cs typeface="Arial" panose="020B0604020202020204" pitchFamily="34" charset="0"/>
              </a:rPr>
              <a:t> Outdoor play encourages positive well-being and a range of physical development.</a:t>
            </a:r>
            <a:r>
              <a:rPr lang="en-GB" sz="5600" dirty="0">
                <a:effectLst/>
                <a:latin typeface="Aptos" panose="020B0004020202020204" pitchFamily="34" charset="0"/>
                <a:ea typeface="Times New Roman" panose="02020603050405020304" pitchFamily="18" charset="0"/>
                <a:cs typeface="Arial" panose="020B0604020202020204" pitchFamily="34" charset="0"/>
              </a:rPr>
              <a:t> </a:t>
            </a:r>
            <a:r>
              <a:rPr lang="en-GB" sz="5600" dirty="0">
                <a:latin typeface="Aptos" panose="020B0004020202020204" pitchFamily="34" charset="0"/>
                <a:ea typeface="Times New Roman" panose="02020603050405020304" pitchFamily="18" charset="0"/>
                <a:cs typeface="Arial" panose="020B0604020202020204" pitchFamily="34" charset="0"/>
              </a:rPr>
              <a:t>Caregiving involves encouraging open ended play, this </a:t>
            </a:r>
            <a:r>
              <a:rPr lang="en-GB" sz="5600" dirty="0">
                <a:effectLst/>
                <a:latin typeface="Aptos" panose="020B0004020202020204" pitchFamily="34" charset="0"/>
                <a:ea typeface="Times New Roman" panose="02020603050405020304" pitchFamily="18" charset="0"/>
                <a:cs typeface="Arial" panose="020B0604020202020204" pitchFamily="34" charset="0"/>
              </a:rPr>
              <a:t>promotes curiosity, imagination and allows for children to make their own choices on their learning. Providing exceptional care is removing any barriers to learning for the child to achieve optimal development. Knowles (2018) defines being inclusive as accepting all children as unique individuals and responding through adapting. Being inclusive enables all children to have equal opportunities to thrive and develop regardless of ability or needs. Exceptional caregiving is not discriminating any child or family as outlined in the Equality Act 2010. When providing care for children their best interest should remain at the centre as outlined in article 3 of the United Nations Convention Rights of the Child. (Unicef 2016) Providing exceptional care also includes providing nurture and meeting the basic needs of the child through regular feeding, changing and sleep routines as outlined in Maslow’s hierarchy of needs. </a:t>
            </a:r>
            <a:r>
              <a:rPr lang="en-GB" sz="5600" dirty="0">
                <a:latin typeface="Aptos" panose="020B0004020202020204" pitchFamily="34" charset="0"/>
                <a:ea typeface="Times New Roman" panose="02020603050405020304" pitchFamily="18" charset="0"/>
                <a:cs typeface="Arial" panose="020B0604020202020204" pitchFamily="34" charset="0"/>
              </a:rPr>
              <a:t>Birthto5matters highlights the importance of being</a:t>
            </a:r>
            <a:r>
              <a:rPr lang="en-GB" sz="5600" dirty="0">
                <a:effectLst/>
                <a:latin typeface="Aptos" panose="020B0004020202020204" pitchFamily="34" charset="0"/>
                <a:ea typeface="Times New Roman" panose="02020603050405020304" pitchFamily="18" charset="0"/>
                <a:cs typeface="Arial" panose="020B0604020202020204" pitchFamily="34" charset="0"/>
              </a:rPr>
              <a:t> respectful during physical care, including the child in the process </a:t>
            </a:r>
            <a:r>
              <a:rPr lang="en-GB" sz="5600" dirty="0">
                <a:latin typeface="Aptos" panose="020B0004020202020204" pitchFamily="34" charset="0"/>
                <a:ea typeface="Times New Roman" panose="02020603050405020304" pitchFamily="18" charset="0"/>
                <a:cs typeface="Arial" panose="020B0604020202020204" pitchFamily="34" charset="0"/>
              </a:rPr>
              <a:t>and interacting. This allows the child to feel emotionally secure and valued.</a:t>
            </a:r>
            <a:r>
              <a:rPr lang="en-GB" sz="5600" dirty="0">
                <a:effectLst/>
                <a:latin typeface="Aptos" panose="020B0004020202020204" pitchFamily="34" charset="0"/>
                <a:ea typeface="Times New Roman" panose="02020603050405020304" pitchFamily="18" charset="0"/>
                <a:cs typeface="Arial" panose="020B0604020202020204" pitchFamily="34" charset="0"/>
              </a:rPr>
              <a:t> Exceptional care includes supporting good health. This is achieved by ensuring children eat a balanced diet and receive adequate nutrition to support physical and mental development. Examples of important nutrients include calcium and vitamin D which develop bone health. Caregiving also includes supporting infants with personal hygiene</a:t>
            </a:r>
            <a:r>
              <a:rPr lang="en-GB" sz="5600" dirty="0">
                <a:latin typeface="Aptos" panose="020B0004020202020204" pitchFamily="34" charset="0"/>
                <a:ea typeface="Times New Roman" panose="02020603050405020304" pitchFamily="18" charset="0"/>
                <a:cs typeface="Arial" panose="020B0604020202020204" pitchFamily="34" charset="0"/>
              </a:rPr>
              <a:t> such as </a:t>
            </a:r>
            <a:r>
              <a:rPr lang="en-GB" sz="5600" dirty="0">
                <a:effectLst/>
                <a:latin typeface="Aptos" panose="020B0004020202020204" pitchFamily="34" charset="0"/>
                <a:ea typeface="Times New Roman" panose="02020603050405020304" pitchFamily="18" charset="0"/>
                <a:cs typeface="Arial" panose="020B0604020202020204" pitchFamily="34" charset="0"/>
              </a:rPr>
              <a:t>washing hands</a:t>
            </a:r>
            <a:r>
              <a:rPr lang="en-GB" sz="5600" dirty="0">
                <a:latin typeface="Aptos" panose="020B0004020202020204" pitchFamily="34" charset="0"/>
                <a:ea typeface="Times New Roman" panose="02020603050405020304" pitchFamily="18" charset="0"/>
                <a:cs typeface="Arial" panose="020B0604020202020204" pitchFamily="34" charset="0"/>
              </a:rPr>
              <a:t> and toilet training developing independence in preparation for starting school.</a:t>
            </a:r>
            <a:endParaRPr lang="en-GB" sz="5600" dirty="0">
              <a:effectLst/>
              <a:latin typeface="Aptos" panose="020B0004020202020204" pitchFamily="34" charset="0"/>
              <a:ea typeface="Times New Roman" panose="02020603050405020304" pitchFamily="18" charset="0"/>
            </a:endParaRPr>
          </a:p>
          <a:p>
            <a:pPr marL="0" lvl="0" indent="0" algn="ctr" rtl="0">
              <a:spcBef>
                <a:spcPts val="0"/>
              </a:spcBef>
              <a:spcAft>
                <a:spcPts val="0"/>
              </a:spcAft>
              <a:buNone/>
            </a:pPr>
            <a:endParaRPr dirty="0"/>
          </a:p>
        </p:txBody>
      </p:sp>
    </p:spTree>
    <p:extLst>
      <p:ext uri="{BB962C8B-B14F-4D97-AF65-F5344CB8AC3E}">
        <p14:creationId xmlns:p14="http://schemas.microsoft.com/office/powerpoint/2010/main" val="14169309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658">
          <a:extLst>
            <a:ext uri="{FF2B5EF4-FFF2-40B4-BE49-F238E27FC236}">
              <a16:creationId xmlns:a16="http://schemas.microsoft.com/office/drawing/2014/main" id="{71C8F606-D461-6ECA-E4EA-8BF2489EF07E}"/>
            </a:ext>
          </a:extLst>
        </p:cNvPr>
        <p:cNvGrpSpPr/>
        <p:nvPr/>
      </p:nvGrpSpPr>
      <p:grpSpPr>
        <a:xfrm>
          <a:off x="0" y="0"/>
          <a:ext cx="0" cy="0"/>
          <a:chOff x="0" y="0"/>
          <a:chExt cx="0" cy="0"/>
        </a:xfrm>
      </p:grpSpPr>
      <p:sp>
        <p:nvSpPr>
          <p:cNvPr id="659" name="Google Shape;659;p26">
            <a:extLst>
              <a:ext uri="{FF2B5EF4-FFF2-40B4-BE49-F238E27FC236}">
                <a16:creationId xmlns:a16="http://schemas.microsoft.com/office/drawing/2014/main" id="{6F95430F-5E3F-8126-E75D-2A66A51FAD7D}"/>
              </a:ext>
            </a:extLst>
          </p:cNvPr>
          <p:cNvSpPr txBox="1">
            <a:spLocks noGrp="1"/>
          </p:cNvSpPr>
          <p:nvPr>
            <p:ph type="title"/>
          </p:nvPr>
        </p:nvSpPr>
        <p:spPr>
          <a:xfrm>
            <a:off x="1005825" y="455409"/>
            <a:ext cx="7895100" cy="989400"/>
          </a:xfrm>
          <a:prstGeom prst="rect">
            <a:avLst/>
          </a:prstGeom>
        </p:spPr>
        <p:txBody>
          <a:bodyPr spcFirstLastPara="1" wrap="square" lIns="121900" tIns="121900" rIns="121900" bIns="121900" anchor="t" anchorCtr="0">
            <a:noAutofit/>
          </a:bodyPr>
          <a:lstStyle/>
          <a:p>
            <a:pPr marL="0" lvl="0" indent="0" algn="ctr" rtl="0">
              <a:spcBef>
                <a:spcPts val="0"/>
              </a:spcBef>
              <a:spcAft>
                <a:spcPts val="0"/>
              </a:spcAft>
              <a:buNone/>
            </a:pPr>
            <a:r>
              <a:rPr lang="en" sz="3600" dirty="0"/>
              <a:t>Why is it important?</a:t>
            </a:r>
            <a:endParaRPr sz="3600" dirty="0"/>
          </a:p>
        </p:txBody>
      </p:sp>
      <p:sp>
        <p:nvSpPr>
          <p:cNvPr id="660" name="Google Shape;660;p26">
            <a:extLst>
              <a:ext uri="{FF2B5EF4-FFF2-40B4-BE49-F238E27FC236}">
                <a16:creationId xmlns:a16="http://schemas.microsoft.com/office/drawing/2014/main" id="{C354ABE7-D803-B43C-47FF-F13EAC80BD94}"/>
              </a:ext>
            </a:extLst>
          </p:cNvPr>
          <p:cNvSpPr txBox="1">
            <a:spLocks noGrp="1"/>
          </p:cNvSpPr>
          <p:nvPr>
            <p:ph type="body" idx="1"/>
          </p:nvPr>
        </p:nvSpPr>
        <p:spPr>
          <a:xfrm>
            <a:off x="1641513" y="1319271"/>
            <a:ext cx="7682322" cy="5195829"/>
          </a:xfrm>
          <a:prstGeom prst="rect">
            <a:avLst/>
          </a:prstGeom>
        </p:spPr>
        <p:txBody>
          <a:bodyPr spcFirstLastPara="1" wrap="square" lIns="121900" tIns="121900" rIns="121900" bIns="121900" anchor="t" anchorCtr="0">
            <a:normAutofit/>
          </a:bodyPr>
          <a:lstStyle/>
          <a:p>
            <a:pPr marL="0" lvl="0" indent="0" algn="ctr" rtl="0">
              <a:spcBef>
                <a:spcPts val="0"/>
              </a:spcBef>
              <a:spcAft>
                <a:spcPts val="0"/>
              </a:spcAft>
              <a:buNone/>
            </a:pPr>
            <a:r>
              <a:rPr lang="en-GB" sz="1500" dirty="0">
                <a:latin typeface="Aptos" panose="020B0004020202020204" pitchFamily="34" charset="0"/>
              </a:rPr>
              <a:t>Exceptional caregiving is important to support a child’s holistic development. This is fundamental in laying the foundation for lifelong learning and wellbeing. Children learn the skills needed to think independently, solve problems and develop positive self-esteem . This is important for children to thrive and reach  their  full potential.   </a:t>
            </a:r>
            <a:endParaRPr sz="1500" dirty="0">
              <a:latin typeface="Aptos" panose="020B0004020202020204" pitchFamily="34" charset="0"/>
            </a:endParaRPr>
          </a:p>
        </p:txBody>
      </p:sp>
      <p:pic>
        <p:nvPicPr>
          <p:cNvPr id="3" name="Online Media 2" title="Holistic Development in Early Childhood Explained">
            <a:hlinkClick r:id="" action="ppaction://media"/>
            <a:extLst>
              <a:ext uri="{FF2B5EF4-FFF2-40B4-BE49-F238E27FC236}">
                <a16:creationId xmlns:a16="http://schemas.microsoft.com/office/drawing/2014/main" id="{284CEA93-203F-1B4A-D9E9-E2ED47971AB8}"/>
              </a:ext>
            </a:extLst>
          </p:cNvPr>
          <p:cNvPicPr>
            <a:picLocks noRot="1" noChangeAspect="1"/>
          </p:cNvPicPr>
          <p:nvPr>
            <a:videoFile r:link="rId1"/>
          </p:nvPr>
        </p:nvPicPr>
        <p:blipFill>
          <a:blip r:embed="rId4"/>
          <a:stretch>
            <a:fillRect/>
          </a:stretch>
        </p:blipFill>
        <p:spPr>
          <a:xfrm>
            <a:off x="2084636" y="2862670"/>
            <a:ext cx="5996374" cy="3387952"/>
          </a:xfrm>
          <a:prstGeom prst="rect">
            <a:avLst/>
          </a:prstGeom>
        </p:spPr>
      </p:pic>
      <p:sp>
        <p:nvSpPr>
          <p:cNvPr id="4" name="TextBox 3">
            <a:extLst>
              <a:ext uri="{FF2B5EF4-FFF2-40B4-BE49-F238E27FC236}">
                <a16:creationId xmlns:a16="http://schemas.microsoft.com/office/drawing/2014/main" id="{1F026F30-234B-A039-6915-2A4546BCA854}"/>
              </a:ext>
            </a:extLst>
          </p:cNvPr>
          <p:cNvSpPr txBox="1"/>
          <p:nvPr/>
        </p:nvSpPr>
        <p:spPr>
          <a:xfrm>
            <a:off x="2084636" y="6503670"/>
            <a:ext cx="3893254" cy="307777"/>
          </a:xfrm>
          <a:prstGeom prst="rect">
            <a:avLst/>
          </a:prstGeom>
          <a:noFill/>
        </p:spPr>
        <p:txBody>
          <a:bodyPr wrap="square" rtlCol="0">
            <a:spAutoFit/>
          </a:bodyPr>
          <a:lstStyle/>
          <a:p>
            <a:r>
              <a:rPr lang="en-GB" dirty="0"/>
              <a:t>(Early Years Matters TV, 2023)</a:t>
            </a:r>
          </a:p>
        </p:txBody>
      </p:sp>
    </p:spTree>
    <p:extLst>
      <p:ext uri="{BB962C8B-B14F-4D97-AF65-F5344CB8AC3E}">
        <p14:creationId xmlns:p14="http://schemas.microsoft.com/office/powerpoint/2010/main" val="25290496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658">
          <a:extLst>
            <a:ext uri="{FF2B5EF4-FFF2-40B4-BE49-F238E27FC236}">
              <a16:creationId xmlns:a16="http://schemas.microsoft.com/office/drawing/2014/main" id="{71C8F606-D461-6ECA-E4EA-8BF2489EF07E}"/>
            </a:ext>
          </a:extLst>
        </p:cNvPr>
        <p:cNvGrpSpPr/>
        <p:nvPr/>
      </p:nvGrpSpPr>
      <p:grpSpPr>
        <a:xfrm>
          <a:off x="0" y="0"/>
          <a:ext cx="0" cy="0"/>
          <a:chOff x="0" y="0"/>
          <a:chExt cx="0" cy="0"/>
        </a:xfrm>
      </p:grpSpPr>
      <p:sp>
        <p:nvSpPr>
          <p:cNvPr id="659" name="Google Shape;659;p26">
            <a:extLst>
              <a:ext uri="{FF2B5EF4-FFF2-40B4-BE49-F238E27FC236}">
                <a16:creationId xmlns:a16="http://schemas.microsoft.com/office/drawing/2014/main" id="{6F95430F-5E3F-8126-E75D-2A66A51FAD7D}"/>
              </a:ext>
            </a:extLst>
          </p:cNvPr>
          <p:cNvSpPr txBox="1">
            <a:spLocks noGrp="1"/>
          </p:cNvSpPr>
          <p:nvPr>
            <p:ph type="title"/>
          </p:nvPr>
        </p:nvSpPr>
        <p:spPr>
          <a:xfrm>
            <a:off x="1005825" y="455409"/>
            <a:ext cx="7895100" cy="989400"/>
          </a:xfrm>
          <a:prstGeom prst="rect">
            <a:avLst/>
          </a:prstGeom>
        </p:spPr>
        <p:txBody>
          <a:bodyPr spcFirstLastPara="1" wrap="square" lIns="121900" tIns="121900" rIns="121900" bIns="121900" anchor="t" anchorCtr="0">
            <a:noAutofit/>
          </a:bodyPr>
          <a:lstStyle/>
          <a:p>
            <a:pPr marL="0" lvl="0" indent="0" algn="ctr" rtl="0">
              <a:spcBef>
                <a:spcPts val="0"/>
              </a:spcBef>
              <a:spcAft>
                <a:spcPts val="0"/>
              </a:spcAft>
              <a:buNone/>
            </a:pPr>
            <a:r>
              <a:rPr lang="en" sz="3600" dirty="0"/>
              <a:t>Why is it important?</a:t>
            </a:r>
            <a:endParaRPr sz="3600" dirty="0"/>
          </a:p>
        </p:txBody>
      </p:sp>
      <p:sp>
        <p:nvSpPr>
          <p:cNvPr id="660" name="Google Shape;660;p26">
            <a:extLst>
              <a:ext uri="{FF2B5EF4-FFF2-40B4-BE49-F238E27FC236}">
                <a16:creationId xmlns:a16="http://schemas.microsoft.com/office/drawing/2014/main" id="{C354ABE7-D803-B43C-47FF-F13EAC80BD94}"/>
              </a:ext>
            </a:extLst>
          </p:cNvPr>
          <p:cNvSpPr txBox="1">
            <a:spLocks noGrp="1"/>
          </p:cNvSpPr>
          <p:nvPr>
            <p:ph type="body" idx="1"/>
          </p:nvPr>
        </p:nvSpPr>
        <p:spPr>
          <a:xfrm>
            <a:off x="1325865" y="1444809"/>
            <a:ext cx="7895100" cy="5195829"/>
          </a:xfrm>
          <a:prstGeom prst="rect">
            <a:avLst/>
          </a:prstGeom>
        </p:spPr>
        <p:txBody>
          <a:bodyPr spcFirstLastPara="1" wrap="square" lIns="121900" tIns="121900" rIns="121900" bIns="121900" anchor="t" anchorCtr="0">
            <a:normAutofit/>
          </a:bodyPr>
          <a:lstStyle/>
          <a:p>
            <a:pPr marL="0" lvl="0" indent="0" algn="ctr" rtl="0">
              <a:spcBef>
                <a:spcPts val="0"/>
              </a:spcBef>
              <a:spcAft>
                <a:spcPts val="0"/>
              </a:spcAft>
              <a:buNone/>
            </a:pPr>
            <a:r>
              <a:rPr lang="en-GB" sz="1500" dirty="0">
                <a:latin typeface="Aptos" panose="020B0004020202020204" pitchFamily="34" charset="0"/>
              </a:rPr>
              <a:t>Caregivers influence how a child develops through building relationships and providing positive learning experiences in enabling environments. Caregivers and the environment determine how children develop language and cognitive development in the first 1000 days. Rosselli </a:t>
            </a:r>
            <a:r>
              <a:rPr lang="en-GB" sz="1500" i="1" dirty="0">
                <a:latin typeface="Aptos" panose="020B0004020202020204" pitchFamily="34" charset="0"/>
              </a:rPr>
              <a:t>et al., </a:t>
            </a:r>
            <a:r>
              <a:rPr lang="en-GB" sz="1500" dirty="0">
                <a:latin typeface="Aptos" panose="020B0004020202020204" pitchFamily="34" charset="0"/>
              </a:rPr>
              <a:t>(2014) identifies that children need early language development to develop cognitive skills such as memory, reading and speech. Building positive relationships is important support this development. This allows children to learn communication skills, behaviour and emotional attachment. Building trust is one of Emmi </a:t>
            </a:r>
            <a:r>
              <a:rPr lang="en-GB" sz="1500" dirty="0" err="1">
                <a:latin typeface="Aptos" panose="020B0004020202020204" pitchFamily="34" charset="0"/>
              </a:rPr>
              <a:t>Pikler’s</a:t>
            </a:r>
            <a:r>
              <a:rPr lang="en-GB" sz="1500" dirty="0">
                <a:latin typeface="Aptos" panose="020B0004020202020204" pitchFamily="34" charset="0"/>
              </a:rPr>
              <a:t> 7 key principles. </a:t>
            </a:r>
            <a:r>
              <a:rPr lang="en-GB" sz="1500" dirty="0" err="1">
                <a:latin typeface="Aptos" panose="020B0004020202020204" pitchFamily="34" charset="0"/>
              </a:rPr>
              <a:t>Pikler</a:t>
            </a:r>
            <a:r>
              <a:rPr lang="en-GB" sz="1500" dirty="0">
                <a:latin typeface="Aptos" panose="020B0004020202020204" pitchFamily="34" charset="0"/>
              </a:rPr>
              <a:t> believes that by fully engaging and slowing down care activities such as nappy changing, feeding and dressing allows the child time to calmy process and participate. (Aspiring beginnings , no date) This one-to-one time creates bonding which allows children to feel safe, building trust with the caregiver. This is supported by Bowlby's attachment theory that responding to care needs builds trust. Bowlby (1988)  identifies how early attachments during infancy determine how a child develops socially and emotionally throughout their life. Children need to feel safe and secure to have the confidence to explore their environment, learn and develop. (Birthto5matters) Providing exceptional care in the first 1000 days ensures a strong start for children, building emotional resilience which prevents the suffering of adverse childhood experiences. </a:t>
            </a:r>
            <a:endParaRPr sz="1500" dirty="0">
              <a:latin typeface="Aptos" panose="020B0004020202020204" pitchFamily="34" charset="0"/>
            </a:endParaRPr>
          </a:p>
        </p:txBody>
      </p:sp>
    </p:spTree>
    <p:extLst>
      <p:ext uri="{BB962C8B-B14F-4D97-AF65-F5344CB8AC3E}">
        <p14:creationId xmlns:p14="http://schemas.microsoft.com/office/powerpoint/2010/main" val="5376063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687">
          <a:extLst>
            <a:ext uri="{FF2B5EF4-FFF2-40B4-BE49-F238E27FC236}">
              <a16:creationId xmlns:a16="http://schemas.microsoft.com/office/drawing/2014/main" id="{D6332C1E-EE82-6E06-73FF-613BB06B810C}"/>
            </a:ext>
          </a:extLst>
        </p:cNvPr>
        <p:cNvGrpSpPr/>
        <p:nvPr/>
      </p:nvGrpSpPr>
      <p:grpSpPr>
        <a:xfrm>
          <a:off x="0" y="0"/>
          <a:ext cx="0" cy="0"/>
          <a:chOff x="0" y="0"/>
          <a:chExt cx="0" cy="0"/>
        </a:xfrm>
      </p:grpSpPr>
      <p:sp>
        <p:nvSpPr>
          <p:cNvPr id="688" name="Google Shape;688;p29">
            <a:extLst>
              <a:ext uri="{FF2B5EF4-FFF2-40B4-BE49-F238E27FC236}">
                <a16:creationId xmlns:a16="http://schemas.microsoft.com/office/drawing/2014/main" id="{D4F9BDE3-E628-3BC6-C623-56621BA50ADB}"/>
              </a:ext>
            </a:extLst>
          </p:cNvPr>
          <p:cNvSpPr txBox="1">
            <a:spLocks noGrp="1"/>
          </p:cNvSpPr>
          <p:nvPr>
            <p:ph type="title"/>
          </p:nvPr>
        </p:nvSpPr>
        <p:spPr>
          <a:xfrm>
            <a:off x="2439719" y="640691"/>
            <a:ext cx="8737800" cy="763500"/>
          </a:xfrm>
          <a:prstGeom prst="rect">
            <a:avLst/>
          </a:prstGeom>
        </p:spPr>
        <p:txBody>
          <a:bodyPr spcFirstLastPara="1" wrap="square" lIns="121900" tIns="121900" rIns="121900" bIns="121900" anchor="t" anchorCtr="0">
            <a:noAutofit/>
          </a:bodyPr>
          <a:lstStyle/>
          <a:p>
            <a:pPr marL="0" lvl="0" indent="0" algn="ctr" rtl="0">
              <a:spcBef>
                <a:spcPts val="0"/>
              </a:spcBef>
              <a:spcAft>
                <a:spcPts val="0"/>
              </a:spcAft>
              <a:buNone/>
            </a:pPr>
            <a:r>
              <a:rPr lang="en" dirty="0"/>
              <a:t>Kinaesthesia</a:t>
            </a:r>
            <a:endParaRPr dirty="0"/>
          </a:p>
        </p:txBody>
      </p:sp>
      <p:sp>
        <p:nvSpPr>
          <p:cNvPr id="689" name="Google Shape;689;p29">
            <a:extLst>
              <a:ext uri="{FF2B5EF4-FFF2-40B4-BE49-F238E27FC236}">
                <a16:creationId xmlns:a16="http://schemas.microsoft.com/office/drawing/2014/main" id="{0E149063-B1D5-1D5A-BD3C-DDCDF5066B0C}"/>
              </a:ext>
            </a:extLst>
          </p:cNvPr>
          <p:cNvSpPr txBox="1">
            <a:spLocks noGrp="1"/>
          </p:cNvSpPr>
          <p:nvPr>
            <p:ph type="body" idx="1"/>
          </p:nvPr>
        </p:nvSpPr>
        <p:spPr>
          <a:xfrm>
            <a:off x="2563592" y="1760091"/>
            <a:ext cx="5232330" cy="2035175"/>
          </a:xfrm>
          <a:prstGeom prst="rect">
            <a:avLst/>
          </a:prstGeom>
        </p:spPr>
        <p:txBody>
          <a:bodyPr spcFirstLastPara="1" wrap="square" lIns="121900" tIns="121900" rIns="121900" bIns="121900" anchor="t" anchorCtr="0">
            <a:noAutofit/>
          </a:bodyPr>
          <a:lstStyle/>
          <a:p>
            <a:pPr marL="0" indent="0">
              <a:buNone/>
            </a:pPr>
            <a:r>
              <a:rPr lang="en-GB" sz="1800" dirty="0">
                <a:effectLst/>
                <a:latin typeface="Aptos" panose="020B0004020202020204" pitchFamily="34" charset="0"/>
                <a:ea typeface="Times New Roman" panose="02020603050405020304" pitchFamily="18" charset="0"/>
                <a:cs typeface="Arial" panose="020B0604020202020204" pitchFamily="34" charset="0"/>
              </a:rPr>
              <a:t>Babies and toddlers are tactile, using their hands to touch and feel making them physical learners. Smith (2020) identifies that infants need to be provided with sensory activities to develop kinaesthesia. Kinaesthesia is laid in the first 1000 days and is developed through touching, moving and doing. This builds muscle memory, hand-eye coordination and motor skills.  Caregivers can support this by providing space for babies to move freely, laying babies on their front for tummy time from birth</a:t>
            </a:r>
            <a:r>
              <a:rPr lang="en-GB" sz="1800" dirty="0">
                <a:latin typeface="Aptos" panose="020B0004020202020204" pitchFamily="34" charset="0"/>
                <a:ea typeface="Times New Roman" panose="02020603050405020304" pitchFamily="18" charset="0"/>
                <a:cs typeface="Arial" panose="020B0604020202020204" pitchFamily="34" charset="0"/>
              </a:rPr>
              <a:t>.</a:t>
            </a:r>
            <a:r>
              <a:rPr lang="en-GB" sz="1800" dirty="0">
                <a:effectLst/>
                <a:latin typeface="Aptos" panose="020B0004020202020204" pitchFamily="34" charset="0"/>
                <a:ea typeface="Times New Roman" panose="02020603050405020304" pitchFamily="18" charset="0"/>
                <a:cs typeface="Arial" panose="020B0604020202020204" pitchFamily="34" charset="0"/>
              </a:rPr>
              <a:t> </a:t>
            </a:r>
            <a:r>
              <a:rPr lang="en-GB" sz="1800" dirty="0">
                <a:latin typeface="Aptos" panose="020B0004020202020204" pitchFamily="34" charset="0"/>
                <a:ea typeface="Times New Roman" panose="02020603050405020304" pitchFamily="18" charset="0"/>
                <a:cs typeface="Arial" panose="020B0604020202020204" pitchFamily="34" charset="0"/>
              </a:rPr>
              <a:t>P</a:t>
            </a:r>
            <a:r>
              <a:rPr lang="en-GB" sz="1800" dirty="0">
                <a:effectLst/>
                <a:latin typeface="Aptos" panose="020B0004020202020204" pitchFamily="34" charset="0"/>
                <a:ea typeface="Times New Roman" panose="02020603050405020304" pitchFamily="18" charset="0"/>
                <a:cs typeface="Arial" panose="020B0604020202020204" pitchFamily="34" charset="0"/>
              </a:rPr>
              <a:t>lacing objects nearby for babies to reach out to from 3-4 moths</a:t>
            </a:r>
            <a:r>
              <a:rPr lang="en-GB" sz="1800" dirty="0">
                <a:latin typeface="Aptos" panose="020B0004020202020204" pitchFamily="34" charset="0"/>
                <a:ea typeface="Times New Roman" panose="02020603050405020304" pitchFamily="18" charset="0"/>
                <a:cs typeface="Arial" panose="020B0604020202020204" pitchFamily="34" charset="0"/>
              </a:rPr>
              <a:t>.</a:t>
            </a:r>
            <a:r>
              <a:rPr lang="en-GB" sz="1800" dirty="0">
                <a:effectLst/>
                <a:latin typeface="Aptos" panose="020B0004020202020204" pitchFamily="34" charset="0"/>
                <a:ea typeface="Times New Roman" panose="02020603050405020304" pitchFamily="18" charset="0"/>
                <a:cs typeface="Arial" panose="020B0604020202020204" pitchFamily="34" charset="0"/>
              </a:rPr>
              <a:t> From around 6 months old, w</a:t>
            </a:r>
            <a:r>
              <a:rPr lang="en-GB" sz="1800" dirty="0">
                <a:latin typeface="Aptos" panose="020B0004020202020204" pitchFamily="34" charset="0"/>
                <a:ea typeface="Times New Roman" panose="02020603050405020304" pitchFamily="18" charset="0"/>
                <a:cs typeface="Arial" panose="020B0604020202020204" pitchFamily="34" charset="0"/>
              </a:rPr>
              <a:t>ith support from caregiver's babies should be encouraged to sit up. </a:t>
            </a:r>
            <a:endParaRPr lang="en-GB" sz="1800" dirty="0">
              <a:effectLst/>
              <a:latin typeface="Times New Roman" panose="02020603050405020304" pitchFamily="18" charset="0"/>
              <a:ea typeface="Times New Roman" panose="02020603050405020304" pitchFamily="18" charset="0"/>
            </a:endParaRPr>
          </a:p>
          <a:p>
            <a:pPr marL="0" lvl="0" indent="0" algn="l" rtl="0">
              <a:spcBef>
                <a:spcPts val="0"/>
              </a:spcBef>
              <a:spcAft>
                <a:spcPts val="0"/>
              </a:spcAft>
              <a:buNone/>
            </a:pPr>
            <a:endParaRPr dirty="0"/>
          </a:p>
        </p:txBody>
      </p:sp>
      <p:pic>
        <p:nvPicPr>
          <p:cNvPr id="3076" name="Picture 4" descr="SMB3">
            <a:extLst>
              <a:ext uri="{FF2B5EF4-FFF2-40B4-BE49-F238E27FC236}">
                <a16:creationId xmlns:a16="http://schemas.microsoft.com/office/drawing/2014/main" id="{15AADA64-FC9D-6B2E-B3FD-20F7333789C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28177" y="3130218"/>
            <a:ext cx="3310590" cy="2604931"/>
          </a:xfrm>
          <a:prstGeom prst="rect">
            <a:avLst/>
          </a:prstGeom>
          <a:noFill/>
          <a:effectLst>
            <a:softEdge rad="152400"/>
          </a:effectLst>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EF219897-BB19-84B9-476F-3D8812E9E93E}"/>
              </a:ext>
            </a:extLst>
          </p:cNvPr>
          <p:cNvSpPr txBox="1"/>
          <p:nvPr/>
        </p:nvSpPr>
        <p:spPr>
          <a:xfrm>
            <a:off x="8337473" y="6063420"/>
            <a:ext cx="3091997" cy="307777"/>
          </a:xfrm>
          <a:prstGeom prst="rect">
            <a:avLst/>
          </a:prstGeom>
          <a:noFill/>
        </p:spPr>
        <p:txBody>
          <a:bodyPr wrap="square" rtlCol="0">
            <a:spAutoFit/>
          </a:bodyPr>
          <a:lstStyle/>
          <a:p>
            <a:r>
              <a:rPr lang="en-GB" dirty="0"/>
              <a:t>(Source: North Atlantic Books, 2025)</a:t>
            </a:r>
          </a:p>
        </p:txBody>
      </p:sp>
    </p:spTree>
    <p:extLst>
      <p:ext uri="{BB962C8B-B14F-4D97-AF65-F5344CB8AC3E}">
        <p14:creationId xmlns:p14="http://schemas.microsoft.com/office/powerpoint/2010/main" val="40702330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832"/>
        <p:cNvGrpSpPr/>
        <p:nvPr/>
      </p:nvGrpSpPr>
      <p:grpSpPr>
        <a:xfrm>
          <a:off x="0" y="0"/>
          <a:ext cx="0" cy="0"/>
          <a:chOff x="0" y="0"/>
          <a:chExt cx="0" cy="0"/>
        </a:xfrm>
      </p:grpSpPr>
      <p:sp>
        <p:nvSpPr>
          <p:cNvPr id="833" name="Google Shape;833;p37"/>
          <p:cNvSpPr/>
          <p:nvPr/>
        </p:nvSpPr>
        <p:spPr>
          <a:xfrm>
            <a:off x="4281873" y="1460809"/>
            <a:ext cx="3797496" cy="5348946"/>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4" name="Google Shape;834;p37"/>
          <p:cNvSpPr/>
          <p:nvPr/>
        </p:nvSpPr>
        <p:spPr>
          <a:xfrm>
            <a:off x="305550" y="1460808"/>
            <a:ext cx="3887456" cy="5348946"/>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5" name="Google Shape;835;p37"/>
          <p:cNvSpPr/>
          <p:nvPr/>
        </p:nvSpPr>
        <p:spPr>
          <a:xfrm>
            <a:off x="8198231" y="1460808"/>
            <a:ext cx="3823060" cy="5348947"/>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6" name="Google Shape;836;p37"/>
          <p:cNvSpPr txBox="1">
            <a:spLocks noGrp="1"/>
          </p:cNvSpPr>
          <p:nvPr>
            <p:ph type="title"/>
          </p:nvPr>
        </p:nvSpPr>
        <p:spPr>
          <a:xfrm>
            <a:off x="1082850" y="48245"/>
            <a:ext cx="10342200" cy="763500"/>
          </a:xfrm>
          <a:prstGeom prst="rect">
            <a:avLst/>
          </a:prstGeom>
        </p:spPr>
        <p:txBody>
          <a:bodyPr spcFirstLastPara="1" wrap="square" lIns="121900" tIns="121900" rIns="121900" bIns="121900" anchor="t" anchorCtr="0">
            <a:noAutofit/>
          </a:bodyPr>
          <a:lstStyle/>
          <a:p>
            <a:pPr marL="0" lvl="0" indent="0" algn="ctr" rtl="0">
              <a:spcBef>
                <a:spcPts val="0"/>
              </a:spcBef>
              <a:spcAft>
                <a:spcPts val="0"/>
              </a:spcAft>
              <a:buNone/>
            </a:pPr>
            <a:r>
              <a:rPr lang="en-GB" sz="3600" dirty="0"/>
              <a:t>What are the challenges in</a:t>
            </a:r>
            <a:br>
              <a:rPr lang="en-GB" sz="3600" dirty="0"/>
            </a:br>
            <a:r>
              <a:rPr lang="en-GB" sz="3600" dirty="0"/>
              <a:t> providing high quality care?</a:t>
            </a:r>
            <a:endParaRPr sz="3600" dirty="0"/>
          </a:p>
        </p:txBody>
      </p:sp>
      <p:sp>
        <p:nvSpPr>
          <p:cNvPr id="837" name="Google Shape;837;p37"/>
          <p:cNvSpPr txBox="1">
            <a:spLocks noGrp="1"/>
          </p:cNvSpPr>
          <p:nvPr>
            <p:ph type="body" idx="1"/>
          </p:nvPr>
        </p:nvSpPr>
        <p:spPr>
          <a:xfrm>
            <a:off x="229536" y="1915804"/>
            <a:ext cx="3992906" cy="3904702"/>
          </a:xfrm>
          <a:prstGeom prst="rect">
            <a:avLst/>
          </a:prstGeom>
        </p:spPr>
        <p:txBody>
          <a:bodyPr spcFirstLastPara="1" wrap="square" lIns="121900" tIns="121900" rIns="121900" bIns="121900" anchor="t" anchorCtr="0">
            <a:noAutofit/>
          </a:bodyPr>
          <a:lstStyle/>
          <a:p>
            <a:pPr marL="0" lvl="0" indent="0" algn="ctr" rtl="0">
              <a:lnSpc>
                <a:spcPct val="100000"/>
              </a:lnSpc>
              <a:spcBef>
                <a:spcPts val="0"/>
              </a:spcBef>
              <a:spcAft>
                <a:spcPts val="1600"/>
              </a:spcAft>
              <a:buNone/>
            </a:pPr>
            <a:r>
              <a:rPr lang="en-GB" sz="1400" dirty="0">
                <a:effectLst/>
                <a:latin typeface="Aptos" panose="020B0004020202020204" pitchFamily="34" charset="0"/>
                <a:ea typeface="Aptos" panose="020B0004020202020204" pitchFamily="34" charset="0"/>
                <a:cs typeface="Arial" panose="020B0604020202020204" pitchFamily="34" charset="0"/>
              </a:rPr>
              <a:t>Many childcare settings are open for 10-12 hours per day and are fast paced environments due to looking after high numbers of children with a variety of care needs. Unfortunately, this could result in staff members suffering from stress and burn out. For settings to run effectively it is important staff, team leaders and management recognise signs of burn out and prevent it. Management organising team building activities and wellness sessions such as mindfulness and yoga are effective ways to prevent staff from feeling overwhelmed. According to Do-be mindful (2025) mindfulness improves concentration, sleep and overall wellbeing. They offer free mindfulness activities that can be accessed online and offer courses which other educators highly recommend. It is important that staff feel valued, enjoy their workplace and feel they are part of a team who works together. Settings who adopt an ‘open door’ policy encourage staff to openly discuss and feedback any work matters or personal matters.</a:t>
            </a:r>
            <a:endParaRPr sz="1400" dirty="0"/>
          </a:p>
        </p:txBody>
      </p:sp>
      <p:sp>
        <p:nvSpPr>
          <p:cNvPr id="838" name="Google Shape;838;p37"/>
          <p:cNvSpPr txBox="1">
            <a:spLocks noGrp="1"/>
          </p:cNvSpPr>
          <p:nvPr>
            <p:ph type="subTitle" idx="2"/>
          </p:nvPr>
        </p:nvSpPr>
        <p:spPr>
          <a:xfrm>
            <a:off x="802444" y="1434933"/>
            <a:ext cx="3314850" cy="567465"/>
          </a:xfrm>
          <a:prstGeom prst="rect">
            <a:avLst/>
          </a:prstGeom>
        </p:spPr>
        <p:txBody>
          <a:bodyPr spcFirstLastPara="1" wrap="square" lIns="121900" tIns="121900" rIns="121900" bIns="121900" anchor="t" anchorCtr="0">
            <a:noAutofit/>
          </a:bodyPr>
          <a:lstStyle/>
          <a:p>
            <a:pPr marL="0" lvl="0" indent="0" algn="ctr" rtl="0">
              <a:spcBef>
                <a:spcPts val="0"/>
              </a:spcBef>
              <a:spcAft>
                <a:spcPts val="0"/>
              </a:spcAft>
              <a:buNone/>
            </a:pPr>
            <a:r>
              <a:rPr lang="en-GB" sz="2400" dirty="0"/>
              <a:t>Stress/burnout</a:t>
            </a:r>
            <a:endParaRPr sz="2400" dirty="0"/>
          </a:p>
        </p:txBody>
      </p:sp>
      <p:sp>
        <p:nvSpPr>
          <p:cNvPr id="839" name="Google Shape;839;p37"/>
          <p:cNvSpPr txBox="1">
            <a:spLocks noGrp="1"/>
          </p:cNvSpPr>
          <p:nvPr>
            <p:ph type="body" idx="3"/>
          </p:nvPr>
        </p:nvSpPr>
        <p:spPr>
          <a:xfrm>
            <a:off x="4218081" y="1953305"/>
            <a:ext cx="3971658" cy="4876471"/>
          </a:xfrm>
          <a:prstGeom prst="rect">
            <a:avLst/>
          </a:prstGeom>
        </p:spPr>
        <p:txBody>
          <a:bodyPr spcFirstLastPara="1" wrap="square" lIns="121900" tIns="121900" rIns="121900" bIns="121900" anchor="t" anchorCtr="0">
            <a:noAutofit/>
          </a:bodyPr>
          <a:lstStyle/>
          <a:p>
            <a:pPr marL="0" lvl="0" indent="0" algn="ctr" rtl="0">
              <a:lnSpc>
                <a:spcPct val="100000"/>
              </a:lnSpc>
              <a:spcBef>
                <a:spcPts val="0"/>
              </a:spcBef>
              <a:spcAft>
                <a:spcPts val="1600"/>
              </a:spcAft>
              <a:buNone/>
            </a:pPr>
            <a:r>
              <a:rPr lang="en-GB" sz="1400" dirty="0">
                <a:effectLst/>
                <a:latin typeface="Aptos" panose="020B0004020202020204" pitchFamily="34" charset="0"/>
                <a:ea typeface="Aptos" panose="020B0004020202020204" pitchFamily="34" charset="0"/>
                <a:cs typeface="Arial" panose="020B0604020202020204" pitchFamily="34" charset="0"/>
              </a:rPr>
              <a:t>Recruitment is becoming an increasing difficulty within early years settings. The problems include a lack of qualified childcar</a:t>
            </a:r>
            <a:r>
              <a:rPr lang="en-GB" sz="1400" dirty="0">
                <a:latin typeface="Aptos" panose="020B0004020202020204" pitchFamily="34" charset="0"/>
                <a:ea typeface="Aptos" panose="020B0004020202020204" pitchFamily="34" charset="0"/>
                <a:cs typeface="Arial" panose="020B0604020202020204" pitchFamily="34" charset="0"/>
              </a:rPr>
              <a:t>e workers and high sickness level amongst staff. </a:t>
            </a:r>
            <a:r>
              <a:rPr lang="en-GB" sz="1400" dirty="0">
                <a:effectLst/>
                <a:latin typeface="Aptos" panose="020B0004020202020204" pitchFamily="34" charset="0"/>
                <a:ea typeface="Aptos" panose="020B0004020202020204" pitchFamily="34" charset="0"/>
                <a:cs typeface="Arial" panose="020B0604020202020204" pitchFamily="34" charset="0"/>
              </a:rPr>
              <a:t>If high levels of staff sickness arise it could result in settings not being able to open </a:t>
            </a:r>
            <a:r>
              <a:rPr lang="en-GB" sz="1400" dirty="0">
                <a:latin typeface="Aptos" panose="020B0004020202020204" pitchFamily="34" charset="0"/>
                <a:ea typeface="Aptos" panose="020B0004020202020204" pitchFamily="34" charset="0"/>
                <a:cs typeface="Arial" panose="020B0604020202020204" pitchFamily="34" charset="0"/>
              </a:rPr>
              <a:t>due to</a:t>
            </a:r>
            <a:r>
              <a:rPr lang="en-GB" sz="1400" dirty="0">
                <a:effectLst/>
                <a:latin typeface="Aptos" panose="020B0004020202020204" pitchFamily="34" charset="0"/>
                <a:ea typeface="Aptos" panose="020B0004020202020204" pitchFamily="34" charset="0"/>
                <a:cs typeface="Arial" panose="020B0604020202020204" pitchFamily="34" charset="0"/>
              </a:rPr>
              <a:t> having incorrect ratios. A solution to prevent being short staffed and to support mental health could be for settings to promote flexible working and use bank staffing when necessary. It is important to have experienced and qualified practitioners working with newly qualified and practitioners who are training. Qualified practitioners have the knowledge and understanding needed to provide high standards of care making them good role models for young/newly qualified staff. A solution to recruit staff could be to offer to apprenticeships, giving staff the opportunity to work and train at the same time. Organisations such as TSW support settings with this training. </a:t>
            </a:r>
            <a:endParaRPr sz="1400" dirty="0"/>
          </a:p>
        </p:txBody>
      </p:sp>
      <p:sp>
        <p:nvSpPr>
          <p:cNvPr id="840" name="Google Shape;840;p37"/>
          <p:cNvSpPr txBox="1">
            <a:spLocks noGrp="1"/>
          </p:cNvSpPr>
          <p:nvPr>
            <p:ph type="subTitle" idx="4"/>
          </p:nvPr>
        </p:nvSpPr>
        <p:spPr>
          <a:xfrm>
            <a:off x="4522350" y="1412630"/>
            <a:ext cx="3147300" cy="649425"/>
          </a:xfrm>
          <a:prstGeom prst="rect">
            <a:avLst/>
          </a:prstGeom>
        </p:spPr>
        <p:txBody>
          <a:bodyPr spcFirstLastPara="1" wrap="square" lIns="121900" tIns="121900" rIns="121900" bIns="121900" anchor="t" anchorCtr="0">
            <a:noAutofit/>
          </a:bodyPr>
          <a:lstStyle/>
          <a:p>
            <a:pPr marL="0" lvl="0" indent="0" algn="ctr" rtl="0">
              <a:spcBef>
                <a:spcPts val="0"/>
              </a:spcBef>
              <a:spcAft>
                <a:spcPts val="0"/>
              </a:spcAft>
              <a:buNone/>
            </a:pPr>
            <a:r>
              <a:rPr lang="en-GB" sz="2800" dirty="0"/>
              <a:t>Staffing</a:t>
            </a:r>
            <a:endParaRPr sz="2800" dirty="0"/>
          </a:p>
        </p:txBody>
      </p:sp>
      <p:sp>
        <p:nvSpPr>
          <p:cNvPr id="841" name="Google Shape;841;p37"/>
          <p:cNvSpPr txBox="1">
            <a:spLocks noGrp="1"/>
          </p:cNvSpPr>
          <p:nvPr>
            <p:ph type="body" idx="5"/>
          </p:nvPr>
        </p:nvSpPr>
        <p:spPr>
          <a:xfrm>
            <a:off x="7968824" y="1906570"/>
            <a:ext cx="4281873" cy="4457421"/>
          </a:xfrm>
          <a:prstGeom prst="rect">
            <a:avLst/>
          </a:prstGeom>
        </p:spPr>
        <p:txBody>
          <a:bodyPr spcFirstLastPara="1" wrap="square" lIns="121900" tIns="121900" rIns="121900" bIns="121900" anchor="t" anchorCtr="0">
            <a:noAutofit/>
          </a:bodyPr>
          <a:lstStyle/>
          <a:p>
            <a:pPr marL="107950" indent="0">
              <a:lnSpc>
                <a:spcPct val="110000"/>
              </a:lnSpc>
              <a:spcBef>
                <a:spcPts val="1000"/>
              </a:spcBef>
              <a:buNone/>
            </a:pPr>
            <a:r>
              <a:rPr lang="en-GB" sz="1300" dirty="0">
                <a:effectLst/>
                <a:latin typeface="Aptos" panose="020B0004020202020204" pitchFamily="34" charset="0"/>
                <a:ea typeface="Times New Roman" panose="02020603050405020304" pitchFamily="18" charset="0"/>
                <a:cs typeface="Arial" panose="020B0604020202020204" pitchFamily="34" charset="0"/>
              </a:rPr>
              <a:t>Children with additional learning needs or behavioural needs can be challenging when providing care, particularly for newly qualified staff as they do not have experience or training needed to support these needs. Often when children with additional needs start nursery settings, they have not received a diagnosis resulting in a lack of funding for care providers. This can result you not having the equipment or resources needed to support specific needs. It can be more challenging for practitioners to communicate with children who have ALN. Practitioners can overcome this by using additional aids such as que cards/pictures. </a:t>
            </a:r>
            <a:r>
              <a:rPr lang="en-GB" sz="1300" dirty="0">
                <a:latin typeface="Aptos" panose="020B0004020202020204" pitchFamily="34" charset="0"/>
                <a:ea typeface="Times New Roman" panose="02020603050405020304" pitchFamily="18" charset="0"/>
                <a:cs typeface="Arial" panose="020B0604020202020204" pitchFamily="34" charset="0"/>
              </a:rPr>
              <a:t>P</a:t>
            </a:r>
            <a:r>
              <a:rPr lang="en-GB" sz="1300" dirty="0">
                <a:effectLst/>
                <a:latin typeface="Aptos" panose="020B0004020202020204" pitchFamily="34" charset="0"/>
                <a:ea typeface="Times New Roman" panose="02020603050405020304" pitchFamily="18" charset="0"/>
                <a:cs typeface="Arial" panose="020B0604020202020204" pitchFamily="34" charset="0"/>
              </a:rPr>
              <a:t>ractitioners need support from the settings SENCo who provides further guidance and strategies.  Another challenge practitioners may face can be parents who are in denial about their child having any additional needs which can result in the practitioner having a lack of support. Practitioners and parents need to collaborate to achieve exceptional care giving and promote the best outcomes for the child. (Birthto5matters)</a:t>
            </a:r>
            <a:endParaRPr lang="en-GB" sz="1300" dirty="0">
              <a:effectLst/>
              <a:latin typeface="Aptos" panose="020B0004020202020204" pitchFamily="34" charset="0"/>
              <a:ea typeface="Times New Roman" panose="02020603050405020304" pitchFamily="18" charset="0"/>
            </a:endParaRPr>
          </a:p>
          <a:p>
            <a:pPr marL="107950" indent="0">
              <a:lnSpc>
                <a:spcPct val="110000"/>
              </a:lnSpc>
              <a:spcAft>
                <a:spcPts val="1500"/>
              </a:spcAft>
              <a:buNone/>
            </a:pP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marL="0" lvl="0" indent="0" algn="ctr" rtl="0">
              <a:spcBef>
                <a:spcPts val="0"/>
              </a:spcBef>
              <a:spcAft>
                <a:spcPts val="1600"/>
              </a:spcAft>
              <a:buNone/>
            </a:pPr>
            <a:endParaRPr sz="1400" dirty="0"/>
          </a:p>
        </p:txBody>
      </p:sp>
      <p:sp>
        <p:nvSpPr>
          <p:cNvPr id="842" name="Google Shape;842;p37"/>
          <p:cNvSpPr txBox="1">
            <a:spLocks noGrp="1"/>
          </p:cNvSpPr>
          <p:nvPr>
            <p:ph type="subTitle" idx="6"/>
          </p:nvPr>
        </p:nvSpPr>
        <p:spPr>
          <a:xfrm>
            <a:off x="8574383" y="1412632"/>
            <a:ext cx="3147300" cy="649423"/>
          </a:xfrm>
          <a:prstGeom prst="rect">
            <a:avLst/>
          </a:prstGeom>
        </p:spPr>
        <p:txBody>
          <a:bodyPr spcFirstLastPara="1" wrap="square" lIns="121900" tIns="121900" rIns="121900" bIns="121900" anchor="t" anchorCtr="0">
            <a:noAutofit/>
          </a:bodyPr>
          <a:lstStyle/>
          <a:p>
            <a:pPr marL="0" lvl="0" indent="0" algn="ctr" rtl="0">
              <a:spcBef>
                <a:spcPts val="0"/>
              </a:spcBef>
              <a:spcAft>
                <a:spcPts val="0"/>
              </a:spcAft>
              <a:buNone/>
            </a:pPr>
            <a:r>
              <a:rPr lang="en-GB" sz="2000" dirty="0"/>
              <a:t>Additional Learning </a:t>
            </a:r>
          </a:p>
          <a:p>
            <a:pPr marL="0" lvl="0" indent="0" algn="ctr" rtl="0">
              <a:spcBef>
                <a:spcPts val="0"/>
              </a:spcBef>
              <a:spcAft>
                <a:spcPts val="0"/>
              </a:spcAft>
              <a:buNone/>
            </a:pPr>
            <a:r>
              <a:rPr lang="en-GB" sz="2000" dirty="0"/>
              <a:t>Needs</a:t>
            </a:r>
            <a:endParaRPr sz="2000" dirty="0"/>
          </a:p>
        </p:txBody>
      </p:sp>
      <p:sp>
        <p:nvSpPr>
          <p:cNvPr id="843" name="Google Shape;843;p37"/>
          <p:cNvSpPr/>
          <p:nvPr/>
        </p:nvSpPr>
        <p:spPr>
          <a:xfrm rot="8703453">
            <a:off x="10379536" y="-657265"/>
            <a:ext cx="1442204" cy="1243661"/>
          </a:xfrm>
          <a:custGeom>
            <a:avLst/>
            <a:gdLst/>
            <a:ahLst/>
            <a:cxnLst/>
            <a:rect l="l" t="t" r="r" b="b"/>
            <a:pathLst>
              <a:path w="468668" h="404148" extrusionOk="0">
                <a:moveTo>
                  <a:pt x="343112" y="156"/>
                </a:moveTo>
                <a:cubicBezTo>
                  <a:pt x="319094" y="-1160"/>
                  <a:pt x="294652" y="6050"/>
                  <a:pt x="272395" y="14579"/>
                </a:cubicBezTo>
                <a:cubicBezTo>
                  <a:pt x="260213" y="19247"/>
                  <a:pt x="248251" y="24444"/>
                  <a:pt x="236342" y="29760"/>
                </a:cubicBezTo>
                <a:cubicBezTo>
                  <a:pt x="204331" y="44046"/>
                  <a:pt x="172068" y="59704"/>
                  <a:pt x="137542" y="66950"/>
                </a:cubicBezTo>
                <a:cubicBezTo>
                  <a:pt x="115187" y="71642"/>
                  <a:pt x="91755" y="72188"/>
                  <a:pt x="70242" y="63663"/>
                </a:cubicBezTo>
                <a:cubicBezTo>
                  <a:pt x="61866" y="60343"/>
                  <a:pt x="54263" y="55745"/>
                  <a:pt x="46965" y="50506"/>
                </a:cubicBezTo>
                <a:cubicBezTo>
                  <a:pt x="33656" y="40957"/>
                  <a:pt x="15146" y="43900"/>
                  <a:pt x="5598" y="57210"/>
                </a:cubicBezTo>
                <a:cubicBezTo>
                  <a:pt x="-3950" y="70520"/>
                  <a:pt x="-1006" y="89154"/>
                  <a:pt x="12303" y="98703"/>
                </a:cubicBezTo>
                <a:cubicBezTo>
                  <a:pt x="23539" y="106759"/>
                  <a:pt x="35487" y="113693"/>
                  <a:pt x="48357" y="118819"/>
                </a:cubicBezTo>
                <a:cubicBezTo>
                  <a:pt x="109757" y="143253"/>
                  <a:pt x="173562" y="122227"/>
                  <a:pt x="231281" y="97436"/>
                </a:cubicBezTo>
                <a:cubicBezTo>
                  <a:pt x="257586" y="86142"/>
                  <a:pt x="283653" y="73038"/>
                  <a:pt x="311233" y="65051"/>
                </a:cubicBezTo>
                <a:cubicBezTo>
                  <a:pt x="322442" y="61809"/>
                  <a:pt x="338242" y="57858"/>
                  <a:pt x="349690" y="63157"/>
                </a:cubicBezTo>
                <a:cubicBezTo>
                  <a:pt x="365708" y="70573"/>
                  <a:pt x="372234" y="92404"/>
                  <a:pt x="375877" y="108063"/>
                </a:cubicBezTo>
                <a:cubicBezTo>
                  <a:pt x="376820" y="112135"/>
                  <a:pt x="377699" y="116345"/>
                  <a:pt x="378407" y="120462"/>
                </a:cubicBezTo>
                <a:cubicBezTo>
                  <a:pt x="379201" y="125113"/>
                  <a:pt x="379719" y="129437"/>
                  <a:pt x="380302" y="134124"/>
                </a:cubicBezTo>
                <a:cubicBezTo>
                  <a:pt x="380877" y="138735"/>
                  <a:pt x="381537" y="144054"/>
                  <a:pt x="381949" y="148674"/>
                </a:cubicBezTo>
                <a:cubicBezTo>
                  <a:pt x="386038" y="194603"/>
                  <a:pt x="384775" y="240938"/>
                  <a:pt x="387767" y="286941"/>
                </a:cubicBezTo>
                <a:cubicBezTo>
                  <a:pt x="389969" y="320763"/>
                  <a:pt x="394778" y="354776"/>
                  <a:pt x="408894" y="385865"/>
                </a:cubicBezTo>
                <a:cubicBezTo>
                  <a:pt x="416083" y="401600"/>
                  <a:pt x="434652" y="408490"/>
                  <a:pt x="450387" y="401301"/>
                </a:cubicBezTo>
                <a:cubicBezTo>
                  <a:pt x="466122" y="394107"/>
                  <a:pt x="473012" y="375542"/>
                  <a:pt x="465819" y="359807"/>
                </a:cubicBezTo>
                <a:cubicBezTo>
                  <a:pt x="452091" y="330029"/>
                  <a:pt x="450513" y="295005"/>
                  <a:pt x="448994" y="262652"/>
                </a:cubicBezTo>
                <a:cubicBezTo>
                  <a:pt x="447460" y="229887"/>
                  <a:pt x="447266" y="197097"/>
                  <a:pt x="445201" y="164360"/>
                </a:cubicBezTo>
                <a:cubicBezTo>
                  <a:pt x="443878" y="143391"/>
                  <a:pt x="441991" y="122462"/>
                  <a:pt x="437737" y="101865"/>
                </a:cubicBezTo>
                <a:cubicBezTo>
                  <a:pt x="429248" y="60785"/>
                  <a:pt x="409671" y="18769"/>
                  <a:pt x="366894" y="4584"/>
                </a:cubicBezTo>
                <a:cubicBezTo>
                  <a:pt x="359073" y="1994"/>
                  <a:pt x="351115" y="597"/>
                  <a:pt x="343112" y="156"/>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844" name="Google Shape;844;p37"/>
          <p:cNvSpPr/>
          <p:nvPr/>
        </p:nvSpPr>
        <p:spPr>
          <a:xfrm rot="5400000" flipH="1">
            <a:off x="738507" y="-627719"/>
            <a:ext cx="1102956" cy="2144429"/>
          </a:xfrm>
          <a:custGeom>
            <a:avLst/>
            <a:gdLst/>
            <a:ahLst/>
            <a:cxnLst/>
            <a:rect l="l" t="t" r="r" b="b"/>
            <a:pathLst>
              <a:path w="352382" h="685121" extrusionOk="0">
                <a:moveTo>
                  <a:pt x="108205" y="54971"/>
                </a:moveTo>
                <a:cubicBezTo>
                  <a:pt x="64295" y="123514"/>
                  <a:pt x="80378" y="228381"/>
                  <a:pt x="80378" y="228381"/>
                </a:cubicBezTo>
                <a:cubicBezTo>
                  <a:pt x="80378" y="228381"/>
                  <a:pt x="12981" y="256382"/>
                  <a:pt x="1796" y="334806"/>
                </a:cubicBezTo>
                <a:cubicBezTo>
                  <a:pt x="-16453" y="462787"/>
                  <a:pt x="110407" y="500528"/>
                  <a:pt x="110407" y="500528"/>
                </a:cubicBezTo>
                <a:cubicBezTo>
                  <a:pt x="93219" y="522898"/>
                  <a:pt x="68072" y="629874"/>
                  <a:pt x="174699" y="672177"/>
                </a:cubicBezTo>
                <a:cubicBezTo>
                  <a:pt x="215010" y="688167"/>
                  <a:pt x="266321" y="687276"/>
                  <a:pt x="307069" y="680560"/>
                </a:cubicBezTo>
                <a:cubicBezTo>
                  <a:pt x="354703" y="672711"/>
                  <a:pt x="352363" y="644216"/>
                  <a:pt x="352363" y="644216"/>
                </a:cubicBezTo>
                <a:cubicBezTo>
                  <a:pt x="352363" y="644216"/>
                  <a:pt x="352797" y="611819"/>
                  <a:pt x="307433" y="619920"/>
                </a:cubicBezTo>
                <a:cubicBezTo>
                  <a:pt x="261762" y="628081"/>
                  <a:pt x="203457" y="651369"/>
                  <a:pt x="157139" y="600561"/>
                </a:cubicBezTo>
                <a:cubicBezTo>
                  <a:pt x="127664" y="568233"/>
                  <a:pt x="125806" y="534694"/>
                  <a:pt x="149018" y="506325"/>
                </a:cubicBezTo>
                <a:cubicBezTo>
                  <a:pt x="160664" y="495553"/>
                  <a:pt x="196417" y="498682"/>
                  <a:pt x="211691" y="494334"/>
                </a:cubicBezTo>
                <a:cubicBezTo>
                  <a:pt x="226094" y="490234"/>
                  <a:pt x="219455" y="465803"/>
                  <a:pt x="208635" y="466066"/>
                </a:cubicBezTo>
                <a:cubicBezTo>
                  <a:pt x="184824" y="466653"/>
                  <a:pt x="149864" y="467240"/>
                  <a:pt x="123523" y="489914"/>
                </a:cubicBezTo>
                <a:cubicBezTo>
                  <a:pt x="116086" y="488938"/>
                  <a:pt x="12463" y="456282"/>
                  <a:pt x="16171" y="359674"/>
                </a:cubicBezTo>
                <a:cubicBezTo>
                  <a:pt x="19300" y="278011"/>
                  <a:pt x="94656" y="258964"/>
                  <a:pt x="94656" y="258964"/>
                </a:cubicBezTo>
                <a:cubicBezTo>
                  <a:pt x="94656" y="258964"/>
                  <a:pt x="124077" y="408781"/>
                  <a:pt x="206440" y="406786"/>
                </a:cubicBezTo>
                <a:cubicBezTo>
                  <a:pt x="245254" y="405843"/>
                  <a:pt x="273534" y="364058"/>
                  <a:pt x="269612" y="333361"/>
                </a:cubicBezTo>
                <a:cubicBezTo>
                  <a:pt x="254087" y="211828"/>
                  <a:pt x="131651" y="215856"/>
                  <a:pt x="131651" y="215856"/>
                </a:cubicBezTo>
                <a:cubicBezTo>
                  <a:pt x="131651" y="215856"/>
                  <a:pt x="106565" y="138508"/>
                  <a:pt x="160187" y="70779"/>
                </a:cubicBezTo>
                <a:cubicBezTo>
                  <a:pt x="207675" y="10794"/>
                  <a:pt x="275368" y="53939"/>
                  <a:pt x="304203" y="83822"/>
                </a:cubicBezTo>
                <a:cubicBezTo>
                  <a:pt x="322116" y="102387"/>
                  <a:pt x="357217" y="93493"/>
                  <a:pt x="335414" y="53603"/>
                </a:cubicBezTo>
                <a:cubicBezTo>
                  <a:pt x="309684" y="6531"/>
                  <a:pt x="168651" y="-39378"/>
                  <a:pt x="108205" y="54971"/>
                </a:cubicBezTo>
                <a:close/>
                <a:moveTo>
                  <a:pt x="197304" y="291463"/>
                </a:moveTo>
                <a:cubicBezTo>
                  <a:pt x="213071" y="307291"/>
                  <a:pt x="230268" y="338210"/>
                  <a:pt x="208570" y="351776"/>
                </a:cubicBezTo>
                <a:cubicBezTo>
                  <a:pt x="195640" y="359860"/>
                  <a:pt x="170169" y="329539"/>
                  <a:pt x="162794" y="308432"/>
                </a:cubicBezTo>
                <a:cubicBezTo>
                  <a:pt x="156110" y="289309"/>
                  <a:pt x="153766" y="282609"/>
                  <a:pt x="150265" y="262430"/>
                </a:cubicBezTo>
                <a:cubicBezTo>
                  <a:pt x="150479" y="262417"/>
                  <a:pt x="174671" y="268753"/>
                  <a:pt x="197304" y="291463"/>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664">
          <a:extLst>
            <a:ext uri="{FF2B5EF4-FFF2-40B4-BE49-F238E27FC236}">
              <a16:creationId xmlns:a16="http://schemas.microsoft.com/office/drawing/2014/main" id="{4434A874-5350-118E-38F0-75C57B6B1287}"/>
            </a:ext>
          </a:extLst>
        </p:cNvPr>
        <p:cNvGrpSpPr/>
        <p:nvPr/>
      </p:nvGrpSpPr>
      <p:grpSpPr>
        <a:xfrm>
          <a:off x="0" y="0"/>
          <a:ext cx="0" cy="0"/>
          <a:chOff x="0" y="0"/>
          <a:chExt cx="0" cy="0"/>
        </a:xfrm>
      </p:grpSpPr>
      <p:sp>
        <p:nvSpPr>
          <p:cNvPr id="666" name="Google Shape;666;p27">
            <a:extLst>
              <a:ext uri="{FF2B5EF4-FFF2-40B4-BE49-F238E27FC236}">
                <a16:creationId xmlns:a16="http://schemas.microsoft.com/office/drawing/2014/main" id="{B83D66C5-C044-D322-63A8-5B9556A27918}"/>
              </a:ext>
            </a:extLst>
          </p:cNvPr>
          <p:cNvSpPr txBox="1">
            <a:spLocks noGrp="1"/>
          </p:cNvSpPr>
          <p:nvPr>
            <p:ph type="title"/>
          </p:nvPr>
        </p:nvSpPr>
        <p:spPr>
          <a:xfrm>
            <a:off x="6365193" y="458713"/>
            <a:ext cx="4722017" cy="4679400"/>
          </a:xfrm>
          <a:prstGeom prst="rect">
            <a:avLst/>
          </a:prstGeom>
        </p:spPr>
        <p:txBody>
          <a:bodyPr spcFirstLastPara="1" wrap="square" lIns="121900" tIns="121900" rIns="121900" bIns="121900" anchor="ctr" anchorCtr="0">
            <a:normAutofit/>
          </a:bodyPr>
          <a:lstStyle/>
          <a:p>
            <a:pPr marL="0" lvl="0" indent="0" algn="l" rtl="0">
              <a:spcBef>
                <a:spcPts val="0"/>
              </a:spcBef>
              <a:spcAft>
                <a:spcPts val="0"/>
              </a:spcAft>
              <a:buNone/>
            </a:pPr>
            <a:r>
              <a:rPr lang="en-GB" dirty="0"/>
              <a:t>Professional</a:t>
            </a:r>
            <a:br>
              <a:rPr lang="en-GB" dirty="0"/>
            </a:br>
            <a:r>
              <a:rPr lang="en-GB" dirty="0"/>
              <a:t>partnerships </a:t>
            </a:r>
            <a:endParaRPr dirty="0"/>
          </a:p>
        </p:txBody>
      </p:sp>
      <p:sp>
        <p:nvSpPr>
          <p:cNvPr id="667" name="Google Shape;667;p27">
            <a:extLst>
              <a:ext uri="{FF2B5EF4-FFF2-40B4-BE49-F238E27FC236}">
                <a16:creationId xmlns:a16="http://schemas.microsoft.com/office/drawing/2014/main" id="{D75B02DF-5C33-9294-77EF-9031AB5DF949}"/>
              </a:ext>
            </a:extLst>
          </p:cNvPr>
          <p:cNvSpPr txBox="1">
            <a:spLocks noGrp="1"/>
          </p:cNvSpPr>
          <p:nvPr>
            <p:ph type="body" idx="1"/>
          </p:nvPr>
        </p:nvSpPr>
        <p:spPr>
          <a:xfrm>
            <a:off x="930746" y="5529221"/>
            <a:ext cx="10994700" cy="857100"/>
          </a:xfrm>
          <a:prstGeom prst="rect">
            <a:avLst/>
          </a:prstGeom>
        </p:spPr>
        <p:txBody>
          <a:bodyPr spcFirstLastPara="1" wrap="square" lIns="121900" tIns="121900" rIns="121900" bIns="121900" anchor="t" anchorCtr="0">
            <a:normAutofit/>
          </a:bodyPr>
          <a:lstStyle/>
          <a:p>
            <a:pPr marL="0" lvl="0" indent="0" algn="l" rtl="0">
              <a:spcBef>
                <a:spcPts val="0"/>
              </a:spcBef>
              <a:spcAft>
                <a:spcPts val="0"/>
              </a:spcAft>
              <a:buNone/>
            </a:pPr>
            <a:r>
              <a:rPr lang="en-GB" sz="1600" dirty="0">
                <a:latin typeface="Aptos" panose="020B0004020202020204" pitchFamily="34" charset="0"/>
              </a:rPr>
              <a:t>    </a:t>
            </a:r>
          </a:p>
          <a:p>
            <a:pPr marL="0" lvl="0" indent="0" algn="l" rtl="0">
              <a:spcBef>
                <a:spcPts val="0"/>
              </a:spcBef>
              <a:spcAft>
                <a:spcPts val="0"/>
              </a:spcAft>
              <a:buNone/>
            </a:pPr>
            <a:r>
              <a:rPr lang="en-GB" sz="1600" dirty="0">
                <a:latin typeface="Aptos" panose="020B0004020202020204" pitchFamily="34" charset="0"/>
              </a:rPr>
              <a:t>         (Source: </a:t>
            </a:r>
            <a:r>
              <a:rPr lang="en-GB" sz="1600" dirty="0" err="1">
                <a:latin typeface="Aptos" panose="020B0004020202020204" pitchFamily="34" charset="0"/>
              </a:rPr>
              <a:t>Astrea</a:t>
            </a:r>
            <a:r>
              <a:rPr lang="en-GB" sz="1600" dirty="0">
                <a:latin typeface="Aptos" panose="020B0004020202020204" pitchFamily="34" charset="0"/>
              </a:rPr>
              <a:t> Academy Trust, 2025)</a:t>
            </a:r>
            <a:endParaRPr sz="1600" dirty="0">
              <a:latin typeface="Aptos" panose="020B0004020202020204" pitchFamily="34" charset="0"/>
            </a:endParaRPr>
          </a:p>
        </p:txBody>
      </p:sp>
      <p:grpSp>
        <p:nvGrpSpPr>
          <p:cNvPr id="668" name="Google Shape;668;p27">
            <a:extLst>
              <a:ext uri="{FF2B5EF4-FFF2-40B4-BE49-F238E27FC236}">
                <a16:creationId xmlns:a16="http://schemas.microsoft.com/office/drawing/2014/main" id="{D1F27755-3865-83B6-03E0-40484EE42D81}"/>
              </a:ext>
            </a:extLst>
          </p:cNvPr>
          <p:cNvGrpSpPr/>
          <p:nvPr/>
        </p:nvGrpSpPr>
        <p:grpSpPr>
          <a:xfrm rot="1023423">
            <a:off x="5815401" y="4618597"/>
            <a:ext cx="1023671" cy="1039033"/>
            <a:chOff x="4710976" y="2152405"/>
            <a:chExt cx="227700" cy="231117"/>
          </a:xfrm>
        </p:grpSpPr>
        <p:sp>
          <p:nvSpPr>
            <p:cNvPr id="669" name="Google Shape;669;p27">
              <a:extLst>
                <a:ext uri="{FF2B5EF4-FFF2-40B4-BE49-F238E27FC236}">
                  <a16:creationId xmlns:a16="http://schemas.microsoft.com/office/drawing/2014/main" id="{A34A3849-AF3A-C612-D511-F70DF6990140}"/>
                </a:ext>
              </a:extLst>
            </p:cNvPr>
            <p:cNvSpPr/>
            <p:nvPr/>
          </p:nvSpPr>
          <p:spPr>
            <a:xfrm>
              <a:off x="4738843" y="2325110"/>
              <a:ext cx="54687" cy="58412"/>
            </a:xfrm>
            <a:custGeom>
              <a:avLst/>
              <a:gdLst/>
              <a:ahLst/>
              <a:cxnLst/>
              <a:rect l="l" t="t" r="r" b="b"/>
              <a:pathLst>
                <a:path w="54687" h="58412" extrusionOk="0">
                  <a:moveTo>
                    <a:pt x="2725" y="55515"/>
                  </a:moveTo>
                  <a:cubicBezTo>
                    <a:pt x="16327" y="68761"/>
                    <a:pt x="69843" y="33773"/>
                    <a:pt x="50533" y="7723"/>
                  </a:cubicBezTo>
                  <a:cubicBezTo>
                    <a:pt x="28552" y="-21922"/>
                    <a:pt x="-10674" y="42415"/>
                    <a:pt x="2725" y="55515"/>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70" name="Google Shape;670;p27">
              <a:extLst>
                <a:ext uri="{FF2B5EF4-FFF2-40B4-BE49-F238E27FC236}">
                  <a16:creationId xmlns:a16="http://schemas.microsoft.com/office/drawing/2014/main" id="{FF53C60A-E58C-F462-D89B-4EED81FBF7B9}"/>
                </a:ext>
              </a:extLst>
            </p:cNvPr>
            <p:cNvSpPr/>
            <p:nvPr/>
          </p:nvSpPr>
          <p:spPr>
            <a:xfrm>
              <a:off x="4710976" y="2173216"/>
              <a:ext cx="72786" cy="47113"/>
            </a:xfrm>
            <a:custGeom>
              <a:avLst/>
              <a:gdLst/>
              <a:ahLst/>
              <a:cxnLst/>
              <a:rect l="l" t="t" r="r" b="b"/>
              <a:pathLst>
                <a:path w="72786" h="47113" extrusionOk="0">
                  <a:moveTo>
                    <a:pt x="2860" y="6226"/>
                  </a:moveTo>
                  <a:cubicBezTo>
                    <a:pt x="-14831" y="28701"/>
                    <a:pt x="54675" y="64681"/>
                    <a:pt x="71232" y="37186"/>
                  </a:cubicBezTo>
                  <a:cubicBezTo>
                    <a:pt x="83660" y="16573"/>
                    <a:pt x="17959" y="-13003"/>
                    <a:pt x="2860" y="6226"/>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71" name="Google Shape;671;p27">
              <a:extLst>
                <a:ext uri="{FF2B5EF4-FFF2-40B4-BE49-F238E27FC236}">
                  <a16:creationId xmlns:a16="http://schemas.microsoft.com/office/drawing/2014/main" id="{D4B4D5C0-FFB1-049D-155D-3F9FD25F6B0F}"/>
                </a:ext>
              </a:extLst>
            </p:cNvPr>
            <p:cNvSpPr/>
            <p:nvPr/>
          </p:nvSpPr>
          <p:spPr>
            <a:xfrm>
              <a:off x="4821912" y="2328986"/>
              <a:ext cx="41394" cy="54536"/>
            </a:xfrm>
            <a:custGeom>
              <a:avLst/>
              <a:gdLst/>
              <a:ahLst/>
              <a:cxnLst/>
              <a:rect l="l" t="t" r="r" b="b"/>
              <a:pathLst>
                <a:path w="41394" h="54536" extrusionOk="0">
                  <a:moveTo>
                    <a:pt x="7582" y="53327"/>
                  </a:moveTo>
                  <a:cubicBezTo>
                    <a:pt x="21021" y="62152"/>
                    <a:pt x="59317" y="20371"/>
                    <a:pt x="31506" y="3231"/>
                  </a:cubicBezTo>
                  <a:cubicBezTo>
                    <a:pt x="3736" y="-13904"/>
                    <a:pt x="-9421" y="42158"/>
                    <a:pt x="7582" y="53327"/>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72" name="Google Shape;672;p27">
              <a:extLst>
                <a:ext uri="{FF2B5EF4-FFF2-40B4-BE49-F238E27FC236}">
                  <a16:creationId xmlns:a16="http://schemas.microsoft.com/office/drawing/2014/main" id="{D807B6D1-FA60-9749-8A9D-8C59DF0006F9}"/>
                </a:ext>
              </a:extLst>
            </p:cNvPr>
            <p:cNvSpPr/>
            <p:nvPr/>
          </p:nvSpPr>
          <p:spPr>
            <a:xfrm>
              <a:off x="4795315" y="2250023"/>
              <a:ext cx="37941" cy="63389"/>
            </a:xfrm>
            <a:custGeom>
              <a:avLst/>
              <a:gdLst/>
              <a:ahLst/>
              <a:cxnLst/>
              <a:rect l="l" t="t" r="r" b="b"/>
              <a:pathLst>
                <a:path w="37941" h="63389" extrusionOk="0">
                  <a:moveTo>
                    <a:pt x="7906" y="63269"/>
                  </a:moveTo>
                  <a:cubicBezTo>
                    <a:pt x="16245" y="64480"/>
                    <a:pt x="21346" y="56335"/>
                    <a:pt x="26487" y="47190"/>
                  </a:cubicBezTo>
                  <a:cubicBezTo>
                    <a:pt x="31669" y="38066"/>
                    <a:pt x="36890" y="27950"/>
                    <a:pt x="37862" y="18724"/>
                  </a:cubicBezTo>
                  <a:cubicBezTo>
                    <a:pt x="39562" y="2576"/>
                    <a:pt x="13493" y="-9208"/>
                    <a:pt x="3048" y="9769"/>
                  </a:cubicBezTo>
                  <a:cubicBezTo>
                    <a:pt x="-29" y="15315"/>
                    <a:pt x="-231" y="28739"/>
                    <a:pt x="134" y="41066"/>
                  </a:cubicBezTo>
                  <a:cubicBezTo>
                    <a:pt x="498" y="52020"/>
                    <a:pt x="781" y="62237"/>
                    <a:pt x="7906" y="63269"/>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dirty="0">
                <a:solidFill>
                  <a:srgbClr val="000000"/>
                </a:solidFill>
                <a:latin typeface="Arial"/>
                <a:ea typeface="Arial"/>
                <a:cs typeface="Arial"/>
                <a:sym typeface="Arial"/>
              </a:endParaRPr>
            </a:p>
          </p:txBody>
        </p:sp>
        <p:sp>
          <p:nvSpPr>
            <p:cNvPr id="673" name="Google Shape;673;p27">
              <a:extLst>
                <a:ext uri="{FF2B5EF4-FFF2-40B4-BE49-F238E27FC236}">
                  <a16:creationId xmlns:a16="http://schemas.microsoft.com/office/drawing/2014/main" id="{A2A65234-2FC3-3459-C050-751CF62A5AB2}"/>
                </a:ext>
              </a:extLst>
            </p:cNvPr>
            <p:cNvSpPr/>
            <p:nvPr/>
          </p:nvSpPr>
          <p:spPr>
            <a:xfrm>
              <a:off x="4858542" y="2152405"/>
              <a:ext cx="50760" cy="80241"/>
            </a:xfrm>
            <a:custGeom>
              <a:avLst/>
              <a:gdLst/>
              <a:ahLst/>
              <a:cxnLst/>
              <a:rect l="l" t="t" r="r" b="b"/>
              <a:pathLst>
                <a:path w="50760" h="80241" extrusionOk="0">
                  <a:moveTo>
                    <a:pt x="7668" y="79415"/>
                  </a:moveTo>
                  <a:cubicBezTo>
                    <a:pt x="17991" y="83099"/>
                    <a:pt x="25318" y="73877"/>
                    <a:pt x="32848" y="63388"/>
                  </a:cubicBezTo>
                  <a:cubicBezTo>
                    <a:pt x="40377" y="52916"/>
                    <a:pt x="48109" y="41184"/>
                    <a:pt x="50416" y="29518"/>
                  </a:cubicBezTo>
                  <a:cubicBezTo>
                    <a:pt x="54384" y="9095"/>
                    <a:pt x="23051" y="-12761"/>
                    <a:pt x="7709" y="9079"/>
                  </a:cubicBezTo>
                  <a:cubicBezTo>
                    <a:pt x="3256" y="15467"/>
                    <a:pt x="1434" y="32744"/>
                    <a:pt x="503" y="48759"/>
                  </a:cubicBezTo>
                  <a:cubicBezTo>
                    <a:pt x="-347" y="62992"/>
                    <a:pt x="-1197" y="76266"/>
                    <a:pt x="7668" y="79415"/>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74" name="Google Shape;674;p27">
              <a:extLst>
                <a:ext uri="{FF2B5EF4-FFF2-40B4-BE49-F238E27FC236}">
                  <a16:creationId xmlns:a16="http://schemas.microsoft.com/office/drawing/2014/main" id="{64922C0C-69B6-97C1-F8D9-0CAF15DE7237}"/>
                </a:ext>
              </a:extLst>
            </p:cNvPr>
            <p:cNvSpPr/>
            <p:nvPr/>
          </p:nvSpPr>
          <p:spPr>
            <a:xfrm>
              <a:off x="4858963" y="2232593"/>
              <a:ext cx="79713" cy="49126"/>
            </a:xfrm>
            <a:custGeom>
              <a:avLst/>
              <a:gdLst/>
              <a:ahLst/>
              <a:cxnLst/>
              <a:rect l="l" t="t" r="r" b="b"/>
              <a:pathLst>
                <a:path w="79713" h="49126" extrusionOk="0">
                  <a:moveTo>
                    <a:pt x="1215" y="41869"/>
                  </a:moveTo>
                  <a:cubicBezTo>
                    <a:pt x="6761" y="50528"/>
                    <a:pt x="19149" y="49662"/>
                    <a:pt x="32629" y="48172"/>
                  </a:cubicBezTo>
                  <a:cubicBezTo>
                    <a:pt x="46069" y="46683"/>
                    <a:pt x="60561" y="44582"/>
                    <a:pt x="70681" y="39096"/>
                  </a:cubicBezTo>
                  <a:cubicBezTo>
                    <a:pt x="88371" y="29498"/>
                    <a:pt x="79101" y="-3097"/>
                    <a:pt x="51372" y="239"/>
                  </a:cubicBezTo>
                  <a:cubicBezTo>
                    <a:pt x="43275" y="1214"/>
                    <a:pt x="29512" y="10314"/>
                    <a:pt x="17367" y="19212"/>
                  </a:cubicBezTo>
                  <a:cubicBezTo>
                    <a:pt x="6559" y="27118"/>
                    <a:pt x="-3561" y="34465"/>
                    <a:pt x="1215" y="41869"/>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pic>
        <p:nvPicPr>
          <p:cNvPr id="2050" name="Picture 2">
            <a:extLst>
              <a:ext uri="{FF2B5EF4-FFF2-40B4-BE49-F238E27FC236}">
                <a16:creationId xmlns:a16="http://schemas.microsoft.com/office/drawing/2014/main" id="{65678CE5-2E5A-9984-3823-834EDF18AC1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04790" y="540745"/>
            <a:ext cx="4580738" cy="4771602"/>
          </a:xfrm>
          <a:prstGeom prst="rect">
            <a:avLst/>
          </a:prstGeom>
          <a:noFill/>
          <a:effectLst>
            <a:softEdge rad="2159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127467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694"/>
        <p:cNvGrpSpPr/>
        <p:nvPr/>
      </p:nvGrpSpPr>
      <p:grpSpPr>
        <a:xfrm>
          <a:off x="0" y="0"/>
          <a:ext cx="0" cy="0"/>
          <a:chOff x="0" y="0"/>
          <a:chExt cx="0" cy="0"/>
        </a:xfrm>
      </p:grpSpPr>
      <p:sp>
        <p:nvSpPr>
          <p:cNvPr id="695" name="Google Shape;695;p30"/>
          <p:cNvSpPr txBox="1">
            <a:spLocks noGrp="1"/>
          </p:cNvSpPr>
          <p:nvPr>
            <p:ph type="title"/>
          </p:nvPr>
        </p:nvSpPr>
        <p:spPr>
          <a:xfrm>
            <a:off x="2605054" y="194310"/>
            <a:ext cx="7784816" cy="1700075"/>
          </a:xfrm>
          <a:prstGeom prst="rect">
            <a:avLst/>
          </a:prstGeom>
        </p:spPr>
        <p:txBody>
          <a:bodyPr spcFirstLastPara="1" wrap="square" lIns="121900" tIns="121900" rIns="121900" bIns="121900" anchor="t" anchorCtr="0">
            <a:noAutofit/>
          </a:bodyPr>
          <a:lstStyle/>
          <a:p>
            <a:pPr marL="0" lvl="0" indent="0" algn="l" rtl="0">
              <a:spcBef>
                <a:spcPts val="0"/>
              </a:spcBef>
              <a:spcAft>
                <a:spcPts val="0"/>
              </a:spcAft>
              <a:buNone/>
            </a:pPr>
            <a:r>
              <a:rPr lang="en" sz="2800" dirty="0"/>
              <a:t>What is the role of an Early Years practitioner in supporting children in the first 1000 days?</a:t>
            </a:r>
            <a:endParaRPr sz="2800" dirty="0"/>
          </a:p>
        </p:txBody>
      </p:sp>
      <p:sp>
        <p:nvSpPr>
          <p:cNvPr id="696" name="Google Shape;696;p30"/>
          <p:cNvSpPr txBox="1">
            <a:spLocks noGrp="1"/>
          </p:cNvSpPr>
          <p:nvPr>
            <p:ph type="body" idx="1"/>
          </p:nvPr>
        </p:nvSpPr>
        <p:spPr>
          <a:xfrm>
            <a:off x="1514993" y="1701879"/>
            <a:ext cx="7784816" cy="4480559"/>
          </a:xfrm>
          <a:prstGeom prst="rect">
            <a:avLst/>
          </a:prstGeom>
        </p:spPr>
        <p:txBody>
          <a:bodyPr spcFirstLastPara="1" wrap="square" lIns="121900" tIns="121900" rIns="121900" bIns="121900" anchor="t" anchorCtr="0">
            <a:noAutofit/>
          </a:bodyPr>
          <a:lstStyle/>
          <a:p>
            <a:pPr marL="88900" lvl="0" indent="0" algn="l" rtl="0">
              <a:lnSpc>
                <a:spcPct val="100000"/>
              </a:lnSpc>
              <a:spcBef>
                <a:spcPts val="0"/>
              </a:spcBef>
              <a:spcAft>
                <a:spcPts val="0"/>
              </a:spcAft>
              <a:buSzPts val="2200"/>
              <a:buNone/>
            </a:pPr>
            <a:r>
              <a:rPr lang="en-GB" sz="1400" dirty="0">
                <a:latin typeface="Aptos" panose="020B0004020202020204" pitchFamily="34" charset="0"/>
              </a:rPr>
              <a:t>The role of an Early Years practitioner in supporting children within the first 1000 days includes creating an enabling environment which meet the learning and developmental needs of all children including babies and older children. In a safe and stimulating environment children are given the freedom to move and explore independently supporting physical and mental development. Practitioners create an environment which supports and extends children play. Play is fundamental to their well-being and development as outlined in article 31 of the United Nations Convention on the Rights of the Child. (Unicef 2016) Practitioners build positive relationships through interacting, listening and responding to the children. Practitioners understand these interactions in the first 1000 days form attachments and support the foundations for brain development and emotional development.  Through observing children and using reflection, practitioners adapt child led activities to the interests and abilities of every child ensuring a child centred approach. (Lindon 2016) Practitioners use an observation, assessment and planning (OAP) cycle to ensure children are meeting development milestones. Birthto5 matters highlights how recognising what children know, understand and can do develops a responsive pedagogy. Practitioners provide rich sensory learning experiences to support the 7 areas of learning development outlined by the Early Years Foundation stage (EYFS). Examples of these include sensory activities such as mark marking  to stimulate curiosity and develop fine and building blocks motor skills. Through storytelling and singing practitioners support the development of language and literacy skills. Practitioners prepare children aged 18months-24 months for their transition to school by developing communications skills, social and emotional skills and supporting personal hygiene through toilet training. Children learn how to play with others, share and resolve conflicts important skills which build emotional resilience. </a:t>
            </a:r>
            <a:endParaRPr sz="1400" dirty="0">
              <a:latin typeface="Aptos" panose="020B0004020202020204" pitchFamily="34"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694">
          <a:extLst>
            <a:ext uri="{FF2B5EF4-FFF2-40B4-BE49-F238E27FC236}">
              <a16:creationId xmlns:a16="http://schemas.microsoft.com/office/drawing/2014/main" id="{70EEEEAF-3B1A-6E20-3C40-439D8A9F7AE2}"/>
            </a:ext>
          </a:extLst>
        </p:cNvPr>
        <p:cNvGrpSpPr/>
        <p:nvPr/>
      </p:nvGrpSpPr>
      <p:grpSpPr>
        <a:xfrm>
          <a:off x="0" y="0"/>
          <a:ext cx="0" cy="0"/>
          <a:chOff x="0" y="0"/>
          <a:chExt cx="0" cy="0"/>
        </a:xfrm>
      </p:grpSpPr>
      <p:sp>
        <p:nvSpPr>
          <p:cNvPr id="695" name="Google Shape;695;p30">
            <a:extLst>
              <a:ext uri="{FF2B5EF4-FFF2-40B4-BE49-F238E27FC236}">
                <a16:creationId xmlns:a16="http://schemas.microsoft.com/office/drawing/2014/main" id="{A13F7DF4-BBE6-2EB9-674F-E805EAD94C8C}"/>
              </a:ext>
            </a:extLst>
          </p:cNvPr>
          <p:cNvSpPr txBox="1">
            <a:spLocks noGrp="1"/>
          </p:cNvSpPr>
          <p:nvPr>
            <p:ph type="title"/>
          </p:nvPr>
        </p:nvSpPr>
        <p:spPr>
          <a:xfrm>
            <a:off x="2605054" y="194310"/>
            <a:ext cx="7784816" cy="1700075"/>
          </a:xfrm>
          <a:prstGeom prst="rect">
            <a:avLst/>
          </a:prstGeom>
        </p:spPr>
        <p:txBody>
          <a:bodyPr spcFirstLastPara="1" wrap="square" lIns="121900" tIns="121900" rIns="121900" bIns="121900" anchor="t" anchorCtr="0">
            <a:noAutofit/>
          </a:bodyPr>
          <a:lstStyle/>
          <a:p>
            <a:pPr marL="0" lvl="0" indent="0" algn="l" rtl="0">
              <a:spcBef>
                <a:spcPts val="0"/>
              </a:spcBef>
              <a:spcAft>
                <a:spcPts val="0"/>
              </a:spcAft>
              <a:buNone/>
            </a:pPr>
            <a:r>
              <a:rPr lang="en" sz="2800" dirty="0"/>
              <a:t>What is the role of an Early Years practitioner in supporting families and caregivers in the first 1000 days?</a:t>
            </a:r>
            <a:endParaRPr sz="2800" dirty="0"/>
          </a:p>
        </p:txBody>
      </p:sp>
      <p:sp>
        <p:nvSpPr>
          <p:cNvPr id="696" name="Google Shape;696;p30">
            <a:extLst>
              <a:ext uri="{FF2B5EF4-FFF2-40B4-BE49-F238E27FC236}">
                <a16:creationId xmlns:a16="http://schemas.microsoft.com/office/drawing/2014/main" id="{CB032602-7662-9E83-CBE3-37E78A4691F9}"/>
              </a:ext>
            </a:extLst>
          </p:cNvPr>
          <p:cNvSpPr txBox="1">
            <a:spLocks noGrp="1"/>
          </p:cNvSpPr>
          <p:nvPr>
            <p:ph type="body" idx="1"/>
          </p:nvPr>
        </p:nvSpPr>
        <p:spPr>
          <a:xfrm>
            <a:off x="1582221" y="1760820"/>
            <a:ext cx="7685338" cy="4480559"/>
          </a:xfrm>
          <a:prstGeom prst="rect">
            <a:avLst/>
          </a:prstGeom>
        </p:spPr>
        <p:txBody>
          <a:bodyPr spcFirstLastPara="1" wrap="square" lIns="121900" tIns="121900" rIns="121900" bIns="121900" anchor="t" anchorCtr="0">
            <a:noAutofit/>
          </a:bodyPr>
          <a:lstStyle/>
          <a:p>
            <a:pPr marL="88900" lvl="0" indent="0" algn="l" rtl="0">
              <a:lnSpc>
                <a:spcPct val="100000"/>
              </a:lnSpc>
              <a:spcBef>
                <a:spcPts val="0"/>
              </a:spcBef>
              <a:spcAft>
                <a:spcPts val="0"/>
              </a:spcAft>
              <a:buSzPts val="2200"/>
              <a:buNone/>
            </a:pPr>
            <a:r>
              <a:rPr lang="en-GB" sz="1600" kern="100" dirty="0">
                <a:solidFill>
                  <a:srgbClr val="000000"/>
                </a:solidFill>
                <a:effectLst/>
                <a:latin typeface="Aptos" panose="020B0004020202020204" pitchFamily="34" charset="0"/>
                <a:ea typeface="Aptos" panose="020B0004020202020204" pitchFamily="34" charset="0"/>
                <a:cs typeface="Poppins" panose="00000500000000000000" pitchFamily="2" charset="0"/>
              </a:rPr>
              <a:t>It is important for a practitioner to build a positive relationship with parents/caregivers through communicating effectively and gaining trust. The Early Years Foundation Stage (EYFS) framework emphasises that practitioners who work closely with parents and carers can plan effectively and support their development at home and in settings.</a:t>
            </a:r>
            <a:r>
              <a:rPr lang="en-GB" sz="1600" kern="100" dirty="0">
                <a:solidFill>
                  <a:srgbClr val="000000"/>
                </a:solidFill>
                <a:latin typeface="Aptos" panose="020B0004020202020204" pitchFamily="34" charset="0"/>
                <a:ea typeface="Aptos" panose="020B0004020202020204" pitchFamily="34" charset="0"/>
                <a:cs typeface="Poppins" panose="00000500000000000000" pitchFamily="2" charset="0"/>
              </a:rPr>
              <a:t> Working together empowers</a:t>
            </a:r>
            <a:r>
              <a:rPr lang="en-GB" sz="1600" kern="100" dirty="0">
                <a:solidFill>
                  <a:srgbClr val="000000"/>
                </a:solidFill>
                <a:effectLst/>
                <a:latin typeface="Aptos" panose="020B0004020202020204" pitchFamily="34" charset="0"/>
                <a:ea typeface="Aptos" panose="020B0004020202020204" pitchFamily="34" charset="0"/>
                <a:cs typeface="Poppins" panose="00000500000000000000" pitchFamily="2" charset="0"/>
              </a:rPr>
              <a:t> parents with confidence </a:t>
            </a:r>
            <a:r>
              <a:rPr lang="en-GB" sz="1600" kern="100" dirty="0">
                <a:solidFill>
                  <a:srgbClr val="000000"/>
                </a:solidFill>
                <a:latin typeface="Aptos" panose="020B0004020202020204" pitchFamily="34" charset="0"/>
                <a:ea typeface="Aptos" panose="020B0004020202020204" pitchFamily="34" charset="0"/>
                <a:cs typeface="Poppins" panose="00000500000000000000" pitchFamily="2" charset="0"/>
              </a:rPr>
              <a:t>and can help them to further understand learning needs. It will also encourage parents to ask for support and guidance when needed. Public Health Wales (2024) highlights how circumstances such as poverty, poor health, housing or relationship issues effect how parents can interact and support their children. Through practitioners recognising the needs of parents can provide information on services/professionals who can provide further support. Practitioners who offer emotional support to parents not only improve their wellbeing, but the wellbeing of the child as there will less impact on them. Giving children the chance to have the best start to life starts with supporting parents/caregivers.</a:t>
            </a:r>
            <a:r>
              <a:rPr lang="en-GB" sz="1600" kern="0" dirty="0">
                <a:effectLst/>
                <a:latin typeface="Aptos" panose="020B0004020202020204" pitchFamily="34" charset="0"/>
                <a:ea typeface="Times New Roman" panose="02020603050405020304" pitchFamily="18" charset="0"/>
              </a:rPr>
              <a:t> Welsh Assembly Government (2007) says that parents/carers have the right to be involved in their child’s education. It is important practitioners listen to </a:t>
            </a:r>
            <a:r>
              <a:rPr lang="en-GB" sz="1600" dirty="0">
                <a:latin typeface="Aptos" panose="020B0004020202020204" pitchFamily="34" charset="0"/>
                <a:ea typeface="Times New Roman" panose="02020603050405020304" pitchFamily="18" charset="0"/>
              </a:rPr>
              <a:t>their </a:t>
            </a:r>
            <a:r>
              <a:rPr lang="en-GB" sz="1600" kern="0" dirty="0">
                <a:effectLst/>
                <a:latin typeface="Aptos" panose="020B0004020202020204" pitchFamily="34" charset="0"/>
                <a:ea typeface="Times New Roman" panose="02020603050405020304" pitchFamily="18" charset="0"/>
              </a:rPr>
              <a:t>wishes and share information about the child’s learning.</a:t>
            </a:r>
            <a:r>
              <a:rPr lang="en-GB" sz="1600" kern="100" dirty="0">
                <a:solidFill>
                  <a:srgbClr val="000000"/>
                </a:solidFill>
                <a:latin typeface="Aptos" panose="020B0004020202020204" pitchFamily="34" charset="0"/>
                <a:ea typeface="Aptos" panose="020B0004020202020204" pitchFamily="34" charset="0"/>
                <a:cs typeface="Poppins" panose="00000500000000000000" pitchFamily="2" charset="0"/>
              </a:rPr>
              <a:t> </a:t>
            </a:r>
            <a:r>
              <a:rPr lang="en-GB" sz="1600" kern="100" dirty="0">
                <a:solidFill>
                  <a:srgbClr val="000000"/>
                </a:solidFill>
                <a:effectLst/>
                <a:latin typeface="Aptos" panose="020B0004020202020204" pitchFamily="34" charset="0"/>
                <a:ea typeface="Aptos" panose="020B0004020202020204" pitchFamily="34" charset="0"/>
                <a:cs typeface="Poppins" panose="00000500000000000000" pitchFamily="2" charset="0"/>
              </a:rPr>
              <a:t>Parents can be made to feel valued and respected through settling in sessions, workshops, parent’s evenings, trips, phone calls home and an open-door policy. This gives the parents opportunity to share their views, opinions and feedback.</a:t>
            </a:r>
            <a:endParaRPr sz="1600" dirty="0">
              <a:latin typeface="Aptos" panose="020B0004020202020204" pitchFamily="34" charset="0"/>
            </a:endParaRPr>
          </a:p>
        </p:txBody>
      </p:sp>
    </p:spTree>
    <p:extLst>
      <p:ext uri="{BB962C8B-B14F-4D97-AF65-F5344CB8AC3E}">
        <p14:creationId xmlns:p14="http://schemas.microsoft.com/office/powerpoint/2010/main" val="28405019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687"/>
        <p:cNvGrpSpPr/>
        <p:nvPr/>
      </p:nvGrpSpPr>
      <p:grpSpPr>
        <a:xfrm>
          <a:off x="0" y="0"/>
          <a:ext cx="0" cy="0"/>
          <a:chOff x="0" y="0"/>
          <a:chExt cx="0" cy="0"/>
        </a:xfrm>
      </p:grpSpPr>
      <p:sp>
        <p:nvSpPr>
          <p:cNvPr id="688" name="Google Shape;688;p29"/>
          <p:cNvSpPr txBox="1">
            <a:spLocks noGrp="1"/>
          </p:cNvSpPr>
          <p:nvPr>
            <p:ph type="title"/>
          </p:nvPr>
        </p:nvSpPr>
        <p:spPr>
          <a:xfrm>
            <a:off x="2705119" y="518650"/>
            <a:ext cx="8737800" cy="763500"/>
          </a:xfrm>
          <a:prstGeom prst="rect">
            <a:avLst/>
          </a:prstGeom>
        </p:spPr>
        <p:txBody>
          <a:bodyPr spcFirstLastPara="1" wrap="square" lIns="121900" tIns="121900" rIns="121900" bIns="121900" anchor="t" anchorCtr="0">
            <a:noAutofit/>
          </a:bodyPr>
          <a:lstStyle/>
          <a:p>
            <a:pPr marL="0" lvl="0" indent="0" algn="ctr" rtl="0">
              <a:spcBef>
                <a:spcPts val="0"/>
              </a:spcBef>
              <a:spcAft>
                <a:spcPts val="0"/>
              </a:spcAft>
              <a:buNone/>
            </a:pPr>
            <a:r>
              <a:rPr lang="en" sz="3200" dirty="0"/>
              <a:t>Why is it important to work in partnership?</a:t>
            </a:r>
            <a:endParaRPr sz="3200" dirty="0"/>
          </a:p>
        </p:txBody>
      </p:sp>
      <p:sp>
        <p:nvSpPr>
          <p:cNvPr id="689" name="Google Shape;689;p29"/>
          <p:cNvSpPr txBox="1">
            <a:spLocks noGrp="1"/>
          </p:cNvSpPr>
          <p:nvPr>
            <p:ph type="body" idx="1"/>
          </p:nvPr>
        </p:nvSpPr>
        <p:spPr>
          <a:xfrm>
            <a:off x="2705119" y="1828800"/>
            <a:ext cx="4249915" cy="4956997"/>
          </a:xfrm>
          <a:prstGeom prst="rect">
            <a:avLst/>
          </a:prstGeom>
        </p:spPr>
        <p:txBody>
          <a:bodyPr spcFirstLastPara="1" wrap="square" lIns="121900" tIns="121900" rIns="121900" bIns="121900" anchor="t" anchorCtr="0">
            <a:noAutofit/>
          </a:bodyPr>
          <a:lstStyle/>
          <a:p>
            <a:pPr marL="0" indent="0">
              <a:lnSpc>
                <a:spcPct val="100000"/>
              </a:lnSpc>
              <a:buNone/>
            </a:pPr>
            <a:r>
              <a:rPr lang="en-GB" sz="1600" kern="0" dirty="0">
                <a:solidFill>
                  <a:srgbClr val="000000"/>
                </a:solidFill>
                <a:effectLst/>
                <a:latin typeface="Aptos" panose="020B0004020202020204" pitchFamily="34" charset="0"/>
                <a:ea typeface="Times New Roman" panose="02020603050405020304" pitchFamily="18" charset="0"/>
                <a:cs typeface="Open Sans" panose="020B0606030504020204" pitchFamily="34" charset="0"/>
              </a:rPr>
              <a:t>According to Community Change (2010) partnership working involves people/multi agencies collaborating to achieve a common objective. </a:t>
            </a:r>
            <a:r>
              <a:rPr lang="en-GB" sz="1600" kern="100" dirty="0">
                <a:solidFill>
                  <a:srgbClr val="000000"/>
                </a:solidFill>
                <a:effectLst/>
                <a:latin typeface="Aptos" panose="020B0004020202020204" pitchFamily="34" charset="0"/>
                <a:ea typeface="Aptos" panose="020B0004020202020204" pitchFamily="34" charset="0"/>
                <a:cs typeface="Arial" panose="020B0604020202020204" pitchFamily="34" charset="0"/>
              </a:rPr>
              <a:t>Multi-agencies are used when necessary to provide additional support  to children and their families through interventions such as speech therapy and physiotherapy. It is important practitioners know when they need refer children for specialist support. Practitioners, professionals and parents/carers all have a responsibility to work together and share information.  The NSPCC (2025) outlines that multi-agency working is crucial for children to receive effective safeguarding and child protection.</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0" lvl="0" indent="0" algn="l" rtl="0">
              <a:spcBef>
                <a:spcPts val="0"/>
              </a:spcBef>
              <a:spcAft>
                <a:spcPts val="0"/>
              </a:spcAft>
              <a:buNone/>
            </a:pPr>
            <a:endParaRPr dirty="0"/>
          </a:p>
        </p:txBody>
      </p:sp>
      <p:sp>
        <p:nvSpPr>
          <p:cNvPr id="690" name="Google Shape;690;p29"/>
          <p:cNvSpPr txBox="1">
            <a:spLocks noGrp="1"/>
          </p:cNvSpPr>
          <p:nvPr>
            <p:ph type="body" idx="2"/>
          </p:nvPr>
        </p:nvSpPr>
        <p:spPr>
          <a:xfrm>
            <a:off x="7376845" y="1828800"/>
            <a:ext cx="4157652" cy="3963610"/>
          </a:xfrm>
          <a:prstGeom prst="rect">
            <a:avLst/>
          </a:prstGeom>
        </p:spPr>
        <p:txBody>
          <a:bodyPr spcFirstLastPara="1" wrap="square" lIns="121900" tIns="121900" rIns="121900" bIns="121900" anchor="t" anchorCtr="0">
            <a:noAutofit/>
          </a:bodyPr>
          <a:lstStyle/>
          <a:p>
            <a:pPr marL="0" lvl="0" indent="0" algn="l" rtl="0">
              <a:lnSpc>
                <a:spcPct val="100000"/>
              </a:lnSpc>
              <a:spcBef>
                <a:spcPts val="0"/>
              </a:spcBef>
              <a:spcAft>
                <a:spcPts val="0"/>
              </a:spcAft>
              <a:buNone/>
            </a:pPr>
            <a:r>
              <a:rPr lang="en-GB" sz="1600" kern="0" dirty="0">
                <a:solidFill>
                  <a:srgbClr val="000000"/>
                </a:solidFill>
                <a:effectLst/>
                <a:latin typeface="Aptos" panose="020B0004020202020204" pitchFamily="34" charset="0"/>
                <a:ea typeface="Times New Roman" panose="02020603050405020304" pitchFamily="18" charset="0"/>
                <a:cs typeface="Open Sans" panose="020B0606030504020204" pitchFamily="34" charset="0"/>
              </a:rPr>
              <a:t>Working together is important during the first 1000 days to share information and improve outcomes. In doing so the individual needs of each child can be identified and met. It is vital to identify additional learning needs as early as possible to prevent development delays. Trained  professionals have the knowledge to specifically support these needs. They develop and share strategies with parents/carers and practitioners. Working in partnership ensures smooth transitions when children are going through significant changes including startin</a:t>
            </a:r>
            <a:r>
              <a:rPr lang="en-GB" sz="1600" dirty="0">
                <a:solidFill>
                  <a:srgbClr val="000000"/>
                </a:solidFill>
                <a:latin typeface="Aptos" panose="020B0004020202020204" pitchFamily="34" charset="0"/>
                <a:ea typeface="Times New Roman" panose="02020603050405020304" pitchFamily="18" charset="0"/>
                <a:cs typeface="Open Sans" panose="020B0606030504020204" pitchFamily="34" charset="0"/>
              </a:rPr>
              <a:t>g nursery/school or moving homes. This is important to make the child feel happy, safe and secure. Sharing knowledge allows professionals to consider diverse needs and gain new perspectives. </a:t>
            </a:r>
            <a:endParaRPr sz="16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832">
          <a:extLst>
            <a:ext uri="{FF2B5EF4-FFF2-40B4-BE49-F238E27FC236}">
              <a16:creationId xmlns:a16="http://schemas.microsoft.com/office/drawing/2014/main" id="{ABA5FCFC-8155-1979-53E1-550F0E8BFBDC}"/>
            </a:ext>
          </a:extLst>
        </p:cNvPr>
        <p:cNvGrpSpPr/>
        <p:nvPr/>
      </p:nvGrpSpPr>
      <p:grpSpPr>
        <a:xfrm>
          <a:off x="0" y="0"/>
          <a:ext cx="0" cy="0"/>
          <a:chOff x="0" y="0"/>
          <a:chExt cx="0" cy="0"/>
        </a:xfrm>
      </p:grpSpPr>
      <p:sp>
        <p:nvSpPr>
          <p:cNvPr id="833" name="Google Shape;833;p37">
            <a:extLst>
              <a:ext uri="{FF2B5EF4-FFF2-40B4-BE49-F238E27FC236}">
                <a16:creationId xmlns:a16="http://schemas.microsoft.com/office/drawing/2014/main" id="{E807CA62-7E79-4289-9021-F98B3B11AAB3}"/>
              </a:ext>
            </a:extLst>
          </p:cNvPr>
          <p:cNvSpPr/>
          <p:nvPr/>
        </p:nvSpPr>
        <p:spPr>
          <a:xfrm>
            <a:off x="4283289" y="1905308"/>
            <a:ext cx="3574697" cy="4881258"/>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4" name="Google Shape;834;p37">
            <a:extLst>
              <a:ext uri="{FF2B5EF4-FFF2-40B4-BE49-F238E27FC236}">
                <a16:creationId xmlns:a16="http://schemas.microsoft.com/office/drawing/2014/main" id="{90C35DC6-AC08-32BA-50A5-33D6F5356DD1}"/>
              </a:ext>
            </a:extLst>
          </p:cNvPr>
          <p:cNvSpPr/>
          <p:nvPr/>
        </p:nvSpPr>
        <p:spPr>
          <a:xfrm>
            <a:off x="294965" y="1915935"/>
            <a:ext cx="3889754" cy="4853109"/>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5" name="Google Shape;835;p37">
            <a:extLst>
              <a:ext uri="{FF2B5EF4-FFF2-40B4-BE49-F238E27FC236}">
                <a16:creationId xmlns:a16="http://schemas.microsoft.com/office/drawing/2014/main" id="{051824C2-397B-A033-E9D7-9E82C6755A65}"/>
              </a:ext>
            </a:extLst>
          </p:cNvPr>
          <p:cNvSpPr/>
          <p:nvPr/>
        </p:nvSpPr>
        <p:spPr>
          <a:xfrm>
            <a:off x="8037540" y="1915935"/>
            <a:ext cx="3936690" cy="487063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6" name="Google Shape;836;p37">
            <a:extLst>
              <a:ext uri="{FF2B5EF4-FFF2-40B4-BE49-F238E27FC236}">
                <a16:creationId xmlns:a16="http://schemas.microsoft.com/office/drawing/2014/main" id="{E1DD94A5-69DC-5D97-6481-5318640188D0}"/>
              </a:ext>
            </a:extLst>
          </p:cNvPr>
          <p:cNvSpPr txBox="1">
            <a:spLocks noGrp="1"/>
          </p:cNvSpPr>
          <p:nvPr>
            <p:ph type="title"/>
          </p:nvPr>
        </p:nvSpPr>
        <p:spPr>
          <a:xfrm>
            <a:off x="1086688" y="701799"/>
            <a:ext cx="10342200" cy="763500"/>
          </a:xfrm>
          <a:prstGeom prst="rect">
            <a:avLst/>
          </a:prstGeom>
        </p:spPr>
        <p:txBody>
          <a:bodyPr spcFirstLastPara="1" wrap="square" lIns="121900" tIns="121900" rIns="121900" bIns="121900" anchor="t" anchorCtr="0">
            <a:noAutofit/>
          </a:bodyPr>
          <a:lstStyle/>
          <a:p>
            <a:pPr marL="0" lvl="0" indent="0" algn="ctr" rtl="0">
              <a:spcBef>
                <a:spcPts val="0"/>
              </a:spcBef>
              <a:spcAft>
                <a:spcPts val="0"/>
              </a:spcAft>
              <a:buNone/>
            </a:pPr>
            <a:r>
              <a:rPr lang="en-GB" sz="3200" dirty="0"/>
              <a:t>Maternal factors and support strategies available</a:t>
            </a:r>
            <a:endParaRPr sz="3200" dirty="0"/>
          </a:p>
        </p:txBody>
      </p:sp>
      <p:sp>
        <p:nvSpPr>
          <p:cNvPr id="837" name="Google Shape;837;p37">
            <a:extLst>
              <a:ext uri="{FF2B5EF4-FFF2-40B4-BE49-F238E27FC236}">
                <a16:creationId xmlns:a16="http://schemas.microsoft.com/office/drawing/2014/main" id="{DD6E6C7F-0572-2AC4-F669-F6C320E539D1}"/>
              </a:ext>
            </a:extLst>
          </p:cNvPr>
          <p:cNvSpPr txBox="1">
            <a:spLocks noGrp="1"/>
          </p:cNvSpPr>
          <p:nvPr>
            <p:ph type="body" idx="1"/>
          </p:nvPr>
        </p:nvSpPr>
        <p:spPr>
          <a:xfrm>
            <a:off x="217770" y="2295184"/>
            <a:ext cx="4096214" cy="3096972"/>
          </a:xfrm>
          <a:prstGeom prst="rect">
            <a:avLst/>
          </a:prstGeom>
        </p:spPr>
        <p:txBody>
          <a:bodyPr spcFirstLastPara="1" wrap="square" lIns="121900" tIns="121900" rIns="121900" bIns="121900" anchor="t" anchorCtr="0">
            <a:noAutofit/>
          </a:bodyPr>
          <a:lstStyle/>
          <a:p>
            <a:pPr marL="0" lvl="0" indent="0" algn="ctr" rtl="0">
              <a:spcBef>
                <a:spcPts val="0"/>
              </a:spcBef>
              <a:spcAft>
                <a:spcPts val="1600"/>
              </a:spcAft>
              <a:buNone/>
            </a:pPr>
            <a:r>
              <a:rPr lang="en-GB" sz="1400" dirty="0">
                <a:latin typeface="Aptos" panose="020B0004020202020204" pitchFamily="34" charset="0"/>
              </a:rPr>
              <a:t>NHS Wales (2023) highlights the importance of women being a healthy weight before pregnancy. Obesity carries risks to the mother and unborn baby. Risks to mothers include high blood pressure, pre-eclampsia, blood clots cardiac disease and gestational diabetes. Risks to the unborn baby include stillbirth, congenital abnormalities and prematurity. Babies are also at a higher risk of developing spina bifida. Midwives can support women to lose weight through routine care consultations. It is important expectant mothers eat a balanced diet every day to support this. NHS Wales recommends some form of physical exercise every day, this can include walking. Leisure services provide accessible and  appropriate physical activities such as swimming. </a:t>
            </a:r>
            <a:endParaRPr sz="1400" dirty="0">
              <a:latin typeface="Aptos" panose="020B0004020202020204" pitchFamily="34" charset="0"/>
            </a:endParaRPr>
          </a:p>
        </p:txBody>
      </p:sp>
      <p:sp>
        <p:nvSpPr>
          <p:cNvPr id="838" name="Google Shape;838;p37">
            <a:extLst>
              <a:ext uri="{FF2B5EF4-FFF2-40B4-BE49-F238E27FC236}">
                <a16:creationId xmlns:a16="http://schemas.microsoft.com/office/drawing/2014/main" id="{CB257F54-F019-DBCD-CFBD-384D593152ED}"/>
              </a:ext>
            </a:extLst>
          </p:cNvPr>
          <p:cNvSpPr txBox="1">
            <a:spLocks noGrp="1"/>
          </p:cNvSpPr>
          <p:nvPr>
            <p:ph type="subTitle" idx="2"/>
          </p:nvPr>
        </p:nvSpPr>
        <p:spPr>
          <a:xfrm>
            <a:off x="739288" y="1905308"/>
            <a:ext cx="2753926" cy="580616"/>
          </a:xfrm>
          <a:prstGeom prst="rect">
            <a:avLst/>
          </a:prstGeom>
        </p:spPr>
        <p:txBody>
          <a:bodyPr spcFirstLastPara="1" wrap="square" lIns="121900" tIns="121900" rIns="121900" bIns="121900" anchor="t" anchorCtr="0">
            <a:normAutofit fontScale="85000" lnSpcReduction="20000"/>
          </a:bodyPr>
          <a:lstStyle/>
          <a:p>
            <a:pPr marL="0" lvl="0" indent="0" algn="ctr" rtl="0">
              <a:spcBef>
                <a:spcPts val="0"/>
              </a:spcBef>
              <a:spcAft>
                <a:spcPts val="0"/>
              </a:spcAft>
              <a:buNone/>
            </a:pPr>
            <a:r>
              <a:rPr lang="en-GB" dirty="0"/>
              <a:t>Obesity</a:t>
            </a:r>
            <a:endParaRPr dirty="0"/>
          </a:p>
        </p:txBody>
      </p:sp>
      <p:sp>
        <p:nvSpPr>
          <p:cNvPr id="839" name="Google Shape;839;p37">
            <a:extLst>
              <a:ext uri="{FF2B5EF4-FFF2-40B4-BE49-F238E27FC236}">
                <a16:creationId xmlns:a16="http://schemas.microsoft.com/office/drawing/2014/main" id="{60342DC0-3B7D-737D-A2EF-38A1B341BD93}"/>
              </a:ext>
            </a:extLst>
          </p:cNvPr>
          <p:cNvSpPr txBox="1">
            <a:spLocks noGrp="1"/>
          </p:cNvSpPr>
          <p:nvPr>
            <p:ph type="body" idx="3"/>
          </p:nvPr>
        </p:nvSpPr>
        <p:spPr>
          <a:xfrm>
            <a:off x="4255161" y="2335047"/>
            <a:ext cx="3717361" cy="3533879"/>
          </a:xfrm>
          <a:prstGeom prst="rect">
            <a:avLst/>
          </a:prstGeom>
        </p:spPr>
        <p:txBody>
          <a:bodyPr spcFirstLastPara="1" wrap="square" lIns="121900" tIns="121900" rIns="121900" bIns="121900" anchor="t" anchorCtr="0">
            <a:noAutofit/>
          </a:bodyPr>
          <a:lstStyle/>
          <a:p>
            <a:pPr marL="0" lvl="0" indent="0" algn="ctr" rtl="0">
              <a:spcBef>
                <a:spcPts val="0"/>
              </a:spcBef>
              <a:spcAft>
                <a:spcPts val="1600"/>
              </a:spcAft>
              <a:buNone/>
            </a:pPr>
            <a:r>
              <a:rPr lang="en-GB" sz="1400" dirty="0">
                <a:latin typeface="Aptos" panose="020B0004020202020204" pitchFamily="34" charset="0"/>
              </a:rPr>
              <a:t>According to NHS Wales (2023) consuming drugs and alcohol during pregnancy can significantly impact the growth of the baby’s organs. When consuming drugs and alcohol it passes from your blood through the placenta to your baby. It increases the chance of a premature birth and low birth weight. </a:t>
            </a:r>
            <a:r>
              <a:rPr lang="en-GB" sz="1400" dirty="0">
                <a:solidFill>
                  <a:schemeClr val="bg2"/>
                </a:solidFill>
                <a:latin typeface="Aptos" panose="020B0004020202020204" pitchFamily="34" charset="0"/>
                <a:cs typeface="Shantell Sans" panose="020B0604020202020204" charset="0"/>
              </a:rPr>
              <a:t>Consuming alcohol</a:t>
            </a:r>
            <a:r>
              <a:rPr lang="en-GB" sz="1400" b="0" i="0" dirty="0">
                <a:solidFill>
                  <a:schemeClr val="bg2"/>
                </a:solidFill>
                <a:effectLst/>
                <a:latin typeface="Aptos" panose="020B0004020202020204" pitchFamily="34" charset="0"/>
                <a:cs typeface="Shantell Sans" panose="020B0604020202020204" charset="0"/>
              </a:rPr>
              <a:t> during pregnancy can cause a range of lifelong behavioural, intellectual, and physical disabilities known as fetal alcohol spectrum disorders (FASDs). FASD can impact the </a:t>
            </a:r>
            <a:r>
              <a:rPr lang="en-GB" sz="1400" dirty="0">
                <a:solidFill>
                  <a:schemeClr val="bg2"/>
                </a:solidFill>
                <a:latin typeface="Aptos" panose="020B0004020202020204" pitchFamily="34" charset="0"/>
                <a:cs typeface="Shantell Sans" panose="020B0604020202020204" charset="0"/>
              </a:rPr>
              <a:t>baby's </a:t>
            </a:r>
            <a:r>
              <a:rPr lang="en-GB" sz="1400" b="0" i="0" dirty="0">
                <a:solidFill>
                  <a:schemeClr val="bg2"/>
                </a:solidFill>
                <a:effectLst/>
                <a:latin typeface="Aptos" panose="020B0004020202020204" pitchFamily="34" charset="0"/>
                <a:cs typeface="Shantell Sans" panose="020B0604020202020204" charset="0"/>
              </a:rPr>
              <a:t>organs, </a:t>
            </a:r>
            <a:r>
              <a:rPr lang="en-GB" sz="1400" dirty="0">
                <a:solidFill>
                  <a:schemeClr val="bg2"/>
                </a:solidFill>
                <a:latin typeface="Aptos" panose="020B0004020202020204" pitchFamily="34" charset="0"/>
                <a:cs typeface="Shantell Sans" panose="020B0604020202020204" charset="0"/>
              </a:rPr>
              <a:t>joi</a:t>
            </a:r>
            <a:r>
              <a:rPr lang="en-GB" sz="1400" b="0" i="0" dirty="0">
                <a:solidFill>
                  <a:schemeClr val="bg2"/>
                </a:solidFill>
                <a:effectLst/>
                <a:latin typeface="Aptos" panose="020B0004020202020204" pitchFamily="34" charset="0"/>
                <a:cs typeface="Shantell Sans" panose="020B0604020202020204" charset="0"/>
              </a:rPr>
              <a:t>nts, bones,  behaviour</a:t>
            </a:r>
            <a:r>
              <a:rPr lang="en-GB" sz="1400" dirty="0">
                <a:solidFill>
                  <a:schemeClr val="bg2"/>
                </a:solidFill>
                <a:latin typeface="Aptos" panose="020B0004020202020204" pitchFamily="34" charset="0"/>
                <a:cs typeface="Shantell Sans" panose="020B0604020202020204" charset="0"/>
              </a:rPr>
              <a:t> and speech.</a:t>
            </a:r>
            <a:r>
              <a:rPr lang="en-GB" sz="1400" b="0" i="0" dirty="0">
                <a:solidFill>
                  <a:schemeClr val="bg2"/>
                </a:solidFill>
                <a:effectLst/>
                <a:latin typeface="Aptos" panose="020B0004020202020204" pitchFamily="34" charset="0"/>
                <a:cs typeface="Shantell Sans" panose="020B0604020202020204" charset="0"/>
              </a:rPr>
              <a:t> Midwives and doctors </a:t>
            </a:r>
            <a:r>
              <a:rPr lang="en-GB" sz="1400" dirty="0">
                <a:solidFill>
                  <a:schemeClr val="bg2"/>
                </a:solidFill>
                <a:latin typeface="Aptos" panose="020B0004020202020204" pitchFamily="34" charset="0"/>
                <a:cs typeface="Shantell Sans" panose="020B0604020202020204" charset="0"/>
              </a:rPr>
              <a:t>provide support to stop drinking alcohol during pregnancy. </a:t>
            </a:r>
            <a:r>
              <a:rPr lang="en-GB" sz="1400" b="0" i="0" dirty="0">
                <a:solidFill>
                  <a:schemeClr val="bg2"/>
                </a:solidFill>
                <a:effectLst/>
                <a:latin typeface="Aptos" panose="020B0004020202020204" pitchFamily="34" charset="0"/>
                <a:cs typeface="Shantell Sans" panose="020B0604020202020204" charset="0"/>
              </a:rPr>
              <a:t>There are also agencies such as Drinkaware who run alcohol helplines to support drinking alcohol. </a:t>
            </a:r>
            <a:endParaRPr sz="1400" dirty="0">
              <a:solidFill>
                <a:schemeClr val="bg2"/>
              </a:solidFill>
              <a:latin typeface="Aptos" panose="020B0004020202020204" pitchFamily="34" charset="0"/>
              <a:cs typeface="Shantell Sans" panose="020B0604020202020204" charset="0"/>
            </a:endParaRPr>
          </a:p>
        </p:txBody>
      </p:sp>
      <p:sp>
        <p:nvSpPr>
          <p:cNvPr id="840" name="Google Shape;840;p37">
            <a:extLst>
              <a:ext uri="{FF2B5EF4-FFF2-40B4-BE49-F238E27FC236}">
                <a16:creationId xmlns:a16="http://schemas.microsoft.com/office/drawing/2014/main" id="{AD932B4C-6A44-1979-ACEC-71C51FC172AF}"/>
              </a:ext>
            </a:extLst>
          </p:cNvPr>
          <p:cNvSpPr txBox="1">
            <a:spLocks noGrp="1"/>
          </p:cNvSpPr>
          <p:nvPr>
            <p:ph type="subTitle" idx="4"/>
          </p:nvPr>
        </p:nvSpPr>
        <p:spPr>
          <a:xfrm>
            <a:off x="4359652" y="1915935"/>
            <a:ext cx="3472696" cy="580615"/>
          </a:xfrm>
          <a:prstGeom prst="rect">
            <a:avLst/>
          </a:prstGeom>
        </p:spPr>
        <p:txBody>
          <a:bodyPr spcFirstLastPara="1" wrap="square" lIns="121900" tIns="121900" rIns="121900" bIns="121900" anchor="t" anchorCtr="0">
            <a:normAutofit lnSpcReduction="10000"/>
          </a:bodyPr>
          <a:lstStyle/>
          <a:p>
            <a:pPr marL="0" lvl="0" indent="0" algn="ctr" rtl="0">
              <a:spcBef>
                <a:spcPts val="0"/>
              </a:spcBef>
              <a:spcAft>
                <a:spcPts val="0"/>
              </a:spcAft>
              <a:buNone/>
            </a:pPr>
            <a:r>
              <a:rPr lang="en-GB" sz="2400" dirty="0"/>
              <a:t>Alcohol and drugs</a:t>
            </a:r>
            <a:endParaRPr sz="2400" dirty="0"/>
          </a:p>
        </p:txBody>
      </p:sp>
      <p:sp>
        <p:nvSpPr>
          <p:cNvPr id="841" name="Google Shape;841;p37">
            <a:extLst>
              <a:ext uri="{FF2B5EF4-FFF2-40B4-BE49-F238E27FC236}">
                <a16:creationId xmlns:a16="http://schemas.microsoft.com/office/drawing/2014/main" id="{F617D2C0-AAB0-7A0C-987E-65D85FBBFB16}"/>
              </a:ext>
            </a:extLst>
          </p:cNvPr>
          <p:cNvSpPr txBox="1">
            <a:spLocks noGrp="1"/>
          </p:cNvSpPr>
          <p:nvPr>
            <p:ph type="body" idx="5"/>
          </p:nvPr>
        </p:nvSpPr>
        <p:spPr>
          <a:xfrm>
            <a:off x="8069768" y="2336428"/>
            <a:ext cx="3936690" cy="4041323"/>
          </a:xfrm>
          <a:prstGeom prst="rect">
            <a:avLst/>
          </a:prstGeom>
        </p:spPr>
        <p:txBody>
          <a:bodyPr spcFirstLastPara="1" wrap="square" lIns="121900" tIns="121900" rIns="121900" bIns="121900" anchor="t" anchorCtr="0">
            <a:noAutofit/>
          </a:bodyPr>
          <a:lstStyle/>
          <a:p>
            <a:pPr marL="0" lvl="0" indent="0" algn="ctr" rtl="0">
              <a:spcBef>
                <a:spcPts val="0"/>
              </a:spcBef>
              <a:spcAft>
                <a:spcPts val="1600"/>
              </a:spcAft>
              <a:buNone/>
            </a:pPr>
            <a:r>
              <a:rPr lang="en-GB" sz="1400" dirty="0">
                <a:latin typeface="Aptos" panose="020B0004020202020204" pitchFamily="34" charset="0"/>
              </a:rPr>
              <a:t>According to For baby’s sake trust (2021) 30% of domestic abuse begins when a mother is pregnant. Suffering injuries can cause complications to the pregnancy. Domestic abuse causes significant harm to the mother’s mental health which can affect the way they care for themselves during pregnancy. Expectant mothers may avoid going for the antenatal check ups through fear of exposing their partner. The stress and physical trauma can result in premature birth. Research also shows that babies are more likely to have a lower birth weight. (NHS Wales 2022) It is important to identify signs of domestic abuse in pregnancy to support mother’s and prevent the baby from risk. There are support systems available such as counselling and safe housing.</a:t>
            </a:r>
            <a:endParaRPr sz="1400" dirty="0">
              <a:latin typeface="Aptos" panose="020B0004020202020204" pitchFamily="34" charset="0"/>
            </a:endParaRPr>
          </a:p>
        </p:txBody>
      </p:sp>
      <p:sp>
        <p:nvSpPr>
          <p:cNvPr id="842" name="Google Shape;842;p37">
            <a:extLst>
              <a:ext uri="{FF2B5EF4-FFF2-40B4-BE49-F238E27FC236}">
                <a16:creationId xmlns:a16="http://schemas.microsoft.com/office/drawing/2014/main" id="{EADC4666-1727-4343-2412-6D7098589131}"/>
              </a:ext>
            </a:extLst>
          </p:cNvPr>
          <p:cNvSpPr txBox="1">
            <a:spLocks noGrp="1"/>
          </p:cNvSpPr>
          <p:nvPr>
            <p:ph type="subTitle" idx="6"/>
          </p:nvPr>
        </p:nvSpPr>
        <p:spPr>
          <a:xfrm>
            <a:off x="8216008" y="1892752"/>
            <a:ext cx="3395897" cy="571172"/>
          </a:xfrm>
          <a:prstGeom prst="rect">
            <a:avLst/>
          </a:prstGeom>
        </p:spPr>
        <p:txBody>
          <a:bodyPr spcFirstLastPara="1" wrap="square" lIns="121900" tIns="121900" rIns="121900" bIns="121900" anchor="t" anchorCtr="0">
            <a:normAutofit fontScale="77500" lnSpcReduction="20000"/>
          </a:bodyPr>
          <a:lstStyle/>
          <a:p>
            <a:pPr marL="0" lvl="0" indent="0" algn="ctr" rtl="0">
              <a:spcBef>
                <a:spcPts val="0"/>
              </a:spcBef>
              <a:spcAft>
                <a:spcPts val="0"/>
              </a:spcAft>
              <a:buNone/>
            </a:pPr>
            <a:r>
              <a:rPr lang="en-GB" dirty="0"/>
              <a:t>Domestic abuse</a:t>
            </a:r>
            <a:endParaRPr dirty="0"/>
          </a:p>
        </p:txBody>
      </p:sp>
      <p:sp>
        <p:nvSpPr>
          <p:cNvPr id="843" name="Google Shape;843;p37">
            <a:extLst>
              <a:ext uri="{FF2B5EF4-FFF2-40B4-BE49-F238E27FC236}">
                <a16:creationId xmlns:a16="http://schemas.microsoft.com/office/drawing/2014/main" id="{77948C1C-0401-F2A5-9E7D-83C0B1D080C1}"/>
              </a:ext>
            </a:extLst>
          </p:cNvPr>
          <p:cNvSpPr/>
          <p:nvPr/>
        </p:nvSpPr>
        <p:spPr>
          <a:xfrm rot="8703453">
            <a:off x="10379536" y="-657265"/>
            <a:ext cx="1442204" cy="1243661"/>
          </a:xfrm>
          <a:custGeom>
            <a:avLst/>
            <a:gdLst/>
            <a:ahLst/>
            <a:cxnLst/>
            <a:rect l="l" t="t" r="r" b="b"/>
            <a:pathLst>
              <a:path w="468668" h="404148" extrusionOk="0">
                <a:moveTo>
                  <a:pt x="343112" y="156"/>
                </a:moveTo>
                <a:cubicBezTo>
                  <a:pt x="319094" y="-1160"/>
                  <a:pt x="294652" y="6050"/>
                  <a:pt x="272395" y="14579"/>
                </a:cubicBezTo>
                <a:cubicBezTo>
                  <a:pt x="260213" y="19247"/>
                  <a:pt x="248251" y="24444"/>
                  <a:pt x="236342" y="29760"/>
                </a:cubicBezTo>
                <a:cubicBezTo>
                  <a:pt x="204331" y="44046"/>
                  <a:pt x="172068" y="59704"/>
                  <a:pt x="137542" y="66950"/>
                </a:cubicBezTo>
                <a:cubicBezTo>
                  <a:pt x="115187" y="71642"/>
                  <a:pt x="91755" y="72188"/>
                  <a:pt x="70242" y="63663"/>
                </a:cubicBezTo>
                <a:cubicBezTo>
                  <a:pt x="61866" y="60343"/>
                  <a:pt x="54263" y="55745"/>
                  <a:pt x="46965" y="50506"/>
                </a:cubicBezTo>
                <a:cubicBezTo>
                  <a:pt x="33656" y="40957"/>
                  <a:pt x="15146" y="43900"/>
                  <a:pt x="5598" y="57210"/>
                </a:cubicBezTo>
                <a:cubicBezTo>
                  <a:pt x="-3950" y="70520"/>
                  <a:pt x="-1006" y="89154"/>
                  <a:pt x="12303" y="98703"/>
                </a:cubicBezTo>
                <a:cubicBezTo>
                  <a:pt x="23539" y="106759"/>
                  <a:pt x="35487" y="113693"/>
                  <a:pt x="48357" y="118819"/>
                </a:cubicBezTo>
                <a:cubicBezTo>
                  <a:pt x="109757" y="143253"/>
                  <a:pt x="173562" y="122227"/>
                  <a:pt x="231281" y="97436"/>
                </a:cubicBezTo>
                <a:cubicBezTo>
                  <a:pt x="257586" y="86142"/>
                  <a:pt x="283653" y="73038"/>
                  <a:pt x="311233" y="65051"/>
                </a:cubicBezTo>
                <a:cubicBezTo>
                  <a:pt x="322442" y="61809"/>
                  <a:pt x="338242" y="57858"/>
                  <a:pt x="349690" y="63157"/>
                </a:cubicBezTo>
                <a:cubicBezTo>
                  <a:pt x="365708" y="70573"/>
                  <a:pt x="372234" y="92404"/>
                  <a:pt x="375877" y="108063"/>
                </a:cubicBezTo>
                <a:cubicBezTo>
                  <a:pt x="376820" y="112135"/>
                  <a:pt x="377699" y="116345"/>
                  <a:pt x="378407" y="120462"/>
                </a:cubicBezTo>
                <a:cubicBezTo>
                  <a:pt x="379201" y="125113"/>
                  <a:pt x="379719" y="129437"/>
                  <a:pt x="380302" y="134124"/>
                </a:cubicBezTo>
                <a:cubicBezTo>
                  <a:pt x="380877" y="138735"/>
                  <a:pt x="381537" y="144054"/>
                  <a:pt x="381949" y="148674"/>
                </a:cubicBezTo>
                <a:cubicBezTo>
                  <a:pt x="386038" y="194603"/>
                  <a:pt x="384775" y="240938"/>
                  <a:pt x="387767" y="286941"/>
                </a:cubicBezTo>
                <a:cubicBezTo>
                  <a:pt x="389969" y="320763"/>
                  <a:pt x="394778" y="354776"/>
                  <a:pt x="408894" y="385865"/>
                </a:cubicBezTo>
                <a:cubicBezTo>
                  <a:pt x="416083" y="401600"/>
                  <a:pt x="434652" y="408490"/>
                  <a:pt x="450387" y="401301"/>
                </a:cubicBezTo>
                <a:cubicBezTo>
                  <a:pt x="466122" y="394107"/>
                  <a:pt x="473012" y="375542"/>
                  <a:pt x="465819" y="359807"/>
                </a:cubicBezTo>
                <a:cubicBezTo>
                  <a:pt x="452091" y="330029"/>
                  <a:pt x="450513" y="295005"/>
                  <a:pt x="448994" y="262652"/>
                </a:cubicBezTo>
                <a:cubicBezTo>
                  <a:pt x="447460" y="229887"/>
                  <a:pt x="447266" y="197097"/>
                  <a:pt x="445201" y="164360"/>
                </a:cubicBezTo>
                <a:cubicBezTo>
                  <a:pt x="443878" y="143391"/>
                  <a:pt x="441991" y="122462"/>
                  <a:pt x="437737" y="101865"/>
                </a:cubicBezTo>
                <a:cubicBezTo>
                  <a:pt x="429248" y="60785"/>
                  <a:pt x="409671" y="18769"/>
                  <a:pt x="366894" y="4584"/>
                </a:cubicBezTo>
                <a:cubicBezTo>
                  <a:pt x="359073" y="1994"/>
                  <a:pt x="351115" y="597"/>
                  <a:pt x="343112" y="156"/>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844" name="Google Shape;844;p37">
            <a:extLst>
              <a:ext uri="{FF2B5EF4-FFF2-40B4-BE49-F238E27FC236}">
                <a16:creationId xmlns:a16="http://schemas.microsoft.com/office/drawing/2014/main" id="{8E042267-C061-84C9-87DC-1CE543749D0A}"/>
              </a:ext>
            </a:extLst>
          </p:cNvPr>
          <p:cNvSpPr/>
          <p:nvPr/>
        </p:nvSpPr>
        <p:spPr>
          <a:xfrm rot="5400000" flipH="1">
            <a:off x="738507" y="-627719"/>
            <a:ext cx="1102956" cy="2144429"/>
          </a:xfrm>
          <a:custGeom>
            <a:avLst/>
            <a:gdLst/>
            <a:ahLst/>
            <a:cxnLst/>
            <a:rect l="l" t="t" r="r" b="b"/>
            <a:pathLst>
              <a:path w="352382" h="685121" extrusionOk="0">
                <a:moveTo>
                  <a:pt x="108205" y="54971"/>
                </a:moveTo>
                <a:cubicBezTo>
                  <a:pt x="64295" y="123514"/>
                  <a:pt x="80378" y="228381"/>
                  <a:pt x="80378" y="228381"/>
                </a:cubicBezTo>
                <a:cubicBezTo>
                  <a:pt x="80378" y="228381"/>
                  <a:pt x="12981" y="256382"/>
                  <a:pt x="1796" y="334806"/>
                </a:cubicBezTo>
                <a:cubicBezTo>
                  <a:pt x="-16453" y="462787"/>
                  <a:pt x="110407" y="500528"/>
                  <a:pt x="110407" y="500528"/>
                </a:cubicBezTo>
                <a:cubicBezTo>
                  <a:pt x="93219" y="522898"/>
                  <a:pt x="68072" y="629874"/>
                  <a:pt x="174699" y="672177"/>
                </a:cubicBezTo>
                <a:cubicBezTo>
                  <a:pt x="215010" y="688167"/>
                  <a:pt x="266321" y="687276"/>
                  <a:pt x="307069" y="680560"/>
                </a:cubicBezTo>
                <a:cubicBezTo>
                  <a:pt x="354703" y="672711"/>
                  <a:pt x="352363" y="644216"/>
                  <a:pt x="352363" y="644216"/>
                </a:cubicBezTo>
                <a:cubicBezTo>
                  <a:pt x="352363" y="644216"/>
                  <a:pt x="352797" y="611819"/>
                  <a:pt x="307433" y="619920"/>
                </a:cubicBezTo>
                <a:cubicBezTo>
                  <a:pt x="261762" y="628081"/>
                  <a:pt x="203457" y="651369"/>
                  <a:pt x="157139" y="600561"/>
                </a:cubicBezTo>
                <a:cubicBezTo>
                  <a:pt x="127664" y="568233"/>
                  <a:pt x="125806" y="534694"/>
                  <a:pt x="149018" y="506325"/>
                </a:cubicBezTo>
                <a:cubicBezTo>
                  <a:pt x="160664" y="495553"/>
                  <a:pt x="196417" y="498682"/>
                  <a:pt x="211691" y="494334"/>
                </a:cubicBezTo>
                <a:cubicBezTo>
                  <a:pt x="226094" y="490234"/>
                  <a:pt x="219455" y="465803"/>
                  <a:pt x="208635" y="466066"/>
                </a:cubicBezTo>
                <a:cubicBezTo>
                  <a:pt x="184824" y="466653"/>
                  <a:pt x="149864" y="467240"/>
                  <a:pt x="123523" y="489914"/>
                </a:cubicBezTo>
                <a:cubicBezTo>
                  <a:pt x="116086" y="488938"/>
                  <a:pt x="12463" y="456282"/>
                  <a:pt x="16171" y="359674"/>
                </a:cubicBezTo>
                <a:cubicBezTo>
                  <a:pt x="19300" y="278011"/>
                  <a:pt x="94656" y="258964"/>
                  <a:pt x="94656" y="258964"/>
                </a:cubicBezTo>
                <a:cubicBezTo>
                  <a:pt x="94656" y="258964"/>
                  <a:pt x="124077" y="408781"/>
                  <a:pt x="206440" y="406786"/>
                </a:cubicBezTo>
                <a:cubicBezTo>
                  <a:pt x="245254" y="405843"/>
                  <a:pt x="273534" y="364058"/>
                  <a:pt x="269612" y="333361"/>
                </a:cubicBezTo>
                <a:cubicBezTo>
                  <a:pt x="254087" y="211828"/>
                  <a:pt x="131651" y="215856"/>
                  <a:pt x="131651" y="215856"/>
                </a:cubicBezTo>
                <a:cubicBezTo>
                  <a:pt x="131651" y="215856"/>
                  <a:pt x="106565" y="138508"/>
                  <a:pt x="160187" y="70779"/>
                </a:cubicBezTo>
                <a:cubicBezTo>
                  <a:pt x="207675" y="10794"/>
                  <a:pt x="275368" y="53939"/>
                  <a:pt x="304203" y="83822"/>
                </a:cubicBezTo>
                <a:cubicBezTo>
                  <a:pt x="322116" y="102387"/>
                  <a:pt x="357217" y="93493"/>
                  <a:pt x="335414" y="53603"/>
                </a:cubicBezTo>
                <a:cubicBezTo>
                  <a:pt x="309684" y="6531"/>
                  <a:pt x="168651" y="-39378"/>
                  <a:pt x="108205" y="54971"/>
                </a:cubicBezTo>
                <a:close/>
                <a:moveTo>
                  <a:pt x="197304" y="291463"/>
                </a:moveTo>
                <a:cubicBezTo>
                  <a:pt x="213071" y="307291"/>
                  <a:pt x="230268" y="338210"/>
                  <a:pt x="208570" y="351776"/>
                </a:cubicBezTo>
                <a:cubicBezTo>
                  <a:pt x="195640" y="359860"/>
                  <a:pt x="170169" y="329539"/>
                  <a:pt x="162794" y="308432"/>
                </a:cubicBezTo>
                <a:cubicBezTo>
                  <a:pt x="156110" y="289309"/>
                  <a:pt x="153766" y="282609"/>
                  <a:pt x="150265" y="262430"/>
                </a:cubicBezTo>
                <a:cubicBezTo>
                  <a:pt x="150479" y="262417"/>
                  <a:pt x="174671" y="268753"/>
                  <a:pt x="197304" y="291463"/>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Tree>
    <p:extLst>
      <p:ext uri="{BB962C8B-B14F-4D97-AF65-F5344CB8AC3E}">
        <p14:creationId xmlns:p14="http://schemas.microsoft.com/office/powerpoint/2010/main" val="19554659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700"/>
        <p:cNvGrpSpPr/>
        <p:nvPr/>
      </p:nvGrpSpPr>
      <p:grpSpPr>
        <a:xfrm>
          <a:off x="0" y="0"/>
          <a:ext cx="0" cy="0"/>
          <a:chOff x="0" y="0"/>
          <a:chExt cx="0" cy="0"/>
        </a:xfrm>
      </p:grpSpPr>
      <p:sp>
        <p:nvSpPr>
          <p:cNvPr id="701" name="Google Shape;701;p31"/>
          <p:cNvSpPr/>
          <p:nvPr/>
        </p:nvSpPr>
        <p:spPr>
          <a:xfrm rot="-9916621">
            <a:off x="412758" y="745102"/>
            <a:ext cx="6834359" cy="5367743"/>
          </a:xfrm>
          <a:custGeom>
            <a:avLst/>
            <a:gdLst/>
            <a:ahLst/>
            <a:cxnLst/>
            <a:rect l="l" t="t" r="r" b="b"/>
            <a:pathLst>
              <a:path w="470711" h="414151" extrusionOk="0">
                <a:moveTo>
                  <a:pt x="188380" y="238"/>
                </a:moveTo>
                <a:cubicBezTo>
                  <a:pt x="92002" y="4148"/>
                  <a:pt x="-58524" y="151023"/>
                  <a:pt x="23702" y="260659"/>
                </a:cubicBezTo>
                <a:cubicBezTo>
                  <a:pt x="76599" y="331185"/>
                  <a:pt x="136276" y="303391"/>
                  <a:pt x="211361" y="333424"/>
                </a:cubicBezTo>
                <a:cubicBezTo>
                  <a:pt x="275155" y="358943"/>
                  <a:pt x="292089" y="418932"/>
                  <a:pt x="368380" y="413848"/>
                </a:cubicBezTo>
                <a:cubicBezTo>
                  <a:pt x="463369" y="407517"/>
                  <a:pt x="487366" y="267071"/>
                  <a:pt x="460292" y="199382"/>
                </a:cubicBezTo>
                <a:cubicBezTo>
                  <a:pt x="410909" y="75931"/>
                  <a:pt x="317013" y="-4980"/>
                  <a:pt x="188380" y="238"/>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703" name="Google Shape;703;p31"/>
          <p:cNvSpPr txBox="1">
            <a:spLocks noGrp="1"/>
          </p:cNvSpPr>
          <p:nvPr>
            <p:ph type="title"/>
          </p:nvPr>
        </p:nvSpPr>
        <p:spPr>
          <a:xfrm>
            <a:off x="685550" y="1315749"/>
            <a:ext cx="5162400" cy="4281041"/>
          </a:xfrm>
          <a:prstGeom prst="rect">
            <a:avLst/>
          </a:prstGeom>
        </p:spPr>
        <p:txBody>
          <a:bodyPr spcFirstLastPara="1" wrap="square" lIns="121900" tIns="121900" rIns="121900" bIns="121900" anchor="ctr" anchorCtr="0">
            <a:noAutofit/>
          </a:bodyPr>
          <a:lstStyle/>
          <a:p>
            <a:pPr marL="0" lvl="0" indent="0" algn="ctr" rtl="0">
              <a:spcBef>
                <a:spcPts val="0"/>
              </a:spcBef>
              <a:spcAft>
                <a:spcPts val="0"/>
              </a:spcAft>
              <a:buNone/>
            </a:pPr>
            <a:r>
              <a:rPr lang="en-GB" sz="4400" dirty="0"/>
              <a:t>Activities that provide meaningful learning</a:t>
            </a:r>
            <a:endParaRPr sz="4400" dirty="0"/>
          </a:p>
        </p:txBody>
      </p:sp>
      <p:sp>
        <p:nvSpPr>
          <p:cNvPr id="705" name="Google Shape;705;p31"/>
          <p:cNvSpPr/>
          <p:nvPr/>
        </p:nvSpPr>
        <p:spPr>
          <a:xfrm>
            <a:off x="-157350" y="-187573"/>
            <a:ext cx="1891270" cy="1205081"/>
          </a:xfrm>
          <a:custGeom>
            <a:avLst/>
            <a:gdLst/>
            <a:ahLst/>
            <a:cxnLst/>
            <a:rect l="l" t="t" r="r" b="b"/>
            <a:pathLst>
              <a:path w="494773" h="315260" extrusionOk="0">
                <a:moveTo>
                  <a:pt x="317" y="173323"/>
                </a:moveTo>
                <a:cubicBezTo>
                  <a:pt x="3353" y="161281"/>
                  <a:pt x="35171" y="149144"/>
                  <a:pt x="73143" y="164721"/>
                </a:cubicBezTo>
                <a:cubicBezTo>
                  <a:pt x="117834" y="183047"/>
                  <a:pt x="140625" y="277680"/>
                  <a:pt x="184790" y="270798"/>
                </a:cubicBezTo>
                <a:cubicBezTo>
                  <a:pt x="228914" y="263916"/>
                  <a:pt x="271015" y="199729"/>
                  <a:pt x="306031" y="149650"/>
                </a:cubicBezTo>
                <a:cubicBezTo>
                  <a:pt x="353475" y="81874"/>
                  <a:pt x="436867" y="-9163"/>
                  <a:pt x="469333" y="745"/>
                </a:cubicBezTo>
                <a:cubicBezTo>
                  <a:pt x="545357" y="23944"/>
                  <a:pt x="432818" y="79660"/>
                  <a:pt x="369223" y="159930"/>
                </a:cubicBezTo>
                <a:cubicBezTo>
                  <a:pt x="315990" y="227171"/>
                  <a:pt x="234946" y="315769"/>
                  <a:pt x="183292" y="315259"/>
                </a:cubicBezTo>
                <a:cubicBezTo>
                  <a:pt x="106783" y="314506"/>
                  <a:pt x="109657" y="243631"/>
                  <a:pt x="62496" y="207510"/>
                </a:cubicBezTo>
                <a:cubicBezTo>
                  <a:pt x="15376" y="171390"/>
                  <a:pt x="-2679" y="185362"/>
                  <a:pt x="317" y="173323"/>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nvGrpSpPr>
          <p:cNvPr id="706" name="Google Shape;706;p31"/>
          <p:cNvGrpSpPr/>
          <p:nvPr/>
        </p:nvGrpSpPr>
        <p:grpSpPr>
          <a:xfrm rot="1146759">
            <a:off x="10725072" y="5019806"/>
            <a:ext cx="1317294" cy="1728534"/>
            <a:chOff x="2671700" y="160784"/>
            <a:chExt cx="209018" cy="274266"/>
          </a:xfrm>
        </p:grpSpPr>
        <p:sp>
          <p:nvSpPr>
            <p:cNvPr id="707" name="Google Shape;707;p31"/>
            <p:cNvSpPr/>
            <p:nvPr/>
          </p:nvSpPr>
          <p:spPr>
            <a:xfrm>
              <a:off x="2725059" y="160784"/>
              <a:ext cx="31597" cy="54961"/>
            </a:xfrm>
            <a:custGeom>
              <a:avLst/>
              <a:gdLst/>
              <a:ahLst/>
              <a:cxnLst/>
              <a:rect l="l" t="t" r="r" b="b"/>
              <a:pathLst>
                <a:path w="31597" h="54961" extrusionOk="0">
                  <a:moveTo>
                    <a:pt x="16217" y="22"/>
                  </a:moveTo>
                  <a:cubicBezTo>
                    <a:pt x="1437" y="1347"/>
                    <a:pt x="-10492" y="52964"/>
                    <a:pt x="14375" y="54901"/>
                  </a:cubicBezTo>
                  <a:cubicBezTo>
                    <a:pt x="42668" y="57106"/>
                    <a:pt x="30831" y="-1289"/>
                    <a:pt x="16217" y="22"/>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708" name="Google Shape;708;p31"/>
            <p:cNvSpPr/>
            <p:nvPr/>
          </p:nvSpPr>
          <p:spPr>
            <a:xfrm>
              <a:off x="2810228" y="256504"/>
              <a:ext cx="70490" cy="49129"/>
            </a:xfrm>
            <a:custGeom>
              <a:avLst/>
              <a:gdLst/>
              <a:ahLst/>
              <a:cxnLst/>
              <a:rect l="l" t="t" r="r" b="b"/>
              <a:pathLst>
                <a:path w="70490" h="49129" extrusionOk="0">
                  <a:moveTo>
                    <a:pt x="70364" y="12312"/>
                  </a:moveTo>
                  <a:cubicBezTo>
                    <a:pt x="66377" y="-16001"/>
                    <a:pt x="-7716" y="9265"/>
                    <a:pt x="659" y="40246"/>
                  </a:cubicBezTo>
                  <a:cubicBezTo>
                    <a:pt x="6942" y="63471"/>
                    <a:pt x="73773" y="36539"/>
                    <a:pt x="70364" y="12312"/>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709" name="Google Shape;709;p31"/>
            <p:cNvSpPr/>
            <p:nvPr/>
          </p:nvSpPr>
          <p:spPr>
            <a:xfrm>
              <a:off x="2680518" y="295461"/>
              <a:ext cx="46131" cy="61760"/>
            </a:xfrm>
            <a:custGeom>
              <a:avLst/>
              <a:gdLst/>
              <a:ahLst/>
              <a:cxnLst/>
              <a:rect l="l" t="t" r="r" b="b"/>
              <a:pathLst>
                <a:path w="46131" h="61760" extrusionOk="0">
                  <a:moveTo>
                    <a:pt x="42563" y="1151"/>
                  </a:moveTo>
                  <a:cubicBezTo>
                    <a:pt x="25795" y="-8329"/>
                    <a:pt x="-12597" y="43430"/>
                    <a:pt x="4130" y="57658"/>
                  </a:cubicBezTo>
                  <a:cubicBezTo>
                    <a:pt x="29568" y="79294"/>
                    <a:pt x="55853" y="8667"/>
                    <a:pt x="42563" y="1151"/>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710" name="Google Shape;710;p31"/>
            <p:cNvSpPr/>
            <p:nvPr/>
          </p:nvSpPr>
          <p:spPr>
            <a:xfrm>
              <a:off x="2675003" y="203344"/>
              <a:ext cx="33361" cy="48990"/>
            </a:xfrm>
            <a:custGeom>
              <a:avLst/>
              <a:gdLst/>
              <a:ahLst/>
              <a:cxnLst/>
              <a:rect l="l" t="t" r="r" b="b"/>
              <a:pathLst>
                <a:path w="33361" h="48990" extrusionOk="0">
                  <a:moveTo>
                    <a:pt x="7402" y="306"/>
                  </a:moveTo>
                  <a:cubicBezTo>
                    <a:pt x="-5119" y="3785"/>
                    <a:pt x="-2804" y="56086"/>
                    <a:pt x="22464" y="48178"/>
                  </a:cubicBezTo>
                  <a:cubicBezTo>
                    <a:pt x="47737" y="40269"/>
                    <a:pt x="23246" y="-4096"/>
                    <a:pt x="7402" y="306"/>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711" name="Google Shape;711;p31"/>
            <p:cNvSpPr/>
            <p:nvPr/>
          </p:nvSpPr>
          <p:spPr>
            <a:xfrm>
              <a:off x="2734610" y="231957"/>
              <a:ext cx="47255" cy="59139"/>
            </a:xfrm>
            <a:custGeom>
              <a:avLst/>
              <a:gdLst/>
              <a:ahLst/>
              <a:cxnLst/>
              <a:rect l="l" t="t" r="r" b="b"/>
              <a:pathLst>
                <a:path w="47255" h="59139" extrusionOk="0">
                  <a:moveTo>
                    <a:pt x="4274" y="1399"/>
                  </a:moveTo>
                  <a:cubicBezTo>
                    <a:pt x="-2373" y="6582"/>
                    <a:pt x="-21" y="15896"/>
                    <a:pt x="2998" y="25950"/>
                  </a:cubicBezTo>
                  <a:cubicBezTo>
                    <a:pt x="6019" y="35989"/>
                    <a:pt x="9694" y="46767"/>
                    <a:pt x="15685" y="53850"/>
                  </a:cubicBezTo>
                  <a:cubicBezTo>
                    <a:pt x="26170" y="66247"/>
                    <a:pt x="52710" y="55600"/>
                    <a:pt x="46257" y="34918"/>
                  </a:cubicBezTo>
                  <a:cubicBezTo>
                    <a:pt x="44370" y="28873"/>
                    <a:pt x="34829" y="19429"/>
                    <a:pt x="25668" y="11173"/>
                  </a:cubicBezTo>
                  <a:cubicBezTo>
                    <a:pt x="17527" y="3837"/>
                    <a:pt x="9953" y="-3032"/>
                    <a:pt x="4274" y="1399"/>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712" name="Google Shape;712;p31"/>
            <p:cNvSpPr/>
            <p:nvPr/>
          </p:nvSpPr>
          <p:spPr>
            <a:xfrm>
              <a:off x="2737281" y="326646"/>
              <a:ext cx="42894" cy="61613"/>
            </a:xfrm>
            <a:custGeom>
              <a:avLst/>
              <a:gdLst/>
              <a:ahLst/>
              <a:cxnLst/>
              <a:rect l="l" t="t" r="r" b="b"/>
              <a:pathLst>
                <a:path w="42894" h="61613" extrusionOk="0">
                  <a:moveTo>
                    <a:pt x="5885" y="880"/>
                  </a:moveTo>
                  <a:cubicBezTo>
                    <a:pt x="-1438" y="5052"/>
                    <a:pt x="-450" y="14607"/>
                    <a:pt x="1092" y="24991"/>
                  </a:cubicBezTo>
                  <a:cubicBezTo>
                    <a:pt x="2631" y="35360"/>
                    <a:pt x="4720" y="46555"/>
                    <a:pt x="9626" y="54427"/>
                  </a:cubicBezTo>
                  <a:cubicBezTo>
                    <a:pt x="18216" y="68205"/>
                    <a:pt x="46014" y="61491"/>
                    <a:pt x="42606" y="40096"/>
                  </a:cubicBezTo>
                  <a:cubicBezTo>
                    <a:pt x="41610" y="33841"/>
                    <a:pt x="33530" y="23122"/>
                    <a:pt x="25652" y="13633"/>
                  </a:cubicBezTo>
                  <a:cubicBezTo>
                    <a:pt x="18653" y="5201"/>
                    <a:pt x="12148" y="-2687"/>
                    <a:pt x="5885" y="880"/>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713" name="Google Shape;713;p31"/>
            <p:cNvSpPr/>
            <p:nvPr/>
          </p:nvSpPr>
          <p:spPr>
            <a:xfrm>
              <a:off x="2671700" y="394353"/>
              <a:ext cx="48456" cy="40697"/>
            </a:xfrm>
            <a:custGeom>
              <a:avLst/>
              <a:gdLst/>
              <a:ahLst/>
              <a:cxnLst/>
              <a:rect l="l" t="t" r="r" b="b"/>
              <a:pathLst>
                <a:path w="48456" h="40697" extrusionOk="0">
                  <a:moveTo>
                    <a:pt x="1261" y="2881"/>
                  </a:moveTo>
                  <a:cubicBezTo>
                    <a:pt x="-2350" y="8962"/>
                    <a:pt x="2398" y="15341"/>
                    <a:pt x="7904" y="22069"/>
                  </a:cubicBezTo>
                  <a:cubicBezTo>
                    <a:pt x="13401" y="28793"/>
                    <a:pt x="19647" y="35865"/>
                    <a:pt x="26561" y="39379"/>
                  </a:cubicBezTo>
                  <a:cubicBezTo>
                    <a:pt x="38665" y="45528"/>
                    <a:pt x="56218" y="28934"/>
                    <a:pt x="44705" y="15167"/>
                  </a:cubicBezTo>
                  <a:cubicBezTo>
                    <a:pt x="41341" y="11139"/>
                    <a:pt x="30901" y="6951"/>
                    <a:pt x="21125" y="3550"/>
                  </a:cubicBezTo>
                  <a:cubicBezTo>
                    <a:pt x="12441" y="527"/>
                    <a:pt x="4349" y="-2317"/>
                    <a:pt x="1261" y="2881"/>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
        <p:nvSpPr>
          <p:cNvPr id="714" name="Google Shape;714;p31"/>
          <p:cNvSpPr/>
          <p:nvPr/>
        </p:nvSpPr>
        <p:spPr>
          <a:xfrm rot="-1397386">
            <a:off x="10034556" y="-224916"/>
            <a:ext cx="1985337" cy="1279752"/>
          </a:xfrm>
          <a:custGeom>
            <a:avLst/>
            <a:gdLst/>
            <a:ahLst/>
            <a:cxnLst/>
            <a:rect l="l" t="t" r="r" b="b"/>
            <a:pathLst>
              <a:path w="401004" h="258488" extrusionOk="0">
                <a:moveTo>
                  <a:pt x="397771" y="163903"/>
                </a:moveTo>
                <a:cubicBezTo>
                  <a:pt x="413316" y="196499"/>
                  <a:pt x="369070" y="212894"/>
                  <a:pt x="344457" y="224856"/>
                </a:cubicBezTo>
                <a:cubicBezTo>
                  <a:pt x="324217" y="234725"/>
                  <a:pt x="270781" y="269066"/>
                  <a:pt x="231353" y="255262"/>
                </a:cubicBezTo>
                <a:cubicBezTo>
                  <a:pt x="191924" y="241461"/>
                  <a:pt x="200425" y="179080"/>
                  <a:pt x="182613" y="169113"/>
                </a:cubicBezTo>
                <a:cubicBezTo>
                  <a:pt x="159053" y="155908"/>
                  <a:pt x="80884" y="207405"/>
                  <a:pt x="35585" y="186043"/>
                </a:cubicBezTo>
                <a:cubicBezTo>
                  <a:pt x="-23882" y="157981"/>
                  <a:pt x="3282" y="-3786"/>
                  <a:pt x="30161" y="68"/>
                </a:cubicBezTo>
                <a:cubicBezTo>
                  <a:pt x="72504" y="6136"/>
                  <a:pt x="10406" y="116322"/>
                  <a:pt x="47892" y="145954"/>
                </a:cubicBezTo>
                <a:cubicBezTo>
                  <a:pt x="79589" y="170984"/>
                  <a:pt x="159741" y="102854"/>
                  <a:pt x="210991" y="117722"/>
                </a:cubicBezTo>
                <a:cubicBezTo>
                  <a:pt x="262240" y="132587"/>
                  <a:pt x="241473" y="188455"/>
                  <a:pt x="256006" y="197438"/>
                </a:cubicBezTo>
                <a:cubicBezTo>
                  <a:pt x="268029" y="204846"/>
                  <a:pt x="291508" y="190014"/>
                  <a:pt x="331706" y="166680"/>
                </a:cubicBezTo>
                <a:cubicBezTo>
                  <a:pt x="346522" y="158078"/>
                  <a:pt x="382226" y="131308"/>
                  <a:pt x="397771" y="163903"/>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pic>
        <p:nvPicPr>
          <p:cNvPr id="4" name="Picture 3">
            <a:extLst>
              <a:ext uri="{FF2B5EF4-FFF2-40B4-BE49-F238E27FC236}">
                <a16:creationId xmlns:a16="http://schemas.microsoft.com/office/drawing/2014/main" id="{93688F80-20E9-FD49-28C8-F2101E67ADF9}"/>
              </a:ext>
            </a:extLst>
          </p:cNvPr>
          <p:cNvPicPr>
            <a:picLocks noChangeAspect="1"/>
          </p:cNvPicPr>
          <p:nvPr/>
        </p:nvPicPr>
        <p:blipFill>
          <a:blip r:embed="rId3"/>
          <a:stretch>
            <a:fillRect/>
          </a:stretch>
        </p:blipFill>
        <p:spPr>
          <a:xfrm>
            <a:off x="6070273" y="1356061"/>
            <a:ext cx="4547411" cy="4547411"/>
          </a:xfrm>
          <a:prstGeom prst="rect">
            <a:avLst/>
          </a:prstGeom>
          <a:effectLst>
            <a:softEdge rad="317500"/>
          </a:effectLst>
        </p:spPr>
      </p:pic>
      <p:sp>
        <p:nvSpPr>
          <p:cNvPr id="6" name="TextBox 5">
            <a:extLst>
              <a:ext uri="{FF2B5EF4-FFF2-40B4-BE49-F238E27FC236}">
                <a16:creationId xmlns:a16="http://schemas.microsoft.com/office/drawing/2014/main" id="{7070CF28-E7B4-0D2F-1DAA-630078464F45}"/>
              </a:ext>
            </a:extLst>
          </p:cNvPr>
          <p:cNvSpPr txBox="1"/>
          <p:nvPr/>
        </p:nvSpPr>
        <p:spPr>
          <a:xfrm>
            <a:off x="6789420" y="6325271"/>
            <a:ext cx="3246120" cy="307777"/>
          </a:xfrm>
          <a:prstGeom prst="rect">
            <a:avLst/>
          </a:prstGeom>
          <a:noFill/>
        </p:spPr>
        <p:txBody>
          <a:bodyPr wrap="square" rtlCol="0">
            <a:spAutoFit/>
          </a:bodyPr>
          <a:lstStyle/>
          <a:p>
            <a:r>
              <a:rPr lang="en-GB" dirty="0"/>
              <a:t>(Source: </a:t>
            </a:r>
            <a:r>
              <a:rPr lang="en-GB" dirty="0" err="1"/>
              <a:t>Edx</a:t>
            </a:r>
            <a:r>
              <a:rPr lang="en-GB" dirty="0"/>
              <a:t> education, 2020-2022)</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718"/>
        <p:cNvGrpSpPr/>
        <p:nvPr/>
      </p:nvGrpSpPr>
      <p:grpSpPr>
        <a:xfrm>
          <a:off x="0" y="0"/>
          <a:ext cx="0" cy="0"/>
          <a:chOff x="0" y="0"/>
          <a:chExt cx="0" cy="0"/>
        </a:xfrm>
      </p:grpSpPr>
      <p:sp>
        <p:nvSpPr>
          <p:cNvPr id="719" name="Google Shape;719;p32"/>
          <p:cNvSpPr txBox="1">
            <a:spLocks noGrp="1"/>
          </p:cNvSpPr>
          <p:nvPr>
            <p:ph type="title"/>
          </p:nvPr>
        </p:nvSpPr>
        <p:spPr>
          <a:xfrm>
            <a:off x="335593" y="499500"/>
            <a:ext cx="2812500" cy="5859000"/>
          </a:xfrm>
          <a:prstGeom prst="rect">
            <a:avLst/>
          </a:prstGeom>
        </p:spPr>
        <p:txBody>
          <a:bodyPr spcFirstLastPara="1" wrap="square" lIns="121900" tIns="121900" rIns="121900" bIns="121900" anchor="ctr" anchorCtr="0">
            <a:normAutofit/>
          </a:bodyPr>
          <a:lstStyle/>
          <a:p>
            <a:pPr marL="0" lvl="0" indent="0" algn="l" rtl="0">
              <a:spcBef>
                <a:spcPts val="0"/>
              </a:spcBef>
              <a:spcAft>
                <a:spcPts val="0"/>
              </a:spcAft>
              <a:buNone/>
            </a:pPr>
            <a:r>
              <a:rPr lang="en" sz="2800" dirty="0"/>
              <a:t>Activities to support development</a:t>
            </a:r>
            <a:br>
              <a:rPr lang="en" sz="2800" dirty="0"/>
            </a:br>
            <a:r>
              <a:rPr lang="en" sz="2800" dirty="0"/>
              <a:t>in the first 1000 days </a:t>
            </a:r>
            <a:endParaRPr sz="2800" dirty="0"/>
          </a:p>
        </p:txBody>
      </p:sp>
      <p:sp>
        <p:nvSpPr>
          <p:cNvPr id="720" name="Google Shape;720;p32"/>
          <p:cNvSpPr txBox="1">
            <a:spLocks noGrp="1"/>
          </p:cNvSpPr>
          <p:nvPr>
            <p:ph type="subTitle" idx="1"/>
          </p:nvPr>
        </p:nvSpPr>
        <p:spPr>
          <a:prstGeom prst="rect">
            <a:avLst/>
          </a:prstGeom>
        </p:spPr>
        <p:txBody>
          <a:bodyPr spcFirstLastPara="1" wrap="square" lIns="121900" tIns="121900" rIns="121900" bIns="121900" anchor="t" anchorCtr="0">
            <a:normAutofit/>
          </a:bodyPr>
          <a:lstStyle/>
          <a:p>
            <a:pPr marL="0" lvl="0" indent="0" algn="l" rtl="0">
              <a:spcBef>
                <a:spcPts val="0"/>
              </a:spcBef>
              <a:spcAft>
                <a:spcPts val="0"/>
              </a:spcAft>
              <a:buNone/>
            </a:pPr>
            <a:r>
              <a:rPr lang="en" dirty="0"/>
              <a:t>Sensory Play</a:t>
            </a:r>
            <a:endParaRPr dirty="0"/>
          </a:p>
        </p:txBody>
      </p:sp>
      <p:sp>
        <p:nvSpPr>
          <p:cNvPr id="721" name="Google Shape;721;p32"/>
          <p:cNvSpPr txBox="1">
            <a:spLocks noGrp="1"/>
          </p:cNvSpPr>
          <p:nvPr>
            <p:ph type="body" idx="2"/>
          </p:nvPr>
        </p:nvSpPr>
        <p:spPr>
          <a:xfrm>
            <a:off x="3602394" y="1905956"/>
            <a:ext cx="3608400" cy="1297800"/>
          </a:xfrm>
          <a:prstGeom prst="rect">
            <a:avLst/>
          </a:prstGeom>
        </p:spPr>
        <p:txBody>
          <a:bodyPr spcFirstLastPara="1" wrap="square" lIns="121900" tIns="121900" rIns="121900" bIns="121900" anchor="t" anchorCtr="0">
            <a:noAutofit/>
          </a:bodyPr>
          <a:lstStyle/>
          <a:p>
            <a:pPr marL="0" lvl="0" indent="0" algn="l" rtl="0">
              <a:spcBef>
                <a:spcPts val="0"/>
              </a:spcBef>
              <a:spcAft>
                <a:spcPts val="1600"/>
              </a:spcAft>
              <a:buNone/>
            </a:pPr>
            <a:r>
              <a:rPr lang="en-GB" sz="1400" dirty="0">
                <a:solidFill>
                  <a:schemeClr val="bg2"/>
                </a:solidFill>
              </a:rPr>
              <a:t>Examples of sensory play include sand, jelly, water, ice blocks, foam, bubbles, rice, cereal, oats, spaghetti, playdough, treasure baskets, feely bags</a:t>
            </a:r>
            <a:endParaRPr sz="1400" dirty="0">
              <a:solidFill>
                <a:schemeClr val="bg2"/>
              </a:solidFill>
            </a:endParaRPr>
          </a:p>
        </p:txBody>
      </p:sp>
      <p:sp>
        <p:nvSpPr>
          <p:cNvPr id="723" name="Google Shape;723;p32"/>
          <p:cNvSpPr txBox="1">
            <a:spLocks noGrp="1"/>
          </p:cNvSpPr>
          <p:nvPr>
            <p:ph type="body" idx="4"/>
          </p:nvPr>
        </p:nvSpPr>
        <p:spPr>
          <a:xfrm>
            <a:off x="7583706" y="1905956"/>
            <a:ext cx="3862509" cy="2590770"/>
          </a:xfrm>
          <a:prstGeom prst="rect">
            <a:avLst/>
          </a:prstGeom>
        </p:spPr>
        <p:txBody>
          <a:bodyPr spcFirstLastPara="1" wrap="square" lIns="121900" tIns="121900" rIns="121900" bIns="121900" anchor="t" anchorCtr="0">
            <a:noAutofit/>
          </a:bodyPr>
          <a:lstStyle/>
          <a:p>
            <a:pPr marL="0" lvl="0" indent="0" algn="l" rtl="0">
              <a:spcBef>
                <a:spcPts val="0"/>
              </a:spcBef>
              <a:spcAft>
                <a:spcPts val="1600"/>
              </a:spcAft>
              <a:buNone/>
            </a:pPr>
            <a:r>
              <a:rPr lang="en-GB" sz="1400" dirty="0"/>
              <a:t>Action for children (2022) identify that children are ready for sensory play from birth. Babies are tactile learners, using touch to explore and discover the world around them. Sensory activities can be adapted to age and ability to support development. These experiences enable a child to develop their five senses of sight, smell, touch, hearing and taste.  Children develop hand eye co-ordination a foundation skill needed early on to support the development of fine motor skills. Sensory activities encourage children to discover natural curiosity and allow independent thinking. During sensory play language develops supporting communication and social skills. </a:t>
            </a:r>
            <a:endParaRPr sz="1400" dirty="0"/>
          </a:p>
        </p:txBody>
      </p:sp>
      <p:sp>
        <p:nvSpPr>
          <p:cNvPr id="2" name="Google Shape;722;p32">
            <a:extLst>
              <a:ext uri="{FF2B5EF4-FFF2-40B4-BE49-F238E27FC236}">
                <a16:creationId xmlns:a16="http://schemas.microsoft.com/office/drawing/2014/main" id="{95CE37AB-0E59-DEA8-4FFD-7D117D341074}"/>
              </a:ext>
            </a:extLst>
          </p:cNvPr>
          <p:cNvSpPr txBox="1">
            <a:spLocks/>
          </p:cNvSpPr>
          <p:nvPr/>
        </p:nvSpPr>
        <p:spPr>
          <a:xfrm>
            <a:off x="7583706" y="924530"/>
            <a:ext cx="3608400" cy="981426"/>
          </a:xfrm>
          <a:prstGeom prst="rect">
            <a:avLst/>
          </a:prstGeom>
          <a:noFill/>
          <a:ln>
            <a:noFill/>
          </a:ln>
        </p:spPr>
        <p:txBody>
          <a:bodyPr spcFirstLastPara="1" wrap="square" lIns="121900" tIns="121900" rIns="121900" bIns="121900" anchor="t" anchorCtr="0">
            <a:normAutofit fontScale="85000" lnSpcReduction="20000"/>
          </a:bodyPr>
          <a:lstStyle>
            <a:defPPr marR="0" lvl="0" algn="l" rtl="0">
              <a:lnSpc>
                <a:spcPct val="100000"/>
              </a:lnSpc>
              <a:spcBef>
                <a:spcPts val="0"/>
              </a:spcBef>
              <a:spcAft>
                <a:spcPts val="0"/>
              </a:spcAft>
            </a:defPPr>
            <a:lvl1pPr marL="457200" marR="0" lvl="0" indent="-368300" algn="l" rtl="0">
              <a:lnSpc>
                <a:spcPct val="80000"/>
              </a:lnSpc>
              <a:spcBef>
                <a:spcPts val="0"/>
              </a:spcBef>
              <a:spcAft>
                <a:spcPts val="0"/>
              </a:spcAft>
              <a:buClr>
                <a:schemeClr val="dk2"/>
              </a:buClr>
              <a:buSzPts val="2800"/>
              <a:buFont typeface="Shantell Sans"/>
              <a:buNone/>
              <a:defRPr sz="2800" b="0" i="0" u="none" strike="noStrike" cap="none">
                <a:solidFill>
                  <a:schemeClr val="accent2"/>
                </a:solidFill>
                <a:latin typeface="Shantell Sans ExtraBold"/>
                <a:ea typeface="Shantell Sans ExtraBold"/>
                <a:cs typeface="Shantell Sans ExtraBold"/>
                <a:sym typeface="Shantell Sans ExtraBold"/>
              </a:defRPr>
            </a:lvl1pPr>
            <a:lvl2pPr marL="914400" marR="0" lvl="1" indent="-368300" algn="ctr" rtl="0">
              <a:lnSpc>
                <a:spcPct val="100000"/>
              </a:lnSpc>
              <a:spcBef>
                <a:spcPts val="0"/>
              </a:spcBef>
              <a:spcAft>
                <a:spcPts val="0"/>
              </a:spcAft>
              <a:buClr>
                <a:schemeClr val="dk2"/>
              </a:buClr>
              <a:buSzPts val="2800"/>
              <a:buFont typeface="Shantell Sans"/>
              <a:buNone/>
              <a:defRPr sz="2800" b="0" i="0" u="none" strike="noStrike" cap="none">
                <a:solidFill>
                  <a:schemeClr val="dk2"/>
                </a:solidFill>
                <a:latin typeface="Shantell Sans"/>
                <a:ea typeface="Shantell Sans"/>
                <a:cs typeface="Shantell Sans"/>
                <a:sym typeface="Shantell Sans"/>
              </a:defRPr>
            </a:lvl2pPr>
            <a:lvl3pPr marL="1371600" marR="0" lvl="2" indent="-368300" algn="ctr" rtl="0">
              <a:lnSpc>
                <a:spcPct val="100000"/>
              </a:lnSpc>
              <a:spcBef>
                <a:spcPts val="0"/>
              </a:spcBef>
              <a:spcAft>
                <a:spcPts val="0"/>
              </a:spcAft>
              <a:buClr>
                <a:schemeClr val="dk2"/>
              </a:buClr>
              <a:buSzPts val="2800"/>
              <a:buFont typeface="Shantell Sans"/>
              <a:buNone/>
              <a:defRPr sz="2800" b="0" i="0" u="none" strike="noStrike" cap="none">
                <a:solidFill>
                  <a:schemeClr val="dk2"/>
                </a:solidFill>
                <a:latin typeface="Shantell Sans"/>
                <a:ea typeface="Shantell Sans"/>
                <a:cs typeface="Shantell Sans"/>
                <a:sym typeface="Shantell Sans"/>
              </a:defRPr>
            </a:lvl3pPr>
            <a:lvl4pPr marL="1828800" marR="0" lvl="3" indent="-368300" algn="ctr" rtl="0">
              <a:lnSpc>
                <a:spcPct val="100000"/>
              </a:lnSpc>
              <a:spcBef>
                <a:spcPts val="0"/>
              </a:spcBef>
              <a:spcAft>
                <a:spcPts val="0"/>
              </a:spcAft>
              <a:buClr>
                <a:schemeClr val="dk2"/>
              </a:buClr>
              <a:buSzPts val="2800"/>
              <a:buFont typeface="Shantell Sans"/>
              <a:buNone/>
              <a:defRPr sz="2800" b="0" i="0" u="none" strike="noStrike" cap="none">
                <a:solidFill>
                  <a:schemeClr val="dk2"/>
                </a:solidFill>
                <a:latin typeface="Shantell Sans"/>
                <a:ea typeface="Shantell Sans"/>
                <a:cs typeface="Shantell Sans"/>
                <a:sym typeface="Shantell Sans"/>
              </a:defRPr>
            </a:lvl4pPr>
            <a:lvl5pPr marL="2286000" marR="0" lvl="4" indent="-368300" algn="ctr" rtl="0">
              <a:lnSpc>
                <a:spcPct val="100000"/>
              </a:lnSpc>
              <a:spcBef>
                <a:spcPts val="0"/>
              </a:spcBef>
              <a:spcAft>
                <a:spcPts val="0"/>
              </a:spcAft>
              <a:buClr>
                <a:schemeClr val="dk2"/>
              </a:buClr>
              <a:buSzPts val="2800"/>
              <a:buFont typeface="Shantell Sans"/>
              <a:buNone/>
              <a:defRPr sz="2800" b="0" i="0" u="none" strike="noStrike" cap="none">
                <a:solidFill>
                  <a:schemeClr val="dk2"/>
                </a:solidFill>
                <a:latin typeface="Shantell Sans"/>
                <a:ea typeface="Shantell Sans"/>
                <a:cs typeface="Shantell Sans"/>
                <a:sym typeface="Shantell Sans"/>
              </a:defRPr>
            </a:lvl5pPr>
            <a:lvl6pPr marL="2743200" marR="0" lvl="5" indent="-368300" algn="ctr" rtl="0">
              <a:lnSpc>
                <a:spcPct val="100000"/>
              </a:lnSpc>
              <a:spcBef>
                <a:spcPts val="0"/>
              </a:spcBef>
              <a:spcAft>
                <a:spcPts val="0"/>
              </a:spcAft>
              <a:buClr>
                <a:schemeClr val="dk2"/>
              </a:buClr>
              <a:buSzPts val="2800"/>
              <a:buFont typeface="Shantell Sans"/>
              <a:buNone/>
              <a:defRPr sz="2800" b="0" i="0" u="none" strike="noStrike" cap="none">
                <a:solidFill>
                  <a:schemeClr val="dk2"/>
                </a:solidFill>
                <a:latin typeface="Shantell Sans"/>
                <a:ea typeface="Shantell Sans"/>
                <a:cs typeface="Shantell Sans"/>
                <a:sym typeface="Shantell Sans"/>
              </a:defRPr>
            </a:lvl6pPr>
            <a:lvl7pPr marL="3200400" marR="0" lvl="6" indent="-368300" algn="ctr" rtl="0">
              <a:lnSpc>
                <a:spcPct val="100000"/>
              </a:lnSpc>
              <a:spcBef>
                <a:spcPts val="0"/>
              </a:spcBef>
              <a:spcAft>
                <a:spcPts val="0"/>
              </a:spcAft>
              <a:buClr>
                <a:schemeClr val="dk2"/>
              </a:buClr>
              <a:buSzPts val="2800"/>
              <a:buFont typeface="Shantell Sans"/>
              <a:buNone/>
              <a:defRPr sz="2800" b="0" i="0" u="none" strike="noStrike" cap="none">
                <a:solidFill>
                  <a:schemeClr val="dk2"/>
                </a:solidFill>
                <a:latin typeface="Shantell Sans"/>
                <a:ea typeface="Shantell Sans"/>
                <a:cs typeface="Shantell Sans"/>
                <a:sym typeface="Shantell Sans"/>
              </a:defRPr>
            </a:lvl7pPr>
            <a:lvl8pPr marL="3657600" marR="0" lvl="7" indent="-368300" algn="ctr" rtl="0">
              <a:lnSpc>
                <a:spcPct val="100000"/>
              </a:lnSpc>
              <a:spcBef>
                <a:spcPts val="0"/>
              </a:spcBef>
              <a:spcAft>
                <a:spcPts val="0"/>
              </a:spcAft>
              <a:buClr>
                <a:schemeClr val="dk2"/>
              </a:buClr>
              <a:buSzPts val="2800"/>
              <a:buFont typeface="Shantell Sans"/>
              <a:buNone/>
              <a:defRPr sz="2800" b="0" i="0" u="none" strike="noStrike" cap="none">
                <a:solidFill>
                  <a:schemeClr val="dk2"/>
                </a:solidFill>
                <a:latin typeface="Shantell Sans"/>
                <a:ea typeface="Shantell Sans"/>
                <a:cs typeface="Shantell Sans"/>
                <a:sym typeface="Shantell Sans"/>
              </a:defRPr>
            </a:lvl8pPr>
            <a:lvl9pPr marL="4114800" marR="0" lvl="8" indent="-368300" algn="ctr" rtl="0">
              <a:lnSpc>
                <a:spcPct val="100000"/>
              </a:lnSpc>
              <a:spcBef>
                <a:spcPts val="0"/>
              </a:spcBef>
              <a:spcAft>
                <a:spcPts val="0"/>
              </a:spcAft>
              <a:buClr>
                <a:schemeClr val="dk2"/>
              </a:buClr>
              <a:buSzPts val="2800"/>
              <a:buFont typeface="Shantell Sans"/>
              <a:buNone/>
              <a:defRPr sz="2800" b="0" i="0" u="none" strike="noStrike" cap="none">
                <a:solidFill>
                  <a:schemeClr val="dk2"/>
                </a:solidFill>
                <a:latin typeface="Shantell Sans"/>
                <a:ea typeface="Shantell Sans"/>
                <a:cs typeface="Shantell Sans"/>
                <a:sym typeface="Shantell Sans"/>
              </a:defRPr>
            </a:lvl9pPr>
          </a:lstStyle>
          <a:p>
            <a:pPr marL="0" indent="0"/>
            <a:r>
              <a:rPr lang="en-GB" dirty="0"/>
              <a:t>How this supports development within the first 1000 days </a:t>
            </a:r>
          </a:p>
        </p:txBody>
      </p:sp>
      <p:pic>
        <p:nvPicPr>
          <p:cNvPr id="1026" name="Picture 2">
            <a:extLst>
              <a:ext uri="{FF2B5EF4-FFF2-40B4-BE49-F238E27FC236}">
                <a16:creationId xmlns:a16="http://schemas.microsoft.com/office/drawing/2014/main" id="{29D4ECC5-3811-F9DA-72D2-85F2048A5B7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02394" y="3670932"/>
            <a:ext cx="3272805" cy="2337119"/>
          </a:xfrm>
          <a:prstGeom prst="rect">
            <a:avLst/>
          </a:prstGeom>
          <a:noFill/>
          <a:effectLst>
            <a:softEdge rad="165100"/>
          </a:effectLst>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28617F3E-4FF7-D2A0-3D17-B3222DE60C71}"/>
              </a:ext>
            </a:extLst>
          </p:cNvPr>
          <p:cNvSpPr txBox="1"/>
          <p:nvPr/>
        </p:nvSpPr>
        <p:spPr>
          <a:xfrm>
            <a:off x="3602394" y="6475228"/>
            <a:ext cx="3521296" cy="307777"/>
          </a:xfrm>
          <a:prstGeom prst="rect">
            <a:avLst/>
          </a:prstGeom>
          <a:noFill/>
        </p:spPr>
        <p:txBody>
          <a:bodyPr wrap="square" rtlCol="0">
            <a:spAutoFit/>
          </a:bodyPr>
          <a:lstStyle/>
          <a:p>
            <a:r>
              <a:rPr lang="en-GB" dirty="0"/>
              <a:t>(Source: Messy Little Monster, no date)</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718">
          <a:extLst>
            <a:ext uri="{FF2B5EF4-FFF2-40B4-BE49-F238E27FC236}">
              <a16:creationId xmlns:a16="http://schemas.microsoft.com/office/drawing/2014/main" id="{110A51F5-6894-C47E-70E6-35CFF847424A}"/>
            </a:ext>
          </a:extLst>
        </p:cNvPr>
        <p:cNvGrpSpPr/>
        <p:nvPr/>
      </p:nvGrpSpPr>
      <p:grpSpPr>
        <a:xfrm>
          <a:off x="0" y="0"/>
          <a:ext cx="0" cy="0"/>
          <a:chOff x="0" y="0"/>
          <a:chExt cx="0" cy="0"/>
        </a:xfrm>
      </p:grpSpPr>
      <p:sp>
        <p:nvSpPr>
          <p:cNvPr id="719" name="Google Shape;719;p32">
            <a:extLst>
              <a:ext uri="{FF2B5EF4-FFF2-40B4-BE49-F238E27FC236}">
                <a16:creationId xmlns:a16="http://schemas.microsoft.com/office/drawing/2014/main" id="{51B553ED-64B6-BEE9-4D91-E4110F4088AE}"/>
              </a:ext>
            </a:extLst>
          </p:cNvPr>
          <p:cNvSpPr txBox="1">
            <a:spLocks noGrp="1"/>
          </p:cNvSpPr>
          <p:nvPr>
            <p:ph type="title"/>
          </p:nvPr>
        </p:nvSpPr>
        <p:spPr>
          <a:xfrm>
            <a:off x="324163" y="499500"/>
            <a:ext cx="2812500" cy="5859000"/>
          </a:xfrm>
          <a:prstGeom prst="rect">
            <a:avLst/>
          </a:prstGeom>
        </p:spPr>
        <p:txBody>
          <a:bodyPr spcFirstLastPara="1" wrap="square" lIns="121900" tIns="121900" rIns="121900" bIns="121900" anchor="ctr" anchorCtr="0">
            <a:normAutofit/>
          </a:bodyPr>
          <a:lstStyle/>
          <a:p>
            <a:pPr marL="0" lvl="0" indent="0" algn="l" rtl="0">
              <a:spcBef>
                <a:spcPts val="0"/>
              </a:spcBef>
              <a:spcAft>
                <a:spcPts val="0"/>
              </a:spcAft>
              <a:buNone/>
            </a:pPr>
            <a:r>
              <a:rPr lang="en" sz="2800" dirty="0"/>
              <a:t>Activities to support development</a:t>
            </a:r>
            <a:br>
              <a:rPr lang="en" sz="2800" dirty="0"/>
            </a:br>
            <a:r>
              <a:rPr lang="en" sz="2800" dirty="0"/>
              <a:t>in the first 1000 days </a:t>
            </a:r>
            <a:endParaRPr sz="2800" dirty="0"/>
          </a:p>
        </p:txBody>
      </p:sp>
      <p:sp>
        <p:nvSpPr>
          <p:cNvPr id="724" name="Google Shape;724;p32">
            <a:extLst>
              <a:ext uri="{FF2B5EF4-FFF2-40B4-BE49-F238E27FC236}">
                <a16:creationId xmlns:a16="http://schemas.microsoft.com/office/drawing/2014/main" id="{9BA8BD60-03E2-4355-B898-8E4F51742C40}"/>
              </a:ext>
            </a:extLst>
          </p:cNvPr>
          <p:cNvSpPr txBox="1">
            <a:spLocks noGrp="1"/>
          </p:cNvSpPr>
          <p:nvPr>
            <p:ph type="subTitle" idx="5"/>
          </p:nvPr>
        </p:nvSpPr>
        <p:spPr>
          <a:xfrm>
            <a:off x="3736840" y="1177546"/>
            <a:ext cx="3501985" cy="717000"/>
          </a:xfrm>
          <a:prstGeom prst="rect">
            <a:avLst/>
          </a:prstGeom>
        </p:spPr>
        <p:txBody>
          <a:bodyPr spcFirstLastPara="1" wrap="square" lIns="121900" tIns="121900" rIns="121900" bIns="121900" anchor="t" anchorCtr="0">
            <a:noAutofit/>
          </a:bodyPr>
          <a:lstStyle/>
          <a:p>
            <a:pPr marL="0" lvl="0" indent="0" algn="l" rtl="0">
              <a:spcBef>
                <a:spcPts val="0"/>
              </a:spcBef>
              <a:spcAft>
                <a:spcPts val="0"/>
              </a:spcAft>
              <a:buNone/>
            </a:pPr>
            <a:r>
              <a:rPr lang="en" dirty="0"/>
              <a:t>Reading</a:t>
            </a:r>
            <a:endParaRPr dirty="0"/>
          </a:p>
        </p:txBody>
      </p:sp>
      <p:sp>
        <p:nvSpPr>
          <p:cNvPr id="725" name="Google Shape;725;p32">
            <a:extLst>
              <a:ext uri="{FF2B5EF4-FFF2-40B4-BE49-F238E27FC236}">
                <a16:creationId xmlns:a16="http://schemas.microsoft.com/office/drawing/2014/main" id="{AC1937FD-2517-335D-14BF-F569F5724BB9}"/>
              </a:ext>
            </a:extLst>
          </p:cNvPr>
          <p:cNvSpPr txBox="1">
            <a:spLocks noGrp="1"/>
          </p:cNvSpPr>
          <p:nvPr>
            <p:ph type="body" idx="6"/>
          </p:nvPr>
        </p:nvSpPr>
        <p:spPr>
          <a:xfrm>
            <a:off x="3561552" y="1770410"/>
            <a:ext cx="3207490" cy="1378840"/>
          </a:xfrm>
          <a:prstGeom prst="rect">
            <a:avLst/>
          </a:prstGeom>
        </p:spPr>
        <p:txBody>
          <a:bodyPr spcFirstLastPara="1" wrap="square" lIns="121900" tIns="121900" rIns="121900" bIns="121900" anchor="t" anchorCtr="0">
            <a:normAutofit/>
          </a:bodyPr>
          <a:lstStyle/>
          <a:p>
            <a:pPr marL="0" lvl="0" indent="0" algn="l" rtl="0">
              <a:spcBef>
                <a:spcPts val="0"/>
              </a:spcBef>
              <a:spcAft>
                <a:spcPts val="1600"/>
              </a:spcAft>
              <a:buNone/>
            </a:pPr>
            <a:r>
              <a:rPr lang="en-GB" sz="1400" dirty="0"/>
              <a:t>This activity involves caregivers reading allowed, looking and pointing to pictures</a:t>
            </a:r>
            <a:endParaRPr sz="1400" dirty="0"/>
          </a:p>
        </p:txBody>
      </p:sp>
      <p:sp>
        <p:nvSpPr>
          <p:cNvPr id="726" name="Google Shape;726;p32">
            <a:extLst>
              <a:ext uri="{FF2B5EF4-FFF2-40B4-BE49-F238E27FC236}">
                <a16:creationId xmlns:a16="http://schemas.microsoft.com/office/drawing/2014/main" id="{132863DE-DCC7-C471-97B7-0DE6AE3E05DB}"/>
              </a:ext>
            </a:extLst>
          </p:cNvPr>
          <p:cNvSpPr txBox="1">
            <a:spLocks noGrp="1"/>
          </p:cNvSpPr>
          <p:nvPr>
            <p:ph type="body" idx="7"/>
          </p:nvPr>
        </p:nvSpPr>
        <p:spPr>
          <a:xfrm>
            <a:off x="7414113" y="1936517"/>
            <a:ext cx="4350424" cy="4635329"/>
          </a:xfrm>
          <a:prstGeom prst="rect">
            <a:avLst/>
          </a:prstGeom>
        </p:spPr>
        <p:txBody>
          <a:bodyPr spcFirstLastPara="1" wrap="square" lIns="121900" tIns="121900" rIns="121900" bIns="121900" anchor="t" anchorCtr="0">
            <a:noAutofit/>
          </a:bodyPr>
          <a:lstStyle/>
          <a:p>
            <a:pPr marL="0" lvl="0" indent="0" algn="l" rtl="0">
              <a:spcBef>
                <a:spcPts val="0"/>
              </a:spcBef>
              <a:spcAft>
                <a:spcPts val="1600"/>
              </a:spcAft>
              <a:buNone/>
            </a:pPr>
            <a:r>
              <a:rPr lang="en-GB" sz="1400" dirty="0"/>
              <a:t>Reading to babies from birth supports language development. According to Department for Education (2022) children’s language skills determine how successful they will be in their education. Babies learn by repeatedly hearing words/sounds. The more words babies hear the more they learn allowing vocabulary to increase quickly. By age one children recognise roughly 50 words. As children become older these words form sentences. Books allow children to learn through seeing pictures helping them to make connections to words. Between 10-15 months children are able point to pictures. Reading is an opportunity to bond and form attachment supporting a child’s emotional development. Books evolve imagination, empathy and curiosity. (</a:t>
            </a:r>
            <a:r>
              <a:rPr lang="en-GB" sz="1400" dirty="0" err="1"/>
              <a:t>Superbox</a:t>
            </a:r>
            <a:r>
              <a:rPr lang="en-GB" sz="1400" dirty="0"/>
              <a:t> Conference, 2015)</a:t>
            </a:r>
            <a:endParaRPr sz="1400" dirty="0"/>
          </a:p>
        </p:txBody>
      </p:sp>
      <p:sp>
        <p:nvSpPr>
          <p:cNvPr id="727" name="Google Shape;727;p32">
            <a:extLst>
              <a:ext uri="{FF2B5EF4-FFF2-40B4-BE49-F238E27FC236}">
                <a16:creationId xmlns:a16="http://schemas.microsoft.com/office/drawing/2014/main" id="{05938EF8-CE99-1A36-4FFA-EB388E51872C}"/>
              </a:ext>
            </a:extLst>
          </p:cNvPr>
          <p:cNvSpPr txBox="1">
            <a:spLocks noGrp="1"/>
          </p:cNvSpPr>
          <p:nvPr>
            <p:ph type="subTitle" idx="8"/>
          </p:nvPr>
        </p:nvSpPr>
        <p:spPr>
          <a:xfrm>
            <a:off x="7414113" y="981202"/>
            <a:ext cx="3777116" cy="942455"/>
          </a:xfrm>
          <a:prstGeom prst="rect">
            <a:avLst/>
          </a:prstGeom>
        </p:spPr>
        <p:txBody>
          <a:bodyPr spcFirstLastPara="1" wrap="square" lIns="121900" tIns="121900" rIns="121900" bIns="121900" anchor="t" anchorCtr="0">
            <a:normAutofit fontScale="85000" lnSpcReduction="20000"/>
          </a:bodyPr>
          <a:lstStyle/>
          <a:p>
            <a:pPr marL="0" indent="0"/>
            <a:r>
              <a:rPr lang="en-GB" dirty="0"/>
              <a:t>How this supports development within the first 1000 days </a:t>
            </a:r>
          </a:p>
          <a:p>
            <a:pPr marL="0" lvl="0" indent="0" algn="l" rtl="0">
              <a:spcBef>
                <a:spcPts val="0"/>
              </a:spcBef>
              <a:spcAft>
                <a:spcPts val="0"/>
              </a:spcAft>
              <a:buNone/>
            </a:pPr>
            <a:endParaRPr dirty="0"/>
          </a:p>
        </p:txBody>
      </p:sp>
      <p:pic>
        <p:nvPicPr>
          <p:cNvPr id="1026" name="Picture 2" descr="Reading &amp; storytelling: babies 0-12 months | Raising Children Network">
            <a:extLst>
              <a:ext uri="{FF2B5EF4-FFF2-40B4-BE49-F238E27FC236}">
                <a16:creationId xmlns:a16="http://schemas.microsoft.com/office/drawing/2014/main" id="{8E68AFE8-54F1-AABA-4E81-B4CEA97D558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12288" y="3662953"/>
            <a:ext cx="3256753" cy="2293937"/>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ECD9C78-817B-820D-9284-E1A98413BB63}"/>
              </a:ext>
            </a:extLst>
          </p:cNvPr>
          <p:cNvSpPr txBox="1"/>
          <p:nvPr/>
        </p:nvSpPr>
        <p:spPr>
          <a:xfrm>
            <a:off x="3338624" y="6358500"/>
            <a:ext cx="3700130" cy="307777"/>
          </a:xfrm>
          <a:prstGeom prst="rect">
            <a:avLst/>
          </a:prstGeom>
          <a:noFill/>
        </p:spPr>
        <p:txBody>
          <a:bodyPr wrap="square" rtlCol="0">
            <a:spAutoFit/>
          </a:bodyPr>
          <a:lstStyle/>
          <a:p>
            <a:r>
              <a:rPr lang="en-GB" dirty="0"/>
              <a:t>(Source: Raising Children Network, 2006)</a:t>
            </a:r>
          </a:p>
        </p:txBody>
      </p:sp>
    </p:spTree>
    <p:extLst>
      <p:ext uri="{BB962C8B-B14F-4D97-AF65-F5344CB8AC3E}">
        <p14:creationId xmlns:p14="http://schemas.microsoft.com/office/powerpoint/2010/main" val="34068078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718">
          <a:extLst>
            <a:ext uri="{FF2B5EF4-FFF2-40B4-BE49-F238E27FC236}">
              <a16:creationId xmlns:a16="http://schemas.microsoft.com/office/drawing/2014/main" id="{AA682896-F43D-C5A5-C08E-9F7A21BB0C47}"/>
            </a:ext>
          </a:extLst>
        </p:cNvPr>
        <p:cNvGrpSpPr/>
        <p:nvPr/>
      </p:nvGrpSpPr>
      <p:grpSpPr>
        <a:xfrm>
          <a:off x="0" y="0"/>
          <a:ext cx="0" cy="0"/>
          <a:chOff x="0" y="0"/>
          <a:chExt cx="0" cy="0"/>
        </a:xfrm>
      </p:grpSpPr>
      <p:sp>
        <p:nvSpPr>
          <p:cNvPr id="719" name="Google Shape;719;p32">
            <a:extLst>
              <a:ext uri="{FF2B5EF4-FFF2-40B4-BE49-F238E27FC236}">
                <a16:creationId xmlns:a16="http://schemas.microsoft.com/office/drawing/2014/main" id="{57F41BBF-DC31-9752-0FE7-636AC1F7798C}"/>
              </a:ext>
            </a:extLst>
          </p:cNvPr>
          <p:cNvSpPr txBox="1">
            <a:spLocks noGrp="1"/>
          </p:cNvSpPr>
          <p:nvPr>
            <p:ph type="title"/>
          </p:nvPr>
        </p:nvSpPr>
        <p:spPr>
          <a:xfrm>
            <a:off x="335593" y="477198"/>
            <a:ext cx="2812500" cy="5859000"/>
          </a:xfrm>
          <a:prstGeom prst="rect">
            <a:avLst/>
          </a:prstGeom>
        </p:spPr>
        <p:txBody>
          <a:bodyPr spcFirstLastPara="1" wrap="square" lIns="121900" tIns="121900" rIns="121900" bIns="121900" anchor="ctr" anchorCtr="0">
            <a:normAutofit/>
          </a:bodyPr>
          <a:lstStyle/>
          <a:p>
            <a:pPr marL="0" lvl="0" indent="0" algn="l" rtl="0">
              <a:spcBef>
                <a:spcPts val="0"/>
              </a:spcBef>
              <a:spcAft>
                <a:spcPts val="0"/>
              </a:spcAft>
              <a:buNone/>
            </a:pPr>
            <a:r>
              <a:rPr lang="en" sz="2800" dirty="0"/>
              <a:t>Activities to support development</a:t>
            </a:r>
            <a:br>
              <a:rPr lang="en" sz="2800" dirty="0"/>
            </a:br>
            <a:r>
              <a:rPr lang="en" sz="2800" dirty="0"/>
              <a:t>in the first 1000 days </a:t>
            </a:r>
            <a:endParaRPr sz="2800" dirty="0"/>
          </a:p>
        </p:txBody>
      </p:sp>
      <p:sp>
        <p:nvSpPr>
          <p:cNvPr id="720" name="Google Shape;720;p32">
            <a:extLst>
              <a:ext uri="{FF2B5EF4-FFF2-40B4-BE49-F238E27FC236}">
                <a16:creationId xmlns:a16="http://schemas.microsoft.com/office/drawing/2014/main" id="{8840D2F5-AD67-617E-2307-C1467029AA1C}"/>
              </a:ext>
            </a:extLst>
          </p:cNvPr>
          <p:cNvSpPr txBox="1">
            <a:spLocks noGrp="1"/>
          </p:cNvSpPr>
          <p:nvPr>
            <p:ph type="subTitle" idx="1"/>
          </p:nvPr>
        </p:nvSpPr>
        <p:spPr>
          <a:xfrm>
            <a:off x="3602394" y="1188956"/>
            <a:ext cx="3608400" cy="717000"/>
          </a:xfrm>
          <a:prstGeom prst="rect">
            <a:avLst/>
          </a:prstGeom>
        </p:spPr>
        <p:txBody>
          <a:bodyPr spcFirstLastPara="1" wrap="square" lIns="121900" tIns="121900" rIns="121900" bIns="121900" anchor="t" anchorCtr="0">
            <a:normAutofit/>
          </a:bodyPr>
          <a:lstStyle/>
          <a:p>
            <a:pPr marL="0" lvl="0" indent="0" algn="l" rtl="0">
              <a:spcBef>
                <a:spcPts val="0"/>
              </a:spcBef>
              <a:spcAft>
                <a:spcPts val="0"/>
              </a:spcAft>
              <a:buNone/>
            </a:pPr>
            <a:r>
              <a:rPr lang="en" dirty="0"/>
              <a:t>Tummy time</a:t>
            </a:r>
            <a:endParaRPr dirty="0"/>
          </a:p>
        </p:txBody>
      </p:sp>
      <p:sp>
        <p:nvSpPr>
          <p:cNvPr id="721" name="Google Shape;721;p32">
            <a:extLst>
              <a:ext uri="{FF2B5EF4-FFF2-40B4-BE49-F238E27FC236}">
                <a16:creationId xmlns:a16="http://schemas.microsoft.com/office/drawing/2014/main" id="{CB34D69E-B910-EB24-1088-C15A504E454C}"/>
              </a:ext>
            </a:extLst>
          </p:cNvPr>
          <p:cNvSpPr txBox="1">
            <a:spLocks noGrp="1"/>
          </p:cNvSpPr>
          <p:nvPr>
            <p:ph type="body" idx="2"/>
          </p:nvPr>
        </p:nvSpPr>
        <p:spPr>
          <a:xfrm>
            <a:off x="3602394" y="1905956"/>
            <a:ext cx="3608400" cy="1297800"/>
          </a:xfrm>
          <a:prstGeom prst="rect">
            <a:avLst/>
          </a:prstGeom>
        </p:spPr>
        <p:txBody>
          <a:bodyPr spcFirstLastPara="1" wrap="square" lIns="121900" tIns="121900" rIns="121900" bIns="121900" anchor="t" anchorCtr="0">
            <a:noAutofit/>
          </a:bodyPr>
          <a:lstStyle/>
          <a:p>
            <a:pPr marL="0" lvl="0" indent="0" algn="l" rtl="0">
              <a:spcBef>
                <a:spcPts val="0"/>
              </a:spcBef>
              <a:spcAft>
                <a:spcPts val="1600"/>
              </a:spcAft>
              <a:buNone/>
            </a:pPr>
            <a:r>
              <a:rPr lang="en-GB" sz="1400" dirty="0">
                <a:solidFill>
                  <a:schemeClr val="bg2"/>
                </a:solidFill>
              </a:rPr>
              <a:t>This activity involves laying a baby on their front for short periods of time when they are wide awake. They have space and freedom to move their head, limbs and neck.</a:t>
            </a:r>
            <a:endParaRPr sz="1400" dirty="0">
              <a:solidFill>
                <a:schemeClr val="bg2"/>
              </a:solidFill>
            </a:endParaRPr>
          </a:p>
        </p:txBody>
      </p:sp>
      <p:sp>
        <p:nvSpPr>
          <p:cNvPr id="723" name="Google Shape;723;p32">
            <a:extLst>
              <a:ext uri="{FF2B5EF4-FFF2-40B4-BE49-F238E27FC236}">
                <a16:creationId xmlns:a16="http://schemas.microsoft.com/office/drawing/2014/main" id="{6BE59120-CC43-59E7-E408-B44F243FBA54}"/>
              </a:ext>
            </a:extLst>
          </p:cNvPr>
          <p:cNvSpPr txBox="1">
            <a:spLocks noGrp="1"/>
          </p:cNvSpPr>
          <p:nvPr>
            <p:ph type="body" idx="4"/>
          </p:nvPr>
        </p:nvSpPr>
        <p:spPr>
          <a:xfrm>
            <a:off x="7479569" y="1660705"/>
            <a:ext cx="4608353" cy="4829381"/>
          </a:xfrm>
          <a:prstGeom prst="rect">
            <a:avLst/>
          </a:prstGeom>
        </p:spPr>
        <p:txBody>
          <a:bodyPr spcFirstLastPara="1" wrap="square" lIns="121900" tIns="121900" rIns="121900" bIns="121900" anchor="t" anchorCtr="0">
            <a:noAutofit/>
          </a:bodyPr>
          <a:lstStyle/>
          <a:p>
            <a:pPr marL="0" lvl="0" indent="0" algn="l" rtl="0">
              <a:spcBef>
                <a:spcPts val="0"/>
              </a:spcBef>
              <a:spcAft>
                <a:spcPts val="1600"/>
              </a:spcAft>
              <a:buNone/>
            </a:pPr>
            <a:r>
              <a:rPr lang="en-GB" sz="1350" dirty="0"/>
              <a:t>Tummy time is important in the first 1000 days to help babies grow and develop physically. This is encouraged from birth by laying the baby on the parent's chest. Hearing a heart beating and feeling warmth allows the baby to feel relax and comforted. The NHS (2023) identifies that tummy time builds the muscles needed for sitting, crawling and eventually walking. Stretching and moving allows babies to develop their back, neck and shoulder muscles. This is important for the baby to be able to support their own heads. Movement of the whole body develops gross motor skills and core strength. When babies have tummy time on the floor caregivers can encourage this activity by laying down on the floor and interacting at eye level. Seeing facial expressions and hearing voices will enable the baby to enjoy the activity more and allow for bonding. It is important to begin with a few minutes, gradually increasing to 20 minutes of tummy time per day by 6 months old. </a:t>
            </a:r>
            <a:endParaRPr sz="1350" dirty="0"/>
          </a:p>
        </p:txBody>
      </p:sp>
      <p:sp>
        <p:nvSpPr>
          <p:cNvPr id="2" name="Google Shape;722;p32">
            <a:extLst>
              <a:ext uri="{FF2B5EF4-FFF2-40B4-BE49-F238E27FC236}">
                <a16:creationId xmlns:a16="http://schemas.microsoft.com/office/drawing/2014/main" id="{FA1A3AAD-52EB-BDFB-92FC-6C0E886F48FB}"/>
              </a:ext>
            </a:extLst>
          </p:cNvPr>
          <p:cNvSpPr txBox="1">
            <a:spLocks/>
          </p:cNvSpPr>
          <p:nvPr/>
        </p:nvSpPr>
        <p:spPr>
          <a:xfrm>
            <a:off x="7479569" y="924530"/>
            <a:ext cx="3608400" cy="981426"/>
          </a:xfrm>
          <a:prstGeom prst="rect">
            <a:avLst/>
          </a:prstGeom>
          <a:noFill/>
          <a:ln>
            <a:noFill/>
          </a:ln>
        </p:spPr>
        <p:txBody>
          <a:bodyPr spcFirstLastPara="1" wrap="square" lIns="121900" tIns="121900" rIns="121900" bIns="121900" anchor="t" anchorCtr="0">
            <a:normAutofit fontScale="85000" lnSpcReduction="20000"/>
          </a:bodyPr>
          <a:lstStyle>
            <a:defPPr marR="0" lvl="0" algn="l" rtl="0">
              <a:lnSpc>
                <a:spcPct val="100000"/>
              </a:lnSpc>
              <a:spcBef>
                <a:spcPts val="0"/>
              </a:spcBef>
              <a:spcAft>
                <a:spcPts val="0"/>
              </a:spcAft>
            </a:defPPr>
            <a:lvl1pPr marL="457200" marR="0" lvl="0" indent="-368300" algn="l" rtl="0">
              <a:lnSpc>
                <a:spcPct val="80000"/>
              </a:lnSpc>
              <a:spcBef>
                <a:spcPts val="0"/>
              </a:spcBef>
              <a:spcAft>
                <a:spcPts val="0"/>
              </a:spcAft>
              <a:buClr>
                <a:schemeClr val="dk2"/>
              </a:buClr>
              <a:buSzPts val="2800"/>
              <a:buFont typeface="Shantell Sans"/>
              <a:buNone/>
              <a:defRPr sz="2800" b="0" i="0" u="none" strike="noStrike" cap="none">
                <a:solidFill>
                  <a:schemeClr val="accent2"/>
                </a:solidFill>
                <a:latin typeface="Shantell Sans ExtraBold"/>
                <a:ea typeface="Shantell Sans ExtraBold"/>
                <a:cs typeface="Shantell Sans ExtraBold"/>
                <a:sym typeface="Shantell Sans ExtraBold"/>
              </a:defRPr>
            </a:lvl1pPr>
            <a:lvl2pPr marL="914400" marR="0" lvl="1" indent="-368300" algn="ctr" rtl="0">
              <a:lnSpc>
                <a:spcPct val="100000"/>
              </a:lnSpc>
              <a:spcBef>
                <a:spcPts val="0"/>
              </a:spcBef>
              <a:spcAft>
                <a:spcPts val="0"/>
              </a:spcAft>
              <a:buClr>
                <a:schemeClr val="dk2"/>
              </a:buClr>
              <a:buSzPts val="2800"/>
              <a:buFont typeface="Shantell Sans"/>
              <a:buNone/>
              <a:defRPr sz="2800" b="0" i="0" u="none" strike="noStrike" cap="none">
                <a:solidFill>
                  <a:schemeClr val="dk2"/>
                </a:solidFill>
                <a:latin typeface="Shantell Sans"/>
                <a:ea typeface="Shantell Sans"/>
                <a:cs typeface="Shantell Sans"/>
                <a:sym typeface="Shantell Sans"/>
              </a:defRPr>
            </a:lvl2pPr>
            <a:lvl3pPr marL="1371600" marR="0" lvl="2" indent="-368300" algn="ctr" rtl="0">
              <a:lnSpc>
                <a:spcPct val="100000"/>
              </a:lnSpc>
              <a:spcBef>
                <a:spcPts val="0"/>
              </a:spcBef>
              <a:spcAft>
                <a:spcPts val="0"/>
              </a:spcAft>
              <a:buClr>
                <a:schemeClr val="dk2"/>
              </a:buClr>
              <a:buSzPts val="2800"/>
              <a:buFont typeface="Shantell Sans"/>
              <a:buNone/>
              <a:defRPr sz="2800" b="0" i="0" u="none" strike="noStrike" cap="none">
                <a:solidFill>
                  <a:schemeClr val="dk2"/>
                </a:solidFill>
                <a:latin typeface="Shantell Sans"/>
                <a:ea typeface="Shantell Sans"/>
                <a:cs typeface="Shantell Sans"/>
                <a:sym typeface="Shantell Sans"/>
              </a:defRPr>
            </a:lvl3pPr>
            <a:lvl4pPr marL="1828800" marR="0" lvl="3" indent="-368300" algn="ctr" rtl="0">
              <a:lnSpc>
                <a:spcPct val="100000"/>
              </a:lnSpc>
              <a:spcBef>
                <a:spcPts val="0"/>
              </a:spcBef>
              <a:spcAft>
                <a:spcPts val="0"/>
              </a:spcAft>
              <a:buClr>
                <a:schemeClr val="dk2"/>
              </a:buClr>
              <a:buSzPts val="2800"/>
              <a:buFont typeface="Shantell Sans"/>
              <a:buNone/>
              <a:defRPr sz="2800" b="0" i="0" u="none" strike="noStrike" cap="none">
                <a:solidFill>
                  <a:schemeClr val="dk2"/>
                </a:solidFill>
                <a:latin typeface="Shantell Sans"/>
                <a:ea typeface="Shantell Sans"/>
                <a:cs typeface="Shantell Sans"/>
                <a:sym typeface="Shantell Sans"/>
              </a:defRPr>
            </a:lvl4pPr>
            <a:lvl5pPr marL="2286000" marR="0" lvl="4" indent="-368300" algn="ctr" rtl="0">
              <a:lnSpc>
                <a:spcPct val="100000"/>
              </a:lnSpc>
              <a:spcBef>
                <a:spcPts val="0"/>
              </a:spcBef>
              <a:spcAft>
                <a:spcPts val="0"/>
              </a:spcAft>
              <a:buClr>
                <a:schemeClr val="dk2"/>
              </a:buClr>
              <a:buSzPts val="2800"/>
              <a:buFont typeface="Shantell Sans"/>
              <a:buNone/>
              <a:defRPr sz="2800" b="0" i="0" u="none" strike="noStrike" cap="none">
                <a:solidFill>
                  <a:schemeClr val="dk2"/>
                </a:solidFill>
                <a:latin typeface="Shantell Sans"/>
                <a:ea typeface="Shantell Sans"/>
                <a:cs typeface="Shantell Sans"/>
                <a:sym typeface="Shantell Sans"/>
              </a:defRPr>
            </a:lvl5pPr>
            <a:lvl6pPr marL="2743200" marR="0" lvl="5" indent="-368300" algn="ctr" rtl="0">
              <a:lnSpc>
                <a:spcPct val="100000"/>
              </a:lnSpc>
              <a:spcBef>
                <a:spcPts val="0"/>
              </a:spcBef>
              <a:spcAft>
                <a:spcPts val="0"/>
              </a:spcAft>
              <a:buClr>
                <a:schemeClr val="dk2"/>
              </a:buClr>
              <a:buSzPts val="2800"/>
              <a:buFont typeface="Shantell Sans"/>
              <a:buNone/>
              <a:defRPr sz="2800" b="0" i="0" u="none" strike="noStrike" cap="none">
                <a:solidFill>
                  <a:schemeClr val="dk2"/>
                </a:solidFill>
                <a:latin typeface="Shantell Sans"/>
                <a:ea typeface="Shantell Sans"/>
                <a:cs typeface="Shantell Sans"/>
                <a:sym typeface="Shantell Sans"/>
              </a:defRPr>
            </a:lvl6pPr>
            <a:lvl7pPr marL="3200400" marR="0" lvl="6" indent="-368300" algn="ctr" rtl="0">
              <a:lnSpc>
                <a:spcPct val="100000"/>
              </a:lnSpc>
              <a:spcBef>
                <a:spcPts val="0"/>
              </a:spcBef>
              <a:spcAft>
                <a:spcPts val="0"/>
              </a:spcAft>
              <a:buClr>
                <a:schemeClr val="dk2"/>
              </a:buClr>
              <a:buSzPts val="2800"/>
              <a:buFont typeface="Shantell Sans"/>
              <a:buNone/>
              <a:defRPr sz="2800" b="0" i="0" u="none" strike="noStrike" cap="none">
                <a:solidFill>
                  <a:schemeClr val="dk2"/>
                </a:solidFill>
                <a:latin typeface="Shantell Sans"/>
                <a:ea typeface="Shantell Sans"/>
                <a:cs typeface="Shantell Sans"/>
                <a:sym typeface="Shantell Sans"/>
              </a:defRPr>
            </a:lvl7pPr>
            <a:lvl8pPr marL="3657600" marR="0" lvl="7" indent="-368300" algn="ctr" rtl="0">
              <a:lnSpc>
                <a:spcPct val="100000"/>
              </a:lnSpc>
              <a:spcBef>
                <a:spcPts val="0"/>
              </a:spcBef>
              <a:spcAft>
                <a:spcPts val="0"/>
              </a:spcAft>
              <a:buClr>
                <a:schemeClr val="dk2"/>
              </a:buClr>
              <a:buSzPts val="2800"/>
              <a:buFont typeface="Shantell Sans"/>
              <a:buNone/>
              <a:defRPr sz="2800" b="0" i="0" u="none" strike="noStrike" cap="none">
                <a:solidFill>
                  <a:schemeClr val="dk2"/>
                </a:solidFill>
                <a:latin typeface="Shantell Sans"/>
                <a:ea typeface="Shantell Sans"/>
                <a:cs typeface="Shantell Sans"/>
                <a:sym typeface="Shantell Sans"/>
              </a:defRPr>
            </a:lvl8pPr>
            <a:lvl9pPr marL="4114800" marR="0" lvl="8" indent="-368300" algn="ctr" rtl="0">
              <a:lnSpc>
                <a:spcPct val="100000"/>
              </a:lnSpc>
              <a:spcBef>
                <a:spcPts val="0"/>
              </a:spcBef>
              <a:spcAft>
                <a:spcPts val="0"/>
              </a:spcAft>
              <a:buClr>
                <a:schemeClr val="dk2"/>
              </a:buClr>
              <a:buSzPts val="2800"/>
              <a:buFont typeface="Shantell Sans"/>
              <a:buNone/>
              <a:defRPr sz="2800" b="0" i="0" u="none" strike="noStrike" cap="none">
                <a:solidFill>
                  <a:schemeClr val="dk2"/>
                </a:solidFill>
                <a:latin typeface="Shantell Sans"/>
                <a:ea typeface="Shantell Sans"/>
                <a:cs typeface="Shantell Sans"/>
                <a:sym typeface="Shantell Sans"/>
              </a:defRPr>
            </a:lvl9pPr>
          </a:lstStyle>
          <a:p>
            <a:pPr marL="0" indent="0"/>
            <a:r>
              <a:rPr lang="en-GB" dirty="0"/>
              <a:t>How this supports development within the first 1000 days </a:t>
            </a:r>
          </a:p>
        </p:txBody>
      </p:sp>
      <p:sp>
        <p:nvSpPr>
          <p:cNvPr id="4" name="TextBox 3">
            <a:extLst>
              <a:ext uri="{FF2B5EF4-FFF2-40B4-BE49-F238E27FC236}">
                <a16:creationId xmlns:a16="http://schemas.microsoft.com/office/drawing/2014/main" id="{4BD14E74-C25F-6D66-8EF8-C967766C40A1}"/>
              </a:ext>
            </a:extLst>
          </p:cNvPr>
          <p:cNvSpPr txBox="1"/>
          <p:nvPr/>
        </p:nvSpPr>
        <p:spPr>
          <a:xfrm>
            <a:off x="3602394" y="6336198"/>
            <a:ext cx="3521296" cy="307777"/>
          </a:xfrm>
          <a:prstGeom prst="rect">
            <a:avLst/>
          </a:prstGeom>
          <a:noFill/>
        </p:spPr>
        <p:txBody>
          <a:bodyPr wrap="square" rtlCol="0">
            <a:spAutoFit/>
          </a:bodyPr>
          <a:lstStyle/>
          <a:p>
            <a:r>
              <a:rPr lang="en-GB" dirty="0"/>
              <a:t>(Source: BBC Tiny Happy People, 2025)</a:t>
            </a:r>
          </a:p>
        </p:txBody>
      </p:sp>
      <p:pic>
        <p:nvPicPr>
          <p:cNvPr id="2050" name="Picture 2" descr="A baby girl lying on her front">
            <a:extLst>
              <a:ext uri="{FF2B5EF4-FFF2-40B4-BE49-F238E27FC236}">
                <a16:creationId xmlns:a16="http://schemas.microsoft.com/office/drawing/2014/main" id="{5FFA51FA-4F5C-BA87-46B6-076EFF18272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02394" y="4005598"/>
            <a:ext cx="3422874" cy="2025122"/>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27815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804"/>
        <p:cNvGrpSpPr/>
        <p:nvPr/>
      </p:nvGrpSpPr>
      <p:grpSpPr>
        <a:xfrm>
          <a:off x="0" y="0"/>
          <a:ext cx="0" cy="0"/>
          <a:chOff x="0" y="0"/>
          <a:chExt cx="0" cy="0"/>
        </a:xfrm>
      </p:grpSpPr>
      <p:sp>
        <p:nvSpPr>
          <p:cNvPr id="805" name="Google Shape;805;p35"/>
          <p:cNvSpPr txBox="1">
            <a:spLocks noGrp="1"/>
          </p:cNvSpPr>
          <p:nvPr>
            <p:ph type="title"/>
          </p:nvPr>
        </p:nvSpPr>
        <p:spPr>
          <a:xfrm>
            <a:off x="3156837" y="274320"/>
            <a:ext cx="6432933" cy="533810"/>
          </a:xfrm>
          <a:prstGeom prst="rect">
            <a:avLst/>
          </a:prstGeom>
        </p:spPr>
        <p:txBody>
          <a:bodyPr spcFirstLastPara="1" wrap="square" lIns="121900" tIns="121900" rIns="121900" bIns="121900" anchor="ctr" anchorCtr="0">
            <a:normAutofit fontScale="90000"/>
          </a:bodyPr>
          <a:lstStyle/>
          <a:p>
            <a:pPr marL="0" lvl="0" indent="0" algn="l" rtl="0">
              <a:spcBef>
                <a:spcPts val="0"/>
              </a:spcBef>
              <a:spcAft>
                <a:spcPts val="0"/>
              </a:spcAft>
              <a:buNone/>
            </a:pPr>
            <a:r>
              <a:rPr lang="en" sz="3600" dirty="0"/>
              <a:t>International Approaches</a:t>
            </a:r>
          </a:p>
        </p:txBody>
      </p:sp>
      <p:sp>
        <p:nvSpPr>
          <p:cNvPr id="806" name="Google Shape;806;p35"/>
          <p:cNvSpPr txBox="1">
            <a:spLocks noGrp="1"/>
          </p:cNvSpPr>
          <p:nvPr>
            <p:ph type="subTitle" idx="4294967295"/>
          </p:nvPr>
        </p:nvSpPr>
        <p:spPr>
          <a:xfrm>
            <a:off x="0" y="6408738"/>
            <a:ext cx="11788775" cy="381000"/>
          </a:xfrm>
          <a:prstGeom prst="rect">
            <a:avLst/>
          </a:prstGeom>
        </p:spPr>
        <p:txBody>
          <a:bodyPr spcFirstLastPara="1" wrap="square" lIns="121900" tIns="121900" rIns="121900" bIns="121900" anchor="ctr" anchorCtr="0">
            <a:normAutofit fontScale="25000" lnSpcReduction="20000"/>
          </a:bodyPr>
          <a:lstStyle/>
          <a:p>
            <a:pPr marL="0" lvl="0" indent="0" algn="l" rtl="0">
              <a:spcBef>
                <a:spcPts val="0"/>
              </a:spcBef>
              <a:spcAft>
                <a:spcPts val="1600"/>
              </a:spcAft>
              <a:buNone/>
            </a:pPr>
            <a:r>
              <a:rPr lang="en" sz="1200" dirty="0"/>
              <a:t>.</a:t>
            </a:r>
            <a:endParaRPr sz="1200" dirty="0"/>
          </a:p>
        </p:txBody>
      </p:sp>
      <p:sp>
        <p:nvSpPr>
          <p:cNvPr id="3" name="TextBox 2">
            <a:extLst>
              <a:ext uri="{FF2B5EF4-FFF2-40B4-BE49-F238E27FC236}">
                <a16:creationId xmlns:a16="http://schemas.microsoft.com/office/drawing/2014/main" id="{7F7CE4B1-8133-FC82-EF5F-967F7396BC8B}"/>
              </a:ext>
            </a:extLst>
          </p:cNvPr>
          <p:cNvSpPr txBox="1"/>
          <p:nvPr/>
        </p:nvSpPr>
        <p:spPr>
          <a:xfrm>
            <a:off x="744279" y="1164599"/>
            <a:ext cx="6295538" cy="646331"/>
          </a:xfrm>
          <a:prstGeom prst="rect">
            <a:avLst/>
          </a:prstGeom>
          <a:noFill/>
        </p:spPr>
        <p:txBody>
          <a:bodyPr wrap="square" rtlCol="0">
            <a:spAutoFit/>
          </a:bodyPr>
          <a:lstStyle/>
          <a:p>
            <a:r>
              <a:rPr lang="en-GB" sz="3600" dirty="0">
                <a:solidFill>
                  <a:schemeClr val="accent3">
                    <a:lumMod val="75000"/>
                  </a:schemeClr>
                </a:solidFill>
                <a:latin typeface="Shantell Sans ExtraBold" panose="020B0604020202020204" charset="0"/>
                <a:cs typeface="Shantell Sans ExtraBold" panose="020B0604020202020204" charset="0"/>
              </a:rPr>
              <a:t>Wales </a:t>
            </a:r>
          </a:p>
        </p:txBody>
      </p:sp>
      <p:pic>
        <p:nvPicPr>
          <p:cNvPr id="2" name="Picture 1">
            <a:extLst>
              <a:ext uri="{FF2B5EF4-FFF2-40B4-BE49-F238E27FC236}">
                <a16:creationId xmlns:a16="http://schemas.microsoft.com/office/drawing/2014/main" id="{74EDA719-123C-8C87-5102-A2788163CBE0}"/>
              </a:ext>
            </a:extLst>
          </p:cNvPr>
          <p:cNvPicPr>
            <a:picLocks noChangeAspect="1"/>
          </p:cNvPicPr>
          <p:nvPr/>
        </p:nvPicPr>
        <p:blipFill>
          <a:blip r:embed="rId3"/>
          <a:srcRect l="49232" t="23334" r="16028" b="27328"/>
          <a:stretch/>
        </p:blipFill>
        <p:spPr>
          <a:xfrm>
            <a:off x="4230889" y="1487764"/>
            <a:ext cx="2715954" cy="2571404"/>
          </a:xfrm>
          <a:prstGeom prst="rect">
            <a:avLst/>
          </a:prstGeom>
        </p:spPr>
      </p:pic>
      <p:sp>
        <p:nvSpPr>
          <p:cNvPr id="5" name="TextBox 4">
            <a:extLst>
              <a:ext uri="{FF2B5EF4-FFF2-40B4-BE49-F238E27FC236}">
                <a16:creationId xmlns:a16="http://schemas.microsoft.com/office/drawing/2014/main" id="{F738B44B-DFDB-9211-41B4-4CDF55089F6A}"/>
              </a:ext>
            </a:extLst>
          </p:cNvPr>
          <p:cNvSpPr txBox="1"/>
          <p:nvPr/>
        </p:nvSpPr>
        <p:spPr>
          <a:xfrm>
            <a:off x="435845" y="1881599"/>
            <a:ext cx="3608399" cy="2631490"/>
          </a:xfrm>
          <a:prstGeom prst="rect">
            <a:avLst/>
          </a:prstGeom>
          <a:noFill/>
        </p:spPr>
        <p:txBody>
          <a:bodyPr wrap="square" rtlCol="0">
            <a:spAutoFit/>
          </a:bodyPr>
          <a:lstStyle/>
          <a:p>
            <a:r>
              <a:rPr lang="en-GB" sz="1500" dirty="0">
                <a:latin typeface="Aptos" panose="020B0004020202020204" pitchFamily="34" charset="0"/>
              </a:rPr>
              <a:t>Curriculum for Wales has created five development pathways to support a child’s holistic development. These include </a:t>
            </a:r>
          </a:p>
          <a:p>
            <a:pPr marL="285750" indent="-285750">
              <a:buFont typeface="Arial" panose="020B0604020202020204" pitchFamily="34" charset="0"/>
              <a:buChar char="•"/>
            </a:pPr>
            <a:r>
              <a:rPr lang="en-GB" sz="1500" dirty="0">
                <a:latin typeface="Aptos" panose="020B0004020202020204" pitchFamily="34" charset="0"/>
              </a:rPr>
              <a:t>Belonging </a:t>
            </a:r>
          </a:p>
          <a:p>
            <a:pPr marL="285750" indent="-285750">
              <a:buFont typeface="Arial" panose="020B0604020202020204" pitchFamily="34" charset="0"/>
              <a:buChar char="•"/>
            </a:pPr>
            <a:r>
              <a:rPr lang="en-GB" sz="1500" dirty="0">
                <a:latin typeface="Aptos" panose="020B0004020202020204" pitchFamily="34" charset="0"/>
              </a:rPr>
              <a:t>Communication </a:t>
            </a:r>
          </a:p>
          <a:p>
            <a:pPr marL="285750" indent="-285750">
              <a:buFont typeface="Arial" panose="020B0604020202020204" pitchFamily="34" charset="0"/>
              <a:buChar char="•"/>
            </a:pPr>
            <a:r>
              <a:rPr lang="en-GB" sz="1500" dirty="0">
                <a:latin typeface="Aptos" panose="020B0004020202020204" pitchFamily="34" charset="0"/>
              </a:rPr>
              <a:t>Exploration</a:t>
            </a:r>
          </a:p>
          <a:p>
            <a:pPr marL="285750" indent="-285750">
              <a:buFont typeface="Arial" panose="020B0604020202020204" pitchFamily="34" charset="0"/>
              <a:buChar char="•"/>
            </a:pPr>
            <a:r>
              <a:rPr lang="en-GB" sz="1500" dirty="0">
                <a:latin typeface="Aptos" panose="020B0004020202020204" pitchFamily="34" charset="0"/>
              </a:rPr>
              <a:t>Physical development </a:t>
            </a:r>
          </a:p>
          <a:p>
            <a:pPr marL="285750" indent="-285750">
              <a:buFont typeface="Arial" panose="020B0604020202020204" pitchFamily="34" charset="0"/>
              <a:buChar char="•"/>
            </a:pPr>
            <a:r>
              <a:rPr lang="en-GB" sz="1500" dirty="0">
                <a:latin typeface="Aptos" panose="020B0004020202020204" pitchFamily="34" charset="0"/>
              </a:rPr>
              <a:t>Well-being</a:t>
            </a:r>
          </a:p>
          <a:p>
            <a:pPr marL="285750" indent="-285750">
              <a:buFont typeface="Arial" panose="020B0604020202020204" pitchFamily="34" charset="0"/>
              <a:buChar char="•"/>
            </a:pPr>
            <a:endParaRPr lang="en-GB" sz="1500" dirty="0">
              <a:latin typeface="Aptos" panose="020B0004020202020204" pitchFamily="34" charset="0"/>
            </a:endParaRPr>
          </a:p>
          <a:p>
            <a:r>
              <a:rPr lang="en-GB" sz="1500" dirty="0">
                <a:latin typeface="Aptos" panose="020B0004020202020204" pitchFamily="34" charset="0"/>
              </a:rPr>
              <a:t>(Welsh Government, 2022)</a:t>
            </a:r>
          </a:p>
        </p:txBody>
      </p:sp>
      <p:sp>
        <p:nvSpPr>
          <p:cNvPr id="6" name="Google Shape;724;p32">
            <a:extLst>
              <a:ext uri="{FF2B5EF4-FFF2-40B4-BE49-F238E27FC236}">
                <a16:creationId xmlns:a16="http://schemas.microsoft.com/office/drawing/2014/main" id="{E5706268-EECF-1B4A-0A83-F5DEC29107C5}"/>
              </a:ext>
            </a:extLst>
          </p:cNvPr>
          <p:cNvSpPr txBox="1">
            <a:spLocks/>
          </p:cNvSpPr>
          <p:nvPr/>
        </p:nvSpPr>
        <p:spPr>
          <a:xfrm>
            <a:off x="3646878" y="1093930"/>
            <a:ext cx="3608400" cy="717000"/>
          </a:xfrm>
          <a:prstGeom prst="rect">
            <a:avLst/>
          </a:prstGeom>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endParaRPr lang="en-GB" dirty="0"/>
          </a:p>
        </p:txBody>
      </p:sp>
      <p:sp>
        <p:nvSpPr>
          <p:cNvPr id="8" name="TextBox 7">
            <a:extLst>
              <a:ext uri="{FF2B5EF4-FFF2-40B4-BE49-F238E27FC236}">
                <a16:creationId xmlns:a16="http://schemas.microsoft.com/office/drawing/2014/main" id="{E80FC208-77B8-EFF5-E538-2FC8C281F8DE}"/>
              </a:ext>
            </a:extLst>
          </p:cNvPr>
          <p:cNvSpPr txBox="1"/>
          <p:nvPr/>
        </p:nvSpPr>
        <p:spPr>
          <a:xfrm>
            <a:off x="435846" y="4768416"/>
            <a:ext cx="6696474" cy="1815882"/>
          </a:xfrm>
          <a:prstGeom prst="rect">
            <a:avLst/>
          </a:prstGeom>
          <a:noFill/>
        </p:spPr>
        <p:txBody>
          <a:bodyPr wrap="square" rtlCol="0">
            <a:spAutoFit/>
          </a:bodyPr>
          <a:lstStyle/>
          <a:p>
            <a:r>
              <a:rPr lang="en-GB" dirty="0">
                <a:latin typeface="Aptos" panose="020B0004020202020204" pitchFamily="34" charset="0"/>
              </a:rPr>
              <a:t>Practitioners focus on these pathways when planning and supporting children in their care. Practitioners promote belonging through an inclusive approach, ensuring all children feel welcome and are celebrated as unique individuals.</a:t>
            </a:r>
            <a:r>
              <a:rPr lang="en-GB" dirty="0">
                <a:latin typeface="Aptos" panose="020B0004020202020204" pitchFamily="34" charset="0"/>
                <a:ea typeface="Times New Roman" panose="02020603050405020304" pitchFamily="18" charset="0"/>
              </a:rPr>
              <a:t> Practitioners identify the individual needs of children then adapt the environment to meet these needs ensuring all children have equal opportunities. Environments should be accessible to all with open-ended resources that promote diversity.  (Welsh Government 2022) This enables practitioners to develop an effective pedagogy that foster learning and development.</a:t>
            </a:r>
            <a:endParaRPr lang="en-GB" dirty="0">
              <a:latin typeface="Aptos" panose="020B0004020202020204" pitchFamily="34" charset="0"/>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804">
          <a:extLst>
            <a:ext uri="{FF2B5EF4-FFF2-40B4-BE49-F238E27FC236}">
              <a16:creationId xmlns:a16="http://schemas.microsoft.com/office/drawing/2014/main" id="{CD52C6E6-CA39-7534-BE0C-A691DB5E5F24}"/>
            </a:ext>
          </a:extLst>
        </p:cNvPr>
        <p:cNvGrpSpPr/>
        <p:nvPr/>
      </p:nvGrpSpPr>
      <p:grpSpPr>
        <a:xfrm>
          <a:off x="0" y="0"/>
          <a:ext cx="0" cy="0"/>
          <a:chOff x="0" y="0"/>
          <a:chExt cx="0" cy="0"/>
        </a:xfrm>
      </p:grpSpPr>
      <p:sp>
        <p:nvSpPr>
          <p:cNvPr id="805" name="Google Shape;805;p35">
            <a:extLst>
              <a:ext uri="{FF2B5EF4-FFF2-40B4-BE49-F238E27FC236}">
                <a16:creationId xmlns:a16="http://schemas.microsoft.com/office/drawing/2014/main" id="{114A195F-A103-B99B-2F02-ADA134CA6592}"/>
              </a:ext>
            </a:extLst>
          </p:cNvPr>
          <p:cNvSpPr txBox="1">
            <a:spLocks noGrp="1"/>
          </p:cNvSpPr>
          <p:nvPr>
            <p:ph type="title"/>
          </p:nvPr>
        </p:nvSpPr>
        <p:spPr>
          <a:xfrm>
            <a:off x="3156837" y="274320"/>
            <a:ext cx="6432933" cy="533810"/>
          </a:xfrm>
          <a:prstGeom prst="rect">
            <a:avLst/>
          </a:prstGeom>
        </p:spPr>
        <p:txBody>
          <a:bodyPr spcFirstLastPara="1" wrap="square" lIns="121900" tIns="121900" rIns="121900" bIns="121900" anchor="ctr" anchorCtr="0">
            <a:normAutofit fontScale="90000"/>
          </a:bodyPr>
          <a:lstStyle/>
          <a:p>
            <a:pPr marL="0" lvl="0" indent="0" algn="l" rtl="0">
              <a:spcBef>
                <a:spcPts val="0"/>
              </a:spcBef>
              <a:spcAft>
                <a:spcPts val="0"/>
              </a:spcAft>
              <a:buNone/>
            </a:pPr>
            <a:r>
              <a:rPr lang="en" sz="3600" dirty="0"/>
              <a:t>International Approaches</a:t>
            </a:r>
          </a:p>
        </p:txBody>
      </p:sp>
      <p:sp>
        <p:nvSpPr>
          <p:cNvPr id="2" name="TextBox 1">
            <a:extLst>
              <a:ext uri="{FF2B5EF4-FFF2-40B4-BE49-F238E27FC236}">
                <a16:creationId xmlns:a16="http://schemas.microsoft.com/office/drawing/2014/main" id="{CE2E0057-A1EB-93BC-2EC6-AD1BAC346E7E}"/>
              </a:ext>
            </a:extLst>
          </p:cNvPr>
          <p:cNvSpPr txBox="1"/>
          <p:nvPr/>
        </p:nvSpPr>
        <p:spPr>
          <a:xfrm>
            <a:off x="791813" y="1319132"/>
            <a:ext cx="2977116" cy="584775"/>
          </a:xfrm>
          <a:prstGeom prst="rect">
            <a:avLst/>
          </a:prstGeom>
          <a:noFill/>
        </p:spPr>
        <p:txBody>
          <a:bodyPr wrap="square" rtlCol="0">
            <a:spAutoFit/>
          </a:bodyPr>
          <a:lstStyle/>
          <a:p>
            <a:r>
              <a:rPr lang="en-GB" sz="3200" b="0" i="0" dirty="0">
                <a:solidFill>
                  <a:schemeClr val="accent2"/>
                </a:solidFill>
                <a:effectLst/>
                <a:latin typeface="Shantell Sans ExtraBold" panose="020B0604020202020204" charset="0"/>
                <a:cs typeface="Shantell Sans ExtraBold" panose="020B0604020202020204" charset="0"/>
              </a:rPr>
              <a:t>Te Whāriki</a:t>
            </a:r>
            <a:endParaRPr lang="en-GB" sz="3200" dirty="0">
              <a:solidFill>
                <a:schemeClr val="accent2"/>
              </a:solidFill>
              <a:latin typeface="Shantell Sans ExtraBold" panose="020B0604020202020204" charset="0"/>
              <a:cs typeface="Shantell Sans ExtraBold" panose="020B0604020202020204" charset="0"/>
            </a:endParaRPr>
          </a:p>
        </p:txBody>
      </p:sp>
      <p:pic>
        <p:nvPicPr>
          <p:cNvPr id="4098" name="Picture 2" descr="Te Whariki">
            <a:extLst>
              <a:ext uri="{FF2B5EF4-FFF2-40B4-BE49-F238E27FC236}">
                <a16:creationId xmlns:a16="http://schemas.microsoft.com/office/drawing/2014/main" id="{2951BF73-CDEE-FA1C-E61E-217E9EE3B6C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48252" y="1453979"/>
            <a:ext cx="2743200" cy="247921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47BEC19-5A98-1465-30EC-E48A84C13D55}"/>
              </a:ext>
            </a:extLst>
          </p:cNvPr>
          <p:cNvSpPr txBox="1"/>
          <p:nvPr/>
        </p:nvSpPr>
        <p:spPr>
          <a:xfrm>
            <a:off x="4049843" y="4175282"/>
            <a:ext cx="3100039" cy="307777"/>
          </a:xfrm>
          <a:prstGeom prst="rect">
            <a:avLst/>
          </a:prstGeom>
          <a:noFill/>
        </p:spPr>
        <p:txBody>
          <a:bodyPr wrap="square" rtlCol="0">
            <a:spAutoFit/>
          </a:bodyPr>
          <a:lstStyle/>
          <a:p>
            <a:r>
              <a:rPr lang="en-GB" dirty="0"/>
              <a:t>(Source: </a:t>
            </a:r>
            <a:r>
              <a:rPr lang="en-GB" dirty="0" err="1"/>
              <a:t>Bornsmartparenting</a:t>
            </a:r>
            <a:r>
              <a:rPr lang="en-GB" dirty="0"/>
              <a:t>, 2017)</a:t>
            </a:r>
          </a:p>
        </p:txBody>
      </p:sp>
      <p:sp>
        <p:nvSpPr>
          <p:cNvPr id="5" name="TextBox 4">
            <a:extLst>
              <a:ext uri="{FF2B5EF4-FFF2-40B4-BE49-F238E27FC236}">
                <a16:creationId xmlns:a16="http://schemas.microsoft.com/office/drawing/2014/main" id="{6168CB12-3443-0328-DBD6-3696858E2954}"/>
              </a:ext>
            </a:extLst>
          </p:cNvPr>
          <p:cNvSpPr txBox="1"/>
          <p:nvPr/>
        </p:nvSpPr>
        <p:spPr>
          <a:xfrm>
            <a:off x="446125" y="2040673"/>
            <a:ext cx="3434499" cy="2523768"/>
          </a:xfrm>
          <a:prstGeom prst="rect">
            <a:avLst/>
          </a:prstGeom>
          <a:noFill/>
        </p:spPr>
        <p:txBody>
          <a:bodyPr wrap="square" rtlCol="0">
            <a:spAutoFit/>
          </a:bodyPr>
          <a:lstStyle/>
          <a:p>
            <a:r>
              <a:rPr lang="en-GB" sz="1600" dirty="0">
                <a:latin typeface="Aptos" panose="020B0004020202020204" pitchFamily="34" charset="0"/>
              </a:rPr>
              <a:t>This curriculum uses a play approach that supports every area of learning for children when they are born up until age 5. </a:t>
            </a:r>
            <a:r>
              <a:rPr lang="en-GB" sz="1600" b="0" i="0" dirty="0">
                <a:solidFill>
                  <a:schemeClr val="bg2"/>
                </a:solidFill>
                <a:effectLst/>
                <a:latin typeface="Aptos" panose="020B0004020202020204" pitchFamily="34" charset="0"/>
              </a:rPr>
              <a:t>Te Whāriki</a:t>
            </a:r>
            <a:r>
              <a:rPr lang="en-GB" sz="1600" dirty="0">
                <a:solidFill>
                  <a:schemeClr val="bg2"/>
                </a:solidFill>
                <a:latin typeface="Aptos" panose="020B0004020202020204" pitchFamily="34" charset="0"/>
              </a:rPr>
              <a:t> </a:t>
            </a:r>
            <a:r>
              <a:rPr lang="en-GB" sz="1600" dirty="0">
                <a:latin typeface="Aptos" panose="020B0004020202020204" pitchFamily="34" charset="0"/>
              </a:rPr>
              <a:t>principles include </a:t>
            </a:r>
          </a:p>
          <a:p>
            <a:pPr marL="285750" indent="-285750">
              <a:buFont typeface="Arial" panose="020B0604020202020204" pitchFamily="34" charset="0"/>
              <a:buChar char="•"/>
            </a:pPr>
            <a:r>
              <a:rPr lang="en-GB" sz="1600" dirty="0">
                <a:latin typeface="Aptos" panose="020B0004020202020204" pitchFamily="34" charset="0"/>
              </a:rPr>
              <a:t>Empowerment </a:t>
            </a:r>
          </a:p>
          <a:p>
            <a:pPr marL="285750" indent="-285750">
              <a:buFont typeface="Arial" panose="020B0604020202020204" pitchFamily="34" charset="0"/>
              <a:buChar char="•"/>
            </a:pPr>
            <a:r>
              <a:rPr lang="en-GB" sz="1600" dirty="0">
                <a:latin typeface="Aptos" panose="020B0004020202020204" pitchFamily="34" charset="0"/>
              </a:rPr>
              <a:t>Holistic Development </a:t>
            </a:r>
          </a:p>
          <a:p>
            <a:pPr marL="285750" indent="-285750">
              <a:buFont typeface="Arial" panose="020B0604020202020204" pitchFamily="34" charset="0"/>
              <a:buChar char="•"/>
            </a:pPr>
            <a:r>
              <a:rPr lang="en-GB" sz="1600" dirty="0">
                <a:latin typeface="Aptos" panose="020B0004020202020204" pitchFamily="34" charset="0"/>
              </a:rPr>
              <a:t>Family and Community </a:t>
            </a:r>
          </a:p>
          <a:p>
            <a:pPr marL="285750" indent="-285750">
              <a:buFont typeface="Arial" panose="020B0604020202020204" pitchFamily="34" charset="0"/>
              <a:buChar char="•"/>
            </a:pPr>
            <a:r>
              <a:rPr lang="en-GB" sz="1600" dirty="0">
                <a:latin typeface="Aptos" panose="020B0004020202020204" pitchFamily="34" charset="0"/>
              </a:rPr>
              <a:t>Relationships </a:t>
            </a:r>
          </a:p>
          <a:p>
            <a:pPr marL="285750" indent="-285750">
              <a:buFont typeface="Arial" panose="020B0604020202020204" pitchFamily="34" charset="0"/>
              <a:buChar char="•"/>
            </a:pPr>
            <a:endParaRPr lang="en-GB" dirty="0"/>
          </a:p>
        </p:txBody>
      </p:sp>
      <p:sp>
        <p:nvSpPr>
          <p:cNvPr id="6" name="TextBox 5">
            <a:extLst>
              <a:ext uri="{FF2B5EF4-FFF2-40B4-BE49-F238E27FC236}">
                <a16:creationId xmlns:a16="http://schemas.microsoft.com/office/drawing/2014/main" id="{7A23A5B5-A539-E976-243E-8FFE8C346A55}"/>
              </a:ext>
            </a:extLst>
          </p:cNvPr>
          <p:cNvSpPr txBox="1"/>
          <p:nvPr/>
        </p:nvSpPr>
        <p:spPr>
          <a:xfrm>
            <a:off x="378521" y="4846370"/>
            <a:ext cx="6512931" cy="1600438"/>
          </a:xfrm>
          <a:prstGeom prst="rect">
            <a:avLst/>
          </a:prstGeom>
          <a:noFill/>
        </p:spPr>
        <p:txBody>
          <a:bodyPr wrap="square" rtlCol="0">
            <a:spAutoFit/>
          </a:bodyPr>
          <a:lstStyle/>
          <a:p>
            <a:r>
              <a:rPr lang="en-GB" dirty="0">
                <a:solidFill>
                  <a:schemeClr val="bg2"/>
                </a:solidFill>
                <a:latin typeface="Aptos" panose="020B0004020202020204" pitchFamily="34" charset="0"/>
              </a:rPr>
              <a:t>Te </a:t>
            </a:r>
            <a:r>
              <a:rPr lang="en-GB" b="0" i="0" dirty="0">
                <a:solidFill>
                  <a:schemeClr val="bg2"/>
                </a:solidFill>
                <a:effectLst/>
                <a:latin typeface="Aptos" panose="020B0004020202020204" pitchFamily="34" charset="0"/>
              </a:rPr>
              <a:t>Whāriki </a:t>
            </a:r>
            <a:r>
              <a:rPr lang="en-GB" dirty="0">
                <a:solidFill>
                  <a:schemeClr val="bg2"/>
                </a:solidFill>
                <a:latin typeface="Aptos" panose="020B0004020202020204" pitchFamily="34" charset="0"/>
              </a:rPr>
              <a:t>believes children are already competent and understanding of how the world works. Through exploring and playing children are each on a unique journey. The aim is for teaching to be co constructed, shared with the children working together and helping each other. Infants and toddlers take control of social skills and interactions. Te </a:t>
            </a:r>
            <a:r>
              <a:rPr lang="en-GB" b="0" i="0" dirty="0">
                <a:solidFill>
                  <a:schemeClr val="bg2"/>
                </a:solidFill>
                <a:effectLst/>
                <a:latin typeface="Aptos" panose="020B0004020202020204" pitchFamily="34" charset="0"/>
              </a:rPr>
              <a:t>Whāriki </a:t>
            </a:r>
            <a:r>
              <a:rPr lang="en-GB" dirty="0">
                <a:solidFill>
                  <a:schemeClr val="bg2"/>
                </a:solidFill>
                <a:latin typeface="Aptos" panose="020B0004020202020204" pitchFamily="34" charset="0"/>
              </a:rPr>
              <a:t>s not a curriculum designed to tell practitioners what to do, it is down the practitioner to weave it holistically with the child in partnership.  (New Zealand Government 2017)</a:t>
            </a:r>
          </a:p>
        </p:txBody>
      </p:sp>
    </p:spTree>
    <p:extLst>
      <p:ext uri="{BB962C8B-B14F-4D97-AF65-F5344CB8AC3E}">
        <p14:creationId xmlns:p14="http://schemas.microsoft.com/office/powerpoint/2010/main" val="18474365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810"/>
        <p:cNvGrpSpPr/>
        <p:nvPr/>
      </p:nvGrpSpPr>
      <p:grpSpPr>
        <a:xfrm>
          <a:off x="0" y="0"/>
          <a:ext cx="0" cy="0"/>
          <a:chOff x="0" y="0"/>
          <a:chExt cx="0" cy="0"/>
        </a:xfrm>
      </p:grpSpPr>
      <p:sp>
        <p:nvSpPr>
          <p:cNvPr id="812" name="Google Shape;812;p36"/>
          <p:cNvSpPr txBox="1">
            <a:spLocks noGrp="1"/>
          </p:cNvSpPr>
          <p:nvPr>
            <p:ph type="body" idx="1"/>
          </p:nvPr>
        </p:nvSpPr>
        <p:spPr>
          <a:xfrm>
            <a:off x="4666607" y="180383"/>
            <a:ext cx="4564800" cy="3104700"/>
          </a:xfrm>
          <a:prstGeom prst="rect">
            <a:avLst/>
          </a:prstGeom>
        </p:spPr>
        <p:txBody>
          <a:bodyPr spcFirstLastPara="1" wrap="square" lIns="121900" tIns="121900" rIns="121900" bIns="121900" anchor="ctr" anchorCtr="0">
            <a:noAutofit/>
          </a:bodyPr>
          <a:lstStyle/>
          <a:p>
            <a:pPr marL="0" lvl="0" indent="0" algn="l" rtl="0">
              <a:spcBef>
                <a:spcPts val="0"/>
              </a:spcBef>
              <a:spcAft>
                <a:spcPts val="0"/>
              </a:spcAft>
              <a:buNone/>
            </a:pPr>
            <a:r>
              <a:rPr lang="en-GB" dirty="0"/>
              <a:t>Similarities and Differences</a:t>
            </a:r>
            <a:endParaRPr dirty="0"/>
          </a:p>
        </p:txBody>
      </p:sp>
      <p:grpSp>
        <p:nvGrpSpPr>
          <p:cNvPr id="813" name="Google Shape;813;p36"/>
          <p:cNvGrpSpPr/>
          <p:nvPr/>
        </p:nvGrpSpPr>
        <p:grpSpPr>
          <a:xfrm rot="1017381" flipH="1">
            <a:off x="2057900" y="40345"/>
            <a:ext cx="2096685" cy="1874580"/>
            <a:chOff x="5524324" y="1387039"/>
            <a:chExt cx="460524" cy="411740"/>
          </a:xfrm>
        </p:grpSpPr>
        <p:sp>
          <p:nvSpPr>
            <p:cNvPr id="814" name="Google Shape;814;p36"/>
            <p:cNvSpPr/>
            <p:nvPr/>
          </p:nvSpPr>
          <p:spPr>
            <a:xfrm>
              <a:off x="5677337" y="1587099"/>
              <a:ext cx="218521" cy="211680"/>
            </a:xfrm>
            <a:custGeom>
              <a:avLst/>
              <a:gdLst/>
              <a:ahLst/>
              <a:cxnLst/>
              <a:rect l="l" t="t" r="r" b="b"/>
              <a:pathLst>
                <a:path w="218521" h="211680" extrusionOk="0">
                  <a:moveTo>
                    <a:pt x="56022" y="5400"/>
                  </a:moveTo>
                  <a:cubicBezTo>
                    <a:pt x="-20892" y="35425"/>
                    <a:pt x="-10124" y="163970"/>
                    <a:pt x="37401" y="194553"/>
                  </a:cubicBezTo>
                  <a:cubicBezTo>
                    <a:pt x="84885" y="225137"/>
                    <a:pt x="107919" y="209742"/>
                    <a:pt x="141195" y="187376"/>
                  </a:cubicBezTo>
                  <a:cubicBezTo>
                    <a:pt x="174430" y="165014"/>
                    <a:pt x="226124" y="188125"/>
                    <a:pt x="217583" y="113578"/>
                  </a:cubicBezTo>
                  <a:cubicBezTo>
                    <a:pt x="212239" y="66535"/>
                    <a:pt x="128322" y="-22831"/>
                    <a:pt x="56022" y="5400"/>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815" name="Google Shape;815;p36"/>
            <p:cNvSpPr/>
            <p:nvPr/>
          </p:nvSpPr>
          <p:spPr>
            <a:xfrm>
              <a:off x="5904081" y="1544431"/>
              <a:ext cx="80767" cy="116088"/>
            </a:xfrm>
            <a:custGeom>
              <a:avLst/>
              <a:gdLst/>
              <a:ahLst/>
              <a:cxnLst/>
              <a:rect l="l" t="t" r="r" b="b"/>
              <a:pathLst>
                <a:path w="80767" h="116088" extrusionOk="0">
                  <a:moveTo>
                    <a:pt x="76659" y="5470"/>
                  </a:moveTo>
                  <a:cubicBezTo>
                    <a:pt x="93135" y="23087"/>
                    <a:pt x="55447" y="52084"/>
                    <a:pt x="44841" y="70123"/>
                  </a:cubicBezTo>
                  <a:cubicBezTo>
                    <a:pt x="34235" y="88161"/>
                    <a:pt x="18690" y="125262"/>
                    <a:pt x="5452" y="114000"/>
                  </a:cubicBezTo>
                  <a:cubicBezTo>
                    <a:pt x="-7785" y="102742"/>
                    <a:pt x="5533" y="60941"/>
                    <a:pt x="19337" y="38721"/>
                  </a:cubicBezTo>
                  <a:cubicBezTo>
                    <a:pt x="33142" y="16501"/>
                    <a:pt x="60223" y="-12143"/>
                    <a:pt x="76659" y="5470"/>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816" name="Google Shape;816;p36"/>
            <p:cNvSpPr/>
            <p:nvPr/>
          </p:nvSpPr>
          <p:spPr>
            <a:xfrm>
              <a:off x="5524324" y="1605993"/>
              <a:ext cx="102681" cy="83121"/>
            </a:xfrm>
            <a:custGeom>
              <a:avLst/>
              <a:gdLst/>
              <a:ahLst/>
              <a:cxnLst/>
              <a:rect l="l" t="t" r="r" b="b"/>
              <a:pathLst>
                <a:path w="102681" h="83121" extrusionOk="0">
                  <a:moveTo>
                    <a:pt x="476" y="3115"/>
                  </a:moveTo>
                  <a:cubicBezTo>
                    <a:pt x="11608" y="-15797"/>
                    <a:pt x="116860" y="56648"/>
                    <a:pt x="101072" y="79317"/>
                  </a:cubicBezTo>
                  <a:cubicBezTo>
                    <a:pt x="85284" y="101987"/>
                    <a:pt x="-7418" y="16491"/>
                    <a:pt x="476" y="3115"/>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817" name="Google Shape;817;p36"/>
            <p:cNvSpPr/>
            <p:nvPr/>
          </p:nvSpPr>
          <p:spPr>
            <a:xfrm>
              <a:off x="5556034" y="1500567"/>
              <a:ext cx="107724" cy="131093"/>
            </a:xfrm>
            <a:custGeom>
              <a:avLst/>
              <a:gdLst/>
              <a:ahLst/>
              <a:cxnLst/>
              <a:rect l="l" t="t" r="r" b="b"/>
              <a:pathLst>
                <a:path w="107724" h="131093" extrusionOk="0">
                  <a:moveTo>
                    <a:pt x="1312" y="2498"/>
                  </a:moveTo>
                  <a:cubicBezTo>
                    <a:pt x="19731" y="-19642"/>
                    <a:pt x="126683" y="112238"/>
                    <a:pt x="104782" y="128698"/>
                  </a:cubicBezTo>
                  <a:cubicBezTo>
                    <a:pt x="75960" y="150380"/>
                    <a:pt x="-11723" y="18152"/>
                    <a:pt x="1312" y="2498"/>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818" name="Google Shape;818;p36"/>
            <p:cNvSpPr/>
            <p:nvPr/>
          </p:nvSpPr>
          <p:spPr>
            <a:xfrm>
              <a:off x="5743077" y="1387039"/>
              <a:ext cx="50874" cy="178475"/>
            </a:xfrm>
            <a:custGeom>
              <a:avLst/>
              <a:gdLst/>
              <a:ahLst/>
              <a:cxnLst/>
              <a:rect l="l" t="t" r="r" b="b"/>
              <a:pathLst>
                <a:path w="50874" h="178475" extrusionOk="0">
                  <a:moveTo>
                    <a:pt x="7648" y="710"/>
                  </a:moveTo>
                  <a:cubicBezTo>
                    <a:pt x="36957" y="-12794"/>
                    <a:pt x="68451" y="170715"/>
                    <a:pt x="39224" y="178269"/>
                  </a:cubicBezTo>
                  <a:cubicBezTo>
                    <a:pt x="11980" y="185305"/>
                    <a:pt x="-13078" y="10260"/>
                    <a:pt x="7648" y="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819" name="Google Shape;819;p36"/>
            <p:cNvSpPr/>
            <p:nvPr/>
          </p:nvSpPr>
          <p:spPr>
            <a:xfrm>
              <a:off x="5639361" y="1416157"/>
              <a:ext cx="79904" cy="165945"/>
            </a:xfrm>
            <a:custGeom>
              <a:avLst/>
              <a:gdLst/>
              <a:ahLst/>
              <a:cxnLst/>
              <a:rect l="l" t="t" r="r" b="b"/>
              <a:pathLst>
                <a:path w="79904" h="165945" extrusionOk="0">
                  <a:moveTo>
                    <a:pt x="3644" y="1483"/>
                  </a:moveTo>
                  <a:cubicBezTo>
                    <a:pt x="28985" y="-17563"/>
                    <a:pt x="101123" y="152871"/>
                    <a:pt x="73838" y="164882"/>
                  </a:cubicBezTo>
                  <a:cubicBezTo>
                    <a:pt x="37932" y="180706"/>
                    <a:pt x="-14289" y="14952"/>
                    <a:pt x="3644" y="1483"/>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nvGrpSpPr>
          <p:cNvPr id="820" name="Google Shape;820;p36"/>
          <p:cNvGrpSpPr/>
          <p:nvPr/>
        </p:nvGrpSpPr>
        <p:grpSpPr>
          <a:xfrm>
            <a:off x="125015" y="180383"/>
            <a:ext cx="1898142" cy="1697110"/>
            <a:chOff x="5524324" y="1387039"/>
            <a:chExt cx="460524" cy="411740"/>
          </a:xfrm>
        </p:grpSpPr>
        <p:sp>
          <p:nvSpPr>
            <p:cNvPr id="821" name="Google Shape;821;p36"/>
            <p:cNvSpPr/>
            <p:nvPr/>
          </p:nvSpPr>
          <p:spPr>
            <a:xfrm>
              <a:off x="5677337" y="1587099"/>
              <a:ext cx="218521" cy="211680"/>
            </a:xfrm>
            <a:custGeom>
              <a:avLst/>
              <a:gdLst/>
              <a:ahLst/>
              <a:cxnLst/>
              <a:rect l="l" t="t" r="r" b="b"/>
              <a:pathLst>
                <a:path w="218521" h="211680" extrusionOk="0">
                  <a:moveTo>
                    <a:pt x="56022" y="5400"/>
                  </a:moveTo>
                  <a:cubicBezTo>
                    <a:pt x="-20892" y="35425"/>
                    <a:pt x="-10124" y="163970"/>
                    <a:pt x="37401" y="194553"/>
                  </a:cubicBezTo>
                  <a:cubicBezTo>
                    <a:pt x="84885" y="225137"/>
                    <a:pt x="107919" y="209742"/>
                    <a:pt x="141195" y="187376"/>
                  </a:cubicBezTo>
                  <a:cubicBezTo>
                    <a:pt x="174430" y="165014"/>
                    <a:pt x="226124" y="188125"/>
                    <a:pt x="217583" y="113578"/>
                  </a:cubicBezTo>
                  <a:cubicBezTo>
                    <a:pt x="212239" y="66535"/>
                    <a:pt x="128322" y="-22831"/>
                    <a:pt x="56022" y="540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822" name="Google Shape;822;p36"/>
            <p:cNvSpPr/>
            <p:nvPr/>
          </p:nvSpPr>
          <p:spPr>
            <a:xfrm>
              <a:off x="5904081" y="1544431"/>
              <a:ext cx="80767" cy="116088"/>
            </a:xfrm>
            <a:custGeom>
              <a:avLst/>
              <a:gdLst/>
              <a:ahLst/>
              <a:cxnLst/>
              <a:rect l="l" t="t" r="r" b="b"/>
              <a:pathLst>
                <a:path w="80767" h="116088" extrusionOk="0">
                  <a:moveTo>
                    <a:pt x="76659" y="5470"/>
                  </a:moveTo>
                  <a:cubicBezTo>
                    <a:pt x="93135" y="23087"/>
                    <a:pt x="55447" y="52084"/>
                    <a:pt x="44841" y="70123"/>
                  </a:cubicBezTo>
                  <a:cubicBezTo>
                    <a:pt x="34235" y="88161"/>
                    <a:pt x="18690" y="125262"/>
                    <a:pt x="5452" y="114000"/>
                  </a:cubicBezTo>
                  <a:cubicBezTo>
                    <a:pt x="-7785" y="102742"/>
                    <a:pt x="5533" y="60941"/>
                    <a:pt x="19337" y="38721"/>
                  </a:cubicBezTo>
                  <a:cubicBezTo>
                    <a:pt x="33142" y="16501"/>
                    <a:pt x="60223" y="-12143"/>
                    <a:pt x="76659" y="547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823" name="Google Shape;823;p36"/>
            <p:cNvSpPr/>
            <p:nvPr/>
          </p:nvSpPr>
          <p:spPr>
            <a:xfrm>
              <a:off x="5524324" y="1605993"/>
              <a:ext cx="102681" cy="83121"/>
            </a:xfrm>
            <a:custGeom>
              <a:avLst/>
              <a:gdLst/>
              <a:ahLst/>
              <a:cxnLst/>
              <a:rect l="l" t="t" r="r" b="b"/>
              <a:pathLst>
                <a:path w="102681" h="83121" extrusionOk="0">
                  <a:moveTo>
                    <a:pt x="476" y="3115"/>
                  </a:moveTo>
                  <a:cubicBezTo>
                    <a:pt x="11608" y="-15797"/>
                    <a:pt x="116860" y="56648"/>
                    <a:pt x="101072" y="79317"/>
                  </a:cubicBezTo>
                  <a:cubicBezTo>
                    <a:pt x="85284" y="101987"/>
                    <a:pt x="-7418" y="16491"/>
                    <a:pt x="476" y="3115"/>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824" name="Google Shape;824;p36"/>
            <p:cNvSpPr/>
            <p:nvPr/>
          </p:nvSpPr>
          <p:spPr>
            <a:xfrm>
              <a:off x="5556034" y="1500567"/>
              <a:ext cx="107724" cy="131093"/>
            </a:xfrm>
            <a:custGeom>
              <a:avLst/>
              <a:gdLst/>
              <a:ahLst/>
              <a:cxnLst/>
              <a:rect l="l" t="t" r="r" b="b"/>
              <a:pathLst>
                <a:path w="107724" h="131093" extrusionOk="0">
                  <a:moveTo>
                    <a:pt x="1312" y="2498"/>
                  </a:moveTo>
                  <a:cubicBezTo>
                    <a:pt x="19731" y="-19642"/>
                    <a:pt x="126683" y="112238"/>
                    <a:pt x="104782" y="128698"/>
                  </a:cubicBezTo>
                  <a:cubicBezTo>
                    <a:pt x="75960" y="150380"/>
                    <a:pt x="-11723" y="18152"/>
                    <a:pt x="1312" y="2498"/>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825" name="Google Shape;825;p36"/>
            <p:cNvSpPr/>
            <p:nvPr/>
          </p:nvSpPr>
          <p:spPr>
            <a:xfrm>
              <a:off x="5743077" y="1387039"/>
              <a:ext cx="50874" cy="178475"/>
            </a:xfrm>
            <a:custGeom>
              <a:avLst/>
              <a:gdLst/>
              <a:ahLst/>
              <a:cxnLst/>
              <a:rect l="l" t="t" r="r" b="b"/>
              <a:pathLst>
                <a:path w="50874" h="178475" extrusionOk="0">
                  <a:moveTo>
                    <a:pt x="7648" y="710"/>
                  </a:moveTo>
                  <a:cubicBezTo>
                    <a:pt x="36957" y="-12794"/>
                    <a:pt x="68451" y="170715"/>
                    <a:pt x="39224" y="178269"/>
                  </a:cubicBezTo>
                  <a:cubicBezTo>
                    <a:pt x="11980" y="185305"/>
                    <a:pt x="-13078" y="10260"/>
                    <a:pt x="7648" y="710"/>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826" name="Google Shape;826;p36"/>
            <p:cNvSpPr/>
            <p:nvPr/>
          </p:nvSpPr>
          <p:spPr>
            <a:xfrm>
              <a:off x="5639361" y="1416157"/>
              <a:ext cx="79904" cy="165945"/>
            </a:xfrm>
            <a:custGeom>
              <a:avLst/>
              <a:gdLst/>
              <a:ahLst/>
              <a:cxnLst/>
              <a:rect l="l" t="t" r="r" b="b"/>
              <a:pathLst>
                <a:path w="79904" h="165945" extrusionOk="0">
                  <a:moveTo>
                    <a:pt x="3644" y="1483"/>
                  </a:moveTo>
                  <a:cubicBezTo>
                    <a:pt x="28985" y="-17563"/>
                    <a:pt x="101123" y="152871"/>
                    <a:pt x="73838" y="164882"/>
                  </a:cubicBezTo>
                  <a:cubicBezTo>
                    <a:pt x="37932" y="180706"/>
                    <a:pt x="-14289" y="14952"/>
                    <a:pt x="3644" y="1483"/>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
        <p:nvSpPr>
          <p:cNvPr id="827" name="Google Shape;827;p36"/>
          <p:cNvSpPr/>
          <p:nvPr/>
        </p:nvSpPr>
        <p:spPr>
          <a:xfrm rot="-4478872">
            <a:off x="10687612" y="-222910"/>
            <a:ext cx="958317" cy="1863215"/>
          </a:xfrm>
          <a:custGeom>
            <a:avLst/>
            <a:gdLst/>
            <a:ahLst/>
            <a:cxnLst/>
            <a:rect l="l" t="t" r="r" b="b"/>
            <a:pathLst>
              <a:path w="352382" h="685121" extrusionOk="0">
                <a:moveTo>
                  <a:pt x="108205" y="54971"/>
                </a:moveTo>
                <a:cubicBezTo>
                  <a:pt x="64295" y="123514"/>
                  <a:pt x="80378" y="228381"/>
                  <a:pt x="80378" y="228381"/>
                </a:cubicBezTo>
                <a:cubicBezTo>
                  <a:pt x="80378" y="228381"/>
                  <a:pt x="12981" y="256382"/>
                  <a:pt x="1796" y="334806"/>
                </a:cubicBezTo>
                <a:cubicBezTo>
                  <a:pt x="-16453" y="462787"/>
                  <a:pt x="110407" y="500528"/>
                  <a:pt x="110407" y="500528"/>
                </a:cubicBezTo>
                <a:cubicBezTo>
                  <a:pt x="93219" y="522898"/>
                  <a:pt x="68072" y="629874"/>
                  <a:pt x="174699" y="672177"/>
                </a:cubicBezTo>
                <a:cubicBezTo>
                  <a:pt x="215010" y="688167"/>
                  <a:pt x="266321" y="687276"/>
                  <a:pt x="307069" y="680560"/>
                </a:cubicBezTo>
                <a:cubicBezTo>
                  <a:pt x="354703" y="672711"/>
                  <a:pt x="352363" y="644216"/>
                  <a:pt x="352363" y="644216"/>
                </a:cubicBezTo>
                <a:cubicBezTo>
                  <a:pt x="352363" y="644216"/>
                  <a:pt x="352797" y="611819"/>
                  <a:pt x="307433" y="619920"/>
                </a:cubicBezTo>
                <a:cubicBezTo>
                  <a:pt x="261762" y="628081"/>
                  <a:pt x="203457" y="651369"/>
                  <a:pt x="157139" y="600561"/>
                </a:cubicBezTo>
                <a:cubicBezTo>
                  <a:pt x="127664" y="568233"/>
                  <a:pt x="125806" y="534694"/>
                  <a:pt x="149018" y="506325"/>
                </a:cubicBezTo>
                <a:cubicBezTo>
                  <a:pt x="160664" y="495553"/>
                  <a:pt x="196417" y="498682"/>
                  <a:pt x="211691" y="494334"/>
                </a:cubicBezTo>
                <a:cubicBezTo>
                  <a:pt x="226094" y="490234"/>
                  <a:pt x="219455" y="465803"/>
                  <a:pt x="208635" y="466066"/>
                </a:cubicBezTo>
                <a:cubicBezTo>
                  <a:pt x="184824" y="466653"/>
                  <a:pt x="149864" y="467240"/>
                  <a:pt x="123523" y="489914"/>
                </a:cubicBezTo>
                <a:cubicBezTo>
                  <a:pt x="116086" y="488938"/>
                  <a:pt x="12463" y="456282"/>
                  <a:pt x="16171" y="359674"/>
                </a:cubicBezTo>
                <a:cubicBezTo>
                  <a:pt x="19300" y="278011"/>
                  <a:pt x="94656" y="258964"/>
                  <a:pt x="94656" y="258964"/>
                </a:cubicBezTo>
                <a:cubicBezTo>
                  <a:pt x="94656" y="258964"/>
                  <a:pt x="124077" y="408781"/>
                  <a:pt x="206440" y="406786"/>
                </a:cubicBezTo>
                <a:cubicBezTo>
                  <a:pt x="245254" y="405843"/>
                  <a:pt x="273534" y="364058"/>
                  <a:pt x="269612" y="333361"/>
                </a:cubicBezTo>
                <a:cubicBezTo>
                  <a:pt x="254087" y="211828"/>
                  <a:pt x="131651" y="215856"/>
                  <a:pt x="131651" y="215856"/>
                </a:cubicBezTo>
                <a:cubicBezTo>
                  <a:pt x="131651" y="215856"/>
                  <a:pt x="106565" y="138508"/>
                  <a:pt x="160187" y="70779"/>
                </a:cubicBezTo>
                <a:cubicBezTo>
                  <a:pt x="207675" y="10794"/>
                  <a:pt x="275368" y="53939"/>
                  <a:pt x="304203" y="83822"/>
                </a:cubicBezTo>
                <a:cubicBezTo>
                  <a:pt x="322116" y="102387"/>
                  <a:pt x="357217" y="93493"/>
                  <a:pt x="335414" y="53603"/>
                </a:cubicBezTo>
                <a:cubicBezTo>
                  <a:pt x="309684" y="6531"/>
                  <a:pt x="168651" y="-39378"/>
                  <a:pt x="108205" y="54971"/>
                </a:cubicBezTo>
                <a:close/>
                <a:moveTo>
                  <a:pt x="197304" y="291463"/>
                </a:moveTo>
                <a:cubicBezTo>
                  <a:pt x="213071" y="307291"/>
                  <a:pt x="230268" y="338210"/>
                  <a:pt x="208570" y="351776"/>
                </a:cubicBezTo>
                <a:cubicBezTo>
                  <a:pt x="195640" y="359860"/>
                  <a:pt x="170169" y="329539"/>
                  <a:pt x="162794" y="308432"/>
                </a:cubicBezTo>
                <a:cubicBezTo>
                  <a:pt x="156110" y="289309"/>
                  <a:pt x="153766" y="282609"/>
                  <a:pt x="150265" y="262430"/>
                </a:cubicBezTo>
                <a:cubicBezTo>
                  <a:pt x="150479" y="262417"/>
                  <a:pt x="174671" y="268753"/>
                  <a:pt x="197304" y="291463"/>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828" name="Google Shape;828;p36"/>
          <p:cNvSpPr/>
          <p:nvPr/>
        </p:nvSpPr>
        <p:spPr>
          <a:xfrm>
            <a:off x="8835550" y="5727468"/>
            <a:ext cx="3467083" cy="1288467"/>
          </a:xfrm>
          <a:custGeom>
            <a:avLst/>
            <a:gdLst/>
            <a:ahLst/>
            <a:cxnLst/>
            <a:rect l="l" t="t" r="r" b="b"/>
            <a:pathLst>
              <a:path w="808649" h="300517" extrusionOk="0">
                <a:moveTo>
                  <a:pt x="235935" y="114516"/>
                </a:moveTo>
                <a:cubicBezTo>
                  <a:pt x="292609" y="102914"/>
                  <a:pt x="353493" y="121624"/>
                  <a:pt x="432391" y="102428"/>
                </a:cubicBezTo>
                <a:cubicBezTo>
                  <a:pt x="487445" y="89025"/>
                  <a:pt x="532987" y="22065"/>
                  <a:pt x="621317" y="5589"/>
                </a:cubicBezTo>
                <a:cubicBezTo>
                  <a:pt x="703777" y="-9786"/>
                  <a:pt x="820404" y="6508"/>
                  <a:pt x="807692" y="55142"/>
                </a:cubicBezTo>
                <a:cubicBezTo>
                  <a:pt x="797734" y="93279"/>
                  <a:pt x="718553" y="58611"/>
                  <a:pt x="634392" y="70642"/>
                </a:cubicBezTo>
                <a:cubicBezTo>
                  <a:pt x="591360" y="76795"/>
                  <a:pt x="503030" y="154944"/>
                  <a:pt x="404540" y="175687"/>
                </a:cubicBezTo>
                <a:cubicBezTo>
                  <a:pt x="360617" y="184933"/>
                  <a:pt x="299815" y="150325"/>
                  <a:pt x="225127" y="184892"/>
                </a:cubicBezTo>
                <a:cubicBezTo>
                  <a:pt x="133720" y="227211"/>
                  <a:pt x="41544" y="329851"/>
                  <a:pt x="4949" y="292471"/>
                </a:cubicBezTo>
                <a:cubicBezTo>
                  <a:pt x="-31605" y="255095"/>
                  <a:pt x="143274" y="133481"/>
                  <a:pt x="235935" y="114516"/>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 name="TextBox 1">
            <a:extLst>
              <a:ext uri="{FF2B5EF4-FFF2-40B4-BE49-F238E27FC236}">
                <a16:creationId xmlns:a16="http://schemas.microsoft.com/office/drawing/2014/main" id="{3DE3A5EA-8387-CA00-65DA-9C431133DE5E}"/>
              </a:ext>
            </a:extLst>
          </p:cNvPr>
          <p:cNvSpPr txBox="1"/>
          <p:nvPr/>
        </p:nvSpPr>
        <p:spPr>
          <a:xfrm>
            <a:off x="928503" y="3122798"/>
            <a:ext cx="7804017" cy="3554819"/>
          </a:xfrm>
          <a:prstGeom prst="rect">
            <a:avLst/>
          </a:prstGeom>
          <a:noFill/>
        </p:spPr>
        <p:txBody>
          <a:bodyPr wrap="square" rtlCol="0">
            <a:spAutoFit/>
          </a:bodyPr>
          <a:lstStyle/>
          <a:p>
            <a:r>
              <a:rPr lang="en-GB" sz="1500" b="0" i="0" dirty="0">
                <a:solidFill>
                  <a:schemeClr val="bg2"/>
                </a:solidFill>
                <a:effectLst/>
                <a:latin typeface="Aptos" panose="020B0004020202020204" pitchFamily="34" charset="0"/>
              </a:rPr>
              <a:t>As recognised in Wales Curriculum and Te Whāriki Curriculum both emphasise the importance of building relationships. In Wales this is important to for children to build emotional resilience and have positive well-being.  Te Whāriki believes that relationships that are responsive and reciprocal  enable children learn best. A difference between these international approaches is that Te Whāriki takes into consideration families and tribes whereas Wales does not. Wales Curriculum emphasises the importance of partnership working with parents/caregivers however Wales does not take into consideration ancestors and heritage.  Another difference is that Te Whāriki does not assess children against predetermined milestones compared to Wales which uses the OAP cycle designed by Early Years Foundation stage. </a:t>
            </a:r>
            <a:r>
              <a:rPr lang="en-GB" sz="1500" dirty="0">
                <a:solidFill>
                  <a:schemeClr val="bg2"/>
                </a:solidFill>
                <a:latin typeface="Aptos" panose="020B0004020202020204" pitchFamily="34" charset="0"/>
              </a:rPr>
              <a:t>Rather than assessing the Te </a:t>
            </a:r>
            <a:r>
              <a:rPr lang="en-GB" sz="1500" b="0" i="0" dirty="0">
                <a:solidFill>
                  <a:schemeClr val="bg2"/>
                </a:solidFill>
                <a:effectLst/>
                <a:latin typeface="Aptos" panose="020B0004020202020204" pitchFamily="34" charset="0"/>
              </a:rPr>
              <a:t>Whāriki </a:t>
            </a:r>
            <a:r>
              <a:rPr lang="en-GB" sz="1500" dirty="0">
                <a:solidFill>
                  <a:schemeClr val="bg2"/>
                </a:solidFill>
                <a:latin typeface="Aptos" panose="020B0004020202020204" pitchFamily="34" charset="0"/>
              </a:rPr>
              <a:t>approach</a:t>
            </a:r>
            <a:r>
              <a:rPr lang="en-GB" sz="1500" b="0" i="0" dirty="0">
                <a:solidFill>
                  <a:schemeClr val="bg2"/>
                </a:solidFill>
                <a:effectLst/>
                <a:latin typeface="Aptos" panose="020B0004020202020204" pitchFamily="34" charset="0"/>
              </a:rPr>
              <a:t> observes children to understand what they want to achieve and how they achieve it through learning in their own way, focussing on what children can </a:t>
            </a:r>
            <a:r>
              <a:rPr lang="en-GB" sz="1500" dirty="0">
                <a:solidFill>
                  <a:schemeClr val="bg2"/>
                </a:solidFill>
                <a:latin typeface="Aptos" panose="020B0004020202020204" pitchFamily="34" charset="0"/>
              </a:rPr>
              <a:t>do rather than what they cannot. It is clear both</a:t>
            </a:r>
            <a:r>
              <a:rPr lang="en-GB" sz="1500" b="0" i="0" dirty="0">
                <a:solidFill>
                  <a:schemeClr val="bg2"/>
                </a:solidFill>
                <a:effectLst/>
                <a:latin typeface="Aptos" panose="020B0004020202020204" pitchFamily="34" charset="0"/>
              </a:rPr>
              <a:t> approaches believe that play is a crucial element for learning and supporting.  Both Wales Curriculum and Te Whāriki  believe that play enables children to build confidence, making them independent and capable learners. </a:t>
            </a:r>
            <a:endParaRPr lang="en-GB" sz="1500" dirty="0">
              <a:solidFill>
                <a:schemeClr val="bg2"/>
              </a:solidFill>
              <a:latin typeface="Aptos" panose="020B0004020202020204" pitchFamily="34" charset="0"/>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1014"/>
        <p:cNvGrpSpPr/>
        <p:nvPr/>
      </p:nvGrpSpPr>
      <p:grpSpPr>
        <a:xfrm>
          <a:off x="0" y="0"/>
          <a:ext cx="0" cy="0"/>
          <a:chOff x="0" y="0"/>
          <a:chExt cx="0" cy="0"/>
        </a:xfrm>
      </p:grpSpPr>
      <p:sp>
        <p:nvSpPr>
          <p:cNvPr id="1015" name="Google Shape;1015;p42"/>
          <p:cNvSpPr txBox="1">
            <a:spLocks noGrp="1"/>
          </p:cNvSpPr>
          <p:nvPr>
            <p:ph type="title"/>
          </p:nvPr>
        </p:nvSpPr>
        <p:spPr>
          <a:xfrm>
            <a:off x="2931420" y="0"/>
            <a:ext cx="7304700" cy="989400"/>
          </a:xfrm>
          <a:prstGeom prst="rect">
            <a:avLst/>
          </a:prstGeom>
        </p:spPr>
        <p:txBody>
          <a:bodyPr spcFirstLastPara="1" wrap="square" lIns="121900" tIns="121900" rIns="121900" bIns="121900" anchor="t" anchorCtr="0">
            <a:noAutofit/>
          </a:bodyPr>
          <a:lstStyle/>
          <a:p>
            <a:pPr marL="0" lvl="0" indent="0" algn="l" rtl="0">
              <a:spcBef>
                <a:spcPts val="0"/>
              </a:spcBef>
              <a:spcAft>
                <a:spcPts val="0"/>
              </a:spcAft>
              <a:buNone/>
            </a:pPr>
            <a:r>
              <a:rPr lang="en-GB" sz="3600" dirty="0"/>
              <a:t>References</a:t>
            </a:r>
            <a:endParaRPr sz="3600" dirty="0"/>
          </a:p>
        </p:txBody>
      </p:sp>
      <p:sp>
        <p:nvSpPr>
          <p:cNvPr id="1016" name="Google Shape;1016;p42"/>
          <p:cNvSpPr txBox="1">
            <a:spLocks noGrp="1"/>
          </p:cNvSpPr>
          <p:nvPr>
            <p:ph type="body" idx="1"/>
          </p:nvPr>
        </p:nvSpPr>
        <p:spPr>
          <a:xfrm>
            <a:off x="1628400" y="770325"/>
            <a:ext cx="7632180" cy="5582850"/>
          </a:xfrm>
          <a:prstGeom prst="rect">
            <a:avLst/>
          </a:prstGeom>
        </p:spPr>
        <p:txBody>
          <a:bodyPr spcFirstLastPara="1" wrap="square" lIns="121900" tIns="121900" rIns="121900" bIns="121900" anchor="t" anchorCtr="0">
            <a:noAutofit/>
          </a:bodyPr>
          <a:lstStyle/>
          <a:p>
            <a:pPr marL="88900" indent="0">
              <a:lnSpc>
                <a:spcPct val="100000"/>
              </a:lnSpc>
              <a:spcBef>
                <a:spcPts val="750"/>
              </a:spcBef>
              <a:spcAft>
                <a:spcPts val="800"/>
              </a:spcAft>
              <a:buNone/>
            </a:pPr>
            <a:r>
              <a:rPr lang="en-GB" sz="12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Action for children (2022) </a:t>
            </a:r>
            <a:r>
              <a:rPr lang="en-GB" sz="1200" u="sng"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hlinkClick r:id="rId3"/>
              </a:rPr>
              <a:t>What is sensory play and why is it important? | Action For Children</a:t>
            </a:r>
            <a:r>
              <a:rPr lang="en-GB" sz="12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 (Accessed 14</a:t>
            </a:r>
            <a:r>
              <a:rPr lang="en-GB" sz="1200" kern="100" baseline="300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th</a:t>
            </a:r>
            <a:r>
              <a:rPr lang="en-GB" sz="12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 January 2025)</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88900" indent="0">
              <a:lnSpc>
                <a:spcPct val="100000"/>
              </a:lnSpc>
              <a:spcAft>
                <a:spcPts val="800"/>
              </a:spcAft>
              <a:buNone/>
            </a:pPr>
            <a:r>
              <a:rPr lang="en-US" sz="1200" kern="1200" dirty="0">
                <a:solidFill>
                  <a:srgbClr val="000000"/>
                </a:solidFill>
                <a:effectLst/>
                <a:latin typeface="Aptos" panose="020B0004020202020204" pitchFamily="34" charset="0"/>
                <a:ea typeface="+mn-ea"/>
                <a:cs typeface="+mn-cs"/>
              </a:rPr>
              <a:t>Aspiring beginnings. (No date). ‘What is the </a:t>
            </a:r>
            <a:r>
              <a:rPr lang="en-US" sz="1200" kern="1200" dirty="0" err="1">
                <a:solidFill>
                  <a:srgbClr val="000000"/>
                </a:solidFill>
                <a:effectLst/>
                <a:latin typeface="Aptos" panose="020B0004020202020204" pitchFamily="34" charset="0"/>
                <a:ea typeface="+mn-ea"/>
                <a:cs typeface="+mn-cs"/>
              </a:rPr>
              <a:t>Pikler</a:t>
            </a:r>
            <a:r>
              <a:rPr lang="en-US" sz="1200" kern="1200" dirty="0">
                <a:solidFill>
                  <a:srgbClr val="000000"/>
                </a:solidFill>
                <a:effectLst/>
                <a:latin typeface="Aptos" panose="020B0004020202020204" pitchFamily="34" charset="0"/>
                <a:ea typeface="+mn-ea"/>
                <a:cs typeface="+mn-cs"/>
              </a:rPr>
              <a:t> theory?’. </a:t>
            </a:r>
            <a:r>
              <a:rPr lang="en-US" sz="1200" u="sng" kern="1200" dirty="0">
                <a:solidFill>
                  <a:srgbClr val="0000FF"/>
                </a:solidFill>
                <a:effectLst/>
                <a:latin typeface="Aptos" panose="020B0004020202020204" pitchFamily="34" charset="0"/>
                <a:ea typeface="+mn-ea"/>
                <a:cs typeface="+mn-cs"/>
                <a:hlinkClick r:id="rId4"/>
              </a:rPr>
              <a:t>What is the </a:t>
            </a:r>
            <a:r>
              <a:rPr lang="en-US" sz="1200" u="sng" kern="1200" dirty="0" err="1">
                <a:solidFill>
                  <a:srgbClr val="0000FF"/>
                </a:solidFill>
                <a:effectLst/>
                <a:latin typeface="Aptos" panose="020B0004020202020204" pitchFamily="34" charset="0"/>
                <a:ea typeface="+mn-ea"/>
                <a:cs typeface="+mn-cs"/>
                <a:hlinkClick r:id="rId4"/>
              </a:rPr>
              <a:t>Pikler</a:t>
            </a:r>
            <a:r>
              <a:rPr lang="en-US" sz="1200" u="sng" kern="1200" dirty="0">
                <a:solidFill>
                  <a:srgbClr val="0000FF"/>
                </a:solidFill>
                <a:effectLst/>
                <a:latin typeface="Aptos" panose="020B0004020202020204" pitchFamily="34" charset="0"/>
                <a:ea typeface="+mn-ea"/>
                <a:cs typeface="+mn-cs"/>
                <a:hlinkClick r:id="rId4"/>
              </a:rPr>
              <a:t> Theory? | Aspiring Beginnings Early Learning Centre</a:t>
            </a:r>
            <a:r>
              <a:rPr lang="en-US" sz="1200" kern="1200" dirty="0">
                <a:solidFill>
                  <a:srgbClr val="000000"/>
                </a:solidFill>
                <a:effectLst/>
                <a:latin typeface="Aptos" panose="020B0004020202020204" pitchFamily="34" charset="0"/>
                <a:ea typeface="+mn-ea"/>
                <a:cs typeface="+mn-cs"/>
              </a:rPr>
              <a:t> (Accessed 18</a:t>
            </a:r>
            <a:r>
              <a:rPr lang="en-US" sz="1200" kern="1200" baseline="30000" dirty="0">
                <a:solidFill>
                  <a:srgbClr val="000000"/>
                </a:solidFill>
                <a:effectLst/>
                <a:latin typeface="Aptos" panose="020B0004020202020204" pitchFamily="34" charset="0"/>
                <a:ea typeface="+mn-ea"/>
                <a:cs typeface="+mn-cs"/>
              </a:rPr>
              <a:t>th</a:t>
            </a:r>
            <a:r>
              <a:rPr lang="en-US" sz="1200" kern="1200" dirty="0">
                <a:solidFill>
                  <a:srgbClr val="000000"/>
                </a:solidFill>
                <a:effectLst/>
                <a:latin typeface="Aptos" panose="020B0004020202020204" pitchFamily="34" charset="0"/>
                <a:ea typeface="+mn-ea"/>
                <a:cs typeface="+mn-cs"/>
              </a:rPr>
              <a:t> December 2024)</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88900" indent="0">
              <a:lnSpc>
                <a:spcPct val="100000"/>
              </a:lnSpc>
              <a:spcAft>
                <a:spcPts val="800"/>
              </a:spcAft>
              <a:buNone/>
            </a:pPr>
            <a:r>
              <a:rPr lang="en-GB" sz="1200" kern="0" dirty="0">
                <a:effectLst/>
                <a:latin typeface="Aptos" panose="020B0004020202020204" pitchFamily="34" charset="0"/>
                <a:ea typeface="Times New Roman" panose="02020603050405020304" pitchFamily="18" charset="0"/>
                <a:cs typeface="Times New Roman" panose="02020603050405020304" pitchFamily="18" charset="0"/>
              </a:rPr>
              <a:t>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88900" indent="0">
              <a:lnSpc>
                <a:spcPct val="100000"/>
              </a:lnSpc>
              <a:spcAft>
                <a:spcPts val="1500"/>
              </a:spcAft>
              <a:buNone/>
            </a:pPr>
            <a:r>
              <a:rPr lang="en-GB" sz="1200" kern="0" dirty="0" err="1">
                <a:solidFill>
                  <a:srgbClr val="333333"/>
                </a:solidFill>
                <a:effectLst/>
                <a:latin typeface="Aptos" panose="020B0004020202020204" pitchFamily="34" charset="0"/>
                <a:ea typeface="Times New Roman" panose="02020603050405020304" pitchFamily="18" charset="0"/>
                <a:cs typeface="Open Sans" panose="020B0606030504020204" pitchFamily="34" charset="0"/>
              </a:rPr>
              <a:t>Astrea</a:t>
            </a:r>
            <a:r>
              <a:rPr lang="en-GB" sz="1200" kern="0" dirty="0">
                <a:solidFill>
                  <a:srgbClr val="333333"/>
                </a:solidFill>
                <a:effectLst/>
                <a:latin typeface="Aptos" panose="020B0004020202020204" pitchFamily="34" charset="0"/>
                <a:ea typeface="Times New Roman" panose="02020603050405020304" pitchFamily="18" charset="0"/>
                <a:cs typeface="Open Sans" panose="020B0606030504020204" pitchFamily="34" charset="0"/>
              </a:rPr>
              <a:t> Academy Trust (2025) Learning. ‘EYFS Information’ Available at </a:t>
            </a:r>
            <a:r>
              <a:rPr lang="en-GB" sz="1200" u="sng" kern="0" dirty="0">
                <a:solidFill>
                  <a:srgbClr val="000000"/>
                </a:solidFill>
                <a:effectLst/>
                <a:latin typeface="Aptos" panose="020B0004020202020204" pitchFamily="34" charset="0"/>
                <a:ea typeface="Times New Roman" panose="02020603050405020304" pitchFamily="18" charset="0"/>
                <a:cs typeface="Open Sans" panose="020B0606030504020204" pitchFamily="34" charset="0"/>
                <a:hlinkClick r:id="rId5"/>
              </a:rPr>
              <a:t>https://www.astreacastle.org/learning/eyfs-information/</a:t>
            </a:r>
            <a:r>
              <a:rPr lang="en-GB" sz="1200" kern="0" dirty="0">
                <a:solidFill>
                  <a:srgbClr val="333333"/>
                </a:solidFill>
                <a:effectLst/>
                <a:latin typeface="Aptos" panose="020B0004020202020204" pitchFamily="34" charset="0"/>
                <a:ea typeface="Times New Roman" panose="02020603050405020304" pitchFamily="18" charset="0"/>
                <a:cs typeface="Open Sans" panose="020B0606030504020204" pitchFamily="34" charset="0"/>
              </a:rPr>
              <a:t> (Accessed 19</a:t>
            </a:r>
            <a:r>
              <a:rPr lang="en-GB" sz="1200" kern="0" baseline="30000" dirty="0">
                <a:solidFill>
                  <a:srgbClr val="333333"/>
                </a:solidFill>
                <a:effectLst/>
                <a:latin typeface="Aptos" panose="020B0004020202020204" pitchFamily="34" charset="0"/>
                <a:ea typeface="Times New Roman" panose="02020603050405020304" pitchFamily="18" charset="0"/>
                <a:cs typeface="Open Sans" panose="020B0606030504020204" pitchFamily="34" charset="0"/>
              </a:rPr>
              <a:t>th</a:t>
            </a:r>
            <a:r>
              <a:rPr lang="en-GB" sz="1200" kern="0" dirty="0">
                <a:solidFill>
                  <a:srgbClr val="333333"/>
                </a:solidFill>
                <a:effectLst/>
                <a:latin typeface="Aptos" panose="020B0004020202020204" pitchFamily="34" charset="0"/>
                <a:ea typeface="Times New Roman" panose="02020603050405020304" pitchFamily="18" charset="0"/>
                <a:cs typeface="Open Sans" panose="020B0606030504020204" pitchFamily="34" charset="0"/>
              </a:rPr>
              <a:t> December 2024)</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88900" indent="0">
              <a:lnSpc>
                <a:spcPct val="100000"/>
              </a:lnSpc>
              <a:spcBef>
                <a:spcPts val="750"/>
              </a:spcBef>
              <a:spcAft>
                <a:spcPts val="800"/>
              </a:spcAft>
              <a:buNone/>
            </a:pPr>
            <a:r>
              <a:rPr lang="en-GB" sz="1200" kern="0" spc="-20" dirty="0">
                <a:solidFill>
                  <a:srgbClr val="111111"/>
                </a:solidFill>
                <a:effectLst/>
                <a:latin typeface="Aptos" panose="020B0004020202020204" pitchFamily="34" charset="0"/>
                <a:ea typeface="Times New Roman" panose="02020603050405020304" pitchFamily="18" charset="0"/>
                <a:cs typeface="Times New Roman" panose="02020603050405020304" pitchFamily="18" charset="0"/>
              </a:rPr>
              <a:t>Bowlby, J. (1988). </a:t>
            </a:r>
            <a:r>
              <a:rPr lang="en-GB" sz="1200" i="1" kern="0" spc="-20" dirty="0">
                <a:solidFill>
                  <a:srgbClr val="111111"/>
                </a:solidFill>
                <a:effectLst/>
                <a:latin typeface="Aptos" panose="020B0004020202020204" pitchFamily="34" charset="0"/>
                <a:ea typeface="Times New Roman" panose="02020603050405020304" pitchFamily="18" charset="0"/>
                <a:cs typeface="Times New Roman" panose="02020603050405020304" pitchFamily="18" charset="0"/>
              </a:rPr>
              <a:t>A secure base</a:t>
            </a:r>
            <a:r>
              <a:rPr lang="en-GB" sz="1200" kern="0" spc="-20" dirty="0">
                <a:solidFill>
                  <a:srgbClr val="111111"/>
                </a:solidFill>
                <a:effectLst/>
                <a:latin typeface="Aptos" panose="020B0004020202020204" pitchFamily="34" charset="0"/>
                <a:ea typeface="Times New Roman" panose="02020603050405020304" pitchFamily="18" charset="0"/>
                <a:cs typeface="Times New Roman" panose="02020603050405020304" pitchFamily="18" charset="0"/>
              </a:rPr>
              <a:t>. Parent-child attachment and healthy human development. Basic Books.</a:t>
            </a:r>
          </a:p>
          <a:p>
            <a:pPr marL="88900" indent="0">
              <a:lnSpc>
                <a:spcPct val="100000"/>
              </a:lnSpc>
              <a:spcAft>
                <a:spcPts val="800"/>
              </a:spcAft>
              <a:buNone/>
            </a:pPr>
            <a:endParaRPr lang="en-GB" sz="1200" kern="100" dirty="0">
              <a:latin typeface="Aptos" panose="020B0004020202020204" pitchFamily="34" charset="0"/>
              <a:ea typeface="+mn-ea"/>
              <a:cs typeface="Times New Roman" panose="02020603050405020304" pitchFamily="18" charset="0"/>
            </a:endParaRPr>
          </a:p>
          <a:p>
            <a:pPr marL="88900" indent="0">
              <a:lnSpc>
                <a:spcPct val="100000"/>
              </a:lnSpc>
              <a:spcAft>
                <a:spcPts val="800"/>
              </a:spcAft>
              <a:buNone/>
            </a:pPr>
            <a:r>
              <a:rPr lang="en-GB" sz="1200" kern="1200" dirty="0">
                <a:solidFill>
                  <a:srgbClr val="000000"/>
                </a:solidFill>
                <a:effectLst/>
                <a:latin typeface="Aptos" panose="020B0004020202020204" pitchFamily="34" charset="0"/>
                <a:ea typeface="+mn-ea"/>
                <a:cs typeface="+mn-cs"/>
              </a:rPr>
              <a:t>Community Change. (2010). ‘Partnership Working’. Available at </a:t>
            </a:r>
            <a:r>
              <a:rPr lang="en-US" sz="1200" u="sng" kern="1200" dirty="0">
                <a:solidFill>
                  <a:srgbClr val="0000FF"/>
                </a:solidFill>
                <a:effectLst/>
                <a:latin typeface="Aptos" panose="020B0004020202020204" pitchFamily="34" charset="0"/>
                <a:ea typeface="+mn-ea"/>
                <a:cs typeface="+mn-cs"/>
                <a:hlinkClick r:id="rId6"/>
              </a:rPr>
              <a:t>Layout 1</a:t>
            </a:r>
            <a:r>
              <a:rPr lang="en-GB" sz="1200" kern="1200" dirty="0">
                <a:solidFill>
                  <a:srgbClr val="000000"/>
                </a:solidFill>
                <a:effectLst/>
                <a:latin typeface="Aptos" panose="020B0004020202020204" pitchFamily="34" charset="0"/>
                <a:ea typeface="+mn-ea"/>
                <a:cs typeface="+mn-cs"/>
              </a:rPr>
              <a:t> </a:t>
            </a:r>
            <a:r>
              <a:rPr lang="en-US" sz="1200" kern="1200" dirty="0">
                <a:solidFill>
                  <a:srgbClr val="000000"/>
                </a:solidFill>
                <a:effectLst/>
                <a:latin typeface="Aptos" panose="020B0004020202020204" pitchFamily="34" charset="0"/>
                <a:ea typeface="+mn-ea"/>
                <a:cs typeface="+mn-cs"/>
              </a:rPr>
              <a:t>(Accessed 3</a:t>
            </a:r>
            <a:r>
              <a:rPr lang="en-US" sz="1200" kern="1200" baseline="30000" dirty="0">
                <a:solidFill>
                  <a:srgbClr val="000000"/>
                </a:solidFill>
                <a:effectLst/>
                <a:latin typeface="Aptos" panose="020B0004020202020204" pitchFamily="34" charset="0"/>
                <a:ea typeface="+mn-ea"/>
                <a:cs typeface="+mn-cs"/>
              </a:rPr>
              <a:t>rd</a:t>
            </a:r>
            <a:r>
              <a:rPr lang="en-US" sz="1200" kern="1200" dirty="0">
                <a:solidFill>
                  <a:srgbClr val="000000"/>
                </a:solidFill>
                <a:effectLst/>
                <a:latin typeface="Aptos" panose="020B0004020202020204" pitchFamily="34" charset="0"/>
                <a:ea typeface="+mn-ea"/>
                <a:cs typeface="+mn-cs"/>
              </a:rPr>
              <a:t> January 2025)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88900" indent="0">
              <a:lnSpc>
                <a:spcPct val="100000"/>
              </a:lnSpc>
              <a:spcBef>
                <a:spcPts val="750"/>
              </a:spcBef>
              <a:spcAft>
                <a:spcPts val="800"/>
              </a:spcAft>
              <a:buNone/>
            </a:pPr>
            <a:r>
              <a:rPr lang="en-GB" sz="12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Department for Education (2022) ‘Exploring Language’ Available at </a:t>
            </a:r>
            <a:r>
              <a:rPr lang="en-GB" sz="1200" u="sng"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hlinkClick r:id="rId7"/>
              </a:rPr>
              <a:t>Help for early years providers : Exploring language</a:t>
            </a:r>
            <a:r>
              <a:rPr lang="en-GB" sz="12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 (Accessed 14</a:t>
            </a:r>
            <a:r>
              <a:rPr lang="en-GB" sz="1200" kern="100" baseline="300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th</a:t>
            </a:r>
            <a:r>
              <a:rPr lang="en-GB" sz="12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 January 2025)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88900" indent="0">
              <a:lnSpc>
                <a:spcPct val="100000"/>
              </a:lnSpc>
              <a:spcAft>
                <a:spcPts val="1500"/>
              </a:spcAft>
              <a:buNone/>
            </a:pPr>
            <a:r>
              <a:rPr lang="en-GB" sz="12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Do-</a:t>
            </a:r>
            <a:r>
              <a:rPr lang="en-GB" sz="1200" kern="100" dirty="0" err="1">
                <a:solidFill>
                  <a:srgbClr val="000000"/>
                </a:solidFill>
                <a:effectLst/>
                <a:latin typeface="Aptos" panose="020B0004020202020204" pitchFamily="34" charset="0"/>
                <a:ea typeface="Aptos" panose="020B0004020202020204" pitchFamily="34" charset="0"/>
                <a:cs typeface="Times New Roman" panose="02020603050405020304" pitchFamily="18" charset="0"/>
              </a:rPr>
              <a:t>beMindful</a:t>
            </a:r>
            <a:r>
              <a:rPr lang="en-GB" sz="12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 (2025) </a:t>
            </a:r>
            <a:r>
              <a:rPr lang="en-GB" sz="1200" u="sng"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hlinkClick r:id="rId8"/>
              </a:rPr>
              <a:t>Do-Be Mindful Homepage - Do-BeMindful.com</a:t>
            </a:r>
            <a:r>
              <a:rPr lang="en-GB" sz="12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 (Accessed 7</a:t>
            </a:r>
            <a:r>
              <a:rPr lang="en-GB" sz="1200" kern="100" baseline="300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th</a:t>
            </a:r>
            <a:r>
              <a:rPr lang="en-GB" sz="12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 January 2025)</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88900" indent="0">
              <a:lnSpc>
                <a:spcPct val="100000"/>
              </a:lnSpc>
              <a:spcAft>
                <a:spcPts val="800"/>
              </a:spcAft>
              <a:buNone/>
            </a:pPr>
            <a:r>
              <a:rPr lang="en-GB" sz="1200" kern="0" dirty="0">
                <a:effectLst/>
                <a:latin typeface="Aptos" panose="020B0004020202020204" pitchFamily="34" charset="0"/>
                <a:ea typeface="Times New Roman" panose="02020603050405020304" pitchFamily="18" charset="0"/>
                <a:cs typeface="Times New Roman" panose="02020603050405020304" pitchFamily="18" charset="0"/>
              </a:rPr>
              <a:t>Early Years Matters TV </a:t>
            </a:r>
            <a:r>
              <a:rPr lang="en-GB" sz="1200" u="sng" kern="0" dirty="0">
                <a:solidFill>
                  <a:srgbClr val="0000FF"/>
                </a:solidFill>
                <a:effectLst/>
                <a:latin typeface="Aptos" panose="020B0004020202020204" pitchFamily="34" charset="0"/>
                <a:ea typeface="Times New Roman" panose="02020603050405020304" pitchFamily="18" charset="0"/>
                <a:cs typeface="Times New Roman" panose="02020603050405020304" pitchFamily="18" charset="0"/>
                <a:hlinkClick r:id="rId9"/>
              </a:rPr>
              <a:t>https://www.youtube.com/watch?v=InM-Iemhytg</a:t>
            </a:r>
            <a:r>
              <a:rPr lang="en-GB" sz="1200" kern="0" dirty="0">
                <a:solidFill>
                  <a:srgbClr val="0000FF"/>
                </a:solidFill>
                <a:effectLst/>
                <a:latin typeface="Aptos" panose="020B0004020202020204" pitchFamily="34" charset="0"/>
                <a:ea typeface="Times New Roman" panose="02020603050405020304" pitchFamily="18" charset="0"/>
                <a:cs typeface="Times New Roman" panose="02020603050405020304" pitchFamily="18" charset="0"/>
              </a:rPr>
              <a:t> </a:t>
            </a:r>
            <a:r>
              <a:rPr lang="en-GB" sz="1200" kern="0" dirty="0">
                <a:effectLst/>
                <a:latin typeface="Aptos" panose="020B0004020202020204" pitchFamily="34" charset="0"/>
                <a:ea typeface="Times New Roman" panose="02020603050405020304" pitchFamily="18" charset="0"/>
                <a:cs typeface="Times New Roman" panose="02020603050405020304" pitchFamily="18" charset="0"/>
              </a:rPr>
              <a:t>(Accessed 16</a:t>
            </a:r>
            <a:r>
              <a:rPr lang="en-GB" sz="1200" kern="0" baseline="30000" dirty="0">
                <a:effectLst/>
                <a:latin typeface="Aptos" panose="020B0004020202020204" pitchFamily="34" charset="0"/>
                <a:ea typeface="Times New Roman" panose="02020603050405020304" pitchFamily="18" charset="0"/>
                <a:cs typeface="Times New Roman" panose="02020603050405020304" pitchFamily="18" charset="0"/>
              </a:rPr>
              <a:t>th</a:t>
            </a:r>
            <a:r>
              <a:rPr lang="en-GB" sz="1200" kern="0" dirty="0">
                <a:effectLst/>
                <a:latin typeface="Aptos" panose="020B0004020202020204" pitchFamily="34" charset="0"/>
                <a:ea typeface="Times New Roman" panose="02020603050405020304" pitchFamily="18" charset="0"/>
                <a:cs typeface="Times New Roman" panose="02020603050405020304" pitchFamily="18" charset="0"/>
              </a:rPr>
              <a:t> December 2024)</a:t>
            </a:r>
          </a:p>
          <a:p>
            <a:pPr marL="88900" indent="0">
              <a:lnSpc>
                <a:spcPct val="100000"/>
              </a:lnSpc>
              <a:spcAft>
                <a:spcPts val="1500"/>
              </a:spcAft>
              <a:buNone/>
            </a:pPr>
            <a:r>
              <a:rPr lang="en-GB" sz="1200" kern="0" dirty="0" err="1">
                <a:solidFill>
                  <a:srgbClr val="333333"/>
                </a:solidFill>
                <a:effectLst/>
                <a:latin typeface="Aptos" panose="020B0004020202020204" pitchFamily="34" charset="0"/>
                <a:ea typeface="Times New Roman" panose="02020603050405020304" pitchFamily="18" charset="0"/>
                <a:cs typeface="Open Sans" panose="020B0606030504020204" pitchFamily="34" charset="0"/>
              </a:rPr>
              <a:t>Edx</a:t>
            </a:r>
            <a:r>
              <a:rPr lang="en-GB" sz="1200" kern="0" dirty="0">
                <a:solidFill>
                  <a:srgbClr val="333333"/>
                </a:solidFill>
                <a:effectLst/>
                <a:latin typeface="Aptos" panose="020B0004020202020204" pitchFamily="34" charset="0"/>
                <a:ea typeface="Times New Roman" panose="02020603050405020304" pitchFamily="18" charset="0"/>
                <a:cs typeface="Open Sans" panose="020B0606030504020204" pitchFamily="34" charset="0"/>
              </a:rPr>
              <a:t> education (2020-2022) Available at </a:t>
            </a:r>
            <a:r>
              <a:rPr lang="en-GB" sz="1200" u="sng" kern="0" dirty="0">
                <a:solidFill>
                  <a:srgbClr val="000000"/>
                </a:solidFill>
                <a:effectLst/>
                <a:latin typeface="Aptos" panose="020B0004020202020204" pitchFamily="34" charset="0"/>
                <a:ea typeface="Times New Roman" panose="02020603050405020304" pitchFamily="18" charset="0"/>
                <a:cs typeface="Open Sans" panose="020B0606030504020204" pitchFamily="34" charset="0"/>
                <a:hlinkClick r:id="rId10"/>
              </a:rPr>
              <a:t>https://edxeducation.com/5-fab-early-mathematical-experiences-easy-to-do-at-home/</a:t>
            </a:r>
            <a:r>
              <a:rPr lang="en-GB" sz="1200" kern="0" dirty="0">
                <a:solidFill>
                  <a:srgbClr val="333333"/>
                </a:solidFill>
                <a:effectLst/>
                <a:latin typeface="Aptos" panose="020B0004020202020204" pitchFamily="34" charset="0"/>
                <a:ea typeface="Times New Roman" panose="02020603050405020304" pitchFamily="18" charset="0"/>
                <a:cs typeface="Open Sans" panose="020B0606030504020204" pitchFamily="34" charset="0"/>
              </a:rPr>
              <a:t> Accessed 8</a:t>
            </a:r>
            <a:r>
              <a:rPr lang="en-GB" sz="1200" kern="0" baseline="30000" dirty="0">
                <a:solidFill>
                  <a:srgbClr val="333333"/>
                </a:solidFill>
                <a:effectLst/>
                <a:latin typeface="Aptos" panose="020B0004020202020204" pitchFamily="34" charset="0"/>
                <a:ea typeface="Times New Roman" panose="02020603050405020304" pitchFamily="18" charset="0"/>
                <a:cs typeface="Open Sans" panose="020B0606030504020204" pitchFamily="34" charset="0"/>
              </a:rPr>
              <a:t>th</a:t>
            </a:r>
            <a:r>
              <a:rPr lang="en-GB" sz="1200" kern="0" dirty="0">
                <a:solidFill>
                  <a:srgbClr val="333333"/>
                </a:solidFill>
                <a:effectLst/>
                <a:latin typeface="Aptos" panose="020B0004020202020204" pitchFamily="34" charset="0"/>
                <a:ea typeface="Times New Roman" panose="02020603050405020304" pitchFamily="18" charset="0"/>
                <a:cs typeface="Open Sans" panose="020B0606030504020204" pitchFamily="34" charset="0"/>
              </a:rPr>
              <a:t> January 2025</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88900" indent="0">
              <a:lnSpc>
                <a:spcPct val="100000"/>
              </a:lnSpc>
              <a:spcAft>
                <a:spcPts val="1500"/>
              </a:spcAft>
              <a:buNone/>
            </a:pPr>
            <a:r>
              <a:rPr lang="en-GB" sz="12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Expatica. (2000) Living. ‘Childcare in the UK’ </a:t>
            </a:r>
            <a:r>
              <a:rPr lang="en-GB" sz="1200" u="sng"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hlinkClick r:id="rId11"/>
              </a:rPr>
              <a:t>https://www.expatica.com/uk/living/family/the-childcare-system-in-the-uk-106598/</a:t>
            </a:r>
            <a:r>
              <a:rPr lang="en-GB" sz="12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 (Accessed 15</a:t>
            </a:r>
            <a:r>
              <a:rPr lang="en-GB" sz="1200" kern="100" baseline="300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th</a:t>
            </a:r>
            <a:r>
              <a:rPr lang="en-GB" sz="12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 December 2024)</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88900" indent="0">
              <a:lnSpc>
                <a:spcPct val="100000"/>
              </a:lnSpc>
              <a:spcBef>
                <a:spcPts val="1000"/>
              </a:spcBef>
              <a:spcAft>
                <a:spcPts val="800"/>
              </a:spcAft>
              <a:buNone/>
            </a:pPr>
            <a:r>
              <a:rPr lang="en-GB" sz="1200" kern="12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Gerhardt, S. (2015). </a:t>
            </a:r>
            <a:r>
              <a:rPr lang="en-GB" sz="1200" i="1" kern="12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Why love matters: how affection shapes a baby’s brain.</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88900" indent="0">
              <a:lnSpc>
                <a:spcPct val="90000"/>
              </a:lnSpc>
              <a:spcAft>
                <a:spcPts val="800"/>
              </a:spcAft>
              <a:buNone/>
            </a:pP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0" lvl="0" indent="0" algn="l" rtl="0">
              <a:lnSpc>
                <a:spcPct val="115000"/>
              </a:lnSpc>
              <a:spcBef>
                <a:spcPts val="0"/>
              </a:spcBef>
              <a:spcAft>
                <a:spcPts val="0"/>
              </a:spcAft>
              <a:buSzPts val="605"/>
              <a:buNone/>
            </a:pPr>
            <a:endParaRPr lang="en-GB" sz="2400" dirty="0">
              <a:latin typeface="Shantell Sans ExtraBold"/>
              <a:ea typeface="Shantell Sans ExtraBold"/>
              <a:cs typeface="Shantell Sans ExtraBold"/>
              <a:sym typeface="Shantell Sans ExtraBold"/>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1014">
          <a:extLst>
            <a:ext uri="{FF2B5EF4-FFF2-40B4-BE49-F238E27FC236}">
              <a16:creationId xmlns:a16="http://schemas.microsoft.com/office/drawing/2014/main" id="{C4730DCC-1944-1426-18D2-E1091D9A4DD3}"/>
            </a:ext>
          </a:extLst>
        </p:cNvPr>
        <p:cNvGrpSpPr/>
        <p:nvPr/>
      </p:nvGrpSpPr>
      <p:grpSpPr>
        <a:xfrm>
          <a:off x="0" y="0"/>
          <a:ext cx="0" cy="0"/>
          <a:chOff x="0" y="0"/>
          <a:chExt cx="0" cy="0"/>
        </a:xfrm>
      </p:grpSpPr>
      <p:sp>
        <p:nvSpPr>
          <p:cNvPr id="1015" name="Google Shape;1015;p42">
            <a:extLst>
              <a:ext uri="{FF2B5EF4-FFF2-40B4-BE49-F238E27FC236}">
                <a16:creationId xmlns:a16="http://schemas.microsoft.com/office/drawing/2014/main" id="{0114188A-33E9-D9B0-F1D5-F34EE161CD58}"/>
              </a:ext>
            </a:extLst>
          </p:cNvPr>
          <p:cNvSpPr txBox="1">
            <a:spLocks noGrp="1"/>
          </p:cNvSpPr>
          <p:nvPr>
            <p:ph type="title"/>
          </p:nvPr>
        </p:nvSpPr>
        <p:spPr>
          <a:xfrm>
            <a:off x="2931420" y="0"/>
            <a:ext cx="7304700" cy="989400"/>
          </a:xfrm>
          <a:prstGeom prst="rect">
            <a:avLst/>
          </a:prstGeom>
        </p:spPr>
        <p:txBody>
          <a:bodyPr spcFirstLastPara="1" wrap="square" lIns="121900" tIns="121900" rIns="121900" bIns="121900" anchor="t" anchorCtr="0">
            <a:noAutofit/>
          </a:bodyPr>
          <a:lstStyle/>
          <a:p>
            <a:pPr marL="0" lvl="0" indent="0" algn="l" rtl="0">
              <a:spcBef>
                <a:spcPts val="0"/>
              </a:spcBef>
              <a:spcAft>
                <a:spcPts val="0"/>
              </a:spcAft>
              <a:buNone/>
            </a:pPr>
            <a:r>
              <a:rPr lang="en-GB" sz="3600" dirty="0"/>
              <a:t>References</a:t>
            </a:r>
            <a:endParaRPr sz="3600" dirty="0"/>
          </a:p>
        </p:txBody>
      </p:sp>
      <p:sp>
        <p:nvSpPr>
          <p:cNvPr id="1016" name="Google Shape;1016;p42">
            <a:extLst>
              <a:ext uri="{FF2B5EF4-FFF2-40B4-BE49-F238E27FC236}">
                <a16:creationId xmlns:a16="http://schemas.microsoft.com/office/drawing/2014/main" id="{C5C56BBA-BD76-EC9D-ACE0-1A3FC421FBD6}"/>
              </a:ext>
            </a:extLst>
          </p:cNvPr>
          <p:cNvSpPr txBox="1">
            <a:spLocks noGrp="1"/>
          </p:cNvSpPr>
          <p:nvPr>
            <p:ph type="body" idx="1"/>
          </p:nvPr>
        </p:nvSpPr>
        <p:spPr>
          <a:xfrm>
            <a:off x="704850" y="494700"/>
            <a:ext cx="9067800" cy="6125175"/>
          </a:xfrm>
          <a:prstGeom prst="rect">
            <a:avLst/>
          </a:prstGeom>
        </p:spPr>
        <p:txBody>
          <a:bodyPr spcFirstLastPara="1" wrap="square" lIns="121900" tIns="121900" rIns="121900" bIns="121900" anchor="t" anchorCtr="0">
            <a:noAutofit/>
          </a:bodyPr>
          <a:lstStyle/>
          <a:p>
            <a:pPr marL="88900" indent="0">
              <a:lnSpc>
                <a:spcPct val="90000"/>
              </a:lnSpc>
              <a:spcBef>
                <a:spcPts val="1000"/>
              </a:spcBef>
              <a:spcAft>
                <a:spcPts val="800"/>
              </a:spcAft>
              <a:buNone/>
            </a:pPr>
            <a:r>
              <a:rPr lang="en-US" sz="1100" kern="12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HM Government. (2021). ‘The Best start for life’. </a:t>
            </a:r>
            <a:r>
              <a:rPr lang="en-US" sz="1100" u="sng" kern="1200" dirty="0">
                <a:solidFill>
                  <a:srgbClr val="0000FF"/>
                </a:solidFill>
                <a:effectLst/>
                <a:latin typeface="Aptos" panose="020B0004020202020204" pitchFamily="34" charset="0"/>
                <a:ea typeface="Times New Roman" panose="02020603050405020304" pitchFamily="18" charset="0"/>
                <a:cs typeface="Times New Roman" panose="02020603050405020304" pitchFamily="18" charset="0"/>
                <a:hlinkClick r:id="rId3"/>
              </a:rPr>
              <a:t>The_best_start_for_life_a_vision_for_the_1_001_critical_days.pdf</a:t>
            </a:r>
            <a:r>
              <a:rPr lang="en-GB" sz="1100" kern="1200" dirty="0">
                <a:solidFill>
                  <a:srgbClr val="0000FF"/>
                </a:solidFill>
                <a:effectLst/>
                <a:latin typeface="Aptos" panose="020B0004020202020204" pitchFamily="34" charset="0"/>
                <a:ea typeface="Times New Roman" panose="02020603050405020304" pitchFamily="18" charset="0"/>
                <a:cs typeface="Times New Roman" panose="02020603050405020304" pitchFamily="18" charset="0"/>
              </a:rPr>
              <a:t> </a:t>
            </a:r>
            <a:r>
              <a:rPr lang="en-US" sz="1100" kern="12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(Accessed 20</a:t>
            </a:r>
            <a:r>
              <a:rPr lang="en-US" sz="1100" kern="1200" baseline="300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th</a:t>
            </a:r>
            <a:r>
              <a:rPr lang="en-US" sz="1100" kern="12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 December 2024).</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88900" indent="0">
              <a:lnSpc>
                <a:spcPts val="1800"/>
              </a:lnSpc>
              <a:spcBef>
                <a:spcPts val="750"/>
              </a:spcBef>
              <a:spcAft>
                <a:spcPts val="800"/>
              </a:spcAft>
              <a:buNone/>
            </a:pPr>
            <a:r>
              <a:rPr lang="en-GB" sz="1100" u="sng" kern="0" spc="-20" dirty="0">
                <a:solidFill>
                  <a:srgbClr val="111111"/>
                </a:solidFill>
                <a:effectLst/>
                <a:latin typeface="Aptos" panose="020B0004020202020204" pitchFamily="34" charset="0"/>
                <a:ea typeface="Times New Roman" panose="02020603050405020304" pitchFamily="18" charset="0"/>
                <a:cs typeface="Times New Roman" panose="02020603050405020304" pitchFamily="18" charset="0"/>
                <a:hlinkClick r:id="rId4"/>
              </a:rPr>
              <a:t>https://bornsmartparenting.wordpress.com/2017/09/22/te-whariki-and-your-childs-toybox/</a:t>
            </a:r>
            <a:r>
              <a:rPr lang="en-GB" sz="1100" kern="0" spc="-20" dirty="0">
                <a:solidFill>
                  <a:srgbClr val="111111"/>
                </a:solidFill>
                <a:effectLst/>
                <a:latin typeface="Aptos" panose="020B0004020202020204" pitchFamily="34" charset="0"/>
                <a:ea typeface="Times New Roman" panose="02020603050405020304" pitchFamily="18" charset="0"/>
                <a:cs typeface="Times New Roman" panose="02020603050405020304" pitchFamily="18" charset="0"/>
              </a:rPr>
              <a:t> (Accessed 15</a:t>
            </a:r>
            <a:r>
              <a:rPr lang="en-GB" sz="1100" kern="0" spc="-20" baseline="30000" dirty="0">
                <a:solidFill>
                  <a:srgbClr val="111111"/>
                </a:solidFill>
                <a:effectLst/>
                <a:latin typeface="Aptos" panose="020B0004020202020204" pitchFamily="34" charset="0"/>
                <a:ea typeface="Times New Roman" panose="02020603050405020304" pitchFamily="18" charset="0"/>
                <a:cs typeface="Times New Roman" panose="02020603050405020304" pitchFamily="18" charset="0"/>
              </a:rPr>
              <a:t>th</a:t>
            </a:r>
            <a:r>
              <a:rPr lang="en-GB" sz="1100" kern="0" spc="-20" dirty="0">
                <a:solidFill>
                  <a:srgbClr val="111111"/>
                </a:solidFill>
                <a:effectLst/>
                <a:latin typeface="Aptos" panose="020B0004020202020204" pitchFamily="34" charset="0"/>
                <a:ea typeface="Times New Roman" panose="02020603050405020304" pitchFamily="18" charset="0"/>
                <a:cs typeface="Times New Roman" panose="02020603050405020304" pitchFamily="18" charset="0"/>
              </a:rPr>
              <a:t> January 2025) </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88900" indent="0">
              <a:lnSpc>
                <a:spcPct val="90000"/>
              </a:lnSpc>
              <a:spcBef>
                <a:spcPts val="1000"/>
              </a:spcBef>
              <a:spcAft>
                <a:spcPts val="800"/>
              </a:spcAft>
              <a:buNone/>
            </a:pPr>
            <a:r>
              <a:rPr lang="en-GB" sz="1100" kern="1200" dirty="0" err="1">
                <a:solidFill>
                  <a:srgbClr val="000000"/>
                </a:solidFill>
                <a:effectLst/>
                <a:latin typeface="Aptos" panose="020B0004020202020204" pitchFamily="34" charset="0"/>
                <a:ea typeface="Times New Roman" panose="02020603050405020304" pitchFamily="18" charset="0"/>
                <a:cs typeface="Arial" panose="020B0604020202020204" pitchFamily="34" charset="0"/>
              </a:rPr>
              <a:t>Karakochuk</a:t>
            </a:r>
            <a:r>
              <a:rPr lang="en-GB" sz="1100" kern="1200" dirty="0">
                <a:solidFill>
                  <a:srgbClr val="000000"/>
                </a:solidFill>
                <a:effectLst/>
                <a:latin typeface="Aptos" panose="020B0004020202020204" pitchFamily="34" charset="0"/>
                <a:ea typeface="Times New Roman" panose="02020603050405020304" pitchFamily="18" charset="0"/>
                <a:cs typeface="Arial" panose="020B0604020202020204" pitchFamily="34" charset="0"/>
              </a:rPr>
              <a:t> </a:t>
            </a:r>
            <a:r>
              <a:rPr lang="en-GB" sz="1100" i="1" kern="1200" dirty="0">
                <a:solidFill>
                  <a:srgbClr val="000000"/>
                </a:solidFill>
                <a:effectLst/>
                <a:latin typeface="Aptos" panose="020B0004020202020204" pitchFamily="34" charset="0"/>
                <a:ea typeface="Times New Roman" panose="02020603050405020304" pitchFamily="18" charset="0"/>
                <a:cs typeface="Arial" panose="020B0604020202020204" pitchFamily="34" charset="0"/>
              </a:rPr>
              <a:t>et al. </a:t>
            </a:r>
            <a:r>
              <a:rPr lang="en-GB" sz="1100" kern="1200" dirty="0">
                <a:solidFill>
                  <a:srgbClr val="000000"/>
                </a:solidFill>
                <a:effectLst/>
                <a:latin typeface="Aptos" panose="020B0004020202020204" pitchFamily="34" charset="0"/>
                <a:ea typeface="Times New Roman" panose="02020603050405020304" pitchFamily="18" charset="0"/>
                <a:cs typeface="Arial" panose="020B0604020202020204" pitchFamily="34" charset="0"/>
              </a:rPr>
              <a:t>(2018). ‘The Biology of the first 1,000 days’. </a:t>
            </a:r>
            <a:r>
              <a:rPr lang="en-US" sz="1100" kern="12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Boca Raton [Florida]: CRC Press. </a:t>
            </a:r>
            <a:r>
              <a:rPr lang="en-US" sz="1100" u="sng" kern="1200" dirty="0">
                <a:solidFill>
                  <a:srgbClr val="156082"/>
                </a:solidFill>
                <a:effectLst/>
                <a:latin typeface="Aptos" panose="020B0004020202020204" pitchFamily="34" charset="0"/>
                <a:ea typeface="Times New Roman" panose="02020603050405020304" pitchFamily="18" charset="0"/>
                <a:cs typeface="Times New Roman" panose="02020603050405020304" pitchFamily="18" charset="0"/>
                <a:hlinkClick r:id="rId5"/>
              </a:rPr>
              <a:t>The Biology of the First 1,000 Days</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88900" indent="0">
              <a:lnSpc>
                <a:spcPct val="90000"/>
              </a:lnSpc>
              <a:spcBef>
                <a:spcPts val="1000"/>
              </a:spcBef>
              <a:spcAft>
                <a:spcPts val="800"/>
              </a:spcAft>
              <a:buNone/>
            </a:pPr>
            <a:r>
              <a:rPr lang="en-GB" sz="1100" kern="0" dirty="0">
                <a:solidFill>
                  <a:srgbClr val="156082"/>
                </a:solidFill>
                <a:effectLst/>
                <a:latin typeface="Aptos" panose="020B0004020202020204" pitchFamily="34" charset="0"/>
                <a:ea typeface="Times New Roman" panose="02020603050405020304" pitchFamily="18" charset="0"/>
                <a:cs typeface="Times New Roman" panose="02020603050405020304" pitchFamily="18" charset="0"/>
              </a:rPr>
              <a:t> </a:t>
            </a:r>
            <a:r>
              <a:rPr lang="en-US" sz="1100" kern="1200" dirty="0">
                <a:effectLst/>
                <a:latin typeface="Aptos" panose="020B0004020202020204" pitchFamily="34" charset="0"/>
                <a:ea typeface="+mn-ea"/>
                <a:cs typeface="+mn-cs"/>
              </a:rPr>
              <a:t>Knowles, G. (Ed.). (2018). </a:t>
            </a:r>
            <a:r>
              <a:rPr lang="en-US" sz="1100" i="1" kern="1200" dirty="0">
                <a:effectLst/>
                <a:latin typeface="Aptos" panose="020B0004020202020204" pitchFamily="34" charset="0"/>
                <a:ea typeface="+mn-ea"/>
                <a:cs typeface="+mn-cs"/>
              </a:rPr>
              <a:t>Supporting inclusive practice and ensuring opportunity is equal for all</a:t>
            </a:r>
            <a:r>
              <a:rPr lang="en-US" sz="1100" kern="1200" dirty="0">
                <a:effectLst/>
                <a:latin typeface="Aptos" panose="020B0004020202020204" pitchFamily="34" charset="0"/>
                <a:ea typeface="+mn-ea"/>
                <a:cs typeface="+mn-cs"/>
              </a:rPr>
              <a:t> (3</a:t>
            </a:r>
            <a:r>
              <a:rPr lang="en-US" sz="1100" kern="1200" baseline="30000" dirty="0">
                <a:effectLst/>
                <a:latin typeface="Aptos" panose="020B0004020202020204" pitchFamily="34" charset="0"/>
                <a:ea typeface="+mn-ea"/>
                <a:cs typeface="+mn-cs"/>
              </a:rPr>
              <a:t>rd</a:t>
            </a:r>
            <a:r>
              <a:rPr lang="en-US" sz="1100" kern="1200" dirty="0">
                <a:effectLst/>
                <a:latin typeface="Aptos" panose="020B0004020202020204" pitchFamily="34" charset="0"/>
                <a:ea typeface="+mn-ea"/>
                <a:cs typeface="+mn-cs"/>
              </a:rPr>
              <a:t> </a:t>
            </a:r>
            <a:r>
              <a:rPr lang="en-US" sz="1100" kern="1200" dirty="0" err="1">
                <a:effectLst/>
                <a:latin typeface="Aptos" panose="020B0004020202020204" pitchFamily="34" charset="0"/>
                <a:ea typeface="+mn-ea"/>
                <a:cs typeface="+mn-cs"/>
              </a:rPr>
              <a:t>edn</a:t>
            </a:r>
            <a:r>
              <a:rPr lang="en-US" sz="1100" kern="1200" dirty="0">
                <a:effectLst/>
                <a:latin typeface="Aptos" panose="020B0004020202020204" pitchFamily="34" charset="0"/>
                <a:ea typeface="+mn-ea"/>
                <a:cs typeface="+mn-cs"/>
              </a:rPr>
              <a:t>). Routledge.</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88900" indent="0">
              <a:lnSpc>
                <a:spcPct val="90000"/>
              </a:lnSpc>
              <a:spcBef>
                <a:spcPts val="1000"/>
              </a:spcBef>
              <a:spcAft>
                <a:spcPts val="800"/>
              </a:spcAft>
              <a:buNone/>
            </a:pPr>
            <a:r>
              <a:rPr lang="en-GB" sz="1100" kern="1200" dirty="0" err="1">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Likhar</a:t>
            </a:r>
            <a:r>
              <a:rPr lang="en-GB" sz="1100" kern="12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 A, Patil M S (October 08, 2022) ‘Importance of Maternal Nutrition in the First 1,000 Days of Life and Its Effects on Child Development</a:t>
            </a:r>
            <a:r>
              <a:rPr lang="en-GB" sz="1100" i="1" kern="12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 A Narrative Review,</a:t>
            </a:r>
            <a:r>
              <a:rPr lang="en-GB" sz="1100" kern="12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 </a:t>
            </a:r>
            <a:r>
              <a:rPr lang="en-GB" sz="1100" kern="1200" dirty="0" err="1">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Cureus</a:t>
            </a:r>
            <a:r>
              <a:rPr lang="en-GB" sz="1100" kern="12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 14(10) article e30083. Available at: DOI 10.7759/cureus.30083 </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88900" indent="0" algn="ctr">
              <a:lnSpc>
                <a:spcPct val="107000"/>
              </a:lnSpc>
              <a:spcAft>
                <a:spcPts val="800"/>
              </a:spcAft>
              <a:buNone/>
            </a:pPr>
            <a:r>
              <a:rPr lang="en-GB" sz="1100" kern="0" dirty="0">
                <a:effectLst/>
                <a:latin typeface="Aptos" panose="020B0004020202020204" pitchFamily="34" charset="0"/>
                <a:ea typeface="Times New Roman" panose="02020603050405020304" pitchFamily="18" charset="0"/>
                <a:cs typeface="Times New Roman" panose="02020603050405020304" pitchFamily="18" charset="0"/>
              </a:rPr>
              <a:t> </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88900" indent="0" algn="ctr">
              <a:lnSpc>
                <a:spcPct val="107000"/>
              </a:lnSpc>
              <a:spcAft>
                <a:spcPts val="800"/>
              </a:spcAft>
              <a:buNone/>
            </a:pPr>
            <a:r>
              <a:rPr lang="en-GB" sz="1100" kern="0" dirty="0">
                <a:effectLst/>
                <a:latin typeface="Aptos" panose="020B0004020202020204" pitchFamily="34" charset="0"/>
                <a:ea typeface="Times New Roman" panose="02020603050405020304" pitchFamily="18" charset="0"/>
                <a:cs typeface="Arial" panose="020B0604020202020204" pitchFamily="34" charset="0"/>
              </a:rPr>
              <a:t>Lindon, J. (2016) Reflective practice and early years professionalism. (3</a:t>
            </a:r>
            <a:r>
              <a:rPr lang="en-GB" sz="1100" kern="0" baseline="30000" dirty="0">
                <a:effectLst/>
                <a:latin typeface="Aptos" panose="020B0004020202020204" pitchFamily="34" charset="0"/>
                <a:ea typeface="Times New Roman" panose="02020603050405020304" pitchFamily="18" charset="0"/>
                <a:cs typeface="Arial" panose="020B0604020202020204" pitchFamily="34" charset="0"/>
              </a:rPr>
              <a:t>rd</a:t>
            </a:r>
            <a:r>
              <a:rPr lang="en-GB" sz="1100" kern="0" dirty="0">
                <a:effectLst/>
                <a:latin typeface="Aptos" panose="020B0004020202020204" pitchFamily="34" charset="0"/>
                <a:ea typeface="Times New Roman" panose="02020603050405020304" pitchFamily="18" charset="0"/>
                <a:cs typeface="Arial" panose="020B0604020202020204" pitchFamily="34" charset="0"/>
              </a:rPr>
              <a:t> </a:t>
            </a:r>
            <a:r>
              <a:rPr lang="en-GB" sz="1100" kern="0" dirty="0" err="1">
                <a:effectLst/>
                <a:latin typeface="Aptos" panose="020B0004020202020204" pitchFamily="34" charset="0"/>
                <a:ea typeface="Times New Roman" panose="02020603050405020304" pitchFamily="18" charset="0"/>
                <a:cs typeface="Arial" panose="020B0604020202020204" pitchFamily="34" charset="0"/>
              </a:rPr>
              <a:t>edn</a:t>
            </a:r>
            <a:r>
              <a:rPr lang="en-GB" sz="1100" kern="0" dirty="0">
                <a:effectLst/>
                <a:latin typeface="Aptos" panose="020B0004020202020204" pitchFamily="34" charset="0"/>
                <a:ea typeface="Times New Roman" panose="02020603050405020304" pitchFamily="18" charset="0"/>
                <a:cs typeface="Arial" panose="020B0604020202020204" pitchFamily="34" charset="0"/>
              </a:rPr>
              <a:t>) London: Hodder Education</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88900" indent="0" algn="ctr">
              <a:lnSpc>
                <a:spcPct val="107000"/>
              </a:lnSpc>
              <a:spcAft>
                <a:spcPts val="800"/>
              </a:spcAft>
              <a:buNone/>
            </a:pPr>
            <a:r>
              <a:rPr lang="en-GB" sz="1100" kern="0" dirty="0">
                <a:effectLst/>
                <a:latin typeface="Aptos" panose="020B0004020202020204" pitchFamily="34" charset="0"/>
                <a:ea typeface="Times New Roman" panose="02020603050405020304" pitchFamily="18" charset="0"/>
                <a:cs typeface="Arial" panose="020B0604020202020204" pitchFamily="34" charset="0"/>
              </a:rPr>
              <a:t> </a:t>
            </a:r>
            <a:endParaRPr lang="en-GB" sz="1100" kern="100" dirty="0">
              <a:latin typeface="Aptos" panose="020B0004020202020204" pitchFamily="34" charset="0"/>
              <a:ea typeface="Times New Roman" panose="02020603050405020304" pitchFamily="18" charset="0"/>
              <a:cs typeface="Times New Roman" panose="02020603050405020304" pitchFamily="18" charset="0"/>
            </a:endParaRPr>
          </a:p>
          <a:p>
            <a:pPr marL="88900" indent="0" algn="ctr">
              <a:lnSpc>
                <a:spcPct val="107000"/>
              </a:lnSpc>
              <a:spcAft>
                <a:spcPts val="800"/>
              </a:spcAft>
              <a:buNone/>
            </a:pPr>
            <a:r>
              <a:rPr lang="en-US" sz="1100" kern="1200" dirty="0">
                <a:solidFill>
                  <a:srgbClr val="000000"/>
                </a:solidFill>
                <a:effectLst/>
                <a:latin typeface="Aptos" panose="020B0004020202020204" pitchFamily="34" charset="0"/>
                <a:ea typeface="+mn-ea"/>
                <a:cs typeface="+mn-cs"/>
              </a:rPr>
              <a:t>New Zealand Government. (2017). ‘</a:t>
            </a:r>
            <a:r>
              <a:rPr lang="en-US" sz="1100" kern="1200" dirty="0" err="1">
                <a:solidFill>
                  <a:srgbClr val="000000"/>
                </a:solidFill>
                <a:effectLst/>
                <a:latin typeface="Aptos" panose="020B0004020202020204" pitchFamily="34" charset="0"/>
                <a:ea typeface="+mn-ea"/>
                <a:cs typeface="+mn-cs"/>
              </a:rPr>
              <a:t>Te</a:t>
            </a:r>
            <a:r>
              <a:rPr lang="en-US" sz="1100" kern="1200" dirty="0">
                <a:solidFill>
                  <a:srgbClr val="000000"/>
                </a:solidFill>
                <a:effectLst/>
                <a:latin typeface="Aptos" panose="020B0004020202020204" pitchFamily="34" charset="0"/>
                <a:ea typeface="+mn-ea"/>
                <a:cs typeface="+mn-cs"/>
              </a:rPr>
              <a:t> </a:t>
            </a:r>
            <a:r>
              <a:rPr lang="en-US" sz="1100" kern="1200" dirty="0" err="1">
                <a:solidFill>
                  <a:srgbClr val="000000"/>
                </a:solidFill>
                <a:effectLst/>
                <a:latin typeface="Aptos" panose="020B0004020202020204" pitchFamily="34" charset="0"/>
                <a:ea typeface="+mn-ea"/>
                <a:cs typeface="+mn-cs"/>
              </a:rPr>
              <a:t>Whariki</a:t>
            </a:r>
            <a:r>
              <a:rPr lang="en-US" sz="1100" kern="1200" dirty="0">
                <a:solidFill>
                  <a:srgbClr val="000000"/>
                </a:solidFill>
                <a:effectLst/>
                <a:latin typeface="Aptos" panose="020B0004020202020204" pitchFamily="34" charset="0"/>
                <a:ea typeface="+mn-ea"/>
                <a:cs typeface="+mn-cs"/>
              </a:rPr>
              <a:t>’</a:t>
            </a:r>
            <a:r>
              <a:rPr lang="en-US" sz="1100" kern="1200" dirty="0">
                <a:effectLst/>
                <a:latin typeface="Aptos" panose="020B0004020202020204" pitchFamily="34" charset="0"/>
                <a:ea typeface="+mn-ea"/>
                <a:cs typeface="+mn-cs"/>
              </a:rPr>
              <a:t> Available at</a:t>
            </a:r>
            <a:r>
              <a:rPr lang="en-US" sz="1100" kern="1200" dirty="0">
                <a:solidFill>
                  <a:srgbClr val="0000FF"/>
                </a:solidFill>
                <a:effectLst/>
                <a:latin typeface="Aptos" panose="020B0004020202020204" pitchFamily="34" charset="0"/>
                <a:ea typeface="+mn-ea"/>
                <a:cs typeface="+mn-cs"/>
              </a:rPr>
              <a:t> </a:t>
            </a:r>
            <a:r>
              <a:rPr lang="en-US" sz="1100" u="sng" kern="1200" dirty="0">
                <a:solidFill>
                  <a:srgbClr val="0000FF"/>
                </a:solidFill>
                <a:effectLst/>
                <a:latin typeface="Aptos" panose="020B0004020202020204" pitchFamily="34" charset="0"/>
                <a:ea typeface="+mn-ea"/>
                <a:cs typeface="+mn-cs"/>
                <a:hlinkClick r:id="rId6"/>
              </a:rPr>
              <a:t>ELS-Te-Whariki-Early-Childhood-Curriculum-ENG-Web.pdf</a:t>
            </a:r>
            <a:r>
              <a:rPr lang="en-US" sz="1100" kern="1200" dirty="0">
                <a:solidFill>
                  <a:srgbClr val="000000"/>
                </a:solidFill>
                <a:effectLst/>
                <a:latin typeface="Aptos" panose="020B0004020202020204" pitchFamily="34" charset="0"/>
                <a:ea typeface="+mn-ea"/>
                <a:cs typeface="+mn-cs"/>
              </a:rPr>
              <a:t> (Accessed 17</a:t>
            </a:r>
            <a:r>
              <a:rPr lang="en-US" sz="1100" kern="1200" baseline="30000" dirty="0">
                <a:solidFill>
                  <a:srgbClr val="000000"/>
                </a:solidFill>
                <a:effectLst/>
                <a:latin typeface="Aptos" panose="020B0004020202020204" pitchFamily="34" charset="0"/>
                <a:ea typeface="+mn-ea"/>
                <a:cs typeface="+mn-cs"/>
              </a:rPr>
              <a:t>th</a:t>
            </a:r>
            <a:r>
              <a:rPr lang="en-US" sz="1100" kern="1200" dirty="0">
                <a:solidFill>
                  <a:srgbClr val="000000"/>
                </a:solidFill>
                <a:effectLst/>
                <a:latin typeface="Aptos" panose="020B0004020202020204" pitchFamily="34" charset="0"/>
                <a:ea typeface="+mn-ea"/>
                <a:cs typeface="+mn-cs"/>
              </a:rPr>
              <a:t> January 2025) </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88900" indent="0">
              <a:lnSpc>
                <a:spcPts val="1800"/>
              </a:lnSpc>
              <a:spcBef>
                <a:spcPts val="750"/>
              </a:spcBef>
              <a:spcAft>
                <a:spcPts val="800"/>
              </a:spcAft>
              <a:buNone/>
            </a:pPr>
            <a:r>
              <a:rPr lang="en-GB" sz="11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NHS Wales </a:t>
            </a:r>
            <a:r>
              <a:rPr lang="en-GB" sz="1100" u="sng"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hlinkClick r:id="rId7"/>
              </a:rPr>
              <a:t>Overweight and pregnant - NHS</a:t>
            </a:r>
            <a:r>
              <a:rPr lang="en-GB" sz="11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 (Accessed 13</a:t>
            </a:r>
            <a:r>
              <a:rPr lang="en-GB" sz="1100" kern="100" baseline="300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th</a:t>
            </a:r>
            <a:r>
              <a:rPr lang="en-GB" sz="11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 January 2025)</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88900" indent="0">
              <a:lnSpc>
                <a:spcPct val="90000"/>
              </a:lnSpc>
              <a:spcBef>
                <a:spcPts val="1000"/>
              </a:spcBef>
              <a:spcAft>
                <a:spcPts val="800"/>
              </a:spcAft>
              <a:buNone/>
            </a:pPr>
            <a:r>
              <a:rPr lang="en-US" sz="1100" kern="12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NHS Wales. (2023). ‘Your antenatal care’. Available at </a:t>
            </a:r>
            <a:r>
              <a:rPr lang="en-US" sz="1100" u="sng" kern="1200" dirty="0">
                <a:solidFill>
                  <a:srgbClr val="0000FF"/>
                </a:solidFill>
                <a:effectLst/>
                <a:latin typeface="Aptos" panose="020B0004020202020204" pitchFamily="34" charset="0"/>
                <a:ea typeface="Times New Roman" panose="02020603050405020304" pitchFamily="18" charset="0"/>
                <a:cs typeface="Times New Roman" panose="02020603050405020304" pitchFamily="18" charset="0"/>
                <a:hlinkClick r:id="rId8"/>
              </a:rPr>
              <a:t>Your antenatal care – NHS</a:t>
            </a:r>
            <a:r>
              <a:rPr lang="en-US" sz="1100" kern="12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 (Accessed: 9</a:t>
            </a:r>
            <a:r>
              <a:rPr lang="en-US" sz="1100" kern="1200" baseline="300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th</a:t>
            </a:r>
            <a:r>
              <a:rPr lang="en-US" sz="1100" kern="12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 December 2024)</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88900" indent="0" fontAlgn="base">
              <a:lnSpc>
                <a:spcPct val="107000"/>
              </a:lnSpc>
              <a:spcBef>
                <a:spcPts val="800"/>
              </a:spcBef>
              <a:spcAft>
                <a:spcPts val="400"/>
              </a:spcAft>
              <a:buNone/>
            </a:pPr>
            <a:r>
              <a:rPr lang="en-GB" sz="1100" kern="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North Atlantic Books (2025) ‘Developmental Movement in Your Baby’s First Six Months’ Available at </a:t>
            </a:r>
            <a:r>
              <a:rPr lang="en-GB" sz="1100" u="sng" kern="0" dirty="0">
                <a:solidFill>
                  <a:srgbClr val="0F4761"/>
                </a:solidFill>
                <a:effectLst/>
                <a:latin typeface="Aptos" panose="020B0004020202020204" pitchFamily="34" charset="0"/>
                <a:ea typeface="Times New Roman" panose="02020603050405020304" pitchFamily="18" charset="0"/>
                <a:cs typeface="Times New Roman" panose="02020603050405020304" pitchFamily="18" charset="0"/>
                <a:hlinkClick r:id="rId9"/>
              </a:rPr>
              <a:t>https://www.northatlanticbooks.com/blog/developmental-movement-in-your-babys-first-six-months/</a:t>
            </a:r>
            <a:r>
              <a:rPr lang="en-GB" sz="1100" kern="0" dirty="0">
                <a:solidFill>
                  <a:srgbClr val="0F4761"/>
                </a:solidFill>
                <a:effectLst/>
                <a:latin typeface="Aptos" panose="020B0004020202020204" pitchFamily="34" charset="0"/>
                <a:ea typeface="Times New Roman" panose="02020603050405020304" pitchFamily="18" charset="0"/>
                <a:cs typeface="Times New Roman" panose="02020603050405020304" pitchFamily="18" charset="0"/>
              </a:rPr>
              <a:t> (Accessed 15</a:t>
            </a:r>
            <a:r>
              <a:rPr lang="en-GB" sz="1100" kern="0" baseline="30000" dirty="0">
                <a:solidFill>
                  <a:srgbClr val="0F4761"/>
                </a:solidFill>
                <a:effectLst/>
                <a:latin typeface="Aptos" panose="020B0004020202020204" pitchFamily="34" charset="0"/>
                <a:ea typeface="Times New Roman" panose="02020603050405020304" pitchFamily="18" charset="0"/>
                <a:cs typeface="Times New Roman" panose="02020603050405020304" pitchFamily="18" charset="0"/>
              </a:rPr>
              <a:t>th</a:t>
            </a:r>
            <a:r>
              <a:rPr lang="en-GB" sz="1100" kern="0" dirty="0">
                <a:solidFill>
                  <a:srgbClr val="0F4761"/>
                </a:solidFill>
                <a:effectLst/>
                <a:latin typeface="Aptos" panose="020B0004020202020204" pitchFamily="34" charset="0"/>
                <a:ea typeface="Times New Roman" panose="02020603050405020304" pitchFamily="18" charset="0"/>
                <a:cs typeface="Times New Roman" panose="02020603050405020304" pitchFamily="18" charset="0"/>
              </a:rPr>
              <a:t> December 2024)</a:t>
            </a:r>
          </a:p>
          <a:p>
            <a:pPr marL="88900" indent="0" fontAlgn="base">
              <a:lnSpc>
                <a:spcPct val="107000"/>
              </a:lnSpc>
              <a:spcBef>
                <a:spcPts val="800"/>
              </a:spcBef>
              <a:spcAft>
                <a:spcPts val="400"/>
              </a:spcAft>
              <a:buNone/>
            </a:pPr>
            <a:r>
              <a:rPr lang="en-GB" sz="1100" kern="0" dirty="0">
                <a:solidFill>
                  <a:srgbClr val="333333"/>
                </a:solidFill>
                <a:effectLst/>
                <a:latin typeface="Aptos" panose="020B0004020202020204" pitchFamily="34" charset="0"/>
                <a:ea typeface="Times New Roman" panose="02020603050405020304" pitchFamily="18" charset="0"/>
                <a:cs typeface="Open Sans" panose="020B0606030504020204" pitchFamily="34" charset="0"/>
              </a:rPr>
              <a:t>NSPCC (2025) Research and resources. ‘Multi agency working information sharing’ Available at </a:t>
            </a:r>
            <a:r>
              <a:rPr lang="en-GB" sz="1100" u="sng" kern="0" dirty="0">
                <a:solidFill>
                  <a:srgbClr val="000000"/>
                </a:solidFill>
                <a:effectLst/>
                <a:latin typeface="Aptos" panose="020B0004020202020204" pitchFamily="34" charset="0"/>
                <a:ea typeface="Times New Roman" panose="02020603050405020304" pitchFamily="18" charset="0"/>
                <a:cs typeface="Open Sans" panose="020B0606030504020204" pitchFamily="34" charset="0"/>
                <a:hlinkClick r:id="rId10"/>
              </a:rPr>
              <a:t>https://learning.nspcc.org.uk/research-resources/learning-from-case-reviews/multi-agency-working-information-sharing#:~:text=Multi%2Dagency%20working%20and%20information%20sharing%20are%20key,effective%20safeguarding%20and%20child%20protection.&amp;text=Perennial%20issues%20around%20practice%20in,)%202022%2F23%20annual%20report</a:t>
            </a:r>
            <a:r>
              <a:rPr lang="en-GB" sz="1100" kern="0" dirty="0">
                <a:solidFill>
                  <a:srgbClr val="333333"/>
                </a:solidFill>
                <a:effectLst/>
                <a:latin typeface="Aptos" panose="020B0004020202020204" pitchFamily="34" charset="0"/>
                <a:ea typeface="Times New Roman" panose="02020603050405020304" pitchFamily="18" charset="0"/>
                <a:cs typeface="Open Sans" panose="020B0606030504020204" pitchFamily="34" charset="0"/>
              </a:rPr>
              <a:t>. (Accessed on 13</a:t>
            </a:r>
            <a:r>
              <a:rPr lang="en-GB" sz="1100" kern="0" baseline="30000" dirty="0">
                <a:solidFill>
                  <a:srgbClr val="333333"/>
                </a:solidFill>
                <a:effectLst/>
                <a:latin typeface="Aptos" panose="020B0004020202020204" pitchFamily="34" charset="0"/>
                <a:ea typeface="Times New Roman" panose="02020603050405020304" pitchFamily="18" charset="0"/>
                <a:cs typeface="Open Sans" panose="020B0606030504020204" pitchFamily="34" charset="0"/>
              </a:rPr>
              <a:t>th</a:t>
            </a:r>
            <a:r>
              <a:rPr lang="en-GB" sz="1100" kern="0" dirty="0">
                <a:solidFill>
                  <a:srgbClr val="333333"/>
                </a:solidFill>
                <a:effectLst/>
                <a:latin typeface="Aptos" panose="020B0004020202020204" pitchFamily="34" charset="0"/>
                <a:ea typeface="Times New Roman" panose="02020603050405020304" pitchFamily="18" charset="0"/>
                <a:cs typeface="Open Sans" panose="020B0606030504020204" pitchFamily="34" charset="0"/>
              </a:rPr>
              <a:t> January 2025)</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88900" indent="0" fontAlgn="base">
              <a:lnSpc>
                <a:spcPct val="107000"/>
              </a:lnSpc>
              <a:spcBef>
                <a:spcPts val="800"/>
              </a:spcBef>
              <a:spcAft>
                <a:spcPts val="400"/>
              </a:spcAft>
              <a:buNone/>
            </a:pPr>
            <a:endParaRPr lang="en-GB" sz="1200" kern="100" dirty="0">
              <a:solidFill>
                <a:srgbClr val="0F4761"/>
              </a:solidFill>
              <a:effectLst/>
              <a:latin typeface="Aptos Display" panose="020B0004020202020204" pitchFamily="34" charset="0"/>
              <a:ea typeface="Times New Roman" panose="02020603050405020304" pitchFamily="18" charset="0"/>
              <a:cs typeface="Times New Roman" panose="02020603050405020304" pitchFamily="18" charset="0"/>
            </a:endParaRPr>
          </a:p>
          <a:p>
            <a:pPr marL="0" lvl="0" indent="0" algn="l" rtl="0">
              <a:lnSpc>
                <a:spcPct val="115000"/>
              </a:lnSpc>
              <a:spcBef>
                <a:spcPts val="0"/>
              </a:spcBef>
              <a:spcAft>
                <a:spcPts val="0"/>
              </a:spcAft>
              <a:buSzPts val="605"/>
              <a:buNone/>
            </a:pPr>
            <a:endParaRPr sz="2400" dirty="0">
              <a:latin typeface="Shantell Sans ExtraBold"/>
              <a:ea typeface="Shantell Sans ExtraBold"/>
              <a:cs typeface="Shantell Sans ExtraBold"/>
              <a:sym typeface="Shantell Sans ExtraBold"/>
            </a:endParaRPr>
          </a:p>
        </p:txBody>
      </p:sp>
    </p:spTree>
    <p:extLst>
      <p:ext uri="{BB962C8B-B14F-4D97-AF65-F5344CB8AC3E}">
        <p14:creationId xmlns:p14="http://schemas.microsoft.com/office/powerpoint/2010/main" val="105883309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1014">
          <a:extLst>
            <a:ext uri="{FF2B5EF4-FFF2-40B4-BE49-F238E27FC236}">
              <a16:creationId xmlns:a16="http://schemas.microsoft.com/office/drawing/2014/main" id="{BF10609C-5B4A-64B3-6586-DE54012AF4D4}"/>
            </a:ext>
          </a:extLst>
        </p:cNvPr>
        <p:cNvGrpSpPr/>
        <p:nvPr/>
      </p:nvGrpSpPr>
      <p:grpSpPr>
        <a:xfrm>
          <a:off x="0" y="0"/>
          <a:ext cx="0" cy="0"/>
          <a:chOff x="0" y="0"/>
          <a:chExt cx="0" cy="0"/>
        </a:xfrm>
      </p:grpSpPr>
      <p:sp>
        <p:nvSpPr>
          <p:cNvPr id="1015" name="Google Shape;1015;p42">
            <a:extLst>
              <a:ext uri="{FF2B5EF4-FFF2-40B4-BE49-F238E27FC236}">
                <a16:creationId xmlns:a16="http://schemas.microsoft.com/office/drawing/2014/main" id="{A4440D11-CAFF-B6D9-ABC2-43CC7D5BFAEA}"/>
              </a:ext>
            </a:extLst>
          </p:cNvPr>
          <p:cNvSpPr txBox="1">
            <a:spLocks noGrp="1"/>
          </p:cNvSpPr>
          <p:nvPr>
            <p:ph type="title"/>
          </p:nvPr>
        </p:nvSpPr>
        <p:spPr>
          <a:xfrm>
            <a:off x="2931420" y="0"/>
            <a:ext cx="7304700" cy="989400"/>
          </a:xfrm>
          <a:prstGeom prst="rect">
            <a:avLst/>
          </a:prstGeom>
        </p:spPr>
        <p:txBody>
          <a:bodyPr spcFirstLastPara="1" wrap="square" lIns="121900" tIns="121900" rIns="121900" bIns="121900" anchor="t" anchorCtr="0">
            <a:noAutofit/>
          </a:bodyPr>
          <a:lstStyle/>
          <a:p>
            <a:pPr marL="0" lvl="0" indent="0" algn="l" rtl="0">
              <a:spcBef>
                <a:spcPts val="0"/>
              </a:spcBef>
              <a:spcAft>
                <a:spcPts val="0"/>
              </a:spcAft>
              <a:buNone/>
            </a:pPr>
            <a:r>
              <a:rPr lang="en-GB" sz="3600" dirty="0"/>
              <a:t>References</a:t>
            </a:r>
            <a:endParaRPr sz="3600" dirty="0"/>
          </a:p>
        </p:txBody>
      </p:sp>
      <p:sp>
        <p:nvSpPr>
          <p:cNvPr id="1016" name="Google Shape;1016;p42">
            <a:extLst>
              <a:ext uri="{FF2B5EF4-FFF2-40B4-BE49-F238E27FC236}">
                <a16:creationId xmlns:a16="http://schemas.microsoft.com/office/drawing/2014/main" id="{D8088C7C-0F43-198A-9F62-DAE5E3024348}"/>
              </a:ext>
            </a:extLst>
          </p:cNvPr>
          <p:cNvSpPr txBox="1">
            <a:spLocks noGrp="1"/>
          </p:cNvSpPr>
          <p:nvPr>
            <p:ph type="body" idx="1"/>
          </p:nvPr>
        </p:nvSpPr>
        <p:spPr>
          <a:xfrm>
            <a:off x="876300" y="503025"/>
            <a:ext cx="8953500" cy="5582850"/>
          </a:xfrm>
          <a:prstGeom prst="rect">
            <a:avLst/>
          </a:prstGeom>
        </p:spPr>
        <p:txBody>
          <a:bodyPr spcFirstLastPara="1" wrap="square" lIns="121900" tIns="121900" rIns="121900" bIns="121900" anchor="t" anchorCtr="0">
            <a:noAutofit/>
          </a:bodyPr>
          <a:lstStyle/>
          <a:p>
            <a:pPr marL="88900" indent="0">
              <a:lnSpc>
                <a:spcPct val="90000"/>
              </a:lnSpc>
              <a:spcBef>
                <a:spcPts val="1000"/>
              </a:spcBef>
              <a:spcAft>
                <a:spcPts val="800"/>
              </a:spcAft>
              <a:buNone/>
            </a:pPr>
            <a:r>
              <a:rPr lang="en-GB" sz="1100" kern="12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Online Psychology Degree Guide Available at </a:t>
            </a:r>
            <a:r>
              <a:rPr lang="en-GB" sz="1100" u="sng" kern="1200" dirty="0">
                <a:solidFill>
                  <a:srgbClr val="0000FF"/>
                </a:solidFill>
                <a:effectLst/>
                <a:latin typeface="Aptos" panose="020B0004020202020204" pitchFamily="34" charset="0"/>
                <a:ea typeface="Times New Roman" panose="02020603050405020304" pitchFamily="18" charset="0"/>
                <a:cs typeface="Times New Roman" panose="02020603050405020304" pitchFamily="18" charset="0"/>
                <a:hlinkClick r:id="rId3"/>
              </a:rPr>
              <a:t>About Online Psychology Degree Guide</a:t>
            </a:r>
            <a:r>
              <a:rPr lang="en-GB" sz="1100" kern="12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 (Accessed 5</a:t>
            </a:r>
            <a:r>
              <a:rPr lang="en-GB" sz="1100" kern="1200" baseline="300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th</a:t>
            </a:r>
            <a:r>
              <a:rPr lang="en-GB" sz="1100" kern="12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 November 2024) </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88900" indent="0">
              <a:lnSpc>
                <a:spcPct val="90000"/>
              </a:lnSpc>
              <a:spcBef>
                <a:spcPts val="1000"/>
              </a:spcBef>
              <a:spcAft>
                <a:spcPts val="800"/>
              </a:spcAft>
              <a:buNone/>
            </a:pPr>
            <a:r>
              <a:rPr lang="en-GB" sz="1100" kern="0" dirty="0">
                <a:effectLst/>
                <a:latin typeface="Aptos" panose="020B0004020202020204" pitchFamily="34" charset="0"/>
                <a:ea typeface="Times New Roman" panose="02020603050405020304" pitchFamily="18" charset="0"/>
                <a:cs typeface="Times New Roman" panose="02020603050405020304" pitchFamily="18" charset="0"/>
              </a:rPr>
              <a:t> </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88900" indent="0">
              <a:lnSpc>
                <a:spcPct val="90000"/>
              </a:lnSpc>
              <a:spcAft>
                <a:spcPts val="800"/>
              </a:spcAft>
              <a:buNone/>
            </a:pPr>
            <a:r>
              <a:rPr lang="en-US" sz="1100" kern="1200" dirty="0">
                <a:solidFill>
                  <a:srgbClr val="000000"/>
                </a:solidFill>
                <a:effectLst/>
                <a:latin typeface="Aptos" panose="020B0004020202020204" pitchFamily="34" charset="0"/>
                <a:ea typeface="+mn-ea"/>
                <a:cs typeface="+mn-cs"/>
              </a:rPr>
              <a:t>Public Health Wales. (2023). ‘A Public Health Approach to Supporting Parents’. </a:t>
            </a:r>
            <a:r>
              <a:rPr lang="en-US" sz="1100" u="sng" kern="1200" dirty="0" err="1">
                <a:solidFill>
                  <a:srgbClr val="0000FF"/>
                </a:solidFill>
                <a:effectLst/>
                <a:latin typeface="Aptos" panose="020B0004020202020204" pitchFamily="34" charset="0"/>
                <a:ea typeface="+mn-ea"/>
                <a:cs typeface="+mn-cs"/>
                <a:hlinkClick r:id="rId4"/>
              </a:rPr>
              <a:t>phw.nhs.wales</a:t>
            </a:r>
            <a:r>
              <a:rPr lang="en-US" sz="1100" u="sng" kern="1200" dirty="0">
                <a:solidFill>
                  <a:srgbClr val="0000FF"/>
                </a:solidFill>
                <a:effectLst/>
                <a:latin typeface="Aptos" panose="020B0004020202020204" pitchFamily="34" charset="0"/>
                <a:ea typeface="+mn-ea"/>
                <a:cs typeface="+mn-cs"/>
                <a:hlinkClick r:id="rId4"/>
              </a:rPr>
              <a:t>/topics/the-first-1000-days-programme/resources/a-public-health-approach-to-supporting-parents-summary-report/</a:t>
            </a:r>
            <a:r>
              <a:rPr lang="en-US" sz="1100" kern="1200" dirty="0">
                <a:solidFill>
                  <a:srgbClr val="000000"/>
                </a:solidFill>
                <a:effectLst/>
                <a:latin typeface="Aptos" panose="020B0004020202020204" pitchFamily="34" charset="0"/>
                <a:ea typeface="+mn-ea"/>
                <a:cs typeface="+mn-cs"/>
              </a:rPr>
              <a:t> (Accessed 15</a:t>
            </a:r>
            <a:r>
              <a:rPr lang="en-US" sz="1100" kern="1200" baseline="30000" dirty="0">
                <a:solidFill>
                  <a:srgbClr val="000000"/>
                </a:solidFill>
                <a:effectLst/>
                <a:latin typeface="Aptos" panose="020B0004020202020204" pitchFamily="34" charset="0"/>
                <a:ea typeface="+mn-ea"/>
                <a:cs typeface="+mn-cs"/>
              </a:rPr>
              <a:t>th</a:t>
            </a:r>
            <a:r>
              <a:rPr lang="en-US" sz="1100" kern="1200" dirty="0">
                <a:solidFill>
                  <a:srgbClr val="000000"/>
                </a:solidFill>
                <a:effectLst/>
                <a:latin typeface="Aptos" panose="020B0004020202020204" pitchFamily="34" charset="0"/>
                <a:ea typeface="+mn-ea"/>
                <a:cs typeface="+mn-cs"/>
              </a:rPr>
              <a:t> December 2024)</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88900" indent="0">
              <a:lnSpc>
                <a:spcPts val="1800"/>
              </a:lnSpc>
              <a:spcBef>
                <a:spcPts val="750"/>
              </a:spcBef>
              <a:spcAft>
                <a:spcPts val="800"/>
              </a:spcAft>
              <a:buNone/>
            </a:pPr>
            <a:r>
              <a:rPr lang="en-GB" sz="1100" kern="0" spc="-20" dirty="0">
                <a:solidFill>
                  <a:srgbClr val="111111"/>
                </a:solidFill>
                <a:effectLst/>
                <a:latin typeface="Aptos" panose="020B0004020202020204" pitchFamily="34" charset="0"/>
                <a:ea typeface="Times New Roman" panose="02020603050405020304" pitchFamily="18" charset="0"/>
                <a:cs typeface="Times New Roman" panose="02020603050405020304" pitchFamily="18" charset="0"/>
              </a:rPr>
              <a:t>Raising Children Network (2006-2025) Available at </a:t>
            </a:r>
            <a:r>
              <a:rPr lang="en-GB" sz="1100" u="sng" kern="0" spc="-20" dirty="0">
                <a:solidFill>
                  <a:srgbClr val="111111"/>
                </a:solidFill>
                <a:effectLst/>
                <a:latin typeface="Aptos" panose="020B0004020202020204" pitchFamily="34" charset="0"/>
                <a:ea typeface="Times New Roman" panose="02020603050405020304" pitchFamily="18" charset="0"/>
                <a:cs typeface="Times New Roman" panose="02020603050405020304" pitchFamily="18" charset="0"/>
                <a:hlinkClick r:id="rId5"/>
              </a:rPr>
              <a:t>https://raisingchildren.net.au/babies/play-learning/literacy-reading-stories/reading-from-birth</a:t>
            </a:r>
            <a:r>
              <a:rPr lang="en-GB" sz="1100" kern="0" spc="-20" dirty="0">
                <a:solidFill>
                  <a:srgbClr val="111111"/>
                </a:solidFill>
                <a:effectLst/>
                <a:latin typeface="Aptos" panose="020B0004020202020204" pitchFamily="34" charset="0"/>
                <a:ea typeface="Times New Roman" panose="02020603050405020304" pitchFamily="18" charset="0"/>
                <a:cs typeface="Times New Roman" panose="02020603050405020304" pitchFamily="18" charset="0"/>
              </a:rPr>
              <a:t> (Accessed 14th January 2025) </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88900" indent="0">
              <a:lnSpc>
                <a:spcPct val="90000"/>
              </a:lnSpc>
              <a:spcAft>
                <a:spcPts val="800"/>
              </a:spcAft>
              <a:buNone/>
            </a:pPr>
            <a:r>
              <a:rPr lang="en-GB" sz="1100" kern="100" dirty="0">
                <a:effectLst/>
                <a:latin typeface="Aptos" panose="020B0004020202020204" pitchFamily="34" charset="0"/>
                <a:ea typeface="Aptos" panose="020B0004020202020204" pitchFamily="34" charset="0"/>
                <a:cs typeface="Times New Roman" panose="02020603050405020304" pitchFamily="18" charset="0"/>
              </a:rPr>
              <a:t>Rosselli, M., Ardila, A., Matute, E. &amp; Velez-Uribe, I. (2014) </a:t>
            </a:r>
            <a:r>
              <a:rPr lang="en-GB" sz="1100" i="1" kern="100" dirty="0">
                <a:effectLst/>
                <a:latin typeface="Aptos" panose="020B0004020202020204" pitchFamily="34" charset="0"/>
                <a:ea typeface="Aptos" panose="020B0004020202020204" pitchFamily="34" charset="0"/>
                <a:cs typeface="Times New Roman" panose="02020603050405020304" pitchFamily="18" charset="0"/>
              </a:rPr>
              <a:t>Language development across the life span</a:t>
            </a:r>
            <a:r>
              <a:rPr lang="en-GB" sz="1100" kern="100" dirty="0">
                <a:effectLst/>
                <a:latin typeface="Aptos" panose="020B0004020202020204" pitchFamily="34" charset="0"/>
                <a:ea typeface="Aptos" panose="020B0004020202020204" pitchFamily="34" charset="0"/>
                <a:cs typeface="Times New Roman" panose="02020603050405020304" pitchFamily="18" charset="0"/>
              </a:rPr>
              <a:t>. A neuropsychological/Neuroimaging perspective. Neuroscience Journal. Volume 2014.</a:t>
            </a:r>
          </a:p>
          <a:p>
            <a:pPr marL="88900" indent="0">
              <a:lnSpc>
                <a:spcPct val="90000"/>
              </a:lnSpc>
              <a:spcAft>
                <a:spcPts val="800"/>
              </a:spcAft>
              <a:buNone/>
            </a:pPr>
            <a:r>
              <a:rPr lang="en-GB" sz="1100" kern="100" dirty="0">
                <a:effectLst/>
                <a:latin typeface="Aptos" panose="020B0004020202020204" pitchFamily="34" charset="0"/>
                <a:ea typeface="Aptos" panose="020B0004020202020204" pitchFamily="34" charset="0"/>
                <a:cs typeface="Times New Roman" panose="02020603050405020304" pitchFamily="18" charset="0"/>
              </a:rPr>
              <a:t> </a:t>
            </a:r>
          </a:p>
          <a:p>
            <a:pPr marL="88900" indent="0">
              <a:lnSpc>
                <a:spcPct val="107000"/>
              </a:lnSpc>
              <a:spcAft>
                <a:spcPts val="1500"/>
              </a:spcAft>
              <a:buNone/>
            </a:pPr>
            <a:r>
              <a:rPr lang="en-GB" sz="1100" kern="100" spc="-5"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Shonkoff, J.P. et al (2015) </a:t>
            </a:r>
            <a:r>
              <a:rPr lang="en-GB" sz="1100" u="sng" kern="100" spc="-5" dirty="0">
                <a:solidFill>
                  <a:srgbClr val="0000FF"/>
                </a:solidFill>
                <a:effectLst/>
                <a:latin typeface="Aptos" panose="020B0004020202020204" pitchFamily="34" charset="0"/>
                <a:ea typeface="Aptos" panose="020B0004020202020204" pitchFamily="34" charset="0"/>
                <a:cs typeface="Times New Roman" panose="02020603050405020304" pitchFamily="18" charset="0"/>
                <a:hlinkClick r:id="rId6" tooltip="Supportive Relationships and Active Skill-Building"/>
              </a:rPr>
              <a:t>Supportive relationships and active skill-building strengthen the foundations of resilience: working paper 13 (PDF)</a:t>
            </a:r>
            <a:r>
              <a:rPr lang="en-GB" sz="1100" kern="100" spc="-5"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 Cambridge: </a:t>
            </a:r>
            <a:r>
              <a:rPr lang="en-GB" sz="1100" kern="100" spc="-5" dirty="0" err="1">
                <a:solidFill>
                  <a:srgbClr val="000000"/>
                </a:solidFill>
                <a:effectLst/>
                <a:latin typeface="Aptos" panose="020B0004020202020204" pitchFamily="34" charset="0"/>
                <a:ea typeface="Aptos" panose="020B0004020202020204" pitchFamily="34" charset="0"/>
                <a:cs typeface="Times New Roman" panose="02020603050405020304" pitchFamily="18" charset="0"/>
              </a:rPr>
              <a:t>Center</a:t>
            </a:r>
            <a:r>
              <a:rPr lang="en-GB" sz="1100" kern="100" spc="-5"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 on the Developing Child, Harvard University. </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88900" indent="0" algn="ctr">
              <a:lnSpc>
                <a:spcPct val="107000"/>
              </a:lnSpc>
              <a:spcAft>
                <a:spcPts val="800"/>
              </a:spcAft>
              <a:buNone/>
            </a:pPr>
            <a:r>
              <a:rPr lang="en-GB" sz="1100" kern="0" spc="-5" dirty="0">
                <a:solidFill>
                  <a:srgbClr val="000000"/>
                </a:solidFill>
                <a:effectLst/>
                <a:latin typeface="Aptos" panose="020B0004020202020204" pitchFamily="34" charset="0"/>
                <a:ea typeface="Times New Roman" panose="02020603050405020304" pitchFamily="18" charset="0"/>
                <a:cs typeface="Arial" panose="020B0604020202020204" pitchFamily="34" charset="0"/>
              </a:rPr>
              <a:t>Unicef (2016) </a:t>
            </a:r>
            <a:r>
              <a:rPr lang="en-GB" sz="1100" i="1" kern="0" spc="-5" dirty="0">
                <a:solidFill>
                  <a:srgbClr val="000000"/>
                </a:solidFill>
                <a:effectLst/>
                <a:latin typeface="Aptos" panose="020B0004020202020204" pitchFamily="34" charset="0"/>
                <a:ea typeface="Times New Roman" panose="02020603050405020304" pitchFamily="18" charset="0"/>
                <a:cs typeface="Arial" panose="020B0604020202020204" pitchFamily="34" charset="0"/>
              </a:rPr>
              <a:t>Children’s Rights. </a:t>
            </a:r>
            <a:r>
              <a:rPr lang="en-GB" sz="1100" kern="0" spc="-5" dirty="0">
                <a:solidFill>
                  <a:srgbClr val="000000"/>
                </a:solidFill>
                <a:effectLst/>
                <a:latin typeface="Aptos" panose="020B0004020202020204" pitchFamily="34" charset="0"/>
                <a:ea typeface="Times New Roman" panose="02020603050405020304" pitchFamily="18" charset="0"/>
                <a:cs typeface="Arial" panose="020B0604020202020204" pitchFamily="34" charset="0"/>
              </a:rPr>
              <a:t>Available at</a:t>
            </a:r>
            <a:r>
              <a:rPr lang="en-GB" sz="1100" kern="0" spc="-5" dirty="0">
                <a:solidFill>
                  <a:srgbClr val="0000FF"/>
                </a:solidFill>
                <a:effectLst/>
                <a:latin typeface="Aptos" panose="020B0004020202020204" pitchFamily="34" charset="0"/>
                <a:ea typeface="Times New Roman" panose="02020603050405020304" pitchFamily="18" charset="0"/>
                <a:cs typeface="Arial" panose="020B0604020202020204" pitchFamily="34" charset="0"/>
              </a:rPr>
              <a:t> </a:t>
            </a:r>
            <a:r>
              <a:rPr lang="en-GB" sz="1100" u="sng" kern="0" spc="-5" dirty="0">
                <a:solidFill>
                  <a:srgbClr val="0000FF"/>
                </a:solidFill>
                <a:effectLst/>
                <a:latin typeface="Aptos" panose="020B0004020202020204" pitchFamily="34" charset="0"/>
                <a:ea typeface="Times New Roman" panose="02020603050405020304" pitchFamily="18" charset="0"/>
                <a:cs typeface="Arial" panose="020B0604020202020204" pitchFamily="34" charset="0"/>
                <a:hlinkClick r:id="rId7"/>
              </a:rPr>
              <a:t>https://www.unicef.org.uk/what-we-do/un-convention-child-rights/</a:t>
            </a:r>
            <a:r>
              <a:rPr lang="en-GB" sz="1100" kern="0" spc="-5" dirty="0">
                <a:solidFill>
                  <a:srgbClr val="000000"/>
                </a:solidFill>
                <a:effectLst/>
                <a:latin typeface="Aptos" panose="020B0004020202020204" pitchFamily="34" charset="0"/>
                <a:ea typeface="Times New Roman" panose="02020603050405020304" pitchFamily="18" charset="0"/>
                <a:cs typeface="Arial" panose="020B0604020202020204" pitchFamily="34" charset="0"/>
              </a:rPr>
              <a:t> (Accessed 23</a:t>
            </a:r>
            <a:r>
              <a:rPr lang="en-GB" sz="1100" kern="0" spc="-5" baseline="30000" dirty="0">
                <a:solidFill>
                  <a:srgbClr val="000000"/>
                </a:solidFill>
                <a:effectLst/>
                <a:latin typeface="Aptos" panose="020B0004020202020204" pitchFamily="34" charset="0"/>
                <a:ea typeface="Times New Roman" panose="02020603050405020304" pitchFamily="18" charset="0"/>
                <a:cs typeface="Arial" panose="020B0604020202020204" pitchFamily="34" charset="0"/>
              </a:rPr>
              <a:t>rd</a:t>
            </a:r>
            <a:r>
              <a:rPr lang="en-GB" sz="1100" kern="0" spc="-5" dirty="0">
                <a:solidFill>
                  <a:srgbClr val="000000"/>
                </a:solidFill>
                <a:effectLst/>
                <a:latin typeface="Aptos" panose="020B0004020202020204" pitchFamily="34" charset="0"/>
                <a:ea typeface="Times New Roman" panose="02020603050405020304" pitchFamily="18" charset="0"/>
                <a:cs typeface="Arial" panose="020B0604020202020204" pitchFamily="34" charset="0"/>
              </a:rPr>
              <a:t> November 2024)</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88900" indent="0" algn="ctr">
              <a:lnSpc>
                <a:spcPct val="107000"/>
              </a:lnSpc>
              <a:spcAft>
                <a:spcPts val="800"/>
              </a:spcAft>
              <a:buNone/>
            </a:pPr>
            <a:r>
              <a:rPr lang="en-GB" sz="1100" kern="0" spc="-5" dirty="0">
                <a:solidFill>
                  <a:srgbClr val="000000"/>
                </a:solidFill>
                <a:effectLst/>
                <a:latin typeface="Aptos" panose="020B0004020202020204" pitchFamily="34" charset="0"/>
                <a:ea typeface="Times New Roman" panose="02020603050405020304" pitchFamily="18" charset="0"/>
                <a:cs typeface="Arial" panose="020B0604020202020204" pitchFamily="34" charset="0"/>
              </a:rPr>
              <a:t> </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88900" indent="0">
              <a:lnSpc>
                <a:spcPct val="90000"/>
              </a:lnSpc>
              <a:spcAft>
                <a:spcPts val="800"/>
              </a:spcAft>
              <a:buNone/>
            </a:pPr>
            <a:r>
              <a:rPr lang="en-US" sz="1100" kern="1200" dirty="0">
                <a:solidFill>
                  <a:srgbClr val="000000"/>
                </a:solidFill>
                <a:effectLst/>
                <a:latin typeface="Aptos" panose="020B0004020202020204" pitchFamily="34" charset="0"/>
                <a:ea typeface="+mn-ea"/>
                <a:cs typeface="+mn-cs"/>
              </a:rPr>
              <a:t>Welsh Assembly Government (2007) Department for Education Lifelong Learning and Skills. ‘Parents and Parental responsibility’ Available at </a:t>
            </a:r>
            <a:r>
              <a:rPr lang="en-US" sz="1100" u="sng" kern="1200" dirty="0">
                <a:solidFill>
                  <a:srgbClr val="000000"/>
                </a:solidFill>
                <a:effectLst/>
                <a:latin typeface="Aptos" panose="020B0004020202020204" pitchFamily="34" charset="0"/>
                <a:ea typeface="+mn-ea"/>
                <a:cs typeface="+mn-cs"/>
                <a:hlinkClick r:id="rId8"/>
              </a:rPr>
              <a:t>https://www.gov.wales/sites/default/files/publications/2018-05/parent-and-parental-responsibility-guidance-for-schools-en.pdf</a:t>
            </a:r>
            <a:r>
              <a:rPr lang="en-US" sz="1100" kern="1200" dirty="0">
                <a:solidFill>
                  <a:srgbClr val="000000"/>
                </a:solidFill>
                <a:effectLst/>
                <a:latin typeface="Aptos" panose="020B0004020202020204" pitchFamily="34" charset="0"/>
                <a:ea typeface="+mn-ea"/>
                <a:cs typeface="+mn-cs"/>
              </a:rPr>
              <a:t> (Accessed 11th January 2025)</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88900" indent="0">
              <a:lnSpc>
                <a:spcPct val="90000"/>
              </a:lnSpc>
              <a:spcAft>
                <a:spcPts val="800"/>
              </a:spcAft>
              <a:buNone/>
            </a:pPr>
            <a:r>
              <a:rPr lang="en-US" sz="1100" kern="1200" dirty="0">
                <a:solidFill>
                  <a:srgbClr val="000000"/>
                </a:solidFill>
                <a:effectLst/>
                <a:latin typeface="Aptos" panose="020B0004020202020204" pitchFamily="34" charset="0"/>
                <a:ea typeface="+mn-ea"/>
                <a:cs typeface="+mn-cs"/>
              </a:rPr>
              <a:t> </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88900" indent="0">
              <a:lnSpc>
                <a:spcPct val="90000"/>
              </a:lnSpc>
              <a:spcAft>
                <a:spcPts val="800"/>
              </a:spcAft>
              <a:buNone/>
            </a:pPr>
            <a:r>
              <a:rPr lang="en-GB" sz="1100" kern="1200" dirty="0">
                <a:solidFill>
                  <a:srgbClr val="000000"/>
                </a:solidFill>
                <a:effectLst/>
                <a:latin typeface="Aptos" panose="020B0004020202020204" pitchFamily="34" charset="0"/>
                <a:ea typeface="+mn-ea"/>
                <a:cs typeface="+mn-cs"/>
              </a:rPr>
              <a:t>Welsh Government. (2022). ‘A curriculum for funded non-maintained nursery settings. </a:t>
            </a:r>
            <a:r>
              <a:rPr lang="en-US" sz="1100" u="sng" kern="1200" dirty="0">
                <a:solidFill>
                  <a:srgbClr val="0000FF"/>
                </a:solidFill>
                <a:effectLst/>
                <a:latin typeface="Aptos" panose="020B0004020202020204" pitchFamily="34" charset="0"/>
                <a:ea typeface="+mn-ea"/>
                <a:cs typeface="+mn-cs"/>
                <a:hlinkClick r:id="rId9"/>
              </a:rPr>
              <a:t>A curriculum for funded non-maintained nursery settings</a:t>
            </a:r>
            <a:r>
              <a:rPr lang="en-US" sz="1100" kern="1200" dirty="0">
                <a:solidFill>
                  <a:srgbClr val="0000FF"/>
                </a:solidFill>
                <a:effectLst/>
                <a:latin typeface="Aptos" panose="020B0004020202020204" pitchFamily="34" charset="0"/>
                <a:ea typeface="+mn-ea"/>
                <a:cs typeface="+mn-cs"/>
              </a:rPr>
              <a:t> </a:t>
            </a:r>
            <a:r>
              <a:rPr lang="en-US" sz="1100" kern="1200" dirty="0">
                <a:solidFill>
                  <a:srgbClr val="000000"/>
                </a:solidFill>
                <a:effectLst/>
                <a:latin typeface="Aptos" panose="020B0004020202020204" pitchFamily="34" charset="0"/>
                <a:ea typeface="+mn-ea"/>
                <a:cs typeface="+mn-cs"/>
              </a:rPr>
              <a:t>(Accessed 16</a:t>
            </a:r>
            <a:r>
              <a:rPr lang="en-US" sz="1100" kern="1200" baseline="30000" dirty="0">
                <a:solidFill>
                  <a:srgbClr val="000000"/>
                </a:solidFill>
                <a:effectLst/>
                <a:latin typeface="Aptos" panose="020B0004020202020204" pitchFamily="34" charset="0"/>
                <a:ea typeface="+mn-ea"/>
                <a:cs typeface="+mn-cs"/>
              </a:rPr>
              <a:t>th</a:t>
            </a:r>
            <a:r>
              <a:rPr lang="en-US" sz="1100" kern="1200" dirty="0">
                <a:solidFill>
                  <a:srgbClr val="000000"/>
                </a:solidFill>
                <a:effectLst/>
                <a:latin typeface="Aptos" panose="020B0004020202020204" pitchFamily="34" charset="0"/>
                <a:ea typeface="+mn-ea"/>
                <a:cs typeface="+mn-cs"/>
              </a:rPr>
              <a:t> January 2025) </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88900" indent="0">
              <a:lnSpc>
                <a:spcPts val="1800"/>
              </a:lnSpc>
              <a:spcBef>
                <a:spcPts val="750"/>
              </a:spcBef>
              <a:spcAft>
                <a:spcPts val="800"/>
              </a:spcAft>
              <a:buNone/>
            </a:pPr>
            <a:r>
              <a:rPr lang="en-GB" sz="1100" u="sng"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hlinkClick r:id="rId10"/>
              </a:rPr>
              <a:t>Why Is Domestic Abuse So Prevalent During Pregnancy? - For Baby's Sake</a:t>
            </a:r>
            <a:r>
              <a:rPr lang="en-GB" sz="11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 (Accessed 13</a:t>
            </a:r>
            <a:r>
              <a:rPr lang="en-GB" sz="1100" kern="100" baseline="300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th</a:t>
            </a:r>
            <a:r>
              <a:rPr lang="en-GB" sz="11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 January 2025)</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88900" indent="0">
              <a:lnSpc>
                <a:spcPct val="90000"/>
              </a:lnSpc>
              <a:spcAft>
                <a:spcPts val="800"/>
              </a:spcAft>
              <a:buNone/>
            </a:pPr>
            <a:r>
              <a:rPr lang="en-GB" sz="1100" kern="0" dirty="0">
                <a:effectLst/>
                <a:latin typeface="Aptos" panose="020B0004020202020204" pitchFamily="34" charset="0"/>
                <a:ea typeface="Times New Roman" panose="02020603050405020304" pitchFamily="18" charset="0"/>
                <a:cs typeface="Times New Roman" panose="02020603050405020304" pitchFamily="18" charset="0"/>
              </a:rPr>
              <a:t>Wiggin, S (2015) ‘Opening Doors Opening Books’ available at </a:t>
            </a:r>
            <a:r>
              <a:rPr lang="en-GB" sz="1100" u="sng" kern="0" dirty="0">
                <a:solidFill>
                  <a:srgbClr val="0000FF"/>
                </a:solidFill>
                <a:effectLst/>
                <a:latin typeface="Aptos" panose="020B0004020202020204" pitchFamily="34" charset="0"/>
                <a:ea typeface="Times New Roman" panose="02020603050405020304" pitchFamily="18" charset="0"/>
                <a:cs typeface="Times New Roman" panose="02020603050405020304" pitchFamily="18" charset="0"/>
                <a:hlinkClick r:id="rId11"/>
              </a:rPr>
              <a:t>https://www.earlyyears.wales/sites/default/files/opening-doors-opening-books-smalltalk-spr16.pdf</a:t>
            </a:r>
            <a:r>
              <a:rPr lang="en-GB" sz="1100" kern="0" dirty="0">
                <a:effectLst/>
                <a:latin typeface="Aptos" panose="020B0004020202020204" pitchFamily="34" charset="0"/>
                <a:ea typeface="Times New Roman" panose="02020603050405020304" pitchFamily="18" charset="0"/>
                <a:cs typeface="Times New Roman" panose="02020603050405020304" pitchFamily="18" charset="0"/>
              </a:rPr>
              <a:t> (Accessed 15th January 2025)</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gn="l">
              <a:buSzPts val="605"/>
              <a:buNone/>
            </a:pPr>
            <a:endParaRPr sz="2400" dirty="0">
              <a:latin typeface="Shantell Sans ExtraBold"/>
              <a:ea typeface="Shantell Sans ExtraBold"/>
              <a:cs typeface="Shantell Sans ExtraBold"/>
              <a:sym typeface="Shantell Sans ExtraBold"/>
            </a:endParaRPr>
          </a:p>
        </p:txBody>
      </p:sp>
    </p:spTree>
    <p:extLst>
      <p:ext uri="{BB962C8B-B14F-4D97-AF65-F5344CB8AC3E}">
        <p14:creationId xmlns:p14="http://schemas.microsoft.com/office/powerpoint/2010/main" val="3575728952"/>
      </p:ext>
    </p:extLst>
  </p:cSld>
  <p:clrMapOvr>
    <a:masterClrMapping/>
  </p:clrMapOvr>
</p:sld>
</file>

<file path=ppt/theme/theme1.xml><?xml version="1.0" encoding="utf-8"?>
<a:theme xmlns:a="http://schemas.openxmlformats.org/drawingml/2006/main" name="SlidesMania Template">
  <a:themeElements>
    <a:clrScheme name="Simple Light">
      <a:dk1>
        <a:srgbClr val="D8542C"/>
      </a:dk1>
      <a:lt1>
        <a:srgbClr val="FAEADE"/>
      </a:lt1>
      <a:dk2>
        <a:srgbClr val="000000"/>
      </a:dk2>
      <a:lt2>
        <a:srgbClr val="EEEEEE"/>
      </a:lt2>
      <a:accent1>
        <a:srgbClr val="FF7449"/>
      </a:accent1>
      <a:accent2>
        <a:srgbClr val="FFB446"/>
      </a:accent2>
      <a:accent3>
        <a:srgbClr val="5EBEB4"/>
      </a:accent3>
      <a:accent4>
        <a:srgbClr val="F5DBC5"/>
      </a:accent4>
      <a:accent5>
        <a:srgbClr val="FFFFFF"/>
      </a:accent5>
      <a:accent6>
        <a:srgbClr val="FFFFFF"/>
      </a:accent6>
      <a:hlink>
        <a:srgbClr val="3D9E94"/>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1F7458E840C6B047B5EFB5697021D434" ma:contentTypeVersion="14" ma:contentTypeDescription="Create a new document." ma:contentTypeScope="" ma:versionID="957aeb69c3a9617236b002a5c16d64e2">
  <xsd:schema xmlns:xsd="http://www.w3.org/2001/XMLSchema" xmlns:xs="http://www.w3.org/2001/XMLSchema" xmlns:p="http://schemas.microsoft.com/office/2006/metadata/properties" xmlns:ns3="fd942740-7611-4d35-9068-5e9dead63072" xmlns:ns4="f9aca678-420c-4c92-af1f-12c653c07207" targetNamespace="http://schemas.microsoft.com/office/2006/metadata/properties" ma:root="true" ma:fieldsID="a1c169fd88d79d7de1e9b3616acec0db" ns3:_="" ns4:_="">
    <xsd:import namespace="fd942740-7611-4d35-9068-5e9dead63072"/>
    <xsd:import namespace="f9aca678-420c-4c92-af1f-12c653c07207"/>
    <xsd:element name="properties">
      <xsd:complexType>
        <xsd:sequence>
          <xsd:element name="documentManagement">
            <xsd:complexType>
              <xsd:all>
                <xsd:element ref="ns3:_activity" minOccurs="0"/>
                <xsd:element ref="ns4:SharedWithUsers" minOccurs="0"/>
                <xsd:element ref="ns4:SharedWithDetails" minOccurs="0"/>
                <xsd:element ref="ns4:SharingHintHash" minOccurs="0"/>
                <xsd:element ref="ns3:MediaServiceMetadata" minOccurs="0"/>
                <xsd:element ref="ns3:MediaServiceFastMetadata" minOccurs="0"/>
                <xsd:element ref="ns3:MediaServiceObjectDetectorVersions" minOccurs="0"/>
                <xsd:element ref="ns3:MediaServiceAutoTags" minOccurs="0"/>
                <xsd:element ref="ns3:MediaServiceOCR" minOccurs="0"/>
                <xsd:element ref="ns3:MediaServiceGenerationTime" minOccurs="0"/>
                <xsd:element ref="ns3:MediaServiceEventHashCode" minOccurs="0"/>
                <xsd:element ref="ns3:MediaServiceSearchProperties" minOccurs="0"/>
                <xsd:element ref="ns3:MediaServiceDateTaken"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d942740-7611-4d35-9068-5e9dead63072" elementFormDefault="qualified">
    <xsd:import namespace="http://schemas.microsoft.com/office/2006/documentManagement/types"/>
    <xsd:import namespace="http://schemas.microsoft.com/office/infopath/2007/PartnerControls"/>
    <xsd:element name="_activity" ma:index="8" nillable="true" ma:displayName="_activity" ma:hidden="true" ma:internalName="_activity">
      <xsd:simpleType>
        <xsd:restriction base="dms:Note"/>
      </xsd:simpleType>
    </xsd:element>
    <xsd:element name="MediaServiceMetadata" ma:index="12" nillable="true" ma:displayName="MediaServiceMetadata" ma:hidden="true" ma:internalName="MediaServiceMetadata" ma:readOnly="true">
      <xsd:simpleType>
        <xsd:restriction base="dms:Note"/>
      </xsd:simpleType>
    </xsd:element>
    <xsd:element name="MediaServiceFastMetadata" ma:index="13" nillable="true" ma:displayName="MediaServiceFastMetadata" ma:hidden="true" ma:internalName="MediaServiceFastMetadata" ma:readOnly="true">
      <xsd:simpleType>
        <xsd:restriction base="dms:Note"/>
      </xsd:simpleType>
    </xsd:element>
    <xsd:element name="MediaServiceObjectDetectorVersions" ma:index="14" nillable="true" ma:displayName="MediaServiceObjectDetectorVersions" ma:hidden="true" ma:indexed="true" ma:internalName="MediaServiceObjectDetectorVersions" ma:readOnly="true">
      <xsd:simpleType>
        <xsd:restriction base="dms:Text"/>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SearchProperties" ma:index="19" nillable="true" ma:displayName="MediaServiceSearchProperties" ma:hidden="true" ma:internalName="MediaServiceSearchProperties" ma:readOnly="true">
      <xsd:simpleType>
        <xsd:restriction base="dms:Note"/>
      </xsd:simpleType>
    </xsd:element>
    <xsd:element name="MediaServiceDateTaken" ma:index="20" nillable="true" ma:displayName="MediaServiceDateTaken" ma:hidden="true" ma:indexed="true" ma:internalName="MediaServiceDateTaken" ma:readOnly="true">
      <xsd:simpleType>
        <xsd:restriction base="dms:Text"/>
      </xsd:simpleType>
    </xsd:element>
    <xsd:element name="MediaServiceSystemTags" ma:index="21"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f9aca678-420c-4c92-af1f-12c653c07207" elementFormDefault="qualified">
    <xsd:import namespace="http://schemas.microsoft.com/office/2006/documentManagement/types"/>
    <xsd:import namespace="http://schemas.microsoft.com/office/infopath/2007/PartnerControls"/>
    <xsd:element name="SharedWithUsers" ma:index="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0" nillable="true" ma:displayName="Shared With Details" ma:internalName="SharedWithDetails" ma:readOnly="true">
      <xsd:simpleType>
        <xsd:restriction base="dms:Note">
          <xsd:maxLength value="255"/>
        </xsd:restriction>
      </xsd:simpleType>
    </xsd:element>
    <xsd:element name="SharingHintHash" ma:index="11"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fd942740-7611-4d35-9068-5e9dead63072" xsi:nil="true"/>
  </documentManagement>
</p:properties>
</file>

<file path=customXml/itemProps1.xml><?xml version="1.0" encoding="utf-8"?>
<ds:datastoreItem xmlns:ds="http://schemas.openxmlformats.org/officeDocument/2006/customXml" ds:itemID="{AE52DCE6-B256-44F3-8EBF-693EED1A6B19}">
  <ds:schemaRefs>
    <ds:schemaRef ds:uri="http://schemas.microsoft.com/sharepoint/v3/contenttype/forms"/>
  </ds:schemaRefs>
</ds:datastoreItem>
</file>

<file path=customXml/itemProps2.xml><?xml version="1.0" encoding="utf-8"?>
<ds:datastoreItem xmlns:ds="http://schemas.openxmlformats.org/officeDocument/2006/customXml" ds:itemID="{4921278A-A610-4A84-A81D-78A0F8F66E0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d942740-7611-4d35-9068-5e9dead63072"/>
    <ds:schemaRef ds:uri="f9aca678-420c-4c92-af1f-12c653c0720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568A904-DB37-4ECC-9FD8-96A8F9CEB981}">
  <ds:schemaRefs>
    <ds:schemaRef ds:uri="http://www.w3.org/XML/1998/namespace"/>
    <ds:schemaRef ds:uri="http://purl.org/dc/elements/1.1/"/>
    <ds:schemaRef ds:uri="f9aca678-420c-4c92-af1f-12c653c07207"/>
    <ds:schemaRef ds:uri="http://purl.org/dc/dcmitype/"/>
    <ds:schemaRef ds:uri="http://schemas.microsoft.com/office/infopath/2007/PartnerControls"/>
    <ds:schemaRef ds:uri="http://schemas.openxmlformats.org/package/2006/metadata/core-properties"/>
    <ds:schemaRef ds:uri="http://schemas.microsoft.com/office/2006/documentManagement/types"/>
    <ds:schemaRef ds:uri="http://purl.org/dc/terms/"/>
    <ds:schemaRef ds:uri="fd942740-7611-4d35-9068-5e9dead63072"/>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
  <TotalTime>17187</TotalTime>
  <Words>5219</Words>
  <Application>Microsoft Office PowerPoint</Application>
  <PresentationFormat>Widescreen</PresentationFormat>
  <Paragraphs>145</Paragraphs>
  <Slides>25</Slides>
  <Notes>25</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25</vt:i4>
      </vt:variant>
    </vt:vector>
  </HeadingPairs>
  <TitlesOfParts>
    <vt:vector size="33" baseType="lpstr">
      <vt:lpstr>Shantell Sans</vt:lpstr>
      <vt:lpstr>Calibri</vt:lpstr>
      <vt:lpstr>Aptos</vt:lpstr>
      <vt:lpstr>Shantell Sans ExtraBold</vt:lpstr>
      <vt:lpstr>Arial</vt:lpstr>
      <vt:lpstr>Times New Roman</vt:lpstr>
      <vt:lpstr>Aptos Display</vt:lpstr>
      <vt:lpstr>SlidesMania Template</vt:lpstr>
      <vt:lpstr>The First 1000 days</vt:lpstr>
      <vt:lpstr>Table of contents.</vt:lpstr>
      <vt:lpstr>What are the first 1000 days?</vt:lpstr>
      <vt:lpstr>Why is it important?</vt:lpstr>
      <vt:lpstr> Caregiving</vt:lpstr>
      <vt:lpstr>What is exceptional caregiving?</vt:lpstr>
      <vt:lpstr>Why is it important?</vt:lpstr>
      <vt:lpstr>Why is it important?</vt:lpstr>
      <vt:lpstr>Kinaesthesia</vt:lpstr>
      <vt:lpstr>What are the challenges in  providing high quality care?</vt:lpstr>
      <vt:lpstr>Professional partnerships </vt:lpstr>
      <vt:lpstr>What is the role of an Early Years practitioner in supporting children in the first 1000 days?</vt:lpstr>
      <vt:lpstr>What is the role of an Early Years practitioner in supporting families and caregivers in the first 1000 days?</vt:lpstr>
      <vt:lpstr>Why is it important to work in partnership?</vt:lpstr>
      <vt:lpstr>Maternal factors and support strategies available</vt:lpstr>
      <vt:lpstr>Activities that provide meaningful learning</vt:lpstr>
      <vt:lpstr>Activities to support development in the first 1000 days </vt:lpstr>
      <vt:lpstr>Activities to support development in the first 1000 days </vt:lpstr>
      <vt:lpstr>Activities to support development in the first 1000 days </vt:lpstr>
      <vt:lpstr>International Approaches</vt:lpstr>
      <vt:lpstr>International Approaches</vt:lpstr>
      <vt:lpstr>PowerPoint Presentation</vt:lpstr>
      <vt:lpstr>References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Bobbie-Jayne Rees (Dyffryn Taf)</cp:lastModifiedBy>
  <cp:revision>4</cp:revision>
  <dcterms:modified xsi:type="dcterms:W3CDTF">2025-01-19T17:02:05Z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0x0101001F7458E840C6B047B5EFB5697021D434</vt:lpwstr>
  </property>
</Properties>
</file>