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webextensions/webextension1.xml" ContentType="application/vnd.ms-office.webextension+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2" r:id="rId1"/>
    <p:sldMasterId id="2147483674" r:id="rId2"/>
    <p:sldMasterId id="2147483686" r:id="rId3"/>
  </p:sldMasterIdLst>
  <p:notesMasterIdLst>
    <p:notesMasterId r:id="rId43"/>
  </p:notesMasterIdLst>
  <p:sldIdLst>
    <p:sldId id="652" r:id="rId4"/>
    <p:sldId id="672" r:id="rId5"/>
    <p:sldId id="668" r:id="rId6"/>
    <p:sldId id="669" r:id="rId7"/>
    <p:sldId id="257" r:id="rId8"/>
    <p:sldId id="260" r:id="rId9"/>
    <p:sldId id="653" r:id="rId10"/>
    <p:sldId id="666" r:id="rId11"/>
    <p:sldId id="261" r:id="rId12"/>
    <p:sldId id="654" r:id="rId13"/>
    <p:sldId id="263" r:id="rId14"/>
    <p:sldId id="673" r:id="rId15"/>
    <p:sldId id="262" r:id="rId16"/>
    <p:sldId id="265" r:id="rId17"/>
    <p:sldId id="268" r:id="rId18"/>
    <p:sldId id="667" r:id="rId19"/>
    <p:sldId id="267" r:id="rId20"/>
    <p:sldId id="663" r:id="rId21"/>
    <p:sldId id="259" r:id="rId22"/>
    <p:sldId id="258" r:id="rId23"/>
    <p:sldId id="269" r:id="rId24"/>
    <p:sldId id="655" r:id="rId25"/>
    <p:sldId id="664" r:id="rId26"/>
    <p:sldId id="272" r:id="rId27"/>
    <p:sldId id="656" r:id="rId28"/>
    <p:sldId id="270" r:id="rId29"/>
    <p:sldId id="271" r:id="rId30"/>
    <p:sldId id="273" r:id="rId31"/>
    <p:sldId id="275" r:id="rId32"/>
    <p:sldId id="670" r:id="rId33"/>
    <p:sldId id="274" r:id="rId34"/>
    <p:sldId id="278" r:id="rId35"/>
    <p:sldId id="276" r:id="rId36"/>
    <p:sldId id="277" r:id="rId37"/>
    <p:sldId id="279" r:id="rId38"/>
    <p:sldId id="280" r:id="rId39"/>
    <p:sldId id="657" r:id="rId40"/>
    <p:sldId id="671" r:id="rId41"/>
    <p:sldId id="658"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519D182-6573-4363-8AD6-B3B3D03A51DA}" v="45" dt="2023-08-27T14:12:32.0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944" autoAdjust="0"/>
    <p:restoredTop sz="76851" autoAdjust="0"/>
  </p:normalViewPr>
  <p:slideViewPr>
    <p:cSldViewPr snapToGrid="0">
      <p:cViewPr varScale="1">
        <p:scale>
          <a:sx n="87" d="100"/>
          <a:sy n="87" d="100"/>
        </p:scale>
        <p:origin x="100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tableStyles" Target="tableStyle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microsoft.com/office/2015/10/relationships/revisionInfo" Target="revisionInfo.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notesMaster" Target="notesMasters/notesMaster1.xml"/><Relationship Id="rId48" Type="http://schemas.microsoft.com/office/2016/11/relationships/changesInfo" Target="changesInfos/changesInfo1.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theme" Target="theme/theme1.xml"/><Relationship Id="rId20" Type="http://schemas.openxmlformats.org/officeDocument/2006/relationships/slide" Target="slides/slide17.xml"/><Relationship Id="rId41" Type="http://schemas.openxmlformats.org/officeDocument/2006/relationships/slide" Target="slides/slide38.xml"/><Relationship Id="rId1" Type="http://schemas.openxmlformats.org/officeDocument/2006/relationships/slideMaster" Target="slideMasters/slideMaster1.xml"/><Relationship Id="rId6"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uel D'Elia" userId="e67deb3f-fa6e-45a8-840c-faac27a62e35" providerId="ADAL" clId="{B519D182-6573-4363-8AD6-B3B3D03A51DA}"/>
    <pc:docChg chg="undo redo custSel addSld delSld modSld sldOrd">
      <pc:chgData name="Samuel D'Elia" userId="e67deb3f-fa6e-45a8-840c-faac27a62e35" providerId="ADAL" clId="{B519D182-6573-4363-8AD6-B3B3D03A51DA}" dt="2023-08-27T14:15:04.821" v="4292" actId="20577"/>
      <pc:docMkLst>
        <pc:docMk/>
      </pc:docMkLst>
      <pc:sldChg chg="addSp modSp mod modNotesTx">
        <pc:chgData name="Samuel D'Elia" userId="e67deb3f-fa6e-45a8-840c-faac27a62e35" providerId="ADAL" clId="{B519D182-6573-4363-8AD6-B3B3D03A51DA}" dt="2023-08-27T13:09:08.685" v="567" actId="14100"/>
        <pc:sldMkLst>
          <pc:docMk/>
          <pc:sldMk cId="3591258512" sldId="257"/>
        </pc:sldMkLst>
        <pc:cxnChg chg="add mod">
          <ac:chgData name="Samuel D'Elia" userId="e67deb3f-fa6e-45a8-840c-faac27a62e35" providerId="ADAL" clId="{B519D182-6573-4363-8AD6-B3B3D03A51DA}" dt="2023-08-27T13:09:08.685" v="567" actId="14100"/>
          <ac:cxnSpMkLst>
            <pc:docMk/>
            <pc:sldMk cId="3591258512" sldId="257"/>
            <ac:cxnSpMk id="4" creationId="{A139BC37-4441-7DB6-0BBF-C4F6A01EC61E}"/>
          </ac:cxnSpMkLst>
        </pc:cxnChg>
      </pc:sldChg>
      <pc:sldChg chg="modNotesTx">
        <pc:chgData name="Samuel D'Elia" userId="e67deb3f-fa6e-45a8-840c-faac27a62e35" providerId="ADAL" clId="{B519D182-6573-4363-8AD6-B3B3D03A51DA}" dt="2023-08-27T13:49:12.860" v="3218" actId="20577"/>
        <pc:sldMkLst>
          <pc:docMk/>
          <pc:sldMk cId="2399643533" sldId="259"/>
        </pc:sldMkLst>
      </pc:sldChg>
      <pc:sldChg chg="modSp mod modNotesTx">
        <pc:chgData name="Samuel D'Elia" userId="e67deb3f-fa6e-45a8-840c-faac27a62e35" providerId="ADAL" clId="{B519D182-6573-4363-8AD6-B3B3D03A51DA}" dt="2023-08-27T13:09:22.204" v="568" actId="20577"/>
        <pc:sldMkLst>
          <pc:docMk/>
          <pc:sldMk cId="2231507747" sldId="260"/>
        </pc:sldMkLst>
        <pc:spChg chg="mod">
          <ac:chgData name="Samuel D'Elia" userId="e67deb3f-fa6e-45a8-840c-faac27a62e35" providerId="ADAL" clId="{B519D182-6573-4363-8AD6-B3B3D03A51DA}" dt="2023-08-27T13:09:22.204" v="568" actId="20577"/>
          <ac:spMkLst>
            <pc:docMk/>
            <pc:sldMk cId="2231507747" sldId="260"/>
            <ac:spMk id="3" creationId="{589707A3-AB47-DA32-228F-2AD9B8F82940}"/>
          </ac:spMkLst>
        </pc:spChg>
      </pc:sldChg>
      <pc:sldChg chg="modSp mod modNotesTx">
        <pc:chgData name="Samuel D'Elia" userId="e67deb3f-fa6e-45a8-840c-faac27a62e35" providerId="ADAL" clId="{B519D182-6573-4363-8AD6-B3B3D03A51DA}" dt="2023-08-27T13:31:43.454" v="1660" actId="15"/>
        <pc:sldMkLst>
          <pc:docMk/>
          <pc:sldMk cId="1568099636" sldId="261"/>
        </pc:sldMkLst>
        <pc:spChg chg="mod">
          <ac:chgData name="Samuel D'Elia" userId="e67deb3f-fa6e-45a8-840c-faac27a62e35" providerId="ADAL" clId="{B519D182-6573-4363-8AD6-B3B3D03A51DA}" dt="2023-08-27T13:13:14.314" v="600" actId="20577"/>
          <ac:spMkLst>
            <pc:docMk/>
            <pc:sldMk cId="1568099636" sldId="261"/>
            <ac:spMk id="2" creationId="{036E9816-34A7-7EE1-E312-3D156CD17765}"/>
          </ac:spMkLst>
        </pc:spChg>
        <pc:spChg chg="mod">
          <ac:chgData name="Samuel D'Elia" userId="e67deb3f-fa6e-45a8-840c-faac27a62e35" providerId="ADAL" clId="{B519D182-6573-4363-8AD6-B3B3D03A51DA}" dt="2023-08-27T13:31:43.454" v="1660" actId="15"/>
          <ac:spMkLst>
            <pc:docMk/>
            <pc:sldMk cId="1568099636" sldId="261"/>
            <ac:spMk id="3" creationId="{589707A3-AB47-DA32-228F-2AD9B8F82940}"/>
          </ac:spMkLst>
        </pc:spChg>
      </pc:sldChg>
      <pc:sldChg chg="modSp mod">
        <pc:chgData name="Samuel D'Elia" userId="e67deb3f-fa6e-45a8-840c-faac27a62e35" providerId="ADAL" clId="{B519D182-6573-4363-8AD6-B3B3D03A51DA}" dt="2023-08-27T13:34:37.010" v="1757" actId="20577"/>
        <pc:sldMkLst>
          <pc:docMk/>
          <pc:sldMk cId="3132620287" sldId="262"/>
        </pc:sldMkLst>
        <pc:spChg chg="mod">
          <ac:chgData name="Samuel D'Elia" userId="e67deb3f-fa6e-45a8-840c-faac27a62e35" providerId="ADAL" clId="{B519D182-6573-4363-8AD6-B3B3D03A51DA}" dt="2023-08-27T13:26:13.332" v="1248"/>
          <ac:spMkLst>
            <pc:docMk/>
            <pc:sldMk cId="3132620287" sldId="262"/>
            <ac:spMk id="2" creationId="{036E9816-34A7-7EE1-E312-3D156CD17765}"/>
          </ac:spMkLst>
        </pc:spChg>
        <pc:spChg chg="mod">
          <ac:chgData name="Samuel D'Elia" userId="e67deb3f-fa6e-45a8-840c-faac27a62e35" providerId="ADAL" clId="{B519D182-6573-4363-8AD6-B3B3D03A51DA}" dt="2023-08-27T13:34:37.010" v="1757" actId="20577"/>
          <ac:spMkLst>
            <pc:docMk/>
            <pc:sldMk cId="3132620287" sldId="262"/>
            <ac:spMk id="3" creationId="{589707A3-AB47-DA32-228F-2AD9B8F82940}"/>
          </ac:spMkLst>
        </pc:spChg>
      </pc:sldChg>
      <pc:sldChg chg="modSp mod">
        <pc:chgData name="Samuel D'Elia" userId="e67deb3f-fa6e-45a8-840c-faac27a62e35" providerId="ADAL" clId="{B519D182-6573-4363-8AD6-B3B3D03A51DA}" dt="2023-08-27T13:32:25.177" v="1673" actId="20577"/>
        <pc:sldMkLst>
          <pc:docMk/>
          <pc:sldMk cId="2549726918" sldId="263"/>
        </pc:sldMkLst>
        <pc:spChg chg="mod">
          <ac:chgData name="Samuel D'Elia" userId="e67deb3f-fa6e-45a8-840c-faac27a62e35" providerId="ADAL" clId="{B519D182-6573-4363-8AD6-B3B3D03A51DA}" dt="2023-08-27T13:26:05.579" v="1246"/>
          <ac:spMkLst>
            <pc:docMk/>
            <pc:sldMk cId="2549726918" sldId="263"/>
            <ac:spMk id="2" creationId="{036E9816-34A7-7EE1-E312-3D156CD17765}"/>
          </ac:spMkLst>
        </pc:spChg>
        <pc:spChg chg="mod">
          <ac:chgData name="Samuel D'Elia" userId="e67deb3f-fa6e-45a8-840c-faac27a62e35" providerId="ADAL" clId="{B519D182-6573-4363-8AD6-B3B3D03A51DA}" dt="2023-08-27T13:32:25.177" v="1673" actId="20577"/>
          <ac:spMkLst>
            <pc:docMk/>
            <pc:sldMk cId="2549726918" sldId="263"/>
            <ac:spMk id="3" creationId="{589707A3-AB47-DA32-228F-2AD9B8F82940}"/>
          </ac:spMkLst>
        </pc:spChg>
      </pc:sldChg>
      <pc:sldChg chg="modSp mod">
        <pc:chgData name="Samuel D'Elia" userId="e67deb3f-fa6e-45a8-840c-faac27a62e35" providerId="ADAL" clId="{B519D182-6573-4363-8AD6-B3B3D03A51DA}" dt="2023-08-27T13:35:01.514" v="1782" actId="20577"/>
        <pc:sldMkLst>
          <pc:docMk/>
          <pc:sldMk cId="1543949157" sldId="265"/>
        </pc:sldMkLst>
        <pc:spChg chg="mod">
          <ac:chgData name="Samuel D'Elia" userId="e67deb3f-fa6e-45a8-840c-faac27a62e35" providerId="ADAL" clId="{B519D182-6573-4363-8AD6-B3B3D03A51DA}" dt="2023-08-27T13:35:01.514" v="1782" actId="20577"/>
          <ac:spMkLst>
            <pc:docMk/>
            <pc:sldMk cId="1543949157" sldId="265"/>
            <ac:spMk id="3" creationId="{2B81E456-A862-74A7-3D1E-396B592CADA3}"/>
          </ac:spMkLst>
        </pc:spChg>
      </pc:sldChg>
      <pc:sldChg chg="modNotesTx">
        <pc:chgData name="Samuel D'Elia" userId="e67deb3f-fa6e-45a8-840c-faac27a62e35" providerId="ADAL" clId="{B519D182-6573-4363-8AD6-B3B3D03A51DA}" dt="2023-08-27T13:45:20.071" v="2667" actId="114"/>
        <pc:sldMkLst>
          <pc:docMk/>
          <pc:sldMk cId="2476145842" sldId="267"/>
        </pc:sldMkLst>
      </pc:sldChg>
      <pc:sldChg chg="addSp delSp modSp mod setFolMasterAnim modAnim modNotesTx">
        <pc:chgData name="Samuel D'Elia" userId="e67deb3f-fa6e-45a8-840c-faac27a62e35" providerId="ADAL" clId="{B519D182-6573-4363-8AD6-B3B3D03A51DA}" dt="2023-08-27T13:42:49.834" v="2282" actId="20577"/>
        <pc:sldMkLst>
          <pc:docMk/>
          <pc:sldMk cId="2669221402" sldId="268"/>
        </pc:sldMkLst>
        <pc:spChg chg="add del mod">
          <ac:chgData name="Samuel D'Elia" userId="e67deb3f-fa6e-45a8-840c-faac27a62e35" providerId="ADAL" clId="{B519D182-6573-4363-8AD6-B3B3D03A51DA}" dt="2023-08-27T13:36:25.087" v="1791" actId="478"/>
          <ac:spMkLst>
            <pc:docMk/>
            <pc:sldMk cId="2669221402" sldId="268"/>
            <ac:spMk id="4" creationId="{4E4B1AA6-1F92-1E58-90AB-0B060BD5A746}"/>
          </ac:spMkLst>
        </pc:spChg>
      </pc:sldChg>
      <pc:sldChg chg="modNotesTx">
        <pc:chgData name="Samuel D'Elia" userId="e67deb3f-fa6e-45a8-840c-faac27a62e35" providerId="ADAL" clId="{B519D182-6573-4363-8AD6-B3B3D03A51DA}" dt="2023-08-27T13:52:51.046" v="3265"/>
        <pc:sldMkLst>
          <pc:docMk/>
          <pc:sldMk cId="12263797" sldId="270"/>
        </pc:sldMkLst>
      </pc:sldChg>
      <pc:sldChg chg="setFolMasterAnim modAnim">
        <pc:chgData name="Samuel D'Elia" userId="e67deb3f-fa6e-45a8-840c-faac27a62e35" providerId="ADAL" clId="{B519D182-6573-4363-8AD6-B3B3D03A51DA}" dt="2023-08-27T13:51:57.577" v="3225"/>
        <pc:sldMkLst>
          <pc:docMk/>
          <pc:sldMk cId="799577895" sldId="271"/>
        </pc:sldMkLst>
      </pc:sldChg>
      <pc:sldChg chg="modNotesTx">
        <pc:chgData name="Samuel D'Elia" userId="e67deb3f-fa6e-45a8-840c-faac27a62e35" providerId="ADAL" clId="{B519D182-6573-4363-8AD6-B3B3D03A51DA}" dt="2023-08-27T13:54:10.655" v="3503" actId="20577"/>
        <pc:sldMkLst>
          <pc:docMk/>
          <pc:sldMk cId="4020502248" sldId="273"/>
        </pc:sldMkLst>
      </pc:sldChg>
      <pc:sldChg chg="modSp mod">
        <pc:chgData name="Samuel D'Elia" userId="e67deb3f-fa6e-45a8-840c-faac27a62e35" providerId="ADAL" clId="{B519D182-6573-4363-8AD6-B3B3D03A51DA}" dt="2023-08-27T14:02:31.790" v="3844" actId="20577"/>
        <pc:sldMkLst>
          <pc:docMk/>
          <pc:sldMk cId="3830466735" sldId="274"/>
        </pc:sldMkLst>
        <pc:spChg chg="mod">
          <ac:chgData name="Samuel D'Elia" userId="e67deb3f-fa6e-45a8-840c-faac27a62e35" providerId="ADAL" clId="{B519D182-6573-4363-8AD6-B3B3D03A51DA}" dt="2023-08-27T14:02:31.790" v="3844" actId="20577"/>
          <ac:spMkLst>
            <pc:docMk/>
            <pc:sldMk cId="3830466735" sldId="274"/>
            <ac:spMk id="3" creationId="{D7D5FF15-AF5A-7E96-AC2F-141EE3DC7C1D}"/>
          </ac:spMkLst>
        </pc:spChg>
      </pc:sldChg>
      <pc:sldChg chg="addSp modSp mod">
        <pc:chgData name="Samuel D'Elia" userId="e67deb3f-fa6e-45a8-840c-faac27a62e35" providerId="ADAL" clId="{B519D182-6573-4363-8AD6-B3B3D03A51DA}" dt="2023-08-27T14:01:20.839" v="3829" actId="14861"/>
        <pc:sldMkLst>
          <pc:docMk/>
          <pc:sldMk cId="1369174962" sldId="275"/>
        </pc:sldMkLst>
        <pc:spChg chg="mod">
          <ac:chgData name="Samuel D'Elia" userId="e67deb3f-fa6e-45a8-840c-faac27a62e35" providerId="ADAL" clId="{B519D182-6573-4363-8AD6-B3B3D03A51DA}" dt="2023-08-27T13:58:20.376" v="3823" actId="14100"/>
          <ac:spMkLst>
            <pc:docMk/>
            <pc:sldMk cId="1369174962" sldId="275"/>
            <ac:spMk id="2" creationId="{92F38C7E-B3F4-AA3E-B497-C11A643C7D66}"/>
          </ac:spMkLst>
        </pc:spChg>
        <pc:spChg chg="mod">
          <ac:chgData name="Samuel D'Elia" userId="e67deb3f-fa6e-45a8-840c-faac27a62e35" providerId="ADAL" clId="{B519D182-6573-4363-8AD6-B3B3D03A51DA}" dt="2023-08-27T13:58:10.680" v="3821" actId="1076"/>
          <ac:spMkLst>
            <pc:docMk/>
            <pc:sldMk cId="1369174962" sldId="275"/>
            <ac:spMk id="3" creationId="{C19ACDC4-DD58-976B-0076-4173BC3E9BD2}"/>
          </ac:spMkLst>
        </pc:spChg>
        <pc:picChg chg="mod">
          <ac:chgData name="Samuel D'Elia" userId="e67deb3f-fa6e-45a8-840c-faac27a62e35" providerId="ADAL" clId="{B519D182-6573-4363-8AD6-B3B3D03A51DA}" dt="2023-08-27T13:55:48.672" v="3552" actId="1076"/>
          <ac:picMkLst>
            <pc:docMk/>
            <pc:sldMk cId="1369174962" sldId="275"/>
            <ac:picMk id="6" creationId="{50965C85-97CF-1EB4-5421-020ECBAA3345}"/>
          </ac:picMkLst>
        </pc:picChg>
        <pc:picChg chg="add mod">
          <ac:chgData name="Samuel D'Elia" userId="e67deb3f-fa6e-45a8-840c-faac27a62e35" providerId="ADAL" clId="{B519D182-6573-4363-8AD6-B3B3D03A51DA}" dt="2023-08-27T14:01:20.839" v="3829" actId="14861"/>
          <ac:picMkLst>
            <pc:docMk/>
            <pc:sldMk cId="1369174962" sldId="275"/>
            <ac:picMk id="7" creationId="{F486A12D-C123-EEED-8044-3E987E5FE1AE}"/>
          </ac:picMkLst>
        </pc:picChg>
      </pc:sldChg>
      <pc:sldChg chg="modSp mod">
        <pc:chgData name="Samuel D'Elia" userId="e67deb3f-fa6e-45a8-840c-faac27a62e35" providerId="ADAL" clId="{B519D182-6573-4363-8AD6-B3B3D03A51DA}" dt="2023-08-27T14:12:32.055" v="4201" actId="14100"/>
        <pc:sldMkLst>
          <pc:docMk/>
          <pc:sldMk cId="432761689" sldId="276"/>
        </pc:sldMkLst>
        <pc:spChg chg="mod">
          <ac:chgData name="Samuel D'Elia" userId="e67deb3f-fa6e-45a8-840c-faac27a62e35" providerId="ADAL" clId="{B519D182-6573-4363-8AD6-B3B3D03A51DA}" dt="2023-08-27T14:12:32.055" v="4201" actId="14100"/>
          <ac:spMkLst>
            <pc:docMk/>
            <pc:sldMk cId="432761689" sldId="276"/>
            <ac:spMk id="3" creationId="{B318E433-D457-A1F5-E71F-E282AFDEC0A9}"/>
          </ac:spMkLst>
        </pc:spChg>
      </pc:sldChg>
      <pc:sldChg chg="modSp mod">
        <pc:chgData name="Samuel D'Elia" userId="e67deb3f-fa6e-45a8-840c-faac27a62e35" providerId="ADAL" clId="{B519D182-6573-4363-8AD6-B3B3D03A51DA}" dt="2023-08-27T14:14:03.994" v="4256" actId="20577"/>
        <pc:sldMkLst>
          <pc:docMk/>
          <pc:sldMk cId="4169876420" sldId="277"/>
        </pc:sldMkLst>
        <pc:spChg chg="mod">
          <ac:chgData name="Samuel D'Elia" userId="e67deb3f-fa6e-45a8-840c-faac27a62e35" providerId="ADAL" clId="{B519D182-6573-4363-8AD6-B3B3D03A51DA}" dt="2023-08-27T14:14:03.994" v="4256" actId="20577"/>
          <ac:spMkLst>
            <pc:docMk/>
            <pc:sldMk cId="4169876420" sldId="277"/>
            <ac:spMk id="3" creationId="{B318E433-D457-A1F5-E71F-E282AFDEC0A9}"/>
          </ac:spMkLst>
        </pc:spChg>
      </pc:sldChg>
      <pc:sldChg chg="modSp mod">
        <pc:chgData name="Samuel D'Elia" userId="e67deb3f-fa6e-45a8-840c-faac27a62e35" providerId="ADAL" clId="{B519D182-6573-4363-8AD6-B3B3D03A51DA}" dt="2023-08-27T14:04:06.277" v="3899" actId="20577"/>
        <pc:sldMkLst>
          <pc:docMk/>
          <pc:sldMk cId="381872103" sldId="278"/>
        </pc:sldMkLst>
        <pc:spChg chg="mod">
          <ac:chgData name="Samuel D'Elia" userId="e67deb3f-fa6e-45a8-840c-faac27a62e35" providerId="ADAL" clId="{B519D182-6573-4363-8AD6-B3B3D03A51DA}" dt="2023-08-27T14:04:06.277" v="3899" actId="20577"/>
          <ac:spMkLst>
            <pc:docMk/>
            <pc:sldMk cId="381872103" sldId="278"/>
            <ac:spMk id="3" creationId="{B318E433-D457-A1F5-E71F-E282AFDEC0A9}"/>
          </ac:spMkLst>
        </pc:spChg>
      </pc:sldChg>
      <pc:sldChg chg="modNotesTx">
        <pc:chgData name="Samuel D'Elia" userId="e67deb3f-fa6e-45a8-840c-faac27a62e35" providerId="ADAL" clId="{B519D182-6573-4363-8AD6-B3B3D03A51DA}" dt="2023-08-27T13:04:46.403" v="296" actId="20577"/>
        <pc:sldMkLst>
          <pc:docMk/>
          <pc:sldMk cId="2836054511" sldId="652"/>
        </pc:sldMkLst>
      </pc:sldChg>
      <pc:sldChg chg="modSp mod">
        <pc:chgData name="Samuel D'Elia" userId="e67deb3f-fa6e-45a8-840c-faac27a62e35" providerId="ADAL" clId="{B519D182-6573-4363-8AD6-B3B3D03A51DA}" dt="2023-08-27T13:09:47.246" v="578" actId="20577"/>
        <pc:sldMkLst>
          <pc:docMk/>
          <pc:sldMk cId="2791987385" sldId="653"/>
        </pc:sldMkLst>
        <pc:spChg chg="mod">
          <ac:chgData name="Samuel D'Elia" userId="e67deb3f-fa6e-45a8-840c-faac27a62e35" providerId="ADAL" clId="{B519D182-6573-4363-8AD6-B3B3D03A51DA}" dt="2023-08-27T13:09:47.246" v="578" actId="20577"/>
          <ac:spMkLst>
            <pc:docMk/>
            <pc:sldMk cId="2791987385" sldId="653"/>
            <ac:spMk id="3" creationId="{589707A3-AB47-DA32-228F-2AD9B8F82940}"/>
          </ac:spMkLst>
        </pc:spChg>
      </pc:sldChg>
      <pc:sldChg chg="modSp mod modNotesTx">
        <pc:chgData name="Samuel D'Elia" userId="e67deb3f-fa6e-45a8-840c-faac27a62e35" providerId="ADAL" clId="{B519D182-6573-4363-8AD6-B3B3D03A51DA}" dt="2023-08-27T13:31:53.021" v="1663" actId="403"/>
        <pc:sldMkLst>
          <pc:docMk/>
          <pc:sldMk cId="2047946267" sldId="654"/>
        </pc:sldMkLst>
        <pc:spChg chg="mod">
          <ac:chgData name="Samuel D'Elia" userId="e67deb3f-fa6e-45a8-840c-faac27a62e35" providerId="ADAL" clId="{B519D182-6573-4363-8AD6-B3B3D03A51DA}" dt="2023-08-27T13:26:02.200" v="1245"/>
          <ac:spMkLst>
            <pc:docMk/>
            <pc:sldMk cId="2047946267" sldId="654"/>
            <ac:spMk id="2" creationId="{036E9816-34A7-7EE1-E312-3D156CD17765}"/>
          </ac:spMkLst>
        </pc:spChg>
        <pc:spChg chg="mod">
          <ac:chgData name="Samuel D'Elia" userId="e67deb3f-fa6e-45a8-840c-faac27a62e35" providerId="ADAL" clId="{B519D182-6573-4363-8AD6-B3B3D03A51DA}" dt="2023-08-27T13:31:53.021" v="1663" actId="403"/>
          <ac:spMkLst>
            <pc:docMk/>
            <pc:sldMk cId="2047946267" sldId="654"/>
            <ac:spMk id="3" creationId="{589707A3-AB47-DA32-228F-2AD9B8F82940}"/>
          </ac:spMkLst>
        </pc:spChg>
      </pc:sldChg>
      <pc:sldChg chg="modSp mod">
        <pc:chgData name="Samuel D'Elia" userId="e67deb3f-fa6e-45a8-840c-faac27a62e35" providerId="ADAL" clId="{B519D182-6573-4363-8AD6-B3B3D03A51DA}" dt="2023-08-27T14:15:04.821" v="4292" actId="20577"/>
        <pc:sldMkLst>
          <pc:docMk/>
          <pc:sldMk cId="312010194" sldId="657"/>
        </pc:sldMkLst>
        <pc:spChg chg="mod">
          <ac:chgData name="Samuel D'Elia" userId="e67deb3f-fa6e-45a8-840c-faac27a62e35" providerId="ADAL" clId="{B519D182-6573-4363-8AD6-B3B3D03A51DA}" dt="2023-08-27T14:14:43.188" v="4284" actId="20577"/>
          <ac:spMkLst>
            <pc:docMk/>
            <pc:sldMk cId="312010194" sldId="657"/>
            <ac:spMk id="2" creationId="{0ADEF805-A54C-093C-AF3D-1227F86B1BD9}"/>
          </ac:spMkLst>
        </pc:spChg>
        <pc:spChg chg="mod">
          <ac:chgData name="Samuel D'Elia" userId="e67deb3f-fa6e-45a8-840c-faac27a62e35" providerId="ADAL" clId="{B519D182-6573-4363-8AD6-B3B3D03A51DA}" dt="2023-08-27T14:15:04.821" v="4292" actId="20577"/>
          <ac:spMkLst>
            <pc:docMk/>
            <pc:sldMk cId="312010194" sldId="657"/>
            <ac:spMk id="3" creationId="{B6917CFC-041D-B29C-99BE-C53914BAC2B5}"/>
          </ac:spMkLst>
        </pc:spChg>
      </pc:sldChg>
      <pc:sldChg chg="ord">
        <pc:chgData name="Samuel D'Elia" userId="e67deb3f-fa6e-45a8-840c-faac27a62e35" providerId="ADAL" clId="{B519D182-6573-4363-8AD6-B3B3D03A51DA}" dt="2023-08-27T13:26:48.629" v="1250"/>
        <pc:sldMkLst>
          <pc:docMk/>
          <pc:sldMk cId="1096667676" sldId="666"/>
        </pc:sldMkLst>
      </pc:sldChg>
      <pc:sldChg chg="add del">
        <pc:chgData name="Samuel D'Elia" userId="e67deb3f-fa6e-45a8-840c-faac27a62e35" providerId="ADAL" clId="{B519D182-6573-4363-8AD6-B3B3D03A51DA}" dt="2023-08-27T13:07:08.923" v="457"/>
        <pc:sldMkLst>
          <pc:docMk/>
          <pc:sldMk cId="1775165894" sldId="672"/>
        </pc:sldMkLst>
      </pc:sldChg>
      <pc:sldChg chg="modSp add mod">
        <pc:chgData name="Samuel D'Elia" userId="e67deb3f-fa6e-45a8-840c-faac27a62e35" providerId="ADAL" clId="{B519D182-6573-4363-8AD6-B3B3D03A51DA}" dt="2023-08-27T13:33:33.695" v="1724" actId="2711"/>
        <pc:sldMkLst>
          <pc:docMk/>
          <pc:sldMk cId="1753439334" sldId="673"/>
        </pc:sldMkLst>
        <pc:spChg chg="mod">
          <ac:chgData name="Samuel D'Elia" userId="e67deb3f-fa6e-45a8-840c-faac27a62e35" providerId="ADAL" clId="{B519D182-6573-4363-8AD6-B3B3D03A51DA}" dt="2023-08-27T13:26:09.188" v="1247"/>
          <ac:spMkLst>
            <pc:docMk/>
            <pc:sldMk cId="1753439334" sldId="673"/>
            <ac:spMk id="2" creationId="{036E9816-34A7-7EE1-E312-3D156CD17765}"/>
          </ac:spMkLst>
        </pc:spChg>
        <pc:spChg chg="mod">
          <ac:chgData name="Samuel D'Elia" userId="e67deb3f-fa6e-45a8-840c-faac27a62e35" providerId="ADAL" clId="{B519D182-6573-4363-8AD6-B3B3D03A51DA}" dt="2023-08-27T13:33:33.695" v="1724" actId="2711"/>
          <ac:spMkLst>
            <pc:docMk/>
            <pc:sldMk cId="1753439334" sldId="673"/>
            <ac:spMk id="3" creationId="{589707A3-AB47-DA32-228F-2AD9B8F82940}"/>
          </ac:spMkLst>
        </pc:spChg>
      </pc:sldChg>
      <pc:sldChg chg="new del">
        <pc:chgData name="Samuel D'Elia" userId="e67deb3f-fa6e-45a8-840c-faac27a62e35" providerId="ADAL" clId="{B519D182-6573-4363-8AD6-B3B3D03A51DA}" dt="2023-08-27T13:55:12.863" v="3547" actId="47"/>
        <pc:sldMkLst>
          <pc:docMk/>
          <pc:sldMk cId="462683054" sldId="674"/>
        </pc:sldMkLst>
      </pc:sldChg>
      <pc:sldChg chg="del">
        <pc:chgData name="Samuel D'Elia" userId="e67deb3f-fa6e-45a8-840c-faac27a62e35" providerId="ADAL" clId="{B519D182-6573-4363-8AD6-B3B3D03A51DA}" dt="2023-08-27T13:55:38.567" v="3549"/>
        <pc:sldMkLst>
          <pc:docMk/>
          <pc:sldMk cId="1855879494" sldId="674"/>
        </pc:sldMkLst>
      </pc:sldChg>
      <pc:sldChg chg="del">
        <pc:chgData name="Samuel D'Elia" userId="e67deb3f-fa6e-45a8-840c-faac27a62e35" providerId="ADAL" clId="{B519D182-6573-4363-8AD6-B3B3D03A51DA}" dt="2023-08-27T13:55:26.801" v="3548"/>
        <pc:sldMkLst>
          <pc:docMk/>
          <pc:sldMk cId="3076898688" sldId="674"/>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022F97-CA1F-4113-BCCD-5BC8505502C0}"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EF4E3EB-083E-4601-84DB-5B329088E0C9}">
      <dgm:prSet/>
      <dgm:spPr/>
      <dgm:t>
        <a:bodyPr/>
        <a:lstStyle/>
        <a:p>
          <a:pPr>
            <a:lnSpc>
              <a:spcPct val="100000"/>
            </a:lnSpc>
          </a:pPr>
          <a:r>
            <a:rPr lang="en-GB" dirty="0"/>
            <a:t>If a word appears </a:t>
          </a:r>
          <a:r>
            <a:rPr lang="en-GB" u="sng" dirty="0"/>
            <a:t>underlined</a:t>
          </a:r>
          <a:r>
            <a:rPr lang="en-GB" dirty="0"/>
            <a:t>, it means there is a link to another resource or activity, for example, a dictionary definition.</a:t>
          </a:r>
          <a:endParaRPr lang="en-US" dirty="0"/>
        </a:p>
      </dgm:t>
    </dgm:pt>
    <dgm:pt modelId="{9C7479D2-591B-4481-B745-75FD224D263E}" type="parTrans" cxnId="{009C70CE-13A0-47A8-BEBB-6DFFE62FEAA1}">
      <dgm:prSet/>
      <dgm:spPr/>
      <dgm:t>
        <a:bodyPr/>
        <a:lstStyle/>
        <a:p>
          <a:endParaRPr lang="en-US"/>
        </a:p>
      </dgm:t>
    </dgm:pt>
    <dgm:pt modelId="{FB518BD1-1AF8-4FCB-B89B-C14430968C13}" type="sibTrans" cxnId="{009C70CE-13A0-47A8-BEBB-6DFFE62FEAA1}">
      <dgm:prSet/>
      <dgm:spPr/>
      <dgm:t>
        <a:bodyPr/>
        <a:lstStyle/>
        <a:p>
          <a:endParaRPr lang="en-US"/>
        </a:p>
      </dgm:t>
    </dgm:pt>
    <dgm:pt modelId="{4C035CBF-D7F0-4895-912A-718FE1C2D2CB}">
      <dgm:prSet/>
      <dgm:spPr/>
      <dgm:t>
        <a:bodyPr/>
        <a:lstStyle/>
        <a:p>
          <a:pPr>
            <a:lnSpc>
              <a:spcPct val="100000"/>
            </a:lnSpc>
          </a:pPr>
          <a:r>
            <a:rPr lang="en-GB" dirty="0"/>
            <a:t>If a word appears in </a:t>
          </a:r>
          <a:r>
            <a:rPr lang="en-GB" b="1" dirty="0"/>
            <a:t>bold</a:t>
          </a:r>
          <a:r>
            <a:rPr lang="en-GB" dirty="0"/>
            <a:t>, this means that it is an important term for you to try to remember and learn.</a:t>
          </a:r>
          <a:endParaRPr lang="en-US" dirty="0"/>
        </a:p>
      </dgm:t>
    </dgm:pt>
    <dgm:pt modelId="{2BE9FED3-F3D4-403C-858C-C62519AED109}" type="parTrans" cxnId="{78FE0B91-81D1-4265-8454-7319B337E4DE}">
      <dgm:prSet/>
      <dgm:spPr/>
      <dgm:t>
        <a:bodyPr/>
        <a:lstStyle/>
        <a:p>
          <a:endParaRPr lang="en-US"/>
        </a:p>
      </dgm:t>
    </dgm:pt>
    <dgm:pt modelId="{727D1024-499D-4DD1-A6E6-03EA9F3815D4}" type="sibTrans" cxnId="{78FE0B91-81D1-4265-8454-7319B337E4DE}">
      <dgm:prSet/>
      <dgm:spPr/>
      <dgm:t>
        <a:bodyPr/>
        <a:lstStyle/>
        <a:p>
          <a:endParaRPr lang="en-US"/>
        </a:p>
      </dgm:t>
    </dgm:pt>
    <dgm:pt modelId="{023B2AEA-69CA-4B5D-8B34-7C800389B47B}">
      <dgm:prSet/>
      <dgm:spPr/>
      <dgm:t>
        <a:bodyPr/>
        <a:lstStyle/>
        <a:p>
          <a:pPr>
            <a:lnSpc>
              <a:spcPct val="100000"/>
            </a:lnSpc>
          </a:pPr>
          <a:r>
            <a:rPr lang="en-GB" dirty="0"/>
            <a:t>If a word appears in </a:t>
          </a:r>
          <a:r>
            <a:rPr lang="en-GB" dirty="0">
              <a:solidFill>
                <a:srgbClr val="C00000"/>
              </a:solidFill>
            </a:rPr>
            <a:t>red</a:t>
          </a:r>
          <a:r>
            <a:rPr lang="en-GB" dirty="0"/>
            <a:t>, this means that it is </a:t>
          </a:r>
          <a:r>
            <a:rPr lang="en-GB" dirty="0">
              <a:solidFill>
                <a:srgbClr val="C00000"/>
              </a:solidFill>
            </a:rPr>
            <a:t>important for you to focus on </a:t>
          </a:r>
          <a:r>
            <a:rPr lang="en-GB" dirty="0"/>
            <a:t>its meaning.</a:t>
          </a:r>
          <a:endParaRPr lang="en-US" dirty="0"/>
        </a:p>
      </dgm:t>
    </dgm:pt>
    <dgm:pt modelId="{20DFEE3B-8881-4647-BF88-667DA8E68F47}" type="parTrans" cxnId="{873E076B-8E24-4E2F-9CFC-77D0A7E56F4B}">
      <dgm:prSet/>
      <dgm:spPr/>
      <dgm:t>
        <a:bodyPr/>
        <a:lstStyle/>
        <a:p>
          <a:endParaRPr lang="en-US"/>
        </a:p>
      </dgm:t>
    </dgm:pt>
    <dgm:pt modelId="{7944165F-F4CC-43F6-934D-3C898EC20373}" type="sibTrans" cxnId="{873E076B-8E24-4E2F-9CFC-77D0A7E56F4B}">
      <dgm:prSet/>
      <dgm:spPr/>
      <dgm:t>
        <a:bodyPr/>
        <a:lstStyle/>
        <a:p>
          <a:endParaRPr lang="en-US"/>
        </a:p>
      </dgm:t>
    </dgm:pt>
    <dgm:pt modelId="{14242353-8705-434F-A5EF-D5DC3F33ACE2}" type="pres">
      <dgm:prSet presAssocID="{55022F97-CA1F-4113-BCCD-5BC8505502C0}" presName="root" presStyleCnt="0">
        <dgm:presLayoutVars>
          <dgm:dir/>
          <dgm:resizeHandles val="exact"/>
        </dgm:presLayoutVars>
      </dgm:prSet>
      <dgm:spPr/>
    </dgm:pt>
    <dgm:pt modelId="{ADBFD450-9090-4C61-A990-32ED1E1EF3C3}" type="pres">
      <dgm:prSet presAssocID="{BEF4E3EB-083E-4601-84DB-5B329088E0C9}" presName="compNode" presStyleCnt="0"/>
      <dgm:spPr/>
    </dgm:pt>
    <dgm:pt modelId="{A5EF9593-1CF5-4475-9086-8B25DEE7258B}" type="pres">
      <dgm:prSet presAssocID="{BEF4E3EB-083E-4601-84DB-5B329088E0C9}" presName="bgRect" presStyleLbl="bgShp" presStyleIdx="0" presStyleCnt="3"/>
      <dgm:spPr/>
    </dgm:pt>
    <dgm:pt modelId="{9A368172-3EFB-4F34-BCC5-4308ED6DFD29}" type="pres">
      <dgm:prSet presAssocID="{BEF4E3EB-083E-4601-84DB-5B329088E0C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Flowchart"/>
        </a:ext>
      </dgm:extLst>
    </dgm:pt>
    <dgm:pt modelId="{65CC22C4-FDB5-43FE-B8DB-B5A0EFF2D90C}" type="pres">
      <dgm:prSet presAssocID="{BEF4E3EB-083E-4601-84DB-5B329088E0C9}" presName="spaceRect" presStyleCnt="0"/>
      <dgm:spPr/>
    </dgm:pt>
    <dgm:pt modelId="{E73CFD69-0915-41B3-9647-19F65A7D711D}" type="pres">
      <dgm:prSet presAssocID="{BEF4E3EB-083E-4601-84DB-5B329088E0C9}" presName="parTx" presStyleLbl="revTx" presStyleIdx="0" presStyleCnt="3">
        <dgm:presLayoutVars>
          <dgm:chMax val="0"/>
          <dgm:chPref val="0"/>
        </dgm:presLayoutVars>
      </dgm:prSet>
      <dgm:spPr/>
    </dgm:pt>
    <dgm:pt modelId="{7D36ACA7-9A79-448C-B792-D9887A9111B9}" type="pres">
      <dgm:prSet presAssocID="{FB518BD1-1AF8-4FCB-B89B-C14430968C13}" presName="sibTrans" presStyleCnt="0"/>
      <dgm:spPr/>
    </dgm:pt>
    <dgm:pt modelId="{5D27813C-85B0-44DA-99A2-225C113A4BD2}" type="pres">
      <dgm:prSet presAssocID="{4C035CBF-D7F0-4895-912A-718FE1C2D2CB}" presName="compNode" presStyleCnt="0"/>
      <dgm:spPr/>
    </dgm:pt>
    <dgm:pt modelId="{B80B51FE-0952-4F2D-BD1E-74BF4E1BAE72}" type="pres">
      <dgm:prSet presAssocID="{4C035CBF-D7F0-4895-912A-718FE1C2D2CB}" presName="bgRect" presStyleLbl="bgShp" presStyleIdx="1" presStyleCnt="3"/>
      <dgm:spPr/>
    </dgm:pt>
    <dgm:pt modelId="{C6CD4973-C2B4-4575-85C9-B005F3E8C169}" type="pres">
      <dgm:prSet presAssocID="{4C035CBF-D7F0-4895-912A-718FE1C2D2C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Open Book"/>
        </a:ext>
      </dgm:extLst>
    </dgm:pt>
    <dgm:pt modelId="{DF1230CD-9377-4C36-95B8-1288BF535945}" type="pres">
      <dgm:prSet presAssocID="{4C035CBF-D7F0-4895-912A-718FE1C2D2CB}" presName="spaceRect" presStyleCnt="0"/>
      <dgm:spPr/>
    </dgm:pt>
    <dgm:pt modelId="{C5FF0CDD-D8AA-4C88-815F-7DCC92BB53AC}" type="pres">
      <dgm:prSet presAssocID="{4C035CBF-D7F0-4895-912A-718FE1C2D2CB}" presName="parTx" presStyleLbl="revTx" presStyleIdx="1" presStyleCnt="3">
        <dgm:presLayoutVars>
          <dgm:chMax val="0"/>
          <dgm:chPref val="0"/>
        </dgm:presLayoutVars>
      </dgm:prSet>
      <dgm:spPr/>
    </dgm:pt>
    <dgm:pt modelId="{9E474200-C9BB-4B5D-AFE0-EED1BC8D1F9F}" type="pres">
      <dgm:prSet presAssocID="{727D1024-499D-4DD1-A6E6-03EA9F3815D4}" presName="sibTrans" presStyleCnt="0"/>
      <dgm:spPr/>
    </dgm:pt>
    <dgm:pt modelId="{6D88DEDE-635E-440B-BAC2-32E5E285EDB4}" type="pres">
      <dgm:prSet presAssocID="{023B2AEA-69CA-4B5D-8B34-7C800389B47B}" presName="compNode" presStyleCnt="0"/>
      <dgm:spPr/>
    </dgm:pt>
    <dgm:pt modelId="{427E7E32-1477-41CC-B5F4-B44684C2B30D}" type="pres">
      <dgm:prSet presAssocID="{023B2AEA-69CA-4B5D-8B34-7C800389B47B}" presName="bgRect" presStyleLbl="bgShp" presStyleIdx="2" presStyleCnt="3"/>
      <dgm:spPr/>
    </dgm:pt>
    <dgm:pt modelId="{0BF64DCD-218F-4D36-A753-CE950295100C}" type="pres">
      <dgm:prSet presAssocID="{023B2AEA-69CA-4B5D-8B34-7C800389B47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ursor"/>
        </a:ext>
      </dgm:extLst>
    </dgm:pt>
    <dgm:pt modelId="{3F23B5AE-DD56-4CE5-A1E9-5385CCC239E6}" type="pres">
      <dgm:prSet presAssocID="{023B2AEA-69CA-4B5D-8B34-7C800389B47B}" presName="spaceRect" presStyleCnt="0"/>
      <dgm:spPr/>
    </dgm:pt>
    <dgm:pt modelId="{9C36531F-FEED-4F49-BE65-CA0CE9D756F0}" type="pres">
      <dgm:prSet presAssocID="{023B2AEA-69CA-4B5D-8B34-7C800389B47B}" presName="parTx" presStyleLbl="revTx" presStyleIdx="2" presStyleCnt="3">
        <dgm:presLayoutVars>
          <dgm:chMax val="0"/>
          <dgm:chPref val="0"/>
        </dgm:presLayoutVars>
      </dgm:prSet>
      <dgm:spPr/>
    </dgm:pt>
  </dgm:ptLst>
  <dgm:cxnLst>
    <dgm:cxn modelId="{873E076B-8E24-4E2F-9CFC-77D0A7E56F4B}" srcId="{55022F97-CA1F-4113-BCCD-5BC8505502C0}" destId="{023B2AEA-69CA-4B5D-8B34-7C800389B47B}" srcOrd="2" destOrd="0" parTransId="{20DFEE3B-8881-4647-BF88-667DA8E68F47}" sibTransId="{7944165F-F4CC-43F6-934D-3C898EC20373}"/>
    <dgm:cxn modelId="{C3B4134E-76A4-45E1-9171-5CE78E9BF152}" type="presOf" srcId="{4C035CBF-D7F0-4895-912A-718FE1C2D2CB}" destId="{C5FF0CDD-D8AA-4C88-815F-7DCC92BB53AC}" srcOrd="0" destOrd="0" presId="urn:microsoft.com/office/officeart/2018/2/layout/IconVerticalSolidList"/>
    <dgm:cxn modelId="{159EE273-9EB8-49AC-8BA9-3D2547A7923C}" type="presOf" srcId="{55022F97-CA1F-4113-BCCD-5BC8505502C0}" destId="{14242353-8705-434F-A5EF-D5DC3F33ACE2}" srcOrd="0" destOrd="0" presId="urn:microsoft.com/office/officeart/2018/2/layout/IconVerticalSolidList"/>
    <dgm:cxn modelId="{78FE0B91-81D1-4265-8454-7319B337E4DE}" srcId="{55022F97-CA1F-4113-BCCD-5BC8505502C0}" destId="{4C035CBF-D7F0-4895-912A-718FE1C2D2CB}" srcOrd="1" destOrd="0" parTransId="{2BE9FED3-F3D4-403C-858C-C62519AED109}" sibTransId="{727D1024-499D-4DD1-A6E6-03EA9F3815D4}"/>
    <dgm:cxn modelId="{E36025B5-6845-4745-81DD-64419E13B3EE}" type="presOf" srcId="{023B2AEA-69CA-4B5D-8B34-7C800389B47B}" destId="{9C36531F-FEED-4F49-BE65-CA0CE9D756F0}" srcOrd="0" destOrd="0" presId="urn:microsoft.com/office/officeart/2018/2/layout/IconVerticalSolidList"/>
    <dgm:cxn modelId="{009C70CE-13A0-47A8-BEBB-6DFFE62FEAA1}" srcId="{55022F97-CA1F-4113-BCCD-5BC8505502C0}" destId="{BEF4E3EB-083E-4601-84DB-5B329088E0C9}" srcOrd="0" destOrd="0" parTransId="{9C7479D2-591B-4481-B745-75FD224D263E}" sibTransId="{FB518BD1-1AF8-4FCB-B89B-C14430968C13}"/>
    <dgm:cxn modelId="{758A14F8-8CA6-438A-92D5-6DEDFC997D8B}" type="presOf" srcId="{BEF4E3EB-083E-4601-84DB-5B329088E0C9}" destId="{E73CFD69-0915-41B3-9647-19F65A7D711D}" srcOrd="0" destOrd="0" presId="urn:microsoft.com/office/officeart/2018/2/layout/IconVerticalSolidList"/>
    <dgm:cxn modelId="{7893CF2E-7047-4DE8-B65C-12F9C15B560C}" type="presParOf" srcId="{14242353-8705-434F-A5EF-D5DC3F33ACE2}" destId="{ADBFD450-9090-4C61-A990-32ED1E1EF3C3}" srcOrd="0" destOrd="0" presId="urn:microsoft.com/office/officeart/2018/2/layout/IconVerticalSolidList"/>
    <dgm:cxn modelId="{44C84550-B073-4431-9182-8BCA26031785}" type="presParOf" srcId="{ADBFD450-9090-4C61-A990-32ED1E1EF3C3}" destId="{A5EF9593-1CF5-4475-9086-8B25DEE7258B}" srcOrd="0" destOrd="0" presId="urn:microsoft.com/office/officeart/2018/2/layout/IconVerticalSolidList"/>
    <dgm:cxn modelId="{6C722E80-5C62-4618-AE24-D3CFA4E0C531}" type="presParOf" srcId="{ADBFD450-9090-4C61-A990-32ED1E1EF3C3}" destId="{9A368172-3EFB-4F34-BCC5-4308ED6DFD29}" srcOrd="1" destOrd="0" presId="urn:microsoft.com/office/officeart/2018/2/layout/IconVerticalSolidList"/>
    <dgm:cxn modelId="{DAE761E3-1368-428E-9410-2AE66D1E9DAF}" type="presParOf" srcId="{ADBFD450-9090-4C61-A990-32ED1E1EF3C3}" destId="{65CC22C4-FDB5-43FE-B8DB-B5A0EFF2D90C}" srcOrd="2" destOrd="0" presId="urn:microsoft.com/office/officeart/2018/2/layout/IconVerticalSolidList"/>
    <dgm:cxn modelId="{AB473588-CABF-4B0F-985B-15C0AEDF32E4}" type="presParOf" srcId="{ADBFD450-9090-4C61-A990-32ED1E1EF3C3}" destId="{E73CFD69-0915-41B3-9647-19F65A7D711D}" srcOrd="3" destOrd="0" presId="urn:microsoft.com/office/officeart/2018/2/layout/IconVerticalSolidList"/>
    <dgm:cxn modelId="{687904BE-9C9B-4988-AF6E-7E74D8758A25}" type="presParOf" srcId="{14242353-8705-434F-A5EF-D5DC3F33ACE2}" destId="{7D36ACA7-9A79-448C-B792-D9887A9111B9}" srcOrd="1" destOrd="0" presId="urn:microsoft.com/office/officeart/2018/2/layout/IconVerticalSolidList"/>
    <dgm:cxn modelId="{59E626E5-F953-4043-8500-9660418A10DF}" type="presParOf" srcId="{14242353-8705-434F-A5EF-D5DC3F33ACE2}" destId="{5D27813C-85B0-44DA-99A2-225C113A4BD2}" srcOrd="2" destOrd="0" presId="urn:microsoft.com/office/officeart/2018/2/layout/IconVerticalSolidList"/>
    <dgm:cxn modelId="{E903328D-5388-4FA7-9BD0-F0248CBA2601}" type="presParOf" srcId="{5D27813C-85B0-44DA-99A2-225C113A4BD2}" destId="{B80B51FE-0952-4F2D-BD1E-74BF4E1BAE72}" srcOrd="0" destOrd="0" presId="urn:microsoft.com/office/officeart/2018/2/layout/IconVerticalSolidList"/>
    <dgm:cxn modelId="{AF612976-125F-48F8-AFC6-71D22561C930}" type="presParOf" srcId="{5D27813C-85B0-44DA-99A2-225C113A4BD2}" destId="{C6CD4973-C2B4-4575-85C9-B005F3E8C169}" srcOrd="1" destOrd="0" presId="urn:microsoft.com/office/officeart/2018/2/layout/IconVerticalSolidList"/>
    <dgm:cxn modelId="{FBAC904C-4127-4E6D-B5CB-272258E5E31C}" type="presParOf" srcId="{5D27813C-85B0-44DA-99A2-225C113A4BD2}" destId="{DF1230CD-9377-4C36-95B8-1288BF535945}" srcOrd="2" destOrd="0" presId="urn:microsoft.com/office/officeart/2018/2/layout/IconVerticalSolidList"/>
    <dgm:cxn modelId="{C6C8A760-8B12-4CAA-8FEA-C40296D72FA2}" type="presParOf" srcId="{5D27813C-85B0-44DA-99A2-225C113A4BD2}" destId="{C5FF0CDD-D8AA-4C88-815F-7DCC92BB53AC}" srcOrd="3" destOrd="0" presId="urn:microsoft.com/office/officeart/2018/2/layout/IconVerticalSolidList"/>
    <dgm:cxn modelId="{13F9A7B7-2427-47BC-B416-ADE9DECF87BC}" type="presParOf" srcId="{14242353-8705-434F-A5EF-D5DC3F33ACE2}" destId="{9E474200-C9BB-4B5D-AFE0-EED1BC8D1F9F}" srcOrd="3" destOrd="0" presId="urn:microsoft.com/office/officeart/2018/2/layout/IconVerticalSolidList"/>
    <dgm:cxn modelId="{6FC37767-42FD-47BD-B3DD-4992B81A4FF3}" type="presParOf" srcId="{14242353-8705-434F-A5EF-D5DC3F33ACE2}" destId="{6D88DEDE-635E-440B-BAC2-32E5E285EDB4}" srcOrd="4" destOrd="0" presId="urn:microsoft.com/office/officeart/2018/2/layout/IconVerticalSolidList"/>
    <dgm:cxn modelId="{0CE5169B-5453-42FF-A472-68325B21370B}" type="presParOf" srcId="{6D88DEDE-635E-440B-BAC2-32E5E285EDB4}" destId="{427E7E32-1477-41CC-B5F4-B44684C2B30D}" srcOrd="0" destOrd="0" presId="urn:microsoft.com/office/officeart/2018/2/layout/IconVerticalSolidList"/>
    <dgm:cxn modelId="{1F2EF97D-1E14-4A38-B2AE-78E8B6E54758}" type="presParOf" srcId="{6D88DEDE-635E-440B-BAC2-32E5E285EDB4}" destId="{0BF64DCD-218F-4D36-A753-CE950295100C}" srcOrd="1" destOrd="0" presId="urn:microsoft.com/office/officeart/2018/2/layout/IconVerticalSolidList"/>
    <dgm:cxn modelId="{B30F4D53-584F-48F0-96EB-77CF4A040DB9}" type="presParOf" srcId="{6D88DEDE-635E-440B-BAC2-32E5E285EDB4}" destId="{3F23B5AE-DD56-4CE5-A1E9-5385CCC239E6}" srcOrd="2" destOrd="0" presId="urn:microsoft.com/office/officeart/2018/2/layout/IconVerticalSolidList"/>
    <dgm:cxn modelId="{29B33F30-0C4C-4959-8DD1-F02DBD2525D9}" type="presParOf" srcId="{6D88DEDE-635E-440B-BAC2-32E5E285EDB4}" destId="{9C36531F-FEED-4F49-BE65-CA0CE9D756F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66798CA-6212-4FE7-B2D8-AFB7DA0F59A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E5AC48A8-25C9-4822-B9CF-73B92673C139}">
      <dgm:prSet/>
      <dgm:spPr/>
      <dgm:t>
        <a:bodyPr/>
        <a:lstStyle/>
        <a:p>
          <a:pPr>
            <a:lnSpc>
              <a:spcPct val="100000"/>
            </a:lnSpc>
          </a:pPr>
          <a:r>
            <a:rPr lang="en-GB" dirty="0"/>
            <a:t>To reflect</a:t>
          </a:r>
          <a:r>
            <a:rPr lang="en-GB" baseline="-25000" dirty="0"/>
            <a:t>(verb) </a:t>
          </a:r>
          <a:r>
            <a:rPr lang="en-GB" dirty="0"/>
            <a:t> is something all of us </a:t>
          </a:r>
          <a:r>
            <a:rPr lang="en-GB" b="1" dirty="0"/>
            <a:t>do</a:t>
          </a:r>
          <a:r>
            <a:rPr lang="en-GB" dirty="0"/>
            <a:t> everyday</a:t>
          </a:r>
          <a:endParaRPr lang="en-US" dirty="0"/>
        </a:p>
      </dgm:t>
    </dgm:pt>
    <dgm:pt modelId="{7A6A0D61-01E8-475B-BE5A-8D51BF35D8EF}" type="parTrans" cxnId="{40CABB58-7FCB-4625-9C63-E7D2426BB79D}">
      <dgm:prSet/>
      <dgm:spPr/>
      <dgm:t>
        <a:bodyPr/>
        <a:lstStyle/>
        <a:p>
          <a:endParaRPr lang="en-US"/>
        </a:p>
      </dgm:t>
    </dgm:pt>
    <dgm:pt modelId="{9B357A99-CA66-4032-AE40-252A900A67BB}" type="sibTrans" cxnId="{40CABB58-7FCB-4625-9C63-E7D2426BB79D}">
      <dgm:prSet/>
      <dgm:spPr/>
      <dgm:t>
        <a:bodyPr/>
        <a:lstStyle/>
        <a:p>
          <a:endParaRPr lang="en-US"/>
        </a:p>
      </dgm:t>
    </dgm:pt>
    <dgm:pt modelId="{D96EFA29-9EBD-44A1-A6D7-9432D13A8837}">
      <dgm:prSet/>
      <dgm:spPr/>
      <dgm:t>
        <a:bodyPr/>
        <a:lstStyle/>
        <a:p>
          <a:pPr>
            <a:lnSpc>
              <a:spcPct val="100000"/>
            </a:lnSpc>
          </a:pPr>
          <a:r>
            <a:rPr lang="en-GB"/>
            <a:t>reflective</a:t>
          </a:r>
          <a:r>
            <a:rPr lang="en-GB" baseline="-25000"/>
            <a:t>(adjective) </a:t>
          </a:r>
          <a:r>
            <a:rPr lang="en-GB"/>
            <a:t>is what we </a:t>
          </a:r>
          <a:r>
            <a:rPr lang="en-GB" b="1"/>
            <a:t>are</a:t>
          </a:r>
          <a:r>
            <a:rPr lang="en-GB"/>
            <a:t> when we reflect</a:t>
          </a:r>
          <a:endParaRPr lang="en-US"/>
        </a:p>
      </dgm:t>
    </dgm:pt>
    <dgm:pt modelId="{F75D5672-2CD8-4D88-BEB8-01EF75814337}" type="parTrans" cxnId="{03F4286C-8A75-4CF4-B594-F392A449B442}">
      <dgm:prSet/>
      <dgm:spPr/>
      <dgm:t>
        <a:bodyPr/>
        <a:lstStyle/>
        <a:p>
          <a:endParaRPr lang="en-US"/>
        </a:p>
      </dgm:t>
    </dgm:pt>
    <dgm:pt modelId="{D58C3262-61D6-4C9D-B279-D7D1C4A71EF2}" type="sibTrans" cxnId="{03F4286C-8A75-4CF4-B594-F392A449B442}">
      <dgm:prSet/>
      <dgm:spPr/>
      <dgm:t>
        <a:bodyPr/>
        <a:lstStyle/>
        <a:p>
          <a:endParaRPr lang="en-US"/>
        </a:p>
      </dgm:t>
    </dgm:pt>
    <dgm:pt modelId="{58143365-728A-44EA-8EBD-69F1BB4CFBCE}">
      <dgm:prSet/>
      <dgm:spPr/>
      <dgm:t>
        <a:bodyPr/>
        <a:lstStyle/>
        <a:p>
          <a:pPr>
            <a:lnSpc>
              <a:spcPct val="100000"/>
            </a:lnSpc>
          </a:pPr>
          <a:r>
            <a:rPr lang="en-GB"/>
            <a:t>What is a reflection</a:t>
          </a:r>
          <a:r>
            <a:rPr lang="en-GB" baseline="-25000"/>
            <a:t>(noun)</a:t>
          </a:r>
          <a:r>
            <a:rPr lang="en-GB"/>
            <a:t>?  </a:t>
          </a:r>
          <a:endParaRPr lang="en-US"/>
        </a:p>
      </dgm:t>
    </dgm:pt>
    <dgm:pt modelId="{77C725BA-A5BB-44B7-B100-8CD31EE3BFF7}" type="parTrans" cxnId="{3AA936B7-20FD-4BFD-93BA-D3416B4C8557}">
      <dgm:prSet/>
      <dgm:spPr/>
      <dgm:t>
        <a:bodyPr/>
        <a:lstStyle/>
        <a:p>
          <a:endParaRPr lang="en-US"/>
        </a:p>
      </dgm:t>
    </dgm:pt>
    <dgm:pt modelId="{2046D6BD-22A8-4D22-9AC4-C03FF9822D7B}" type="sibTrans" cxnId="{3AA936B7-20FD-4BFD-93BA-D3416B4C8557}">
      <dgm:prSet/>
      <dgm:spPr/>
      <dgm:t>
        <a:bodyPr/>
        <a:lstStyle/>
        <a:p>
          <a:endParaRPr lang="en-US"/>
        </a:p>
      </dgm:t>
    </dgm:pt>
    <dgm:pt modelId="{36A77A84-A3B7-4C15-86B4-46A79245F9CE}">
      <dgm:prSet/>
      <dgm:spPr/>
      <dgm:t>
        <a:bodyPr/>
        <a:lstStyle/>
        <a:p>
          <a:pPr>
            <a:lnSpc>
              <a:spcPct val="100000"/>
            </a:lnSpc>
          </a:pPr>
          <a:r>
            <a:rPr lang="en-GB" dirty="0"/>
            <a:t>So, what do you think being reflective means?  </a:t>
          </a:r>
          <a:endParaRPr lang="en-US" dirty="0"/>
        </a:p>
      </dgm:t>
    </dgm:pt>
    <dgm:pt modelId="{45AF05A9-40A9-432B-954E-DDE8DE6DDC80}" type="parTrans" cxnId="{97C921F5-5AB4-4C66-9B67-331BA8D174B0}">
      <dgm:prSet/>
      <dgm:spPr/>
      <dgm:t>
        <a:bodyPr/>
        <a:lstStyle/>
        <a:p>
          <a:endParaRPr lang="en-US"/>
        </a:p>
      </dgm:t>
    </dgm:pt>
    <dgm:pt modelId="{58C15B6D-4EC2-47DC-9EC6-D1A301FAFCB5}" type="sibTrans" cxnId="{97C921F5-5AB4-4C66-9B67-331BA8D174B0}">
      <dgm:prSet/>
      <dgm:spPr/>
      <dgm:t>
        <a:bodyPr/>
        <a:lstStyle/>
        <a:p>
          <a:endParaRPr lang="en-US"/>
        </a:p>
      </dgm:t>
    </dgm:pt>
    <dgm:pt modelId="{3042BAEF-D9B8-4F2D-A6A3-05CAE97EB28F}" type="pres">
      <dgm:prSet presAssocID="{866798CA-6212-4FE7-B2D8-AFB7DA0F59AB}" presName="root" presStyleCnt="0">
        <dgm:presLayoutVars>
          <dgm:dir/>
          <dgm:resizeHandles val="exact"/>
        </dgm:presLayoutVars>
      </dgm:prSet>
      <dgm:spPr/>
    </dgm:pt>
    <dgm:pt modelId="{30BF8EDC-8DA3-4A0C-95AC-14D75CCF21C3}" type="pres">
      <dgm:prSet presAssocID="{E5AC48A8-25C9-4822-B9CF-73B92673C139}" presName="compNode" presStyleCnt="0"/>
      <dgm:spPr/>
    </dgm:pt>
    <dgm:pt modelId="{5C6E704F-523D-4D7D-92E0-270090693865}" type="pres">
      <dgm:prSet presAssocID="{E5AC48A8-25C9-4822-B9CF-73B92673C139}" presName="bgRect" presStyleLbl="bgShp" presStyleIdx="0" presStyleCnt="4"/>
      <dgm:spPr/>
    </dgm:pt>
    <dgm:pt modelId="{24C0A6CB-7815-4919-8535-367EFC54F63D}" type="pres">
      <dgm:prSet presAssocID="{E5AC48A8-25C9-4822-B9CF-73B92673C13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Open Quotation Mark"/>
        </a:ext>
      </dgm:extLst>
    </dgm:pt>
    <dgm:pt modelId="{3EBF795B-9445-4E4A-ACCD-8D077B23C5AA}" type="pres">
      <dgm:prSet presAssocID="{E5AC48A8-25C9-4822-B9CF-73B92673C139}" presName="spaceRect" presStyleCnt="0"/>
      <dgm:spPr/>
    </dgm:pt>
    <dgm:pt modelId="{ADEEC9BD-15C0-4F6F-BD72-5C5754B9D89D}" type="pres">
      <dgm:prSet presAssocID="{E5AC48A8-25C9-4822-B9CF-73B92673C139}" presName="parTx" presStyleLbl="revTx" presStyleIdx="0" presStyleCnt="4">
        <dgm:presLayoutVars>
          <dgm:chMax val="0"/>
          <dgm:chPref val="0"/>
        </dgm:presLayoutVars>
      </dgm:prSet>
      <dgm:spPr/>
    </dgm:pt>
    <dgm:pt modelId="{3533BEAB-2F53-447C-A7BC-6C0E876889B2}" type="pres">
      <dgm:prSet presAssocID="{9B357A99-CA66-4032-AE40-252A900A67BB}" presName="sibTrans" presStyleCnt="0"/>
      <dgm:spPr/>
    </dgm:pt>
    <dgm:pt modelId="{229902DC-10FF-4B56-BBB4-6129807B860C}" type="pres">
      <dgm:prSet presAssocID="{D96EFA29-9EBD-44A1-A6D7-9432D13A8837}" presName="compNode" presStyleCnt="0"/>
      <dgm:spPr/>
    </dgm:pt>
    <dgm:pt modelId="{A2BB6342-57AC-4C15-8657-9E00E70A0BB4}" type="pres">
      <dgm:prSet presAssocID="{D96EFA29-9EBD-44A1-A6D7-9432D13A8837}" presName="bgRect" presStyleLbl="bgShp" presStyleIdx="1" presStyleCnt="4"/>
      <dgm:spPr/>
    </dgm:pt>
    <dgm:pt modelId="{4682F95B-114F-4424-9C7E-5D152DCEA1BA}" type="pres">
      <dgm:prSet presAssocID="{D96EFA29-9EBD-44A1-A6D7-9432D13A883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hought bubble"/>
        </a:ext>
      </dgm:extLst>
    </dgm:pt>
    <dgm:pt modelId="{82CBA18F-E595-45FE-B310-D2EA27E86A11}" type="pres">
      <dgm:prSet presAssocID="{D96EFA29-9EBD-44A1-A6D7-9432D13A8837}" presName="spaceRect" presStyleCnt="0"/>
      <dgm:spPr/>
    </dgm:pt>
    <dgm:pt modelId="{10056296-2B6A-4C83-A24F-A6E993E9C101}" type="pres">
      <dgm:prSet presAssocID="{D96EFA29-9EBD-44A1-A6D7-9432D13A8837}" presName="parTx" presStyleLbl="revTx" presStyleIdx="1" presStyleCnt="4">
        <dgm:presLayoutVars>
          <dgm:chMax val="0"/>
          <dgm:chPref val="0"/>
        </dgm:presLayoutVars>
      </dgm:prSet>
      <dgm:spPr/>
    </dgm:pt>
    <dgm:pt modelId="{3CEAD2C6-BCF6-4E5F-A429-91900BC72239}" type="pres">
      <dgm:prSet presAssocID="{D58C3262-61D6-4C9D-B279-D7D1C4A71EF2}" presName="sibTrans" presStyleCnt="0"/>
      <dgm:spPr/>
    </dgm:pt>
    <dgm:pt modelId="{BD5EF993-B973-40CC-8981-79B7C96C6E5E}" type="pres">
      <dgm:prSet presAssocID="{58143365-728A-44EA-8EBD-69F1BB4CFBCE}" presName="compNode" presStyleCnt="0"/>
      <dgm:spPr/>
    </dgm:pt>
    <dgm:pt modelId="{6713CF5F-9AF9-48D3-9C82-30C83180E222}" type="pres">
      <dgm:prSet presAssocID="{58143365-728A-44EA-8EBD-69F1BB4CFBCE}" presName="bgRect" presStyleLbl="bgShp" presStyleIdx="2" presStyleCnt="4"/>
      <dgm:spPr/>
    </dgm:pt>
    <dgm:pt modelId="{D007999D-EEF4-4370-A718-4078C1433E42}" type="pres">
      <dgm:prSet presAssocID="{58143365-728A-44EA-8EBD-69F1BB4CFBC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ad with Gears"/>
        </a:ext>
      </dgm:extLst>
    </dgm:pt>
    <dgm:pt modelId="{1DA80F27-AE37-4D42-8315-12E3E901EFEB}" type="pres">
      <dgm:prSet presAssocID="{58143365-728A-44EA-8EBD-69F1BB4CFBCE}" presName="spaceRect" presStyleCnt="0"/>
      <dgm:spPr/>
    </dgm:pt>
    <dgm:pt modelId="{E6384232-18A1-4B52-9922-D4CCBB4A3C66}" type="pres">
      <dgm:prSet presAssocID="{58143365-728A-44EA-8EBD-69F1BB4CFBCE}" presName="parTx" presStyleLbl="revTx" presStyleIdx="2" presStyleCnt="4">
        <dgm:presLayoutVars>
          <dgm:chMax val="0"/>
          <dgm:chPref val="0"/>
        </dgm:presLayoutVars>
      </dgm:prSet>
      <dgm:spPr/>
    </dgm:pt>
    <dgm:pt modelId="{02A41F62-A32F-4BE8-8F7F-3567F4ADB253}" type="pres">
      <dgm:prSet presAssocID="{2046D6BD-22A8-4D22-9AC4-C03FF9822D7B}" presName="sibTrans" presStyleCnt="0"/>
      <dgm:spPr/>
    </dgm:pt>
    <dgm:pt modelId="{883BA13C-E52A-4DA8-91DD-A4509C277CF4}" type="pres">
      <dgm:prSet presAssocID="{36A77A84-A3B7-4C15-86B4-46A79245F9CE}" presName="compNode" presStyleCnt="0"/>
      <dgm:spPr/>
    </dgm:pt>
    <dgm:pt modelId="{8EFDB50A-0F84-44DF-ACE3-9B97C1EC45C4}" type="pres">
      <dgm:prSet presAssocID="{36A77A84-A3B7-4C15-86B4-46A79245F9CE}" presName="bgRect" presStyleLbl="bgShp" presStyleIdx="3" presStyleCnt="4"/>
      <dgm:spPr/>
    </dgm:pt>
    <dgm:pt modelId="{0FECDC7C-71C5-47A6-9CF9-1FB67B315A8C}" type="pres">
      <dgm:prSet presAssocID="{36A77A84-A3B7-4C15-86B4-46A79245F9C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ustomer Review"/>
        </a:ext>
      </dgm:extLst>
    </dgm:pt>
    <dgm:pt modelId="{2FCC6DB9-CAED-438D-A57D-3972BD2E1CE2}" type="pres">
      <dgm:prSet presAssocID="{36A77A84-A3B7-4C15-86B4-46A79245F9CE}" presName="spaceRect" presStyleCnt="0"/>
      <dgm:spPr/>
    </dgm:pt>
    <dgm:pt modelId="{F54E7E4C-6A6D-47AD-AB59-5E35A7D00786}" type="pres">
      <dgm:prSet presAssocID="{36A77A84-A3B7-4C15-86B4-46A79245F9CE}" presName="parTx" presStyleLbl="revTx" presStyleIdx="3" presStyleCnt="4">
        <dgm:presLayoutVars>
          <dgm:chMax val="0"/>
          <dgm:chPref val="0"/>
        </dgm:presLayoutVars>
      </dgm:prSet>
      <dgm:spPr/>
    </dgm:pt>
  </dgm:ptLst>
  <dgm:cxnLst>
    <dgm:cxn modelId="{ED81912D-BA44-4C6C-958D-203E9A37818A}" type="presOf" srcId="{D96EFA29-9EBD-44A1-A6D7-9432D13A8837}" destId="{10056296-2B6A-4C83-A24F-A6E993E9C101}" srcOrd="0" destOrd="0" presId="urn:microsoft.com/office/officeart/2018/2/layout/IconVerticalSolidList"/>
    <dgm:cxn modelId="{6FA30E31-1332-4E01-9F5B-6B7BF3D27A4E}" type="presOf" srcId="{E5AC48A8-25C9-4822-B9CF-73B92673C139}" destId="{ADEEC9BD-15C0-4F6F-BD72-5C5754B9D89D}" srcOrd="0" destOrd="0" presId="urn:microsoft.com/office/officeart/2018/2/layout/IconVerticalSolidList"/>
    <dgm:cxn modelId="{EC17AD3F-2444-4256-97D3-D0B0731C8C69}" type="presOf" srcId="{36A77A84-A3B7-4C15-86B4-46A79245F9CE}" destId="{F54E7E4C-6A6D-47AD-AB59-5E35A7D00786}" srcOrd="0" destOrd="0" presId="urn:microsoft.com/office/officeart/2018/2/layout/IconVerticalSolidList"/>
    <dgm:cxn modelId="{6FBD575E-0FB4-4A08-BAA7-F0F28058BF2F}" type="presOf" srcId="{866798CA-6212-4FE7-B2D8-AFB7DA0F59AB}" destId="{3042BAEF-D9B8-4F2D-A6A3-05CAE97EB28F}" srcOrd="0" destOrd="0" presId="urn:microsoft.com/office/officeart/2018/2/layout/IconVerticalSolidList"/>
    <dgm:cxn modelId="{03F4286C-8A75-4CF4-B594-F392A449B442}" srcId="{866798CA-6212-4FE7-B2D8-AFB7DA0F59AB}" destId="{D96EFA29-9EBD-44A1-A6D7-9432D13A8837}" srcOrd="1" destOrd="0" parTransId="{F75D5672-2CD8-4D88-BEB8-01EF75814337}" sibTransId="{D58C3262-61D6-4C9D-B279-D7D1C4A71EF2}"/>
    <dgm:cxn modelId="{59E7B66E-BF3B-4463-BEBF-60B8A504D507}" type="presOf" srcId="{58143365-728A-44EA-8EBD-69F1BB4CFBCE}" destId="{E6384232-18A1-4B52-9922-D4CCBB4A3C66}" srcOrd="0" destOrd="0" presId="urn:microsoft.com/office/officeart/2018/2/layout/IconVerticalSolidList"/>
    <dgm:cxn modelId="{40CABB58-7FCB-4625-9C63-E7D2426BB79D}" srcId="{866798CA-6212-4FE7-B2D8-AFB7DA0F59AB}" destId="{E5AC48A8-25C9-4822-B9CF-73B92673C139}" srcOrd="0" destOrd="0" parTransId="{7A6A0D61-01E8-475B-BE5A-8D51BF35D8EF}" sibTransId="{9B357A99-CA66-4032-AE40-252A900A67BB}"/>
    <dgm:cxn modelId="{3AA936B7-20FD-4BFD-93BA-D3416B4C8557}" srcId="{866798CA-6212-4FE7-B2D8-AFB7DA0F59AB}" destId="{58143365-728A-44EA-8EBD-69F1BB4CFBCE}" srcOrd="2" destOrd="0" parTransId="{77C725BA-A5BB-44B7-B100-8CD31EE3BFF7}" sibTransId="{2046D6BD-22A8-4D22-9AC4-C03FF9822D7B}"/>
    <dgm:cxn modelId="{97C921F5-5AB4-4C66-9B67-331BA8D174B0}" srcId="{866798CA-6212-4FE7-B2D8-AFB7DA0F59AB}" destId="{36A77A84-A3B7-4C15-86B4-46A79245F9CE}" srcOrd="3" destOrd="0" parTransId="{45AF05A9-40A9-432B-954E-DDE8DE6DDC80}" sibTransId="{58C15B6D-4EC2-47DC-9EC6-D1A301FAFCB5}"/>
    <dgm:cxn modelId="{7E95FC91-C1A0-4318-BA3C-B9C3541CB155}" type="presParOf" srcId="{3042BAEF-D9B8-4F2D-A6A3-05CAE97EB28F}" destId="{30BF8EDC-8DA3-4A0C-95AC-14D75CCF21C3}" srcOrd="0" destOrd="0" presId="urn:microsoft.com/office/officeart/2018/2/layout/IconVerticalSolidList"/>
    <dgm:cxn modelId="{98B6E36C-CEE4-421B-8862-1B4B68F974D7}" type="presParOf" srcId="{30BF8EDC-8DA3-4A0C-95AC-14D75CCF21C3}" destId="{5C6E704F-523D-4D7D-92E0-270090693865}" srcOrd="0" destOrd="0" presId="urn:microsoft.com/office/officeart/2018/2/layout/IconVerticalSolidList"/>
    <dgm:cxn modelId="{140E1F26-CB5D-4EC4-813F-D8DBE4715CCE}" type="presParOf" srcId="{30BF8EDC-8DA3-4A0C-95AC-14D75CCF21C3}" destId="{24C0A6CB-7815-4919-8535-367EFC54F63D}" srcOrd="1" destOrd="0" presId="urn:microsoft.com/office/officeart/2018/2/layout/IconVerticalSolidList"/>
    <dgm:cxn modelId="{60669302-CEA9-41B9-8B1B-87AE4FA487D4}" type="presParOf" srcId="{30BF8EDC-8DA3-4A0C-95AC-14D75CCF21C3}" destId="{3EBF795B-9445-4E4A-ACCD-8D077B23C5AA}" srcOrd="2" destOrd="0" presId="urn:microsoft.com/office/officeart/2018/2/layout/IconVerticalSolidList"/>
    <dgm:cxn modelId="{BC55303E-5C6A-4240-BBCF-1B356956BAC2}" type="presParOf" srcId="{30BF8EDC-8DA3-4A0C-95AC-14D75CCF21C3}" destId="{ADEEC9BD-15C0-4F6F-BD72-5C5754B9D89D}" srcOrd="3" destOrd="0" presId="urn:microsoft.com/office/officeart/2018/2/layout/IconVerticalSolidList"/>
    <dgm:cxn modelId="{95CED194-FC62-411D-86AF-22AC3A34B956}" type="presParOf" srcId="{3042BAEF-D9B8-4F2D-A6A3-05CAE97EB28F}" destId="{3533BEAB-2F53-447C-A7BC-6C0E876889B2}" srcOrd="1" destOrd="0" presId="urn:microsoft.com/office/officeart/2018/2/layout/IconVerticalSolidList"/>
    <dgm:cxn modelId="{EC9E1D22-A524-4D81-A80F-79544012BE36}" type="presParOf" srcId="{3042BAEF-D9B8-4F2D-A6A3-05CAE97EB28F}" destId="{229902DC-10FF-4B56-BBB4-6129807B860C}" srcOrd="2" destOrd="0" presId="urn:microsoft.com/office/officeart/2018/2/layout/IconVerticalSolidList"/>
    <dgm:cxn modelId="{F7A81327-7E07-4D32-8A1D-5779DC301FA9}" type="presParOf" srcId="{229902DC-10FF-4B56-BBB4-6129807B860C}" destId="{A2BB6342-57AC-4C15-8657-9E00E70A0BB4}" srcOrd="0" destOrd="0" presId="urn:microsoft.com/office/officeart/2018/2/layout/IconVerticalSolidList"/>
    <dgm:cxn modelId="{DDB02BE0-A7AC-4E10-B4A4-295BBEB1E208}" type="presParOf" srcId="{229902DC-10FF-4B56-BBB4-6129807B860C}" destId="{4682F95B-114F-4424-9C7E-5D152DCEA1BA}" srcOrd="1" destOrd="0" presId="urn:microsoft.com/office/officeart/2018/2/layout/IconVerticalSolidList"/>
    <dgm:cxn modelId="{0B8ADB95-BD3E-4B6C-B455-830F73304BE6}" type="presParOf" srcId="{229902DC-10FF-4B56-BBB4-6129807B860C}" destId="{82CBA18F-E595-45FE-B310-D2EA27E86A11}" srcOrd="2" destOrd="0" presId="urn:microsoft.com/office/officeart/2018/2/layout/IconVerticalSolidList"/>
    <dgm:cxn modelId="{9FFE4EF3-7409-4C91-8978-3142093DD3B9}" type="presParOf" srcId="{229902DC-10FF-4B56-BBB4-6129807B860C}" destId="{10056296-2B6A-4C83-A24F-A6E993E9C101}" srcOrd="3" destOrd="0" presId="urn:microsoft.com/office/officeart/2018/2/layout/IconVerticalSolidList"/>
    <dgm:cxn modelId="{A7FDEBC7-D6EF-4FDF-B0F7-927FF25F2001}" type="presParOf" srcId="{3042BAEF-D9B8-4F2D-A6A3-05CAE97EB28F}" destId="{3CEAD2C6-BCF6-4E5F-A429-91900BC72239}" srcOrd="3" destOrd="0" presId="urn:microsoft.com/office/officeart/2018/2/layout/IconVerticalSolidList"/>
    <dgm:cxn modelId="{4F6C4599-7C6C-4638-9F37-DB396DB9BED2}" type="presParOf" srcId="{3042BAEF-D9B8-4F2D-A6A3-05CAE97EB28F}" destId="{BD5EF993-B973-40CC-8981-79B7C96C6E5E}" srcOrd="4" destOrd="0" presId="urn:microsoft.com/office/officeart/2018/2/layout/IconVerticalSolidList"/>
    <dgm:cxn modelId="{EE442191-B1B6-447E-A46F-002BB1149C89}" type="presParOf" srcId="{BD5EF993-B973-40CC-8981-79B7C96C6E5E}" destId="{6713CF5F-9AF9-48D3-9C82-30C83180E222}" srcOrd="0" destOrd="0" presId="urn:microsoft.com/office/officeart/2018/2/layout/IconVerticalSolidList"/>
    <dgm:cxn modelId="{39B493BA-FF8F-40CF-8A02-CAC02D21F89C}" type="presParOf" srcId="{BD5EF993-B973-40CC-8981-79B7C96C6E5E}" destId="{D007999D-EEF4-4370-A718-4078C1433E42}" srcOrd="1" destOrd="0" presId="urn:microsoft.com/office/officeart/2018/2/layout/IconVerticalSolidList"/>
    <dgm:cxn modelId="{FB58D604-0713-4856-A9F9-CA1C66C67A7D}" type="presParOf" srcId="{BD5EF993-B973-40CC-8981-79B7C96C6E5E}" destId="{1DA80F27-AE37-4D42-8315-12E3E901EFEB}" srcOrd="2" destOrd="0" presId="urn:microsoft.com/office/officeart/2018/2/layout/IconVerticalSolidList"/>
    <dgm:cxn modelId="{048E4493-0B16-4CB3-928B-A86785F23013}" type="presParOf" srcId="{BD5EF993-B973-40CC-8981-79B7C96C6E5E}" destId="{E6384232-18A1-4B52-9922-D4CCBB4A3C66}" srcOrd="3" destOrd="0" presId="urn:microsoft.com/office/officeart/2018/2/layout/IconVerticalSolidList"/>
    <dgm:cxn modelId="{21F119B3-3FE7-472F-94B5-32AE397A7D5C}" type="presParOf" srcId="{3042BAEF-D9B8-4F2D-A6A3-05CAE97EB28F}" destId="{02A41F62-A32F-4BE8-8F7F-3567F4ADB253}" srcOrd="5" destOrd="0" presId="urn:microsoft.com/office/officeart/2018/2/layout/IconVerticalSolidList"/>
    <dgm:cxn modelId="{CC35F340-F27E-4620-A708-B1BB75636446}" type="presParOf" srcId="{3042BAEF-D9B8-4F2D-A6A3-05CAE97EB28F}" destId="{883BA13C-E52A-4DA8-91DD-A4509C277CF4}" srcOrd="6" destOrd="0" presId="urn:microsoft.com/office/officeart/2018/2/layout/IconVerticalSolidList"/>
    <dgm:cxn modelId="{6C13CCC4-1572-4F93-997A-EB4B21297B5B}" type="presParOf" srcId="{883BA13C-E52A-4DA8-91DD-A4509C277CF4}" destId="{8EFDB50A-0F84-44DF-ACE3-9B97C1EC45C4}" srcOrd="0" destOrd="0" presId="urn:microsoft.com/office/officeart/2018/2/layout/IconVerticalSolidList"/>
    <dgm:cxn modelId="{54121A27-D3E5-4D89-A2DB-701E7E109BEE}" type="presParOf" srcId="{883BA13C-E52A-4DA8-91DD-A4509C277CF4}" destId="{0FECDC7C-71C5-47A6-9CF9-1FB67B315A8C}" srcOrd="1" destOrd="0" presId="urn:microsoft.com/office/officeart/2018/2/layout/IconVerticalSolidList"/>
    <dgm:cxn modelId="{27C56698-8697-4691-8F2E-341F96164F07}" type="presParOf" srcId="{883BA13C-E52A-4DA8-91DD-A4509C277CF4}" destId="{2FCC6DB9-CAED-438D-A57D-3972BD2E1CE2}" srcOrd="2" destOrd="0" presId="urn:microsoft.com/office/officeart/2018/2/layout/IconVerticalSolidList"/>
    <dgm:cxn modelId="{72C47149-0E30-4946-911F-748A96795604}" type="presParOf" srcId="{883BA13C-E52A-4DA8-91DD-A4509C277CF4}" destId="{F54E7E4C-6A6D-47AD-AB59-5E35A7D0078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92CC890-DA1C-42B1-B654-1F3D3E7C347D}" type="doc">
      <dgm:prSet loTypeId="urn:microsoft.com/office/officeart/2005/8/layout/radial1" loCatId="relationship" qsTypeId="urn:microsoft.com/office/officeart/2005/8/quickstyle/simple5" qsCatId="simple" csTypeId="urn:microsoft.com/office/officeart/2005/8/colors/accent1_1" csCatId="accent1" phldr="1"/>
      <dgm:spPr/>
      <dgm:t>
        <a:bodyPr/>
        <a:lstStyle/>
        <a:p>
          <a:endParaRPr lang="en-GB"/>
        </a:p>
      </dgm:t>
    </dgm:pt>
    <dgm:pt modelId="{718916CC-FB9F-4A12-B3BF-9900ECD9351C}">
      <dgm:prSet phldrT="[Text]" custT="1"/>
      <dgm:spPr/>
      <dgm:t>
        <a:bodyPr/>
        <a:lstStyle/>
        <a:p>
          <a:r>
            <a:rPr lang="en-GB" sz="2800" dirty="0"/>
            <a:t>Reflective writing</a:t>
          </a:r>
        </a:p>
      </dgm:t>
    </dgm:pt>
    <dgm:pt modelId="{7F24BBA6-CCAF-4B0A-8988-9667BA0910A0}" type="parTrans" cxnId="{9EE77366-5812-459A-A2D3-88A25CD10DA4}">
      <dgm:prSet/>
      <dgm:spPr/>
      <dgm:t>
        <a:bodyPr/>
        <a:lstStyle/>
        <a:p>
          <a:endParaRPr lang="en-GB"/>
        </a:p>
      </dgm:t>
    </dgm:pt>
    <dgm:pt modelId="{157C6667-85DD-4B49-8F56-F55082149E2E}" type="sibTrans" cxnId="{9EE77366-5812-459A-A2D3-88A25CD10DA4}">
      <dgm:prSet/>
      <dgm:spPr/>
      <dgm:t>
        <a:bodyPr/>
        <a:lstStyle/>
        <a:p>
          <a:endParaRPr lang="en-GB"/>
        </a:p>
      </dgm:t>
    </dgm:pt>
    <dgm:pt modelId="{D070330E-F8E6-45AC-A922-08F2D261AAFF}">
      <dgm:prSet phldrT="[Text]" custT="1"/>
      <dgm:spPr/>
      <dgm:t>
        <a:bodyPr/>
        <a:lstStyle/>
        <a:p>
          <a:r>
            <a:rPr lang="en-GB" sz="2000" dirty="0"/>
            <a:t>Critical thinking</a:t>
          </a:r>
        </a:p>
      </dgm:t>
    </dgm:pt>
    <dgm:pt modelId="{6310BEF2-232F-45BE-84F7-2A8B990ED85E}" type="parTrans" cxnId="{211554FC-9A89-4940-A01B-BC5364CC2BCE}">
      <dgm:prSet custT="1"/>
      <dgm:spPr/>
      <dgm:t>
        <a:bodyPr/>
        <a:lstStyle/>
        <a:p>
          <a:endParaRPr lang="en-GB" sz="2000"/>
        </a:p>
      </dgm:t>
    </dgm:pt>
    <dgm:pt modelId="{3B1FA984-63BA-456E-B36D-BB7B64E6704F}" type="sibTrans" cxnId="{211554FC-9A89-4940-A01B-BC5364CC2BCE}">
      <dgm:prSet/>
      <dgm:spPr/>
      <dgm:t>
        <a:bodyPr/>
        <a:lstStyle/>
        <a:p>
          <a:endParaRPr lang="en-GB"/>
        </a:p>
      </dgm:t>
    </dgm:pt>
    <dgm:pt modelId="{196E1996-DE4E-4DC6-B27C-F1F3BA91E855}">
      <dgm:prSet phldrT="[Text]" custT="1"/>
      <dgm:spPr/>
      <dgm:t>
        <a:bodyPr/>
        <a:lstStyle/>
        <a:p>
          <a:r>
            <a:rPr lang="en-GB" sz="2000" dirty="0"/>
            <a:t>Using evidence </a:t>
          </a:r>
        </a:p>
      </dgm:t>
    </dgm:pt>
    <dgm:pt modelId="{F91CAC2B-7BF8-4FD1-86B6-9A32939AC76A}" type="parTrans" cxnId="{5C685C63-3D7C-4174-A894-E255051E8840}">
      <dgm:prSet custT="1"/>
      <dgm:spPr/>
      <dgm:t>
        <a:bodyPr/>
        <a:lstStyle/>
        <a:p>
          <a:endParaRPr lang="en-GB" sz="2000"/>
        </a:p>
      </dgm:t>
    </dgm:pt>
    <dgm:pt modelId="{F481247A-DB36-4A16-9E65-F4FDF32F2A48}" type="sibTrans" cxnId="{5C685C63-3D7C-4174-A894-E255051E8840}">
      <dgm:prSet/>
      <dgm:spPr/>
      <dgm:t>
        <a:bodyPr/>
        <a:lstStyle/>
        <a:p>
          <a:endParaRPr lang="en-GB"/>
        </a:p>
      </dgm:t>
    </dgm:pt>
    <dgm:pt modelId="{A7321DF6-3786-4251-93B6-A0D6498E1D40}">
      <dgm:prSet phldrT="[Text]" custT="1"/>
      <dgm:spPr/>
      <dgm:t>
        <a:bodyPr/>
        <a:lstStyle/>
        <a:p>
          <a:r>
            <a:rPr lang="en-GB" sz="2000" dirty="0"/>
            <a:t>Applying what you have learned</a:t>
          </a:r>
        </a:p>
      </dgm:t>
    </dgm:pt>
    <dgm:pt modelId="{CCD556F2-3A5D-45EB-AF20-EBA939A124CB}" type="parTrans" cxnId="{276722FC-0F29-43D4-9628-7BA83532DF79}">
      <dgm:prSet custT="1"/>
      <dgm:spPr/>
      <dgm:t>
        <a:bodyPr/>
        <a:lstStyle/>
        <a:p>
          <a:endParaRPr lang="en-GB" sz="2000"/>
        </a:p>
      </dgm:t>
    </dgm:pt>
    <dgm:pt modelId="{448320B7-4096-466E-8459-E5BCF557571C}" type="sibTrans" cxnId="{276722FC-0F29-43D4-9628-7BA83532DF79}">
      <dgm:prSet/>
      <dgm:spPr/>
      <dgm:t>
        <a:bodyPr/>
        <a:lstStyle/>
        <a:p>
          <a:endParaRPr lang="en-GB"/>
        </a:p>
      </dgm:t>
    </dgm:pt>
    <dgm:pt modelId="{D799C41C-E3EB-41B9-9623-E8E2F48AE328}">
      <dgm:prSet phldrT="[Text]" custT="1"/>
      <dgm:spPr/>
      <dgm:t>
        <a:bodyPr/>
        <a:lstStyle/>
        <a:p>
          <a:r>
            <a:rPr lang="en-GB" sz="2000" dirty="0"/>
            <a:t>Analysing</a:t>
          </a:r>
        </a:p>
      </dgm:t>
    </dgm:pt>
    <dgm:pt modelId="{18170315-163C-4E21-8BC9-432CF7F8E8DB}" type="parTrans" cxnId="{26A2AAFE-CC5D-4AB5-8CBA-DDD6643751A6}">
      <dgm:prSet custT="1"/>
      <dgm:spPr/>
      <dgm:t>
        <a:bodyPr/>
        <a:lstStyle/>
        <a:p>
          <a:endParaRPr lang="en-GB" sz="2000"/>
        </a:p>
      </dgm:t>
    </dgm:pt>
    <dgm:pt modelId="{B4B42EF1-EEBB-4120-BEF1-702199EC9AF6}" type="sibTrans" cxnId="{26A2AAFE-CC5D-4AB5-8CBA-DDD6643751A6}">
      <dgm:prSet/>
      <dgm:spPr/>
      <dgm:t>
        <a:bodyPr/>
        <a:lstStyle/>
        <a:p>
          <a:endParaRPr lang="en-GB"/>
        </a:p>
      </dgm:t>
    </dgm:pt>
    <dgm:pt modelId="{25FBEE38-0A35-4F38-91A6-0EBF5BC00B3E}">
      <dgm:prSet phldrT="[Text]" custT="1"/>
      <dgm:spPr/>
      <dgm:t>
        <a:bodyPr/>
        <a:lstStyle/>
        <a:p>
          <a:r>
            <a:rPr lang="en-GB" sz="2000" dirty="0"/>
            <a:t>Logical thinking</a:t>
          </a:r>
        </a:p>
      </dgm:t>
    </dgm:pt>
    <dgm:pt modelId="{868D577F-70AC-4B54-8DF5-3696E1A3A216}" type="parTrans" cxnId="{93ADB838-8BFD-4AF1-BC30-2063A47859D1}">
      <dgm:prSet custT="1"/>
      <dgm:spPr/>
      <dgm:t>
        <a:bodyPr/>
        <a:lstStyle/>
        <a:p>
          <a:endParaRPr lang="en-GB" sz="2000"/>
        </a:p>
      </dgm:t>
    </dgm:pt>
    <dgm:pt modelId="{3D02C03E-9836-4780-AD11-84568B566E8E}" type="sibTrans" cxnId="{93ADB838-8BFD-4AF1-BC30-2063A47859D1}">
      <dgm:prSet/>
      <dgm:spPr/>
      <dgm:t>
        <a:bodyPr/>
        <a:lstStyle/>
        <a:p>
          <a:endParaRPr lang="en-GB"/>
        </a:p>
      </dgm:t>
    </dgm:pt>
    <dgm:pt modelId="{378C2182-39B6-45C8-9482-8E919C4E12B5}">
      <dgm:prSet phldrT="[Text]" custT="1"/>
      <dgm:spPr/>
      <dgm:t>
        <a:bodyPr/>
        <a:lstStyle/>
        <a:p>
          <a:r>
            <a:rPr lang="en-GB" sz="2000" dirty="0"/>
            <a:t>Communication</a:t>
          </a:r>
        </a:p>
      </dgm:t>
    </dgm:pt>
    <dgm:pt modelId="{C2675D67-FA6F-4F38-9A1B-89962F1F3B76}" type="parTrans" cxnId="{413DC141-8CF6-4F5F-B652-52DF9CF1429C}">
      <dgm:prSet custT="1"/>
      <dgm:spPr/>
      <dgm:t>
        <a:bodyPr/>
        <a:lstStyle/>
        <a:p>
          <a:endParaRPr lang="en-GB" sz="2000"/>
        </a:p>
      </dgm:t>
    </dgm:pt>
    <dgm:pt modelId="{608CCD26-42DB-4163-90E2-E588BAFBBFF4}" type="sibTrans" cxnId="{413DC141-8CF6-4F5F-B652-52DF9CF1429C}">
      <dgm:prSet/>
      <dgm:spPr/>
      <dgm:t>
        <a:bodyPr/>
        <a:lstStyle/>
        <a:p>
          <a:endParaRPr lang="en-GB"/>
        </a:p>
      </dgm:t>
    </dgm:pt>
    <dgm:pt modelId="{2E3571E6-981A-4F7E-8D34-2377C0F181AE}">
      <dgm:prSet phldrT="[Text]" custT="1"/>
      <dgm:spPr/>
      <dgm:t>
        <a:bodyPr/>
        <a:lstStyle/>
        <a:p>
          <a:r>
            <a:rPr lang="en-GB" sz="2000" dirty="0"/>
            <a:t>Structured writing</a:t>
          </a:r>
        </a:p>
      </dgm:t>
    </dgm:pt>
    <dgm:pt modelId="{26BF0945-EF9B-471D-91F4-D257461A629C}" type="parTrans" cxnId="{7B5FABAD-2471-43A7-94AD-3B90BB65F466}">
      <dgm:prSet custT="1"/>
      <dgm:spPr/>
      <dgm:t>
        <a:bodyPr/>
        <a:lstStyle/>
        <a:p>
          <a:endParaRPr lang="en-GB" sz="2000"/>
        </a:p>
      </dgm:t>
    </dgm:pt>
    <dgm:pt modelId="{8D4D26A4-8948-4A43-94D9-CD1922E04043}" type="sibTrans" cxnId="{7B5FABAD-2471-43A7-94AD-3B90BB65F466}">
      <dgm:prSet/>
      <dgm:spPr/>
      <dgm:t>
        <a:bodyPr/>
        <a:lstStyle/>
        <a:p>
          <a:endParaRPr lang="en-GB"/>
        </a:p>
      </dgm:t>
    </dgm:pt>
    <dgm:pt modelId="{AEC9E2CD-B57C-4E28-B623-F56D0DF06C66}" type="pres">
      <dgm:prSet presAssocID="{892CC890-DA1C-42B1-B654-1F3D3E7C347D}" presName="cycle" presStyleCnt="0">
        <dgm:presLayoutVars>
          <dgm:chMax val="1"/>
          <dgm:dir/>
          <dgm:animLvl val="ctr"/>
          <dgm:resizeHandles val="exact"/>
        </dgm:presLayoutVars>
      </dgm:prSet>
      <dgm:spPr/>
    </dgm:pt>
    <dgm:pt modelId="{AEB68A6B-26DD-4296-84A8-96E6D88AFAE9}" type="pres">
      <dgm:prSet presAssocID="{718916CC-FB9F-4A12-B3BF-9900ECD9351C}" presName="centerShape" presStyleLbl="node0" presStyleIdx="0" presStyleCnt="1" custScaleX="225871" custLinFactNeighborX="438" custLinFactNeighborY="-675"/>
      <dgm:spPr/>
    </dgm:pt>
    <dgm:pt modelId="{128EFC38-0313-489A-AB06-BD1E810CD3F6}" type="pres">
      <dgm:prSet presAssocID="{6310BEF2-232F-45BE-84F7-2A8B990ED85E}" presName="Name9" presStyleLbl="parChTrans1D2" presStyleIdx="0" presStyleCnt="7" custScaleX="2000000"/>
      <dgm:spPr/>
    </dgm:pt>
    <dgm:pt modelId="{FEFA2331-DE9B-4FE7-80F5-16E446D6264F}" type="pres">
      <dgm:prSet presAssocID="{6310BEF2-232F-45BE-84F7-2A8B990ED85E}" presName="connTx" presStyleLbl="parChTrans1D2" presStyleIdx="0" presStyleCnt="7"/>
      <dgm:spPr/>
    </dgm:pt>
    <dgm:pt modelId="{1101CCE3-07C3-451F-AD68-54157C0B7C9E}" type="pres">
      <dgm:prSet presAssocID="{D070330E-F8E6-45AC-A922-08F2D261AAFF}" presName="node" presStyleLbl="node1" presStyleIdx="0" presStyleCnt="7" custScaleX="193993">
        <dgm:presLayoutVars>
          <dgm:bulletEnabled val="1"/>
        </dgm:presLayoutVars>
      </dgm:prSet>
      <dgm:spPr/>
    </dgm:pt>
    <dgm:pt modelId="{6FA59968-3793-429F-9C59-FA924DF826C9}" type="pres">
      <dgm:prSet presAssocID="{F91CAC2B-7BF8-4FD1-86B6-9A32939AC76A}" presName="Name9" presStyleLbl="parChTrans1D2" presStyleIdx="1" presStyleCnt="7" custScaleX="2000000"/>
      <dgm:spPr/>
    </dgm:pt>
    <dgm:pt modelId="{F49A9A1B-9645-4A12-9015-98B5DE434E0A}" type="pres">
      <dgm:prSet presAssocID="{F91CAC2B-7BF8-4FD1-86B6-9A32939AC76A}" presName="connTx" presStyleLbl="parChTrans1D2" presStyleIdx="1" presStyleCnt="7"/>
      <dgm:spPr/>
    </dgm:pt>
    <dgm:pt modelId="{6583355C-BE52-4C46-8260-528A290AE90F}" type="pres">
      <dgm:prSet presAssocID="{196E1996-DE4E-4DC6-B27C-F1F3BA91E855}" presName="node" presStyleLbl="node1" presStyleIdx="1" presStyleCnt="7" custScaleX="193993" custRadScaleRad="197581" custRadScaleInc="75250">
        <dgm:presLayoutVars>
          <dgm:bulletEnabled val="1"/>
        </dgm:presLayoutVars>
      </dgm:prSet>
      <dgm:spPr/>
    </dgm:pt>
    <dgm:pt modelId="{7B1D1AC2-0112-4B56-B292-C3D6526228DC}" type="pres">
      <dgm:prSet presAssocID="{CCD556F2-3A5D-45EB-AF20-EBA939A124CB}" presName="Name9" presStyleLbl="parChTrans1D2" presStyleIdx="2" presStyleCnt="7" custScaleX="2000000"/>
      <dgm:spPr/>
    </dgm:pt>
    <dgm:pt modelId="{B9480DA2-947D-445D-94CA-0E8C2C5BE35C}" type="pres">
      <dgm:prSet presAssocID="{CCD556F2-3A5D-45EB-AF20-EBA939A124CB}" presName="connTx" presStyleLbl="parChTrans1D2" presStyleIdx="2" presStyleCnt="7"/>
      <dgm:spPr/>
    </dgm:pt>
    <dgm:pt modelId="{601AE718-868F-4E47-9C88-2EF1591C8E12}" type="pres">
      <dgm:prSet presAssocID="{A7321DF6-3786-4251-93B6-A0D6498E1D40}" presName="node" presStyleLbl="node1" presStyleIdx="2" presStyleCnt="7" custScaleX="250099" custRadScaleRad="219410" custRadScaleInc="-9366">
        <dgm:presLayoutVars>
          <dgm:bulletEnabled val="1"/>
        </dgm:presLayoutVars>
      </dgm:prSet>
      <dgm:spPr/>
    </dgm:pt>
    <dgm:pt modelId="{9E6C8D1D-877B-4DE5-833F-A00B0AFEEFE1}" type="pres">
      <dgm:prSet presAssocID="{18170315-163C-4E21-8BC9-432CF7F8E8DB}" presName="Name9" presStyleLbl="parChTrans1D2" presStyleIdx="3" presStyleCnt="7" custScaleX="2000000"/>
      <dgm:spPr/>
    </dgm:pt>
    <dgm:pt modelId="{8A83F57C-073E-4A4C-9DBF-F90665B8D1E7}" type="pres">
      <dgm:prSet presAssocID="{18170315-163C-4E21-8BC9-432CF7F8E8DB}" presName="connTx" presStyleLbl="parChTrans1D2" presStyleIdx="3" presStyleCnt="7"/>
      <dgm:spPr/>
    </dgm:pt>
    <dgm:pt modelId="{DF550378-C29B-4A5F-AB97-27918250BC1E}" type="pres">
      <dgm:prSet presAssocID="{D799C41C-E3EB-41B9-9623-E8E2F48AE328}" presName="node" presStyleLbl="node1" presStyleIdx="3" presStyleCnt="7" custScaleX="193993" custRadScaleRad="128733" custRadScaleInc="-75077">
        <dgm:presLayoutVars>
          <dgm:bulletEnabled val="1"/>
        </dgm:presLayoutVars>
      </dgm:prSet>
      <dgm:spPr/>
    </dgm:pt>
    <dgm:pt modelId="{E907F316-B49C-4589-9818-136461E2343D}" type="pres">
      <dgm:prSet presAssocID="{868D577F-70AC-4B54-8DF5-3696E1A3A216}" presName="Name9" presStyleLbl="parChTrans1D2" presStyleIdx="4" presStyleCnt="7" custScaleX="2000000"/>
      <dgm:spPr/>
    </dgm:pt>
    <dgm:pt modelId="{9C992855-BDC5-4CCD-ABAD-B5397162CE4A}" type="pres">
      <dgm:prSet presAssocID="{868D577F-70AC-4B54-8DF5-3696E1A3A216}" presName="connTx" presStyleLbl="parChTrans1D2" presStyleIdx="4" presStyleCnt="7"/>
      <dgm:spPr/>
    </dgm:pt>
    <dgm:pt modelId="{679836B8-A4B9-48ED-A05E-C5D80E503537}" type="pres">
      <dgm:prSet presAssocID="{25FBEE38-0A35-4F38-91A6-0EBF5BC00B3E}" presName="node" presStyleLbl="node1" presStyleIdx="4" presStyleCnt="7" custScaleX="193993" custRadScaleRad="120703" custRadScaleInc="60984">
        <dgm:presLayoutVars>
          <dgm:bulletEnabled val="1"/>
        </dgm:presLayoutVars>
      </dgm:prSet>
      <dgm:spPr/>
    </dgm:pt>
    <dgm:pt modelId="{B130B210-B6BE-42B9-BDD3-A905EB25421C}" type="pres">
      <dgm:prSet presAssocID="{C2675D67-FA6F-4F38-9A1B-89962F1F3B76}" presName="Name9" presStyleLbl="parChTrans1D2" presStyleIdx="5" presStyleCnt="7" custScaleX="2000000"/>
      <dgm:spPr/>
    </dgm:pt>
    <dgm:pt modelId="{4FC85E82-6790-4D4D-8E92-C7A140403C4A}" type="pres">
      <dgm:prSet presAssocID="{C2675D67-FA6F-4F38-9A1B-89962F1F3B76}" presName="connTx" presStyleLbl="parChTrans1D2" presStyleIdx="5" presStyleCnt="7"/>
      <dgm:spPr/>
    </dgm:pt>
    <dgm:pt modelId="{5CAD0663-6745-48E1-B637-25775DF17EE3}" type="pres">
      <dgm:prSet presAssocID="{378C2182-39B6-45C8-9482-8E919C4E12B5}" presName="node" presStyleLbl="node1" presStyleIdx="5" presStyleCnt="7" custScaleX="276852" custRadScaleRad="208109" custRadScaleInc="8603">
        <dgm:presLayoutVars>
          <dgm:bulletEnabled val="1"/>
        </dgm:presLayoutVars>
      </dgm:prSet>
      <dgm:spPr/>
    </dgm:pt>
    <dgm:pt modelId="{C816734B-A112-4A5E-91D7-035454498845}" type="pres">
      <dgm:prSet presAssocID="{26BF0945-EF9B-471D-91F4-D257461A629C}" presName="Name9" presStyleLbl="parChTrans1D2" presStyleIdx="6" presStyleCnt="7" custScaleX="2000000"/>
      <dgm:spPr/>
    </dgm:pt>
    <dgm:pt modelId="{E11498E9-F5A9-4FFE-9892-E0C10959E6A1}" type="pres">
      <dgm:prSet presAssocID="{26BF0945-EF9B-471D-91F4-D257461A629C}" presName="connTx" presStyleLbl="parChTrans1D2" presStyleIdx="6" presStyleCnt="7"/>
      <dgm:spPr/>
    </dgm:pt>
    <dgm:pt modelId="{82FC4B3D-15F6-48BE-A7C3-491D0E400C75}" type="pres">
      <dgm:prSet presAssocID="{2E3571E6-981A-4F7E-8D34-2377C0F181AE}" presName="node" presStyleLbl="node1" presStyleIdx="6" presStyleCnt="7" custScaleX="193993" custRadScaleRad="181681" custRadScaleInc="-64859">
        <dgm:presLayoutVars>
          <dgm:bulletEnabled val="1"/>
        </dgm:presLayoutVars>
      </dgm:prSet>
      <dgm:spPr/>
    </dgm:pt>
  </dgm:ptLst>
  <dgm:cxnLst>
    <dgm:cxn modelId="{4AF33408-46D0-47BD-9497-221F1A5AA59A}" type="presOf" srcId="{6310BEF2-232F-45BE-84F7-2A8B990ED85E}" destId="{128EFC38-0313-489A-AB06-BD1E810CD3F6}" srcOrd="0" destOrd="0" presId="urn:microsoft.com/office/officeart/2005/8/layout/radial1"/>
    <dgm:cxn modelId="{8E86E60F-2029-4A66-B3AC-227D75CE5ADA}" type="presOf" srcId="{2E3571E6-981A-4F7E-8D34-2377C0F181AE}" destId="{82FC4B3D-15F6-48BE-A7C3-491D0E400C75}" srcOrd="0" destOrd="0" presId="urn:microsoft.com/office/officeart/2005/8/layout/radial1"/>
    <dgm:cxn modelId="{DDB33414-5F93-4CED-BFDC-96CBCC6FE973}" type="presOf" srcId="{18170315-163C-4E21-8BC9-432CF7F8E8DB}" destId="{8A83F57C-073E-4A4C-9DBF-F90665B8D1E7}" srcOrd="1" destOrd="0" presId="urn:microsoft.com/office/officeart/2005/8/layout/radial1"/>
    <dgm:cxn modelId="{BD7E6C15-BD03-4B88-8013-E25AA22F6050}" type="presOf" srcId="{26BF0945-EF9B-471D-91F4-D257461A629C}" destId="{C816734B-A112-4A5E-91D7-035454498845}" srcOrd="0" destOrd="0" presId="urn:microsoft.com/office/officeart/2005/8/layout/radial1"/>
    <dgm:cxn modelId="{F7594C22-FC27-4CA6-8E01-77EC761B0795}" type="presOf" srcId="{196E1996-DE4E-4DC6-B27C-F1F3BA91E855}" destId="{6583355C-BE52-4C46-8260-528A290AE90F}" srcOrd="0" destOrd="0" presId="urn:microsoft.com/office/officeart/2005/8/layout/radial1"/>
    <dgm:cxn modelId="{0724F522-037B-48C1-8E6C-1323BA5177D4}" type="presOf" srcId="{F91CAC2B-7BF8-4FD1-86B6-9A32939AC76A}" destId="{6FA59968-3793-429F-9C59-FA924DF826C9}" srcOrd="0" destOrd="0" presId="urn:microsoft.com/office/officeart/2005/8/layout/radial1"/>
    <dgm:cxn modelId="{DBBC8C32-E7CB-47A8-9D05-CD7FF8ACCDBA}" type="presOf" srcId="{6310BEF2-232F-45BE-84F7-2A8B990ED85E}" destId="{FEFA2331-DE9B-4FE7-80F5-16E446D6264F}" srcOrd="1" destOrd="0" presId="urn:microsoft.com/office/officeart/2005/8/layout/radial1"/>
    <dgm:cxn modelId="{F9D1C934-C525-4F98-B6FA-FD63CF8BA357}" type="presOf" srcId="{D799C41C-E3EB-41B9-9623-E8E2F48AE328}" destId="{DF550378-C29B-4A5F-AB97-27918250BC1E}" srcOrd="0" destOrd="0" presId="urn:microsoft.com/office/officeart/2005/8/layout/radial1"/>
    <dgm:cxn modelId="{8B52C235-9EE0-4705-AD90-6909448A188B}" type="presOf" srcId="{378C2182-39B6-45C8-9482-8E919C4E12B5}" destId="{5CAD0663-6745-48E1-B637-25775DF17EE3}" srcOrd="0" destOrd="0" presId="urn:microsoft.com/office/officeart/2005/8/layout/radial1"/>
    <dgm:cxn modelId="{93ADB838-8BFD-4AF1-BC30-2063A47859D1}" srcId="{718916CC-FB9F-4A12-B3BF-9900ECD9351C}" destId="{25FBEE38-0A35-4F38-91A6-0EBF5BC00B3E}" srcOrd="4" destOrd="0" parTransId="{868D577F-70AC-4B54-8DF5-3696E1A3A216}" sibTransId="{3D02C03E-9836-4780-AD11-84568B566E8E}"/>
    <dgm:cxn modelId="{05A0B33F-513B-4A53-89E4-BA466BA1BA1F}" type="presOf" srcId="{C2675D67-FA6F-4F38-9A1B-89962F1F3B76}" destId="{B130B210-B6BE-42B9-BDD3-A905EB25421C}" srcOrd="0" destOrd="0" presId="urn:microsoft.com/office/officeart/2005/8/layout/radial1"/>
    <dgm:cxn modelId="{58F5A360-E415-4112-AEEF-CF907B9FECFD}" type="presOf" srcId="{868D577F-70AC-4B54-8DF5-3696E1A3A216}" destId="{9C992855-BDC5-4CCD-ABAD-B5397162CE4A}" srcOrd="1" destOrd="0" presId="urn:microsoft.com/office/officeart/2005/8/layout/radial1"/>
    <dgm:cxn modelId="{413DC141-8CF6-4F5F-B652-52DF9CF1429C}" srcId="{718916CC-FB9F-4A12-B3BF-9900ECD9351C}" destId="{378C2182-39B6-45C8-9482-8E919C4E12B5}" srcOrd="5" destOrd="0" parTransId="{C2675D67-FA6F-4F38-9A1B-89962F1F3B76}" sibTransId="{608CCD26-42DB-4163-90E2-E588BAFBBFF4}"/>
    <dgm:cxn modelId="{494E1C63-AF57-459F-BADB-BDA1D246DB24}" type="presOf" srcId="{CCD556F2-3A5D-45EB-AF20-EBA939A124CB}" destId="{7B1D1AC2-0112-4B56-B292-C3D6526228DC}" srcOrd="0" destOrd="0" presId="urn:microsoft.com/office/officeart/2005/8/layout/radial1"/>
    <dgm:cxn modelId="{5C685C63-3D7C-4174-A894-E255051E8840}" srcId="{718916CC-FB9F-4A12-B3BF-9900ECD9351C}" destId="{196E1996-DE4E-4DC6-B27C-F1F3BA91E855}" srcOrd="1" destOrd="0" parTransId="{F91CAC2B-7BF8-4FD1-86B6-9A32939AC76A}" sibTransId="{F481247A-DB36-4A16-9E65-F4FDF32F2A48}"/>
    <dgm:cxn modelId="{9EE77366-5812-459A-A2D3-88A25CD10DA4}" srcId="{892CC890-DA1C-42B1-B654-1F3D3E7C347D}" destId="{718916CC-FB9F-4A12-B3BF-9900ECD9351C}" srcOrd="0" destOrd="0" parTransId="{7F24BBA6-CCAF-4B0A-8988-9667BA0910A0}" sibTransId="{157C6667-85DD-4B49-8F56-F55082149E2E}"/>
    <dgm:cxn modelId="{C487254D-8909-4DBB-A3FB-00DB163AA48A}" type="presOf" srcId="{25FBEE38-0A35-4F38-91A6-0EBF5BC00B3E}" destId="{679836B8-A4B9-48ED-A05E-C5D80E503537}" srcOrd="0" destOrd="0" presId="urn:microsoft.com/office/officeart/2005/8/layout/radial1"/>
    <dgm:cxn modelId="{E0B37D50-9FFB-4E67-A122-A054C71FADC1}" type="presOf" srcId="{D070330E-F8E6-45AC-A922-08F2D261AAFF}" destId="{1101CCE3-07C3-451F-AD68-54157C0B7C9E}" srcOrd="0" destOrd="0" presId="urn:microsoft.com/office/officeart/2005/8/layout/radial1"/>
    <dgm:cxn modelId="{6FEFBD8B-1BE6-447A-8210-FBCDCE9AE4B6}" type="presOf" srcId="{A7321DF6-3786-4251-93B6-A0D6498E1D40}" destId="{601AE718-868F-4E47-9C88-2EF1591C8E12}" srcOrd="0" destOrd="0" presId="urn:microsoft.com/office/officeart/2005/8/layout/radial1"/>
    <dgm:cxn modelId="{D8BAF78E-8276-4BF2-AA14-2E577D15D759}" type="presOf" srcId="{18170315-163C-4E21-8BC9-432CF7F8E8DB}" destId="{9E6C8D1D-877B-4DE5-833F-A00B0AFEEFE1}" srcOrd="0" destOrd="0" presId="urn:microsoft.com/office/officeart/2005/8/layout/radial1"/>
    <dgm:cxn modelId="{92F61A9B-4F61-438B-AF25-8909339DA3EA}" type="presOf" srcId="{868D577F-70AC-4B54-8DF5-3696E1A3A216}" destId="{E907F316-B49C-4589-9818-136461E2343D}" srcOrd="0" destOrd="0" presId="urn:microsoft.com/office/officeart/2005/8/layout/radial1"/>
    <dgm:cxn modelId="{DAF493A3-E703-458A-A890-2B677C209B12}" type="presOf" srcId="{CCD556F2-3A5D-45EB-AF20-EBA939A124CB}" destId="{B9480DA2-947D-445D-94CA-0E8C2C5BE35C}" srcOrd="1" destOrd="0" presId="urn:microsoft.com/office/officeart/2005/8/layout/radial1"/>
    <dgm:cxn modelId="{138A7AA8-CB6B-4371-B39E-CFD5A5441937}" type="presOf" srcId="{F91CAC2B-7BF8-4FD1-86B6-9A32939AC76A}" destId="{F49A9A1B-9645-4A12-9015-98B5DE434E0A}" srcOrd="1" destOrd="0" presId="urn:microsoft.com/office/officeart/2005/8/layout/radial1"/>
    <dgm:cxn modelId="{7B5FABAD-2471-43A7-94AD-3B90BB65F466}" srcId="{718916CC-FB9F-4A12-B3BF-9900ECD9351C}" destId="{2E3571E6-981A-4F7E-8D34-2377C0F181AE}" srcOrd="6" destOrd="0" parTransId="{26BF0945-EF9B-471D-91F4-D257461A629C}" sibTransId="{8D4D26A4-8948-4A43-94D9-CD1922E04043}"/>
    <dgm:cxn modelId="{A3B9B3BD-07F9-4913-A0A2-E7E919F7CB62}" type="presOf" srcId="{718916CC-FB9F-4A12-B3BF-9900ECD9351C}" destId="{AEB68A6B-26DD-4296-84A8-96E6D88AFAE9}" srcOrd="0" destOrd="0" presId="urn:microsoft.com/office/officeart/2005/8/layout/radial1"/>
    <dgm:cxn modelId="{E86110D6-3DB8-4E0B-8A7A-533E63A18E28}" type="presOf" srcId="{26BF0945-EF9B-471D-91F4-D257461A629C}" destId="{E11498E9-F5A9-4FFE-9892-E0C10959E6A1}" srcOrd="1" destOrd="0" presId="urn:microsoft.com/office/officeart/2005/8/layout/radial1"/>
    <dgm:cxn modelId="{535594F0-137F-4F56-A50B-6B834811BABA}" type="presOf" srcId="{C2675D67-FA6F-4F38-9A1B-89962F1F3B76}" destId="{4FC85E82-6790-4D4D-8E92-C7A140403C4A}" srcOrd="1" destOrd="0" presId="urn:microsoft.com/office/officeart/2005/8/layout/radial1"/>
    <dgm:cxn modelId="{48B26CFB-9D7B-4990-AFD1-989D47918421}" type="presOf" srcId="{892CC890-DA1C-42B1-B654-1F3D3E7C347D}" destId="{AEC9E2CD-B57C-4E28-B623-F56D0DF06C66}" srcOrd="0" destOrd="0" presId="urn:microsoft.com/office/officeart/2005/8/layout/radial1"/>
    <dgm:cxn modelId="{276722FC-0F29-43D4-9628-7BA83532DF79}" srcId="{718916CC-FB9F-4A12-B3BF-9900ECD9351C}" destId="{A7321DF6-3786-4251-93B6-A0D6498E1D40}" srcOrd="2" destOrd="0" parTransId="{CCD556F2-3A5D-45EB-AF20-EBA939A124CB}" sibTransId="{448320B7-4096-466E-8459-E5BCF557571C}"/>
    <dgm:cxn modelId="{211554FC-9A89-4940-A01B-BC5364CC2BCE}" srcId="{718916CC-FB9F-4A12-B3BF-9900ECD9351C}" destId="{D070330E-F8E6-45AC-A922-08F2D261AAFF}" srcOrd="0" destOrd="0" parTransId="{6310BEF2-232F-45BE-84F7-2A8B990ED85E}" sibTransId="{3B1FA984-63BA-456E-B36D-BB7B64E6704F}"/>
    <dgm:cxn modelId="{26A2AAFE-CC5D-4AB5-8CBA-DDD6643751A6}" srcId="{718916CC-FB9F-4A12-B3BF-9900ECD9351C}" destId="{D799C41C-E3EB-41B9-9623-E8E2F48AE328}" srcOrd="3" destOrd="0" parTransId="{18170315-163C-4E21-8BC9-432CF7F8E8DB}" sibTransId="{B4B42EF1-EEBB-4120-BEF1-702199EC9AF6}"/>
    <dgm:cxn modelId="{AC8E62D7-0B7E-4B22-96A8-DFB91A69C3A8}" type="presParOf" srcId="{AEC9E2CD-B57C-4E28-B623-F56D0DF06C66}" destId="{AEB68A6B-26DD-4296-84A8-96E6D88AFAE9}" srcOrd="0" destOrd="0" presId="urn:microsoft.com/office/officeart/2005/8/layout/radial1"/>
    <dgm:cxn modelId="{210745A9-C58D-4FF1-AFF0-2F9FF18EC23B}" type="presParOf" srcId="{AEC9E2CD-B57C-4E28-B623-F56D0DF06C66}" destId="{128EFC38-0313-489A-AB06-BD1E810CD3F6}" srcOrd="1" destOrd="0" presId="urn:microsoft.com/office/officeart/2005/8/layout/radial1"/>
    <dgm:cxn modelId="{8BED7824-B1ED-4245-B997-B3ACEE59B9E5}" type="presParOf" srcId="{128EFC38-0313-489A-AB06-BD1E810CD3F6}" destId="{FEFA2331-DE9B-4FE7-80F5-16E446D6264F}" srcOrd="0" destOrd="0" presId="urn:microsoft.com/office/officeart/2005/8/layout/radial1"/>
    <dgm:cxn modelId="{03000191-4078-4F65-9D94-58E9A00B3697}" type="presParOf" srcId="{AEC9E2CD-B57C-4E28-B623-F56D0DF06C66}" destId="{1101CCE3-07C3-451F-AD68-54157C0B7C9E}" srcOrd="2" destOrd="0" presId="urn:microsoft.com/office/officeart/2005/8/layout/radial1"/>
    <dgm:cxn modelId="{23E01D27-C90E-4B2A-A9F6-E5D3B0FF5955}" type="presParOf" srcId="{AEC9E2CD-B57C-4E28-B623-F56D0DF06C66}" destId="{6FA59968-3793-429F-9C59-FA924DF826C9}" srcOrd="3" destOrd="0" presId="urn:microsoft.com/office/officeart/2005/8/layout/radial1"/>
    <dgm:cxn modelId="{E58A1D14-0247-436A-95DC-AD38F1B4545D}" type="presParOf" srcId="{6FA59968-3793-429F-9C59-FA924DF826C9}" destId="{F49A9A1B-9645-4A12-9015-98B5DE434E0A}" srcOrd="0" destOrd="0" presId="urn:microsoft.com/office/officeart/2005/8/layout/radial1"/>
    <dgm:cxn modelId="{4F0A4EB9-A2D6-465D-A219-D195DE742348}" type="presParOf" srcId="{AEC9E2CD-B57C-4E28-B623-F56D0DF06C66}" destId="{6583355C-BE52-4C46-8260-528A290AE90F}" srcOrd="4" destOrd="0" presId="urn:microsoft.com/office/officeart/2005/8/layout/radial1"/>
    <dgm:cxn modelId="{20717FBC-335D-42F6-8728-ABC627F860C8}" type="presParOf" srcId="{AEC9E2CD-B57C-4E28-B623-F56D0DF06C66}" destId="{7B1D1AC2-0112-4B56-B292-C3D6526228DC}" srcOrd="5" destOrd="0" presId="urn:microsoft.com/office/officeart/2005/8/layout/radial1"/>
    <dgm:cxn modelId="{E8EC3C9E-06D3-4D11-AC8F-62B0B24E15AA}" type="presParOf" srcId="{7B1D1AC2-0112-4B56-B292-C3D6526228DC}" destId="{B9480DA2-947D-445D-94CA-0E8C2C5BE35C}" srcOrd="0" destOrd="0" presId="urn:microsoft.com/office/officeart/2005/8/layout/radial1"/>
    <dgm:cxn modelId="{4BB65604-829D-4135-BB42-75B829D786AE}" type="presParOf" srcId="{AEC9E2CD-B57C-4E28-B623-F56D0DF06C66}" destId="{601AE718-868F-4E47-9C88-2EF1591C8E12}" srcOrd="6" destOrd="0" presId="urn:microsoft.com/office/officeart/2005/8/layout/radial1"/>
    <dgm:cxn modelId="{4402E7A3-1373-4D9B-96B6-18EB53616879}" type="presParOf" srcId="{AEC9E2CD-B57C-4E28-B623-F56D0DF06C66}" destId="{9E6C8D1D-877B-4DE5-833F-A00B0AFEEFE1}" srcOrd="7" destOrd="0" presId="urn:microsoft.com/office/officeart/2005/8/layout/radial1"/>
    <dgm:cxn modelId="{A3B0D5A1-1883-4689-B6DD-22A0844ED277}" type="presParOf" srcId="{9E6C8D1D-877B-4DE5-833F-A00B0AFEEFE1}" destId="{8A83F57C-073E-4A4C-9DBF-F90665B8D1E7}" srcOrd="0" destOrd="0" presId="urn:microsoft.com/office/officeart/2005/8/layout/radial1"/>
    <dgm:cxn modelId="{C3C17710-2C1F-46A0-8FA8-BB969A626382}" type="presParOf" srcId="{AEC9E2CD-B57C-4E28-B623-F56D0DF06C66}" destId="{DF550378-C29B-4A5F-AB97-27918250BC1E}" srcOrd="8" destOrd="0" presId="urn:microsoft.com/office/officeart/2005/8/layout/radial1"/>
    <dgm:cxn modelId="{ABA146EE-4D78-4F32-B395-8751592A5061}" type="presParOf" srcId="{AEC9E2CD-B57C-4E28-B623-F56D0DF06C66}" destId="{E907F316-B49C-4589-9818-136461E2343D}" srcOrd="9" destOrd="0" presId="urn:microsoft.com/office/officeart/2005/8/layout/radial1"/>
    <dgm:cxn modelId="{D2F89ED2-F803-4ADA-B73D-D053916C14DB}" type="presParOf" srcId="{E907F316-B49C-4589-9818-136461E2343D}" destId="{9C992855-BDC5-4CCD-ABAD-B5397162CE4A}" srcOrd="0" destOrd="0" presId="urn:microsoft.com/office/officeart/2005/8/layout/radial1"/>
    <dgm:cxn modelId="{46923734-D730-494F-B0D4-9A725436FC7B}" type="presParOf" srcId="{AEC9E2CD-B57C-4E28-B623-F56D0DF06C66}" destId="{679836B8-A4B9-48ED-A05E-C5D80E503537}" srcOrd="10" destOrd="0" presId="urn:microsoft.com/office/officeart/2005/8/layout/radial1"/>
    <dgm:cxn modelId="{8C0E190A-D6E2-488E-A7A7-5332A3A5C54C}" type="presParOf" srcId="{AEC9E2CD-B57C-4E28-B623-F56D0DF06C66}" destId="{B130B210-B6BE-42B9-BDD3-A905EB25421C}" srcOrd="11" destOrd="0" presId="urn:microsoft.com/office/officeart/2005/8/layout/radial1"/>
    <dgm:cxn modelId="{5DB81C9A-6AB7-4D38-95A4-8BCCB5159983}" type="presParOf" srcId="{B130B210-B6BE-42B9-BDD3-A905EB25421C}" destId="{4FC85E82-6790-4D4D-8E92-C7A140403C4A}" srcOrd="0" destOrd="0" presId="urn:microsoft.com/office/officeart/2005/8/layout/radial1"/>
    <dgm:cxn modelId="{D8AFE085-9510-45AD-BB4F-779C64C420EC}" type="presParOf" srcId="{AEC9E2CD-B57C-4E28-B623-F56D0DF06C66}" destId="{5CAD0663-6745-48E1-B637-25775DF17EE3}" srcOrd="12" destOrd="0" presId="urn:microsoft.com/office/officeart/2005/8/layout/radial1"/>
    <dgm:cxn modelId="{A3137326-E9BF-4A55-BE18-3729FDA79F29}" type="presParOf" srcId="{AEC9E2CD-B57C-4E28-B623-F56D0DF06C66}" destId="{C816734B-A112-4A5E-91D7-035454498845}" srcOrd="13" destOrd="0" presId="urn:microsoft.com/office/officeart/2005/8/layout/radial1"/>
    <dgm:cxn modelId="{C83BD89D-2DC5-4A16-9B14-A2547FAE10AF}" type="presParOf" srcId="{C816734B-A112-4A5E-91D7-035454498845}" destId="{E11498E9-F5A9-4FFE-9892-E0C10959E6A1}" srcOrd="0" destOrd="0" presId="urn:microsoft.com/office/officeart/2005/8/layout/radial1"/>
    <dgm:cxn modelId="{88429583-0045-40D7-A836-6EF0FF23A69A}" type="presParOf" srcId="{AEC9E2CD-B57C-4E28-B623-F56D0DF06C66}" destId="{82FC4B3D-15F6-48BE-A7C3-491D0E400C75}" srcOrd="14"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4.xml><?xml version="1.0" encoding="utf-8"?>
<dgm:dataModel xmlns:dgm="http://schemas.openxmlformats.org/drawingml/2006/diagram" xmlns:a="http://schemas.openxmlformats.org/drawingml/2006/main">
  <dgm:ptLst>
    <dgm:pt modelId="{EAF5FAD5-F3D7-4DC0-8C68-7FC51B6CEAC3}" type="doc">
      <dgm:prSet loTypeId="urn:microsoft.com/office/officeart/2005/8/layout/hProcess9" loCatId="process" qsTypeId="urn:microsoft.com/office/officeart/2005/8/quickstyle/3d3" qsCatId="3D" csTypeId="urn:microsoft.com/office/officeart/2005/8/colors/accent0_2" csCatId="mainScheme" phldr="1"/>
      <dgm:spPr/>
    </dgm:pt>
    <dgm:pt modelId="{B2C1EE9D-1626-4BCB-8DC4-9F2147F61099}">
      <dgm:prSet phldrT="[Text]" custT="1"/>
      <dgm:spPr/>
      <dgm:t>
        <a:bodyPr/>
        <a:lstStyle/>
        <a:p>
          <a:r>
            <a:rPr lang="en-GB" sz="2400" dirty="0">
              <a:solidFill>
                <a:srgbClr val="C00000"/>
              </a:solidFill>
            </a:rPr>
            <a:t>Follow any guidelines</a:t>
          </a:r>
          <a:r>
            <a:rPr lang="en-GB" sz="2400" dirty="0">
              <a:solidFill>
                <a:schemeClr val="tx1"/>
              </a:solidFill>
            </a:rPr>
            <a:t> provided for you</a:t>
          </a:r>
        </a:p>
      </dgm:t>
    </dgm:pt>
    <dgm:pt modelId="{B0C19DC2-5142-4824-9B3E-477A536625FA}" type="parTrans" cxnId="{B1E6E377-416F-4FD1-8471-E3445EA50FEB}">
      <dgm:prSet/>
      <dgm:spPr/>
      <dgm:t>
        <a:bodyPr/>
        <a:lstStyle/>
        <a:p>
          <a:endParaRPr lang="en-GB"/>
        </a:p>
      </dgm:t>
    </dgm:pt>
    <dgm:pt modelId="{9AEF56F5-110C-41A3-97AF-DD0A67118FF0}" type="sibTrans" cxnId="{B1E6E377-416F-4FD1-8471-E3445EA50FEB}">
      <dgm:prSet/>
      <dgm:spPr/>
      <dgm:t>
        <a:bodyPr/>
        <a:lstStyle/>
        <a:p>
          <a:endParaRPr lang="en-GB"/>
        </a:p>
      </dgm:t>
    </dgm:pt>
    <dgm:pt modelId="{2A03D73F-B89B-4689-92EB-0FE33F6E1B5F}">
      <dgm:prSet custT="1"/>
      <dgm:spPr/>
      <dgm:t>
        <a:bodyPr/>
        <a:lstStyle/>
        <a:p>
          <a:r>
            <a:rPr lang="en-US" sz="2400" dirty="0">
              <a:solidFill>
                <a:schemeClr val="tx1"/>
              </a:solidFill>
            </a:rPr>
            <a:t>Make sure you </a:t>
          </a:r>
          <a:r>
            <a:rPr lang="en-US" sz="2400" dirty="0">
              <a:solidFill>
                <a:srgbClr val="C00000"/>
              </a:solidFill>
            </a:rPr>
            <a:t>understand</a:t>
          </a:r>
          <a:r>
            <a:rPr lang="en-US" sz="2400" dirty="0">
              <a:solidFill>
                <a:schemeClr val="tx1"/>
              </a:solidFill>
            </a:rPr>
            <a:t> the question. If you don’t understand the question, then ask!</a:t>
          </a:r>
        </a:p>
      </dgm:t>
    </dgm:pt>
    <dgm:pt modelId="{3A586F88-F945-49EC-BE00-3851EB934281}" type="parTrans" cxnId="{5258D2E5-6136-4E0C-9570-8CB377C75718}">
      <dgm:prSet/>
      <dgm:spPr/>
      <dgm:t>
        <a:bodyPr/>
        <a:lstStyle/>
        <a:p>
          <a:endParaRPr lang="en-GB"/>
        </a:p>
      </dgm:t>
    </dgm:pt>
    <dgm:pt modelId="{D80E9F9E-ADA2-4C7F-B351-2BD324C01FC9}" type="sibTrans" cxnId="{5258D2E5-6136-4E0C-9570-8CB377C75718}">
      <dgm:prSet/>
      <dgm:spPr/>
      <dgm:t>
        <a:bodyPr/>
        <a:lstStyle/>
        <a:p>
          <a:endParaRPr lang="en-GB"/>
        </a:p>
      </dgm:t>
    </dgm:pt>
    <dgm:pt modelId="{79E8546B-8B0F-4131-A70D-26F0FEC9E5A3}">
      <dgm:prSet custT="1"/>
      <dgm:spPr/>
      <dgm:t>
        <a:bodyPr/>
        <a:lstStyle/>
        <a:p>
          <a:r>
            <a:rPr lang="en-GB" sz="2400" dirty="0">
              <a:solidFill>
                <a:srgbClr val="C00000"/>
              </a:solidFill>
            </a:rPr>
            <a:t>Organise</a:t>
          </a:r>
          <a:r>
            <a:rPr lang="en-GB" sz="2400" dirty="0">
              <a:solidFill>
                <a:schemeClr val="tx1"/>
              </a:solidFill>
            </a:rPr>
            <a:t> your structure (experience, observation, evaluation, action plan)</a:t>
          </a:r>
        </a:p>
      </dgm:t>
    </dgm:pt>
    <dgm:pt modelId="{B3F72A05-CA1B-4EA4-B0A3-7174F813FC9B}" type="parTrans" cxnId="{AA72E372-93B6-4667-9F92-939393957D76}">
      <dgm:prSet/>
      <dgm:spPr/>
      <dgm:t>
        <a:bodyPr/>
        <a:lstStyle/>
        <a:p>
          <a:endParaRPr lang="en-GB"/>
        </a:p>
      </dgm:t>
    </dgm:pt>
    <dgm:pt modelId="{ADBE204D-6054-4C12-A77F-42F35B3B85F6}" type="sibTrans" cxnId="{AA72E372-93B6-4667-9F92-939393957D76}">
      <dgm:prSet/>
      <dgm:spPr/>
      <dgm:t>
        <a:bodyPr/>
        <a:lstStyle/>
        <a:p>
          <a:endParaRPr lang="en-GB"/>
        </a:p>
      </dgm:t>
    </dgm:pt>
    <dgm:pt modelId="{80273011-9F92-4500-A58A-2A20A16C5310}" type="pres">
      <dgm:prSet presAssocID="{EAF5FAD5-F3D7-4DC0-8C68-7FC51B6CEAC3}" presName="CompostProcess" presStyleCnt="0">
        <dgm:presLayoutVars>
          <dgm:dir/>
          <dgm:resizeHandles val="exact"/>
        </dgm:presLayoutVars>
      </dgm:prSet>
      <dgm:spPr/>
    </dgm:pt>
    <dgm:pt modelId="{BC44A839-60E1-46DF-A3B0-D9D98C0418C7}" type="pres">
      <dgm:prSet presAssocID="{EAF5FAD5-F3D7-4DC0-8C68-7FC51B6CEAC3}" presName="arrow" presStyleLbl="bgShp" presStyleIdx="0" presStyleCnt="1" custLinFactNeighborX="0"/>
      <dgm:spPr>
        <a:solidFill>
          <a:schemeClr val="accent2"/>
        </a:solidFill>
      </dgm:spPr>
    </dgm:pt>
    <dgm:pt modelId="{6C0D9483-E401-4093-91C0-E907267977DC}" type="pres">
      <dgm:prSet presAssocID="{EAF5FAD5-F3D7-4DC0-8C68-7FC51B6CEAC3}" presName="linearProcess" presStyleCnt="0"/>
      <dgm:spPr/>
    </dgm:pt>
    <dgm:pt modelId="{02D8EFE3-9108-4C18-91AA-4B7804AAE799}" type="pres">
      <dgm:prSet presAssocID="{B2C1EE9D-1626-4BCB-8DC4-9F2147F61099}" presName="textNode" presStyleLbl="node1" presStyleIdx="0" presStyleCnt="3">
        <dgm:presLayoutVars>
          <dgm:bulletEnabled val="1"/>
        </dgm:presLayoutVars>
      </dgm:prSet>
      <dgm:spPr/>
    </dgm:pt>
    <dgm:pt modelId="{17B7B7FF-FE1E-4790-9925-7A2181A49533}" type="pres">
      <dgm:prSet presAssocID="{9AEF56F5-110C-41A3-97AF-DD0A67118FF0}" presName="sibTrans" presStyleCnt="0"/>
      <dgm:spPr/>
    </dgm:pt>
    <dgm:pt modelId="{A136BC9F-796F-4B08-90CC-081B68BDAFD4}" type="pres">
      <dgm:prSet presAssocID="{2A03D73F-B89B-4689-92EB-0FE33F6E1B5F}" presName="textNode" presStyleLbl="node1" presStyleIdx="1" presStyleCnt="3" custScaleX="143033">
        <dgm:presLayoutVars>
          <dgm:bulletEnabled val="1"/>
        </dgm:presLayoutVars>
      </dgm:prSet>
      <dgm:spPr/>
    </dgm:pt>
    <dgm:pt modelId="{9F06200E-767B-4950-A1E2-05D592E295D5}" type="pres">
      <dgm:prSet presAssocID="{D80E9F9E-ADA2-4C7F-B351-2BD324C01FC9}" presName="sibTrans" presStyleCnt="0"/>
      <dgm:spPr/>
    </dgm:pt>
    <dgm:pt modelId="{185C47C3-6B9F-4959-B353-099604E292C4}" type="pres">
      <dgm:prSet presAssocID="{79E8546B-8B0F-4131-A70D-26F0FEC9E5A3}" presName="textNode" presStyleLbl="node1" presStyleIdx="2" presStyleCnt="3" custScaleX="108702">
        <dgm:presLayoutVars>
          <dgm:bulletEnabled val="1"/>
        </dgm:presLayoutVars>
      </dgm:prSet>
      <dgm:spPr/>
    </dgm:pt>
  </dgm:ptLst>
  <dgm:cxnLst>
    <dgm:cxn modelId="{0F7FAB1C-3BE0-4CBF-B691-FB45506344B3}" type="presOf" srcId="{EAF5FAD5-F3D7-4DC0-8C68-7FC51B6CEAC3}" destId="{80273011-9F92-4500-A58A-2A20A16C5310}" srcOrd="0" destOrd="0" presId="urn:microsoft.com/office/officeart/2005/8/layout/hProcess9"/>
    <dgm:cxn modelId="{A0A3912E-31E2-411D-A2E2-8C65B453A57F}" type="presOf" srcId="{B2C1EE9D-1626-4BCB-8DC4-9F2147F61099}" destId="{02D8EFE3-9108-4C18-91AA-4B7804AAE799}" srcOrd="0" destOrd="0" presId="urn:microsoft.com/office/officeart/2005/8/layout/hProcess9"/>
    <dgm:cxn modelId="{AA72E372-93B6-4667-9F92-939393957D76}" srcId="{EAF5FAD5-F3D7-4DC0-8C68-7FC51B6CEAC3}" destId="{79E8546B-8B0F-4131-A70D-26F0FEC9E5A3}" srcOrd="2" destOrd="0" parTransId="{B3F72A05-CA1B-4EA4-B0A3-7174F813FC9B}" sibTransId="{ADBE204D-6054-4C12-A77F-42F35B3B85F6}"/>
    <dgm:cxn modelId="{1C799153-9B13-4958-986B-F5A1AC8D8AB0}" type="presOf" srcId="{2A03D73F-B89B-4689-92EB-0FE33F6E1B5F}" destId="{A136BC9F-796F-4B08-90CC-081B68BDAFD4}" srcOrd="0" destOrd="0" presId="urn:microsoft.com/office/officeart/2005/8/layout/hProcess9"/>
    <dgm:cxn modelId="{B1E6E377-416F-4FD1-8471-E3445EA50FEB}" srcId="{EAF5FAD5-F3D7-4DC0-8C68-7FC51B6CEAC3}" destId="{B2C1EE9D-1626-4BCB-8DC4-9F2147F61099}" srcOrd="0" destOrd="0" parTransId="{B0C19DC2-5142-4824-9B3E-477A536625FA}" sibTransId="{9AEF56F5-110C-41A3-97AF-DD0A67118FF0}"/>
    <dgm:cxn modelId="{47FC86D3-8840-4A1F-A503-F7EDE45517D7}" type="presOf" srcId="{79E8546B-8B0F-4131-A70D-26F0FEC9E5A3}" destId="{185C47C3-6B9F-4959-B353-099604E292C4}" srcOrd="0" destOrd="0" presId="urn:microsoft.com/office/officeart/2005/8/layout/hProcess9"/>
    <dgm:cxn modelId="{5258D2E5-6136-4E0C-9570-8CB377C75718}" srcId="{EAF5FAD5-F3D7-4DC0-8C68-7FC51B6CEAC3}" destId="{2A03D73F-B89B-4689-92EB-0FE33F6E1B5F}" srcOrd="1" destOrd="0" parTransId="{3A586F88-F945-49EC-BE00-3851EB934281}" sibTransId="{D80E9F9E-ADA2-4C7F-B351-2BD324C01FC9}"/>
    <dgm:cxn modelId="{8CECDA44-D87F-4022-9D96-DF48C0515E21}" type="presParOf" srcId="{80273011-9F92-4500-A58A-2A20A16C5310}" destId="{BC44A839-60E1-46DF-A3B0-D9D98C0418C7}" srcOrd="0" destOrd="0" presId="urn:microsoft.com/office/officeart/2005/8/layout/hProcess9"/>
    <dgm:cxn modelId="{14A66E5A-A95B-4DBA-BD22-90308847B2B7}" type="presParOf" srcId="{80273011-9F92-4500-A58A-2A20A16C5310}" destId="{6C0D9483-E401-4093-91C0-E907267977DC}" srcOrd="1" destOrd="0" presId="urn:microsoft.com/office/officeart/2005/8/layout/hProcess9"/>
    <dgm:cxn modelId="{0933531B-D58E-4996-B8B1-F2EB41F508F4}" type="presParOf" srcId="{6C0D9483-E401-4093-91C0-E907267977DC}" destId="{02D8EFE3-9108-4C18-91AA-4B7804AAE799}" srcOrd="0" destOrd="0" presId="urn:microsoft.com/office/officeart/2005/8/layout/hProcess9"/>
    <dgm:cxn modelId="{D182D51A-9CAC-4D27-9694-9B78F0532B1D}" type="presParOf" srcId="{6C0D9483-E401-4093-91C0-E907267977DC}" destId="{17B7B7FF-FE1E-4790-9925-7A2181A49533}" srcOrd="1" destOrd="0" presId="urn:microsoft.com/office/officeart/2005/8/layout/hProcess9"/>
    <dgm:cxn modelId="{4FF21B96-0E95-463A-98BB-6B6D9AD47D28}" type="presParOf" srcId="{6C0D9483-E401-4093-91C0-E907267977DC}" destId="{A136BC9F-796F-4B08-90CC-081B68BDAFD4}" srcOrd="2" destOrd="0" presId="urn:microsoft.com/office/officeart/2005/8/layout/hProcess9"/>
    <dgm:cxn modelId="{94E417DC-B3DC-45B0-9D0B-E5ED1AC19E52}" type="presParOf" srcId="{6C0D9483-E401-4093-91C0-E907267977DC}" destId="{9F06200E-767B-4950-A1E2-05D592E295D5}" srcOrd="3" destOrd="0" presId="urn:microsoft.com/office/officeart/2005/8/layout/hProcess9"/>
    <dgm:cxn modelId="{EFAF217C-0730-456B-A602-535105F94062}" type="presParOf" srcId="{6C0D9483-E401-4093-91C0-E907267977DC}" destId="{185C47C3-6B9F-4959-B353-099604E292C4}"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AF5FAD5-F3D7-4DC0-8C68-7FC51B6CEAC3}" type="doc">
      <dgm:prSet loTypeId="urn:microsoft.com/office/officeart/2005/8/layout/hProcess9" loCatId="process" qsTypeId="urn:microsoft.com/office/officeart/2005/8/quickstyle/3d3" qsCatId="3D" csTypeId="urn:microsoft.com/office/officeart/2005/8/colors/accent0_2" csCatId="mainScheme" phldr="1"/>
      <dgm:spPr/>
    </dgm:pt>
    <dgm:pt modelId="{181242FC-6669-478C-9A09-FBE177F488E1}">
      <dgm:prSet/>
      <dgm:spPr/>
      <dgm:t>
        <a:bodyPr/>
        <a:lstStyle/>
        <a:p>
          <a:r>
            <a:rPr lang="en-GB" dirty="0">
              <a:solidFill>
                <a:schemeClr val="tx1"/>
              </a:solidFill>
            </a:rPr>
            <a:t>Be clear, formal and concise with your </a:t>
          </a:r>
          <a:r>
            <a:rPr lang="en-GB" b="1" dirty="0">
              <a:solidFill>
                <a:srgbClr val="C00000"/>
              </a:solidFill>
            </a:rPr>
            <a:t>writing style</a:t>
          </a:r>
        </a:p>
      </dgm:t>
    </dgm:pt>
    <dgm:pt modelId="{96609E70-9725-4DD6-8FE8-9E267D57923D}" type="parTrans" cxnId="{35C82065-338F-4CD0-86E7-59BD0230F80D}">
      <dgm:prSet/>
      <dgm:spPr/>
      <dgm:t>
        <a:bodyPr/>
        <a:lstStyle/>
        <a:p>
          <a:endParaRPr lang="en-GB"/>
        </a:p>
      </dgm:t>
    </dgm:pt>
    <dgm:pt modelId="{D49C332F-5EFE-4C86-8E16-1CCD8C3550E1}" type="sibTrans" cxnId="{35C82065-338F-4CD0-86E7-59BD0230F80D}">
      <dgm:prSet/>
      <dgm:spPr/>
      <dgm:t>
        <a:bodyPr/>
        <a:lstStyle/>
        <a:p>
          <a:endParaRPr lang="en-GB"/>
        </a:p>
      </dgm:t>
    </dgm:pt>
    <dgm:pt modelId="{6511B4C5-8D21-4457-9ED3-EF366E005B00}">
      <dgm:prSet/>
      <dgm:spPr/>
      <dgm:t>
        <a:bodyPr/>
        <a:lstStyle/>
        <a:p>
          <a:r>
            <a:rPr lang="en-GB" dirty="0">
              <a:solidFill>
                <a:schemeClr val="tx1"/>
              </a:solidFill>
            </a:rPr>
            <a:t>Think about how to show your </a:t>
          </a:r>
          <a:r>
            <a:rPr lang="en-GB" b="1" dirty="0">
              <a:solidFill>
                <a:srgbClr val="C00000"/>
              </a:solidFill>
            </a:rPr>
            <a:t>critical thinking </a:t>
          </a:r>
          <a:r>
            <a:rPr lang="en-GB" dirty="0">
              <a:solidFill>
                <a:schemeClr val="tx1"/>
              </a:solidFill>
            </a:rPr>
            <a:t>(</a:t>
          </a:r>
          <a:r>
            <a:rPr lang="en-GB" b="1" dirty="0">
              <a:solidFill>
                <a:schemeClr val="tx1"/>
              </a:solidFill>
            </a:rPr>
            <a:t>analyse</a:t>
          </a:r>
          <a:r>
            <a:rPr lang="en-GB" dirty="0">
              <a:solidFill>
                <a:schemeClr val="tx1"/>
              </a:solidFill>
            </a:rPr>
            <a:t> + </a:t>
          </a:r>
          <a:r>
            <a:rPr lang="en-GB" b="1" dirty="0">
              <a:solidFill>
                <a:schemeClr val="tx1"/>
              </a:solidFill>
            </a:rPr>
            <a:t>evaluate</a:t>
          </a:r>
          <a:r>
            <a:rPr lang="en-GB" dirty="0">
              <a:solidFill>
                <a:schemeClr val="tx1"/>
              </a:solidFill>
            </a:rPr>
            <a:t>)</a:t>
          </a:r>
        </a:p>
      </dgm:t>
    </dgm:pt>
    <dgm:pt modelId="{113E4462-7248-42A7-9A34-B1AD97ACA557}" type="parTrans" cxnId="{C75CC484-D2F3-48B6-A3C4-46CC663B172F}">
      <dgm:prSet/>
      <dgm:spPr/>
      <dgm:t>
        <a:bodyPr/>
        <a:lstStyle/>
        <a:p>
          <a:endParaRPr lang="en-GB"/>
        </a:p>
      </dgm:t>
    </dgm:pt>
    <dgm:pt modelId="{8F52BC7D-15B5-449B-8940-CB35231F0277}" type="sibTrans" cxnId="{C75CC484-D2F3-48B6-A3C4-46CC663B172F}">
      <dgm:prSet/>
      <dgm:spPr/>
      <dgm:t>
        <a:bodyPr/>
        <a:lstStyle/>
        <a:p>
          <a:endParaRPr lang="en-GB"/>
        </a:p>
      </dgm:t>
    </dgm:pt>
    <dgm:pt modelId="{455001E9-956D-46F2-91BE-1E91D1F42824}">
      <dgm:prSet/>
      <dgm:spPr/>
      <dgm:t>
        <a:bodyPr/>
        <a:lstStyle/>
        <a:p>
          <a:r>
            <a:rPr lang="en-GB" dirty="0">
              <a:solidFill>
                <a:schemeClr val="tx1"/>
              </a:solidFill>
            </a:rPr>
            <a:t>If you use any literature, then make sure you </a:t>
          </a:r>
          <a:r>
            <a:rPr lang="en-GB" b="1" dirty="0">
              <a:solidFill>
                <a:srgbClr val="C00000"/>
              </a:solidFill>
            </a:rPr>
            <a:t>reference</a:t>
          </a:r>
          <a:r>
            <a:rPr lang="en-GB" dirty="0">
              <a:solidFill>
                <a:schemeClr val="tx1"/>
              </a:solidFill>
            </a:rPr>
            <a:t> it</a:t>
          </a:r>
        </a:p>
      </dgm:t>
    </dgm:pt>
    <dgm:pt modelId="{D6EB3E6A-76BD-4032-BCBD-52117A15026C}" type="parTrans" cxnId="{14C03B1A-90ED-4065-9A8F-0A50D95E4014}">
      <dgm:prSet/>
      <dgm:spPr/>
      <dgm:t>
        <a:bodyPr/>
        <a:lstStyle/>
        <a:p>
          <a:endParaRPr lang="en-GB"/>
        </a:p>
      </dgm:t>
    </dgm:pt>
    <dgm:pt modelId="{1D01F693-BE33-42B7-8B22-B4D6B85F5E73}" type="sibTrans" cxnId="{14C03B1A-90ED-4065-9A8F-0A50D95E4014}">
      <dgm:prSet/>
      <dgm:spPr/>
      <dgm:t>
        <a:bodyPr/>
        <a:lstStyle/>
        <a:p>
          <a:endParaRPr lang="en-GB"/>
        </a:p>
      </dgm:t>
    </dgm:pt>
    <dgm:pt modelId="{80273011-9F92-4500-A58A-2A20A16C5310}" type="pres">
      <dgm:prSet presAssocID="{EAF5FAD5-F3D7-4DC0-8C68-7FC51B6CEAC3}" presName="CompostProcess" presStyleCnt="0">
        <dgm:presLayoutVars>
          <dgm:dir/>
          <dgm:resizeHandles val="exact"/>
        </dgm:presLayoutVars>
      </dgm:prSet>
      <dgm:spPr/>
    </dgm:pt>
    <dgm:pt modelId="{BC44A839-60E1-46DF-A3B0-D9D98C0418C7}" type="pres">
      <dgm:prSet presAssocID="{EAF5FAD5-F3D7-4DC0-8C68-7FC51B6CEAC3}" presName="arrow" presStyleLbl="bgShp" presStyleIdx="0" presStyleCnt="1"/>
      <dgm:spPr>
        <a:solidFill>
          <a:schemeClr val="accent2"/>
        </a:solidFill>
      </dgm:spPr>
    </dgm:pt>
    <dgm:pt modelId="{6C0D9483-E401-4093-91C0-E907267977DC}" type="pres">
      <dgm:prSet presAssocID="{EAF5FAD5-F3D7-4DC0-8C68-7FC51B6CEAC3}" presName="linearProcess" presStyleCnt="0"/>
      <dgm:spPr/>
    </dgm:pt>
    <dgm:pt modelId="{8304F104-AB92-4FDC-B1F0-89DA0063F418}" type="pres">
      <dgm:prSet presAssocID="{181242FC-6669-478C-9A09-FBE177F488E1}" presName="textNode" presStyleLbl="node1" presStyleIdx="0" presStyleCnt="3">
        <dgm:presLayoutVars>
          <dgm:bulletEnabled val="1"/>
        </dgm:presLayoutVars>
      </dgm:prSet>
      <dgm:spPr/>
    </dgm:pt>
    <dgm:pt modelId="{82CE3F7F-1259-488A-A58C-AD532983015A}" type="pres">
      <dgm:prSet presAssocID="{D49C332F-5EFE-4C86-8E16-1CCD8C3550E1}" presName="sibTrans" presStyleCnt="0"/>
      <dgm:spPr/>
    </dgm:pt>
    <dgm:pt modelId="{FA2E36C6-2B36-43F0-8906-AF4863CB7183}" type="pres">
      <dgm:prSet presAssocID="{6511B4C5-8D21-4457-9ED3-EF366E005B00}" presName="textNode" presStyleLbl="node1" presStyleIdx="1" presStyleCnt="3">
        <dgm:presLayoutVars>
          <dgm:bulletEnabled val="1"/>
        </dgm:presLayoutVars>
      </dgm:prSet>
      <dgm:spPr/>
    </dgm:pt>
    <dgm:pt modelId="{235FD75A-8665-4BF2-A32B-3817B86426E7}" type="pres">
      <dgm:prSet presAssocID="{8F52BC7D-15B5-449B-8940-CB35231F0277}" presName="sibTrans" presStyleCnt="0"/>
      <dgm:spPr/>
    </dgm:pt>
    <dgm:pt modelId="{F691C354-4032-4283-AA95-E7A2B8EE1495}" type="pres">
      <dgm:prSet presAssocID="{455001E9-956D-46F2-91BE-1E91D1F42824}" presName="textNode" presStyleLbl="node1" presStyleIdx="2" presStyleCnt="3">
        <dgm:presLayoutVars>
          <dgm:bulletEnabled val="1"/>
        </dgm:presLayoutVars>
      </dgm:prSet>
      <dgm:spPr/>
    </dgm:pt>
  </dgm:ptLst>
  <dgm:cxnLst>
    <dgm:cxn modelId="{14C03B1A-90ED-4065-9A8F-0A50D95E4014}" srcId="{EAF5FAD5-F3D7-4DC0-8C68-7FC51B6CEAC3}" destId="{455001E9-956D-46F2-91BE-1E91D1F42824}" srcOrd="2" destOrd="0" parTransId="{D6EB3E6A-76BD-4032-BCBD-52117A15026C}" sibTransId="{1D01F693-BE33-42B7-8B22-B4D6B85F5E73}"/>
    <dgm:cxn modelId="{0F7FAB1C-3BE0-4CBF-B691-FB45506344B3}" type="presOf" srcId="{EAF5FAD5-F3D7-4DC0-8C68-7FC51B6CEAC3}" destId="{80273011-9F92-4500-A58A-2A20A16C5310}" srcOrd="0" destOrd="0" presId="urn:microsoft.com/office/officeart/2005/8/layout/hProcess9"/>
    <dgm:cxn modelId="{6D105922-63E3-45F0-8591-06CEC2B4F553}" type="presOf" srcId="{6511B4C5-8D21-4457-9ED3-EF366E005B00}" destId="{FA2E36C6-2B36-43F0-8906-AF4863CB7183}" srcOrd="0" destOrd="0" presId="urn:microsoft.com/office/officeart/2005/8/layout/hProcess9"/>
    <dgm:cxn modelId="{35C82065-338F-4CD0-86E7-59BD0230F80D}" srcId="{EAF5FAD5-F3D7-4DC0-8C68-7FC51B6CEAC3}" destId="{181242FC-6669-478C-9A09-FBE177F488E1}" srcOrd="0" destOrd="0" parTransId="{96609E70-9725-4DD6-8FE8-9E267D57923D}" sibTransId="{D49C332F-5EFE-4C86-8E16-1CCD8C3550E1}"/>
    <dgm:cxn modelId="{C75CC484-D2F3-48B6-A3C4-46CC663B172F}" srcId="{EAF5FAD5-F3D7-4DC0-8C68-7FC51B6CEAC3}" destId="{6511B4C5-8D21-4457-9ED3-EF366E005B00}" srcOrd="1" destOrd="0" parTransId="{113E4462-7248-42A7-9A34-B1AD97ACA557}" sibTransId="{8F52BC7D-15B5-449B-8940-CB35231F0277}"/>
    <dgm:cxn modelId="{FABFA2C3-4E17-462C-B4C6-3D0DB2DD62DF}" type="presOf" srcId="{455001E9-956D-46F2-91BE-1E91D1F42824}" destId="{F691C354-4032-4283-AA95-E7A2B8EE1495}" srcOrd="0" destOrd="0" presId="urn:microsoft.com/office/officeart/2005/8/layout/hProcess9"/>
    <dgm:cxn modelId="{7A9796D3-1926-47F8-8179-3EE78B55511A}" type="presOf" srcId="{181242FC-6669-478C-9A09-FBE177F488E1}" destId="{8304F104-AB92-4FDC-B1F0-89DA0063F418}" srcOrd="0" destOrd="0" presId="urn:microsoft.com/office/officeart/2005/8/layout/hProcess9"/>
    <dgm:cxn modelId="{8CECDA44-D87F-4022-9D96-DF48C0515E21}" type="presParOf" srcId="{80273011-9F92-4500-A58A-2A20A16C5310}" destId="{BC44A839-60E1-46DF-A3B0-D9D98C0418C7}" srcOrd="0" destOrd="0" presId="urn:microsoft.com/office/officeart/2005/8/layout/hProcess9"/>
    <dgm:cxn modelId="{14A66E5A-A95B-4DBA-BD22-90308847B2B7}" type="presParOf" srcId="{80273011-9F92-4500-A58A-2A20A16C5310}" destId="{6C0D9483-E401-4093-91C0-E907267977DC}" srcOrd="1" destOrd="0" presId="urn:microsoft.com/office/officeart/2005/8/layout/hProcess9"/>
    <dgm:cxn modelId="{3B3BEA60-B61D-46A2-AA40-6FC246584C29}" type="presParOf" srcId="{6C0D9483-E401-4093-91C0-E907267977DC}" destId="{8304F104-AB92-4FDC-B1F0-89DA0063F418}" srcOrd="0" destOrd="0" presId="urn:microsoft.com/office/officeart/2005/8/layout/hProcess9"/>
    <dgm:cxn modelId="{4785A481-CA4C-4E40-83D3-C680BF79E65F}" type="presParOf" srcId="{6C0D9483-E401-4093-91C0-E907267977DC}" destId="{82CE3F7F-1259-488A-A58C-AD532983015A}" srcOrd="1" destOrd="0" presId="urn:microsoft.com/office/officeart/2005/8/layout/hProcess9"/>
    <dgm:cxn modelId="{C56A271C-77F3-4739-A296-D5F907385564}" type="presParOf" srcId="{6C0D9483-E401-4093-91C0-E907267977DC}" destId="{FA2E36C6-2B36-43F0-8906-AF4863CB7183}" srcOrd="2" destOrd="0" presId="urn:microsoft.com/office/officeart/2005/8/layout/hProcess9"/>
    <dgm:cxn modelId="{52288DC5-EDEC-491E-A13E-4A14B788E867}" type="presParOf" srcId="{6C0D9483-E401-4093-91C0-E907267977DC}" destId="{235FD75A-8665-4BF2-A32B-3817B86426E7}" srcOrd="3" destOrd="0" presId="urn:microsoft.com/office/officeart/2005/8/layout/hProcess9"/>
    <dgm:cxn modelId="{C45DEE19-7728-491F-8F81-30D1011A3DDA}" type="presParOf" srcId="{6C0D9483-E401-4093-91C0-E907267977DC}" destId="{F691C354-4032-4283-AA95-E7A2B8EE1495}"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EF9593-1CF5-4475-9086-8B25DEE7258B}">
      <dsp:nvSpPr>
        <dsp:cNvPr id="0" name=""/>
        <dsp:cNvSpPr/>
      </dsp:nvSpPr>
      <dsp:spPr>
        <a:xfrm>
          <a:off x="0" y="53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368172-3EFB-4F34-BCC5-4308ED6DFD29}">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3CFD69-0915-41B3-9647-19F65A7D711D}">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GB" sz="2500" kern="1200" dirty="0"/>
            <a:t>If a word appears </a:t>
          </a:r>
          <a:r>
            <a:rPr lang="en-GB" sz="2500" u="sng" kern="1200" dirty="0"/>
            <a:t>underlined</a:t>
          </a:r>
          <a:r>
            <a:rPr lang="en-GB" sz="2500" kern="1200" dirty="0"/>
            <a:t>, it means there is a link to another resource or activity, for example, a dictionary definition.</a:t>
          </a:r>
          <a:endParaRPr lang="en-US" sz="2500" kern="1200" dirty="0"/>
        </a:p>
      </dsp:txBody>
      <dsp:txXfrm>
        <a:off x="1435590" y="531"/>
        <a:ext cx="9080009" cy="1242935"/>
      </dsp:txXfrm>
    </dsp:sp>
    <dsp:sp modelId="{B80B51FE-0952-4F2D-BD1E-74BF4E1BAE72}">
      <dsp:nvSpPr>
        <dsp:cNvPr id="0" name=""/>
        <dsp:cNvSpPr/>
      </dsp:nvSpPr>
      <dsp:spPr>
        <a:xfrm>
          <a:off x="0" y="155420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CD4973-C2B4-4575-85C9-B005F3E8C169}">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FF0CDD-D8AA-4C88-815F-7DCC92BB53AC}">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GB" sz="2500" kern="1200" dirty="0"/>
            <a:t>If a word appears in </a:t>
          </a:r>
          <a:r>
            <a:rPr lang="en-GB" sz="2500" b="1" kern="1200" dirty="0"/>
            <a:t>bold</a:t>
          </a:r>
          <a:r>
            <a:rPr lang="en-GB" sz="2500" kern="1200" dirty="0"/>
            <a:t>, this means that it is an important term for you to try to remember and learn.</a:t>
          </a:r>
          <a:endParaRPr lang="en-US" sz="2500" kern="1200" dirty="0"/>
        </a:p>
      </dsp:txBody>
      <dsp:txXfrm>
        <a:off x="1435590" y="1554201"/>
        <a:ext cx="9080009" cy="1242935"/>
      </dsp:txXfrm>
    </dsp:sp>
    <dsp:sp modelId="{427E7E32-1477-41CC-B5F4-B44684C2B30D}">
      <dsp:nvSpPr>
        <dsp:cNvPr id="0" name=""/>
        <dsp:cNvSpPr/>
      </dsp:nvSpPr>
      <dsp:spPr>
        <a:xfrm>
          <a:off x="0" y="3107870"/>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F64DCD-218F-4D36-A753-CE950295100C}">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36531F-FEED-4F49-BE65-CA0CE9D756F0}">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GB" sz="2500" kern="1200" dirty="0"/>
            <a:t>If a word appears in </a:t>
          </a:r>
          <a:r>
            <a:rPr lang="en-GB" sz="2500" kern="1200" dirty="0">
              <a:solidFill>
                <a:srgbClr val="C00000"/>
              </a:solidFill>
            </a:rPr>
            <a:t>red</a:t>
          </a:r>
          <a:r>
            <a:rPr lang="en-GB" sz="2500" kern="1200" dirty="0"/>
            <a:t>, this means that it is </a:t>
          </a:r>
          <a:r>
            <a:rPr lang="en-GB" sz="2500" kern="1200" dirty="0">
              <a:solidFill>
                <a:srgbClr val="C00000"/>
              </a:solidFill>
            </a:rPr>
            <a:t>important for you to focus on </a:t>
          </a:r>
          <a:r>
            <a:rPr lang="en-GB" sz="2500" kern="1200" dirty="0"/>
            <a:t>its meaning.</a:t>
          </a:r>
          <a:endParaRPr lang="en-US" sz="2500" kern="1200" dirty="0"/>
        </a:p>
      </dsp:txBody>
      <dsp:txXfrm>
        <a:off x="1435590" y="3107870"/>
        <a:ext cx="9080009" cy="12429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6E704F-523D-4D7D-92E0-270090693865}">
      <dsp:nvSpPr>
        <dsp:cNvPr id="0" name=""/>
        <dsp:cNvSpPr/>
      </dsp:nvSpPr>
      <dsp:spPr>
        <a:xfrm>
          <a:off x="0" y="1788"/>
          <a:ext cx="6878735" cy="9064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C0A6CB-7815-4919-8535-367EFC54F63D}">
      <dsp:nvSpPr>
        <dsp:cNvPr id="0" name=""/>
        <dsp:cNvSpPr/>
      </dsp:nvSpPr>
      <dsp:spPr>
        <a:xfrm>
          <a:off x="274191" y="205732"/>
          <a:ext cx="498530" cy="4985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EEC9BD-15C0-4F6F-BD72-5C5754B9D89D}">
      <dsp:nvSpPr>
        <dsp:cNvPr id="0" name=""/>
        <dsp:cNvSpPr/>
      </dsp:nvSpPr>
      <dsp:spPr>
        <a:xfrm>
          <a:off x="1046913" y="1788"/>
          <a:ext cx="5831821" cy="906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929" tIns="95929" rIns="95929" bIns="95929" numCol="1" spcCol="1270" anchor="ctr" anchorCtr="0">
          <a:noAutofit/>
        </a:bodyPr>
        <a:lstStyle/>
        <a:p>
          <a:pPr marL="0" lvl="0" indent="0" algn="l" defTabSz="933450">
            <a:lnSpc>
              <a:spcPct val="100000"/>
            </a:lnSpc>
            <a:spcBef>
              <a:spcPct val="0"/>
            </a:spcBef>
            <a:spcAft>
              <a:spcPct val="35000"/>
            </a:spcAft>
            <a:buNone/>
          </a:pPr>
          <a:r>
            <a:rPr lang="en-GB" sz="2100" kern="1200" dirty="0"/>
            <a:t>To reflect</a:t>
          </a:r>
          <a:r>
            <a:rPr lang="en-GB" sz="2100" kern="1200" baseline="-25000" dirty="0"/>
            <a:t>(verb) </a:t>
          </a:r>
          <a:r>
            <a:rPr lang="en-GB" sz="2100" kern="1200" dirty="0"/>
            <a:t> is something all of us </a:t>
          </a:r>
          <a:r>
            <a:rPr lang="en-GB" sz="2100" b="1" kern="1200" dirty="0"/>
            <a:t>do</a:t>
          </a:r>
          <a:r>
            <a:rPr lang="en-GB" sz="2100" kern="1200" dirty="0"/>
            <a:t> everyday</a:t>
          </a:r>
          <a:endParaRPr lang="en-US" sz="2100" kern="1200" dirty="0"/>
        </a:p>
      </dsp:txBody>
      <dsp:txXfrm>
        <a:off x="1046913" y="1788"/>
        <a:ext cx="5831821" cy="906418"/>
      </dsp:txXfrm>
    </dsp:sp>
    <dsp:sp modelId="{A2BB6342-57AC-4C15-8657-9E00E70A0BB4}">
      <dsp:nvSpPr>
        <dsp:cNvPr id="0" name=""/>
        <dsp:cNvSpPr/>
      </dsp:nvSpPr>
      <dsp:spPr>
        <a:xfrm>
          <a:off x="0" y="1134811"/>
          <a:ext cx="6878735" cy="9064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82F95B-114F-4424-9C7E-5D152DCEA1BA}">
      <dsp:nvSpPr>
        <dsp:cNvPr id="0" name=""/>
        <dsp:cNvSpPr/>
      </dsp:nvSpPr>
      <dsp:spPr>
        <a:xfrm>
          <a:off x="274191" y="1338756"/>
          <a:ext cx="498530" cy="4985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056296-2B6A-4C83-A24F-A6E993E9C101}">
      <dsp:nvSpPr>
        <dsp:cNvPr id="0" name=""/>
        <dsp:cNvSpPr/>
      </dsp:nvSpPr>
      <dsp:spPr>
        <a:xfrm>
          <a:off x="1046913" y="1134811"/>
          <a:ext cx="5831821" cy="906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929" tIns="95929" rIns="95929" bIns="95929" numCol="1" spcCol="1270" anchor="ctr" anchorCtr="0">
          <a:noAutofit/>
        </a:bodyPr>
        <a:lstStyle/>
        <a:p>
          <a:pPr marL="0" lvl="0" indent="0" algn="l" defTabSz="933450">
            <a:lnSpc>
              <a:spcPct val="100000"/>
            </a:lnSpc>
            <a:spcBef>
              <a:spcPct val="0"/>
            </a:spcBef>
            <a:spcAft>
              <a:spcPct val="35000"/>
            </a:spcAft>
            <a:buNone/>
          </a:pPr>
          <a:r>
            <a:rPr lang="en-GB" sz="2100" kern="1200"/>
            <a:t>reflective</a:t>
          </a:r>
          <a:r>
            <a:rPr lang="en-GB" sz="2100" kern="1200" baseline="-25000"/>
            <a:t>(adjective) </a:t>
          </a:r>
          <a:r>
            <a:rPr lang="en-GB" sz="2100" kern="1200"/>
            <a:t>is what we </a:t>
          </a:r>
          <a:r>
            <a:rPr lang="en-GB" sz="2100" b="1" kern="1200"/>
            <a:t>are</a:t>
          </a:r>
          <a:r>
            <a:rPr lang="en-GB" sz="2100" kern="1200"/>
            <a:t> when we reflect</a:t>
          </a:r>
          <a:endParaRPr lang="en-US" sz="2100" kern="1200"/>
        </a:p>
      </dsp:txBody>
      <dsp:txXfrm>
        <a:off x="1046913" y="1134811"/>
        <a:ext cx="5831821" cy="906418"/>
      </dsp:txXfrm>
    </dsp:sp>
    <dsp:sp modelId="{6713CF5F-9AF9-48D3-9C82-30C83180E222}">
      <dsp:nvSpPr>
        <dsp:cNvPr id="0" name=""/>
        <dsp:cNvSpPr/>
      </dsp:nvSpPr>
      <dsp:spPr>
        <a:xfrm>
          <a:off x="0" y="2267835"/>
          <a:ext cx="6878735" cy="9064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07999D-EEF4-4370-A718-4078C1433E42}">
      <dsp:nvSpPr>
        <dsp:cNvPr id="0" name=""/>
        <dsp:cNvSpPr/>
      </dsp:nvSpPr>
      <dsp:spPr>
        <a:xfrm>
          <a:off x="274191" y="2471779"/>
          <a:ext cx="498530" cy="4985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6384232-18A1-4B52-9922-D4CCBB4A3C66}">
      <dsp:nvSpPr>
        <dsp:cNvPr id="0" name=""/>
        <dsp:cNvSpPr/>
      </dsp:nvSpPr>
      <dsp:spPr>
        <a:xfrm>
          <a:off x="1046913" y="2267835"/>
          <a:ext cx="5831821" cy="906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929" tIns="95929" rIns="95929" bIns="95929" numCol="1" spcCol="1270" anchor="ctr" anchorCtr="0">
          <a:noAutofit/>
        </a:bodyPr>
        <a:lstStyle/>
        <a:p>
          <a:pPr marL="0" lvl="0" indent="0" algn="l" defTabSz="933450">
            <a:lnSpc>
              <a:spcPct val="100000"/>
            </a:lnSpc>
            <a:spcBef>
              <a:spcPct val="0"/>
            </a:spcBef>
            <a:spcAft>
              <a:spcPct val="35000"/>
            </a:spcAft>
            <a:buNone/>
          </a:pPr>
          <a:r>
            <a:rPr lang="en-GB" sz="2100" kern="1200"/>
            <a:t>What is a reflection</a:t>
          </a:r>
          <a:r>
            <a:rPr lang="en-GB" sz="2100" kern="1200" baseline="-25000"/>
            <a:t>(noun)</a:t>
          </a:r>
          <a:r>
            <a:rPr lang="en-GB" sz="2100" kern="1200"/>
            <a:t>?  </a:t>
          </a:r>
          <a:endParaRPr lang="en-US" sz="2100" kern="1200"/>
        </a:p>
      </dsp:txBody>
      <dsp:txXfrm>
        <a:off x="1046913" y="2267835"/>
        <a:ext cx="5831821" cy="906418"/>
      </dsp:txXfrm>
    </dsp:sp>
    <dsp:sp modelId="{8EFDB50A-0F84-44DF-ACE3-9B97C1EC45C4}">
      <dsp:nvSpPr>
        <dsp:cNvPr id="0" name=""/>
        <dsp:cNvSpPr/>
      </dsp:nvSpPr>
      <dsp:spPr>
        <a:xfrm>
          <a:off x="0" y="3400858"/>
          <a:ext cx="6878735" cy="9064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ECDC7C-71C5-47A6-9CF9-1FB67B315A8C}">
      <dsp:nvSpPr>
        <dsp:cNvPr id="0" name=""/>
        <dsp:cNvSpPr/>
      </dsp:nvSpPr>
      <dsp:spPr>
        <a:xfrm>
          <a:off x="274191" y="3604803"/>
          <a:ext cx="498530" cy="4985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4E7E4C-6A6D-47AD-AB59-5E35A7D00786}">
      <dsp:nvSpPr>
        <dsp:cNvPr id="0" name=""/>
        <dsp:cNvSpPr/>
      </dsp:nvSpPr>
      <dsp:spPr>
        <a:xfrm>
          <a:off x="1046913" y="3400858"/>
          <a:ext cx="5831821" cy="906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929" tIns="95929" rIns="95929" bIns="95929" numCol="1" spcCol="1270" anchor="ctr" anchorCtr="0">
          <a:noAutofit/>
        </a:bodyPr>
        <a:lstStyle/>
        <a:p>
          <a:pPr marL="0" lvl="0" indent="0" algn="l" defTabSz="933450">
            <a:lnSpc>
              <a:spcPct val="100000"/>
            </a:lnSpc>
            <a:spcBef>
              <a:spcPct val="0"/>
            </a:spcBef>
            <a:spcAft>
              <a:spcPct val="35000"/>
            </a:spcAft>
            <a:buNone/>
          </a:pPr>
          <a:r>
            <a:rPr lang="en-GB" sz="2100" kern="1200" dirty="0"/>
            <a:t>So, what do you think being reflective means?  </a:t>
          </a:r>
          <a:endParaRPr lang="en-US" sz="2100" kern="1200" dirty="0"/>
        </a:p>
      </dsp:txBody>
      <dsp:txXfrm>
        <a:off x="1046913" y="3400858"/>
        <a:ext cx="5831821" cy="9064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B68A6B-26DD-4296-84A8-96E6D88AFAE9}">
      <dsp:nvSpPr>
        <dsp:cNvPr id="0" name=""/>
        <dsp:cNvSpPr/>
      </dsp:nvSpPr>
      <dsp:spPr>
        <a:xfrm>
          <a:off x="4288479" y="1708251"/>
          <a:ext cx="2578546" cy="1141601"/>
        </a:xfrm>
        <a:prstGeom prst="ellipse">
          <a:avLst/>
        </a:prstGeom>
        <a:gradFill rotWithShape="0">
          <a:gsLst>
            <a:gs pos="0">
              <a:schemeClr val="lt1">
                <a:hueOff val="0"/>
                <a:satOff val="0"/>
                <a:lumOff val="0"/>
                <a:alphaOff val="0"/>
                <a:shade val="51000"/>
                <a:satMod val="130000"/>
              </a:schemeClr>
            </a:gs>
            <a:gs pos="80000">
              <a:schemeClr val="lt1">
                <a:hueOff val="0"/>
                <a:satOff val="0"/>
                <a:lumOff val="0"/>
                <a:alphaOff val="0"/>
                <a:shade val="93000"/>
                <a:satMod val="130000"/>
              </a:schemeClr>
            </a:gs>
            <a:gs pos="100000">
              <a:schemeClr val="l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GB" sz="2800" kern="1200" dirty="0"/>
            <a:t>Reflective writing</a:t>
          </a:r>
        </a:p>
      </dsp:txBody>
      <dsp:txXfrm>
        <a:off x="4666098" y="1875435"/>
        <a:ext cx="1823308" cy="807233"/>
      </dsp:txXfrm>
    </dsp:sp>
    <dsp:sp modelId="{128EFC38-0313-489A-AB06-BD1E810CD3F6}">
      <dsp:nvSpPr>
        <dsp:cNvPr id="0" name=""/>
        <dsp:cNvSpPr/>
      </dsp:nvSpPr>
      <dsp:spPr>
        <a:xfrm rot="16169474">
          <a:off x="5296471" y="1425122"/>
          <a:ext cx="547561" cy="18727"/>
        </a:xfrm>
        <a:custGeom>
          <a:avLst/>
          <a:gdLst/>
          <a:ahLst/>
          <a:cxnLst/>
          <a:rect l="0" t="0" r="0" b="0"/>
          <a:pathLst>
            <a:path>
              <a:moveTo>
                <a:pt x="0" y="9363"/>
              </a:moveTo>
              <a:lnTo>
                <a:pt x="547561" y="9363"/>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rot="10800000">
        <a:off x="5296471" y="1420796"/>
        <a:ext cx="547561" cy="27378"/>
      </dsp:txXfrm>
    </dsp:sp>
    <dsp:sp modelId="{1101CCE3-07C3-451F-AD68-54157C0B7C9E}">
      <dsp:nvSpPr>
        <dsp:cNvPr id="0" name=""/>
        <dsp:cNvSpPr/>
      </dsp:nvSpPr>
      <dsp:spPr>
        <a:xfrm>
          <a:off x="4455439" y="19120"/>
          <a:ext cx="2214626" cy="1141601"/>
        </a:xfrm>
        <a:prstGeom prst="ellipse">
          <a:avLst/>
        </a:prstGeom>
        <a:gradFill rotWithShape="0">
          <a:gsLst>
            <a:gs pos="0">
              <a:schemeClr val="lt1">
                <a:hueOff val="0"/>
                <a:satOff val="0"/>
                <a:lumOff val="0"/>
                <a:alphaOff val="0"/>
                <a:shade val="51000"/>
                <a:satMod val="130000"/>
              </a:schemeClr>
            </a:gs>
            <a:gs pos="80000">
              <a:schemeClr val="lt1">
                <a:hueOff val="0"/>
                <a:satOff val="0"/>
                <a:lumOff val="0"/>
                <a:alphaOff val="0"/>
                <a:shade val="93000"/>
                <a:satMod val="130000"/>
              </a:schemeClr>
            </a:gs>
            <a:gs pos="100000">
              <a:schemeClr val="l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Critical thinking</a:t>
          </a:r>
        </a:p>
      </dsp:txBody>
      <dsp:txXfrm>
        <a:off x="4779763" y="186304"/>
        <a:ext cx="1565978" cy="807233"/>
      </dsp:txXfrm>
    </dsp:sp>
    <dsp:sp modelId="{6FA59968-3793-429F-9C59-FA924DF826C9}">
      <dsp:nvSpPr>
        <dsp:cNvPr id="0" name=""/>
        <dsp:cNvSpPr/>
      </dsp:nvSpPr>
      <dsp:spPr>
        <a:xfrm rot="20463987">
          <a:off x="6561488" y="1707670"/>
          <a:ext cx="1309307" cy="18727"/>
        </a:xfrm>
        <a:custGeom>
          <a:avLst/>
          <a:gdLst/>
          <a:ahLst/>
          <a:cxnLst/>
          <a:rect l="0" t="0" r="0" b="0"/>
          <a:pathLst>
            <a:path>
              <a:moveTo>
                <a:pt x="0" y="9363"/>
              </a:moveTo>
              <a:lnTo>
                <a:pt x="1309307" y="9363"/>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6561488" y="1684300"/>
        <a:ext cx="1309307" cy="65465"/>
      </dsp:txXfrm>
    </dsp:sp>
    <dsp:sp modelId="{6583355C-BE52-4C46-8260-528A290AE90F}">
      <dsp:nvSpPr>
        <dsp:cNvPr id="0" name=""/>
        <dsp:cNvSpPr/>
      </dsp:nvSpPr>
      <dsp:spPr>
        <a:xfrm>
          <a:off x="7649918" y="617591"/>
          <a:ext cx="2214626" cy="1141601"/>
        </a:xfrm>
        <a:prstGeom prst="ellipse">
          <a:avLst/>
        </a:prstGeom>
        <a:gradFill rotWithShape="0">
          <a:gsLst>
            <a:gs pos="0">
              <a:schemeClr val="lt1">
                <a:hueOff val="0"/>
                <a:satOff val="0"/>
                <a:lumOff val="0"/>
                <a:alphaOff val="0"/>
                <a:shade val="51000"/>
                <a:satMod val="130000"/>
              </a:schemeClr>
            </a:gs>
            <a:gs pos="80000">
              <a:schemeClr val="lt1">
                <a:hueOff val="0"/>
                <a:satOff val="0"/>
                <a:lumOff val="0"/>
                <a:alphaOff val="0"/>
                <a:shade val="93000"/>
                <a:satMod val="130000"/>
              </a:schemeClr>
            </a:gs>
            <a:gs pos="100000">
              <a:schemeClr val="l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Using evidence </a:t>
          </a:r>
        </a:p>
      </dsp:txBody>
      <dsp:txXfrm>
        <a:off x="7974242" y="784775"/>
        <a:ext cx="1565978" cy="807233"/>
      </dsp:txXfrm>
    </dsp:sp>
    <dsp:sp modelId="{7B1D1AC2-0112-4B56-B292-C3D6526228DC}">
      <dsp:nvSpPr>
        <dsp:cNvPr id="0" name=""/>
        <dsp:cNvSpPr/>
      </dsp:nvSpPr>
      <dsp:spPr>
        <a:xfrm rot="650280">
          <a:off x="6750149" y="2611933"/>
          <a:ext cx="1230539" cy="18727"/>
        </a:xfrm>
        <a:custGeom>
          <a:avLst/>
          <a:gdLst/>
          <a:ahLst/>
          <a:cxnLst/>
          <a:rect l="0" t="0" r="0" b="0"/>
          <a:pathLst>
            <a:path>
              <a:moveTo>
                <a:pt x="0" y="9363"/>
              </a:moveTo>
              <a:lnTo>
                <a:pt x="1230539" y="9363"/>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6750149" y="2590533"/>
        <a:ext cx="1230539" cy="61526"/>
      </dsp:txXfrm>
    </dsp:sp>
    <dsp:sp modelId="{601AE718-868F-4E47-9C88-2EF1591C8E12}">
      <dsp:nvSpPr>
        <dsp:cNvPr id="0" name=""/>
        <dsp:cNvSpPr/>
      </dsp:nvSpPr>
      <dsp:spPr>
        <a:xfrm>
          <a:off x="7829729" y="2412691"/>
          <a:ext cx="2855133" cy="1141601"/>
        </a:xfrm>
        <a:prstGeom prst="ellipse">
          <a:avLst/>
        </a:prstGeom>
        <a:gradFill rotWithShape="0">
          <a:gsLst>
            <a:gs pos="0">
              <a:schemeClr val="lt1">
                <a:hueOff val="0"/>
                <a:satOff val="0"/>
                <a:lumOff val="0"/>
                <a:alphaOff val="0"/>
                <a:shade val="51000"/>
                <a:satMod val="130000"/>
              </a:schemeClr>
            </a:gs>
            <a:gs pos="80000">
              <a:schemeClr val="lt1">
                <a:hueOff val="0"/>
                <a:satOff val="0"/>
                <a:lumOff val="0"/>
                <a:alphaOff val="0"/>
                <a:shade val="93000"/>
                <a:satMod val="130000"/>
              </a:schemeClr>
            </a:gs>
            <a:gs pos="100000">
              <a:schemeClr val="l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Applying what you have learned</a:t>
          </a:r>
        </a:p>
      </dsp:txBody>
      <dsp:txXfrm>
        <a:off x="8247854" y="2579875"/>
        <a:ext cx="2018883" cy="807233"/>
      </dsp:txXfrm>
    </dsp:sp>
    <dsp:sp modelId="{9E6C8D1D-877B-4DE5-833F-A00B0AFEEFE1}">
      <dsp:nvSpPr>
        <dsp:cNvPr id="0" name=""/>
        <dsp:cNvSpPr/>
      </dsp:nvSpPr>
      <dsp:spPr>
        <a:xfrm rot="2740737">
          <a:off x="5974126" y="3067330"/>
          <a:ext cx="765169" cy="18727"/>
        </a:xfrm>
        <a:custGeom>
          <a:avLst/>
          <a:gdLst/>
          <a:ahLst/>
          <a:cxnLst/>
          <a:rect l="0" t="0" r="0" b="0"/>
          <a:pathLst>
            <a:path>
              <a:moveTo>
                <a:pt x="0" y="9363"/>
              </a:moveTo>
              <a:lnTo>
                <a:pt x="765169" y="9363"/>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5974126" y="3057565"/>
        <a:ext cx="765169" cy="38258"/>
      </dsp:txXfrm>
    </dsp:sp>
    <dsp:sp modelId="{DF550378-C29B-4A5F-AB97-27918250BC1E}">
      <dsp:nvSpPr>
        <dsp:cNvPr id="0" name=""/>
        <dsp:cNvSpPr/>
      </dsp:nvSpPr>
      <dsp:spPr>
        <a:xfrm>
          <a:off x="6014601" y="3289451"/>
          <a:ext cx="2214626" cy="1141601"/>
        </a:xfrm>
        <a:prstGeom prst="ellipse">
          <a:avLst/>
        </a:prstGeom>
        <a:gradFill rotWithShape="0">
          <a:gsLst>
            <a:gs pos="0">
              <a:schemeClr val="lt1">
                <a:hueOff val="0"/>
                <a:satOff val="0"/>
                <a:lumOff val="0"/>
                <a:alphaOff val="0"/>
                <a:shade val="51000"/>
                <a:satMod val="130000"/>
              </a:schemeClr>
            </a:gs>
            <a:gs pos="80000">
              <a:schemeClr val="lt1">
                <a:hueOff val="0"/>
                <a:satOff val="0"/>
                <a:lumOff val="0"/>
                <a:alphaOff val="0"/>
                <a:shade val="93000"/>
                <a:satMod val="130000"/>
              </a:schemeClr>
            </a:gs>
            <a:gs pos="100000">
              <a:schemeClr val="l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Analysing</a:t>
          </a:r>
        </a:p>
      </dsp:txBody>
      <dsp:txXfrm>
        <a:off x="6338925" y="3456635"/>
        <a:ext cx="1565978" cy="807233"/>
      </dsp:txXfrm>
    </dsp:sp>
    <dsp:sp modelId="{E907F316-B49C-4589-9818-136461E2343D}">
      <dsp:nvSpPr>
        <dsp:cNvPr id="0" name=""/>
        <dsp:cNvSpPr/>
      </dsp:nvSpPr>
      <dsp:spPr>
        <a:xfrm rot="7877132">
          <a:off x="4534679" y="3062435"/>
          <a:ext cx="693965" cy="18727"/>
        </a:xfrm>
        <a:custGeom>
          <a:avLst/>
          <a:gdLst/>
          <a:ahLst/>
          <a:cxnLst/>
          <a:rect l="0" t="0" r="0" b="0"/>
          <a:pathLst>
            <a:path>
              <a:moveTo>
                <a:pt x="0" y="9363"/>
              </a:moveTo>
              <a:lnTo>
                <a:pt x="693965" y="9363"/>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rot="10800000">
        <a:off x="4534679" y="3054450"/>
        <a:ext cx="693965" cy="34698"/>
      </dsp:txXfrm>
    </dsp:sp>
    <dsp:sp modelId="{679836B8-A4B9-48ED-A05E-C5D80E503537}">
      <dsp:nvSpPr>
        <dsp:cNvPr id="0" name=""/>
        <dsp:cNvSpPr/>
      </dsp:nvSpPr>
      <dsp:spPr>
        <a:xfrm>
          <a:off x="3088796" y="3281744"/>
          <a:ext cx="2214626" cy="1141601"/>
        </a:xfrm>
        <a:prstGeom prst="ellipse">
          <a:avLst/>
        </a:prstGeom>
        <a:gradFill rotWithShape="0">
          <a:gsLst>
            <a:gs pos="0">
              <a:schemeClr val="lt1">
                <a:hueOff val="0"/>
                <a:satOff val="0"/>
                <a:lumOff val="0"/>
                <a:alphaOff val="0"/>
                <a:shade val="51000"/>
                <a:satMod val="130000"/>
              </a:schemeClr>
            </a:gs>
            <a:gs pos="80000">
              <a:schemeClr val="lt1">
                <a:hueOff val="0"/>
                <a:satOff val="0"/>
                <a:lumOff val="0"/>
                <a:alphaOff val="0"/>
                <a:shade val="93000"/>
                <a:satMod val="130000"/>
              </a:schemeClr>
            </a:gs>
            <a:gs pos="100000">
              <a:schemeClr val="l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Logical thinking</a:t>
          </a:r>
        </a:p>
      </dsp:txBody>
      <dsp:txXfrm>
        <a:off x="3413120" y="3448928"/>
        <a:ext cx="1565978" cy="807233"/>
      </dsp:txXfrm>
    </dsp:sp>
    <dsp:sp modelId="{B130B210-B6BE-42B9-BDD3-A905EB25421C}">
      <dsp:nvSpPr>
        <dsp:cNvPr id="0" name=""/>
        <dsp:cNvSpPr/>
      </dsp:nvSpPr>
      <dsp:spPr>
        <a:xfrm rot="10142162">
          <a:off x="3444584" y="2589876"/>
          <a:ext cx="960792" cy="18727"/>
        </a:xfrm>
        <a:custGeom>
          <a:avLst/>
          <a:gdLst/>
          <a:ahLst/>
          <a:cxnLst/>
          <a:rect l="0" t="0" r="0" b="0"/>
          <a:pathLst>
            <a:path>
              <a:moveTo>
                <a:pt x="0" y="9363"/>
              </a:moveTo>
              <a:lnTo>
                <a:pt x="960792" y="9363"/>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rot="10800000">
        <a:off x="3444584" y="2575220"/>
        <a:ext cx="960792" cy="48039"/>
      </dsp:txXfrm>
    </dsp:sp>
    <dsp:sp modelId="{5CAD0663-6745-48E1-B637-25775DF17EE3}">
      <dsp:nvSpPr>
        <dsp:cNvPr id="0" name=""/>
        <dsp:cNvSpPr/>
      </dsp:nvSpPr>
      <dsp:spPr>
        <a:xfrm>
          <a:off x="480463" y="2389594"/>
          <a:ext cx="3160545" cy="1141601"/>
        </a:xfrm>
        <a:prstGeom prst="ellipse">
          <a:avLst/>
        </a:prstGeom>
        <a:gradFill rotWithShape="0">
          <a:gsLst>
            <a:gs pos="0">
              <a:schemeClr val="lt1">
                <a:hueOff val="0"/>
                <a:satOff val="0"/>
                <a:lumOff val="0"/>
                <a:alphaOff val="0"/>
                <a:shade val="51000"/>
                <a:satMod val="130000"/>
              </a:schemeClr>
            </a:gs>
            <a:gs pos="80000">
              <a:schemeClr val="lt1">
                <a:hueOff val="0"/>
                <a:satOff val="0"/>
                <a:lumOff val="0"/>
                <a:alphaOff val="0"/>
                <a:shade val="93000"/>
                <a:satMod val="130000"/>
              </a:schemeClr>
            </a:gs>
            <a:gs pos="100000">
              <a:schemeClr val="l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Communication</a:t>
          </a:r>
        </a:p>
      </dsp:txBody>
      <dsp:txXfrm>
        <a:off x="943314" y="2556778"/>
        <a:ext cx="2234843" cy="807233"/>
      </dsp:txXfrm>
    </dsp:sp>
    <dsp:sp modelId="{C816734B-A112-4A5E-91D7-035454498845}">
      <dsp:nvSpPr>
        <dsp:cNvPr id="0" name=""/>
        <dsp:cNvSpPr/>
      </dsp:nvSpPr>
      <dsp:spPr>
        <a:xfrm rot="12083773">
          <a:off x="3518813" y="1684822"/>
          <a:ext cx="1132490" cy="18727"/>
        </a:xfrm>
        <a:custGeom>
          <a:avLst/>
          <a:gdLst/>
          <a:ahLst/>
          <a:cxnLst/>
          <a:rect l="0" t="0" r="0" b="0"/>
          <a:pathLst>
            <a:path>
              <a:moveTo>
                <a:pt x="0" y="9363"/>
              </a:moveTo>
              <a:lnTo>
                <a:pt x="1132490" y="9363"/>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rot="10800000">
        <a:off x="3518813" y="1665873"/>
        <a:ext cx="1132490" cy="56624"/>
      </dsp:txXfrm>
    </dsp:sp>
    <dsp:sp modelId="{82FC4B3D-15F6-48BE-A7C3-491D0E400C75}">
      <dsp:nvSpPr>
        <dsp:cNvPr id="0" name=""/>
        <dsp:cNvSpPr/>
      </dsp:nvSpPr>
      <dsp:spPr>
        <a:xfrm>
          <a:off x="1568968" y="571398"/>
          <a:ext cx="2214626" cy="1141601"/>
        </a:xfrm>
        <a:prstGeom prst="ellipse">
          <a:avLst/>
        </a:prstGeom>
        <a:gradFill rotWithShape="0">
          <a:gsLst>
            <a:gs pos="0">
              <a:schemeClr val="lt1">
                <a:hueOff val="0"/>
                <a:satOff val="0"/>
                <a:lumOff val="0"/>
                <a:alphaOff val="0"/>
                <a:shade val="51000"/>
                <a:satMod val="130000"/>
              </a:schemeClr>
            </a:gs>
            <a:gs pos="80000">
              <a:schemeClr val="lt1">
                <a:hueOff val="0"/>
                <a:satOff val="0"/>
                <a:lumOff val="0"/>
                <a:alphaOff val="0"/>
                <a:shade val="93000"/>
                <a:satMod val="130000"/>
              </a:schemeClr>
            </a:gs>
            <a:gs pos="100000">
              <a:schemeClr val="l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Structured writing</a:t>
          </a:r>
        </a:p>
      </dsp:txBody>
      <dsp:txXfrm>
        <a:off x="1893292" y="738582"/>
        <a:ext cx="1565978" cy="80723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44A839-60E1-46DF-A3B0-D9D98C0418C7}">
      <dsp:nvSpPr>
        <dsp:cNvPr id="0" name=""/>
        <dsp:cNvSpPr/>
      </dsp:nvSpPr>
      <dsp:spPr>
        <a:xfrm>
          <a:off x="903494" y="0"/>
          <a:ext cx="10239602" cy="3605479"/>
        </a:xfrm>
        <a:prstGeom prst="rightArrow">
          <a:avLst/>
        </a:prstGeom>
        <a:solidFill>
          <a:schemeClr val="accent2"/>
        </a:solidFill>
        <a:ln w="9525" cap="flat" cmpd="sng" algn="ctr">
          <a:solidFill>
            <a:schemeClr val="dk2">
              <a:hueOff val="0"/>
              <a:satOff val="0"/>
              <a:lumOff val="0"/>
              <a:alphaOff val="0"/>
            </a:schemeClr>
          </a:solidFill>
          <a:prstDash val="solid"/>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02D8EFE3-9108-4C18-91AA-4B7804AAE799}">
      <dsp:nvSpPr>
        <dsp:cNvPr id="0" name=""/>
        <dsp:cNvSpPr/>
      </dsp:nvSpPr>
      <dsp:spPr>
        <a:xfrm>
          <a:off x="8801" y="1081643"/>
          <a:ext cx="3197816" cy="1442191"/>
        </a:xfrm>
        <a:prstGeom prst="roundRect">
          <a:avLst/>
        </a:prstGeom>
        <a:solidFill>
          <a:schemeClr val="l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rgbClr val="C00000"/>
              </a:solidFill>
            </a:rPr>
            <a:t>Follow any guidelines</a:t>
          </a:r>
          <a:r>
            <a:rPr lang="en-GB" sz="2400" kern="1200" dirty="0">
              <a:solidFill>
                <a:schemeClr val="tx1"/>
              </a:solidFill>
            </a:rPr>
            <a:t> provided for you</a:t>
          </a:r>
        </a:p>
      </dsp:txBody>
      <dsp:txXfrm>
        <a:off x="79203" y="1152045"/>
        <a:ext cx="3057012" cy="1301387"/>
      </dsp:txXfrm>
    </dsp:sp>
    <dsp:sp modelId="{A136BC9F-796F-4B08-90CC-081B68BDAFD4}">
      <dsp:nvSpPr>
        <dsp:cNvPr id="0" name=""/>
        <dsp:cNvSpPr/>
      </dsp:nvSpPr>
      <dsp:spPr>
        <a:xfrm>
          <a:off x="3597191" y="1081643"/>
          <a:ext cx="4573933" cy="1442191"/>
        </a:xfrm>
        <a:prstGeom prst="roundRect">
          <a:avLst/>
        </a:prstGeom>
        <a:solidFill>
          <a:schemeClr val="l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Make sure you </a:t>
          </a:r>
          <a:r>
            <a:rPr lang="en-US" sz="2400" kern="1200" dirty="0">
              <a:solidFill>
                <a:srgbClr val="C00000"/>
              </a:solidFill>
            </a:rPr>
            <a:t>understand</a:t>
          </a:r>
          <a:r>
            <a:rPr lang="en-US" sz="2400" kern="1200" dirty="0">
              <a:solidFill>
                <a:schemeClr val="tx1"/>
              </a:solidFill>
            </a:rPr>
            <a:t> the question. If you don’t understand the question, then ask!</a:t>
          </a:r>
        </a:p>
      </dsp:txBody>
      <dsp:txXfrm>
        <a:off x="3667593" y="1152045"/>
        <a:ext cx="4433129" cy="1301387"/>
      </dsp:txXfrm>
    </dsp:sp>
    <dsp:sp modelId="{185C47C3-6B9F-4959-B353-099604E292C4}">
      <dsp:nvSpPr>
        <dsp:cNvPr id="0" name=""/>
        <dsp:cNvSpPr/>
      </dsp:nvSpPr>
      <dsp:spPr>
        <a:xfrm>
          <a:off x="8561698" y="1081643"/>
          <a:ext cx="3476091" cy="1442191"/>
        </a:xfrm>
        <a:prstGeom prst="roundRect">
          <a:avLst/>
        </a:prstGeom>
        <a:solidFill>
          <a:schemeClr val="l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rgbClr val="C00000"/>
              </a:solidFill>
            </a:rPr>
            <a:t>Organise</a:t>
          </a:r>
          <a:r>
            <a:rPr lang="en-GB" sz="2400" kern="1200" dirty="0">
              <a:solidFill>
                <a:schemeClr val="tx1"/>
              </a:solidFill>
            </a:rPr>
            <a:t> your structure (experience, observation, evaluation, action plan)</a:t>
          </a:r>
        </a:p>
      </dsp:txBody>
      <dsp:txXfrm>
        <a:off x="8632100" y="1152045"/>
        <a:ext cx="3335287" cy="130138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44A839-60E1-46DF-A3B0-D9D98C0418C7}">
      <dsp:nvSpPr>
        <dsp:cNvPr id="0" name=""/>
        <dsp:cNvSpPr/>
      </dsp:nvSpPr>
      <dsp:spPr>
        <a:xfrm>
          <a:off x="800493" y="0"/>
          <a:ext cx="9072256" cy="3436219"/>
        </a:xfrm>
        <a:prstGeom prst="rightArrow">
          <a:avLst/>
        </a:prstGeom>
        <a:solidFill>
          <a:schemeClr val="accent2"/>
        </a:solidFill>
        <a:ln w="9525" cap="flat" cmpd="sng" algn="ctr">
          <a:solidFill>
            <a:schemeClr val="dk2">
              <a:hueOff val="0"/>
              <a:satOff val="0"/>
              <a:lumOff val="0"/>
              <a:alphaOff val="0"/>
            </a:schemeClr>
          </a:solidFill>
          <a:prstDash val="solid"/>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8304F104-AB92-4FDC-B1F0-89DA0063F418}">
      <dsp:nvSpPr>
        <dsp:cNvPr id="0" name=""/>
        <dsp:cNvSpPr/>
      </dsp:nvSpPr>
      <dsp:spPr>
        <a:xfrm>
          <a:off x="11465" y="1030865"/>
          <a:ext cx="3435450" cy="1374487"/>
        </a:xfrm>
        <a:prstGeom prst="roundRect">
          <a:avLst/>
        </a:prstGeom>
        <a:solidFill>
          <a:schemeClr val="l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Be clear, formal and concise with your </a:t>
          </a:r>
          <a:r>
            <a:rPr lang="en-GB" sz="2200" b="1" kern="1200" dirty="0">
              <a:solidFill>
                <a:srgbClr val="C00000"/>
              </a:solidFill>
            </a:rPr>
            <a:t>writing style</a:t>
          </a:r>
        </a:p>
      </dsp:txBody>
      <dsp:txXfrm>
        <a:off x="78562" y="1097962"/>
        <a:ext cx="3301256" cy="1240293"/>
      </dsp:txXfrm>
    </dsp:sp>
    <dsp:sp modelId="{FA2E36C6-2B36-43F0-8906-AF4863CB7183}">
      <dsp:nvSpPr>
        <dsp:cNvPr id="0" name=""/>
        <dsp:cNvSpPr/>
      </dsp:nvSpPr>
      <dsp:spPr>
        <a:xfrm>
          <a:off x="3618896" y="1030865"/>
          <a:ext cx="3435450" cy="1374487"/>
        </a:xfrm>
        <a:prstGeom prst="roundRect">
          <a:avLst/>
        </a:prstGeom>
        <a:solidFill>
          <a:schemeClr val="l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Think about how to show your </a:t>
          </a:r>
          <a:r>
            <a:rPr lang="en-GB" sz="2200" b="1" kern="1200" dirty="0">
              <a:solidFill>
                <a:srgbClr val="C00000"/>
              </a:solidFill>
            </a:rPr>
            <a:t>critical thinking </a:t>
          </a:r>
          <a:r>
            <a:rPr lang="en-GB" sz="2200" kern="1200" dirty="0">
              <a:solidFill>
                <a:schemeClr val="tx1"/>
              </a:solidFill>
            </a:rPr>
            <a:t>(</a:t>
          </a:r>
          <a:r>
            <a:rPr lang="en-GB" sz="2200" b="1" kern="1200" dirty="0">
              <a:solidFill>
                <a:schemeClr val="tx1"/>
              </a:solidFill>
            </a:rPr>
            <a:t>analyse</a:t>
          </a:r>
          <a:r>
            <a:rPr lang="en-GB" sz="2200" kern="1200" dirty="0">
              <a:solidFill>
                <a:schemeClr val="tx1"/>
              </a:solidFill>
            </a:rPr>
            <a:t> + </a:t>
          </a:r>
          <a:r>
            <a:rPr lang="en-GB" sz="2200" b="1" kern="1200" dirty="0">
              <a:solidFill>
                <a:schemeClr val="tx1"/>
              </a:solidFill>
            </a:rPr>
            <a:t>evaluate</a:t>
          </a:r>
          <a:r>
            <a:rPr lang="en-GB" sz="2200" kern="1200" dirty="0">
              <a:solidFill>
                <a:schemeClr val="tx1"/>
              </a:solidFill>
            </a:rPr>
            <a:t>)</a:t>
          </a:r>
        </a:p>
      </dsp:txBody>
      <dsp:txXfrm>
        <a:off x="3685993" y="1097962"/>
        <a:ext cx="3301256" cy="1240293"/>
      </dsp:txXfrm>
    </dsp:sp>
    <dsp:sp modelId="{F691C354-4032-4283-AA95-E7A2B8EE1495}">
      <dsp:nvSpPr>
        <dsp:cNvPr id="0" name=""/>
        <dsp:cNvSpPr/>
      </dsp:nvSpPr>
      <dsp:spPr>
        <a:xfrm>
          <a:off x="7226327" y="1030865"/>
          <a:ext cx="3435450" cy="1374487"/>
        </a:xfrm>
        <a:prstGeom prst="roundRect">
          <a:avLst/>
        </a:prstGeom>
        <a:solidFill>
          <a:schemeClr val="l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If you use any literature, then make sure you </a:t>
          </a:r>
          <a:r>
            <a:rPr lang="en-GB" sz="2200" b="1" kern="1200" dirty="0">
              <a:solidFill>
                <a:srgbClr val="C00000"/>
              </a:solidFill>
            </a:rPr>
            <a:t>reference</a:t>
          </a:r>
          <a:r>
            <a:rPr lang="en-GB" sz="2200" kern="1200" dirty="0">
              <a:solidFill>
                <a:schemeClr val="tx1"/>
              </a:solidFill>
            </a:rPr>
            <a:t> it</a:t>
          </a:r>
        </a:p>
      </dsp:txBody>
      <dsp:txXfrm>
        <a:off x="7293424" y="1097962"/>
        <a:ext cx="3301256" cy="124029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A75C7B3-468D-4D31-90E0-0C07D757C5AC}" type="datetimeFigureOut">
              <a:rPr lang="en-GB" smtClean="0"/>
              <a:t>27/08/2023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B5DD2A3-1047-4B19-B20D-6156ACFB2E41}" type="slidenum">
              <a:rPr lang="en-GB" smtClean="0"/>
              <a:t>‹#›</a:t>
            </a:fld>
            <a:endParaRPr lang="en-GB"/>
          </a:p>
        </p:txBody>
      </p:sp>
    </p:spTree>
    <p:extLst>
      <p:ext uri="{BB962C8B-B14F-4D97-AF65-F5344CB8AC3E}">
        <p14:creationId xmlns:p14="http://schemas.microsoft.com/office/powerpoint/2010/main" val="28249992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common type assignment that you will do is the reflective report.</a:t>
            </a:r>
          </a:p>
          <a:p>
            <a:r>
              <a:rPr lang="en-GB" dirty="0"/>
              <a:t>A reflective report is not like other types of academic assignment, so this tutorial discusses what reflective writing is, and takes you through the process of reflecting and then how this is structured in an academic text.</a:t>
            </a:r>
          </a:p>
        </p:txBody>
      </p:sp>
      <p:sp>
        <p:nvSpPr>
          <p:cNvPr id="4" name="Slide Number Placeholder 3"/>
          <p:cNvSpPr>
            <a:spLocks noGrp="1"/>
          </p:cNvSpPr>
          <p:nvPr>
            <p:ph type="sldNum" sz="quarter" idx="5"/>
          </p:nvPr>
        </p:nvSpPr>
        <p:spPr/>
        <p:txBody>
          <a:bodyPr/>
          <a:lstStyle/>
          <a:p>
            <a:fld id="{9B5DD2A3-1047-4B19-B20D-6156ACFB2E41}" type="slidenum">
              <a:rPr lang="en-GB" smtClean="0"/>
              <a:t>1</a:t>
            </a:fld>
            <a:endParaRPr lang="en-GB"/>
          </a:p>
        </p:txBody>
      </p:sp>
    </p:spTree>
    <p:extLst>
      <p:ext uri="{BB962C8B-B14F-4D97-AF65-F5344CB8AC3E}">
        <p14:creationId xmlns:p14="http://schemas.microsoft.com/office/powerpoint/2010/main" val="12528383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take note of this guide as it can be helpful to focus </a:t>
            </a:r>
            <a:r>
              <a:rPr lang="en-GB" b="1" dirty="0"/>
              <a:t>your</a:t>
            </a:r>
            <a:r>
              <a:rPr lang="en-GB" dirty="0"/>
              <a:t> attention during this mini-tutorial</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73BC64A-D90F-4234-8D69-26721DB9501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030334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t> ‘reflect’ is a common word in English and is quite common in academic writing</a:t>
            </a:r>
          </a:p>
          <a:p>
            <a:endParaRPr lang="en-GB" b="1" i="1" dirty="0"/>
          </a:p>
          <a:p>
            <a:r>
              <a:rPr lang="en-GB" b="1" i="1" dirty="0"/>
              <a:t># tell </a:t>
            </a:r>
            <a:r>
              <a:rPr lang="en-GB" b="1" i="1" dirty="0" err="1"/>
              <a:t>sts</a:t>
            </a:r>
            <a:r>
              <a:rPr lang="en-GB" b="1" i="1" dirty="0"/>
              <a:t> to focus on the information on this slide. Consider what it means to be ‘reflective’</a:t>
            </a:r>
          </a:p>
          <a:p>
            <a:endParaRPr lang="en-GB" b="0" i="0" dirty="0"/>
          </a:p>
        </p:txBody>
      </p:sp>
      <p:sp>
        <p:nvSpPr>
          <p:cNvPr id="4" name="Slide Number Placeholder 3"/>
          <p:cNvSpPr>
            <a:spLocks noGrp="1"/>
          </p:cNvSpPr>
          <p:nvPr>
            <p:ph type="sldNum" sz="quarter" idx="5"/>
          </p:nvPr>
        </p:nvSpPr>
        <p:spPr/>
        <p:txBody>
          <a:bodyPr/>
          <a:lstStyle/>
          <a:p>
            <a:fld id="{9B5DD2A3-1047-4B19-B20D-6156ACFB2E41}" type="slidenum">
              <a:rPr lang="en-GB" smtClean="0"/>
              <a:t>5</a:t>
            </a:fld>
            <a:endParaRPr lang="en-GB"/>
          </a:p>
        </p:txBody>
      </p:sp>
    </p:spTree>
    <p:extLst>
      <p:ext uri="{BB962C8B-B14F-4D97-AF65-F5344CB8AC3E}">
        <p14:creationId xmlns:p14="http://schemas.microsoft.com/office/powerpoint/2010/main" val="8375461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1" dirty="0"/>
              <a:t>#get </a:t>
            </a:r>
            <a:r>
              <a:rPr lang="en-GB" b="1" i="1" dirty="0" err="1"/>
              <a:t>sts</a:t>
            </a:r>
            <a:r>
              <a:rPr lang="en-GB" b="1" i="1" dirty="0"/>
              <a:t> to brainstorm with partner</a:t>
            </a:r>
          </a:p>
          <a:p>
            <a:endParaRPr lang="en-GB" dirty="0"/>
          </a:p>
        </p:txBody>
      </p:sp>
      <p:sp>
        <p:nvSpPr>
          <p:cNvPr id="4" name="Slide Number Placeholder 3"/>
          <p:cNvSpPr>
            <a:spLocks noGrp="1"/>
          </p:cNvSpPr>
          <p:nvPr>
            <p:ph type="sldNum" sz="quarter" idx="5"/>
          </p:nvPr>
        </p:nvSpPr>
        <p:spPr/>
        <p:txBody>
          <a:bodyPr/>
          <a:lstStyle/>
          <a:p>
            <a:fld id="{9B5DD2A3-1047-4B19-B20D-6156ACFB2E41}" type="slidenum">
              <a:rPr lang="en-GB" smtClean="0"/>
              <a:t>6</a:t>
            </a:fld>
            <a:endParaRPr lang="en-GB"/>
          </a:p>
        </p:txBody>
      </p:sp>
    </p:spTree>
    <p:extLst>
      <p:ext uri="{BB962C8B-B14F-4D97-AF65-F5344CB8AC3E}">
        <p14:creationId xmlns:p14="http://schemas.microsoft.com/office/powerpoint/2010/main" val="20049391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1" dirty="0"/>
              <a:t>#Encourage students to think about something meaningful and recent in their lives. It could be academic (so they can make a start on their assignment content) or something more banal or everyday such as cooking a home-cooked meal or ordering from </a:t>
            </a:r>
            <a:r>
              <a:rPr lang="en-GB" b="1" i="1" dirty="0" err="1"/>
              <a:t>JustEat</a:t>
            </a:r>
            <a:r>
              <a:rPr lang="en-GB" b="1" i="1" dirty="0"/>
              <a:t>.</a:t>
            </a:r>
          </a:p>
        </p:txBody>
      </p:sp>
      <p:sp>
        <p:nvSpPr>
          <p:cNvPr id="4" name="Slide Number Placeholder 3"/>
          <p:cNvSpPr>
            <a:spLocks noGrp="1"/>
          </p:cNvSpPr>
          <p:nvPr>
            <p:ph type="sldNum" sz="quarter" idx="5"/>
          </p:nvPr>
        </p:nvSpPr>
        <p:spPr/>
        <p:txBody>
          <a:bodyPr/>
          <a:lstStyle/>
          <a:p>
            <a:fld id="{9B5DD2A3-1047-4B19-B20D-6156ACFB2E41}" type="slidenum">
              <a:rPr lang="en-GB" smtClean="0"/>
              <a:t>9</a:t>
            </a:fld>
            <a:endParaRPr lang="en-GB"/>
          </a:p>
        </p:txBody>
      </p:sp>
    </p:spTree>
    <p:extLst>
      <p:ext uri="{BB962C8B-B14F-4D97-AF65-F5344CB8AC3E}">
        <p14:creationId xmlns:p14="http://schemas.microsoft.com/office/powerpoint/2010/main" val="33110470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Don’t focus too much on accuracy or spelling and grammar. It is about ideas at this stage.</a:t>
            </a:r>
          </a:p>
          <a:p>
            <a:endParaRPr lang="en-GB" dirty="0"/>
          </a:p>
          <a:p>
            <a:endParaRPr lang="en-GB" dirty="0"/>
          </a:p>
        </p:txBody>
      </p:sp>
      <p:sp>
        <p:nvSpPr>
          <p:cNvPr id="4" name="Slide Number Placeholder 3"/>
          <p:cNvSpPr>
            <a:spLocks noGrp="1"/>
          </p:cNvSpPr>
          <p:nvPr>
            <p:ph type="sldNum" sz="quarter" idx="5"/>
          </p:nvPr>
        </p:nvSpPr>
        <p:spPr/>
        <p:txBody>
          <a:bodyPr/>
          <a:lstStyle/>
          <a:p>
            <a:fld id="{9B5DD2A3-1047-4B19-B20D-6156ACFB2E41}" type="slidenum">
              <a:rPr lang="en-GB" smtClean="0"/>
              <a:t>10</a:t>
            </a:fld>
            <a:endParaRPr lang="en-GB"/>
          </a:p>
        </p:txBody>
      </p:sp>
    </p:spTree>
    <p:extLst>
      <p:ext uri="{BB962C8B-B14F-4D97-AF65-F5344CB8AC3E}">
        <p14:creationId xmlns:p14="http://schemas.microsoft.com/office/powerpoint/2010/main" val="24473196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simple example of a reflection to show you how to begin the structure of a reflective paragraph. Each colour corresponds to the structure of information in our last task: blue observation,  brown observation, black evaluation/analysis, red action plan.</a:t>
            </a:r>
          </a:p>
          <a:p>
            <a:r>
              <a:rPr lang="en-GB" dirty="0"/>
              <a:t>Notice that the evaluation is the largest of all the sections. It is here that you have opportunity to show your skills and acquired knowledge</a:t>
            </a:r>
          </a:p>
        </p:txBody>
      </p:sp>
      <p:sp>
        <p:nvSpPr>
          <p:cNvPr id="4" name="Slide Number Placeholder 3"/>
          <p:cNvSpPr>
            <a:spLocks noGrp="1"/>
          </p:cNvSpPr>
          <p:nvPr>
            <p:ph type="sldNum" sz="quarter" idx="5"/>
          </p:nvPr>
        </p:nvSpPr>
        <p:spPr/>
        <p:txBody>
          <a:bodyPr/>
          <a:lstStyle/>
          <a:p>
            <a:fld id="{9B5DD2A3-1047-4B19-B20D-6156ACFB2E41}" type="slidenum">
              <a:rPr lang="en-GB" smtClean="0"/>
              <a:t>15</a:t>
            </a:fld>
            <a:endParaRPr lang="en-GB"/>
          </a:p>
        </p:txBody>
      </p:sp>
    </p:spTree>
    <p:extLst>
      <p:ext uri="{BB962C8B-B14F-4D97-AF65-F5344CB8AC3E}">
        <p14:creationId xmlns:p14="http://schemas.microsoft.com/office/powerpoint/2010/main" val="19747518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probably the case that you didn’t think that writing reflectively has any relevance to academic work, however, this cannot be further from fact. A good reflective assignment showcases many of the academic skills that you need at university.</a:t>
            </a:r>
          </a:p>
          <a:p>
            <a:r>
              <a:rPr lang="en-GB" b="1" i="1" dirty="0"/>
              <a:t>#explain how each of the factors are demonstrated</a:t>
            </a:r>
          </a:p>
        </p:txBody>
      </p:sp>
      <p:sp>
        <p:nvSpPr>
          <p:cNvPr id="4" name="Slide Number Placeholder 3"/>
          <p:cNvSpPr>
            <a:spLocks noGrp="1"/>
          </p:cNvSpPr>
          <p:nvPr>
            <p:ph type="sldNum" sz="quarter" idx="5"/>
          </p:nvPr>
        </p:nvSpPr>
        <p:spPr/>
        <p:txBody>
          <a:bodyPr/>
          <a:lstStyle/>
          <a:p>
            <a:fld id="{9B5DD2A3-1047-4B19-B20D-6156ACFB2E41}" type="slidenum">
              <a:rPr lang="en-GB" smtClean="0"/>
              <a:t>17</a:t>
            </a:fld>
            <a:endParaRPr lang="en-GB"/>
          </a:p>
        </p:txBody>
      </p:sp>
    </p:spTree>
    <p:extLst>
      <p:ext uri="{BB962C8B-B14F-4D97-AF65-F5344CB8AC3E}">
        <p14:creationId xmlns:p14="http://schemas.microsoft.com/office/powerpoint/2010/main" val="16506980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really important to be prepared for your assignment. Don’t leave it until close to the deadline as you will have forgotten some of the important aspects that would help you to understand the experience. Think about what you have learned as well as how the knowledge/assumptions that you brought to the experience may have affected your perspective (meaning, emotions, bias, prejudice)</a:t>
            </a:r>
          </a:p>
        </p:txBody>
      </p:sp>
      <p:sp>
        <p:nvSpPr>
          <p:cNvPr id="4" name="Slide Number Placeholder 3"/>
          <p:cNvSpPr>
            <a:spLocks noGrp="1"/>
          </p:cNvSpPr>
          <p:nvPr>
            <p:ph type="sldNum" sz="quarter" idx="5"/>
          </p:nvPr>
        </p:nvSpPr>
        <p:spPr/>
        <p:txBody>
          <a:bodyPr/>
          <a:lstStyle/>
          <a:p>
            <a:fld id="{9B5DD2A3-1047-4B19-B20D-6156ACFB2E41}" type="slidenum">
              <a:rPr lang="en-GB" smtClean="0"/>
              <a:t>19</a:t>
            </a:fld>
            <a:endParaRPr lang="en-GB"/>
          </a:p>
        </p:txBody>
      </p:sp>
    </p:spTree>
    <p:extLst>
      <p:ext uri="{BB962C8B-B14F-4D97-AF65-F5344CB8AC3E}">
        <p14:creationId xmlns:p14="http://schemas.microsoft.com/office/powerpoint/2010/main" val="31711396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Reiterate what all the parts are for: blue observation,  brown observation, black evaluation/analysis, red action plan.</a:t>
            </a:r>
          </a:p>
          <a:p>
            <a:endParaRPr lang="en-GB" dirty="0"/>
          </a:p>
        </p:txBody>
      </p:sp>
      <p:sp>
        <p:nvSpPr>
          <p:cNvPr id="4" name="Slide Number Placeholder 3"/>
          <p:cNvSpPr>
            <a:spLocks noGrp="1"/>
          </p:cNvSpPr>
          <p:nvPr>
            <p:ph type="sldNum" sz="quarter" idx="5"/>
          </p:nvPr>
        </p:nvSpPr>
        <p:spPr/>
        <p:txBody>
          <a:bodyPr/>
          <a:lstStyle/>
          <a:p>
            <a:fld id="{9B5DD2A3-1047-4B19-B20D-6156ACFB2E41}" type="slidenum">
              <a:rPr lang="en-GB" smtClean="0"/>
              <a:t>26</a:t>
            </a:fld>
            <a:endParaRPr lang="en-GB"/>
          </a:p>
        </p:txBody>
      </p:sp>
    </p:spTree>
    <p:extLst>
      <p:ext uri="{BB962C8B-B14F-4D97-AF65-F5344CB8AC3E}">
        <p14:creationId xmlns:p14="http://schemas.microsoft.com/office/powerpoint/2010/main" val="41172405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B5DD2A3-1047-4B19-B20D-6156ACFB2E41}" type="slidenum">
              <a:rPr lang="en-GB" smtClean="0"/>
              <a:t>27</a:t>
            </a:fld>
            <a:endParaRPr lang="en-GB"/>
          </a:p>
        </p:txBody>
      </p:sp>
    </p:spTree>
    <p:extLst>
      <p:ext uri="{BB962C8B-B14F-4D97-AF65-F5344CB8AC3E}">
        <p14:creationId xmlns:p14="http://schemas.microsoft.com/office/powerpoint/2010/main" val="29725046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summary is an overview, so it shouldn’t be too detailed. You are giving a summary of what you have just said, without providing any new information. You can look at your introduction so that you follow the same order of mention</a:t>
            </a:r>
          </a:p>
        </p:txBody>
      </p:sp>
      <p:sp>
        <p:nvSpPr>
          <p:cNvPr id="4" name="Slide Number Placeholder 3"/>
          <p:cNvSpPr>
            <a:spLocks noGrp="1"/>
          </p:cNvSpPr>
          <p:nvPr>
            <p:ph type="sldNum" sz="quarter" idx="5"/>
          </p:nvPr>
        </p:nvSpPr>
        <p:spPr/>
        <p:txBody>
          <a:bodyPr/>
          <a:lstStyle/>
          <a:p>
            <a:fld id="{9B5DD2A3-1047-4B19-B20D-6156ACFB2E41}" type="slidenum">
              <a:rPr lang="en-GB" smtClean="0"/>
              <a:t>28</a:t>
            </a:fld>
            <a:endParaRPr lang="en-GB"/>
          </a:p>
        </p:txBody>
      </p:sp>
    </p:spTree>
    <p:extLst>
      <p:ext uri="{BB962C8B-B14F-4D97-AF65-F5344CB8AC3E}">
        <p14:creationId xmlns:p14="http://schemas.microsoft.com/office/powerpoint/2010/main" val="38970571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B5DD2A3-1047-4B19-B20D-6156ACFB2E41}" type="slidenum">
              <a:rPr lang="en-GB" smtClean="0"/>
              <a:t>29</a:t>
            </a:fld>
            <a:endParaRPr lang="en-GB"/>
          </a:p>
        </p:txBody>
      </p:sp>
    </p:spTree>
    <p:extLst>
      <p:ext uri="{BB962C8B-B14F-4D97-AF65-F5344CB8AC3E}">
        <p14:creationId xmlns:p14="http://schemas.microsoft.com/office/powerpoint/2010/main" val="35288768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6092438-7EE4-4636-9103-C0C8A57CF5D9}" type="datetime1">
              <a:rPr lang="en-GB"/>
              <a:pPr>
                <a:defRPr/>
              </a:pPr>
              <a:t>27/08/2023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63152B0-4E52-4965-82E0-BBE352D8EE41}" type="slidenum">
              <a:rPr lang="en-GB" altLang="en-US"/>
              <a:pPr>
                <a:defRPr/>
              </a:pPr>
              <a:t>‹#›</a:t>
            </a:fld>
            <a:endParaRPr lang="en-GB" altLang="en-US"/>
          </a:p>
        </p:txBody>
      </p:sp>
    </p:spTree>
    <p:extLst>
      <p:ext uri="{BB962C8B-B14F-4D97-AF65-F5344CB8AC3E}">
        <p14:creationId xmlns:p14="http://schemas.microsoft.com/office/powerpoint/2010/main" val="11396799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3E169DBE-F815-4209-A118-DC7099F385FE}" type="datetime1">
              <a:rPr lang="en-GB"/>
              <a:pPr>
                <a:defRPr/>
              </a:pPr>
              <a:t>27/08/2023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65E5B65-DBC1-4AAD-A9F0-6763231A5C21}" type="slidenum">
              <a:rPr lang="en-GB" altLang="en-US"/>
              <a:pPr>
                <a:defRPr/>
              </a:pPr>
              <a:t>‹#›</a:t>
            </a:fld>
            <a:endParaRPr lang="en-GB" altLang="en-US"/>
          </a:p>
        </p:txBody>
      </p:sp>
    </p:spTree>
    <p:extLst>
      <p:ext uri="{BB962C8B-B14F-4D97-AF65-F5344CB8AC3E}">
        <p14:creationId xmlns:p14="http://schemas.microsoft.com/office/powerpoint/2010/main" val="16694639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3"/>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1" y="4589468"/>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BB933D0A-9AF9-4FC5-A54D-8C5CFBAE05F5}" type="datetime1">
              <a:rPr lang="en-GB"/>
              <a:pPr>
                <a:defRPr/>
              </a:pPr>
              <a:t>27/08/2023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878A0076-4526-4FA1-B57D-62052302D1FD}" type="slidenum">
              <a:rPr lang="en-GB" altLang="en-US"/>
              <a:pPr>
                <a:defRPr/>
              </a:pPr>
              <a:t>‹#›</a:t>
            </a:fld>
            <a:endParaRPr lang="en-GB" altLang="en-US"/>
          </a:p>
        </p:txBody>
      </p:sp>
    </p:spTree>
    <p:extLst>
      <p:ext uri="{BB962C8B-B14F-4D97-AF65-F5344CB8AC3E}">
        <p14:creationId xmlns:p14="http://schemas.microsoft.com/office/powerpoint/2010/main" val="478195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0"/>
            <a:ext cx="53848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0"/>
            <a:ext cx="53848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9924F442-E04E-4E55-AC02-7420DD22683E}" type="datetime1">
              <a:rPr lang="en-GB"/>
              <a:pPr>
                <a:defRPr/>
              </a:pPr>
              <a:t>27/08/2023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6E5A3FBD-B329-48C2-839C-4CD0D0E62EF6}" type="slidenum">
              <a:rPr lang="en-GB" altLang="en-US"/>
              <a:pPr>
                <a:defRPr/>
              </a:pPr>
              <a:t>‹#›</a:t>
            </a:fld>
            <a:endParaRPr lang="en-GB" altLang="en-US"/>
          </a:p>
        </p:txBody>
      </p:sp>
    </p:spTree>
    <p:extLst>
      <p:ext uri="{BB962C8B-B14F-4D97-AF65-F5344CB8AC3E}">
        <p14:creationId xmlns:p14="http://schemas.microsoft.com/office/powerpoint/2010/main" val="1796511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9"/>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40319"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40319" y="2505075"/>
            <a:ext cx="5158316"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E946AA24-6785-448A-9B33-4500638632F2}" type="datetime1">
              <a:rPr lang="en-GB"/>
              <a:pPr>
                <a:defRPr/>
              </a:pPr>
              <a:t>27/08/2023</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BCF97199-F7DF-4DF3-A547-58B5A3F4291A}" type="slidenum">
              <a:rPr lang="en-GB" altLang="en-US"/>
              <a:pPr>
                <a:defRPr/>
              </a:pPr>
              <a:t>‹#›</a:t>
            </a:fld>
            <a:endParaRPr lang="en-GB" altLang="en-US"/>
          </a:p>
        </p:txBody>
      </p:sp>
    </p:spTree>
    <p:extLst>
      <p:ext uri="{BB962C8B-B14F-4D97-AF65-F5344CB8AC3E}">
        <p14:creationId xmlns:p14="http://schemas.microsoft.com/office/powerpoint/2010/main" val="361077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7E7DE3E3-AD0F-4ECB-975B-5A2AF0C82EA9}" type="datetime1">
              <a:rPr lang="en-GB"/>
              <a:pPr>
                <a:defRPr/>
              </a:pPr>
              <a:t>27/08/2023</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EC1A894-2A1A-48B2-98CB-3C2E10102BA0}" type="slidenum">
              <a:rPr lang="en-GB" altLang="en-US"/>
              <a:pPr>
                <a:defRPr/>
              </a:pPr>
              <a:t>‹#›</a:t>
            </a:fld>
            <a:endParaRPr lang="en-GB" altLang="en-US"/>
          </a:p>
        </p:txBody>
      </p:sp>
    </p:spTree>
    <p:extLst>
      <p:ext uri="{BB962C8B-B14F-4D97-AF65-F5344CB8AC3E}">
        <p14:creationId xmlns:p14="http://schemas.microsoft.com/office/powerpoint/2010/main" val="17038916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A3A4249-34A0-4AAA-B7B4-ECC759B1121A}" type="datetime1">
              <a:rPr lang="en-GB"/>
              <a:pPr>
                <a:defRPr/>
              </a:pPr>
              <a:t>27/08/2023</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1353A8D-6BC7-4D3B-BB26-1AA1F7621235}" type="slidenum">
              <a:rPr lang="en-GB" altLang="en-US"/>
              <a:pPr>
                <a:defRPr/>
              </a:pPr>
              <a:t>‹#›</a:t>
            </a:fld>
            <a:endParaRPr lang="en-GB" altLang="en-US"/>
          </a:p>
        </p:txBody>
      </p:sp>
    </p:spTree>
    <p:extLst>
      <p:ext uri="{BB962C8B-B14F-4D97-AF65-F5344CB8AC3E}">
        <p14:creationId xmlns:p14="http://schemas.microsoft.com/office/powerpoint/2010/main" val="33338225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21" y="457200"/>
            <a:ext cx="393276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717" y="987430"/>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40321"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C21520C0-5B4C-4280-8044-2E08FF4019B4}" type="datetime1">
              <a:rPr lang="en-GB"/>
              <a:pPr>
                <a:defRPr/>
              </a:pPr>
              <a:t>27/08/2023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4B9B457F-28A0-4FAE-9F0C-71AB9D9E79C0}" type="slidenum">
              <a:rPr lang="en-GB" altLang="en-US"/>
              <a:pPr>
                <a:defRPr/>
              </a:pPr>
              <a:t>‹#›</a:t>
            </a:fld>
            <a:endParaRPr lang="en-GB" altLang="en-US"/>
          </a:p>
        </p:txBody>
      </p:sp>
    </p:spTree>
    <p:extLst>
      <p:ext uri="{BB962C8B-B14F-4D97-AF65-F5344CB8AC3E}">
        <p14:creationId xmlns:p14="http://schemas.microsoft.com/office/powerpoint/2010/main" val="426295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21" y="457200"/>
            <a:ext cx="393276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717" y="987430"/>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840321"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3B2D6B89-09AC-4741-9EC2-F119C3D2B8E1}" type="datetime1">
              <a:rPr lang="en-GB"/>
              <a:pPr>
                <a:defRPr/>
              </a:pPr>
              <a:t>27/08/2023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0694D7AC-F2B1-40DF-8861-30D46F13E68F}" type="slidenum">
              <a:rPr lang="en-GB" altLang="en-US"/>
              <a:pPr>
                <a:defRPr/>
              </a:pPr>
              <a:t>‹#›</a:t>
            </a:fld>
            <a:endParaRPr lang="en-GB" altLang="en-US"/>
          </a:p>
        </p:txBody>
      </p:sp>
    </p:spTree>
    <p:extLst>
      <p:ext uri="{BB962C8B-B14F-4D97-AF65-F5344CB8AC3E}">
        <p14:creationId xmlns:p14="http://schemas.microsoft.com/office/powerpoint/2010/main" val="21217403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ECC0777-1175-4649-A6CA-63F0B82C2A59}" type="datetime1">
              <a:rPr lang="en-GB"/>
              <a:pPr>
                <a:defRPr/>
              </a:pPr>
              <a:t>27/08/2023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65A7E0-D96E-4F21-B8A9-47C0C5269AEA}" type="slidenum">
              <a:rPr lang="en-GB" altLang="en-US"/>
              <a:pPr>
                <a:defRPr/>
              </a:pPr>
              <a:t>‹#›</a:t>
            </a:fld>
            <a:endParaRPr lang="en-GB" altLang="en-US"/>
          </a:p>
        </p:txBody>
      </p:sp>
    </p:spTree>
    <p:extLst>
      <p:ext uri="{BB962C8B-B14F-4D97-AF65-F5344CB8AC3E}">
        <p14:creationId xmlns:p14="http://schemas.microsoft.com/office/powerpoint/2010/main" val="2733013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3"/>
            <a:ext cx="27432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43"/>
            <a:ext cx="80264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F0D7377-0FFC-46BA-81B2-23072C0AE3F8}" type="datetime1">
              <a:rPr lang="en-GB"/>
              <a:pPr>
                <a:defRPr/>
              </a:pPr>
              <a:t>27/08/2023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16E4200-1EE1-4A85-B8B2-A58E5A8E5CBF}" type="slidenum">
              <a:rPr lang="en-GB" altLang="en-US"/>
              <a:pPr>
                <a:defRPr/>
              </a:pPr>
              <a:t>‹#›</a:t>
            </a:fld>
            <a:endParaRPr lang="en-GB" altLang="en-US"/>
          </a:p>
        </p:txBody>
      </p:sp>
    </p:spTree>
    <p:extLst>
      <p:ext uri="{BB962C8B-B14F-4D97-AF65-F5344CB8AC3E}">
        <p14:creationId xmlns:p14="http://schemas.microsoft.com/office/powerpoint/2010/main" val="20955845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C88B49-6D33-F16B-7226-4B096633D60E}"/>
              </a:ext>
            </a:extLst>
          </p:cNvPr>
          <p:cNvSpPr>
            <a:spLocks noGrp="1"/>
          </p:cNvSpPr>
          <p:nvPr>
            <p:ph type="dt" sz="half" idx="10"/>
          </p:nvPr>
        </p:nvSpPr>
        <p:spPr>
          <a:xfrm>
            <a:off x="527050" y="6524625"/>
            <a:ext cx="1295400" cy="219075"/>
          </a:xfrm>
        </p:spPr>
        <p:txBody>
          <a:bodyPr/>
          <a:lstStyle>
            <a:lvl1pPr>
              <a:defRPr/>
            </a:lvl1pPr>
          </a:lstStyle>
          <a:p>
            <a:pPr>
              <a:defRPr/>
            </a:pPr>
            <a:fld id="{01E11F41-2BB3-4FF4-9432-4CD77DE7AFAC}" type="datetime1">
              <a:rPr lang="en-GB" altLang="en-US"/>
              <a:pPr>
                <a:defRPr/>
              </a:pPr>
              <a:t>27/08/2023</a:t>
            </a:fld>
            <a:endParaRPr lang="en-GB" altLang="en-US"/>
          </a:p>
        </p:txBody>
      </p:sp>
      <p:sp>
        <p:nvSpPr>
          <p:cNvPr id="5" name="Footer Placeholder 4">
            <a:extLst>
              <a:ext uri="{FF2B5EF4-FFF2-40B4-BE49-F238E27FC236}">
                <a16:creationId xmlns:a16="http://schemas.microsoft.com/office/drawing/2014/main" id="{D179B6AC-A54A-5B6A-A718-7931DF628540}"/>
              </a:ext>
            </a:extLst>
          </p:cNvPr>
          <p:cNvSpPr>
            <a:spLocks noGrp="1"/>
          </p:cNvSpPr>
          <p:nvPr>
            <p:ph type="ftr" sz="quarter" idx="11"/>
          </p:nvPr>
        </p:nvSpPr>
        <p:spPr>
          <a:xfrm>
            <a:off x="5519738" y="6381750"/>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CDE9BB0F-90C5-D5CF-D14A-FD101FB3EE30}"/>
              </a:ext>
            </a:extLst>
          </p:cNvPr>
          <p:cNvSpPr>
            <a:spLocks noGrp="1"/>
          </p:cNvSpPr>
          <p:nvPr>
            <p:ph type="sldNum" sz="quarter" idx="12"/>
          </p:nvPr>
        </p:nvSpPr>
        <p:spPr/>
        <p:txBody>
          <a:bodyPr/>
          <a:lstStyle>
            <a:lvl1pPr>
              <a:defRPr/>
            </a:lvl1pPr>
          </a:lstStyle>
          <a:p>
            <a:pPr>
              <a:defRPr/>
            </a:pPr>
            <a:fld id="{30E7B88B-20D4-4F18-8225-56968DD8048C}" type="slidenum">
              <a:rPr lang="en-GB" altLang="en-US"/>
              <a:pPr>
                <a:defRPr/>
              </a:pPr>
              <a:t>‹#›</a:t>
            </a:fld>
            <a:endParaRPr lang="en-GB" altLang="en-US"/>
          </a:p>
        </p:txBody>
      </p:sp>
    </p:spTree>
    <p:extLst>
      <p:ext uri="{BB962C8B-B14F-4D97-AF65-F5344CB8AC3E}">
        <p14:creationId xmlns:p14="http://schemas.microsoft.com/office/powerpoint/2010/main" val="33962082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8922FD-A6D1-D1E9-DB9A-937A34F0BD0F}"/>
              </a:ext>
            </a:extLst>
          </p:cNvPr>
          <p:cNvSpPr>
            <a:spLocks noGrp="1"/>
          </p:cNvSpPr>
          <p:nvPr>
            <p:ph type="dt" sz="half" idx="10"/>
          </p:nvPr>
        </p:nvSpPr>
        <p:spPr/>
        <p:txBody>
          <a:bodyPr/>
          <a:lstStyle>
            <a:lvl1pPr>
              <a:defRPr/>
            </a:lvl1pPr>
          </a:lstStyle>
          <a:p>
            <a:pPr>
              <a:defRPr/>
            </a:pPr>
            <a:fld id="{F7B57174-083E-491F-93DB-358A9C8913C8}" type="datetime1">
              <a:rPr lang="en-GB" altLang="en-US"/>
              <a:pPr>
                <a:defRPr/>
              </a:pPr>
              <a:t>27/08/2023</a:t>
            </a:fld>
            <a:endParaRPr lang="en-GB" altLang="en-US"/>
          </a:p>
        </p:txBody>
      </p:sp>
      <p:sp>
        <p:nvSpPr>
          <p:cNvPr id="5" name="Footer Placeholder 4">
            <a:extLst>
              <a:ext uri="{FF2B5EF4-FFF2-40B4-BE49-F238E27FC236}">
                <a16:creationId xmlns:a16="http://schemas.microsoft.com/office/drawing/2014/main" id="{A8668E08-6444-A0F1-CE62-935F18DF9F05}"/>
              </a:ext>
            </a:extLst>
          </p:cNvPr>
          <p:cNvSpPr>
            <a:spLocks noGrp="1"/>
          </p:cNvSpPr>
          <p:nvPr>
            <p:ph type="ftr" sz="quarter" idx="11"/>
          </p:nvPr>
        </p:nvSpPr>
        <p:spPr>
          <a:xfrm>
            <a:off x="4176713" y="6461125"/>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08E4E2B9-913C-683C-1AA1-D4E140F49C44}"/>
              </a:ext>
            </a:extLst>
          </p:cNvPr>
          <p:cNvSpPr>
            <a:spLocks noGrp="1"/>
          </p:cNvSpPr>
          <p:nvPr>
            <p:ph type="sldNum" sz="quarter" idx="12"/>
          </p:nvPr>
        </p:nvSpPr>
        <p:spPr/>
        <p:txBody>
          <a:bodyPr/>
          <a:lstStyle>
            <a:lvl1pPr>
              <a:defRPr/>
            </a:lvl1pPr>
          </a:lstStyle>
          <a:p>
            <a:pPr>
              <a:defRPr/>
            </a:pPr>
            <a:fld id="{D877A6A5-6012-44B4-BB8C-8F0C2DD36FCE}" type="slidenum">
              <a:rPr lang="en-GB" altLang="en-US"/>
              <a:pPr>
                <a:defRPr/>
              </a:pPr>
              <a:t>‹#›</a:t>
            </a:fld>
            <a:endParaRPr lang="en-GB" altLang="en-US"/>
          </a:p>
        </p:txBody>
      </p:sp>
    </p:spTree>
    <p:extLst>
      <p:ext uri="{BB962C8B-B14F-4D97-AF65-F5344CB8AC3E}">
        <p14:creationId xmlns:p14="http://schemas.microsoft.com/office/powerpoint/2010/main" val="26291676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A9F181BE-141D-58DB-DE6A-13418CAB7EC8}"/>
              </a:ext>
            </a:extLst>
          </p:cNvPr>
          <p:cNvSpPr>
            <a:spLocks noGrp="1"/>
          </p:cNvSpPr>
          <p:nvPr>
            <p:ph type="dt" sz="half" idx="10"/>
          </p:nvPr>
        </p:nvSpPr>
        <p:spPr/>
        <p:txBody>
          <a:bodyPr/>
          <a:lstStyle>
            <a:lvl1pPr>
              <a:defRPr/>
            </a:lvl1pPr>
          </a:lstStyle>
          <a:p>
            <a:pPr>
              <a:defRPr/>
            </a:pPr>
            <a:fld id="{292EC4D7-A454-4DFC-8C78-4E020ACD97AE}" type="datetime1">
              <a:rPr lang="en-GB" altLang="en-US"/>
              <a:pPr>
                <a:defRPr/>
              </a:pPr>
              <a:t>27/08/2023</a:t>
            </a:fld>
            <a:endParaRPr lang="en-GB" altLang="en-US"/>
          </a:p>
        </p:txBody>
      </p:sp>
      <p:sp>
        <p:nvSpPr>
          <p:cNvPr id="5" name="Slide Number Placeholder 5">
            <a:extLst>
              <a:ext uri="{FF2B5EF4-FFF2-40B4-BE49-F238E27FC236}">
                <a16:creationId xmlns:a16="http://schemas.microsoft.com/office/drawing/2014/main" id="{8147DCA9-A95F-AD7E-7A9F-2DF0ADC688ED}"/>
              </a:ext>
            </a:extLst>
          </p:cNvPr>
          <p:cNvSpPr>
            <a:spLocks noGrp="1"/>
          </p:cNvSpPr>
          <p:nvPr>
            <p:ph type="sldNum" sz="quarter" idx="11"/>
          </p:nvPr>
        </p:nvSpPr>
        <p:spPr/>
        <p:txBody>
          <a:bodyPr/>
          <a:lstStyle>
            <a:lvl1pPr>
              <a:defRPr/>
            </a:lvl1pPr>
          </a:lstStyle>
          <a:p>
            <a:pPr>
              <a:defRPr/>
            </a:pPr>
            <a:fld id="{2E57FF16-1CBD-448F-9B30-22528036B6EA}" type="slidenum">
              <a:rPr lang="en-GB" altLang="en-US"/>
              <a:pPr>
                <a:defRPr/>
              </a:pPr>
              <a:t>‹#›</a:t>
            </a:fld>
            <a:endParaRPr lang="en-GB" altLang="en-US"/>
          </a:p>
        </p:txBody>
      </p:sp>
    </p:spTree>
    <p:extLst>
      <p:ext uri="{BB962C8B-B14F-4D97-AF65-F5344CB8AC3E}">
        <p14:creationId xmlns:p14="http://schemas.microsoft.com/office/powerpoint/2010/main" val="135983918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7FBDEBAB-536B-FCA4-2787-0A0780E15FC2}"/>
              </a:ext>
            </a:extLst>
          </p:cNvPr>
          <p:cNvSpPr>
            <a:spLocks noGrp="1"/>
          </p:cNvSpPr>
          <p:nvPr>
            <p:ph type="dt" sz="half" idx="10"/>
          </p:nvPr>
        </p:nvSpPr>
        <p:spPr/>
        <p:txBody>
          <a:bodyPr/>
          <a:lstStyle>
            <a:lvl1pPr>
              <a:defRPr/>
            </a:lvl1pPr>
          </a:lstStyle>
          <a:p>
            <a:pPr>
              <a:defRPr/>
            </a:pPr>
            <a:fld id="{8B679EDF-23E8-489C-95DF-5169696CCA97}" type="datetime1">
              <a:rPr lang="en-GB" altLang="en-US"/>
              <a:pPr>
                <a:defRPr/>
              </a:pPr>
              <a:t>27/08/2023</a:t>
            </a:fld>
            <a:endParaRPr lang="en-GB" altLang="en-US"/>
          </a:p>
        </p:txBody>
      </p:sp>
      <p:sp>
        <p:nvSpPr>
          <p:cNvPr id="6" name="Slide Number Placeholder 5">
            <a:extLst>
              <a:ext uri="{FF2B5EF4-FFF2-40B4-BE49-F238E27FC236}">
                <a16:creationId xmlns:a16="http://schemas.microsoft.com/office/drawing/2014/main" id="{B1671006-85C8-6E8A-8856-469CA69FF534}"/>
              </a:ext>
            </a:extLst>
          </p:cNvPr>
          <p:cNvSpPr>
            <a:spLocks noGrp="1"/>
          </p:cNvSpPr>
          <p:nvPr>
            <p:ph type="sldNum" sz="quarter" idx="11"/>
          </p:nvPr>
        </p:nvSpPr>
        <p:spPr/>
        <p:txBody>
          <a:bodyPr/>
          <a:lstStyle>
            <a:lvl1pPr>
              <a:defRPr/>
            </a:lvl1pPr>
          </a:lstStyle>
          <a:p>
            <a:pPr>
              <a:defRPr/>
            </a:pPr>
            <a:fld id="{D4D96DF9-D295-4078-9B54-BAED429D933C}" type="slidenum">
              <a:rPr lang="en-GB" altLang="en-US"/>
              <a:pPr>
                <a:defRPr/>
              </a:pPr>
              <a:t>‹#›</a:t>
            </a:fld>
            <a:endParaRPr lang="en-GB" altLang="en-US"/>
          </a:p>
        </p:txBody>
      </p:sp>
    </p:spTree>
    <p:extLst>
      <p:ext uri="{BB962C8B-B14F-4D97-AF65-F5344CB8AC3E}">
        <p14:creationId xmlns:p14="http://schemas.microsoft.com/office/powerpoint/2010/main" val="13286807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3B3FD01F-F190-C688-6A67-175A6859EDA8}"/>
              </a:ext>
            </a:extLst>
          </p:cNvPr>
          <p:cNvSpPr>
            <a:spLocks noGrp="1"/>
          </p:cNvSpPr>
          <p:nvPr>
            <p:ph type="dt" sz="half" idx="10"/>
          </p:nvPr>
        </p:nvSpPr>
        <p:spPr/>
        <p:txBody>
          <a:bodyPr/>
          <a:lstStyle>
            <a:lvl1pPr>
              <a:defRPr/>
            </a:lvl1pPr>
          </a:lstStyle>
          <a:p>
            <a:pPr>
              <a:defRPr/>
            </a:pPr>
            <a:fld id="{B57B31E8-FF0A-466C-8659-8A0F1B72616E}" type="datetime1">
              <a:rPr lang="en-GB" altLang="en-US"/>
              <a:pPr>
                <a:defRPr/>
              </a:pPr>
              <a:t>27/08/2023</a:t>
            </a:fld>
            <a:endParaRPr lang="en-GB" altLang="en-US"/>
          </a:p>
        </p:txBody>
      </p:sp>
      <p:sp>
        <p:nvSpPr>
          <p:cNvPr id="8" name="Slide Number Placeholder 5">
            <a:extLst>
              <a:ext uri="{FF2B5EF4-FFF2-40B4-BE49-F238E27FC236}">
                <a16:creationId xmlns:a16="http://schemas.microsoft.com/office/drawing/2014/main" id="{65C3BBF9-EFBA-AD11-069A-5FD00F3F8197}"/>
              </a:ext>
            </a:extLst>
          </p:cNvPr>
          <p:cNvSpPr>
            <a:spLocks noGrp="1"/>
          </p:cNvSpPr>
          <p:nvPr>
            <p:ph type="sldNum" sz="quarter" idx="11"/>
          </p:nvPr>
        </p:nvSpPr>
        <p:spPr/>
        <p:txBody>
          <a:bodyPr/>
          <a:lstStyle>
            <a:lvl1pPr>
              <a:defRPr/>
            </a:lvl1pPr>
          </a:lstStyle>
          <a:p>
            <a:pPr>
              <a:defRPr/>
            </a:pPr>
            <a:fld id="{872CBF4A-6807-4E47-9FBB-9F799176DEFD}" type="slidenum">
              <a:rPr lang="en-GB" altLang="en-US"/>
              <a:pPr>
                <a:defRPr/>
              </a:pPr>
              <a:t>‹#›</a:t>
            </a:fld>
            <a:endParaRPr lang="en-GB" altLang="en-US"/>
          </a:p>
        </p:txBody>
      </p:sp>
    </p:spTree>
    <p:extLst>
      <p:ext uri="{BB962C8B-B14F-4D97-AF65-F5344CB8AC3E}">
        <p14:creationId xmlns:p14="http://schemas.microsoft.com/office/powerpoint/2010/main" val="35497716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4DCB23F1-9187-E850-C40A-9A90681110FC}"/>
              </a:ext>
            </a:extLst>
          </p:cNvPr>
          <p:cNvSpPr>
            <a:spLocks noGrp="1"/>
          </p:cNvSpPr>
          <p:nvPr>
            <p:ph type="dt" sz="half" idx="10"/>
          </p:nvPr>
        </p:nvSpPr>
        <p:spPr/>
        <p:txBody>
          <a:bodyPr/>
          <a:lstStyle>
            <a:lvl1pPr>
              <a:defRPr/>
            </a:lvl1pPr>
          </a:lstStyle>
          <a:p>
            <a:pPr>
              <a:defRPr/>
            </a:pPr>
            <a:fld id="{740B4DD0-3E28-4C14-B61C-418628BE2F8B}" type="datetime1">
              <a:rPr lang="en-GB" altLang="en-US"/>
              <a:pPr>
                <a:defRPr/>
              </a:pPr>
              <a:t>27/08/2023</a:t>
            </a:fld>
            <a:endParaRPr lang="en-GB" altLang="en-US"/>
          </a:p>
        </p:txBody>
      </p:sp>
      <p:sp>
        <p:nvSpPr>
          <p:cNvPr id="4" name="Slide Number Placeholder 5">
            <a:extLst>
              <a:ext uri="{FF2B5EF4-FFF2-40B4-BE49-F238E27FC236}">
                <a16:creationId xmlns:a16="http://schemas.microsoft.com/office/drawing/2014/main" id="{31B86E00-2E38-D130-35B4-5C583CB86E01}"/>
              </a:ext>
            </a:extLst>
          </p:cNvPr>
          <p:cNvSpPr>
            <a:spLocks noGrp="1"/>
          </p:cNvSpPr>
          <p:nvPr>
            <p:ph type="sldNum" sz="quarter" idx="11"/>
          </p:nvPr>
        </p:nvSpPr>
        <p:spPr/>
        <p:txBody>
          <a:bodyPr/>
          <a:lstStyle>
            <a:lvl1pPr>
              <a:defRPr/>
            </a:lvl1pPr>
          </a:lstStyle>
          <a:p>
            <a:pPr>
              <a:defRPr/>
            </a:pPr>
            <a:fld id="{30BF6384-1A40-4993-A460-B7DAD84B4FF3}" type="slidenum">
              <a:rPr lang="en-GB" altLang="en-US"/>
              <a:pPr>
                <a:defRPr/>
              </a:pPr>
              <a:t>‹#›</a:t>
            </a:fld>
            <a:endParaRPr lang="en-GB" altLang="en-US"/>
          </a:p>
        </p:txBody>
      </p:sp>
    </p:spTree>
    <p:extLst>
      <p:ext uri="{BB962C8B-B14F-4D97-AF65-F5344CB8AC3E}">
        <p14:creationId xmlns:p14="http://schemas.microsoft.com/office/powerpoint/2010/main" val="419671713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D3E28E44-4D8B-9E7D-0B18-AC588A81894B}"/>
              </a:ext>
            </a:extLst>
          </p:cNvPr>
          <p:cNvSpPr>
            <a:spLocks noGrp="1"/>
          </p:cNvSpPr>
          <p:nvPr>
            <p:ph type="dt" sz="half" idx="10"/>
          </p:nvPr>
        </p:nvSpPr>
        <p:spPr/>
        <p:txBody>
          <a:bodyPr/>
          <a:lstStyle>
            <a:lvl1pPr>
              <a:defRPr/>
            </a:lvl1pPr>
          </a:lstStyle>
          <a:p>
            <a:pPr>
              <a:defRPr/>
            </a:pPr>
            <a:fld id="{315068EA-20BE-4A37-976D-B9D3FEF7F4F4}" type="datetime1">
              <a:rPr lang="en-GB" altLang="en-US"/>
              <a:pPr>
                <a:defRPr/>
              </a:pPr>
              <a:t>27/08/2023</a:t>
            </a:fld>
            <a:endParaRPr lang="en-GB" altLang="en-US"/>
          </a:p>
        </p:txBody>
      </p:sp>
      <p:sp>
        <p:nvSpPr>
          <p:cNvPr id="3" name="Slide Number Placeholder 5">
            <a:extLst>
              <a:ext uri="{FF2B5EF4-FFF2-40B4-BE49-F238E27FC236}">
                <a16:creationId xmlns:a16="http://schemas.microsoft.com/office/drawing/2014/main" id="{4F2C5071-4FE5-5A27-DA69-9ECC8658A5C9}"/>
              </a:ext>
            </a:extLst>
          </p:cNvPr>
          <p:cNvSpPr>
            <a:spLocks noGrp="1"/>
          </p:cNvSpPr>
          <p:nvPr>
            <p:ph type="sldNum" sz="quarter" idx="11"/>
          </p:nvPr>
        </p:nvSpPr>
        <p:spPr/>
        <p:txBody>
          <a:bodyPr/>
          <a:lstStyle>
            <a:lvl1pPr>
              <a:defRPr/>
            </a:lvl1pPr>
          </a:lstStyle>
          <a:p>
            <a:pPr>
              <a:defRPr/>
            </a:pPr>
            <a:fld id="{54ED6059-843E-49AD-9A34-F73F0FA8D2A3}" type="slidenum">
              <a:rPr lang="en-GB" altLang="en-US"/>
              <a:pPr>
                <a:defRPr/>
              </a:pPr>
              <a:t>‹#›</a:t>
            </a:fld>
            <a:endParaRPr lang="en-GB" altLang="en-US"/>
          </a:p>
        </p:txBody>
      </p:sp>
    </p:spTree>
    <p:extLst>
      <p:ext uri="{BB962C8B-B14F-4D97-AF65-F5344CB8AC3E}">
        <p14:creationId xmlns:p14="http://schemas.microsoft.com/office/powerpoint/2010/main" val="96796624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C24ADD05-7156-B602-B68B-0959E413B910}"/>
              </a:ext>
            </a:extLst>
          </p:cNvPr>
          <p:cNvSpPr>
            <a:spLocks noGrp="1"/>
          </p:cNvSpPr>
          <p:nvPr>
            <p:ph type="dt" sz="half" idx="10"/>
          </p:nvPr>
        </p:nvSpPr>
        <p:spPr/>
        <p:txBody>
          <a:bodyPr/>
          <a:lstStyle>
            <a:lvl1pPr>
              <a:defRPr/>
            </a:lvl1pPr>
          </a:lstStyle>
          <a:p>
            <a:pPr>
              <a:defRPr/>
            </a:pPr>
            <a:fld id="{83CB55F5-CA1D-4EB4-B782-B70DE46F0048}" type="datetime1">
              <a:rPr lang="en-GB" altLang="en-US"/>
              <a:pPr>
                <a:defRPr/>
              </a:pPr>
              <a:t>27/08/2023</a:t>
            </a:fld>
            <a:endParaRPr lang="en-GB" altLang="en-US"/>
          </a:p>
        </p:txBody>
      </p:sp>
      <p:sp>
        <p:nvSpPr>
          <p:cNvPr id="6" name="Slide Number Placeholder 5">
            <a:extLst>
              <a:ext uri="{FF2B5EF4-FFF2-40B4-BE49-F238E27FC236}">
                <a16:creationId xmlns:a16="http://schemas.microsoft.com/office/drawing/2014/main" id="{95C691B5-CAD6-4FDC-4724-6EB8ED11F7EC}"/>
              </a:ext>
            </a:extLst>
          </p:cNvPr>
          <p:cNvSpPr>
            <a:spLocks noGrp="1"/>
          </p:cNvSpPr>
          <p:nvPr>
            <p:ph type="sldNum" sz="quarter" idx="11"/>
          </p:nvPr>
        </p:nvSpPr>
        <p:spPr/>
        <p:txBody>
          <a:bodyPr/>
          <a:lstStyle>
            <a:lvl1pPr>
              <a:defRPr/>
            </a:lvl1pPr>
          </a:lstStyle>
          <a:p>
            <a:pPr>
              <a:defRPr/>
            </a:pPr>
            <a:fld id="{385FDC3D-1917-46B5-9B4E-CCE4DB79609E}" type="slidenum">
              <a:rPr lang="en-GB" altLang="en-US"/>
              <a:pPr>
                <a:defRPr/>
              </a:pPr>
              <a:t>‹#›</a:t>
            </a:fld>
            <a:endParaRPr lang="en-GB" altLang="en-US"/>
          </a:p>
        </p:txBody>
      </p:sp>
    </p:spTree>
    <p:extLst>
      <p:ext uri="{BB962C8B-B14F-4D97-AF65-F5344CB8AC3E}">
        <p14:creationId xmlns:p14="http://schemas.microsoft.com/office/powerpoint/2010/main" val="29354121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7352BD45-2164-7081-93F0-3B336DFC2123}"/>
              </a:ext>
            </a:extLst>
          </p:cNvPr>
          <p:cNvSpPr>
            <a:spLocks noGrp="1"/>
          </p:cNvSpPr>
          <p:nvPr>
            <p:ph type="dt" sz="half" idx="10"/>
          </p:nvPr>
        </p:nvSpPr>
        <p:spPr/>
        <p:txBody>
          <a:bodyPr/>
          <a:lstStyle>
            <a:lvl1pPr>
              <a:defRPr/>
            </a:lvl1pPr>
          </a:lstStyle>
          <a:p>
            <a:pPr>
              <a:defRPr/>
            </a:pPr>
            <a:fld id="{E8F0875F-0216-4F9C-B7E5-1E8426EF2643}" type="datetime1">
              <a:rPr lang="en-GB" altLang="en-US"/>
              <a:pPr>
                <a:defRPr/>
              </a:pPr>
              <a:t>27/08/2023</a:t>
            </a:fld>
            <a:endParaRPr lang="en-GB" altLang="en-US"/>
          </a:p>
        </p:txBody>
      </p:sp>
      <p:sp>
        <p:nvSpPr>
          <p:cNvPr id="6" name="Slide Number Placeholder 5">
            <a:extLst>
              <a:ext uri="{FF2B5EF4-FFF2-40B4-BE49-F238E27FC236}">
                <a16:creationId xmlns:a16="http://schemas.microsoft.com/office/drawing/2014/main" id="{4EAD997F-1ECF-45BE-ADAF-F447FE22E371}"/>
              </a:ext>
            </a:extLst>
          </p:cNvPr>
          <p:cNvSpPr>
            <a:spLocks noGrp="1"/>
          </p:cNvSpPr>
          <p:nvPr>
            <p:ph type="sldNum" sz="quarter" idx="11"/>
          </p:nvPr>
        </p:nvSpPr>
        <p:spPr/>
        <p:txBody>
          <a:bodyPr/>
          <a:lstStyle>
            <a:lvl1pPr>
              <a:defRPr/>
            </a:lvl1pPr>
          </a:lstStyle>
          <a:p>
            <a:pPr>
              <a:defRPr/>
            </a:pPr>
            <a:fld id="{595D8718-CE67-4ED2-B8C4-B413AA1FC9EA}" type="slidenum">
              <a:rPr lang="en-GB" altLang="en-US"/>
              <a:pPr>
                <a:defRPr/>
              </a:pPr>
              <a:t>‹#›</a:t>
            </a:fld>
            <a:endParaRPr lang="en-GB" altLang="en-US"/>
          </a:p>
        </p:txBody>
      </p:sp>
    </p:spTree>
    <p:extLst>
      <p:ext uri="{BB962C8B-B14F-4D97-AF65-F5344CB8AC3E}">
        <p14:creationId xmlns:p14="http://schemas.microsoft.com/office/powerpoint/2010/main" val="45535501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FA8BB90-7821-D17C-5CD8-229242B12BA4}"/>
              </a:ext>
            </a:extLst>
          </p:cNvPr>
          <p:cNvSpPr>
            <a:spLocks noGrp="1"/>
          </p:cNvSpPr>
          <p:nvPr>
            <p:ph type="dt" sz="half" idx="10"/>
          </p:nvPr>
        </p:nvSpPr>
        <p:spPr/>
        <p:txBody>
          <a:bodyPr/>
          <a:lstStyle>
            <a:lvl1pPr>
              <a:defRPr/>
            </a:lvl1pPr>
          </a:lstStyle>
          <a:p>
            <a:pPr>
              <a:defRPr/>
            </a:pPr>
            <a:fld id="{94434335-F18A-42BC-8D46-A768769FE47A}" type="datetime1">
              <a:rPr lang="en-GB" altLang="en-US"/>
              <a:pPr>
                <a:defRPr/>
              </a:pPr>
              <a:t>27/08/2023</a:t>
            </a:fld>
            <a:endParaRPr lang="en-GB" altLang="en-US"/>
          </a:p>
        </p:txBody>
      </p:sp>
      <p:sp>
        <p:nvSpPr>
          <p:cNvPr id="5" name="Slide Number Placeholder 5">
            <a:extLst>
              <a:ext uri="{FF2B5EF4-FFF2-40B4-BE49-F238E27FC236}">
                <a16:creationId xmlns:a16="http://schemas.microsoft.com/office/drawing/2014/main" id="{689518FB-91CA-F6FB-C43B-45C84C3B180C}"/>
              </a:ext>
            </a:extLst>
          </p:cNvPr>
          <p:cNvSpPr>
            <a:spLocks noGrp="1"/>
          </p:cNvSpPr>
          <p:nvPr>
            <p:ph type="sldNum" sz="quarter" idx="11"/>
          </p:nvPr>
        </p:nvSpPr>
        <p:spPr/>
        <p:txBody>
          <a:bodyPr/>
          <a:lstStyle>
            <a:lvl1pPr>
              <a:defRPr/>
            </a:lvl1pPr>
          </a:lstStyle>
          <a:p>
            <a:pPr>
              <a:defRPr/>
            </a:pPr>
            <a:fld id="{962A858B-6503-4C01-A6C8-11D5ACB3E5C7}" type="slidenum">
              <a:rPr lang="en-GB" altLang="en-US"/>
              <a:pPr>
                <a:defRPr/>
              </a:pPr>
              <a:t>‹#›</a:t>
            </a:fld>
            <a:endParaRPr lang="en-GB" altLang="en-US"/>
          </a:p>
        </p:txBody>
      </p:sp>
    </p:spTree>
    <p:extLst>
      <p:ext uri="{BB962C8B-B14F-4D97-AF65-F5344CB8AC3E}">
        <p14:creationId xmlns:p14="http://schemas.microsoft.com/office/powerpoint/2010/main" val="337987478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A79130-F576-8B65-6265-B51289B1CF54}"/>
              </a:ext>
            </a:extLst>
          </p:cNvPr>
          <p:cNvSpPr>
            <a:spLocks noGrp="1"/>
          </p:cNvSpPr>
          <p:nvPr>
            <p:ph type="dt" sz="half" idx="10"/>
          </p:nvPr>
        </p:nvSpPr>
        <p:spPr/>
        <p:txBody>
          <a:bodyPr/>
          <a:lstStyle>
            <a:lvl1pPr>
              <a:defRPr/>
            </a:lvl1pPr>
          </a:lstStyle>
          <a:p>
            <a:pPr>
              <a:defRPr/>
            </a:pPr>
            <a:fld id="{70D0B8B5-97F9-4A89-A062-32205AE0A333}" type="datetime1">
              <a:rPr lang="en-GB" altLang="en-US"/>
              <a:pPr>
                <a:defRPr/>
              </a:pPr>
              <a:t>27/08/2023</a:t>
            </a:fld>
            <a:endParaRPr lang="en-GB" altLang="en-US"/>
          </a:p>
        </p:txBody>
      </p:sp>
      <p:sp>
        <p:nvSpPr>
          <p:cNvPr id="5" name="Slide Number Placeholder 5">
            <a:extLst>
              <a:ext uri="{FF2B5EF4-FFF2-40B4-BE49-F238E27FC236}">
                <a16:creationId xmlns:a16="http://schemas.microsoft.com/office/drawing/2014/main" id="{EED33B36-DD90-5C1E-C0F2-1D801257F3DB}"/>
              </a:ext>
            </a:extLst>
          </p:cNvPr>
          <p:cNvSpPr>
            <a:spLocks noGrp="1"/>
          </p:cNvSpPr>
          <p:nvPr>
            <p:ph type="sldNum" sz="quarter" idx="11"/>
          </p:nvPr>
        </p:nvSpPr>
        <p:spPr/>
        <p:txBody>
          <a:bodyPr/>
          <a:lstStyle>
            <a:lvl1pPr>
              <a:defRPr/>
            </a:lvl1pPr>
          </a:lstStyle>
          <a:p>
            <a:pPr>
              <a:defRPr/>
            </a:pPr>
            <a:fld id="{58C663E7-DD13-4C2F-B3C4-BFBBAC3CB894}" type="slidenum">
              <a:rPr lang="en-GB" altLang="en-US"/>
              <a:pPr>
                <a:defRPr/>
              </a:pPr>
              <a:t>‹#›</a:t>
            </a:fld>
            <a:endParaRPr lang="en-GB" altLang="en-US"/>
          </a:p>
        </p:txBody>
      </p:sp>
    </p:spTree>
    <p:extLst>
      <p:ext uri="{BB962C8B-B14F-4D97-AF65-F5344CB8AC3E}">
        <p14:creationId xmlns:p14="http://schemas.microsoft.com/office/powerpoint/2010/main" val="74044239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DF226-679F-6CDE-C375-844B77905AC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3E0B3C3-398A-645F-5E48-5C879978E3E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80A58C6-B8F8-3061-6FA2-3891B9DFAA1F}"/>
              </a:ext>
            </a:extLst>
          </p:cNvPr>
          <p:cNvSpPr>
            <a:spLocks noGrp="1"/>
          </p:cNvSpPr>
          <p:nvPr>
            <p:ph type="dt" sz="half" idx="10"/>
          </p:nvPr>
        </p:nvSpPr>
        <p:spPr/>
        <p:txBody>
          <a:bodyPr/>
          <a:lstStyle/>
          <a:p>
            <a:fld id="{0AA26395-94AB-4ED1-9457-397885EBDE3D}" type="datetime1">
              <a:rPr lang="en-GB" smtClean="0"/>
              <a:t>27/08/2023</a:t>
            </a:fld>
            <a:endParaRPr lang="en-GB"/>
          </a:p>
        </p:txBody>
      </p:sp>
      <p:sp>
        <p:nvSpPr>
          <p:cNvPr id="5" name="Footer Placeholder 4">
            <a:extLst>
              <a:ext uri="{FF2B5EF4-FFF2-40B4-BE49-F238E27FC236}">
                <a16:creationId xmlns:a16="http://schemas.microsoft.com/office/drawing/2014/main" id="{25A2B697-50D9-5E28-FA15-A20B2BF1C1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9C34D8-D334-E145-C787-9AD225C04BE7}"/>
              </a:ext>
            </a:extLst>
          </p:cNvPr>
          <p:cNvSpPr>
            <a:spLocks noGrp="1"/>
          </p:cNvSpPr>
          <p:nvPr>
            <p:ph type="sldNum" sz="quarter" idx="12"/>
          </p:nvPr>
        </p:nvSpPr>
        <p:spPr/>
        <p:txBody>
          <a:bodyPr/>
          <a:lstStyle/>
          <a:p>
            <a:fld id="{54B1A98E-C34E-4367-B2C8-2110A10E4C9C}" type="slidenum">
              <a:rPr lang="en-GB" smtClean="0"/>
              <a:t>‹#›</a:t>
            </a:fld>
            <a:endParaRPr lang="en-GB"/>
          </a:p>
        </p:txBody>
      </p:sp>
    </p:spTree>
    <p:extLst>
      <p:ext uri="{BB962C8B-B14F-4D97-AF65-F5344CB8AC3E}">
        <p14:creationId xmlns:p14="http://schemas.microsoft.com/office/powerpoint/2010/main" val="18785780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2441B-EA8A-08EB-C426-8E8965C47BF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CB2757D-50F7-7C63-265B-FF0751F2377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C94A63-6A30-052A-C43A-4C8355CC2199}"/>
              </a:ext>
            </a:extLst>
          </p:cNvPr>
          <p:cNvSpPr>
            <a:spLocks noGrp="1"/>
          </p:cNvSpPr>
          <p:nvPr>
            <p:ph type="dt" sz="half" idx="10"/>
          </p:nvPr>
        </p:nvSpPr>
        <p:spPr/>
        <p:txBody>
          <a:bodyPr/>
          <a:lstStyle/>
          <a:p>
            <a:fld id="{4DE73938-C44E-4B9C-B73D-263FA9CB02C7}" type="datetime1">
              <a:rPr lang="en-GB" smtClean="0"/>
              <a:t>27/08/2023</a:t>
            </a:fld>
            <a:endParaRPr lang="en-GB"/>
          </a:p>
        </p:txBody>
      </p:sp>
      <p:sp>
        <p:nvSpPr>
          <p:cNvPr id="5" name="Footer Placeholder 4">
            <a:extLst>
              <a:ext uri="{FF2B5EF4-FFF2-40B4-BE49-F238E27FC236}">
                <a16:creationId xmlns:a16="http://schemas.microsoft.com/office/drawing/2014/main" id="{460BE20B-EA9C-0400-3329-70E6299CDE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5FC966-5485-38FA-1C2C-B9385C306F01}"/>
              </a:ext>
            </a:extLst>
          </p:cNvPr>
          <p:cNvSpPr>
            <a:spLocks noGrp="1"/>
          </p:cNvSpPr>
          <p:nvPr>
            <p:ph type="sldNum" sz="quarter" idx="12"/>
          </p:nvPr>
        </p:nvSpPr>
        <p:spPr/>
        <p:txBody>
          <a:bodyPr/>
          <a:lstStyle/>
          <a:p>
            <a:fld id="{54B1A98E-C34E-4367-B2C8-2110A10E4C9C}" type="slidenum">
              <a:rPr lang="en-GB" smtClean="0"/>
              <a:t>‹#›</a:t>
            </a:fld>
            <a:endParaRPr lang="en-GB"/>
          </a:p>
        </p:txBody>
      </p:sp>
    </p:spTree>
    <p:extLst>
      <p:ext uri="{BB962C8B-B14F-4D97-AF65-F5344CB8AC3E}">
        <p14:creationId xmlns:p14="http://schemas.microsoft.com/office/powerpoint/2010/main" val="201523672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772CC-9850-BD65-A03B-3A99F2B2214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6250C2E-D91C-17C0-1F5E-EEABAF9C041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D1E92AD-6D6C-613B-FF39-1C067CF56DE6}"/>
              </a:ext>
            </a:extLst>
          </p:cNvPr>
          <p:cNvSpPr>
            <a:spLocks noGrp="1"/>
          </p:cNvSpPr>
          <p:nvPr>
            <p:ph type="dt" sz="half" idx="10"/>
          </p:nvPr>
        </p:nvSpPr>
        <p:spPr/>
        <p:txBody>
          <a:bodyPr/>
          <a:lstStyle/>
          <a:p>
            <a:fld id="{DD394116-D40B-4395-A0FE-22CA7CEA29B8}" type="datetime1">
              <a:rPr lang="en-GB" smtClean="0"/>
              <a:t>27/08/2023</a:t>
            </a:fld>
            <a:endParaRPr lang="en-GB"/>
          </a:p>
        </p:txBody>
      </p:sp>
      <p:sp>
        <p:nvSpPr>
          <p:cNvPr id="5" name="Footer Placeholder 4">
            <a:extLst>
              <a:ext uri="{FF2B5EF4-FFF2-40B4-BE49-F238E27FC236}">
                <a16:creationId xmlns:a16="http://schemas.microsoft.com/office/drawing/2014/main" id="{FB34A9BF-6B4B-F610-7C7C-88D507A797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9F7BF5-6345-0A71-F517-F942A9FD6E22}"/>
              </a:ext>
            </a:extLst>
          </p:cNvPr>
          <p:cNvSpPr>
            <a:spLocks noGrp="1"/>
          </p:cNvSpPr>
          <p:nvPr>
            <p:ph type="sldNum" sz="quarter" idx="12"/>
          </p:nvPr>
        </p:nvSpPr>
        <p:spPr/>
        <p:txBody>
          <a:bodyPr/>
          <a:lstStyle/>
          <a:p>
            <a:fld id="{54B1A98E-C34E-4367-B2C8-2110A10E4C9C}" type="slidenum">
              <a:rPr lang="en-GB" smtClean="0"/>
              <a:t>‹#›</a:t>
            </a:fld>
            <a:endParaRPr lang="en-GB"/>
          </a:p>
        </p:txBody>
      </p:sp>
    </p:spTree>
    <p:extLst>
      <p:ext uri="{BB962C8B-B14F-4D97-AF65-F5344CB8AC3E}">
        <p14:creationId xmlns:p14="http://schemas.microsoft.com/office/powerpoint/2010/main" val="42064865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CA2F1-A614-2C56-FB95-2C6B0A636A6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B9EF934-5D2B-F45C-00E1-27FD81D7328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F93A505-C5DB-2ABC-3C6D-8162F6D5809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97B1E14-0FB7-C5BE-F02A-B4E8FA46DDF4}"/>
              </a:ext>
            </a:extLst>
          </p:cNvPr>
          <p:cNvSpPr>
            <a:spLocks noGrp="1"/>
          </p:cNvSpPr>
          <p:nvPr>
            <p:ph type="dt" sz="half" idx="10"/>
          </p:nvPr>
        </p:nvSpPr>
        <p:spPr/>
        <p:txBody>
          <a:bodyPr/>
          <a:lstStyle/>
          <a:p>
            <a:fld id="{8A6B30A6-3885-4F07-ADEB-B03434681500}" type="datetime1">
              <a:rPr lang="en-GB" smtClean="0"/>
              <a:t>27/08/2023</a:t>
            </a:fld>
            <a:endParaRPr lang="en-GB"/>
          </a:p>
        </p:txBody>
      </p:sp>
      <p:sp>
        <p:nvSpPr>
          <p:cNvPr id="6" name="Footer Placeholder 5">
            <a:extLst>
              <a:ext uri="{FF2B5EF4-FFF2-40B4-BE49-F238E27FC236}">
                <a16:creationId xmlns:a16="http://schemas.microsoft.com/office/drawing/2014/main" id="{B7066495-B69C-B41F-DA09-D5DF0E0184A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C36B708-A402-5041-248A-AEFF74DAC436}"/>
              </a:ext>
            </a:extLst>
          </p:cNvPr>
          <p:cNvSpPr>
            <a:spLocks noGrp="1"/>
          </p:cNvSpPr>
          <p:nvPr>
            <p:ph type="sldNum" sz="quarter" idx="12"/>
          </p:nvPr>
        </p:nvSpPr>
        <p:spPr/>
        <p:txBody>
          <a:bodyPr/>
          <a:lstStyle/>
          <a:p>
            <a:fld id="{54B1A98E-C34E-4367-B2C8-2110A10E4C9C}" type="slidenum">
              <a:rPr lang="en-GB" smtClean="0"/>
              <a:t>‹#›</a:t>
            </a:fld>
            <a:endParaRPr lang="en-GB"/>
          </a:p>
        </p:txBody>
      </p:sp>
    </p:spTree>
    <p:extLst>
      <p:ext uri="{BB962C8B-B14F-4D97-AF65-F5344CB8AC3E}">
        <p14:creationId xmlns:p14="http://schemas.microsoft.com/office/powerpoint/2010/main" val="90639212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1F788-4E40-9E07-A795-C8F077BD1F9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3D4E964-03BB-8AC0-A885-279EA4AF035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CC627C-ABAD-A4E0-58F2-E72066925FB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BB79898-D33A-553D-44AE-90C12264A2E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F2C03F0-F788-1084-808B-4D9AB6091E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4DE3432-5250-6D9E-2F2F-7FC376A59673}"/>
              </a:ext>
            </a:extLst>
          </p:cNvPr>
          <p:cNvSpPr>
            <a:spLocks noGrp="1"/>
          </p:cNvSpPr>
          <p:nvPr>
            <p:ph type="dt" sz="half" idx="10"/>
          </p:nvPr>
        </p:nvSpPr>
        <p:spPr/>
        <p:txBody>
          <a:bodyPr/>
          <a:lstStyle/>
          <a:p>
            <a:fld id="{DDD16FA2-3EFB-4D4F-8DB3-972E3E3D2A1A}" type="datetime1">
              <a:rPr lang="en-GB" smtClean="0"/>
              <a:t>27/08/2023</a:t>
            </a:fld>
            <a:endParaRPr lang="en-GB"/>
          </a:p>
        </p:txBody>
      </p:sp>
      <p:sp>
        <p:nvSpPr>
          <p:cNvPr id="8" name="Footer Placeholder 7">
            <a:extLst>
              <a:ext uri="{FF2B5EF4-FFF2-40B4-BE49-F238E27FC236}">
                <a16:creationId xmlns:a16="http://schemas.microsoft.com/office/drawing/2014/main" id="{D20DE994-E023-611F-FDF4-B453303BFC1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D74A8E9-B1CB-2494-63E2-63A588539820}"/>
              </a:ext>
            </a:extLst>
          </p:cNvPr>
          <p:cNvSpPr>
            <a:spLocks noGrp="1"/>
          </p:cNvSpPr>
          <p:nvPr>
            <p:ph type="sldNum" sz="quarter" idx="12"/>
          </p:nvPr>
        </p:nvSpPr>
        <p:spPr/>
        <p:txBody>
          <a:bodyPr/>
          <a:lstStyle/>
          <a:p>
            <a:fld id="{54B1A98E-C34E-4367-B2C8-2110A10E4C9C}" type="slidenum">
              <a:rPr lang="en-GB" smtClean="0"/>
              <a:t>‹#›</a:t>
            </a:fld>
            <a:endParaRPr lang="en-GB"/>
          </a:p>
        </p:txBody>
      </p:sp>
    </p:spTree>
    <p:extLst>
      <p:ext uri="{BB962C8B-B14F-4D97-AF65-F5344CB8AC3E}">
        <p14:creationId xmlns:p14="http://schemas.microsoft.com/office/powerpoint/2010/main" val="190332051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A92D89-80FA-284D-EDA9-E843753CFEB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E944A4D-2556-DB2D-09ED-5987368971C6}"/>
              </a:ext>
            </a:extLst>
          </p:cNvPr>
          <p:cNvSpPr>
            <a:spLocks noGrp="1"/>
          </p:cNvSpPr>
          <p:nvPr>
            <p:ph type="dt" sz="half" idx="10"/>
          </p:nvPr>
        </p:nvSpPr>
        <p:spPr/>
        <p:txBody>
          <a:bodyPr/>
          <a:lstStyle/>
          <a:p>
            <a:fld id="{2D8BD350-FE5B-4C41-9E42-C8F5CD077903}" type="datetime1">
              <a:rPr lang="en-GB" smtClean="0"/>
              <a:t>27/08/2023</a:t>
            </a:fld>
            <a:endParaRPr lang="en-GB"/>
          </a:p>
        </p:txBody>
      </p:sp>
      <p:sp>
        <p:nvSpPr>
          <p:cNvPr id="4" name="Footer Placeholder 3">
            <a:extLst>
              <a:ext uri="{FF2B5EF4-FFF2-40B4-BE49-F238E27FC236}">
                <a16:creationId xmlns:a16="http://schemas.microsoft.com/office/drawing/2014/main" id="{7B6C679A-F5E5-14C5-811E-EF5608F6122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825F001-6B53-BBE4-189D-73469318B1FD}"/>
              </a:ext>
            </a:extLst>
          </p:cNvPr>
          <p:cNvSpPr>
            <a:spLocks noGrp="1"/>
          </p:cNvSpPr>
          <p:nvPr>
            <p:ph type="sldNum" sz="quarter" idx="12"/>
          </p:nvPr>
        </p:nvSpPr>
        <p:spPr/>
        <p:txBody>
          <a:bodyPr/>
          <a:lstStyle/>
          <a:p>
            <a:fld id="{54B1A98E-C34E-4367-B2C8-2110A10E4C9C}" type="slidenum">
              <a:rPr lang="en-GB" smtClean="0"/>
              <a:t>‹#›</a:t>
            </a:fld>
            <a:endParaRPr lang="en-GB"/>
          </a:p>
        </p:txBody>
      </p:sp>
    </p:spTree>
    <p:extLst>
      <p:ext uri="{BB962C8B-B14F-4D97-AF65-F5344CB8AC3E}">
        <p14:creationId xmlns:p14="http://schemas.microsoft.com/office/powerpoint/2010/main" val="276684784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DF65ACB-03CF-734A-5699-5E3EB599D538}"/>
              </a:ext>
            </a:extLst>
          </p:cNvPr>
          <p:cNvSpPr>
            <a:spLocks noGrp="1"/>
          </p:cNvSpPr>
          <p:nvPr>
            <p:ph type="dt" sz="half" idx="10"/>
          </p:nvPr>
        </p:nvSpPr>
        <p:spPr/>
        <p:txBody>
          <a:bodyPr/>
          <a:lstStyle/>
          <a:p>
            <a:fld id="{B80C390C-DEAB-4762-A01A-1415308C375A}" type="datetime1">
              <a:rPr lang="en-GB" smtClean="0"/>
              <a:t>27/08/2023</a:t>
            </a:fld>
            <a:endParaRPr lang="en-GB"/>
          </a:p>
        </p:txBody>
      </p:sp>
      <p:sp>
        <p:nvSpPr>
          <p:cNvPr id="3" name="Footer Placeholder 2">
            <a:extLst>
              <a:ext uri="{FF2B5EF4-FFF2-40B4-BE49-F238E27FC236}">
                <a16:creationId xmlns:a16="http://schemas.microsoft.com/office/drawing/2014/main" id="{AC95C737-1AFD-5BB6-C137-2A6E927FBB9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9A8F3F0-FDF3-7D43-BCC1-3358E3272426}"/>
              </a:ext>
            </a:extLst>
          </p:cNvPr>
          <p:cNvSpPr>
            <a:spLocks noGrp="1"/>
          </p:cNvSpPr>
          <p:nvPr>
            <p:ph type="sldNum" sz="quarter" idx="12"/>
          </p:nvPr>
        </p:nvSpPr>
        <p:spPr/>
        <p:txBody>
          <a:bodyPr/>
          <a:lstStyle/>
          <a:p>
            <a:fld id="{54B1A98E-C34E-4367-B2C8-2110A10E4C9C}" type="slidenum">
              <a:rPr lang="en-GB" smtClean="0"/>
              <a:t>‹#›</a:t>
            </a:fld>
            <a:endParaRPr lang="en-GB"/>
          </a:p>
        </p:txBody>
      </p:sp>
    </p:spTree>
    <p:extLst>
      <p:ext uri="{BB962C8B-B14F-4D97-AF65-F5344CB8AC3E}">
        <p14:creationId xmlns:p14="http://schemas.microsoft.com/office/powerpoint/2010/main" val="56178577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7BC4C-21A8-24E1-9FE4-B9715D41693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F4EB10A-0A3D-13B6-A672-9CE9480333E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EB30E0-7540-1E41-5220-6BD567037A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374DF8-D506-F76E-E438-21BECE77391B}"/>
              </a:ext>
            </a:extLst>
          </p:cNvPr>
          <p:cNvSpPr>
            <a:spLocks noGrp="1"/>
          </p:cNvSpPr>
          <p:nvPr>
            <p:ph type="dt" sz="half" idx="10"/>
          </p:nvPr>
        </p:nvSpPr>
        <p:spPr/>
        <p:txBody>
          <a:bodyPr/>
          <a:lstStyle/>
          <a:p>
            <a:fld id="{D4345BF6-16A0-4E9E-A060-92983FDD60E5}" type="datetime1">
              <a:rPr lang="en-GB" smtClean="0"/>
              <a:t>27/08/2023</a:t>
            </a:fld>
            <a:endParaRPr lang="en-GB"/>
          </a:p>
        </p:txBody>
      </p:sp>
      <p:sp>
        <p:nvSpPr>
          <p:cNvPr id="6" name="Footer Placeholder 5">
            <a:extLst>
              <a:ext uri="{FF2B5EF4-FFF2-40B4-BE49-F238E27FC236}">
                <a16:creationId xmlns:a16="http://schemas.microsoft.com/office/drawing/2014/main" id="{9FABCEDA-F6ED-2E16-74D9-326575C1F64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430283-CC7F-34D0-798A-5E7E3F8017F9}"/>
              </a:ext>
            </a:extLst>
          </p:cNvPr>
          <p:cNvSpPr>
            <a:spLocks noGrp="1"/>
          </p:cNvSpPr>
          <p:nvPr>
            <p:ph type="sldNum" sz="quarter" idx="12"/>
          </p:nvPr>
        </p:nvSpPr>
        <p:spPr/>
        <p:txBody>
          <a:bodyPr/>
          <a:lstStyle/>
          <a:p>
            <a:fld id="{54B1A98E-C34E-4367-B2C8-2110A10E4C9C}" type="slidenum">
              <a:rPr lang="en-GB" smtClean="0"/>
              <a:t>‹#›</a:t>
            </a:fld>
            <a:endParaRPr lang="en-GB"/>
          </a:p>
        </p:txBody>
      </p:sp>
    </p:spTree>
    <p:extLst>
      <p:ext uri="{BB962C8B-B14F-4D97-AF65-F5344CB8AC3E}">
        <p14:creationId xmlns:p14="http://schemas.microsoft.com/office/powerpoint/2010/main" val="114190518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5FDE3-B257-2B4E-B405-477D795BFE6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9512935-F9F9-7656-33BB-5D8F46310CE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1F8CDF6-5096-7D2F-C1BA-61407C5083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E91484-AE6B-E695-F855-CAE5EA5D932B}"/>
              </a:ext>
            </a:extLst>
          </p:cNvPr>
          <p:cNvSpPr>
            <a:spLocks noGrp="1"/>
          </p:cNvSpPr>
          <p:nvPr>
            <p:ph type="dt" sz="half" idx="10"/>
          </p:nvPr>
        </p:nvSpPr>
        <p:spPr/>
        <p:txBody>
          <a:bodyPr/>
          <a:lstStyle/>
          <a:p>
            <a:fld id="{745DE499-43DB-4149-B18C-57627518A90F}" type="datetime1">
              <a:rPr lang="en-GB" smtClean="0"/>
              <a:t>27/08/2023</a:t>
            </a:fld>
            <a:endParaRPr lang="en-GB"/>
          </a:p>
        </p:txBody>
      </p:sp>
      <p:sp>
        <p:nvSpPr>
          <p:cNvPr id="6" name="Footer Placeholder 5">
            <a:extLst>
              <a:ext uri="{FF2B5EF4-FFF2-40B4-BE49-F238E27FC236}">
                <a16:creationId xmlns:a16="http://schemas.microsoft.com/office/drawing/2014/main" id="{2E54EC42-EDDB-7FBB-48CD-31BA18EFFA3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B9D2E0C-A005-4278-EA6E-C433B36E312C}"/>
              </a:ext>
            </a:extLst>
          </p:cNvPr>
          <p:cNvSpPr>
            <a:spLocks noGrp="1"/>
          </p:cNvSpPr>
          <p:nvPr>
            <p:ph type="sldNum" sz="quarter" idx="12"/>
          </p:nvPr>
        </p:nvSpPr>
        <p:spPr/>
        <p:txBody>
          <a:bodyPr/>
          <a:lstStyle/>
          <a:p>
            <a:fld id="{54B1A98E-C34E-4367-B2C8-2110A10E4C9C}" type="slidenum">
              <a:rPr lang="en-GB" smtClean="0"/>
              <a:t>‹#›</a:t>
            </a:fld>
            <a:endParaRPr lang="en-GB"/>
          </a:p>
        </p:txBody>
      </p:sp>
    </p:spTree>
    <p:extLst>
      <p:ext uri="{BB962C8B-B14F-4D97-AF65-F5344CB8AC3E}">
        <p14:creationId xmlns:p14="http://schemas.microsoft.com/office/powerpoint/2010/main" val="301174152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DAE41-2578-B718-9DEC-FD67D96D62D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7085F95-F783-54B7-AE07-67D222D86C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7D00C2-C1A4-BC38-A5DA-875EBAF2FB52}"/>
              </a:ext>
            </a:extLst>
          </p:cNvPr>
          <p:cNvSpPr>
            <a:spLocks noGrp="1"/>
          </p:cNvSpPr>
          <p:nvPr>
            <p:ph type="dt" sz="half" idx="10"/>
          </p:nvPr>
        </p:nvSpPr>
        <p:spPr/>
        <p:txBody>
          <a:bodyPr/>
          <a:lstStyle/>
          <a:p>
            <a:fld id="{BB2D3AE9-BC7B-4EB4-B40E-338B2508983D}" type="datetime1">
              <a:rPr lang="en-GB" smtClean="0"/>
              <a:t>27/08/2023</a:t>
            </a:fld>
            <a:endParaRPr lang="en-GB"/>
          </a:p>
        </p:txBody>
      </p:sp>
      <p:sp>
        <p:nvSpPr>
          <p:cNvPr id="5" name="Footer Placeholder 4">
            <a:extLst>
              <a:ext uri="{FF2B5EF4-FFF2-40B4-BE49-F238E27FC236}">
                <a16:creationId xmlns:a16="http://schemas.microsoft.com/office/drawing/2014/main" id="{F31AC63D-598F-A1DA-6424-551BADCB7F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BBB5D7-F1DD-F0AA-5267-DCCBC82248B1}"/>
              </a:ext>
            </a:extLst>
          </p:cNvPr>
          <p:cNvSpPr>
            <a:spLocks noGrp="1"/>
          </p:cNvSpPr>
          <p:nvPr>
            <p:ph type="sldNum" sz="quarter" idx="12"/>
          </p:nvPr>
        </p:nvSpPr>
        <p:spPr/>
        <p:txBody>
          <a:bodyPr/>
          <a:lstStyle/>
          <a:p>
            <a:fld id="{54B1A98E-C34E-4367-B2C8-2110A10E4C9C}" type="slidenum">
              <a:rPr lang="en-GB" smtClean="0"/>
              <a:t>‹#›</a:t>
            </a:fld>
            <a:endParaRPr lang="en-GB"/>
          </a:p>
        </p:txBody>
      </p:sp>
    </p:spTree>
    <p:extLst>
      <p:ext uri="{BB962C8B-B14F-4D97-AF65-F5344CB8AC3E}">
        <p14:creationId xmlns:p14="http://schemas.microsoft.com/office/powerpoint/2010/main" val="175870138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7480B08-636E-C621-CA2D-F3B4E2C2C5F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4E7E1D-220E-AFC4-2CCE-E07E764AE84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32065B-8A7D-635B-0179-0E338FB9DC87}"/>
              </a:ext>
            </a:extLst>
          </p:cNvPr>
          <p:cNvSpPr>
            <a:spLocks noGrp="1"/>
          </p:cNvSpPr>
          <p:nvPr>
            <p:ph type="dt" sz="half" idx="10"/>
          </p:nvPr>
        </p:nvSpPr>
        <p:spPr/>
        <p:txBody>
          <a:bodyPr/>
          <a:lstStyle/>
          <a:p>
            <a:fld id="{E2F93F55-06B0-4A7C-8CF5-DF2D475000FD}" type="datetime1">
              <a:rPr lang="en-GB" smtClean="0"/>
              <a:t>27/08/2023</a:t>
            </a:fld>
            <a:endParaRPr lang="en-GB"/>
          </a:p>
        </p:txBody>
      </p:sp>
      <p:sp>
        <p:nvSpPr>
          <p:cNvPr id="5" name="Footer Placeholder 4">
            <a:extLst>
              <a:ext uri="{FF2B5EF4-FFF2-40B4-BE49-F238E27FC236}">
                <a16:creationId xmlns:a16="http://schemas.microsoft.com/office/drawing/2014/main" id="{7CB0B2C4-FFB1-C528-AE48-26D3191C4F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BCF97A-E63A-D510-CF92-268EABDEBFF5}"/>
              </a:ext>
            </a:extLst>
          </p:cNvPr>
          <p:cNvSpPr>
            <a:spLocks noGrp="1"/>
          </p:cNvSpPr>
          <p:nvPr>
            <p:ph type="sldNum" sz="quarter" idx="12"/>
          </p:nvPr>
        </p:nvSpPr>
        <p:spPr/>
        <p:txBody>
          <a:bodyPr/>
          <a:lstStyle/>
          <a:p>
            <a:fld id="{54B1A98E-C34E-4367-B2C8-2110A10E4C9C}" type="slidenum">
              <a:rPr lang="en-GB" smtClean="0"/>
              <a:t>‹#›</a:t>
            </a:fld>
            <a:endParaRPr lang="en-GB"/>
          </a:p>
        </p:txBody>
      </p:sp>
    </p:spTree>
    <p:extLst>
      <p:ext uri="{BB962C8B-B14F-4D97-AF65-F5344CB8AC3E}">
        <p14:creationId xmlns:p14="http://schemas.microsoft.com/office/powerpoint/2010/main" val="37310407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527051" y="6524630"/>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2622CC5-44A9-4BFD-A04A-D5688105F279}" type="datetime1">
              <a:rPr lang="en-GB"/>
              <a:pPr>
                <a:defRPr/>
              </a:pPr>
              <a:t>27/08/2023</a:t>
            </a:fld>
            <a:endParaRPr lang="en-GB"/>
          </a:p>
        </p:txBody>
      </p:sp>
      <p:sp>
        <p:nvSpPr>
          <p:cNvPr id="8" name="Footer Placeholder 4"/>
          <p:cNvSpPr>
            <a:spLocks noGrp="1"/>
          </p:cNvSpPr>
          <p:nvPr>
            <p:ph type="ftr" sz="quarter" idx="3"/>
          </p:nvPr>
        </p:nvSpPr>
        <p:spPr>
          <a:xfrm>
            <a:off x="5520267" y="6381755"/>
            <a:ext cx="38608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10608733" y="6381755"/>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C3EB5211-CE4E-42BC-A697-56830D22AB37}" type="slidenum">
              <a:rPr lang="en-GB" altLang="en-US"/>
              <a:pPr>
                <a:defRPr/>
              </a:pPr>
              <a:t>‹#›</a:t>
            </a:fld>
            <a:endParaRPr lang="en-GB" altLang="en-US"/>
          </a:p>
        </p:txBody>
      </p:sp>
    </p:spTree>
    <p:extLst>
      <p:ext uri="{BB962C8B-B14F-4D97-AF65-F5344CB8AC3E}">
        <p14:creationId xmlns:p14="http://schemas.microsoft.com/office/powerpoint/2010/main" val="1537396862"/>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5D1CE9C-047F-9F9E-CB4E-39690DA62D8C}"/>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6FA1903E-B986-3179-E35D-5DF1BACF82A3}"/>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09C16CEF-AE23-2A35-031A-AA4C0B922416}"/>
              </a:ext>
            </a:extLst>
          </p:cNvPr>
          <p:cNvSpPr>
            <a:spLocks noGrp="1"/>
          </p:cNvSpPr>
          <p:nvPr>
            <p:ph type="dt" sz="half" idx="2"/>
          </p:nvPr>
        </p:nvSpPr>
        <p:spPr>
          <a:xfrm>
            <a:off x="334963" y="6524625"/>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8AAA5BD3-CC56-4162-A131-35E2DCBC86B9}" type="datetime1">
              <a:rPr lang="en-GB" altLang="en-US"/>
              <a:pPr>
                <a:defRPr/>
              </a:pPr>
              <a:t>27/08/2023</a:t>
            </a:fld>
            <a:endParaRPr lang="en-GB" altLang="en-US"/>
          </a:p>
        </p:txBody>
      </p:sp>
      <p:sp>
        <p:nvSpPr>
          <p:cNvPr id="6" name="Slide Number Placeholder 5">
            <a:extLst>
              <a:ext uri="{FF2B5EF4-FFF2-40B4-BE49-F238E27FC236}">
                <a16:creationId xmlns:a16="http://schemas.microsoft.com/office/drawing/2014/main" id="{37128430-EC46-FFB1-4D00-E14EC64BC63B}"/>
              </a:ext>
            </a:extLst>
          </p:cNvPr>
          <p:cNvSpPr>
            <a:spLocks noGrp="1"/>
          </p:cNvSpPr>
          <p:nvPr>
            <p:ph type="sldNum" sz="quarter" idx="4"/>
          </p:nvPr>
        </p:nvSpPr>
        <p:spPr>
          <a:xfrm>
            <a:off x="10609263" y="6381750"/>
            <a:ext cx="97313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6F83A336-045B-400A-9FB8-7350B174C1CC}" type="slidenum">
              <a:rPr lang="en-GB" altLang="en-US"/>
              <a:pPr>
                <a:defRPr/>
              </a:pPr>
              <a:t>‹#›</a:t>
            </a:fld>
            <a:endParaRPr lang="en-GB" altLang="en-US"/>
          </a:p>
        </p:txBody>
      </p:sp>
    </p:spTree>
    <p:extLst>
      <p:ext uri="{BB962C8B-B14F-4D97-AF65-F5344CB8AC3E}">
        <p14:creationId xmlns:p14="http://schemas.microsoft.com/office/powerpoint/2010/main" val="1100459904"/>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36C51D-DC5D-1800-B498-ECA1132260A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01AD797-8CAB-EDFE-5190-ACDA9C72492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A5C9AA-30DC-265D-AE1F-D8D0CF16E51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1242284-2A47-4F82-8B4B-9976BCA67BDA}" type="datetime1">
              <a:rPr lang="en-GB" smtClean="0"/>
              <a:t>27/08/2023</a:t>
            </a:fld>
            <a:endParaRPr lang="en-GB"/>
          </a:p>
        </p:txBody>
      </p:sp>
      <p:sp>
        <p:nvSpPr>
          <p:cNvPr id="5" name="Footer Placeholder 4">
            <a:extLst>
              <a:ext uri="{FF2B5EF4-FFF2-40B4-BE49-F238E27FC236}">
                <a16:creationId xmlns:a16="http://schemas.microsoft.com/office/drawing/2014/main" id="{14180711-649F-666F-64C5-AA014364534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8E6D1DA-88B1-8614-EEFF-D426F4652BD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4B1A98E-C34E-4367-B2C8-2110A10E4C9C}" type="slidenum">
              <a:rPr lang="en-GB" smtClean="0"/>
              <a:t>‹#›</a:t>
            </a:fld>
            <a:endParaRPr lang="en-GB"/>
          </a:p>
        </p:txBody>
      </p:sp>
    </p:spTree>
    <p:extLst>
      <p:ext uri="{BB962C8B-B14F-4D97-AF65-F5344CB8AC3E}">
        <p14:creationId xmlns:p14="http://schemas.microsoft.com/office/powerpoint/2010/main" val="2060379272"/>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hf hdr="0" ft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pixabay.com/en/direction-arrow-away-note-right-1013995/" TargetMode="External"/><Relationship Id="rId2" Type="http://schemas.openxmlformats.org/officeDocument/2006/relationships/image" Target="../media/image9.jp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hyperlink" Target="https://pixabay.com/en/direction-arrow-away-note-right-1013995/" TargetMode="External"/><Relationship Id="rId2" Type="http://schemas.openxmlformats.org/officeDocument/2006/relationships/image" Target="../media/image9.jp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1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hyperlink" Target="https://pixabay.com/en/direction-arrow-away-note-right-1013995/" TargetMode="External"/><Relationship Id="rId2" Type="http://schemas.openxmlformats.org/officeDocument/2006/relationships/image" Target="../media/image9.jp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hyperlink" Target="https://prowritingaid.com/cause-and-effect" TargetMode="Externa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hyperlink" Target="https://pixabay.com/en/direction-arrow-away-note-right-1013995/" TargetMode="External"/><Relationship Id="rId2" Type="http://schemas.openxmlformats.org/officeDocument/2006/relationships/image" Target="../media/image9.jp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1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8.xml.rels><?xml version="1.0" encoding="UTF-8" standalone="yes"?>
<Relationships xmlns="http://schemas.openxmlformats.org/package/2006/relationships"><Relationship Id="rId3" Type="http://schemas.openxmlformats.org/officeDocument/2006/relationships/hyperlink" Target="https://pixabay.com/en/direction-arrow-away-note-right-1013995/" TargetMode="External"/><Relationship Id="rId2" Type="http://schemas.openxmlformats.org/officeDocument/2006/relationships/image" Target="../media/image9.jp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3.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3.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hyperlink" Target="https://pixabay.com/en/direction-arrow-away-note-right-1013995/" TargetMode="External"/><Relationship Id="rId2" Type="http://schemas.openxmlformats.org/officeDocument/2006/relationships/image" Target="../media/image9.jp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13.xml"/><Relationship Id="rId4" Type="http://schemas.openxmlformats.org/officeDocument/2006/relationships/image" Target="../media/image20.png"/></Relationships>
</file>

<file path=ppt/slides/_rels/slide30.xml.rels><?xml version="1.0" encoding="UTF-8" standalone="yes"?>
<Relationships xmlns="http://schemas.openxmlformats.org/package/2006/relationships"><Relationship Id="rId3" Type="http://schemas.openxmlformats.org/officeDocument/2006/relationships/hyperlink" Target="https://pixabay.com/en/direction-arrow-away-note-right-1013995/" TargetMode="External"/><Relationship Id="rId2" Type="http://schemas.openxmlformats.org/officeDocument/2006/relationships/image" Target="../media/image9.jp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hyperlink" Target="https://pixabay.com/en/direction-arrow-away-note-right-1013995/" TargetMode="External"/><Relationship Id="rId2" Type="http://schemas.openxmlformats.org/officeDocument/2006/relationships/image" Target="../media/image9.jp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3" Type="http://schemas.openxmlformats.org/officeDocument/2006/relationships/image" Target="../media/image21.png"/><Relationship Id="rId2" Type="http://schemas.microsoft.com/office/2011/relationships/webextension" Target="../webextensions/webextension1.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2667000" y="1340768"/>
            <a:ext cx="6858000" cy="2387600"/>
          </a:xfrm>
        </p:spPr>
        <p:txBody>
          <a:bodyPr>
            <a:normAutofit/>
          </a:bodyPr>
          <a:lstStyle/>
          <a:p>
            <a:pPr eaLnBrk="1" hangingPunct="1"/>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Writing a Reflective Assignment:</a:t>
            </a:r>
            <a:endParaRPr lang="en-GB" dirty="0"/>
          </a:p>
        </p:txBody>
      </p:sp>
      <p:sp>
        <p:nvSpPr>
          <p:cNvPr id="4" name="Subtitle 3"/>
          <p:cNvSpPr>
            <a:spLocks noGrp="1"/>
          </p:cNvSpPr>
          <p:nvPr>
            <p:ph type="subTitle" idx="1"/>
          </p:nvPr>
        </p:nvSpPr>
        <p:spPr/>
        <p:txBody>
          <a:bodyPr/>
          <a:lstStyle/>
          <a:p>
            <a:pPr eaLnBrk="1" hangingPunct="1"/>
            <a:endParaRPr lang="en-GB" altLang="en-US" sz="3200" dirty="0">
              <a:effectLst>
                <a:outerShdw blurRad="38100" dist="38100" dir="2700000" algn="tl">
                  <a:srgbClr val="000000">
                    <a:alpha val="43137"/>
                  </a:srgbClr>
                </a:outerShdw>
              </a:effectLst>
            </a:endParaRPr>
          </a:p>
          <a:p>
            <a:pPr eaLnBrk="1" hangingPunct="1"/>
            <a:r>
              <a:rPr lang="en-GB" altLang="en-US" sz="2800" b="1" dirty="0">
                <a:solidFill>
                  <a:srgbClr val="FFFF00"/>
                </a:solidFill>
                <a:effectLst>
                  <a:outerShdw blurRad="38100" dist="38100" dir="2700000" algn="tl">
                    <a:srgbClr val="000000">
                      <a:alpha val="43137"/>
                    </a:srgbClr>
                  </a:outerShdw>
                </a:effectLst>
              </a:rPr>
              <a:t>Writing Reflectively</a:t>
            </a:r>
          </a:p>
        </p:txBody>
      </p:sp>
      <p:sp>
        <p:nvSpPr>
          <p:cNvPr id="2" name="Date Placeholder 1"/>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46A9C64A-C95D-40FB-94EC-91D162CC4BE6}" type="datetime1">
              <a:rPr kumimoji="0" lang="en-GB" sz="1050" b="0" i="0" u="none" strike="noStrike" kern="1200" cap="none" spc="0" normalizeH="0" baseline="0" noProof="0" smtClean="0">
                <a:ln>
                  <a:noFill/>
                </a:ln>
                <a:solidFill>
                  <a:srgbClr val="000000">
                    <a:tint val="75000"/>
                  </a:srgb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27/08/2023</a:t>
            </a:fld>
            <a:endParaRPr kumimoji="0" lang="en-GB" sz="1050" b="0" i="0" u="none" strike="noStrike" kern="1200" cap="none" spc="0" normalizeH="0" baseline="0" noProof="0">
              <a:ln>
                <a:noFill/>
              </a:ln>
              <a:solidFill>
                <a:srgbClr val="000000">
                  <a:tint val="75000"/>
                </a:srgbClr>
              </a:solidFill>
              <a:effectLst/>
              <a:uLnTx/>
              <a:uFillTx/>
              <a:latin typeface="Myriad Pro"/>
              <a:ea typeface="+mn-ea"/>
              <a:cs typeface="+mn-cs"/>
            </a:endParaRPr>
          </a:p>
        </p:txBody>
      </p:sp>
    </p:spTree>
    <p:extLst>
      <p:ext uri="{BB962C8B-B14F-4D97-AF65-F5344CB8AC3E}">
        <p14:creationId xmlns:p14="http://schemas.microsoft.com/office/powerpoint/2010/main" val="28360545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BFDD9-60F0-185A-51CA-300973428684}"/>
              </a:ext>
            </a:extLst>
          </p:cNvPr>
          <p:cNvSpPr>
            <a:spLocks noGrp="1"/>
          </p:cNvSpPr>
          <p:nvPr>
            <p:ph type="title"/>
          </p:nvPr>
        </p:nvSpPr>
        <p:spPr/>
        <p:txBody>
          <a:bodyPr/>
          <a:lstStyle/>
          <a:p>
            <a:r>
              <a:rPr lang="en-GB" dirty="0"/>
              <a:t>Guide to the lecture text</a:t>
            </a:r>
          </a:p>
        </p:txBody>
      </p:sp>
      <p:graphicFrame>
        <p:nvGraphicFramePr>
          <p:cNvPr id="7" name="Content Placeholder 2">
            <a:extLst>
              <a:ext uri="{FF2B5EF4-FFF2-40B4-BE49-F238E27FC236}">
                <a16:creationId xmlns:a16="http://schemas.microsoft.com/office/drawing/2014/main" id="{BCB2D58A-415B-F626-4517-D3DC1C85B492}"/>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Date Placeholder 3">
            <a:extLst>
              <a:ext uri="{FF2B5EF4-FFF2-40B4-BE49-F238E27FC236}">
                <a16:creationId xmlns:a16="http://schemas.microsoft.com/office/drawing/2014/main" id="{B27208C5-745A-CDD2-264D-C0181189619B}"/>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4DE73938-C44E-4B9C-B73D-263FA9CB02C7}" type="datetime1">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27/08/2023</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Slide Number Placeholder 4">
            <a:extLst>
              <a:ext uri="{FF2B5EF4-FFF2-40B4-BE49-F238E27FC236}">
                <a16:creationId xmlns:a16="http://schemas.microsoft.com/office/drawing/2014/main" id="{7CA9C8F7-C9C7-121D-BC9D-1113A3DB43F9}"/>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4B1A98E-C34E-4367-B2C8-2110A10E4C9C}"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751658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0">
          <a:blip r:embed="rId2">
            <a:lum/>
            <a:extLst>
              <a:ext uri="{837473B0-CC2E-450A-ABE3-18F120FF3D39}">
                <a1611:picAttrSrcUrl xmlns:a1611="http://schemas.microsoft.com/office/drawing/2016/11/main" r:id="rId3"/>
              </a:ext>
            </a:extLst>
          </a:blip>
          <a:srcRect/>
          <a:stretch>
            <a:fillRect l="45000" t="-2000" r="-14000" b="7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D1DA4-051C-F70A-FE97-85E883249CCE}"/>
              </a:ext>
            </a:extLst>
          </p:cNvPr>
          <p:cNvSpPr>
            <a:spLocks noGrp="1"/>
          </p:cNvSpPr>
          <p:nvPr>
            <p:ph type="title"/>
          </p:nvPr>
        </p:nvSpPr>
        <p:spPr/>
        <p:txBody>
          <a:bodyPr/>
          <a:lstStyle/>
          <a:p>
            <a:r>
              <a:rPr lang="en-GB" dirty="0"/>
              <a:t>Contents</a:t>
            </a:r>
          </a:p>
        </p:txBody>
      </p:sp>
      <p:sp>
        <p:nvSpPr>
          <p:cNvPr id="3" name="Content Placeholder 2">
            <a:extLst>
              <a:ext uri="{FF2B5EF4-FFF2-40B4-BE49-F238E27FC236}">
                <a16:creationId xmlns:a16="http://schemas.microsoft.com/office/drawing/2014/main" id="{CF2D1C85-831C-2460-2D5F-6E93CD5E1ECC}"/>
              </a:ext>
            </a:extLst>
          </p:cNvPr>
          <p:cNvSpPr>
            <a:spLocks noGrp="1"/>
          </p:cNvSpPr>
          <p:nvPr>
            <p:ph idx="1"/>
          </p:nvPr>
        </p:nvSpPr>
        <p:spPr>
          <a:xfrm>
            <a:off x="609600" y="1417637"/>
            <a:ext cx="10972800" cy="4355201"/>
          </a:xfrm>
        </p:spPr>
        <p:txBody>
          <a:bodyPr anchor="ctr"/>
          <a:lstStyle/>
          <a:p>
            <a:r>
              <a:rPr lang="en-GB" sz="2800" dirty="0"/>
              <a:t>What does reflective and reflective writing mean?</a:t>
            </a:r>
          </a:p>
          <a:p>
            <a:r>
              <a:rPr lang="en-GB" sz="2800" dirty="0"/>
              <a:t>Following a reflective process</a:t>
            </a:r>
          </a:p>
          <a:p>
            <a:r>
              <a:rPr lang="en-GB" sz="2800" dirty="0"/>
              <a:t>Reflective writing and your academic skills</a:t>
            </a:r>
          </a:p>
          <a:p>
            <a:r>
              <a:rPr lang="en-GB" sz="2800" dirty="0"/>
              <a:t>Planning a reflective assignment</a:t>
            </a:r>
          </a:p>
          <a:p>
            <a:r>
              <a:rPr lang="en-GB" sz="2800" dirty="0"/>
              <a:t>The structure of a reflective essay</a:t>
            </a:r>
          </a:p>
          <a:p>
            <a:r>
              <a:rPr lang="en-GB" sz="2800" dirty="0"/>
              <a:t>Exercises </a:t>
            </a:r>
          </a:p>
          <a:p>
            <a:r>
              <a:rPr lang="en-GB" sz="2800" dirty="0"/>
              <a:t>Feedback form</a:t>
            </a:r>
            <a:endParaRPr lang="en-GB" dirty="0"/>
          </a:p>
        </p:txBody>
      </p:sp>
      <p:sp>
        <p:nvSpPr>
          <p:cNvPr id="4" name="Date Placeholder 3">
            <a:extLst>
              <a:ext uri="{FF2B5EF4-FFF2-40B4-BE49-F238E27FC236}">
                <a16:creationId xmlns:a16="http://schemas.microsoft.com/office/drawing/2014/main" id="{41FE087E-541D-BCB4-389E-CFF8001885BC}"/>
              </a:ext>
            </a:extLst>
          </p:cNvPr>
          <p:cNvSpPr>
            <a:spLocks noGrp="1"/>
          </p:cNvSpPr>
          <p:nvPr>
            <p:ph type="dt" sz="half" idx="10"/>
          </p:nvPr>
        </p:nvSpPr>
        <p:spPr/>
        <p:txBody>
          <a:bodyPr/>
          <a:lstStyle/>
          <a:p>
            <a:pPr>
              <a:defRPr/>
            </a:pPr>
            <a:fld id="{F7B57174-083E-491F-93DB-358A9C8913C8}" type="datetime1">
              <a:rPr lang="en-GB" altLang="en-US" smtClean="0"/>
              <a:pPr>
                <a:defRPr/>
              </a:pPr>
              <a:t>27/08/2023</a:t>
            </a:fld>
            <a:endParaRPr lang="en-GB" altLang="en-US"/>
          </a:p>
        </p:txBody>
      </p:sp>
      <p:sp>
        <p:nvSpPr>
          <p:cNvPr id="5" name="Slide Number Placeholder 4">
            <a:extLst>
              <a:ext uri="{FF2B5EF4-FFF2-40B4-BE49-F238E27FC236}">
                <a16:creationId xmlns:a16="http://schemas.microsoft.com/office/drawing/2014/main" id="{FFDDDEC8-8B1F-7379-2A27-59D9D8E6F79A}"/>
              </a:ext>
            </a:extLst>
          </p:cNvPr>
          <p:cNvSpPr>
            <a:spLocks noGrp="1"/>
          </p:cNvSpPr>
          <p:nvPr>
            <p:ph type="sldNum" sz="quarter" idx="12"/>
          </p:nvPr>
        </p:nvSpPr>
        <p:spPr/>
        <p:txBody>
          <a:bodyPr/>
          <a:lstStyle/>
          <a:p>
            <a:pPr>
              <a:defRPr/>
            </a:pPr>
            <a:fld id="{D877A6A5-6012-44B4-BB8C-8F0C2DD36FCE}" type="slidenum">
              <a:rPr lang="en-GB" altLang="en-US" smtClean="0"/>
              <a:pPr>
                <a:defRPr/>
              </a:pPr>
              <a:t>3</a:t>
            </a:fld>
            <a:endParaRPr lang="en-GB" altLang="en-US"/>
          </a:p>
        </p:txBody>
      </p:sp>
    </p:spTree>
    <p:extLst>
      <p:ext uri="{BB962C8B-B14F-4D97-AF65-F5344CB8AC3E}">
        <p14:creationId xmlns:p14="http://schemas.microsoft.com/office/powerpoint/2010/main" val="35614777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0">
          <a:blip r:embed="rId2">
            <a:lum/>
            <a:extLst>
              <a:ext uri="{837473B0-CC2E-450A-ABE3-18F120FF3D39}">
                <a1611:picAttrSrcUrl xmlns:a1611="http://schemas.microsoft.com/office/drawing/2016/11/main" r:id="rId3"/>
              </a:ext>
            </a:extLst>
          </a:blip>
          <a:srcRect/>
          <a:stretch>
            <a:fillRect l="45000" t="-2000" r="-14000" b="7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D1DA4-051C-F70A-FE97-85E883249CCE}"/>
              </a:ext>
            </a:extLst>
          </p:cNvPr>
          <p:cNvSpPr>
            <a:spLocks noGrp="1"/>
          </p:cNvSpPr>
          <p:nvPr>
            <p:ph type="title"/>
          </p:nvPr>
        </p:nvSpPr>
        <p:spPr/>
        <p:txBody>
          <a:bodyPr/>
          <a:lstStyle/>
          <a:p>
            <a:r>
              <a:rPr lang="en-GB" dirty="0"/>
              <a:t>Contents</a:t>
            </a:r>
          </a:p>
        </p:txBody>
      </p:sp>
      <p:sp>
        <p:nvSpPr>
          <p:cNvPr id="3" name="Content Placeholder 2">
            <a:extLst>
              <a:ext uri="{FF2B5EF4-FFF2-40B4-BE49-F238E27FC236}">
                <a16:creationId xmlns:a16="http://schemas.microsoft.com/office/drawing/2014/main" id="{CF2D1C85-831C-2460-2D5F-6E93CD5E1ECC}"/>
              </a:ext>
            </a:extLst>
          </p:cNvPr>
          <p:cNvSpPr>
            <a:spLocks noGrp="1"/>
          </p:cNvSpPr>
          <p:nvPr>
            <p:ph idx="1"/>
          </p:nvPr>
        </p:nvSpPr>
        <p:spPr>
          <a:xfrm>
            <a:off x="609600" y="1417637"/>
            <a:ext cx="10972800" cy="4355201"/>
          </a:xfrm>
        </p:spPr>
        <p:txBody>
          <a:bodyPr anchor="ctr"/>
          <a:lstStyle/>
          <a:p>
            <a:pPr>
              <a:buFont typeface="Wingdings" panose="05000000000000000000" pitchFamily="2" charset="2"/>
              <a:buChar char="ü"/>
            </a:pPr>
            <a:r>
              <a:rPr lang="en-GB" sz="2800" dirty="0">
                <a:highlight>
                  <a:srgbClr val="FFFF00"/>
                </a:highlight>
              </a:rPr>
              <a:t>What does reflective and reflective writing mean?</a:t>
            </a:r>
          </a:p>
          <a:p>
            <a:r>
              <a:rPr lang="en-GB" sz="2800" dirty="0"/>
              <a:t>Following a reflective process</a:t>
            </a:r>
          </a:p>
          <a:p>
            <a:r>
              <a:rPr lang="en-GB" sz="2800" dirty="0"/>
              <a:t>Reflective writing and your academic skills</a:t>
            </a:r>
          </a:p>
          <a:p>
            <a:r>
              <a:rPr lang="en-GB" sz="2800" dirty="0"/>
              <a:t>Planning a reflective assignment</a:t>
            </a:r>
          </a:p>
          <a:p>
            <a:r>
              <a:rPr lang="en-GB" sz="2800" dirty="0"/>
              <a:t>The structure of a reflective essay</a:t>
            </a:r>
          </a:p>
          <a:p>
            <a:r>
              <a:rPr lang="en-GB" sz="2800" dirty="0"/>
              <a:t>Exercises </a:t>
            </a:r>
          </a:p>
          <a:p>
            <a:r>
              <a:rPr lang="en-GB" sz="2800" dirty="0"/>
              <a:t>Feedback form</a:t>
            </a:r>
            <a:endParaRPr lang="en-GB" dirty="0"/>
          </a:p>
        </p:txBody>
      </p:sp>
      <p:sp>
        <p:nvSpPr>
          <p:cNvPr id="4" name="Date Placeholder 3">
            <a:extLst>
              <a:ext uri="{FF2B5EF4-FFF2-40B4-BE49-F238E27FC236}">
                <a16:creationId xmlns:a16="http://schemas.microsoft.com/office/drawing/2014/main" id="{41FE087E-541D-BCB4-389E-CFF8001885BC}"/>
              </a:ext>
            </a:extLst>
          </p:cNvPr>
          <p:cNvSpPr>
            <a:spLocks noGrp="1"/>
          </p:cNvSpPr>
          <p:nvPr>
            <p:ph type="dt" sz="half" idx="10"/>
          </p:nvPr>
        </p:nvSpPr>
        <p:spPr/>
        <p:txBody>
          <a:bodyPr/>
          <a:lstStyle/>
          <a:p>
            <a:pPr>
              <a:defRPr/>
            </a:pPr>
            <a:fld id="{F7B57174-083E-491F-93DB-358A9C8913C8}" type="datetime1">
              <a:rPr lang="en-GB" altLang="en-US" smtClean="0"/>
              <a:pPr>
                <a:defRPr/>
              </a:pPr>
              <a:t>27/08/2023</a:t>
            </a:fld>
            <a:endParaRPr lang="en-GB" altLang="en-US"/>
          </a:p>
        </p:txBody>
      </p:sp>
      <p:sp>
        <p:nvSpPr>
          <p:cNvPr id="5" name="Slide Number Placeholder 4">
            <a:extLst>
              <a:ext uri="{FF2B5EF4-FFF2-40B4-BE49-F238E27FC236}">
                <a16:creationId xmlns:a16="http://schemas.microsoft.com/office/drawing/2014/main" id="{FFDDDEC8-8B1F-7379-2A27-59D9D8E6F79A}"/>
              </a:ext>
            </a:extLst>
          </p:cNvPr>
          <p:cNvSpPr>
            <a:spLocks noGrp="1"/>
          </p:cNvSpPr>
          <p:nvPr>
            <p:ph type="sldNum" sz="quarter" idx="12"/>
          </p:nvPr>
        </p:nvSpPr>
        <p:spPr/>
        <p:txBody>
          <a:bodyPr/>
          <a:lstStyle/>
          <a:p>
            <a:pPr>
              <a:defRPr/>
            </a:pPr>
            <a:fld id="{D877A6A5-6012-44B4-BB8C-8F0C2DD36FCE}" type="slidenum">
              <a:rPr lang="en-GB" altLang="en-US" smtClean="0"/>
              <a:pPr>
                <a:defRPr/>
              </a:pPr>
              <a:t>4</a:t>
            </a:fld>
            <a:endParaRPr lang="en-GB" altLang="en-US"/>
          </a:p>
        </p:txBody>
      </p:sp>
    </p:spTree>
    <p:extLst>
      <p:ext uri="{BB962C8B-B14F-4D97-AF65-F5344CB8AC3E}">
        <p14:creationId xmlns:p14="http://schemas.microsoft.com/office/powerpoint/2010/main" val="42494118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E9816-34A7-7EE1-E312-3D156CD17765}"/>
              </a:ext>
            </a:extLst>
          </p:cNvPr>
          <p:cNvSpPr>
            <a:spLocks noGrp="1"/>
          </p:cNvSpPr>
          <p:nvPr>
            <p:ph type="title"/>
          </p:nvPr>
        </p:nvSpPr>
        <p:spPr>
          <a:xfrm>
            <a:off x="457200" y="502020"/>
            <a:ext cx="11212286" cy="1105311"/>
          </a:xfrm>
        </p:spPr>
        <p:txBody>
          <a:bodyPr anchor="ctr">
            <a:normAutofit/>
          </a:bodyPr>
          <a:lstStyle/>
          <a:p>
            <a:r>
              <a:rPr lang="en-GB" sz="4000" dirty="0"/>
              <a:t>What does ‘reflective’ mean?</a:t>
            </a:r>
          </a:p>
        </p:txBody>
      </p:sp>
      <p:graphicFrame>
        <p:nvGraphicFramePr>
          <p:cNvPr id="20" name="Content Placeholder 2">
            <a:extLst>
              <a:ext uri="{FF2B5EF4-FFF2-40B4-BE49-F238E27FC236}">
                <a16:creationId xmlns:a16="http://schemas.microsoft.com/office/drawing/2014/main" id="{FB5AE095-81AE-74D8-93D0-7F6020207FF4}"/>
              </a:ext>
            </a:extLst>
          </p:cNvPr>
          <p:cNvGraphicFramePr>
            <a:graphicFrameLocks noGrp="1"/>
          </p:cNvGraphicFramePr>
          <p:nvPr>
            <p:ph idx="1"/>
            <p:extLst>
              <p:ext uri="{D42A27DB-BD31-4B8C-83A1-F6EECF244321}">
                <p14:modId xmlns:p14="http://schemas.microsoft.com/office/powerpoint/2010/main" val="3858037527"/>
              </p:ext>
            </p:extLst>
          </p:nvPr>
        </p:nvGraphicFramePr>
        <p:xfrm>
          <a:off x="590812" y="1538063"/>
          <a:ext cx="6878735" cy="43090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545DF331-B3D8-E3D6-0E5B-637604455040}"/>
              </a:ext>
            </a:extLst>
          </p:cNvPr>
          <p:cNvPicPr>
            <a:picLocks noChangeAspect="1"/>
          </p:cNvPicPr>
          <p:nvPr/>
        </p:nvPicPr>
        <p:blipFill>
          <a:blip r:embed="rId8"/>
          <a:stretch>
            <a:fillRect/>
          </a:stretch>
        </p:blipFill>
        <p:spPr>
          <a:xfrm>
            <a:off x="7564270" y="1538063"/>
            <a:ext cx="4170530" cy="4170530"/>
          </a:xfrm>
          <a:prstGeom prst="rect">
            <a:avLst/>
          </a:prstGeom>
        </p:spPr>
      </p:pic>
      <p:sp>
        <p:nvSpPr>
          <p:cNvPr id="7" name="Date Placeholder 6">
            <a:extLst>
              <a:ext uri="{FF2B5EF4-FFF2-40B4-BE49-F238E27FC236}">
                <a16:creationId xmlns:a16="http://schemas.microsoft.com/office/drawing/2014/main" id="{BFAC6830-A454-9AE5-4A20-731FEB424002}"/>
              </a:ext>
            </a:extLst>
          </p:cNvPr>
          <p:cNvSpPr>
            <a:spLocks noGrp="1"/>
          </p:cNvSpPr>
          <p:nvPr>
            <p:ph type="dt" sz="half" idx="10"/>
          </p:nvPr>
        </p:nvSpPr>
        <p:spPr/>
        <p:txBody>
          <a:bodyPr/>
          <a:lstStyle/>
          <a:p>
            <a:fld id="{A13A954B-B98B-46D6-85AA-33A424A69D7E}" type="datetime1">
              <a:rPr lang="en-GB" smtClean="0"/>
              <a:t>27/08/2023</a:t>
            </a:fld>
            <a:endParaRPr lang="en-GB"/>
          </a:p>
        </p:txBody>
      </p:sp>
      <p:sp>
        <p:nvSpPr>
          <p:cNvPr id="8" name="Slide Number Placeholder 7">
            <a:extLst>
              <a:ext uri="{FF2B5EF4-FFF2-40B4-BE49-F238E27FC236}">
                <a16:creationId xmlns:a16="http://schemas.microsoft.com/office/drawing/2014/main" id="{FA2CE45C-6F43-722F-339E-476029CA8FCC}"/>
              </a:ext>
            </a:extLst>
          </p:cNvPr>
          <p:cNvSpPr>
            <a:spLocks noGrp="1"/>
          </p:cNvSpPr>
          <p:nvPr>
            <p:ph type="sldNum" sz="quarter" idx="12"/>
          </p:nvPr>
        </p:nvSpPr>
        <p:spPr/>
        <p:txBody>
          <a:bodyPr/>
          <a:lstStyle/>
          <a:p>
            <a:fld id="{4B0A244B-FB7B-46AE-AB42-5C903990FEB8}" type="slidenum">
              <a:rPr lang="en-GB" smtClean="0"/>
              <a:t>5</a:t>
            </a:fld>
            <a:endParaRPr lang="en-GB"/>
          </a:p>
        </p:txBody>
      </p:sp>
      <p:cxnSp>
        <p:nvCxnSpPr>
          <p:cNvPr id="4" name="Straight Arrow Connector 3">
            <a:extLst>
              <a:ext uri="{FF2B5EF4-FFF2-40B4-BE49-F238E27FC236}">
                <a16:creationId xmlns:a16="http://schemas.microsoft.com/office/drawing/2014/main" id="{A139BC37-4441-7DB6-0BBF-C4F6A01EC61E}"/>
              </a:ext>
            </a:extLst>
          </p:cNvPr>
          <p:cNvCxnSpPr>
            <a:cxnSpLocks/>
          </p:cNvCxnSpPr>
          <p:nvPr/>
        </p:nvCxnSpPr>
        <p:spPr>
          <a:xfrm flipV="1">
            <a:off x="5133860" y="3161841"/>
            <a:ext cx="5376232" cy="1112704"/>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912585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E9816-34A7-7EE1-E312-3D156CD17765}"/>
              </a:ext>
            </a:extLst>
          </p:cNvPr>
          <p:cNvSpPr>
            <a:spLocks noGrp="1"/>
          </p:cNvSpPr>
          <p:nvPr>
            <p:ph type="title"/>
          </p:nvPr>
        </p:nvSpPr>
        <p:spPr/>
        <p:txBody>
          <a:bodyPr/>
          <a:lstStyle/>
          <a:p>
            <a:r>
              <a:rPr lang="en-GB" dirty="0"/>
              <a:t>What does ‘reflective’ writing mean?</a:t>
            </a:r>
          </a:p>
        </p:txBody>
      </p:sp>
      <p:sp>
        <p:nvSpPr>
          <p:cNvPr id="3" name="Content Placeholder 2">
            <a:extLst>
              <a:ext uri="{FF2B5EF4-FFF2-40B4-BE49-F238E27FC236}">
                <a16:creationId xmlns:a16="http://schemas.microsoft.com/office/drawing/2014/main" id="{589707A3-AB47-DA32-228F-2AD9B8F82940}"/>
              </a:ext>
            </a:extLst>
          </p:cNvPr>
          <p:cNvSpPr>
            <a:spLocks noGrp="1"/>
          </p:cNvSpPr>
          <p:nvPr>
            <p:ph idx="1"/>
          </p:nvPr>
        </p:nvSpPr>
        <p:spPr/>
        <p:txBody>
          <a:bodyPr>
            <a:normAutofit/>
          </a:bodyPr>
          <a:lstStyle/>
          <a:p>
            <a:r>
              <a:rPr lang="en-GB" sz="2800" dirty="0"/>
              <a:t>For 30-60 seconds, </a:t>
            </a:r>
            <a:r>
              <a:rPr lang="en-GB" sz="2800" b="1" dirty="0">
                <a:solidFill>
                  <a:srgbClr val="C00000"/>
                </a:solidFill>
              </a:rPr>
              <a:t>think</a:t>
            </a:r>
            <a:r>
              <a:rPr lang="en-GB" sz="2800" dirty="0"/>
              <a:t> about the meaning of the adjective ‘reflective’. </a:t>
            </a:r>
          </a:p>
          <a:p>
            <a:endParaRPr lang="en-GB" sz="2800" dirty="0"/>
          </a:p>
          <a:p>
            <a:pPr lvl="1"/>
            <a:r>
              <a:rPr lang="en-GB" dirty="0"/>
              <a:t>If you know this word, what does it </a:t>
            </a:r>
            <a:r>
              <a:rPr lang="en-GB" b="1" dirty="0">
                <a:solidFill>
                  <a:srgbClr val="C00000"/>
                </a:solidFill>
              </a:rPr>
              <a:t>mean</a:t>
            </a:r>
            <a:r>
              <a:rPr lang="en-GB" dirty="0"/>
              <a:t> to </a:t>
            </a:r>
            <a:r>
              <a:rPr lang="en-GB" u="sng" dirty="0"/>
              <a:t>you</a:t>
            </a:r>
            <a:r>
              <a:rPr lang="en-GB" dirty="0"/>
              <a:t>? </a:t>
            </a:r>
          </a:p>
          <a:p>
            <a:pPr lvl="1"/>
            <a:endParaRPr lang="en-GB" dirty="0"/>
          </a:p>
          <a:p>
            <a:pPr lvl="1"/>
            <a:r>
              <a:rPr lang="en-GB" dirty="0"/>
              <a:t>If you do not know this word, then try to work out the meaning.  </a:t>
            </a:r>
            <a:r>
              <a:rPr lang="en-GB" b="1" dirty="0">
                <a:solidFill>
                  <a:srgbClr val="C00000"/>
                </a:solidFill>
              </a:rPr>
              <a:t>Think</a:t>
            </a:r>
            <a:r>
              <a:rPr lang="en-GB" dirty="0"/>
              <a:t> about other words that might look similar</a:t>
            </a:r>
          </a:p>
          <a:p>
            <a:endParaRPr lang="en-GB" dirty="0"/>
          </a:p>
        </p:txBody>
      </p:sp>
      <p:sp>
        <p:nvSpPr>
          <p:cNvPr id="6" name="Date Placeholder 5">
            <a:extLst>
              <a:ext uri="{FF2B5EF4-FFF2-40B4-BE49-F238E27FC236}">
                <a16:creationId xmlns:a16="http://schemas.microsoft.com/office/drawing/2014/main" id="{65D38CB6-FC88-082A-578A-74A7A4B5C8A5}"/>
              </a:ext>
            </a:extLst>
          </p:cNvPr>
          <p:cNvSpPr>
            <a:spLocks noGrp="1"/>
          </p:cNvSpPr>
          <p:nvPr>
            <p:ph type="dt" sz="half" idx="10"/>
          </p:nvPr>
        </p:nvSpPr>
        <p:spPr/>
        <p:txBody>
          <a:bodyPr/>
          <a:lstStyle/>
          <a:p>
            <a:fld id="{2A10CA99-4897-4A9D-BBAE-7F8719FBC0AB}" type="datetime1">
              <a:rPr lang="en-GB" smtClean="0"/>
              <a:t>27/08/2023</a:t>
            </a:fld>
            <a:endParaRPr lang="en-GB"/>
          </a:p>
        </p:txBody>
      </p:sp>
      <p:sp>
        <p:nvSpPr>
          <p:cNvPr id="7" name="Slide Number Placeholder 6">
            <a:extLst>
              <a:ext uri="{FF2B5EF4-FFF2-40B4-BE49-F238E27FC236}">
                <a16:creationId xmlns:a16="http://schemas.microsoft.com/office/drawing/2014/main" id="{D9F35D7E-7005-D218-CFA4-963FD87C5F4E}"/>
              </a:ext>
            </a:extLst>
          </p:cNvPr>
          <p:cNvSpPr>
            <a:spLocks noGrp="1"/>
          </p:cNvSpPr>
          <p:nvPr>
            <p:ph type="sldNum" sz="quarter" idx="12"/>
          </p:nvPr>
        </p:nvSpPr>
        <p:spPr/>
        <p:txBody>
          <a:bodyPr/>
          <a:lstStyle/>
          <a:p>
            <a:fld id="{4B0A244B-FB7B-46AE-AB42-5C903990FEB8}" type="slidenum">
              <a:rPr lang="en-GB" smtClean="0"/>
              <a:t>6</a:t>
            </a:fld>
            <a:endParaRPr lang="en-GB"/>
          </a:p>
        </p:txBody>
      </p:sp>
    </p:spTree>
    <p:extLst>
      <p:ext uri="{BB962C8B-B14F-4D97-AF65-F5344CB8AC3E}">
        <p14:creationId xmlns:p14="http://schemas.microsoft.com/office/powerpoint/2010/main" val="22315077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E9816-34A7-7EE1-E312-3D156CD17765}"/>
              </a:ext>
            </a:extLst>
          </p:cNvPr>
          <p:cNvSpPr>
            <a:spLocks noGrp="1"/>
          </p:cNvSpPr>
          <p:nvPr>
            <p:ph type="title"/>
          </p:nvPr>
        </p:nvSpPr>
        <p:spPr/>
        <p:txBody>
          <a:bodyPr/>
          <a:lstStyle/>
          <a:p>
            <a:r>
              <a:rPr lang="en-GB" dirty="0"/>
              <a:t>What does ‘reflective’ writing mean?</a:t>
            </a:r>
          </a:p>
        </p:txBody>
      </p:sp>
      <p:sp>
        <p:nvSpPr>
          <p:cNvPr id="3" name="Content Placeholder 2">
            <a:extLst>
              <a:ext uri="{FF2B5EF4-FFF2-40B4-BE49-F238E27FC236}">
                <a16:creationId xmlns:a16="http://schemas.microsoft.com/office/drawing/2014/main" id="{589707A3-AB47-DA32-228F-2AD9B8F82940}"/>
              </a:ext>
            </a:extLst>
          </p:cNvPr>
          <p:cNvSpPr>
            <a:spLocks noGrp="1"/>
          </p:cNvSpPr>
          <p:nvPr>
            <p:ph idx="1"/>
          </p:nvPr>
        </p:nvSpPr>
        <p:spPr/>
        <p:txBody>
          <a:bodyPr>
            <a:normAutofit/>
          </a:bodyPr>
          <a:lstStyle/>
          <a:p>
            <a:r>
              <a:rPr lang="en-GB" sz="2800" dirty="0"/>
              <a:t>Now brainstorm your ideas with another person.</a:t>
            </a:r>
          </a:p>
          <a:p>
            <a:endParaRPr lang="en-GB" sz="2800" dirty="0"/>
          </a:p>
          <a:p>
            <a:pPr lvl="1"/>
            <a:r>
              <a:rPr lang="en-GB" dirty="0"/>
              <a:t>Reach an agreement on what reflective means</a:t>
            </a:r>
          </a:p>
          <a:p>
            <a:pPr lvl="1"/>
            <a:endParaRPr lang="en-GB" dirty="0"/>
          </a:p>
          <a:p>
            <a:pPr lvl="1"/>
            <a:r>
              <a:rPr lang="en-GB" dirty="0"/>
              <a:t>Provide an example to support your idea</a:t>
            </a:r>
          </a:p>
          <a:p>
            <a:pPr lvl="1"/>
            <a:endParaRPr lang="en-GB" dirty="0"/>
          </a:p>
          <a:p>
            <a:r>
              <a:rPr lang="en-GB" sz="2800" dirty="0"/>
              <a:t>Now summarise what you think ‘reflective’ writing means?</a:t>
            </a:r>
          </a:p>
          <a:p>
            <a:endParaRPr lang="en-GB" dirty="0"/>
          </a:p>
        </p:txBody>
      </p:sp>
      <p:sp>
        <p:nvSpPr>
          <p:cNvPr id="6" name="Date Placeholder 5">
            <a:extLst>
              <a:ext uri="{FF2B5EF4-FFF2-40B4-BE49-F238E27FC236}">
                <a16:creationId xmlns:a16="http://schemas.microsoft.com/office/drawing/2014/main" id="{65D38CB6-FC88-082A-578A-74A7A4B5C8A5}"/>
              </a:ext>
            </a:extLst>
          </p:cNvPr>
          <p:cNvSpPr>
            <a:spLocks noGrp="1"/>
          </p:cNvSpPr>
          <p:nvPr>
            <p:ph type="dt" sz="half" idx="10"/>
          </p:nvPr>
        </p:nvSpPr>
        <p:spPr/>
        <p:txBody>
          <a:bodyPr/>
          <a:lstStyle/>
          <a:p>
            <a:fld id="{2A10CA99-4897-4A9D-BBAE-7F8719FBC0AB}" type="datetime1">
              <a:rPr lang="en-GB" smtClean="0"/>
              <a:t>27/08/2023</a:t>
            </a:fld>
            <a:endParaRPr lang="en-GB"/>
          </a:p>
        </p:txBody>
      </p:sp>
      <p:sp>
        <p:nvSpPr>
          <p:cNvPr id="7" name="Slide Number Placeholder 6">
            <a:extLst>
              <a:ext uri="{FF2B5EF4-FFF2-40B4-BE49-F238E27FC236}">
                <a16:creationId xmlns:a16="http://schemas.microsoft.com/office/drawing/2014/main" id="{D9F35D7E-7005-D218-CFA4-963FD87C5F4E}"/>
              </a:ext>
            </a:extLst>
          </p:cNvPr>
          <p:cNvSpPr>
            <a:spLocks noGrp="1"/>
          </p:cNvSpPr>
          <p:nvPr>
            <p:ph type="sldNum" sz="quarter" idx="12"/>
          </p:nvPr>
        </p:nvSpPr>
        <p:spPr/>
        <p:txBody>
          <a:bodyPr/>
          <a:lstStyle/>
          <a:p>
            <a:fld id="{4B0A244B-FB7B-46AE-AB42-5C903990FEB8}" type="slidenum">
              <a:rPr lang="en-GB" smtClean="0"/>
              <a:t>7</a:t>
            </a:fld>
            <a:endParaRPr lang="en-GB"/>
          </a:p>
        </p:txBody>
      </p:sp>
    </p:spTree>
    <p:extLst>
      <p:ext uri="{BB962C8B-B14F-4D97-AF65-F5344CB8AC3E}">
        <p14:creationId xmlns:p14="http://schemas.microsoft.com/office/powerpoint/2010/main" val="27919873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0">
          <a:blip r:embed="rId2">
            <a:lum/>
            <a:extLst>
              <a:ext uri="{837473B0-CC2E-450A-ABE3-18F120FF3D39}">
                <a1611:picAttrSrcUrl xmlns:a1611="http://schemas.microsoft.com/office/drawing/2016/11/main" r:id="rId3"/>
              </a:ext>
            </a:extLst>
          </a:blip>
          <a:srcRect/>
          <a:stretch>
            <a:fillRect l="45000" t="-2000" r="-14000" b="7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D1DA4-051C-F70A-FE97-85E883249CCE}"/>
              </a:ext>
            </a:extLst>
          </p:cNvPr>
          <p:cNvSpPr>
            <a:spLocks noGrp="1"/>
          </p:cNvSpPr>
          <p:nvPr>
            <p:ph type="title"/>
          </p:nvPr>
        </p:nvSpPr>
        <p:spPr/>
        <p:txBody>
          <a:bodyPr/>
          <a:lstStyle/>
          <a:p>
            <a:r>
              <a:rPr lang="en-GB" dirty="0"/>
              <a:t>Contents</a:t>
            </a:r>
          </a:p>
        </p:txBody>
      </p:sp>
      <p:sp>
        <p:nvSpPr>
          <p:cNvPr id="3" name="Content Placeholder 2">
            <a:extLst>
              <a:ext uri="{FF2B5EF4-FFF2-40B4-BE49-F238E27FC236}">
                <a16:creationId xmlns:a16="http://schemas.microsoft.com/office/drawing/2014/main" id="{CF2D1C85-831C-2460-2D5F-6E93CD5E1ECC}"/>
              </a:ext>
            </a:extLst>
          </p:cNvPr>
          <p:cNvSpPr>
            <a:spLocks noGrp="1"/>
          </p:cNvSpPr>
          <p:nvPr>
            <p:ph idx="1"/>
          </p:nvPr>
        </p:nvSpPr>
        <p:spPr>
          <a:xfrm>
            <a:off x="609600" y="1417637"/>
            <a:ext cx="10972800" cy="4355201"/>
          </a:xfrm>
        </p:spPr>
        <p:txBody>
          <a:bodyPr anchor="ctr"/>
          <a:lstStyle/>
          <a:p>
            <a:r>
              <a:rPr lang="en-GB" sz="2800" strike="sngStrike" dirty="0"/>
              <a:t>What does reflective and reflective writing mean?</a:t>
            </a:r>
          </a:p>
          <a:p>
            <a:pPr>
              <a:buFont typeface="Wingdings" panose="05000000000000000000" pitchFamily="2" charset="2"/>
              <a:buChar char="ü"/>
            </a:pPr>
            <a:r>
              <a:rPr lang="en-GB" sz="2800" dirty="0">
                <a:highlight>
                  <a:srgbClr val="FFFF00"/>
                </a:highlight>
              </a:rPr>
              <a:t>Following a reflective process</a:t>
            </a:r>
          </a:p>
          <a:p>
            <a:r>
              <a:rPr lang="en-GB" sz="2800" dirty="0"/>
              <a:t>Reflective writing and your academic skills</a:t>
            </a:r>
          </a:p>
          <a:p>
            <a:r>
              <a:rPr lang="en-GB" sz="2800" dirty="0"/>
              <a:t>Planning a reflective assignment</a:t>
            </a:r>
          </a:p>
          <a:p>
            <a:r>
              <a:rPr lang="en-GB" sz="2800" dirty="0"/>
              <a:t>The structure of a reflective essay</a:t>
            </a:r>
          </a:p>
          <a:p>
            <a:r>
              <a:rPr lang="en-GB" sz="2800" dirty="0"/>
              <a:t>Exercises </a:t>
            </a:r>
          </a:p>
          <a:p>
            <a:r>
              <a:rPr lang="en-GB" sz="2800" dirty="0"/>
              <a:t>Feedback form</a:t>
            </a:r>
            <a:endParaRPr lang="en-GB" dirty="0"/>
          </a:p>
        </p:txBody>
      </p:sp>
      <p:sp>
        <p:nvSpPr>
          <p:cNvPr id="4" name="Date Placeholder 3">
            <a:extLst>
              <a:ext uri="{FF2B5EF4-FFF2-40B4-BE49-F238E27FC236}">
                <a16:creationId xmlns:a16="http://schemas.microsoft.com/office/drawing/2014/main" id="{41FE087E-541D-BCB4-389E-CFF8001885BC}"/>
              </a:ext>
            </a:extLst>
          </p:cNvPr>
          <p:cNvSpPr>
            <a:spLocks noGrp="1"/>
          </p:cNvSpPr>
          <p:nvPr>
            <p:ph type="dt" sz="half" idx="10"/>
          </p:nvPr>
        </p:nvSpPr>
        <p:spPr/>
        <p:txBody>
          <a:bodyPr/>
          <a:lstStyle/>
          <a:p>
            <a:pPr>
              <a:defRPr/>
            </a:pPr>
            <a:fld id="{F7B57174-083E-491F-93DB-358A9C8913C8}" type="datetime1">
              <a:rPr lang="en-GB" altLang="en-US" smtClean="0"/>
              <a:pPr>
                <a:defRPr/>
              </a:pPr>
              <a:t>27/08/2023</a:t>
            </a:fld>
            <a:endParaRPr lang="en-GB" altLang="en-US"/>
          </a:p>
        </p:txBody>
      </p:sp>
      <p:sp>
        <p:nvSpPr>
          <p:cNvPr id="5" name="Slide Number Placeholder 4">
            <a:extLst>
              <a:ext uri="{FF2B5EF4-FFF2-40B4-BE49-F238E27FC236}">
                <a16:creationId xmlns:a16="http://schemas.microsoft.com/office/drawing/2014/main" id="{FFDDDEC8-8B1F-7379-2A27-59D9D8E6F79A}"/>
              </a:ext>
            </a:extLst>
          </p:cNvPr>
          <p:cNvSpPr>
            <a:spLocks noGrp="1"/>
          </p:cNvSpPr>
          <p:nvPr>
            <p:ph type="sldNum" sz="quarter" idx="12"/>
          </p:nvPr>
        </p:nvSpPr>
        <p:spPr/>
        <p:txBody>
          <a:bodyPr/>
          <a:lstStyle/>
          <a:p>
            <a:pPr>
              <a:defRPr/>
            </a:pPr>
            <a:fld id="{D877A6A5-6012-44B4-BB8C-8F0C2DD36FCE}" type="slidenum">
              <a:rPr lang="en-GB" altLang="en-US" smtClean="0"/>
              <a:pPr>
                <a:defRPr/>
              </a:pPr>
              <a:t>8</a:t>
            </a:fld>
            <a:endParaRPr lang="en-GB" altLang="en-US"/>
          </a:p>
        </p:txBody>
      </p:sp>
    </p:spTree>
    <p:extLst>
      <p:ext uri="{BB962C8B-B14F-4D97-AF65-F5344CB8AC3E}">
        <p14:creationId xmlns:p14="http://schemas.microsoft.com/office/powerpoint/2010/main" val="10966676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E9816-34A7-7EE1-E312-3D156CD17765}"/>
              </a:ext>
            </a:extLst>
          </p:cNvPr>
          <p:cNvSpPr>
            <a:spLocks noGrp="1"/>
          </p:cNvSpPr>
          <p:nvPr>
            <p:ph type="title"/>
          </p:nvPr>
        </p:nvSpPr>
        <p:spPr/>
        <p:txBody>
          <a:bodyPr/>
          <a:lstStyle/>
          <a:p>
            <a:r>
              <a:rPr lang="en-GB" dirty="0"/>
              <a:t>Parts of a reflection</a:t>
            </a:r>
          </a:p>
        </p:txBody>
      </p:sp>
      <p:sp>
        <p:nvSpPr>
          <p:cNvPr id="3" name="Content Placeholder 2">
            <a:extLst>
              <a:ext uri="{FF2B5EF4-FFF2-40B4-BE49-F238E27FC236}">
                <a16:creationId xmlns:a16="http://schemas.microsoft.com/office/drawing/2014/main" id="{589707A3-AB47-DA32-228F-2AD9B8F82940}"/>
              </a:ext>
            </a:extLst>
          </p:cNvPr>
          <p:cNvSpPr>
            <a:spLocks noGrp="1"/>
          </p:cNvSpPr>
          <p:nvPr>
            <p:ph idx="1"/>
          </p:nvPr>
        </p:nvSpPr>
        <p:spPr/>
        <p:txBody>
          <a:bodyPr anchor="ctr">
            <a:normAutofit/>
          </a:bodyPr>
          <a:lstStyle/>
          <a:p>
            <a:r>
              <a:rPr lang="en-GB" dirty="0"/>
              <a:t>TASK 1a. The </a:t>
            </a:r>
            <a:r>
              <a:rPr lang="en-GB" b="1" dirty="0">
                <a:solidFill>
                  <a:srgbClr val="0070C0"/>
                </a:solidFill>
              </a:rPr>
              <a:t>experience</a:t>
            </a:r>
          </a:p>
          <a:p>
            <a:pPr lvl="1"/>
            <a:r>
              <a:rPr lang="en-GB" dirty="0"/>
              <a:t>Think about any recent situation </a:t>
            </a:r>
            <a:r>
              <a:rPr lang="en-GB" dirty="0">
                <a:solidFill>
                  <a:srgbClr val="C00000"/>
                </a:solidFill>
              </a:rPr>
              <a:t>when</a:t>
            </a:r>
            <a:r>
              <a:rPr lang="en-GB" dirty="0"/>
              <a:t> </a:t>
            </a:r>
            <a:r>
              <a:rPr lang="en-GB" dirty="0">
                <a:solidFill>
                  <a:srgbClr val="C00000"/>
                </a:solidFill>
              </a:rPr>
              <a:t>you</a:t>
            </a:r>
            <a:r>
              <a:rPr lang="en-GB" dirty="0"/>
              <a:t> needed to </a:t>
            </a:r>
            <a:r>
              <a:rPr lang="en-GB" dirty="0">
                <a:solidFill>
                  <a:srgbClr val="C00000"/>
                </a:solidFill>
              </a:rPr>
              <a:t>make a decision between two or more options</a:t>
            </a:r>
            <a:r>
              <a:rPr lang="en-GB" dirty="0"/>
              <a:t>.</a:t>
            </a:r>
          </a:p>
          <a:p>
            <a:pPr marL="0" indent="0">
              <a:buNone/>
            </a:pPr>
            <a:r>
              <a:rPr lang="en-GB" dirty="0"/>
              <a:t>or,</a:t>
            </a:r>
          </a:p>
          <a:p>
            <a:pPr lvl="1"/>
            <a:r>
              <a:rPr lang="en-GB" dirty="0"/>
              <a:t>A recent situation when </a:t>
            </a:r>
            <a:r>
              <a:rPr lang="en-GB" dirty="0">
                <a:solidFill>
                  <a:srgbClr val="C00000"/>
                </a:solidFill>
              </a:rPr>
              <a:t>someone else made a decision that affected you.</a:t>
            </a:r>
          </a:p>
        </p:txBody>
      </p:sp>
      <p:sp>
        <p:nvSpPr>
          <p:cNvPr id="6" name="Date Placeholder 5">
            <a:extLst>
              <a:ext uri="{FF2B5EF4-FFF2-40B4-BE49-F238E27FC236}">
                <a16:creationId xmlns:a16="http://schemas.microsoft.com/office/drawing/2014/main" id="{1730023F-24BA-3A8E-248D-87571BD31D73}"/>
              </a:ext>
            </a:extLst>
          </p:cNvPr>
          <p:cNvSpPr>
            <a:spLocks noGrp="1"/>
          </p:cNvSpPr>
          <p:nvPr>
            <p:ph type="dt" sz="half" idx="10"/>
          </p:nvPr>
        </p:nvSpPr>
        <p:spPr/>
        <p:txBody>
          <a:bodyPr/>
          <a:lstStyle/>
          <a:p>
            <a:fld id="{9B7027FD-1643-4C8E-9ABD-3B425C212A5F}" type="datetime1">
              <a:rPr lang="en-GB" smtClean="0"/>
              <a:t>27/08/2023</a:t>
            </a:fld>
            <a:endParaRPr lang="en-GB"/>
          </a:p>
        </p:txBody>
      </p:sp>
      <p:sp>
        <p:nvSpPr>
          <p:cNvPr id="7" name="Slide Number Placeholder 6">
            <a:extLst>
              <a:ext uri="{FF2B5EF4-FFF2-40B4-BE49-F238E27FC236}">
                <a16:creationId xmlns:a16="http://schemas.microsoft.com/office/drawing/2014/main" id="{6687641E-98C4-90EA-9473-C1D5B9C1D4C6}"/>
              </a:ext>
            </a:extLst>
          </p:cNvPr>
          <p:cNvSpPr>
            <a:spLocks noGrp="1"/>
          </p:cNvSpPr>
          <p:nvPr>
            <p:ph type="sldNum" sz="quarter" idx="12"/>
          </p:nvPr>
        </p:nvSpPr>
        <p:spPr/>
        <p:txBody>
          <a:bodyPr/>
          <a:lstStyle/>
          <a:p>
            <a:fld id="{4B0A244B-FB7B-46AE-AB42-5C903990FEB8}" type="slidenum">
              <a:rPr lang="en-GB" smtClean="0"/>
              <a:t>9</a:t>
            </a:fld>
            <a:endParaRPr lang="en-GB"/>
          </a:p>
        </p:txBody>
      </p:sp>
    </p:spTree>
    <p:extLst>
      <p:ext uri="{BB962C8B-B14F-4D97-AF65-F5344CB8AC3E}">
        <p14:creationId xmlns:p14="http://schemas.microsoft.com/office/powerpoint/2010/main" val="15680996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E9816-34A7-7EE1-E312-3D156CD17765}"/>
              </a:ext>
            </a:extLst>
          </p:cNvPr>
          <p:cNvSpPr>
            <a:spLocks noGrp="1"/>
          </p:cNvSpPr>
          <p:nvPr>
            <p:ph type="title"/>
          </p:nvPr>
        </p:nvSpPr>
        <p:spPr/>
        <p:txBody>
          <a:bodyPr/>
          <a:lstStyle/>
          <a:p>
            <a:r>
              <a:rPr lang="en-GB" dirty="0"/>
              <a:t>Parts of a reflection</a:t>
            </a:r>
          </a:p>
        </p:txBody>
      </p:sp>
      <p:sp>
        <p:nvSpPr>
          <p:cNvPr id="3" name="Content Placeholder 2">
            <a:extLst>
              <a:ext uri="{FF2B5EF4-FFF2-40B4-BE49-F238E27FC236}">
                <a16:creationId xmlns:a16="http://schemas.microsoft.com/office/drawing/2014/main" id="{589707A3-AB47-DA32-228F-2AD9B8F82940}"/>
              </a:ext>
            </a:extLst>
          </p:cNvPr>
          <p:cNvSpPr>
            <a:spLocks noGrp="1"/>
          </p:cNvSpPr>
          <p:nvPr>
            <p:ph idx="1"/>
          </p:nvPr>
        </p:nvSpPr>
        <p:spPr/>
        <p:txBody>
          <a:bodyPr anchor="ctr">
            <a:normAutofit/>
          </a:bodyPr>
          <a:lstStyle/>
          <a:p>
            <a:r>
              <a:rPr lang="en-GB" dirty="0"/>
              <a:t>TASK 1b. The </a:t>
            </a:r>
            <a:r>
              <a:rPr lang="en-GB" b="1" dirty="0">
                <a:solidFill>
                  <a:srgbClr val="0070C0"/>
                </a:solidFill>
              </a:rPr>
              <a:t>experience</a:t>
            </a:r>
            <a:endParaRPr lang="en-GB" dirty="0">
              <a:solidFill>
                <a:srgbClr val="0070C0"/>
              </a:solidFill>
            </a:endParaRPr>
          </a:p>
          <a:p>
            <a:pPr lvl="1"/>
            <a:r>
              <a:rPr lang="en-GB" dirty="0">
                <a:solidFill>
                  <a:srgbClr val="C00000"/>
                </a:solidFill>
              </a:rPr>
              <a:t>Write two or three sentences </a:t>
            </a:r>
            <a:r>
              <a:rPr lang="en-GB" dirty="0"/>
              <a:t>to describe that situation.</a:t>
            </a:r>
          </a:p>
          <a:p>
            <a:pPr lvl="2"/>
            <a:r>
              <a:rPr lang="en-GB" sz="2800" dirty="0"/>
              <a:t>What happened?</a:t>
            </a:r>
          </a:p>
          <a:p>
            <a:pPr lvl="2"/>
            <a:r>
              <a:rPr lang="en-GB" sz="2800" dirty="0"/>
              <a:t>What were some the important parts of the experience that you remember?</a:t>
            </a:r>
          </a:p>
        </p:txBody>
      </p:sp>
      <p:sp>
        <p:nvSpPr>
          <p:cNvPr id="6" name="Date Placeholder 5">
            <a:extLst>
              <a:ext uri="{FF2B5EF4-FFF2-40B4-BE49-F238E27FC236}">
                <a16:creationId xmlns:a16="http://schemas.microsoft.com/office/drawing/2014/main" id="{1730023F-24BA-3A8E-248D-87571BD31D73}"/>
              </a:ext>
            </a:extLst>
          </p:cNvPr>
          <p:cNvSpPr>
            <a:spLocks noGrp="1"/>
          </p:cNvSpPr>
          <p:nvPr>
            <p:ph type="dt" sz="half" idx="10"/>
          </p:nvPr>
        </p:nvSpPr>
        <p:spPr/>
        <p:txBody>
          <a:bodyPr/>
          <a:lstStyle/>
          <a:p>
            <a:fld id="{9B7027FD-1643-4C8E-9ABD-3B425C212A5F}" type="datetime1">
              <a:rPr lang="en-GB" smtClean="0"/>
              <a:t>27/08/2023</a:t>
            </a:fld>
            <a:endParaRPr lang="en-GB"/>
          </a:p>
        </p:txBody>
      </p:sp>
      <p:sp>
        <p:nvSpPr>
          <p:cNvPr id="7" name="Slide Number Placeholder 6">
            <a:extLst>
              <a:ext uri="{FF2B5EF4-FFF2-40B4-BE49-F238E27FC236}">
                <a16:creationId xmlns:a16="http://schemas.microsoft.com/office/drawing/2014/main" id="{6687641E-98C4-90EA-9473-C1D5B9C1D4C6}"/>
              </a:ext>
            </a:extLst>
          </p:cNvPr>
          <p:cNvSpPr>
            <a:spLocks noGrp="1"/>
          </p:cNvSpPr>
          <p:nvPr>
            <p:ph type="sldNum" sz="quarter" idx="12"/>
          </p:nvPr>
        </p:nvSpPr>
        <p:spPr/>
        <p:txBody>
          <a:bodyPr/>
          <a:lstStyle/>
          <a:p>
            <a:fld id="{4B0A244B-FB7B-46AE-AB42-5C903990FEB8}" type="slidenum">
              <a:rPr lang="en-GB" smtClean="0"/>
              <a:t>10</a:t>
            </a:fld>
            <a:endParaRPr lang="en-GB"/>
          </a:p>
        </p:txBody>
      </p:sp>
    </p:spTree>
    <p:extLst>
      <p:ext uri="{BB962C8B-B14F-4D97-AF65-F5344CB8AC3E}">
        <p14:creationId xmlns:p14="http://schemas.microsoft.com/office/powerpoint/2010/main" val="20479462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E9816-34A7-7EE1-E312-3D156CD17765}"/>
              </a:ext>
            </a:extLst>
          </p:cNvPr>
          <p:cNvSpPr>
            <a:spLocks noGrp="1"/>
          </p:cNvSpPr>
          <p:nvPr>
            <p:ph type="title"/>
          </p:nvPr>
        </p:nvSpPr>
        <p:spPr/>
        <p:txBody>
          <a:bodyPr/>
          <a:lstStyle/>
          <a:p>
            <a:r>
              <a:rPr lang="en-GB" dirty="0"/>
              <a:t>Parts of a reflection</a:t>
            </a:r>
          </a:p>
        </p:txBody>
      </p:sp>
      <p:sp>
        <p:nvSpPr>
          <p:cNvPr id="3" name="Content Placeholder 2">
            <a:extLst>
              <a:ext uri="{FF2B5EF4-FFF2-40B4-BE49-F238E27FC236}">
                <a16:creationId xmlns:a16="http://schemas.microsoft.com/office/drawing/2014/main" id="{589707A3-AB47-DA32-228F-2AD9B8F82940}"/>
              </a:ext>
            </a:extLst>
          </p:cNvPr>
          <p:cNvSpPr>
            <a:spLocks noGrp="1"/>
          </p:cNvSpPr>
          <p:nvPr>
            <p:ph idx="1"/>
          </p:nvPr>
        </p:nvSpPr>
        <p:spPr/>
        <p:txBody>
          <a:bodyPr anchor="ctr">
            <a:normAutofit fontScale="92500"/>
          </a:bodyPr>
          <a:lstStyle/>
          <a:p>
            <a:r>
              <a:rPr lang="en-GB" dirty="0"/>
              <a:t>TASK 2a: The </a:t>
            </a:r>
            <a:r>
              <a:rPr lang="en-GB" b="1" dirty="0">
                <a:solidFill>
                  <a:srgbClr val="0070C0"/>
                </a:solidFill>
              </a:rPr>
              <a:t>observation</a:t>
            </a:r>
          </a:p>
          <a:p>
            <a:pPr lvl="1"/>
            <a:r>
              <a:rPr lang="en-GB" sz="2800" dirty="0"/>
              <a:t>Think about </a:t>
            </a:r>
            <a:r>
              <a:rPr lang="en-GB" sz="2800" dirty="0">
                <a:solidFill>
                  <a:srgbClr val="C00000"/>
                </a:solidFill>
              </a:rPr>
              <a:t>the result of that decision</a:t>
            </a:r>
            <a:r>
              <a:rPr lang="en-GB" sz="2800" dirty="0"/>
              <a:t>. What were its effects?</a:t>
            </a:r>
          </a:p>
          <a:p>
            <a:pPr lvl="2"/>
            <a:r>
              <a:rPr lang="en-GB" sz="2800" dirty="0"/>
              <a:t>What did you do? how did you feel? What other behaviours and effects are relevant to your understanding of the experience</a:t>
            </a:r>
          </a:p>
          <a:p>
            <a:endParaRPr lang="en-GB" dirty="0"/>
          </a:p>
          <a:p>
            <a:r>
              <a:rPr lang="en-GB" dirty="0"/>
              <a:t>TASK 2b: The </a:t>
            </a:r>
            <a:r>
              <a:rPr lang="en-GB" b="1" dirty="0">
                <a:solidFill>
                  <a:srgbClr val="0070C0"/>
                </a:solidFill>
              </a:rPr>
              <a:t>observation</a:t>
            </a:r>
          </a:p>
          <a:p>
            <a:pPr lvl="1"/>
            <a:r>
              <a:rPr lang="en-GB" sz="2800" dirty="0"/>
              <a:t>Now, write three or four sentences to describe </a:t>
            </a:r>
            <a:r>
              <a:rPr lang="en-GB" sz="2800" b="1" dirty="0">
                <a:solidFill>
                  <a:srgbClr val="C00000"/>
                </a:solidFill>
              </a:rPr>
              <a:t>how </a:t>
            </a:r>
            <a:r>
              <a:rPr lang="en-GB" sz="2800" dirty="0"/>
              <a:t>the decision affected what you (or others) did.</a:t>
            </a:r>
          </a:p>
        </p:txBody>
      </p:sp>
      <p:sp>
        <p:nvSpPr>
          <p:cNvPr id="6" name="Date Placeholder 5">
            <a:extLst>
              <a:ext uri="{FF2B5EF4-FFF2-40B4-BE49-F238E27FC236}">
                <a16:creationId xmlns:a16="http://schemas.microsoft.com/office/drawing/2014/main" id="{7430B514-378F-A333-867B-8D7784236302}"/>
              </a:ext>
            </a:extLst>
          </p:cNvPr>
          <p:cNvSpPr>
            <a:spLocks noGrp="1"/>
          </p:cNvSpPr>
          <p:nvPr>
            <p:ph type="dt" sz="half" idx="10"/>
          </p:nvPr>
        </p:nvSpPr>
        <p:spPr/>
        <p:txBody>
          <a:bodyPr/>
          <a:lstStyle/>
          <a:p>
            <a:fld id="{56149818-33BE-493F-BD04-0D5028EAF00E}" type="datetime1">
              <a:rPr lang="en-GB" smtClean="0"/>
              <a:t>27/08/2023</a:t>
            </a:fld>
            <a:endParaRPr lang="en-GB"/>
          </a:p>
        </p:txBody>
      </p:sp>
      <p:sp>
        <p:nvSpPr>
          <p:cNvPr id="7" name="Slide Number Placeholder 6">
            <a:extLst>
              <a:ext uri="{FF2B5EF4-FFF2-40B4-BE49-F238E27FC236}">
                <a16:creationId xmlns:a16="http://schemas.microsoft.com/office/drawing/2014/main" id="{1216D1F2-B55B-9CC7-523A-FE457D5AC90E}"/>
              </a:ext>
            </a:extLst>
          </p:cNvPr>
          <p:cNvSpPr>
            <a:spLocks noGrp="1"/>
          </p:cNvSpPr>
          <p:nvPr>
            <p:ph type="sldNum" sz="quarter" idx="12"/>
          </p:nvPr>
        </p:nvSpPr>
        <p:spPr/>
        <p:txBody>
          <a:bodyPr/>
          <a:lstStyle/>
          <a:p>
            <a:fld id="{4B0A244B-FB7B-46AE-AB42-5C903990FEB8}" type="slidenum">
              <a:rPr lang="en-GB" smtClean="0"/>
              <a:t>11</a:t>
            </a:fld>
            <a:endParaRPr lang="en-GB"/>
          </a:p>
        </p:txBody>
      </p:sp>
    </p:spTree>
    <p:extLst>
      <p:ext uri="{BB962C8B-B14F-4D97-AF65-F5344CB8AC3E}">
        <p14:creationId xmlns:p14="http://schemas.microsoft.com/office/powerpoint/2010/main" val="25497269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E9816-34A7-7EE1-E312-3D156CD17765}"/>
              </a:ext>
            </a:extLst>
          </p:cNvPr>
          <p:cNvSpPr>
            <a:spLocks noGrp="1"/>
          </p:cNvSpPr>
          <p:nvPr>
            <p:ph type="title"/>
          </p:nvPr>
        </p:nvSpPr>
        <p:spPr/>
        <p:txBody>
          <a:bodyPr/>
          <a:lstStyle/>
          <a:p>
            <a:r>
              <a:rPr lang="en-GB" dirty="0"/>
              <a:t>Parts of a reflection</a:t>
            </a:r>
          </a:p>
        </p:txBody>
      </p:sp>
      <p:sp>
        <p:nvSpPr>
          <p:cNvPr id="3" name="Content Placeholder 2">
            <a:extLst>
              <a:ext uri="{FF2B5EF4-FFF2-40B4-BE49-F238E27FC236}">
                <a16:creationId xmlns:a16="http://schemas.microsoft.com/office/drawing/2014/main" id="{589707A3-AB47-DA32-228F-2AD9B8F82940}"/>
              </a:ext>
            </a:extLst>
          </p:cNvPr>
          <p:cNvSpPr>
            <a:spLocks noGrp="1"/>
          </p:cNvSpPr>
          <p:nvPr>
            <p:ph idx="1"/>
          </p:nvPr>
        </p:nvSpPr>
        <p:spPr/>
        <p:txBody>
          <a:bodyPr anchor="ctr">
            <a:normAutofit lnSpcReduction="10000"/>
          </a:bodyPr>
          <a:lstStyle/>
          <a:p>
            <a:r>
              <a:rPr lang="en-GB" dirty="0">
                <a:latin typeface="Calibri" panose="020F0502020204030204" pitchFamily="34" charset="0"/>
                <a:cs typeface="Calibri" panose="020F0502020204030204" pitchFamily="34" charset="0"/>
              </a:rPr>
              <a:t>TASK 3a: The </a:t>
            </a:r>
            <a:r>
              <a:rPr lang="en-GB" b="1" dirty="0">
                <a:solidFill>
                  <a:srgbClr val="0070C0"/>
                </a:solidFill>
                <a:latin typeface="Calibri" panose="020F0502020204030204" pitchFamily="34" charset="0"/>
                <a:cs typeface="Calibri" panose="020F0502020204030204" pitchFamily="34" charset="0"/>
              </a:rPr>
              <a:t>evaluation</a:t>
            </a:r>
          </a:p>
          <a:p>
            <a:pPr lvl="1"/>
            <a:r>
              <a:rPr lang="en-GB" sz="2800" dirty="0">
                <a:latin typeface="Calibri" panose="020F0502020204030204" pitchFamily="34" charset="0"/>
                <a:cs typeface="Calibri" panose="020F0502020204030204" pitchFamily="34" charset="0"/>
              </a:rPr>
              <a:t>Think about the link between tasks 1 and 2 link?</a:t>
            </a:r>
          </a:p>
          <a:p>
            <a:pPr lvl="2"/>
            <a:r>
              <a:rPr lang="en-GB" sz="2800" dirty="0">
                <a:latin typeface="Calibri" panose="020F0502020204030204" pitchFamily="34" charset="0"/>
                <a:cs typeface="Calibri" panose="020F0502020204030204" pitchFamily="34" charset="0"/>
              </a:rPr>
              <a:t>What made you behave that way (cause and effect)</a:t>
            </a:r>
          </a:p>
          <a:p>
            <a:pPr lvl="2"/>
            <a:r>
              <a:rPr lang="en-GB" sz="2800" dirty="0">
                <a:latin typeface="Calibri" panose="020F0502020204030204" pitchFamily="34" charset="0"/>
                <a:cs typeface="Calibri" panose="020F0502020204030204" pitchFamily="34" charset="0"/>
              </a:rPr>
              <a:t>Why?</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TASK 3b: The </a:t>
            </a:r>
            <a:r>
              <a:rPr lang="en-GB" b="1" dirty="0">
                <a:solidFill>
                  <a:srgbClr val="0070C0"/>
                </a:solidFill>
                <a:latin typeface="Calibri" panose="020F0502020204030204" pitchFamily="34" charset="0"/>
                <a:cs typeface="Calibri" panose="020F0502020204030204" pitchFamily="34" charset="0"/>
              </a:rPr>
              <a:t>evaluation</a:t>
            </a:r>
          </a:p>
          <a:p>
            <a:pPr lvl="1"/>
            <a:r>
              <a:rPr lang="en-GB" sz="2800" dirty="0">
                <a:latin typeface="Calibri" panose="020F0502020204030204" pitchFamily="34" charset="0"/>
                <a:cs typeface="Calibri" panose="020F0502020204030204" pitchFamily="34" charset="0"/>
              </a:rPr>
              <a:t>Now, write two or 3 sentences to describe </a:t>
            </a:r>
            <a:r>
              <a:rPr lang="en-GB" sz="2800" b="1" dirty="0">
                <a:latin typeface="Calibri" panose="020F0502020204030204" pitchFamily="34" charset="0"/>
                <a:cs typeface="Calibri" panose="020F0502020204030204" pitchFamily="34" charset="0"/>
              </a:rPr>
              <a:t>the </a:t>
            </a:r>
            <a:r>
              <a:rPr lang="en-GB" sz="2800" b="1" dirty="0">
                <a:latin typeface="Calibri" panose="020F0502020204030204" pitchFamily="34" charset="0"/>
                <a:cs typeface="Calibri" panose="020F0502020204030204" pitchFamily="34" charset="0"/>
                <a:hlinkClick r:id="rId2"/>
              </a:rPr>
              <a:t>cause-and-effect</a:t>
            </a:r>
            <a:r>
              <a:rPr lang="en-GB" sz="2800" b="1" dirty="0">
                <a:latin typeface="Calibri" panose="020F0502020204030204" pitchFamily="34" charset="0"/>
                <a:cs typeface="Calibri" panose="020F0502020204030204" pitchFamily="34" charset="0"/>
              </a:rPr>
              <a:t> relation</a:t>
            </a:r>
            <a:endParaRPr lang="en-GB" sz="2800" dirty="0">
              <a:latin typeface="Calibri" panose="020F0502020204030204" pitchFamily="34" charset="0"/>
              <a:cs typeface="Calibri" panose="020F0502020204030204" pitchFamily="34" charset="0"/>
            </a:endParaRPr>
          </a:p>
        </p:txBody>
      </p:sp>
      <p:sp>
        <p:nvSpPr>
          <p:cNvPr id="6" name="Date Placeholder 5">
            <a:extLst>
              <a:ext uri="{FF2B5EF4-FFF2-40B4-BE49-F238E27FC236}">
                <a16:creationId xmlns:a16="http://schemas.microsoft.com/office/drawing/2014/main" id="{7430B514-378F-A333-867B-8D7784236302}"/>
              </a:ext>
            </a:extLst>
          </p:cNvPr>
          <p:cNvSpPr>
            <a:spLocks noGrp="1"/>
          </p:cNvSpPr>
          <p:nvPr>
            <p:ph type="dt" sz="half" idx="10"/>
          </p:nvPr>
        </p:nvSpPr>
        <p:spPr/>
        <p:txBody>
          <a:bodyPr/>
          <a:lstStyle/>
          <a:p>
            <a:fld id="{56149818-33BE-493F-BD04-0D5028EAF00E}" type="datetime1">
              <a:rPr lang="en-GB" smtClean="0"/>
              <a:t>27/08/2023</a:t>
            </a:fld>
            <a:endParaRPr lang="en-GB"/>
          </a:p>
        </p:txBody>
      </p:sp>
      <p:sp>
        <p:nvSpPr>
          <p:cNvPr id="7" name="Slide Number Placeholder 6">
            <a:extLst>
              <a:ext uri="{FF2B5EF4-FFF2-40B4-BE49-F238E27FC236}">
                <a16:creationId xmlns:a16="http://schemas.microsoft.com/office/drawing/2014/main" id="{1216D1F2-B55B-9CC7-523A-FE457D5AC90E}"/>
              </a:ext>
            </a:extLst>
          </p:cNvPr>
          <p:cNvSpPr>
            <a:spLocks noGrp="1"/>
          </p:cNvSpPr>
          <p:nvPr>
            <p:ph type="sldNum" sz="quarter" idx="12"/>
          </p:nvPr>
        </p:nvSpPr>
        <p:spPr/>
        <p:txBody>
          <a:bodyPr/>
          <a:lstStyle/>
          <a:p>
            <a:fld id="{4B0A244B-FB7B-46AE-AB42-5C903990FEB8}" type="slidenum">
              <a:rPr lang="en-GB" smtClean="0"/>
              <a:t>12</a:t>
            </a:fld>
            <a:endParaRPr lang="en-GB"/>
          </a:p>
        </p:txBody>
      </p:sp>
    </p:spTree>
    <p:extLst>
      <p:ext uri="{BB962C8B-B14F-4D97-AF65-F5344CB8AC3E}">
        <p14:creationId xmlns:p14="http://schemas.microsoft.com/office/powerpoint/2010/main" val="17534393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E9816-34A7-7EE1-E312-3D156CD17765}"/>
              </a:ext>
            </a:extLst>
          </p:cNvPr>
          <p:cNvSpPr>
            <a:spLocks noGrp="1"/>
          </p:cNvSpPr>
          <p:nvPr>
            <p:ph type="title"/>
          </p:nvPr>
        </p:nvSpPr>
        <p:spPr/>
        <p:txBody>
          <a:bodyPr/>
          <a:lstStyle/>
          <a:p>
            <a:r>
              <a:rPr lang="en-GB" dirty="0"/>
              <a:t>Parts of a reflection</a:t>
            </a:r>
          </a:p>
        </p:txBody>
      </p:sp>
      <p:sp>
        <p:nvSpPr>
          <p:cNvPr id="3" name="Content Placeholder 2">
            <a:extLst>
              <a:ext uri="{FF2B5EF4-FFF2-40B4-BE49-F238E27FC236}">
                <a16:creationId xmlns:a16="http://schemas.microsoft.com/office/drawing/2014/main" id="{589707A3-AB47-DA32-228F-2AD9B8F82940}"/>
              </a:ext>
            </a:extLst>
          </p:cNvPr>
          <p:cNvSpPr>
            <a:spLocks noGrp="1"/>
          </p:cNvSpPr>
          <p:nvPr>
            <p:ph idx="1"/>
          </p:nvPr>
        </p:nvSpPr>
        <p:spPr>
          <a:xfrm>
            <a:off x="609600" y="1255924"/>
            <a:ext cx="10972800" cy="4461830"/>
          </a:xfrm>
        </p:spPr>
        <p:txBody>
          <a:bodyPr anchor="ctr">
            <a:normAutofit fontScale="92500" lnSpcReduction="20000"/>
          </a:bodyPr>
          <a:lstStyle/>
          <a:p>
            <a:r>
              <a:rPr lang="en-GB" sz="3500" dirty="0">
                <a:latin typeface="Calibri" panose="020F0502020204030204" pitchFamily="34" charset="0"/>
                <a:cs typeface="Calibri" panose="020F0502020204030204" pitchFamily="34" charset="0"/>
              </a:rPr>
              <a:t>TASK 4a: The </a:t>
            </a:r>
            <a:r>
              <a:rPr lang="en-GB" sz="3500" b="1" dirty="0">
                <a:solidFill>
                  <a:srgbClr val="0070C0"/>
                </a:solidFill>
                <a:latin typeface="Calibri" panose="020F0502020204030204" pitchFamily="34" charset="0"/>
                <a:cs typeface="Calibri" panose="020F0502020204030204" pitchFamily="34" charset="0"/>
              </a:rPr>
              <a:t>Action Plan</a:t>
            </a:r>
          </a:p>
          <a:p>
            <a:pPr lvl="1"/>
            <a:r>
              <a:rPr lang="en-GB" sz="3000" dirty="0">
                <a:latin typeface="Calibri" panose="020F0502020204030204" pitchFamily="34" charset="0"/>
                <a:cs typeface="Calibri" panose="020F0502020204030204" pitchFamily="34" charset="0"/>
              </a:rPr>
              <a:t>Now replay the event again in your mind and think about the information you provided for TASKS 1a-3a.</a:t>
            </a:r>
          </a:p>
          <a:p>
            <a:pPr lvl="2"/>
            <a:r>
              <a:rPr lang="en-GB" sz="3000" dirty="0">
                <a:latin typeface="Calibri" panose="020F0502020204030204" pitchFamily="34" charset="0"/>
                <a:cs typeface="Calibri" panose="020F0502020204030204" pitchFamily="34" charset="0"/>
              </a:rPr>
              <a:t>Would you repeat the experience in the same way again? Why?</a:t>
            </a:r>
          </a:p>
          <a:p>
            <a:pPr lvl="2"/>
            <a:r>
              <a:rPr lang="en-GB" sz="3000" dirty="0">
                <a:latin typeface="Calibri" panose="020F0502020204030204" pitchFamily="34" charset="0"/>
                <a:cs typeface="Calibri" panose="020F0502020204030204" pitchFamily="34" charset="0"/>
              </a:rPr>
              <a:t>Would you do something differently based on what you now know? Why?</a:t>
            </a:r>
          </a:p>
          <a:p>
            <a:pPr lvl="2"/>
            <a:endParaRPr lang="en-GB" sz="3000" dirty="0">
              <a:latin typeface="Calibri" panose="020F0502020204030204" pitchFamily="34" charset="0"/>
              <a:cs typeface="Calibri" panose="020F0502020204030204" pitchFamily="34" charset="0"/>
            </a:endParaRPr>
          </a:p>
          <a:p>
            <a:r>
              <a:rPr kumimoji="0" lang="en-GB" sz="35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TASK 4b: The </a:t>
            </a:r>
            <a:r>
              <a:rPr kumimoji="0" lang="en-GB" sz="3500" b="1" i="0" u="none" strike="noStrike" kern="1200" cap="none" spc="0" normalizeH="0" baseline="0" noProof="0" dirty="0">
                <a:ln>
                  <a:noFill/>
                </a:ln>
                <a:solidFill>
                  <a:srgbClr val="0070C0"/>
                </a:solidFill>
                <a:effectLst/>
                <a:uLnTx/>
                <a:uFillTx/>
                <a:latin typeface="Calibri" panose="020F0502020204030204" pitchFamily="34" charset="0"/>
                <a:cs typeface="Calibri" panose="020F0502020204030204" pitchFamily="34" charset="0"/>
              </a:rPr>
              <a:t>Action Plan</a:t>
            </a:r>
          </a:p>
          <a:p>
            <a:pPr lvl="1"/>
            <a:r>
              <a:rPr kumimoji="0" lang="en-GB" sz="30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Now</a:t>
            </a:r>
            <a:r>
              <a:rPr lang="en-GB" sz="3000" dirty="0">
                <a:latin typeface="Calibri" panose="020F0502020204030204" pitchFamily="34" charset="0"/>
                <a:cs typeface="Calibri" panose="020F0502020204030204" pitchFamily="34" charset="0"/>
              </a:rPr>
              <a:t>, write 4 -6 sentences to describe </a:t>
            </a:r>
            <a:r>
              <a:rPr lang="en-GB" sz="3000" dirty="0">
                <a:solidFill>
                  <a:srgbClr val="C00000"/>
                </a:solidFill>
                <a:latin typeface="Calibri" panose="020F0502020204030204" pitchFamily="34" charset="0"/>
                <a:cs typeface="Calibri" panose="020F0502020204030204" pitchFamily="34" charset="0"/>
              </a:rPr>
              <a:t>what you would do </a:t>
            </a:r>
            <a:r>
              <a:rPr lang="en-GB" sz="3000" dirty="0">
                <a:latin typeface="Calibri" panose="020F0502020204030204" pitchFamily="34" charset="0"/>
                <a:cs typeface="Calibri" panose="020F0502020204030204" pitchFamily="34" charset="0"/>
              </a:rPr>
              <a:t>in a similar situation in the future and </a:t>
            </a:r>
            <a:r>
              <a:rPr lang="en-GB" sz="3000" dirty="0">
                <a:solidFill>
                  <a:srgbClr val="C00000"/>
                </a:solidFill>
                <a:latin typeface="Calibri" panose="020F0502020204030204" pitchFamily="34" charset="0"/>
                <a:cs typeface="Calibri" panose="020F0502020204030204" pitchFamily="34" charset="0"/>
              </a:rPr>
              <a:t>why.</a:t>
            </a:r>
          </a:p>
        </p:txBody>
      </p:sp>
      <p:sp>
        <p:nvSpPr>
          <p:cNvPr id="6" name="Date Placeholder 5">
            <a:extLst>
              <a:ext uri="{FF2B5EF4-FFF2-40B4-BE49-F238E27FC236}">
                <a16:creationId xmlns:a16="http://schemas.microsoft.com/office/drawing/2014/main" id="{B8D4FFB9-57A6-8890-034D-A7E30078550A}"/>
              </a:ext>
            </a:extLst>
          </p:cNvPr>
          <p:cNvSpPr>
            <a:spLocks noGrp="1"/>
          </p:cNvSpPr>
          <p:nvPr>
            <p:ph type="dt" sz="half" idx="10"/>
          </p:nvPr>
        </p:nvSpPr>
        <p:spPr/>
        <p:txBody>
          <a:bodyPr/>
          <a:lstStyle/>
          <a:p>
            <a:fld id="{5F9114CA-F889-4011-B14D-E0E2C9F7D6EB}" type="datetime1">
              <a:rPr lang="en-GB" smtClean="0"/>
              <a:t>27/08/2023</a:t>
            </a:fld>
            <a:endParaRPr lang="en-GB"/>
          </a:p>
        </p:txBody>
      </p:sp>
      <p:sp>
        <p:nvSpPr>
          <p:cNvPr id="7" name="Slide Number Placeholder 6">
            <a:extLst>
              <a:ext uri="{FF2B5EF4-FFF2-40B4-BE49-F238E27FC236}">
                <a16:creationId xmlns:a16="http://schemas.microsoft.com/office/drawing/2014/main" id="{E0CCC272-D2C5-F2B2-F28C-A70FB50ED840}"/>
              </a:ext>
            </a:extLst>
          </p:cNvPr>
          <p:cNvSpPr>
            <a:spLocks noGrp="1"/>
          </p:cNvSpPr>
          <p:nvPr>
            <p:ph type="sldNum" sz="quarter" idx="12"/>
          </p:nvPr>
        </p:nvSpPr>
        <p:spPr/>
        <p:txBody>
          <a:bodyPr/>
          <a:lstStyle/>
          <a:p>
            <a:fld id="{4B0A244B-FB7B-46AE-AB42-5C903990FEB8}" type="slidenum">
              <a:rPr lang="en-GB" smtClean="0"/>
              <a:t>13</a:t>
            </a:fld>
            <a:endParaRPr lang="en-GB"/>
          </a:p>
        </p:txBody>
      </p:sp>
    </p:spTree>
    <p:extLst>
      <p:ext uri="{BB962C8B-B14F-4D97-AF65-F5344CB8AC3E}">
        <p14:creationId xmlns:p14="http://schemas.microsoft.com/office/powerpoint/2010/main" val="31326202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6ABD0-F896-2222-3C25-97C8719C93EC}"/>
              </a:ext>
            </a:extLst>
          </p:cNvPr>
          <p:cNvSpPr>
            <a:spLocks noGrp="1"/>
          </p:cNvSpPr>
          <p:nvPr>
            <p:ph type="title"/>
          </p:nvPr>
        </p:nvSpPr>
        <p:spPr/>
        <p:txBody>
          <a:bodyPr/>
          <a:lstStyle/>
          <a:p>
            <a:r>
              <a:rPr lang="en-GB" dirty="0"/>
              <a:t>Congratulations</a:t>
            </a:r>
          </a:p>
        </p:txBody>
      </p:sp>
      <p:sp>
        <p:nvSpPr>
          <p:cNvPr id="3" name="Content Placeholder 2">
            <a:extLst>
              <a:ext uri="{FF2B5EF4-FFF2-40B4-BE49-F238E27FC236}">
                <a16:creationId xmlns:a16="http://schemas.microsoft.com/office/drawing/2014/main" id="{2B81E456-A862-74A7-3D1E-396B592CADA3}"/>
              </a:ext>
            </a:extLst>
          </p:cNvPr>
          <p:cNvSpPr>
            <a:spLocks noGrp="1"/>
          </p:cNvSpPr>
          <p:nvPr>
            <p:ph idx="1"/>
          </p:nvPr>
        </p:nvSpPr>
        <p:spPr/>
        <p:txBody>
          <a:bodyPr anchor="ctr">
            <a:normAutofit fontScale="77500" lnSpcReduction="20000"/>
          </a:bodyPr>
          <a:lstStyle/>
          <a:p>
            <a:r>
              <a:rPr lang="en-GB" dirty="0"/>
              <a:t>You have just completed the formal stages of the reflective process!</a:t>
            </a:r>
          </a:p>
          <a:p>
            <a:r>
              <a:rPr lang="en-GB" dirty="0"/>
              <a:t>To summarise: in order to be reflective, you should: </a:t>
            </a:r>
          </a:p>
          <a:p>
            <a:endParaRPr lang="en-GB" dirty="0"/>
          </a:p>
          <a:p>
            <a:pPr marL="971550" lvl="1" indent="-514350">
              <a:buFont typeface="+mj-lt"/>
              <a:buAutoNum type="arabicPeriod"/>
            </a:pPr>
            <a:r>
              <a:rPr lang="en-GB" sz="2800" dirty="0">
                <a:solidFill>
                  <a:srgbClr val="0070C0"/>
                </a:solidFill>
              </a:rPr>
              <a:t>spend time thinking about the details of the experience. </a:t>
            </a:r>
          </a:p>
          <a:p>
            <a:pPr marL="457200" lvl="1" indent="0" algn="r">
              <a:buNone/>
            </a:pPr>
            <a:r>
              <a:rPr lang="en-GB" sz="2800" dirty="0">
                <a:solidFill>
                  <a:srgbClr val="0070C0"/>
                </a:solidFill>
              </a:rPr>
              <a:t>(TASK 1)</a:t>
            </a:r>
          </a:p>
          <a:p>
            <a:pPr marL="971550" lvl="1" indent="-514350">
              <a:buFont typeface="+mj-lt"/>
              <a:buAutoNum type="arabicPeriod" startAt="2"/>
            </a:pPr>
            <a:r>
              <a:rPr lang="en-GB" sz="2800" dirty="0">
                <a:solidFill>
                  <a:schemeClr val="accent6">
                    <a:lumMod val="50000"/>
                  </a:schemeClr>
                </a:solidFill>
              </a:rPr>
              <a:t>identify the challenges and successes you encountered. </a:t>
            </a:r>
          </a:p>
          <a:p>
            <a:pPr marL="457200" lvl="1" indent="0" algn="r">
              <a:buNone/>
            </a:pPr>
            <a:r>
              <a:rPr lang="en-GB" sz="2800" dirty="0">
                <a:solidFill>
                  <a:schemeClr val="accent6">
                    <a:lumMod val="50000"/>
                  </a:schemeClr>
                </a:solidFill>
              </a:rPr>
              <a:t>(TASK 2)</a:t>
            </a:r>
          </a:p>
          <a:p>
            <a:pPr marL="971550" lvl="1" indent="-514350">
              <a:buFont typeface="+mj-lt"/>
              <a:buAutoNum type="arabicPeriod" startAt="3"/>
            </a:pPr>
            <a:r>
              <a:rPr lang="en-GB" sz="2800" dirty="0"/>
              <a:t>evaluate the reasons for feeling or behaving in that way. </a:t>
            </a:r>
          </a:p>
          <a:p>
            <a:pPr marL="457200" lvl="1" indent="0" algn="r">
              <a:buNone/>
            </a:pPr>
            <a:r>
              <a:rPr lang="en-GB" sz="2800" dirty="0"/>
              <a:t>(TASK 3)</a:t>
            </a:r>
          </a:p>
          <a:p>
            <a:pPr marL="971550" lvl="1" indent="-514350">
              <a:buFont typeface="+mj-lt"/>
              <a:buAutoNum type="arabicPeriod" startAt="4"/>
            </a:pPr>
            <a:r>
              <a:rPr lang="en-GB" sz="2800" dirty="0">
                <a:solidFill>
                  <a:srgbClr val="C00000"/>
                </a:solidFill>
              </a:rPr>
              <a:t>consider future actions or improvements that could be made.</a:t>
            </a:r>
          </a:p>
          <a:p>
            <a:pPr marL="457200" lvl="1" indent="0" algn="r">
              <a:buNone/>
            </a:pPr>
            <a:r>
              <a:rPr lang="en-GB" sz="2800" dirty="0">
                <a:solidFill>
                  <a:srgbClr val="C00000"/>
                </a:solidFill>
              </a:rPr>
              <a:t>(TASK 4)</a:t>
            </a:r>
          </a:p>
        </p:txBody>
      </p:sp>
      <p:sp>
        <p:nvSpPr>
          <p:cNvPr id="6" name="Date Placeholder 5">
            <a:extLst>
              <a:ext uri="{FF2B5EF4-FFF2-40B4-BE49-F238E27FC236}">
                <a16:creationId xmlns:a16="http://schemas.microsoft.com/office/drawing/2014/main" id="{3322EF49-1092-1209-0C9B-075623D0EF43}"/>
              </a:ext>
            </a:extLst>
          </p:cNvPr>
          <p:cNvSpPr>
            <a:spLocks noGrp="1"/>
          </p:cNvSpPr>
          <p:nvPr>
            <p:ph type="dt" sz="half" idx="10"/>
          </p:nvPr>
        </p:nvSpPr>
        <p:spPr/>
        <p:txBody>
          <a:bodyPr/>
          <a:lstStyle/>
          <a:p>
            <a:fld id="{72258D78-5FB2-4274-B3A7-4EE411FF4727}" type="datetime1">
              <a:rPr lang="en-GB" smtClean="0"/>
              <a:t>27/08/2023</a:t>
            </a:fld>
            <a:endParaRPr lang="en-GB"/>
          </a:p>
        </p:txBody>
      </p:sp>
      <p:sp>
        <p:nvSpPr>
          <p:cNvPr id="7" name="Slide Number Placeholder 6">
            <a:extLst>
              <a:ext uri="{FF2B5EF4-FFF2-40B4-BE49-F238E27FC236}">
                <a16:creationId xmlns:a16="http://schemas.microsoft.com/office/drawing/2014/main" id="{357B7E84-881E-2133-F607-3E21CB2FAE6D}"/>
              </a:ext>
            </a:extLst>
          </p:cNvPr>
          <p:cNvSpPr>
            <a:spLocks noGrp="1"/>
          </p:cNvSpPr>
          <p:nvPr>
            <p:ph type="sldNum" sz="quarter" idx="12"/>
          </p:nvPr>
        </p:nvSpPr>
        <p:spPr/>
        <p:txBody>
          <a:bodyPr/>
          <a:lstStyle/>
          <a:p>
            <a:fld id="{4B0A244B-FB7B-46AE-AB42-5C903990FEB8}" type="slidenum">
              <a:rPr lang="en-GB" smtClean="0"/>
              <a:t>14</a:t>
            </a:fld>
            <a:endParaRPr lang="en-GB"/>
          </a:p>
        </p:txBody>
      </p:sp>
    </p:spTree>
    <p:extLst>
      <p:ext uri="{BB962C8B-B14F-4D97-AF65-F5344CB8AC3E}">
        <p14:creationId xmlns:p14="http://schemas.microsoft.com/office/powerpoint/2010/main" val="15439491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6ABD0-F896-2222-3C25-97C8719C93EC}"/>
              </a:ext>
            </a:extLst>
          </p:cNvPr>
          <p:cNvSpPr>
            <a:spLocks noGrp="1"/>
          </p:cNvSpPr>
          <p:nvPr>
            <p:ph type="title"/>
          </p:nvPr>
        </p:nvSpPr>
        <p:spPr>
          <a:xfrm>
            <a:off x="609600" y="114300"/>
            <a:ext cx="10972800" cy="1143000"/>
          </a:xfrm>
        </p:spPr>
        <p:txBody>
          <a:bodyPr/>
          <a:lstStyle/>
          <a:p>
            <a:r>
              <a:rPr lang="en-GB" dirty="0"/>
              <a:t>A reflection</a:t>
            </a:r>
          </a:p>
        </p:txBody>
      </p:sp>
      <p:sp>
        <p:nvSpPr>
          <p:cNvPr id="3" name="Content Placeholder 2">
            <a:extLst>
              <a:ext uri="{FF2B5EF4-FFF2-40B4-BE49-F238E27FC236}">
                <a16:creationId xmlns:a16="http://schemas.microsoft.com/office/drawing/2014/main" id="{2B81E456-A862-74A7-3D1E-396B592CADA3}"/>
              </a:ext>
            </a:extLst>
          </p:cNvPr>
          <p:cNvSpPr>
            <a:spLocks noGrp="1"/>
          </p:cNvSpPr>
          <p:nvPr>
            <p:ph idx="1"/>
          </p:nvPr>
        </p:nvSpPr>
        <p:spPr>
          <a:xfrm>
            <a:off x="838200" y="916599"/>
            <a:ext cx="10515600" cy="5024802"/>
          </a:xfrm>
        </p:spPr>
        <p:txBody>
          <a:bodyPr anchor="ctr">
            <a:normAutofit fontScale="70000" lnSpcReduction="20000"/>
          </a:bodyPr>
          <a:lstStyle/>
          <a:p>
            <a:r>
              <a:rPr lang="en-GB" i="1" dirty="0">
                <a:solidFill>
                  <a:srgbClr val="0070C0"/>
                </a:solidFill>
              </a:rPr>
              <a:t>I created a list of tasks to complete for my assignment. I allocated an equal time to each task to be complete over one week, however I did not anticipate how much time my work responsibilities would impact on my plan. </a:t>
            </a:r>
          </a:p>
          <a:p>
            <a:r>
              <a:rPr lang="en-GB" i="1" dirty="0">
                <a:solidFill>
                  <a:schemeClr val="accent6">
                    <a:lumMod val="50000"/>
                  </a:schemeClr>
                </a:solidFill>
              </a:rPr>
              <a:t>Consequently, I had to get an extension to my deadline, I lost motivation, and my assignment did not reflect my level of interest and knowledge of the topic. </a:t>
            </a:r>
          </a:p>
          <a:p>
            <a:r>
              <a:rPr lang="en-GB" i="1" dirty="0"/>
              <a:t>Effective time-management skills are acknowledged to be important for maximising academic performance (Cottrell, 2008). </a:t>
            </a:r>
          </a:p>
          <a:p>
            <a:r>
              <a:rPr lang="en-GB" i="1" dirty="0"/>
              <a:t>Research has shown that students typically underestimate how long an academic task takes in their first year of study (van der Meer, Jansen and </a:t>
            </a:r>
            <a:r>
              <a:rPr lang="en-GB" i="1" dirty="0" err="1"/>
              <a:t>Torenbeek</a:t>
            </a:r>
            <a:r>
              <a:rPr lang="en-GB" i="1" dirty="0"/>
              <a:t>, 2010).  </a:t>
            </a:r>
          </a:p>
          <a:p>
            <a:r>
              <a:rPr lang="en-GB" i="1" dirty="0"/>
              <a:t>Many studies have shown the effectiveness of using a detailed schedule that also takes into account other life responsibilities, such as the time taken to commute to and from work (Szabo, 2008). </a:t>
            </a:r>
          </a:p>
          <a:p>
            <a:r>
              <a:rPr lang="en-GB" i="1" dirty="0">
                <a:solidFill>
                  <a:srgbClr val="C00000"/>
                </a:solidFill>
              </a:rPr>
              <a:t>For my next assignment, I will use a more detailed weekly planner available from the University of Wales (UWTSD, 2019). This will improve my future performance in planning my assignment because…</a:t>
            </a:r>
          </a:p>
        </p:txBody>
      </p:sp>
      <p:sp>
        <p:nvSpPr>
          <p:cNvPr id="6" name="Date Placeholder 5">
            <a:extLst>
              <a:ext uri="{FF2B5EF4-FFF2-40B4-BE49-F238E27FC236}">
                <a16:creationId xmlns:a16="http://schemas.microsoft.com/office/drawing/2014/main" id="{2E6B387C-4C47-6DD9-B36B-7CFE116FE5A1}"/>
              </a:ext>
            </a:extLst>
          </p:cNvPr>
          <p:cNvSpPr>
            <a:spLocks noGrp="1"/>
          </p:cNvSpPr>
          <p:nvPr>
            <p:ph type="dt" sz="half" idx="10"/>
          </p:nvPr>
        </p:nvSpPr>
        <p:spPr/>
        <p:txBody>
          <a:bodyPr/>
          <a:lstStyle/>
          <a:p>
            <a:fld id="{16192447-C6D6-4EB6-BC3E-F7E1001AAAFB}" type="datetime1">
              <a:rPr lang="en-GB" smtClean="0"/>
              <a:t>27/08/2023</a:t>
            </a:fld>
            <a:endParaRPr lang="en-GB"/>
          </a:p>
        </p:txBody>
      </p:sp>
      <p:sp>
        <p:nvSpPr>
          <p:cNvPr id="7" name="Slide Number Placeholder 6">
            <a:extLst>
              <a:ext uri="{FF2B5EF4-FFF2-40B4-BE49-F238E27FC236}">
                <a16:creationId xmlns:a16="http://schemas.microsoft.com/office/drawing/2014/main" id="{ED7909CA-8554-F264-7485-B82471FB833B}"/>
              </a:ext>
            </a:extLst>
          </p:cNvPr>
          <p:cNvSpPr>
            <a:spLocks noGrp="1"/>
          </p:cNvSpPr>
          <p:nvPr>
            <p:ph type="sldNum" sz="quarter" idx="12"/>
          </p:nvPr>
        </p:nvSpPr>
        <p:spPr/>
        <p:txBody>
          <a:bodyPr/>
          <a:lstStyle/>
          <a:p>
            <a:fld id="{4B0A244B-FB7B-46AE-AB42-5C903990FEB8}" type="slidenum">
              <a:rPr lang="en-GB" smtClean="0"/>
              <a:t>15</a:t>
            </a:fld>
            <a:endParaRPr lang="en-GB"/>
          </a:p>
        </p:txBody>
      </p:sp>
    </p:spTree>
    <p:extLst>
      <p:ext uri="{BB962C8B-B14F-4D97-AF65-F5344CB8AC3E}">
        <p14:creationId xmlns:p14="http://schemas.microsoft.com/office/powerpoint/2010/main" val="2669221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0">
          <a:blip r:embed="rId2">
            <a:lum/>
            <a:extLst>
              <a:ext uri="{837473B0-CC2E-450A-ABE3-18F120FF3D39}">
                <a1611:picAttrSrcUrl xmlns:a1611="http://schemas.microsoft.com/office/drawing/2016/11/main" r:id="rId3"/>
              </a:ext>
            </a:extLst>
          </a:blip>
          <a:srcRect/>
          <a:stretch>
            <a:fillRect l="45000" t="-2000" r="-14000" b="7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D1DA4-051C-F70A-FE97-85E883249CCE}"/>
              </a:ext>
            </a:extLst>
          </p:cNvPr>
          <p:cNvSpPr>
            <a:spLocks noGrp="1"/>
          </p:cNvSpPr>
          <p:nvPr>
            <p:ph type="title"/>
          </p:nvPr>
        </p:nvSpPr>
        <p:spPr/>
        <p:txBody>
          <a:bodyPr/>
          <a:lstStyle/>
          <a:p>
            <a:r>
              <a:rPr lang="en-GB" dirty="0"/>
              <a:t>Contents</a:t>
            </a:r>
          </a:p>
        </p:txBody>
      </p:sp>
      <p:sp>
        <p:nvSpPr>
          <p:cNvPr id="3" name="Content Placeholder 2">
            <a:extLst>
              <a:ext uri="{FF2B5EF4-FFF2-40B4-BE49-F238E27FC236}">
                <a16:creationId xmlns:a16="http://schemas.microsoft.com/office/drawing/2014/main" id="{CF2D1C85-831C-2460-2D5F-6E93CD5E1ECC}"/>
              </a:ext>
            </a:extLst>
          </p:cNvPr>
          <p:cNvSpPr>
            <a:spLocks noGrp="1"/>
          </p:cNvSpPr>
          <p:nvPr>
            <p:ph idx="1"/>
          </p:nvPr>
        </p:nvSpPr>
        <p:spPr>
          <a:xfrm>
            <a:off x="609600" y="1417637"/>
            <a:ext cx="10972800" cy="4355201"/>
          </a:xfrm>
        </p:spPr>
        <p:txBody>
          <a:bodyPr anchor="ctr"/>
          <a:lstStyle/>
          <a:p>
            <a:r>
              <a:rPr lang="en-GB" sz="2800" strike="sngStrike" dirty="0"/>
              <a:t>What does reflective and reflective writing mean?</a:t>
            </a:r>
          </a:p>
          <a:p>
            <a:r>
              <a:rPr lang="en-GB" sz="2800" strike="sngStrike" dirty="0"/>
              <a:t>Following a reflective process</a:t>
            </a:r>
          </a:p>
          <a:p>
            <a:pPr>
              <a:buFont typeface="Wingdings" panose="05000000000000000000" pitchFamily="2" charset="2"/>
              <a:buChar char="ü"/>
            </a:pPr>
            <a:r>
              <a:rPr lang="en-GB" sz="2800" dirty="0">
                <a:highlight>
                  <a:srgbClr val="FFFF00"/>
                </a:highlight>
              </a:rPr>
              <a:t>Reflective writing and your academic skills</a:t>
            </a:r>
          </a:p>
          <a:p>
            <a:r>
              <a:rPr lang="en-GB" sz="2800" dirty="0"/>
              <a:t>Planning a reflective assignment</a:t>
            </a:r>
          </a:p>
          <a:p>
            <a:r>
              <a:rPr lang="en-GB" sz="2800" dirty="0"/>
              <a:t>The structure of a reflective essay</a:t>
            </a:r>
          </a:p>
          <a:p>
            <a:r>
              <a:rPr lang="en-GB" sz="2800" dirty="0"/>
              <a:t>Exercises </a:t>
            </a:r>
          </a:p>
          <a:p>
            <a:r>
              <a:rPr lang="en-GB" sz="2800" dirty="0"/>
              <a:t>Feedback form</a:t>
            </a:r>
            <a:endParaRPr lang="en-GB" dirty="0"/>
          </a:p>
        </p:txBody>
      </p:sp>
      <p:sp>
        <p:nvSpPr>
          <p:cNvPr id="4" name="Date Placeholder 3">
            <a:extLst>
              <a:ext uri="{FF2B5EF4-FFF2-40B4-BE49-F238E27FC236}">
                <a16:creationId xmlns:a16="http://schemas.microsoft.com/office/drawing/2014/main" id="{41FE087E-541D-BCB4-389E-CFF8001885BC}"/>
              </a:ext>
            </a:extLst>
          </p:cNvPr>
          <p:cNvSpPr>
            <a:spLocks noGrp="1"/>
          </p:cNvSpPr>
          <p:nvPr>
            <p:ph type="dt" sz="half" idx="10"/>
          </p:nvPr>
        </p:nvSpPr>
        <p:spPr/>
        <p:txBody>
          <a:bodyPr/>
          <a:lstStyle/>
          <a:p>
            <a:pPr>
              <a:defRPr/>
            </a:pPr>
            <a:fld id="{F7B57174-083E-491F-93DB-358A9C8913C8}" type="datetime1">
              <a:rPr lang="en-GB" altLang="en-US" smtClean="0"/>
              <a:pPr>
                <a:defRPr/>
              </a:pPr>
              <a:t>27/08/2023</a:t>
            </a:fld>
            <a:endParaRPr lang="en-GB" altLang="en-US"/>
          </a:p>
        </p:txBody>
      </p:sp>
      <p:sp>
        <p:nvSpPr>
          <p:cNvPr id="5" name="Slide Number Placeholder 4">
            <a:extLst>
              <a:ext uri="{FF2B5EF4-FFF2-40B4-BE49-F238E27FC236}">
                <a16:creationId xmlns:a16="http://schemas.microsoft.com/office/drawing/2014/main" id="{FFDDDEC8-8B1F-7379-2A27-59D9D8E6F79A}"/>
              </a:ext>
            </a:extLst>
          </p:cNvPr>
          <p:cNvSpPr>
            <a:spLocks noGrp="1"/>
          </p:cNvSpPr>
          <p:nvPr>
            <p:ph type="sldNum" sz="quarter" idx="12"/>
          </p:nvPr>
        </p:nvSpPr>
        <p:spPr/>
        <p:txBody>
          <a:bodyPr/>
          <a:lstStyle/>
          <a:p>
            <a:pPr>
              <a:defRPr/>
            </a:pPr>
            <a:fld id="{D877A6A5-6012-44B4-BB8C-8F0C2DD36FCE}" type="slidenum">
              <a:rPr lang="en-GB" altLang="en-US" smtClean="0"/>
              <a:pPr>
                <a:defRPr/>
              </a:pPr>
              <a:t>16</a:t>
            </a:fld>
            <a:endParaRPr lang="en-GB" altLang="en-US"/>
          </a:p>
        </p:txBody>
      </p:sp>
    </p:spTree>
    <p:extLst>
      <p:ext uri="{BB962C8B-B14F-4D97-AF65-F5344CB8AC3E}">
        <p14:creationId xmlns:p14="http://schemas.microsoft.com/office/powerpoint/2010/main" val="30030787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9045D-E6F4-4C25-A6F6-A7CB29B83115}"/>
              </a:ext>
            </a:extLst>
          </p:cNvPr>
          <p:cNvSpPr>
            <a:spLocks noGrp="1"/>
          </p:cNvSpPr>
          <p:nvPr>
            <p:ph type="title"/>
          </p:nvPr>
        </p:nvSpPr>
        <p:spPr/>
        <p:txBody>
          <a:bodyPr>
            <a:normAutofit fontScale="90000"/>
          </a:bodyPr>
          <a:lstStyle/>
          <a:p>
            <a:pPr algn="ctr"/>
            <a:r>
              <a:rPr lang="en-GB" sz="4000" dirty="0"/>
              <a:t>What academic skills are you developing in a reflective assignment?</a:t>
            </a:r>
          </a:p>
        </p:txBody>
      </p:sp>
      <p:graphicFrame>
        <p:nvGraphicFramePr>
          <p:cNvPr id="4" name="Diagram 3">
            <a:extLst>
              <a:ext uri="{FF2B5EF4-FFF2-40B4-BE49-F238E27FC236}">
                <a16:creationId xmlns:a16="http://schemas.microsoft.com/office/drawing/2014/main" id="{DCDF5A1A-0316-FC35-F70B-565012B6F64F}"/>
              </a:ext>
            </a:extLst>
          </p:cNvPr>
          <p:cNvGraphicFramePr/>
          <p:nvPr>
            <p:extLst>
              <p:ext uri="{D42A27DB-BD31-4B8C-83A1-F6EECF244321}">
                <p14:modId xmlns:p14="http://schemas.microsoft.com/office/powerpoint/2010/main" val="1083458494"/>
              </p:ext>
            </p:extLst>
          </p:nvPr>
        </p:nvGraphicFramePr>
        <p:xfrm>
          <a:off x="601210" y="1417638"/>
          <a:ext cx="10972800" cy="44347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Date Placeholder 8">
            <a:extLst>
              <a:ext uri="{FF2B5EF4-FFF2-40B4-BE49-F238E27FC236}">
                <a16:creationId xmlns:a16="http://schemas.microsoft.com/office/drawing/2014/main" id="{A0AD13B6-287F-4E16-4C3E-3F27F01D3FF2}"/>
              </a:ext>
            </a:extLst>
          </p:cNvPr>
          <p:cNvSpPr>
            <a:spLocks noGrp="1"/>
          </p:cNvSpPr>
          <p:nvPr>
            <p:ph type="dt" sz="half" idx="10"/>
          </p:nvPr>
        </p:nvSpPr>
        <p:spPr/>
        <p:txBody>
          <a:bodyPr/>
          <a:lstStyle/>
          <a:p>
            <a:fld id="{6A2BA822-4627-4C97-96D0-20F54140D016}" type="datetime1">
              <a:rPr lang="en-GB" smtClean="0"/>
              <a:t>27/08/2023</a:t>
            </a:fld>
            <a:endParaRPr lang="en-GB"/>
          </a:p>
        </p:txBody>
      </p:sp>
      <p:sp>
        <p:nvSpPr>
          <p:cNvPr id="10" name="Slide Number Placeholder 9">
            <a:extLst>
              <a:ext uri="{FF2B5EF4-FFF2-40B4-BE49-F238E27FC236}">
                <a16:creationId xmlns:a16="http://schemas.microsoft.com/office/drawing/2014/main" id="{9DB96BF9-397B-785C-A660-E5BA7C006F28}"/>
              </a:ext>
            </a:extLst>
          </p:cNvPr>
          <p:cNvSpPr>
            <a:spLocks noGrp="1"/>
          </p:cNvSpPr>
          <p:nvPr>
            <p:ph type="sldNum" sz="quarter" idx="12"/>
          </p:nvPr>
        </p:nvSpPr>
        <p:spPr/>
        <p:txBody>
          <a:bodyPr/>
          <a:lstStyle/>
          <a:p>
            <a:fld id="{4B0A244B-FB7B-46AE-AB42-5C903990FEB8}" type="slidenum">
              <a:rPr lang="en-GB" smtClean="0"/>
              <a:t>17</a:t>
            </a:fld>
            <a:endParaRPr lang="en-GB"/>
          </a:p>
        </p:txBody>
      </p:sp>
    </p:spTree>
    <p:extLst>
      <p:ext uri="{BB962C8B-B14F-4D97-AF65-F5344CB8AC3E}">
        <p14:creationId xmlns:p14="http://schemas.microsoft.com/office/powerpoint/2010/main" val="24761458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0">
          <a:blip r:embed="rId2">
            <a:lum/>
            <a:extLst>
              <a:ext uri="{837473B0-CC2E-450A-ABE3-18F120FF3D39}">
                <a1611:picAttrSrcUrl xmlns:a1611="http://schemas.microsoft.com/office/drawing/2016/11/main" r:id="rId3"/>
              </a:ext>
            </a:extLst>
          </a:blip>
          <a:srcRect/>
          <a:stretch>
            <a:fillRect l="45000" t="-2000" r="-14000" b="7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D1DA4-051C-F70A-FE97-85E883249CCE}"/>
              </a:ext>
            </a:extLst>
          </p:cNvPr>
          <p:cNvSpPr>
            <a:spLocks noGrp="1"/>
          </p:cNvSpPr>
          <p:nvPr>
            <p:ph type="title"/>
          </p:nvPr>
        </p:nvSpPr>
        <p:spPr/>
        <p:txBody>
          <a:bodyPr/>
          <a:lstStyle/>
          <a:p>
            <a:r>
              <a:rPr lang="en-GB" dirty="0"/>
              <a:t>Contents</a:t>
            </a:r>
          </a:p>
        </p:txBody>
      </p:sp>
      <p:sp>
        <p:nvSpPr>
          <p:cNvPr id="3" name="Content Placeholder 2">
            <a:extLst>
              <a:ext uri="{FF2B5EF4-FFF2-40B4-BE49-F238E27FC236}">
                <a16:creationId xmlns:a16="http://schemas.microsoft.com/office/drawing/2014/main" id="{CF2D1C85-831C-2460-2D5F-6E93CD5E1ECC}"/>
              </a:ext>
            </a:extLst>
          </p:cNvPr>
          <p:cNvSpPr>
            <a:spLocks noGrp="1"/>
          </p:cNvSpPr>
          <p:nvPr>
            <p:ph idx="1"/>
          </p:nvPr>
        </p:nvSpPr>
        <p:spPr>
          <a:xfrm>
            <a:off x="609600" y="1417637"/>
            <a:ext cx="10972800" cy="4355201"/>
          </a:xfrm>
        </p:spPr>
        <p:txBody>
          <a:bodyPr anchor="ctr"/>
          <a:lstStyle/>
          <a:p>
            <a:r>
              <a:rPr lang="en-GB" sz="2800" strike="sngStrike" dirty="0"/>
              <a:t>What does reflective and reflective writing mean?</a:t>
            </a:r>
          </a:p>
          <a:p>
            <a:r>
              <a:rPr lang="en-GB" sz="2800" strike="sngStrike" dirty="0"/>
              <a:t>Following a reflective process</a:t>
            </a:r>
          </a:p>
          <a:p>
            <a:r>
              <a:rPr lang="en-GB" sz="2800" strike="sngStrike" dirty="0"/>
              <a:t>Reflective writing and your academic skills</a:t>
            </a:r>
          </a:p>
          <a:p>
            <a:pPr>
              <a:buFont typeface="Wingdings" panose="05000000000000000000" pitchFamily="2" charset="2"/>
              <a:buChar char="ü"/>
            </a:pPr>
            <a:r>
              <a:rPr lang="en-GB" sz="2800" dirty="0">
                <a:highlight>
                  <a:srgbClr val="FFFF00"/>
                </a:highlight>
              </a:rPr>
              <a:t>Planning a reflective assignment</a:t>
            </a:r>
          </a:p>
          <a:p>
            <a:r>
              <a:rPr lang="en-GB" sz="2800" dirty="0"/>
              <a:t>The structure of a reflective essay</a:t>
            </a:r>
          </a:p>
          <a:p>
            <a:r>
              <a:rPr lang="en-GB" sz="2800" dirty="0"/>
              <a:t>Exercises </a:t>
            </a:r>
          </a:p>
          <a:p>
            <a:r>
              <a:rPr lang="en-GB" sz="2800" dirty="0"/>
              <a:t>Feedback form</a:t>
            </a:r>
            <a:endParaRPr lang="en-GB" dirty="0"/>
          </a:p>
        </p:txBody>
      </p:sp>
      <p:sp>
        <p:nvSpPr>
          <p:cNvPr id="4" name="Date Placeholder 3">
            <a:extLst>
              <a:ext uri="{FF2B5EF4-FFF2-40B4-BE49-F238E27FC236}">
                <a16:creationId xmlns:a16="http://schemas.microsoft.com/office/drawing/2014/main" id="{41FE087E-541D-BCB4-389E-CFF8001885BC}"/>
              </a:ext>
            </a:extLst>
          </p:cNvPr>
          <p:cNvSpPr>
            <a:spLocks noGrp="1"/>
          </p:cNvSpPr>
          <p:nvPr>
            <p:ph type="dt" sz="half" idx="10"/>
          </p:nvPr>
        </p:nvSpPr>
        <p:spPr/>
        <p:txBody>
          <a:bodyPr/>
          <a:lstStyle/>
          <a:p>
            <a:pPr>
              <a:defRPr/>
            </a:pPr>
            <a:fld id="{F7B57174-083E-491F-93DB-358A9C8913C8}" type="datetime1">
              <a:rPr lang="en-GB" altLang="en-US" smtClean="0"/>
              <a:pPr>
                <a:defRPr/>
              </a:pPr>
              <a:t>27/08/2023</a:t>
            </a:fld>
            <a:endParaRPr lang="en-GB" altLang="en-US"/>
          </a:p>
        </p:txBody>
      </p:sp>
      <p:sp>
        <p:nvSpPr>
          <p:cNvPr id="5" name="Slide Number Placeholder 4">
            <a:extLst>
              <a:ext uri="{FF2B5EF4-FFF2-40B4-BE49-F238E27FC236}">
                <a16:creationId xmlns:a16="http://schemas.microsoft.com/office/drawing/2014/main" id="{FFDDDEC8-8B1F-7379-2A27-59D9D8E6F79A}"/>
              </a:ext>
            </a:extLst>
          </p:cNvPr>
          <p:cNvSpPr>
            <a:spLocks noGrp="1"/>
          </p:cNvSpPr>
          <p:nvPr>
            <p:ph type="sldNum" sz="quarter" idx="12"/>
          </p:nvPr>
        </p:nvSpPr>
        <p:spPr/>
        <p:txBody>
          <a:bodyPr/>
          <a:lstStyle/>
          <a:p>
            <a:pPr>
              <a:defRPr/>
            </a:pPr>
            <a:fld id="{D877A6A5-6012-44B4-BB8C-8F0C2DD36FCE}" type="slidenum">
              <a:rPr lang="en-GB" altLang="en-US" smtClean="0"/>
              <a:pPr>
                <a:defRPr/>
              </a:pPr>
              <a:t>18</a:t>
            </a:fld>
            <a:endParaRPr lang="en-GB" altLang="en-US"/>
          </a:p>
        </p:txBody>
      </p:sp>
    </p:spTree>
    <p:extLst>
      <p:ext uri="{BB962C8B-B14F-4D97-AF65-F5344CB8AC3E}">
        <p14:creationId xmlns:p14="http://schemas.microsoft.com/office/powerpoint/2010/main" val="12047509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9469BE-90E6-DDBF-F443-E1BEF1D1DDAC}"/>
              </a:ext>
            </a:extLst>
          </p:cNvPr>
          <p:cNvSpPr>
            <a:spLocks noGrp="1"/>
          </p:cNvSpPr>
          <p:nvPr>
            <p:ph type="title"/>
          </p:nvPr>
        </p:nvSpPr>
        <p:spPr/>
        <p:txBody>
          <a:bodyPr/>
          <a:lstStyle/>
          <a:p>
            <a:r>
              <a:rPr lang="en-GB" dirty="0"/>
              <a:t>Planning your reflective assignment</a:t>
            </a:r>
          </a:p>
        </p:txBody>
      </p:sp>
      <p:sp>
        <p:nvSpPr>
          <p:cNvPr id="3" name="Content Placeholder 2">
            <a:extLst>
              <a:ext uri="{FF2B5EF4-FFF2-40B4-BE49-F238E27FC236}">
                <a16:creationId xmlns:a16="http://schemas.microsoft.com/office/drawing/2014/main" id="{535BF2B8-5A17-A292-32B0-94A2455EB823}"/>
              </a:ext>
            </a:extLst>
          </p:cNvPr>
          <p:cNvSpPr>
            <a:spLocks noGrp="1"/>
          </p:cNvSpPr>
          <p:nvPr>
            <p:ph idx="1"/>
          </p:nvPr>
        </p:nvSpPr>
        <p:spPr>
          <a:xfrm>
            <a:off x="838200" y="1825625"/>
            <a:ext cx="9077587" cy="4351338"/>
          </a:xfrm>
        </p:spPr>
        <p:txBody>
          <a:bodyPr/>
          <a:lstStyle/>
          <a:p>
            <a:r>
              <a:rPr lang="en-GB" sz="2400" dirty="0"/>
              <a:t>Be prepared:</a:t>
            </a:r>
          </a:p>
          <a:p>
            <a:pPr lvl="1"/>
            <a:r>
              <a:rPr lang="en-GB" sz="2400" dirty="0"/>
              <a:t>Check your assignment brief on the module’s Moodle page.</a:t>
            </a:r>
          </a:p>
          <a:p>
            <a:pPr lvl="1"/>
            <a:r>
              <a:rPr lang="en-GB" sz="2400" dirty="0"/>
              <a:t>After the experience, make notes as soon as possible.</a:t>
            </a:r>
          </a:p>
          <a:p>
            <a:pPr lvl="1"/>
            <a:r>
              <a:rPr lang="en-GB" sz="2400" dirty="0"/>
              <a:t>Keep a regular log (diary) entry if you are reflecting about an extended period.</a:t>
            </a:r>
          </a:p>
          <a:p>
            <a:pPr lvl="1"/>
            <a:r>
              <a:rPr lang="en-GB" sz="2400" dirty="0"/>
              <a:t>Think about theories/ideas that could help you.</a:t>
            </a:r>
          </a:p>
          <a:p>
            <a:pPr lvl="1"/>
            <a:r>
              <a:rPr lang="en-GB" sz="2400" dirty="0"/>
              <a:t>Think about </a:t>
            </a:r>
            <a:r>
              <a:rPr lang="en-GB" sz="2400" b="1" dirty="0">
                <a:highlight>
                  <a:srgbClr val="00FFFF"/>
                </a:highlight>
              </a:rPr>
              <a:t>cause</a:t>
            </a:r>
            <a:r>
              <a:rPr lang="en-GB" sz="2400" dirty="0">
                <a:highlight>
                  <a:srgbClr val="00FFFF"/>
                </a:highlight>
              </a:rPr>
              <a:t> </a:t>
            </a:r>
            <a:r>
              <a:rPr lang="en-GB" sz="2400" dirty="0"/>
              <a:t>and </a:t>
            </a:r>
            <a:r>
              <a:rPr lang="en-GB" sz="2400" b="1" dirty="0">
                <a:highlight>
                  <a:srgbClr val="808000"/>
                </a:highlight>
              </a:rPr>
              <a:t>effect</a:t>
            </a:r>
            <a:r>
              <a:rPr lang="en-GB" sz="2400" dirty="0"/>
              <a:t> relations.</a:t>
            </a:r>
          </a:p>
          <a:p>
            <a:pPr lvl="2"/>
            <a:r>
              <a:rPr lang="en-GB" dirty="0"/>
              <a:t>“</a:t>
            </a:r>
            <a:r>
              <a:rPr lang="en-GB" i="1" dirty="0">
                <a:highlight>
                  <a:srgbClr val="00FFFF"/>
                </a:highlight>
              </a:rPr>
              <a:t>The task was not explained well</a:t>
            </a:r>
            <a:r>
              <a:rPr lang="en-GB" i="1" dirty="0"/>
              <a:t>, </a:t>
            </a:r>
            <a:r>
              <a:rPr lang="en-GB" i="1" dirty="0">
                <a:highlight>
                  <a:srgbClr val="808000"/>
                </a:highlight>
              </a:rPr>
              <a:t>so our team became frustrated because they were not prepared.</a:t>
            </a:r>
            <a:r>
              <a:rPr lang="en-GB" i="1" dirty="0"/>
              <a:t>” </a:t>
            </a:r>
          </a:p>
          <a:p>
            <a:endParaRPr lang="en-GB" dirty="0"/>
          </a:p>
          <a:p>
            <a:pPr marL="0" indent="0">
              <a:buNone/>
            </a:pPr>
            <a:endParaRPr lang="en-GB" dirty="0"/>
          </a:p>
          <a:p>
            <a:endParaRPr lang="en-GB" dirty="0"/>
          </a:p>
        </p:txBody>
      </p:sp>
      <p:sp>
        <p:nvSpPr>
          <p:cNvPr id="5" name="Star: 7 Points 4">
            <a:extLst>
              <a:ext uri="{FF2B5EF4-FFF2-40B4-BE49-F238E27FC236}">
                <a16:creationId xmlns:a16="http://schemas.microsoft.com/office/drawing/2014/main" id="{26423DD5-F766-2DA4-B3ED-4ABE46067025}"/>
              </a:ext>
            </a:extLst>
          </p:cNvPr>
          <p:cNvSpPr/>
          <p:nvPr/>
        </p:nvSpPr>
        <p:spPr>
          <a:xfrm>
            <a:off x="9269836" y="3213777"/>
            <a:ext cx="2516696" cy="1575033"/>
          </a:xfrm>
          <a:prstGeom prst="star7">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Why?</a:t>
            </a:r>
          </a:p>
        </p:txBody>
      </p:sp>
      <p:sp>
        <p:nvSpPr>
          <p:cNvPr id="9" name="Date Placeholder 8">
            <a:extLst>
              <a:ext uri="{FF2B5EF4-FFF2-40B4-BE49-F238E27FC236}">
                <a16:creationId xmlns:a16="http://schemas.microsoft.com/office/drawing/2014/main" id="{27A4CB5A-7CEE-816D-C6CB-6747EB0B47FE}"/>
              </a:ext>
            </a:extLst>
          </p:cNvPr>
          <p:cNvSpPr>
            <a:spLocks noGrp="1"/>
          </p:cNvSpPr>
          <p:nvPr>
            <p:ph type="dt" sz="half" idx="10"/>
          </p:nvPr>
        </p:nvSpPr>
        <p:spPr/>
        <p:txBody>
          <a:bodyPr/>
          <a:lstStyle/>
          <a:p>
            <a:fld id="{36A70E1A-6CC0-4A16-8AC4-70794E728AEA}" type="datetime1">
              <a:rPr lang="en-GB" smtClean="0"/>
              <a:t>27/08/2023</a:t>
            </a:fld>
            <a:endParaRPr lang="en-GB" dirty="0"/>
          </a:p>
        </p:txBody>
      </p:sp>
      <p:sp>
        <p:nvSpPr>
          <p:cNvPr id="10" name="Slide Number Placeholder 9">
            <a:extLst>
              <a:ext uri="{FF2B5EF4-FFF2-40B4-BE49-F238E27FC236}">
                <a16:creationId xmlns:a16="http://schemas.microsoft.com/office/drawing/2014/main" id="{34E1187E-669C-06F9-7051-B12667F41AB2}"/>
              </a:ext>
            </a:extLst>
          </p:cNvPr>
          <p:cNvSpPr>
            <a:spLocks noGrp="1"/>
          </p:cNvSpPr>
          <p:nvPr>
            <p:ph type="sldNum" sz="quarter" idx="12"/>
          </p:nvPr>
        </p:nvSpPr>
        <p:spPr/>
        <p:txBody>
          <a:bodyPr/>
          <a:lstStyle/>
          <a:p>
            <a:fld id="{4B0A244B-FB7B-46AE-AB42-5C903990FEB8}" type="slidenum">
              <a:rPr lang="en-GB" smtClean="0"/>
              <a:t>19</a:t>
            </a:fld>
            <a:endParaRPr lang="en-GB"/>
          </a:p>
        </p:txBody>
      </p:sp>
    </p:spTree>
    <p:extLst>
      <p:ext uri="{BB962C8B-B14F-4D97-AF65-F5344CB8AC3E}">
        <p14:creationId xmlns:p14="http://schemas.microsoft.com/office/powerpoint/2010/main" val="23996435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97C9E-AF12-59D7-93BE-3ED9EE2471DC}"/>
              </a:ext>
            </a:extLst>
          </p:cNvPr>
          <p:cNvSpPr>
            <a:spLocks noGrp="1"/>
          </p:cNvSpPr>
          <p:nvPr>
            <p:ph type="title"/>
          </p:nvPr>
        </p:nvSpPr>
        <p:spPr/>
        <p:txBody>
          <a:bodyPr/>
          <a:lstStyle/>
          <a:p>
            <a:r>
              <a:rPr lang="en-GB" dirty="0"/>
              <a:t>Planning your reflective assignment</a:t>
            </a:r>
          </a:p>
        </p:txBody>
      </p:sp>
      <p:sp>
        <p:nvSpPr>
          <p:cNvPr id="3" name="Content Placeholder 2">
            <a:extLst>
              <a:ext uri="{FF2B5EF4-FFF2-40B4-BE49-F238E27FC236}">
                <a16:creationId xmlns:a16="http://schemas.microsoft.com/office/drawing/2014/main" id="{160EAB62-4A16-ECD6-F46F-6196FE073571}"/>
              </a:ext>
            </a:extLst>
          </p:cNvPr>
          <p:cNvSpPr>
            <a:spLocks noGrp="1"/>
          </p:cNvSpPr>
          <p:nvPr>
            <p:ph idx="1"/>
          </p:nvPr>
        </p:nvSpPr>
        <p:spPr>
          <a:xfrm>
            <a:off x="680557" y="1825625"/>
            <a:ext cx="10830886" cy="4228666"/>
          </a:xfrm>
        </p:spPr>
        <p:txBody>
          <a:bodyPr anchor="t">
            <a:normAutofit/>
          </a:bodyPr>
          <a:lstStyle/>
          <a:p>
            <a:r>
              <a:rPr lang="en-GB" sz="2400" dirty="0"/>
              <a:t>A reflective assignment is a personal account, but it is still a formal academic assignment.</a:t>
            </a:r>
          </a:p>
        </p:txBody>
      </p:sp>
      <p:graphicFrame>
        <p:nvGraphicFramePr>
          <p:cNvPr id="5" name="Diagram 4">
            <a:extLst>
              <a:ext uri="{FF2B5EF4-FFF2-40B4-BE49-F238E27FC236}">
                <a16:creationId xmlns:a16="http://schemas.microsoft.com/office/drawing/2014/main" id="{EBE39AA0-2774-ED91-0C5D-DD5A570C907E}"/>
              </a:ext>
            </a:extLst>
          </p:cNvPr>
          <p:cNvGraphicFramePr/>
          <p:nvPr>
            <p:extLst>
              <p:ext uri="{D42A27DB-BD31-4B8C-83A1-F6EECF244321}">
                <p14:modId xmlns:p14="http://schemas.microsoft.com/office/powerpoint/2010/main" val="1194150459"/>
              </p:ext>
            </p:extLst>
          </p:nvPr>
        </p:nvGraphicFramePr>
        <p:xfrm>
          <a:off x="75500" y="2356510"/>
          <a:ext cx="12046591" cy="36054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Date Placeholder 7">
            <a:extLst>
              <a:ext uri="{FF2B5EF4-FFF2-40B4-BE49-F238E27FC236}">
                <a16:creationId xmlns:a16="http://schemas.microsoft.com/office/drawing/2014/main" id="{7CA9E6BD-02A1-1DFD-965B-FF22399E2724}"/>
              </a:ext>
            </a:extLst>
          </p:cNvPr>
          <p:cNvSpPr>
            <a:spLocks noGrp="1"/>
          </p:cNvSpPr>
          <p:nvPr>
            <p:ph type="dt" sz="half" idx="10"/>
          </p:nvPr>
        </p:nvSpPr>
        <p:spPr/>
        <p:txBody>
          <a:bodyPr/>
          <a:lstStyle/>
          <a:p>
            <a:fld id="{5C223C69-873D-4C1A-A1F4-DA0D776B1939}" type="datetime1">
              <a:rPr lang="en-GB" smtClean="0"/>
              <a:t>27/08/2023</a:t>
            </a:fld>
            <a:endParaRPr lang="en-GB"/>
          </a:p>
        </p:txBody>
      </p:sp>
      <p:sp>
        <p:nvSpPr>
          <p:cNvPr id="9" name="Slide Number Placeholder 8">
            <a:extLst>
              <a:ext uri="{FF2B5EF4-FFF2-40B4-BE49-F238E27FC236}">
                <a16:creationId xmlns:a16="http://schemas.microsoft.com/office/drawing/2014/main" id="{CA834D62-26EE-93CC-6670-1036F9ECE7AA}"/>
              </a:ext>
            </a:extLst>
          </p:cNvPr>
          <p:cNvSpPr>
            <a:spLocks noGrp="1"/>
          </p:cNvSpPr>
          <p:nvPr>
            <p:ph type="sldNum" sz="quarter" idx="12"/>
          </p:nvPr>
        </p:nvSpPr>
        <p:spPr/>
        <p:txBody>
          <a:bodyPr/>
          <a:lstStyle/>
          <a:p>
            <a:fld id="{4B0A244B-FB7B-46AE-AB42-5C903990FEB8}" type="slidenum">
              <a:rPr lang="en-GB" smtClean="0"/>
              <a:t>20</a:t>
            </a:fld>
            <a:endParaRPr lang="en-GB"/>
          </a:p>
        </p:txBody>
      </p:sp>
    </p:spTree>
    <p:extLst>
      <p:ext uri="{BB962C8B-B14F-4D97-AF65-F5344CB8AC3E}">
        <p14:creationId xmlns:p14="http://schemas.microsoft.com/office/powerpoint/2010/main" val="20667197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97C9E-AF12-59D7-93BE-3ED9EE2471DC}"/>
              </a:ext>
            </a:extLst>
          </p:cNvPr>
          <p:cNvSpPr>
            <a:spLocks noGrp="1"/>
          </p:cNvSpPr>
          <p:nvPr>
            <p:ph type="title"/>
          </p:nvPr>
        </p:nvSpPr>
        <p:spPr/>
        <p:txBody>
          <a:bodyPr/>
          <a:lstStyle/>
          <a:p>
            <a:r>
              <a:rPr lang="en-GB" dirty="0"/>
              <a:t>Planning your reflective assignment</a:t>
            </a:r>
          </a:p>
        </p:txBody>
      </p:sp>
      <p:sp>
        <p:nvSpPr>
          <p:cNvPr id="3" name="Content Placeholder 2">
            <a:extLst>
              <a:ext uri="{FF2B5EF4-FFF2-40B4-BE49-F238E27FC236}">
                <a16:creationId xmlns:a16="http://schemas.microsoft.com/office/drawing/2014/main" id="{160EAB62-4A16-ECD6-F46F-6196FE073571}"/>
              </a:ext>
            </a:extLst>
          </p:cNvPr>
          <p:cNvSpPr>
            <a:spLocks noGrp="1"/>
          </p:cNvSpPr>
          <p:nvPr>
            <p:ph idx="1"/>
          </p:nvPr>
        </p:nvSpPr>
        <p:spPr>
          <a:xfrm>
            <a:off x="680556" y="1825624"/>
            <a:ext cx="10830886" cy="802073"/>
          </a:xfrm>
        </p:spPr>
        <p:txBody>
          <a:bodyPr anchor="t">
            <a:normAutofit lnSpcReduction="10000"/>
          </a:bodyPr>
          <a:lstStyle/>
          <a:p>
            <a:r>
              <a:rPr lang="en-GB" sz="2400" dirty="0"/>
              <a:t>A reflective assignment is a personal account, but it is still a formal academic assignment.</a:t>
            </a:r>
          </a:p>
        </p:txBody>
      </p:sp>
      <p:graphicFrame>
        <p:nvGraphicFramePr>
          <p:cNvPr id="5" name="Diagram 4">
            <a:extLst>
              <a:ext uri="{FF2B5EF4-FFF2-40B4-BE49-F238E27FC236}">
                <a16:creationId xmlns:a16="http://schemas.microsoft.com/office/drawing/2014/main" id="{EBE39AA0-2774-ED91-0C5D-DD5A570C907E}"/>
              </a:ext>
            </a:extLst>
          </p:cNvPr>
          <p:cNvGraphicFramePr/>
          <p:nvPr>
            <p:extLst>
              <p:ext uri="{D42A27DB-BD31-4B8C-83A1-F6EECF244321}">
                <p14:modId xmlns:p14="http://schemas.microsoft.com/office/powerpoint/2010/main" val="1119489667"/>
              </p:ext>
            </p:extLst>
          </p:nvPr>
        </p:nvGraphicFramePr>
        <p:xfrm>
          <a:off x="759377" y="2296761"/>
          <a:ext cx="10673243" cy="3436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Date Placeholder 7">
            <a:extLst>
              <a:ext uri="{FF2B5EF4-FFF2-40B4-BE49-F238E27FC236}">
                <a16:creationId xmlns:a16="http://schemas.microsoft.com/office/drawing/2014/main" id="{965D8B82-68DD-2C23-5FF0-B1838B0D2E51}"/>
              </a:ext>
            </a:extLst>
          </p:cNvPr>
          <p:cNvSpPr>
            <a:spLocks noGrp="1"/>
          </p:cNvSpPr>
          <p:nvPr>
            <p:ph type="dt" sz="half" idx="10"/>
          </p:nvPr>
        </p:nvSpPr>
        <p:spPr/>
        <p:txBody>
          <a:bodyPr/>
          <a:lstStyle/>
          <a:p>
            <a:fld id="{D967D1C5-D6FF-4E50-92D0-66420C8A5D24}" type="datetime1">
              <a:rPr lang="en-GB" smtClean="0"/>
              <a:t>27/08/2023</a:t>
            </a:fld>
            <a:endParaRPr lang="en-GB"/>
          </a:p>
        </p:txBody>
      </p:sp>
      <p:sp>
        <p:nvSpPr>
          <p:cNvPr id="9" name="Slide Number Placeholder 8">
            <a:extLst>
              <a:ext uri="{FF2B5EF4-FFF2-40B4-BE49-F238E27FC236}">
                <a16:creationId xmlns:a16="http://schemas.microsoft.com/office/drawing/2014/main" id="{95048FC3-AACF-19F2-3AA0-B1F9E9192236}"/>
              </a:ext>
            </a:extLst>
          </p:cNvPr>
          <p:cNvSpPr>
            <a:spLocks noGrp="1"/>
          </p:cNvSpPr>
          <p:nvPr>
            <p:ph type="sldNum" sz="quarter" idx="12"/>
          </p:nvPr>
        </p:nvSpPr>
        <p:spPr/>
        <p:txBody>
          <a:bodyPr/>
          <a:lstStyle/>
          <a:p>
            <a:fld id="{4B0A244B-FB7B-46AE-AB42-5C903990FEB8}" type="slidenum">
              <a:rPr lang="en-GB" smtClean="0"/>
              <a:t>21</a:t>
            </a:fld>
            <a:endParaRPr lang="en-GB"/>
          </a:p>
        </p:txBody>
      </p:sp>
    </p:spTree>
    <p:extLst>
      <p:ext uri="{BB962C8B-B14F-4D97-AF65-F5344CB8AC3E}">
        <p14:creationId xmlns:p14="http://schemas.microsoft.com/office/powerpoint/2010/main" val="34423116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97C9E-AF12-59D7-93BE-3ED9EE2471DC}"/>
              </a:ext>
            </a:extLst>
          </p:cNvPr>
          <p:cNvSpPr>
            <a:spLocks noGrp="1"/>
          </p:cNvSpPr>
          <p:nvPr>
            <p:ph type="title"/>
          </p:nvPr>
        </p:nvSpPr>
        <p:spPr/>
        <p:txBody>
          <a:bodyPr/>
          <a:lstStyle/>
          <a:p>
            <a:r>
              <a:rPr lang="en-GB" dirty="0"/>
              <a:t>Planning your reflective assignment</a:t>
            </a:r>
          </a:p>
        </p:txBody>
      </p:sp>
      <p:sp>
        <p:nvSpPr>
          <p:cNvPr id="3" name="Content Placeholder 2">
            <a:extLst>
              <a:ext uri="{FF2B5EF4-FFF2-40B4-BE49-F238E27FC236}">
                <a16:creationId xmlns:a16="http://schemas.microsoft.com/office/drawing/2014/main" id="{160EAB62-4A16-ECD6-F46F-6196FE073571}"/>
              </a:ext>
            </a:extLst>
          </p:cNvPr>
          <p:cNvSpPr>
            <a:spLocks noGrp="1"/>
          </p:cNvSpPr>
          <p:nvPr>
            <p:ph idx="1"/>
          </p:nvPr>
        </p:nvSpPr>
        <p:spPr>
          <a:xfrm>
            <a:off x="680556" y="1825624"/>
            <a:ext cx="10830886" cy="3434273"/>
          </a:xfrm>
        </p:spPr>
        <p:txBody>
          <a:bodyPr anchor="ctr">
            <a:normAutofit/>
          </a:bodyPr>
          <a:lstStyle/>
          <a:p>
            <a:r>
              <a:rPr lang="en-GB" sz="2800" dirty="0"/>
              <a:t>A reflective assignment is a personal account, but it is still a formal academic assignment.</a:t>
            </a:r>
          </a:p>
          <a:p>
            <a:endParaRPr lang="en-GB" sz="2800" dirty="0"/>
          </a:p>
          <a:p>
            <a:r>
              <a:rPr kumimoji="0" lang="en-GB" sz="2800" b="0" i="0" u="none" strike="noStrike" kern="1200" cap="none" spc="0" normalizeH="0" baseline="0" noProof="0" dirty="0">
                <a:ln>
                  <a:noFill/>
                </a:ln>
                <a:solidFill>
                  <a:prstClr val="black"/>
                </a:solidFill>
                <a:effectLst/>
                <a:uLnTx/>
                <a:uFillTx/>
                <a:latin typeface="Myriad Pro"/>
                <a:ea typeface="+mn-ea"/>
                <a:cs typeface="+mn-cs"/>
              </a:rPr>
              <a:t>It is a personal account of an experience so you can (and should) write in the </a:t>
            </a:r>
            <a:r>
              <a:rPr kumimoji="0" lang="en-GB" sz="2800" b="1" i="0" u="none" strike="noStrike" kern="1200" cap="none" spc="0" normalizeH="0" baseline="0" noProof="0" dirty="0">
                <a:ln>
                  <a:noFill/>
                </a:ln>
                <a:solidFill>
                  <a:srgbClr val="C00000"/>
                </a:solidFill>
                <a:effectLst/>
                <a:uLnTx/>
                <a:uFillTx/>
                <a:latin typeface="Myriad Pro"/>
                <a:ea typeface="+mn-ea"/>
                <a:cs typeface="+mn-cs"/>
              </a:rPr>
              <a:t>first person</a:t>
            </a:r>
            <a:r>
              <a:rPr kumimoji="0" lang="en-GB" sz="2800" b="0" i="0" u="none" strike="noStrike" kern="1200" cap="none" spc="0" normalizeH="0" baseline="0" noProof="0" dirty="0">
                <a:ln>
                  <a:noFill/>
                </a:ln>
                <a:solidFill>
                  <a:prstClr val="black"/>
                </a:solidFill>
                <a:effectLst/>
                <a:uLnTx/>
                <a:uFillTx/>
                <a:latin typeface="Myriad Pro"/>
                <a:ea typeface="+mn-ea"/>
                <a:cs typeface="+mn-cs"/>
              </a:rPr>
              <a:t> (I, we)</a:t>
            </a:r>
          </a:p>
        </p:txBody>
      </p:sp>
      <p:sp>
        <p:nvSpPr>
          <p:cNvPr id="8" name="Date Placeholder 7">
            <a:extLst>
              <a:ext uri="{FF2B5EF4-FFF2-40B4-BE49-F238E27FC236}">
                <a16:creationId xmlns:a16="http://schemas.microsoft.com/office/drawing/2014/main" id="{965D8B82-68DD-2C23-5FF0-B1838B0D2E51}"/>
              </a:ext>
            </a:extLst>
          </p:cNvPr>
          <p:cNvSpPr>
            <a:spLocks noGrp="1"/>
          </p:cNvSpPr>
          <p:nvPr>
            <p:ph type="dt" sz="half" idx="10"/>
          </p:nvPr>
        </p:nvSpPr>
        <p:spPr/>
        <p:txBody>
          <a:bodyPr/>
          <a:lstStyle/>
          <a:p>
            <a:fld id="{D967D1C5-D6FF-4E50-92D0-66420C8A5D24}" type="datetime1">
              <a:rPr lang="en-GB" smtClean="0"/>
              <a:t>27/08/2023</a:t>
            </a:fld>
            <a:endParaRPr lang="en-GB"/>
          </a:p>
        </p:txBody>
      </p:sp>
      <p:sp>
        <p:nvSpPr>
          <p:cNvPr id="9" name="Slide Number Placeholder 8">
            <a:extLst>
              <a:ext uri="{FF2B5EF4-FFF2-40B4-BE49-F238E27FC236}">
                <a16:creationId xmlns:a16="http://schemas.microsoft.com/office/drawing/2014/main" id="{95048FC3-AACF-19F2-3AA0-B1F9E9192236}"/>
              </a:ext>
            </a:extLst>
          </p:cNvPr>
          <p:cNvSpPr>
            <a:spLocks noGrp="1"/>
          </p:cNvSpPr>
          <p:nvPr>
            <p:ph type="sldNum" sz="quarter" idx="12"/>
          </p:nvPr>
        </p:nvSpPr>
        <p:spPr/>
        <p:txBody>
          <a:bodyPr/>
          <a:lstStyle/>
          <a:p>
            <a:fld id="{4B0A244B-FB7B-46AE-AB42-5C903990FEB8}" type="slidenum">
              <a:rPr lang="en-GB" smtClean="0"/>
              <a:t>22</a:t>
            </a:fld>
            <a:endParaRPr lang="en-GB"/>
          </a:p>
        </p:txBody>
      </p:sp>
    </p:spTree>
    <p:extLst>
      <p:ext uri="{BB962C8B-B14F-4D97-AF65-F5344CB8AC3E}">
        <p14:creationId xmlns:p14="http://schemas.microsoft.com/office/powerpoint/2010/main" val="19091604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0">
          <a:blip r:embed="rId2">
            <a:lum/>
            <a:extLst>
              <a:ext uri="{837473B0-CC2E-450A-ABE3-18F120FF3D39}">
                <a1611:picAttrSrcUrl xmlns:a1611="http://schemas.microsoft.com/office/drawing/2016/11/main" r:id="rId3"/>
              </a:ext>
            </a:extLst>
          </a:blip>
          <a:srcRect/>
          <a:stretch>
            <a:fillRect l="45000" t="-2000" r="-14000" b="7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D1DA4-051C-F70A-FE97-85E883249CCE}"/>
              </a:ext>
            </a:extLst>
          </p:cNvPr>
          <p:cNvSpPr>
            <a:spLocks noGrp="1"/>
          </p:cNvSpPr>
          <p:nvPr>
            <p:ph type="title"/>
          </p:nvPr>
        </p:nvSpPr>
        <p:spPr/>
        <p:txBody>
          <a:bodyPr/>
          <a:lstStyle/>
          <a:p>
            <a:r>
              <a:rPr lang="en-GB" dirty="0"/>
              <a:t>Contents</a:t>
            </a:r>
          </a:p>
        </p:txBody>
      </p:sp>
      <p:sp>
        <p:nvSpPr>
          <p:cNvPr id="3" name="Content Placeholder 2">
            <a:extLst>
              <a:ext uri="{FF2B5EF4-FFF2-40B4-BE49-F238E27FC236}">
                <a16:creationId xmlns:a16="http://schemas.microsoft.com/office/drawing/2014/main" id="{CF2D1C85-831C-2460-2D5F-6E93CD5E1ECC}"/>
              </a:ext>
            </a:extLst>
          </p:cNvPr>
          <p:cNvSpPr>
            <a:spLocks noGrp="1"/>
          </p:cNvSpPr>
          <p:nvPr>
            <p:ph idx="1"/>
          </p:nvPr>
        </p:nvSpPr>
        <p:spPr>
          <a:xfrm>
            <a:off x="609600" y="1417637"/>
            <a:ext cx="10972800" cy="4355201"/>
          </a:xfrm>
        </p:spPr>
        <p:txBody>
          <a:bodyPr anchor="ctr"/>
          <a:lstStyle/>
          <a:p>
            <a:r>
              <a:rPr lang="en-GB" sz="2800" dirty="0"/>
              <a:t>What does reflective and reflective writing mean?</a:t>
            </a:r>
          </a:p>
          <a:p>
            <a:r>
              <a:rPr lang="en-GB" sz="2800" dirty="0"/>
              <a:t>Following a reflective process</a:t>
            </a:r>
          </a:p>
          <a:p>
            <a:r>
              <a:rPr lang="en-GB" sz="2800" dirty="0"/>
              <a:t>Reflective writing and your academic skills</a:t>
            </a:r>
          </a:p>
          <a:p>
            <a:r>
              <a:rPr lang="en-GB" sz="2800" dirty="0"/>
              <a:t>Planning a reflective assignment</a:t>
            </a:r>
          </a:p>
          <a:p>
            <a:pPr>
              <a:buFont typeface="Wingdings" panose="05000000000000000000" pitchFamily="2" charset="2"/>
              <a:buChar char="ü"/>
            </a:pPr>
            <a:r>
              <a:rPr lang="en-GB" sz="2800" dirty="0">
                <a:highlight>
                  <a:srgbClr val="FFFF00"/>
                </a:highlight>
              </a:rPr>
              <a:t>The structure of a reflective essay</a:t>
            </a:r>
          </a:p>
          <a:p>
            <a:r>
              <a:rPr lang="en-GB" sz="2800" dirty="0"/>
              <a:t>Exercises </a:t>
            </a:r>
          </a:p>
          <a:p>
            <a:r>
              <a:rPr lang="en-GB" sz="2800" dirty="0"/>
              <a:t>Feedback form</a:t>
            </a:r>
            <a:endParaRPr lang="en-GB" dirty="0"/>
          </a:p>
        </p:txBody>
      </p:sp>
      <p:sp>
        <p:nvSpPr>
          <p:cNvPr id="4" name="Date Placeholder 3">
            <a:extLst>
              <a:ext uri="{FF2B5EF4-FFF2-40B4-BE49-F238E27FC236}">
                <a16:creationId xmlns:a16="http://schemas.microsoft.com/office/drawing/2014/main" id="{41FE087E-541D-BCB4-389E-CFF8001885BC}"/>
              </a:ext>
            </a:extLst>
          </p:cNvPr>
          <p:cNvSpPr>
            <a:spLocks noGrp="1"/>
          </p:cNvSpPr>
          <p:nvPr>
            <p:ph type="dt" sz="half" idx="10"/>
          </p:nvPr>
        </p:nvSpPr>
        <p:spPr/>
        <p:txBody>
          <a:bodyPr/>
          <a:lstStyle/>
          <a:p>
            <a:pPr>
              <a:defRPr/>
            </a:pPr>
            <a:fld id="{F7B57174-083E-491F-93DB-358A9C8913C8}" type="datetime1">
              <a:rPr lang="en-GB" altLang="en-US" smtClean="0"/>
              <a:pPr>
                <a:defRPr/>
              </a:pPr>
              <a:t>27/08/2023</a:t>
            </a:fld>
            <a:endParaRPr lang="en-GB" altLang="en-US"/>
          </a:p>
        </p:txBody>
      </p:sp>
      <p:sp>
        <p:nvSpPr>
          <p:cNvPr id="5" name="Slide Number Placeholder 4">
            <a:extLst>
              <a:ext uri="{FF2B5EF4-FFF2-40B4-BE49-F238E27FC236}">
                <a16:creationId xmlns:a16="http://schemas.microsoft.com/office/drawing/2014/main" id="{FFDDDEC8-8B1F-7379-2A27-59D9D8E6F79A}"/>
              </a:ext>
            </a:extLst>
          </p:cNvPr>
          <p:cNvSpPr>
            <a:spLocks noGrp="1"/>
          </p:cNvSpPr>
          <p:nvPr>
            <p:ph type="sldNum" sz="quarter" idx="12"/>
          </p:nvPr>
        </p:nvSpPr>
        <p:spPr/>
        <p:txBody>
          <a:bodyPr/>
          <a:lstStyle/>
          <a:p>
            <a:pPr>
              <a:defRPr/>
            </a:pPr>
            <a:fld id="{D877A6A5-6012-44B4-BB8C-8F0C2DD36FCE}" type="slidenum">
              <a:rPr lang="en-GB" altLang="en-US" smtClean="0"/>
              <a:pPr>
                <a:defRPr/>
              </a:pPr>
              <a:t>23</a:t>
            </a:fld>
            <a:endParaRPr lang="en-GB" altLang="en-US"/>
          </a:p>
        </p:txBody>
      </p:sp>
    </p:spTree>
    <p:extLst>
      <p:ext uri="{BB962C8B-B14F-4D97-AF65-F5344CB8AC3E}">
        <p14:creationId xmlns:p14="http://schemas.microsoft.com/office/powerpoint/2010/main" val="35926717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24D45-BC3F-744A-145F-9F4F6CFF8431}"/>
              </a:ext>
            </a:extLst>
          </p:cNvPr>
          <p:cNvSpPr>
            <a:spLocks noGrp="1"/>
          </p:cNvSpPr>
          <p:nvPr>
            <p:ph type="title"/>
          </p:nvPr>
        </p:nvSpPr>
        <p:spPr/>
        <p:txBody>
          <a:bodyPr/>
          <a:lstStyle/>
          <a:p>
            <a:r>
              <a:rPr lang="en-GB" dirty="0"/>
              <a:t>Critical Reflection Structure </a:t>
            </a:r>
          </a:p>
        </p:txBody>
      </p:sp>
      <p:sp>
        <p:nvSpPr>
          <p:cNvPr id="3" name="Content Placeholder 2">
            <a:extLst>
              <a:ext uri="{FF2B5EF4-FFF2-40B4-BE49-F238E27FC236}">
                <a16:creationId xmlns:a16="http://schemas.microsoft.com/office/drawing/2014/main" id="{D6AE8C1F-780B-8CEA-6762-E5A7EB84AD5B}"/>
              </a:ext>
            </a:extLst>
          </p:cNvPr>
          <p:cNvSpPr>
            <a:spLocks noGrp="1"/>
          </p:cNvSpPr>
          <p:nvPr>
            <p:ph idx="1"/>
          </p:nvPr>
        </p:nvSpPr>
        <p:spPr/>
        <p:txBody>
          <a:bodyPr anchor="t"/>
          <a:lstStyle/>
          <a:p>
            <a:r>
              <a:rPr lang="en-GB" b="1" dirty="0">
                <a:solidFill>
                  <a:srgbClr val="0070C0"/>
                </a:solidFill>
              </a:rPr>
              <a:t>Introduction</a:t>
            </a:r>
            <a:r>
              <a:rPr lang="en-GB" dirty="0"/>
              <a:t> = Setting the scene</a:t>
            </a:r>
          </a:p>
          <a:p>
            <a:pPr lvl="1"/>
            <a:r>
              <a:rPr lang="en-GB" sz="2800" dirty="0"/>
              <a:t>Briefly describe the experience</a:t>
            </a:r>
          </a:p>
          <a:p>
            <a:pPr lvl="1"/>
            <a:r>
              <a:rPr lang="en-GB" dirty="0"/>
              <a:t>Outline the important aspects of the experience</a:t>
            </a:r>
          </a:p>
        </p:txBody>
      </p:sp>
      <p:sp>
        <p:nvSpPr>
          <p:cNvPr id="4" name="Date Placeholder 3">
            <a:extLst>
              <a:ext uri="{FF2B5EF4-FFF2-40B4-BE49-F238E27FC236}">
                <a16:creationId xmlns:a16="http://schemas.microsoft.com/office/drawing/2014/main" id="{DFFA3D80-0B17-C5B8-5F41-C0FC318D3722}"/>
              </a:ext>
            </a:extLst>
          </p:cNvPr>
          <p:cNvSpPr>
            <a:spLocks noGrp="1"/>
          </p:cNvSpPr>
          <p:nvPr>
            <p:ph type="dt" sz="half" idx="10"/>
          </p:nvPr>
        </p:nvSpPr>
        <p:spPr/>
        <p:txBody>
          <a:bodyPr/>
          <a:lstStyle/>
          <a:p>
            <a:fld id="{5E65CFE8-D0C1-4FDD-82E3-5AF17C01FC34}" type="datetime1">
              <a:rPr lang="en-GB" smtClean="0"/>
              <a:t>27/08/2023</a:t>
            </a:fld>
            <a:endParaRPr lang="en-GB"/>
          </a:p>
        </p:txBody>
      </p:sp>
      <p:sp>
        <p:nvSpPr>
          <p:cNvPr id="5" name="Slide Number Placeholder 4">
            <a:extLst>
              <a:ext uri="{FF2B5EF4-FFF2-40B4-BE49-F238E27FC236}">
                <a16:creationId xmlns:a16="http://schemas.microsoft.com/office/drawing/2014/main" id="{3FC7753D-20EF-F7DC-1ADE-94FCB876CBE4}"/>
              </a:ext>
            </a:extLst>
          </p:cNvPr>
          <p:cNvSpPr>
            <a:spLocks noGrp="1"/>
          </p:cNvSpPr>
          <p:nvPr>
            <p:ph type="sldNum" sz="quarter" idx="12"/>
          </p:nvPr>
        </p:nvSpPr>
        <p:spPr/>
        <p:txBody>
          <a:bodyPr/>
          <a:lstStyle/>
          <a:p>
            <a:fld id="{4B0A244B-FB7B-46AE-AB42-5C903990FEB8}" type="slidenum">
              <a:rPr lang="en-GB" smtClean="0"/>
              <a:t>24</a:t>
            </a:fld>
            <a:endParaRPr lang="en-GB"/>
          </a:p>
        </p:txBody>
      </p:sp>
      <p:sp>
        <p:nvSpPr>
          <p:cNvPr id="7" name="TextBox 6">
            <a:extLst>
              <a:ext uri="{FF2B5EF4-FFF2-40B4-BE49-F238E27FC236}">
                <a16:creationId xmlns:a16="http://schemas.microsoft.com/office/drawing/2014/main" id="{3D0A4BA9-B621-8614-A3B3-E07EF6701691}"/>
              </a:ext>
            </a:extLst>
          </p:cNvPr>
          <p:cNvSpPr txBox="1"/>
          <p:nvPr/>
        </p:nvSpPr>
        <p:spPr>
          <a:xfrm>
            <a:off x="609600" y="3523564"/>
            <a:ext cx="10972800" cy="1569660"/>
          </a:xfrm>
          <a:prstGeom prst="rect">
            <a:avLst/>
          </a:prstGeom>
          <a:solidFill>
            <a:schemeClr val="bg1">
              <a:lumMod val="85000"/>
            </a:schemeClr>
          </a:solidFill>
        </p:spPr>
        <p:txBody>
          <a:bodyPr wrap="square" rtlCol="0">
            <a:spAutoFit/>
          </a:bodyPr>
          <a:lstStyle/>
          <a:p>
            <a:r>
              <a:rPr lang="en-GB" sz="2400" i="1" dirty="0">
                <a:latin typeface="Comic Sans MS" panose="030F0702030302020204" pitchFamily="66" charset="0"/>
              </a:rPr>
              <a:t>I created a list of tasks to complete for my assignment. I allocated an equal amount of my time to each task so it could be completed in a week, however, I did not anticipate how much time my work responsibilities would impact on my time management plan. </a:t>
            </a:r>
          </a:p>
        </p:txBody>
      </p:sp>
    </p:spTree>
    <p:extLst>
      <p:ext uri="{BB962C8B-B14F-4D97-AF65-F5344CB8AC3E}">
        <p14:creationId xmlns:p14="http://schemas.microsoft.com/office/powerpoint/2010/main" val="22416509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24D45-BC3F-744A-145F-9F4F6CFF8431}"/>
              </a:ext>
            </a:extLst>
          </p:cNvPr>
          <p:cNvSpPr>
            <a:spLocks noGrp="1"/>
          </p:cNvSpPr>
          <p:nvPr>
            <p:ph type="title"/>
          </p:nvPr>
        </p:nvSpPr>
        <p:spPr/>
        <p:txBody>
          <a:bodyPr/>
          <a:lstStyle/>
          <a:p>
            <a:r>
              <a:rPr lang="en-GB" dirty="0"/>
              <a:t>Critical Reflection Structure </a:t>
            </a:r>
          </a:p>
        </p:txBody>
      </p:sp>
      <p:sp>
        <p:nvSpPr>
          <p:cNvPr id="3" name="Content Placeholder 2">
            <a:extLst>
              <a:ext uri="{FF2B5EF4-FFF2-40B4-BE49-F238E27FC236}">
                <a16:creationId xmlns:a16="http://schemas.microsoft.com/office/drawing/2014/main" id="{D6AE8C1F-780B-8CEA-6762-E5A7EB84AD5B}"/>
              </a:ext>
            </a:extLst>
          </p:cNvPr>
          <p:cNvSpPr>
            <a:spLocks noGrp="1"/>
          </p:cNvSpPr>
          <p:nvPr>
            <p:ph idx="1"/>
          </p:nvPr>
        </p:nvSpPr>
        <p:spPr/>
        <p:txBody>
          <a:bodyPr anchor="ctr"/>
          <a:lstStyle/>
          <a:p>
            <a:r>
              <a:rPr lang="en-GB" sz="2800" b="1" dirty="0">
                <a:solidFill>
                  <a:srgbClr val="0070C0"/>
                </a:solidFill>
              </a:rPr>
              <a:t>Logical, well-structured paragraphs</a:t>
            </a:r>
          </a:p>
          <a:p>
            <a:pPr lvl="1"/>
            <a:r>
              <a:rPr lang="en-GB" sz="2800" dirty="0"/>
              <a:t>Focus some detail on the successful and challenging aspects of the experience</a:t>
            </a:r>
          </a:p>
          <a:p>
            <a:pPr lvl="1"/>
            <a:r>
              <a:rPr lang="en-GB" sz="2800" b="1" dirty="0">
                <a:solidFill>
                  <a:srgbClr val="C00000"/>
                </a:solidFill>
              </a:rPr>
              <a:t>Maintain the cycle </a:t>
            </a:r>
            <a:r>
              <a:rPr lang="en-GB" sz="2800" dirty="0"/>
              <a:t>– experience, reflection, analysis, action plan</a:t>
            </a:r>
          </a:p>
          <a:p>
            <a:pPr lvl="1"/>
            <a:r>
              <a:rPr lang="en-GB" sz="2800" dirty="0"/>
              <a:t>Link what you can to what you have learned (theories, ideas, other data)</a:t>
            </a:r>
          </a:p>
        </p:txBody>
      </p:sp>
      <p:sp>
        <p:nvSpPr>
          <p:cNvPr id="4" name="Date Placeholder 3">
            <a:extLst>
              <a:ext uri="{FF2B5EF4-FFF2-40B4-BE49-F238E27FC236}">
                <a16:creationId xmlns:a16="http://schemas.microsoft.com/office/drawing/2014/main" id="{DFFA3D80-0B17-C5B8-5F41-C0FC318D3722}"/>
              </a:ext>
            </a:extLst>
          </p:cNvPr>
          <p:cNvSpPr>
            <a:spLocks noGrp="1"/>
          </p:cNvSpPr>
          <p:nvPr>
            <p:ph type="dt" sz="half" idx="10"/>
          </p:nvPr>
        </p:nvSpPr>
        <p:spPr/>
        <p:txBody>
          <a:bodyPr/>
          <a:lstStyle/>
          <a:p>
            <a:fld id="{5E65CFE8-D0C1-4FDD-82E3-5AF17C01FC34}" type="datetime1">
              <a:rPr lang="en-GB" smtClean="0"/>
              <a:t>27/08/2023</a:t>
            </a:fld>
            <a:endParaRPr lang="en-GB"/>
          </a:p>
        </p:txBody>
      </p:sp>
      <p:sp>
        <p:nvSpPr>
          <p:cNvPr id="5" name="Slide Number Placeholder 4">
            <a:extLst>
              <a:ext uri="{FF2B5EF4-FFF2-40B4-BE49-F238E27FC236}">
                <a16:creationId xmlns:a16="http://schemas.microsoft.com/office/drawing/2014/main" id="{3FC7753D-20EF-F7DC-1ADE-94FCB876CBE4}"/>
              </a:ext>
            </a:extLst>
          </p:cNvPr>
          <p:cNvSpPr>
            <a:spLocks noGrp="1"/>
          </p:cNvSpPr>
          <p:nvPr>
            <p:ph type="sldNum" sz="quarter" idx="12"/>
          </p:nvPr>
        </p:nvSpPr>
        <p:spPr/>
        <p:txBody>
          <a:bodyPr/>
          <a:lstStyle/>
          <a:p>
            <a:fld id="{4B0A244B-FB7B-46AE-AB42-5C903990FEB8}" type="slidenum">
              <a:rPr lang="en-GB" smtClean="0"/>
              <a:t>25</a:t>
            </a:fld>
            <a:endParaRPr lang="en-GB"/>
          </a:p>
        </p:txBody>
      </p:sp>
    </p:spTree>
    <p:extLst>
      <p:ext uri="{BB962C8B-B14F-4D97-AF65-F5344CB8AC3E}">
        <p14:creationId xmlns:p14="http://schemas.microsoft.com/office/powerpoint/2010/main" val="1194893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6ABD0-F896-2222-3C25-97C8719C93EC}"/>
              </a:ext>
            </a:extLst>
          </p:cNvPr>
          <p:cNvSpPr>
            <a:spLocks noGrp="1"/>
          </p:cNvSpPr>
          <p:nvPr>
            <p:ph type="title"/>
          </p:nvPr>
        </p:nvSpPr>
        <p:spPr/>
        <p:txBody>
          <a:bodyPr/>
          <a:lstStyle/>
          <a:p>
            <a:r>
              <a:rPr lang="en-GB" dirty="0"/>
              <a:t>Critical Reflection Structure </a:t>
            </a:r>
          </a:p>
        </p:txBody>
      </p:sp>
      <p:sp>
        <p:nvSpPr>
          <p:cNvPr id="3" name="Content Placeholder 2">
            <a:extLst>
              <a:ext uri="{FF2B5EF4-FFF2-40B4-BE49-F238E27FC236}">
                <a16:creationId xmlns:a16="http://schemas.microsoft.com/office/drawing/2014/main" id="{2B81E456-A862-74A7-3D1E-396B592CADA3}"/>
              </a:ext>
            </a:extLst>
          </p:cNvPr>
          <p:cNvSpPr>
            <a:spLocks noGrp="1"/>
          </p:cNvSpPr>
          <p:nvPr>
            <p:ph idx="1"/>
          </p:nvPr>
        </p:nvSpPr>
        <p:spPr>
          <a:xfrm>
            <a:off x="152400" y="1282199"/>
            <a:ext cx="11887200" cy="5024802"/>
          </a:xfrm>
        </p:spPr>
        <p:txBody>
          <a:bodyPr anchor="t">
            <a:normAutofit fontScale="70000" lnSpcReduction="20000"/>
          </a:bodyPr>
          <a:lstStyle/>
          <a:p>
            <a:r>
              <a:rPr lang="en-GB" i="1" dirty="0">
                <a:solidFill>
                  <a:srgbClr val="0070C0"/>
                </a:solidFill>
              </a:rPr>
              <a:t>I created a list of tasks to complete for my assignment. I allocated an equal amount of my time to each task so it could be completed in a week, however, I did not anticipate how much time my work responsibilities would impact on my time management plan. </a:t>
            </a:r>
          </a:p>
          <a:p>
            <a:r>
              <a:rPr lang="en-GB" i="1" dirty="0">
                <a:solidFill>
                  <a:schemeClr val="accent6">
                    <a:lumMod val="50000"/>
                  </a:schemeClr>
                </a:solidFill>
              </a:rPr>
              <a:t>Consequently, I had to get an extension to my deadline, I lost motivation, and my assignment did not reflect my level of interest and knowledge of the topic. </a:t>
            </a:r>
          </a:p>
          <a:p>
            <a:r>
              <a:rPr lang="en-GB" i="1" dirty="0"/>
              <a:t>Effective time-management skills are acknowledged to be important for maximising academic performance (Cottrell, 2008). </a:t>
            </a:r>
          </a:p>
          <a:p>
            <a:r>
              <a:rPr lang="en-GB" i="1" dirty="0"/>
              <a:t>Research has shown that students typically underestimate how long an academic task takes in their first year of study (van der Meer, Jansen and </a:t>
            </a:r>
            <a:r>
              <a:rPr lang="en-GB" i="1" dirty="0" err="1"/>
              <a:t>Torenbeek</a:t>
            </a:r>
            <a:r>
              <a:rPr lang="en-GB" i="1" dirty="0"/>
              <a:t>, 2010).  </a:t>
            </a:r>
          </a:p>
          <a:p>
            <a:r>
              <a:rPr lang="en-GB" i="1" dirty="0"/>
              <a:t>Many studies have shown the effectiveness of using a detailed schedule that also takes into account other life responsibilities, such as the time taken to commute to and from work (Szabo, 2008). </a:t>
            </a:r>
          </a:p>
          <a:p>
            <a:r>
              <a:rPr lang="en-GB" i="1" dirty="0">
                <a:solidFill>
                  <a:srgbClr val="C00000"/>
                </a:solidFill>
              </a:rPr>
              <a:t>For my next assignment, I will use a more detailed weekly planner available from the University of Wales (UWTSD, 2019). This will improve my future performance in planning my assignment because…</a:t>
            </a:r>
          </a:p>
        </p:txBody>
      </p:sp>
      <p:sp>
        <p:nvSpPr>
          <p:cNvPr id="6" name="Date Placeholder 5">
            <a:extLst>
              <a:ext uri="{FF2B5EF4-FFF2-40B4-BE49-F238E27FC236}">
                <a16:creationId xmlns:a16="http://schemas.microsoft.com/office/drawing/2014/main" id="{A9D743BE-0EE3-2D7B-C272-5F007EE4EAD4}"/>
              </a:ext>
            </a:extLst>
          </p:cNvPr>
          <p:cNvSpPr>
            <a:spLocks noGrp="1"/>
          </p:cNvSpPr>
          <p:nvPr>
            <p:ph type="dt" sz="half" idx="10"/>
          </p:nvPr>
        </p:nvSpPr>
        <p:spPr/>
        <p:txBody>
          <a:bodyPr/>
          <a:lstStyle/>
          <a:p>
            <a:fld id="{B282B866-27EE-4E47-9647-CE20F49EA45E}" type="datetime1">
              <a:rPr lang="en-GB" smtClean="0"/>
              <a:t>27/08/2023</a:t>
            </a:fld>
            <a:endParaRPr lang="en-GB"/>
          </a:p>
        </p:txBody>
      </p:sp>
      <p:sp>
        <p:nvSpPr>
          <p:cNvPr id="7" name="Slide Number Placeholder 6">
            <a:extLst>
              <a:ext uri="{FF2B5EF4-FFF2-40B4-BE49-F238E27FC236}">
                <a16:creationId xmlns:a16="http://schemas.microsoft.com/office/drawing/2014/main" id="{9E19A91A-908B-114F-E518-F89E9E9EEB59}"/>
              </a:ext>
            </a:extLst>
          </p:cNvPr>
          <p:cNvSpPr>
            <a:spLocks noGrp="1"/>
          </p:cNvSpPr>
          <p:nvPr>
            <p:ph type="sldNum" sz="quarter" idx="12"/>
          </p:nvPr>
        </p:nvSpPr>
        <p:spPr/>
        <p:txBody>
          <a:bodyPr/>
          <a:lstStyle/>
          <a:p>
            <a:fld id="{4B0A244B-FB7B-46AE-AB42-5C903990FEB8}" type="slidenum">
              <a:rPr lang="en-GB" smtClean="0"/>
              <a:t>26</a:t>
            </a:fld>
            <a:endParaRPr lang="en-GB"/>
          </a:p>
        </p:txBody>
      </p:sp>
    </p:spTree>
    <p:extLst>
      <p:ext uri="{BB962C8B-B14F-4D97-AF65-F5344CB8AC3E}">
        <p14:creationId xmlns:p14="http://schemas.microsoft.com/office/powerpoint/2010/main" val="122637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6ABD0-F896-2222-3C25-97C8719C93EC}"/>
              </a:ext>
            </a:extLst>
          </p:cNvPr>
          <p:cNvSpPr>
            <a:spLocks noGrp="1"/>
          </p:cNvSpPr>
          <p:nvPr>
            <p:ph type="title"/>
          </p:nvPr>
        </p:nvSpPr>
        <p:spPr>
          <a:xfrm>
            <a:off x="609600" y="0"/>
            <a:ext cx="10972800" cy="1143000"/>
          </a:xfrm>
        </p:spPr>
        <p:txBody>
          <a:bodyPr/>
          <a:lstStyle/>
          <a:p>
            <a:r>
              <a:rPr lang="en-GB" dirty="0"/>
              <a:t>Critical Reflection Structure </a:t>
            </a:r>
          </a:p>
        </p:txBody>
      </p:sp>
      <p:sp>
        <p:nvSpPr>
          <p:cNvPr id="3" name="Content Placeholder 2">
            <a:extLst>
              <a:ext uri="{FF2B5EF4-FFF2-40B4-BE49-F238E27FC236}">
                <a16:creationId xmlns:a16="http://schemas.microsoft.com/office/drawing/2014/main" id="{2B81E456-A862-74A7-3D1E-396B592CADA3}"/>
              </a:ext>
            </a:extLst>
          </p:cNvPr>
          <p:cNvSpPr>
            <a:spLocks noGrp="1"/>
          </p:cNvSpPr>
          <p:nvPr>
            <p:ph idx="1"/>
          </p:nvPr>
        </p:nvSpPr>
        <p:spPr>
          <a:xfrm>
            <a:off x="0" y="1270707"/>
            <a:ext cx="12192000" cy="4407282"/>
          </a:xfrm>
        </p:spPr>
        <p:txBody>
          <a:bodyPr anchor="t">
            <a:normAutofit fontScale="77500" lnSpcReduction="20000"/>
          </a:bodyPr>
          <a:lstStyle/>
          <a:p>
            <a:pPr marL="0" indent="0">
              <a:buNone/>
            </a:pPr>
            <a:r>
              <a:rPr lang="en-GB" i="1" dirty="0">
                <a:solidFill>
                  <a:srgbClr val="0070C0"/>
                </a:solidFill>
              </a:rPr>
              <a:t>	</a:t>
            </a:r>
            <a:r>
              <a:rPr lang="en-GB" dirty="0">
                <a:solidFill>
                  <a:srgbClr val="0070C0"/>
                </a:solidFill>
              </a:rPr>
              <a:t>I created a list of tasks to complete for my assignment. I allocated an equal amount of my time to each task so it could be completed in a week, however, I did not anticipate how much time my work responsibilities would impact on my time management plan. </a:t>
            </a:r>
            <a:r>
              <a:rPr lang="en-GB" dirty="0">
                <a:solidFill>
                  <a:schemeClr val="accent6">
                    <a:lumMod val="50000"/>
                  </a:schemeClr>
                </a:solidFill>
              </a:rPr>
              <a:t>Consequently, I had to get an extension to my deadline, I lost motivation, and my assignment did not reflect my level of interest and knowledge of the topic.  </a:t>
            </a:r>
            <a:r>
              <a:rPr lang="en-GB" dirty="0"/>
              <a:t>Effective time-management skills are acknowledged to be important for maximising academic performance (Cottrell, 2008).  Research has shown that students typically underestimate how long an academic task takes in their first year of study (van der Meer, Jansen and </a:t>
            </a:r>
            <a:r>
              <a:rPr lang="en-GB" dirty="0" err="1"/>
              <a:t>Torenbeek</a:t>
            </a:r>
            <a:r>
              <a:rPr lang="en-GB" dirty="0"/>
              <a:t>, 2010).  Many studies have shown the effectiveness of using a detailed schedule that also takes into account other life responsibilities, such as the time taken to commute to and from work (Szabo, 2008). </a:t>
            </a:r>
            <a:r>
              <a:rPr lang="en-GB" dirty="0">
                <a:solidFill>
                  <a:srgbClr val="C00000"/>
                </a:solidFill>
              </a:rPr>
              <a:t>For my next assignment, I will use a more detailed weekly planner available from the University of Wales (UWTSD, 2019). This will improve my future performance in planning my assignment because…						</a:t>
            </a:r>
            <a:endParaRPr lang="en-GB" cap="small" dirty="0"/>
          </a:p>
        </p:txBody>
      </p:sp>
      <p:sp>
        <p:nvSpPr>
          <p:cNvPr id="7" name="Date Placeholder 6">
            <a:extLst>
              <a:ext uri="{FF2B5EF4-FFF2-40B4-BE49-F238E27FC236}">
                <a16:creationId xmlns:a16="http://schemas.microsoft.com/office/drawing/2014/main" id="{76F0FE1D-6084-F764-8D66-BCE066946C91}"/>
              </a:ext>
            </a:extLst>
          </p:cNvPr>
          <p:cNvSpPr>
            <a:spLocks noGrp="1"/>
          </p:cNvSpPr>
          <p:nvPr>
            <p:ph type="dt" sz="half" idx="10"/>
          </p:nvPr>
        </p:nvSpPr>
        <p:spPr/>
        <p:txBody>
          <a:bodyPr/>
          <a:lstStyle/>
          <a:p>
            <a:fld id="{FBB6B275-681E-45FA-9794-D9991F835716}" type="datetime1">
              <a:rPr lang="en-GB" smtClean="0"/>
              <a:t>27/08/2023</a:t>
            </a:fld>
            <a:endParaRPr lang="en-GB"/>
          </a:p>
        </p:txBody>
      </p:sp>
      <p:sp>
        <p:nvSpPr>
          <p:cNvPr id="8" name="Slide Number Placeholder 7">
            <a:extLst>
              <a:ext uri="{FF2B5EF4-FFF2-40B4-BE49-F238E27FC236}">
                <a16:creationId xmlns:a16="http://schemas.microsoft.com/office/drawing/2014/main" id="{4F1A259D-6BBB-CAEF-3745-0D8578BDDDDB}"/>
              </a:ext>
            </a:extLst>
          </p:cNvPr>
          <p:cNvSpPr>
            <a:spLocks noGrp="1"/>
          </p:cNvSpPr>
          <p:nvPr>
            <p:ph type="sldNum" sz="quarter" idx="12"/>
          </p:nvPr>
        </p:nvSpPr>
        <p:spPr/>
        <p:txBody>
          <a:bodyPr/>
          <a:lstStyle/>
          <a:p>
            <a:fld id="{4B0A244B-FB7B-46AE-AB42-5C903990FEB8}" type="slidenum">
              <a:rPr lang="en-GB" smtClean="0"/>
              <a:t>27</a:t>
            </a:fld>
            <a:endParaRPr lang="en-GB"/>
          </a:p>
        </p:txBody>
      </p:sp>
      <p:sp>
        <p:nvSpPr>
          <p:cNvPr id="6" name="TextBox 5">
            <a:extLst>
              <a:ext uri="{FF2B5EF4-FFF2-40B4-BE49-F238E27FC236}">
                <a16:creationId xmlns:a16="http://schemas.microsoft.com/office/drawing/2014/main" id="{B28297BB-3660-C200-B833-8DCBFCB14E88}"/>
              </a:ext>
            </a:extLst>
          </p:cNvPr>
          <p:cNvSpPr txBox="1"/>
          <p:nvPr/>
        </p:nvSpPr>
        <p:spPr>
          <a:xfrm>
            <a:off x="10328364" y="5277879"/>
            <a:ext cx="1698173" cy="400110"/>
          </a:xfrm>
          <a:prstGeom prst="rect">
            <a:avLst/>
          </a:prstGeom>
          <a:noFill/>
        </p:spPr>
        <p:txBody>
          <a:bodyPr wrap="square">
            <a:spAutoFit/>
          </a:bodyPr>
          <a:lstStyle/>
          <a:p>
            <a:r>
              <a:rPr kumimoji="0" lang="en-GB" sz="2000" b="1" i="0" u="none" strike="noStrike" kern="1200" cap="small" spc="0" normalizeH="0" baseline="0" noProof="0" dirty="0">
                <a:ln>
                  <a:noFill/>
                </a:ln>
                <a:solidFill>
                  <a:prstClr val="black"/>
                </a:solidFill>
                <a:effectLst/>
                <a:uLnTx/>
                <a:uFillTx/>
                <a:latin typeface="Myriad Pro"/>
                <a:ea typeface="+mn-ea"/>
                <a:cs typeface="+mn-cs"/>
              </a:rPr>
              <a:t>(180 words)</a:t>
            </a:r>
            <a:endParaRPr lang="en-GB" sz="1200" b="1" dirty="0"/>
          </a:p>
        </p:txBody>
      </p:sp>
    </p:spTree>
    <p:extLst>
      <p:ext uri="{BB962C8B-B14F-4D97-AF65-F5344CB8AC3E}">
        <p14:creationId xmlns:p14="http://schemas.microsoft.com/office/powerpoint/2010/main" val="7995778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1" nodeType="clickEffect">
                                  <p:stCondLst>
                                    <p:cond delay="0"/>
                                  </p:stCondLst>
                                  <p:childTnLst>
                                    <p:set>
                                      <p:cBhvr override="childStyle">
                                        <p:cTn id="6" dur="indefinite"/>
                                        <p:tgtEl>
                                          <p:spTgt spid="3">
                                            <p:txEl>
                                              <p:pRg st="0" end="0"/>
                                            </p:txEl>
                                          </p:spTgt>
                                        </p:tgtEl>
                                        <p:attrNameLst>
                                          <p:attrName>style.color</p:attrName>
                                        </p:attrNameLst>
                                      </p:cBhvr>
                                      <p:to>
                                        <p:clrVal>
                                          <a:schemeClr val="tx1"/>
                                        </p:clrVal>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77F00-B4B0-5D9C-14AA-33263FACB065}"/>
              </a:ext>
            </a:extLst>
          </p:cNvPr>
          <p:cNvSpPr>
            <a:spLocks noGrp="1"/>
          </p:cNvSpPr>
          <p:nvPr>
            <p:ph type="title"/>
          </p:nvPr>
        </p:nvSpPr>
        <p:spPr>
          <a:xfrm>
            <a:off x="609600" y="65315"/>
            <a:ext cx="10972800" cy="1143000"/>
          </a:xfrm>
        </p:spPr>
        <p:txBody>
          <a:bodyPr/>
          <a:lstStyle/>
          <a:p>
            <a:r>
              <a:rPr lang="en-GB" dirty="0"/>
              <a:t>Critical Reflection Structure </a:t>
            </a:r>
          </a:p>
        </p:txBody>
      </p:sp>
      <p:sp>
        <p:nvSpPr>
          <p:cNvPr id="3" name="Content Placeholder 2">
            <a:extLst>
              <a:ext uri="{FF2B5EF4-FFF2-40B4-BE49-F238E27FC236}">
                <a16:creationId xmlns:a16="http://schemas.microsoft.com/office/drawing/2014/main" id="{BFA4259C-92F6-0E45-287B-6B7FFED45425}"/>
              </a:ext>
            </a:extLst>
          </p:cNvPr>
          <p:cNvSpPr>
            <a:spLocks noGrp="1"/>
          </p:cNvSpPr>
          <p:nvPr>
            <p:ph idx="1"/>
          </p:nvPr>
        </p:nvSpPr>
        <p:spPr>
          <a:xfrm>
            <a:off x="609600" y="1208315"/>
            <a:ext cx="10972800" cy="4504508"/>
          </a:xfrm>
        </p:spPr>
        <p:txBody>
          <a:bodyPr/>
          <a:lstStyle/>
          <a:p>
            <a:r>
              <a:rPr lang="en-GB" sz="2800" dirty="0"/>
              <a:t>The</a:t>
            </a:r>
            <a:r>
              <a:rPr lang="en-GB" sz="2800" b="1" dirty="0">
                <a:solidFill>
                  <a:srgbClr val="0070C0"/>
                </a:solidFill>
              </a:rPr>
              <a:t> conclusion</a:t>
            </a:r>
          </a:p>
          <a:p>
            <a:r>
              <a:rPr lang="en-GB" sz="2800" b="1" dirty="0">
                <a:solidFill>
                  <a:srgbClr val="C00000"/>
                </a:solidFill>
              </a:rPr>
              <a:t>Summarise</a:t>
            </a:r>
            <a:r>
              <a:rPr lang="en-GB" sz="2800" dirty="0"/>
              <a:t> your main points (the important bits!) and any overall observations and future actions</a:t>
            </a:r>
          </a:p>
          <a:p>
            <a:r>
              <a:rPr lang="en-GB" sz="2800" i="1" dirty="0"/>
              <a:t>In this reflective essay, I have discussed an experience of time management in the planning of an academic assignment. My experience was that my original plan was inadequate as it did not take into account factors that impacted on my available time. The research discussed in the essay has highlighted the importance of adequate time-planning. In future experiences of time-management, I will….</a:t>
            </a:r>
          </a:p>
          <a:p>
            <a:endParaRPr lang="en-GB" dirty="0"/>
          </a:p>
          <a:p>
            <a:endParaRPr lang="en-GB" dirty="0"/>
          </a:p>
        </p:txBody>
      </p:sp>
      <p:sp>
        <p:nvSpPr>
          <p:cNvPr id="4" name="Date Placeholder 3">
            <a:extLst>
              <a:ext uri="{FF2B5EF4-FFF2-40B4-BE49-F238E27FC236}">
                <a16:creationId xmlns:a16="http://schemas.microsoft.com/office/drawing/2014/main" id="{06E48099-0F95-B4AA-7F95-989F919AC2E4}"/>
              </a:ext>
            </a:extLst>
          </p:cNvPr>
          <p:cNvSpPr>
            <a:spLocks noGrp="1"/>
          </p:cNvSpPr>
          <p:nvPr>
            <p:ph type="dt" sz="half" idx="10"/>
          </p:nvPr>
        </p:nvSpPr>
        <p:spPr/>
        <p:txBody>
          <a:bodyPr/>
          <a:lstStyle/>
          <a:p>
            <a:fld id="{5E65CFE8-D0C1-4FDD-82E3-5AF17C01FC34}" type="datetime1">
              <a:rPr lang="en-GB" smtClean="0"/>
              <a:t>27/08/2023</a:t>
            </a:fld>
            <a:endParaRPr lang="en-GB"/>
          </a:p>
        </p:txBody>
      </p:sp>
      <p:sp>
        <p:nvSpPr>
          <p:cNvPr id="5" name="Slide Number Placeholder 4">
            <a:extLst>
              <a:ext uri="{FF2B5EF4-FFF2-40B4-BE49-F238E27FC236}">
                <a16:creationId xmlns:a16="http://schemas.microsoft.com/office/drawing/2014/main" id="{3E403FA3-3B75-D63A-CDE3-B2DC88FE9EAF}"/>
              </a:ext>
            </a:extLst>
          </p:cNvPr>
          <p:cNvSpPr>
            <a:spLocks noGrp="1"/>
          </p:cNvSpPr>
          <p:nvPr>
            <p:ph type="sldNum" sz="quarter" idx="12"/>
          </p:nvPr>
        </p:nvSpPr>
        <p:spPr/>
        <p:txBody>
          <a:bodyPr/>
          <a:lstStyle/>
          <a:p>
            <a:fld id="{4B0A244B-FB7B-46AE-AB42-5C903990FEB8}" type="slidenum">
              <a:rPr lang="en-GB" smtClean="0"/>
              <a:t>28</a:t>
            </a:fld>
            <a:endParaRPr lang="en-GB"/>
          </a:p>
        </p:txBody>
      </p:sp>
    </p:spTree>
    <p:extLst>
      <p:ext uri="{BB962C8B-B14F-4D97-AF65-F5344CB8AC3E}">
        <p14:creationId xmlns:p14="http://schemas.microsoft.com/office/powerpoint/2010/main" val="40205022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38C7E-B3F4-AA3E-B497-C11A643C7D66}"/>
              </a:ext>
            </a:extLst>
          </p:cNvPr>
          <p:cNvSpPr>
            <a:spLocks noGrp="1"/>
          </p:cNvSpPr>
          <p:nvPr>
            <p:ph type="title"/>
          </p:nvPr>
        </p:nvSpPr>
        <p:spPr>
          <a:xfrm>
            <a:off x="334964" y="0"/>
            <a:ext cx="6043802" cy="2071171"/>
          </a:xfrm>
        </p:spPr>
        <p:txBody>
          <a:bodyPr/>
          <a:lstStyle/>
          <a:p>
            <a:r>
              <a:rPr lang="en-GB" dirty="0"/>
              <a:t>Reflection is not a singular process</a:t>
            </a:r>
          </a:p>
        </p:txBody>
      </p:sp>
      <p:sp>
        <p:nvSpPr>
          <p:cNvPr id="3" name="Content Placeholder 2">
            <a:extLst>
              <a:ext uri="{FF2B5EF4-FFF2-40B4-BE49-F238E27FC236}">
                <a16:creationId xmlns:a16="http://schemas.microsoft.com/office/drawing/2014/main" id="{C19ACDC4-DD58-976B-0076-4173BC3E9BD2}"/>
              </a:ext>
            </a:extLst>
          </p:cNvPr>
          <p:cNvSpPr>
            <a:spLocks noGrp="1"/>
          </p:cNvSpPr>
          <p:nvPr>
            <p:ph idx="1"/>
          </p:nvPr>
        </p:nvSpPr>
        <p:spPr>
          <a:xfrm>
            <a:off x="741803" y="1938967"/>
            <a:ext cx="5517233" cy="3635567"/>
          </a:xfrm>
        </p:spPr>
        <p:txBody>
          <a:bodyPr/>
          <a:lstStyle/>
          <a:p>
            <a:r>
              <a:rPr lang="en-GB" sz="2800" dirty="0"/>
              <a:t>Reflection is key to your successful learning.</a:t>
            </a:r>
          </a:p>
          <a:p>
            <a:endParaRPr lang="en-GB" sz="2800" dirty="0"/>
          </a:p>
          <a:p>
            <a:r>
              <a:rPr lang="en-GB" sz="2800" dirty="0"/>
              <a:t>The steps of a reflection are continually repeated as you have new experiences and acquired new understanding of something.</a:t>
            </a:r>
          </a:p>
        </p:txBody>
      </p:sp>
      <p:sp>
        <p:nvSpPr>
          <p:cNvPr id="4" name="Date Placeholder 3">
            <a:extLst>
              <a:ext uri="{FF2B5EF4-FFF2-40B4-BE49-F238E27FC236}">
                <a16:creationId xmlns:a16="http://schemas.microsoft.com/office/drawing/2014/main" id="{E6FAB83C-8A49-CEC9-8C95-5AD57333EFAC}"/>
              </a:ext>
            </a:extLst>
          </p:cNvPr>
          <p:cNvSpPr>
            <a:spLocks noGrp="1"/>
          </p:cNvSpPr>
          <p:nvPr>
            <p:ph type="dt" sz="half" idx="10"/>
          </p:nvPr>
        </p:nvSpPr>
        <p:spPr/>
        <p:txBody>
          <a:bodyPr/>
          <a:lstStyle/>
          <a:p>
            <a:fld id="{5E65CFE8-D0C1-4FDD-82E3-5AF17C01FC34}" type="datetime1">
              <a:rPr lang="en-GB" smtClean="0"/>
              <a:t>27/08/2023</a:t>
            </a:fld>
            <a:endParaRPr lang="en-GB"/>
          </a:p>
        </p:txBody>
      </p:sp>
      <p:sp>
        <p:nvSpPr>
          <p:cNvPr id="5" name="Slide Number Placeholder 4">
            <a:extLst>
              <a:ext uri="{FF2B5EF4-FFF2-40B4-BE49-F238E27FC236}">
                <a16:creationId xmlns:a16="http://schemas.microsoft.com/office/drawing/2014/main" id="{74879061-9F47-DA9D-8FC2-CD377192166E}"/>
              </a:ext>
            </a:extLst>
          </p:cNvPr>
          <p:cNvSpPr>
            <a:spLocks noGrp="1"/>
          </p:cNvSpPr>
          <p:nvPr>
            <p:ph type="sldNum" sz="quarter" idx="12"/>
          </p:nvPr>
        </p:nvSpPr>
        <p:spPr/>
        <p:txBody>
          <a:bodyPr/>
          <a:lstStyle/>
          <a:p>
            <a:fld id="{4B0A244B-FB7B-46AE-AB42-5C903990FEB8}" type="slidenum">
              <a:rPr lang="en-GB" smtClean="0"/>
              <a:t>29</a:t>
            </a:fld>
            <a:endParaRPr lang="en-GB"/>
          </a:p>
        </p:txBody>
      </p:sp>
      <p:pic>
        <p:nvPicPr>
          <p:cNvPr id="6" name="Picture 5">
            <a:extLst>
              <a:ext uri="{FF2B5EF4-FFF2-40B4-BE49-F238E27FC236}">
                <a16:creationId xmlns:a16="http://schemas.microsoft.com/office/drawing/2014/main" id="{50965C85-97CF-1EB4-5421-020ECBAA3345}"/>
              </a:ext>
            </a:extLst>
          </p:cNvPr>
          <p:cNvPicPr>
            <a:picLocks noChangeAspect="1"/>
          </p:cNvPicPr>
          <p:nvPr/>
        </p:nvPicPr>
        <p:blipFill>
          <a:blip r:embed="rId3"/>
          <a:stretch>
            <a:fillRect/>
          </a:stretch>
        </p:blipFill>
        <p:spPr>
          <a:xfrm>
            <a:off x="6065167" y="136525"/>
            <a:ext cx="5517233" cy="5517233"/>
          </a:xfrm>
          <a:prstGeom prst="rect">
            <a:avLst/>
          </a:prstGeom>
        </p:spPr>
      </p:pic>
      <p:pic>
        <p:nvPicPr>
          <p:cNvPr id="7" name="Picture 6">
            <a:extLst>
              <a:ext uri="{FF2B5EF4-FFF2-40B4-BE49-F238E27FC236}">
                <a16:creationId xmlns:a16="http://schemas.microsoft.com/office/drawing/2014/main" id="{F486A12D-C123-EEED-8044-3E987E5FE1AE}"/>
              </a:ext>
            </a:extLst>
          </p:cNvPr>
          <p:cNvPicPr>
            <a:picLocks noChangeAspect="1"/>
          </p:cNvPicPr>
          <p:nvPr/>
        </p:nvPicPr>
        <p:blipFill>
          <a:blip r:embed="rId4"/>
          <a:stretch>
            <a:fillRect/>
          </a:stretch>
        </p:blipFill>
        <p:spPr>
          <a:xfrm>
            <a:off x="7377763" y="2085089"/>
            <a:ext cx="3085910" cy="1620103"/>
          </a:xfrm>
          <a:prstGeom prst="rect">
            <a:avLst/>
          </a:prstGeom>
          <a:effectLst>
            <a:softEdge rad="63500"/>
          </a:effectLst>
        </p:spPr>
      </p:pic>
    </p:spTree>
    <p:extLst>
      <p:ext uri="{BB962C8B-B14F-4D97-AF65-F5344CB8AC3E}">
        <p14:creationId xmlns:p14="http://schemas.microsoft.com/office/powerpoint/2010/main" val="136917496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0">
          <a:blip r:embed="rId2">
            <a:lum/>
            <a:extLst>
              <a:ext uri="{837473B0-CC2E-450A-ABE3-18F120FF3D39}">
                <a1611:picAttrSrcUrl xmlns:a1611="http://schemas.microsoft.com/office/drawing/2016/11/main" r:id="rId3"/>
              </a:ext>
            </a:extLst>
          </a:blip>
          <a:srcRect/>
          <a:stretch>
            <a:fillRect l="45000" t="-2000" r="-14000" b="7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D1DA4-051C-F70A-FE97-85E883249CCE}"/>
              </a:ext>
            </a:extLst>
          </p:cNvPr>
          <p:cNvSpPr>
            <a:spLocks noGrp="1"/>
          </p:cNvSpPr>
          <p:nvPr>
            <p:ph type="title"/>
          </p:nvPr>
        </p:nvSpPr>
        <p:spPr/>
        <p:txBody>
          <a:bodyPr/>
          <a:lstStyle/>
          <a:p>
            <a:r>
              <a:rPr lang="en-GB" dirty="0"/>
              <a:t>Contents</a:t>
            </a:r>
          </a:p>
        </p:txBody>
      </p:sp>
      <p:sp>
        <p:nvSpPr>
          <p:cNvPr id="3" name="Content Placeholder 2">
            <a:extLst>
              <a:ext uri="{FF2B5EF4-FFF2-40B4-BE49-F238E27FC236}">
                <a16:creationId xmlns:a16="http://schemas.microsoft.com/office/drawing/2014/main" id="{CF2D1C85-831C-2460-2D5F-6E93CD5E1ECC}"/>
              </a:ext>
            </a:extLst>
          </p:cNvPr>
          <p:cNvSpPr>
            <a:spLocks noGrp="1"/>
          </p:cNvSpPr>
          <p:nvPr>
            <p:ph idx="1"/>
          </p:nvPr>
        </p:nvSpPr>
        <p:spPr>
          <a:xfrm>
            <a:off x="609600" y="1417637"/>
            <a:ext cx="10972800" cy="4355201"/>
          </a:xfrm>
        </p:spPr>
        <p:txBody>
          <a:bodyPr anchor="ctr"/>
          <a:lstStyle/>
          <a:p>
            <a:r>
              <a:rPr lang="en-GB" sz="2800" strike="sngStrike" dirty="0"/>
              <a:t>What does reflective and reflective writing mean?</a:t>
            </a:r>
          </a:p>
          <a:p>
            <a:r>
              <a:rPr lang="en-GB" sz="2800" strike="sngStrike" dirty="0"/>
              <a:t>Following a reflective process</a:t>
            </a:r>
          </a:p>
          <a:p>
            <a:r>
              <a:rPr lang="en-GB" sz="2800" strike="sngStrike" dirty="0"/>
              <a:t>Reflective writing and your academic skills</a:t>
            </a:r>
          </a:p>
          <a:p>
            <a:r>
              <a:rPr lang="en-GB" sz="2800" strike="sngStrike" dirty="0"/>
              <a:t>Planning a reflective assignment</a:t>
            </a:r>
          </a:p>
          <a:p>
            <a:r>
              <a:rPr lang="en-GB" sz="2800" strike="sngStrike" dirty="0"/>
              <a:t>The structure of a reflective essay</a:t>
            </a:r>
          </a:p>
          <a:p>
            <a:pPr>
              <a:buFont typeface="Wingdings" panose="05000000000000000000" pitchFamily="2" charset="2"/>
              <a:buChar char="ü"/>
            </a:pPr>
            <a:r>
              <a:rPr lang="en-GB" sz="2800" dirty="0">
                <a:highlight>
                  <a:srgbClr val="FFFF00"/>
                </a:highlight>
              </a:rPr>
              <a:t>Exercises </a:t>
            </a:r>
          </a:p>
          <a:p>
            <a:r>
              <a:rPr lang="en-GB" sz="2800" dirty="0"/>
              <a:t>Feedback form</a:t>
            </a:r>
            <a:endParaRPr lang="en-GB" dirty="0"/>
          </a:p>
        </p:txBody>
      </p:sp>
      <p:sp>
        <p:nvSpPr>
          <p:cNvPr id="4" name="Date Placeholder 3">
            <a:extLst>
              <a:ext uri="{FF2B5EF4-FFF2-40B4-BE49-F238E27FC236}">
                <a16:creationId xmlns:a16="http://schemas.microsoft.com/office/drawing/2014/main" id="{41FE087E-541D-BCB4-389E-CFF8001885BC}"/>
              </a:ext>
            </a:extLst>
          </p:cNvPr>
          <p:cNvSpPr>
            <a:spLocks noGrp="1"/>
          </p:cNvSpPr>
          <p:nvPr>
            <p:ph type="dt" sz="half" idx="10"/>
          </p:nvPr>
        </p:nvSpPr>
        <p:spPr/>
        <p:txBody>
          <a:bodyPr/>
          <a:lstStyle/>
          <a:p>
            <a:pPr>
              <a:defRPr/>
            </a:pPr>
            <a:fld id="{F7B57174-083E-491F-93DB-358A9C8913C8}" type="datetime1">
              <a:rPr lang="en-GB" altLang="en-US" smtClean="0"/>
              <a:pPr>
                <a:defRPr/>
              </a:pPr>
              <a:t>27/08/2023</a:t>
            </a:fld>
            <a:endParaRPr lang="en-GB" altLang="en-US"/>
          </a:p>
        </p:txBody>
      </p:sp>
      <p:sp>
        <p:nvSpPr>
          <p:cNvPr id="5" name="Slide Number Placeholder 4">
            <a:extLst>
              <a:ext uri="{FF2B5EF4-FFF2-40B4-BE49-F238E27FC236}">
                <a16:creationId xmlns:a16="http://schemas.microsoft.com/office/drawing/2014/main" id="{FFDDDEC8-8B1F-7379-2A27-59D9D8E6F79A}"/>
              </a:ext>
            </a:extLst>
          </p:cNvPr>
          <p:cNvSpPr>
            <a:spLocks noGrp="1"/>
          </p:cNvSpPr>
          <p:nvPr>
            <p:ph type="sldNum" sz="quarter" idx="12"/>
          </p:nvPr>
        </p:nvSpPr>
        <p:spPr/>
        <p:txBody>
          <a:bodyPr/>
          <a:lstStyle/>
          <a:p>
            <a:pPr>
              <a:defRPr/>
            </a:pPr>
            <a:fld id="{D877A6A5-6012-44B4-BB8C-8F0C2DD36FCE}" type="slidenum">
              <a:rPr lang="en-GB" altLang="en-US" smtClean="0"/>
              <a:pPr>
                <a:defRPr/>
              </a:pPr>
              <a:t>30</a:t>
            </a:fld>
            <a:endParaRPr lang="en-GB" altLang="en-US"/>
          </a:p>
        </p:txBody>
      </p:sp>
    </p:spTree>
    <p:extLst>
      <p:ext uri="{BB962C8B-B14F-4D97-AF65-F5344CB8AC3E}">
        <p14:creationId xmlns:p14="http://schemas.microsoft.com/office/powerpoint/2010/main" val="35147944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19F85C-2228-EE73-7508-CFDFB0BA72E5}"/>
              </a:ext>
            </a:extLst>
          </p:cNvPr>
          <p:cNvSpPr>
            <a:spLocks noGrp="1"/>
          </p:cNvSpPr>
          <p:nvPr>
            <p:ph type="title"/>
          </p:nvPr>
        </p:nvSpPr>
        <p:spPr>
          <a:xfrm>
            <a:off x="609600" y="136525"/>
            <a:ext cx="10972800" cy="1143000"/>
          </a:xfrm>
        </p:spPr>
        <p:txBody>
          <a:bodyPr/>
          <a:lstStyle/>
          <a:p>
            <a:r>
              <a:rPr lang="en-GB" dirty="0"/>
              <a:t>Time for more practice</a:t>
            </a:r>
          </a:p>
        </p:txBody>
      </p:sp>
      <p:sp>
        <p:nvSpPr>
          <p:cNvPr id="3" name="Content Placeholder 2">
            <a:extLst>
              <a:ext uri="{FF2B5EF4-FFF2-40B4-BE49-F238E27FC236}">
                <a16:creationId xmlns:a16="http://schemas.microsoft.com/office/drawing/2014/main" id="{D7D5FF15-AF5A-7E96-AC2F-141EE3DC7C1D}"/>
              </a:ext>
            </a:extLst>
          </p:cNvPr>
          <p:cNvSpPr>
            <a:spLocks noGrp="1"/>
          </p:cNvSpPr>
          <p:nvPr>
            <p:ph idx="1"/>
          </p:nvPr>
        </p:nvSpPr>
        <p:spPr>
          <a:xfrm>
            <a:off x="609600" y="1417638"/>
            <a:ext cx="10972800" cy="4219656"/>
          </a:xfrm>
        </p:spPr>
        <p:txBody>
          <a:bodyPr anchor="ctr">
            <a:noAutofit/>
          </a:bodyPr>
          <a:lstStyle/>
          <a:p>
            <a:r>
              <a:rPr lang="en-GB" sz="2400" dirty="0">
                <a:solidFill>
                  <a:srgbClr val="C00000"/>
                </a:solidFill>
              </a:rPr>
              <a:t>Describe</a:t>
            </a:r>
            <a:r>
              <a:rPr lang="en-GB" sz="2400" dirty="0"/>
              <a:t> an experience from your work, study, or home life that had either a positive or negative outcome.</a:t>
            </a:r>
          </a:p>
          <a:p>
            <a:endParaRPr lang="en-GB" sz="2400" dirty="0"/>
          </a:p>
          <a:p>
            <a:pPr algn="l"/>
            <a:r>
              <a:rPr lang="en-GB" sz="2400" b="1" i="0" dirty="0">
                <a:solidFill>
                  <a:srgbClr val="333333"/>
                </a:solidFill>
                <a:effectLst/>
              </a:rPr>
              <a:t>Helpful questions:</a:t>
            </a:r>
          </a:p>
          <a:p>
            <a:pPr lvl="1"/>
            <a:r>
              <a:rPr lang="en-GB" sz="2400" b="0" i="0" dirty="0">
                <a:solidFill>
                  <a:srgbClr val="333333"/>
                </a:solidFill>
                <a:effectLst/>
              </a:rPr>
              <a:t>What happened? When and where?</a:t>
            </a:r>
          </a:p>
          <a:p>
            <a:pPr lvl="1"/>
            <a:r>
              <a:rPr lang="en-GB" sz="2400" b="0" i="0" dirty="0">
                <a:solidFill>
                  <a:srgbClr val="333333"/>
                </a:solidFill>
                <a:effectLst/>
              </a:rPr>
              <a:t>Who was present? Why?</a:t>
            </a:r>
          </a:p>
          <a:p>
            <a:pPr lvl="1"/>
            <a:r>
              <a:rPr lang="en-GB" sz="2400" b="0" i="0" dirty="0">
                <a:solidFill>
                  <a:srgbClr val="333333"/>
                </a:solidFill>
                <a:effectLst/>
              </a:rPr>
              <a:t>What did you and the other people do?</a:t>
            </a:r>
          </a:p>
          <a:p>
            <a:pPr lvl="1"/>
            <a:r>
              <a:rPr lang="en-GB" sz="2400" b="0" i="0" dirty="0">
                <a:solidFill>
                  <a:srgbClr val="333333"/>
                </a:solidFill>
                <a:effectLst/>
              </a:rPr>
              <a:t>What was the outcome of the situation?</a:t>
            </a:r>
          </a:p>
          <a:p>
            <a:pPr lvl="1"/>
            <a:r>
              <a:rPr lang="en-GB" sz="2400" b="0" i="0" dirty="0">
                <a:solidFill>
                  <a:srgbClr val="333333"/>
                </a:solidFill>
                <a:effectLst/>
              </a:rPr>
              <a:t>What did you want to happen?</a:t>
            </a:r>
          </a:p>
        </p:txBody>
      </p:sp>
      <p:sp>
        <p:nvSpPr>
          <p:cNvPr id="4" name="Date Placeholder 3">
            <a:extLst>
              <a:ext uri="{FF2B5EF4-FFF2-40B4-BE49-F238E27FC236}">
                <a16:creationId xmlns:a16="http://schemas.microsoft.com/office/drawing/2014/main" id="{7ED5E0E5-5DC7-E6F2-185F-A0C2129E80AB}"/>
              </a:ext>
            </a:extLst>
          </p:cNvPr>
          <p:cNvSpPr>
            <a:spLocks noGrp="1"/>
          </p:cNvSpPr>
          <p:nvPr>
            <p:ph type="dt" sz="half" idx="10"/>
          </p:nvPr>
        </p:nvSpPr>
        <p:spPr/>
        <p:txBody>
          <a:bodyPr/>
          <a:lstStyle/>
          <a:p>
            <a:fld id="{5E65CFE8-D0C1-4FDD-82E3-5AF17C01FC34}" type="datetime1">
              <a:rPr lang="en-GB" smtClean="0"/>
              <a:t>27/08/2023</a:t>
            </a:fld>
            <a:endParaRPr lang="en-GB"/>
          </a:p>
        </p:txBody>
      </p:sp>
      <p:sp>
        <p:nvSpPr>
          <p:cNvPr id="5" name="Slide Number Placeholder 4">
            <a:extLst>
              <a:ext uri="{FF2B5EF4-FFF2-40B4-BE49-F238E27FC236}">
                <a16:creationId xmlns:a16="http://schemas.microsoft.com/office/drawing/2014/main" id="{7F9A896D-63DA-3C7E-60CC-73A55FA16B89}"/>
              </a:ext>
            </a:extLst>
          </p:cNvPr>
          <p:cNvSpPr>
            <a:spLocks noGrp="1"/>
          </p:cNvSpPr>
          <p:nvPr>
            <p:ph type="sldNum" sz="quarter" idx="12"/>
          </p:nvPr>
        </p:nvSpPr>
        <p:spPr/>
        <p:txBody>
          <a:bodyPr/>
          <a:lstStyle/>
          <a:p>
            <a:fld id="{4B0A244B-FB7B-46AE-AB42-5C903990FEB8}" type="slidenum">
              <a:rPr lang="en-GB" smtClean="0"/>
              <a:t>31</a:t>
            </a:fld>
            <a:endParaRPr lang="en-GB"/>
          </a:p>
        </p:txBody>
      </p:sp>
    </p:spTree>
    <p:extLst>
      <p:ext uri="{BB962C8B-B14F-4D97-AF65-F5344CB8AC3E}">
        <p14:creationId xmlns:p14="http://schemas.microsoft.com/office/powerpoint/2010/main" val="38304667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C5874D-AD5B-3340-FE9F-C5B1C900DBFB}"/>
              </a:ext>
            </a:extLst>
          </p:cNvPr>
          <p:cNvSpPr>
            <a:spLocks noGrp="1"/>
          </p:cNvSpPr>
          <p:nvPr>
            <p:ph type="title"/>
          </p:nvPr>
        </p:nvSpPr>
        <p:spPr>
          <a:xfrm>
            <a:off x="609600" y="21309"/>
            <a:ext cx="10972800" cy="1143000"/>
          </a:xfrm>
        </p:spPr>
        <p:txBody>
          <a:bodyPr/>
          <a:lstStyle/>
          <a:p>
            <a:r>
              <a:rPr lang="en-GB" dirty="0"/>
              <a:t>Time for more practice</a:t>
            </a:r>
          </a:p>
        </p:txBody>
      </p:sp>
      <p:sp>
        <p:nvSpPr>
          <p:cNvPr id="3" name="Content Placeholder 2">
            <a:extLst>
              <a:ext uri="{FF2B5EF4-FFF2-40B4-BE49-F238E27FC236}">
                <a16:creationId xmlns:a16="http://schemas.microsoft.com/office/drawing/2014/main" id="{B318E433-D457-A1F5-E71F-E282AFDEC0A9}"/>
              </a:ext>
            </a:extLst>
          </p:cNvPr>
          <p:cNvSpPr>
            <a:spLocks noGrp="1"/>
          </p:cNvSpPr>
          <p:nvPr>
            <p:ph idx="1"/>
          </p:nvPr>
        </p:nvSpPr>
        <p:spPr>
          <a:xfrm>
            <a:off x="609600" y="1164309"/>
            <a:ext cx="10972800" cy="4352924"/>
          </a:xfrm>
        </p:spPr>
        <p:txBody>
          <a:bodyPr anchor="ctr">
            <a:noAutofit/>
          </a:bodyPr>
          <a:lstStyle/>
          <a:p>
            <a:r>
              <a:rPr lang="en-GB" sz="2400" dirty="0">
                <a:solidFill>
                  <a:srgbClr val="C00000"/>
                </a:solidFill>
              </a:rPr>
              <a:t>Feelings</a:t>
            </a:r>
          </a:p>
          <a:p>
            <a:pPr lvl="1"/>
            <a:r>
              <a:rPr lang="en-GB" sz="2400" dirty="0"/>
              <a:t>explore any feelings or thoughts that you had during the experience and how they may have impacted the experience.</a:t>
            </a:r>
          </a:p>
          <a:p>
            <a:pPr lvl="1"/>
            <a:endParaRPr lang="en-GB" sz="2400" dirty="0"/>
          </a:p>
          <a:p>
            <a:r>
              <a:rPr lang="en-GB" sz="2400" b="1" dirty="0"/>
              <a:t>Helpful questions</a:t>
            </a:r>
            <a:r>
              <a:rPr lang="en-GB" sz="2400" dirty="0"/>
              <a:t>:</a:t>
            </a:r>
          </a:p>
          <a:p>
            <a:pPr lvl="1"/>
            <a:r>
              <a:rPr lang="en-GB" sz="2400" dirty="0"/>
              <a:t>What were you feeling before, during, and after the situation?</a:t>
            </a:r>
          </a:p>
          <a:p>
            <a:pPr lvl="1"/>
            <a:r>
              <a:rPr lang="en-GB" sz="2400" dirty="0"/>
              <a:t>What do you think other people were feeling during the situation?</a:t>
            </a:r>
          </a:p>
          <a:p>
            <a:pPr lvl="1"/>
            <a:r>
              <a:rPr lang="en-GB" sz="2400" dirty="0"/>
              <a:t>What do you think others feel about the situation now?</a:t>
            </a:r>
          </a:p>
          <a:p>
            <a:pPr lvl="1"/>
            <a:r>
              <a:rPr lang="en-GB" sz="2400" dirty="0"/>
              <a:t>What were you thinking during the situation?</a:t>
            </a:r>
          </a:p>
          <a:p>
            <a:pPr lvl="1"/>
            <a:r>
              <a:rPr lang="en-GB" sz="2400" dirty="0"/>
              <a:t>What do you think about the situation now it is over?</a:t>
            </a:r>
          </a:p>
        </p:txBody>
      </p:sp>
      <p:sp>
        <p:nvSpPr>
          <p:cNvPr id="4" name="Date Placeholder 3">
            <a:extLst>
              <a:ext uri="{FF2B5EF4-FFF2-40B4-BE49-F238E27FC236}">
                <a16:creationId xmlns:a16="http://schemas.microsoft.com/office/drawing/2014/main" id="{FAA493E6-12FB-AAC4-7E8D-215146EA973B}"/>
              </a:ext>
            </a:extLst>
          </p:cNvPr>
          <p:cNvSpPr>
            <a:spLocks noGrp="1"/>
          </p:cNvSpPr>
          <p:nvPr>
            <p:ph type="dt" sz="half" idx="10"/>
          </p:nvPr>
        </p:nvSpPr>
        <p:spPr/>
        <p:txBody>
          <a:bodyPr/>
          <a:lstStyle/>
          <a:p>
            <a:fld id="{5E65CFE8-D0C1-4FDD-82E3-5AF17C01FC34}" type="datetime1">
              <a:rPr lang="en-GB" smtClean="0"/>
              <a:t>27/08/2023</a:t>
            </a:fld>
            <a:endParaRPr lang="en-GB"/>
          </a:p>
        </p:txBody>
      </p:sp>
      <p:sp>
        <p:nvSpPr>
          <p:cNvPr id="5" name="Slide Number Placeholder 4">
            <a:extLst>
              <a:ext uri="{FF2B5EF4-FFF2-40B4-BE49-F238E27FC236}">
                <a16:creationId xmlns:a16="http://schemas.microsoft.com/office/drawing/2014/main" id="{59F10557-D8F8-402A-F7CE-1A50D9D25FAE}"/>
              </a:ext>
            </a:extLst>
          </p:cNvPr>
          <p:cNvSpPr>
            <a:spLocks noGrp="1"/>
          </p:cNvSpPr>
          <p:nvPr>
            <p:ph type="sldNum" sz="quarter" idx="12"/>
          </p:nvPr>
        </p:nvSpPr>
        <p:spPr/>
        <p:txBody>
          <a:bodyPr/>
          <a:lstStyle/>
          <a:p>
            <a:fld id="{4B0A244B-FB7B-46AE-AB42-5C903990FEB8}" type="slidenum">
              <a:rPr lang="en-GB" smtClean="0"/>
              <a:t>32</a:t>
            </a:fld>
            <a:endParaRPr lang="en-GB"/>
          </a:p>
        </p:txBody>
      </p:sp>
    </p:spTree>
    <p:extLst>
      <p:ext uri="{BB962C8B-B14F-4D97-AF65-F5344CB8AC3E}">
        <p14:creationId xmlns:p14="http://schemas.microsoft.com/office/powerpoint/2010/main" val="3818721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C5874D-AD5B-3340-FE9F-C5B1C900DBFB}"/>
              </a:ext>
            </a:extLst>
          </p:cNvPr>
          <p:cNvSpPr>
            <a:spLocks noGrp="1"/>
          </p:cNvSpPr>
          <p:nvPr>
            <p:ph type="title"/>
          </p:nvPr>
        </p:nvSpPr>
        <p:spPr/>
        <p:txBody>
          <a:bodyPr/>
          <a:lstStyle/>
          <a:p>
            <a:r>
              <a:rPr lang="en-GB" dirty="0"/>
              <a:t>Time for more practice</a:t>
            </a:r>
          </a:p>
        </p:txBody>
      </p:sp>
      <p:sp>
        <p:nvSpPr>
          <p:cNvPr id="3" name="Content Placeholder 2">
            <a:extLst>
              <a:ext uri="{FF2B5EF4-FFF2-40B4-BE49-F238E27FC236}">
                <a16:creationId xmlns:a16="http://schemas.microsoft.com/office/drawing/2014/main" id="{B318E433-D457-A1F5-E71F-E282AFDEC0A9}"/>
              </a:ext>
            </a:extLst>
          </p:cNvPr>
          <p:cNvSpPr>
            <a:spLocks noGrp="1"/>
          </p:cNvSpPr>
          <p:nvPr>
            <p:ph idx="1"/>
          </p:nvPr>
        </p:nvSpPr>
        <p:spPr>
          <a:xfrm>
            <a:off x="609600" y="1696598"/>
            <a:ext cx="10972800" cy="3820635"/>
          </a:xfrm>
        </p:spPr>
        <p:txBody>
          <a:bodyPr anchor="ctr">
            <a:noAutofit/>
          </a:bodyPr>
          <a:lstStyle/>
          <a:p>
            <a:r>
              <a:rPr lang="en-GB" sz="2400" dirty="0">
                <a:solidFill>
                  <a:srgbClr val="C00000"/>
                </a:solidFill>
              </a:rPr>
              <a:t>Evaluation</a:t>
            </a:r>
          </a:p>
          <a:p>
            <a:pPr lvl="1"/>
            <a:r>
              <a:rPr lang="en-GB" sz="2400" dirty="0"/>
              <a:t>evaluate what worked and what didn’t work in the situation. Try to be as objective and honest as possible. </a:t>
            </a:r>
          </a:p>
          <a:p>
            <a:pPr lvl="1"/>
            <a:endParaRPr lang="en-GB" sz="2400" dirty="0"/>
          </a:p>
          <a:p>
            <a:r>
              <a:rPr lang="en-GB" sz="2400" b="1" dirty="0"/>
              <a:t>Helpful questions</a:t>
            </a:r>
            <a:r>
              <a:rPr lang="en-GB" sz="2400" dirty="0"/>
              <a:t>:</a:t>
            </a:r>
          </a:p>
          <a:p>
            <a:pPr lvl="1"/>
            <a:r>
              <a:rPr lang="en-GB" sz="2400" dirty="0"/>
              <a:t>What do you think were the successes in the situation?</a:t>
            </a:r>
          </a:p>
          <a:p>
            <a:pPr lvl="1"/>
            <a:r>
              <a:rPr lang="en-GB" sz="2400" dirty="0"/>
              <a:t>What do you think were the challenges in the situation?</a:t>
            </a:r>
          </a:p>
          <a:p>
            <a:pPr lvl="1"/>
            <a:r>
              <a:rPr lang="en-GB" sz="2400" dirty="0"/>
              <a:t>What were the main causal factors of the successes and challenges?</a:t>
            </a:r>
          </a:p>
        </p:txBody>
      </p:sp>
      <p:sp>
        <p:nvSpPr>
          <p:cNvPr id="4" name="Date Placeholder 3">
            <a:extLst>
              <a:ext uri="{FF2B5EF4-FFF2-40B4-BE49-F238E27FC236}">
                <a16:creationId xmlns:a16="http://schemas.microsoft.com/office/drawing/2014/main" id="{FAA493E6-12FB-AAC4-7E8D-215146EA973B}"/>
              </a:ext>
            </a:extLst>
          </p:cNvPr>
          <p:cNvSpPr>
            <a:spLocks noGrp="1"/>
          </p:cNvSpPr>
          <p:nvPr>
            <p:ph type="dt" sz="half" idx="10"/>
          </p:nvPr>
        </p:nvSpPr>
        <p:spPr/>
        <p:txBody>
          <a:bodyPr/>
          <a:lstStyle/>
          <a:p>
            <a:fld id="{5E65CFE8-D0C1-4FDD-82E3-5AF17C01FC34}" type="datetime1">
              <a:rPr lang="en-GB" smtClean="0"/>
              <a:t>27/08/2023</a:t>
            </a:fld>
            <a:endParaRPr lang="en-GB"/>
          </a:p>
        </p:txBody>
      </p:sp>
      <p:sp>
        <p:nvSpPr>
          <p:cNvPr id="5" name="Slide Number Placeholder 4">
            <a:extLst>
              <a:ext uri="{FF2B5EF4-FFF2-40B4-BE49-F238E27FC236}">
                <a16:creationId xmlns:a16="http://schemas.microsoft.com/office/drawing/2014/main" id="{59F10557-D8F8-402A-F7CE-1A50D9D25FAE}"/>
              </a:ext>
            </a:extLst>
          </p:cNvPr>
          <p:cNvSpPr>
            <a:spLocks noGrp="1"/>
          </p:cNvSpPr>
          <p:nvPr>
            <p:ph type="sldNum" sz="quarter" idx="12"/>
          </p:nvPr>
        </p:nvSpPr>
        <p:spPr/>
        <p:txBody>
          <a:bodyPr/>
          <a:lstStyle/>
          <a:p>
            <a:fld id="{4B0A244B-FB7B-46AE-AB42-5C903990FEB8}" type="slidenum">
              <a:rPr lang="en-GB" smtClean="0"/>
              <a:t>33</a:t>
            </a:fld>
            <a:endParaRPr lang="en-GB"/>
          </a:p>
        </p:txBody>
      </p:sp>
    </p:spTree>
    <p:extLst>
      <p:ext uri="{BB962C8B-B14F-4D97-AF65-F5344CB8AC3E}">
        <p14:creationId xmlns:p14="http://schemas.microsoft.com/office/powerpoint/2010/main" val="43276168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C5874D-AD5B-3340-FE9F-C5B1C900DBFB}"/>
              </a:ext>
            </a:extLst>
          </p:cNvPr>
          <p:cNvSpPr>
            <a:spLocks noGrp="1"/>
          </p:cNvSpPr>
          <p:nvPr>
            <p:ph type="title"/>
          </p:nvPr>
        </p:nvSpPr>
        <p:spPr/>
        <p:txBody>
          <a:bodyPr/>
          <a:lstStyle/>
          <a:p>
            <a:r>
              <a:rPr lang="en-GB" dirty="0"/>
              <a:t>Time for more practice</a:t>
            </a:r>
          </a:p>
        </p:txBody>
      </p:sp>
      <p:sp>
        <p:nvSpPr>
          <p:cNvPr id="3" name="Content Placeholder 2">
            <a:extLst>
              <a:ext uri="{FF2B5EF4-FFF2-40B4-BE49-F238E27FC236}">
                <a16:creationId xmlns:a16="http://schemas.microsoft.com/office/drawing/2014/main" id="{B318E433-D457-A1F5-E71F-E282AFDEC0A9}"/>
              </a:ext>
            </a:extLst>
          </p:cNvPr>
          <p:cNvSpPr>
            <a:spLocks noGrp="1"/>
          </p:cNvSpPr>
          <p:nvPr>
            <p:ph idx="1"/>
          </p:nvPr>
        </p:nvSpPr>
        <p:spPr/>
        <p:txBody>
          <a:bodyPr anchor="ctr">
            <a:normAutofit lnSpcReduction="10000"/>
          </a:bodyPr>
          <a:lstStyle/>
          <a:p>
            <a:r>
              <a:rPr lang="en-GB" sz="2400" dirty="0">
                <a:solidFill>
                  <a:srgbClr val="C00000"/>
                </a:solidFill>
              </a:rPr>
              <a:t>Analysis</a:t>
            </a:r>
          </a:p>
          <a:p>
            <a:pPr lvl="1"/>
            <a:r>
              <a:rPr lang="en-GB" dirty="0"/>
              <a:t>Now try to make sense of what happened and extract a meaning from it.</a:t>
            </a:r>
          </a:p>
          <a:p>
            <a:pPr lvl="1"/>
            <a:endParaRPr lang="en-GB" dirty="0"/>
          </a:p>
          <a:p>
            <a:r>
              <a:rPr lang="en-GB" sz="2400" b="1" dirty="0"/>
              <a:t>Helpful questions:</a:t>
            </a:r>
          </a:p>
          <a:p>
            <a:pPr lvl="1"/>
            <a:r>
              <a:rPr lang="en-GB" sz="2400" dirty="0"/>
              <a:t>Why did things go well?</a:t>
            </a:r>
          </a:p>
          <a:p>
            <a:pPr lvl="1"/>
            <a:r>
              <a:rPr lang="en-GB" sz="2400" dirty="0"/>
              <a:t>Why didn’t things go well?</a:t>
            </a:r>
          </a:p>
          <a:p>
            <a:pPr lvl="1"/>
            <a:r>
              <a:rPr lang="en-GB" sz="2400" dirty="0"/>
              <a:t>What sense can I make of my perspective of the situation?</a:t>
            </a:r>
          </a:p>
          <a:p>
            <a:pPr lvl="1"/>
            <a:r>
              <a:rPr lang="en-GB" sz="2400" dirty="0"/>
              <a:t>What knowledge and research can help me to understand the situation?</a:t>
            </a:r>
          </a:p>
        </p:txBody>
      </p:sp>
      <p:sp>
        <p:nvSpPr>
          <p:cNvPr id="4" name="Date Placeholder 3">
            <a:extLst>
              <a:ext uri="{FF2B5EF4-FFF2-40B4-BE49-F238E27FC236}">
                <a16:creationId xmlns:a16="http://schemas.microsoft.com/office/drawing/2014/main" id="{FAA493E6-12FB-AAC4-7E8D-215146EA973B}"/>
              </a:ext>
            </a:extLst>
          </p:cNvPr>
          <p:cNvSpPr>
            <a:spLocks noGrp="1"/>
          </p:cNvSpPr>
          <p:nvPr>
            <p:ph type="dt" sz="half" idx="10"/>
          </p:nvPr>
        </p:nvSpPr>
        <p:spPr/>
        <p:txBody>
          <a:bodyPr/>
          <a:lstStyle/>
          <a:p>
            <a:fld id="{5E65CFE8-D0C1-4FDD-82E3-5AF17C01FC34}" type="datetime1">
              <a:rPr lang="en-GB" smtClean="0"/>
              <a:t>27/08/2023</a:t>
            </a:fld>
            <a:endParaRPr lang="en-GB"/>
          </a:p>
        </p:txBody>
      </p:sp>
      <p:sp>
        <p:nvSpPr>
          <p:cNvPr id="5" name="Slide Number Placeholder 4">
            <a:extLst>
              <a:ext uri="{FF2B5EF4-FFF2-40B4-BE49-F238E27FC236}">
                <a16:creationId xmlns:a16="http://schemas.microsoft.com/office/drawing/2014/main" id="{59F10557-D8F8-402A-F7CE-1A50D9D25FAE}"/>
              </a:ext>
            </a:extLst>
          </p:cNvPr>
          <p:cNvSpPr>
            <a:spLocks noGrp="1"/>
          </p:cNvSpPr>
          <p:nvPr>
            <p:ph type="sldNum" sz="quarter" idx="12"/>
          </p:nvPr>
        </p:nvSpPr>
        <p:spPr/>
        <p:txBody>
          <a:bodyPr/>
          <a:lstStyle/>
          <a:p>
            <a:fld id="{4B0A244B-FB7B-46AE-AB42-5C903990FEB8}" type="slidenum">
              <a:rPr lang="en-GB" smtClean="0"/>
              <a:t>34</a:t>
            </a:fld>
            <a:endParaRPr lang="en-GB"/>
          </a:p>
        </p:txBody>
      </p:sp>
    </p:spTree>
    <p:extLst>
      <p:ext uri="{BB962C8B-B14F-4D97-AF65-F5344CB8AC3E}">
        <p14:creationId xmlns:p14="http://schemas.microsoft.com/office/powerpoint/2010/main" val="416987642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F306E-7906-8204-00E7-ACC124EF82BB}"/>
              </a:ext>
            </a:extLst>
          </p:cNvPr>
          <p:cNvSpPr>
            <a:spLocks noGrp="1"/>
          </p:cNvSpPr>
          <p:nvPr>
            <p:ph type="title"/>
          </p:nvPr>
        </p:nvSpPr>
        <p:spPr/>
        <p:txBody>
          <a:bodyPr/>
          <a:lstStyle/>
          <a:p>
            <a:r>
              <a:rPr lang="en-GB" dirty="0"/>
              <a:t>Time for more practice</a:t>
            </a:r>
          </a:p>
        </p:txBody>
      </p:sp>
      <p:sp>
        <p:nvSpPr>
          <p:cNvPr id="3" name="Content Placeholder 2">
            <a:extLst>
              <a:ext uri="{FF2B5EF4-FFF2-40B4-BE49-F238E27FC236}">
                <a16:creationId xmlns:a16="http://schemas.microsoft.com/office/drawing/2014/main" id="{BFEF8AAD-09F8-9967-F577-78443F538841}"/>
              </a:ext>
            </a:extLst>
          </p:cNvPr>
          <p:cNvSpPr>
            <a:spLocks noGrp="1"/>
          </p:cNvSpPr>
          <p:nvPr>
            <p:ph idx="1"/>
          </p:nvPr>
        </p:nvSpPr>
        <p:spPr/>
        <p:txBody>
          <a:bodyPr anchor="ctr">
            <a:noAutofit/>
          </a:bodyPr>
          <a:lstStyle/>
          <a:p>
            <a:r>
              <a:rPr lang="en-GB" sz="2400" dirty="0">
                <a:solidFill>
                  <a:srgbClr val="C00000"/>
                </a:solidFill>
              </a:rPr>
              <a:t>Conclusions</a:t>
            </a:r>
          </a:p>
          <a:p>
            <a:pPr lvl="1"/>
            <a:r>
              <a:rPr lang="en-GB" sz="2400" dirty="0"/>
              <a:t>Summarise your learning and highlight what changes to your actions could improve the outcome in the future</a:t>
            </a:r>
          </a:p>
          <a:p>
            <a:endParaRPr lang="en-GB" sz="2400" dirty="0"/>
          </a:p>
          <a:p>
            <a:r>
              <a:rPr lang="en-GB" sz="2400" b="1" dirty="0"/>
              <a:t>Helpful questions:</a:t>
            </a:r>
          </a:p>
          <a:p>
            <a:pPr lvl="1"/>
            <a:r>
              <a:rPr lang="en-GB" sz="2400" dirty="0"/>
              <a:t>What did I learn from this situation?</a:t>
            </a:r>
          </a:p>
          <a:p>
            <a:pPr lvl="1"/>
            <a:r>
              <a:rPr lang="en-GB" sz="2400" dirty="0"/>
              <a:t>How could this have been a more positive situation for everyone involved?</a:t>
            </a:r>
          </a:p>
          <a:p>
            <a:pPr lvl="1"/>
            <a:r>
              <a:rPr lang="en-GB" sz="2400" dirty="0"/>
              <a:t>What skills do I need to develop for me to handle a situation like this better?</a:t>
            </a:r>
          </a:p>
          <a:p>
            <a:pPr lvl="1"/>
            <a:r>
              <a:rPr lang="en-GB" sz="2400" dirty="0"/>
              <a:t>What else could I have done?</a:t>
            </a:r>
          </a:p>
        </p:txBody>
      </p:sp>
      <p:sp>
        <p:nvSpPr>
          <p:cNvPr id="4" name="Date Placeholder 3">
            <a:extLst>
              <a:ext uri="{FF2B5EF4-FFF2-40B4-BE49-F238E27FC236}">
                <a16:creationId xmlns:a16="http://schemas.microsoft.com/office/drawing/2014/main" id="{C75B9F0E-DE16-52AD-0315-E88854A1F53B}"/>
              </a:ext>
            </a:extLst>
          </p:cNvPr>
          <p:cNvSpPr>
            <a:spLocks noGrp="1"/>
          </p:cNvSpPr>
          <p:nvPr>
            <p:ph type="dt" sz="half" idx="10"/>
          </p:nvPr>
        </p:nvSpPr>
        <p:spPr/>
        <p:txBody>
          <a:bodyPr/>
          <a:lstStyle/>
          <a:p>
            <a:fld id="{5E65CFE8-D0C1-4FDD-82E3-5AF17C01FC34}" type="datetime1">
              <a:rPr lang="en-GB" smtClean="0"/>
              <a:t>27/08/2023</a:t>
            </a:fld>
            <a:endParaRPr lang="en-GB"/>
          </a:p>
        </p:txBody>
      </p:sp>
      <p:sp>
        <p:nvSpPr>
          <p:cNvPr id="5" name="Slide Number Placeholder 4">
            <a:extLst>
              <a:ext uri="{FF2B5EF4-FFF2-40B4-BE49-F238E27FC236}">
                <a16:creationId xmlns:a16="http://schemas.microsoft.com/office/drawing/2014/main" id="{B2553256-1C74-026F-6C13-54F9F5E5970A}"/>
              </a:ext>
            </a:extLst>
          </p:cNvPr>
          <p:cNvSpPr>
            <a:spLocks noGrp="1"/>
          </p:cNvSpPr>
          <p:nvPr>
            <p:ph type="sldNum" sz="quarter" idx="12"/>
          </p:nvPr>
        </p:nvSpPr>
        <p:spPr/>
        <p:txBody>
          <a:bodyPr/>
          <a:lstStyle/>
          <a:p>
            <a:fld id="{4B0A244B-FB7B-46AE-AB42-5C903990FEB8}" type="slidenum">
              <a:rPr lang="en-GB" smtClean="0"/>
              <a:t>35</a:t>
            </a:fld>
            <a:endParaRPr lang="en-GB"/>
          </a:p>
        </p:txBody>
      </p:sp>
    </p:spTree>
    <p:extLst>
      <p:ext uri="{BB962C8B-B14F-4D97-AF65-F5344CB8AC3E}">
        <p14:creationId xmlns:p14="http://schemas.microsoft.com/office/powerpoint/2010/main" val="1334432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F306E-7906-8204-00E7-ACC124EF82BB}"/>
              </a:ext>
            </a:extLst>
          </p:cNvPr>
          <p:cNvSpPr>
            <a:spLocks noGrp="1"/>
          </p:cNvSpPr>
          <p:nvPr>
            <p:ph type="title"/>
          </p:nvPr>
        </p:nvSpPr>
        <p:spPr>
          <a:xfrm>
            <a:off x="609600" y="114300"/>
            <a:ext cx="10972800" cy="1143000"/>
          </a:xfrm>
        </p:spPr>
        <p:txBody>
          <a:bodyPr/>
          <a:lstStyle/>
          <a:p>
            <a:r>
              <a:rPr lang="en-GB" dirty="0"/>
              <a:t>Time for more practice</a:t>
            </a:r>
          </a:p>
        </p:txBody>
      </p:sp>
      <p:sp>
        <p:nvSpPr>
          <p:cNvPr id="3" name="Content Placeholder 2">
            <a:extLst>
              <a:ext uri="{FF2B5EF4-FFF2-40B4-BE49-F238E27FC236}">
                <a16:creationId xmlns:a16="http://schemas.microsoft.com/office/drawing/2014/main" id="{BFEF8AAD-09F8-9967-F577-78443F538841}"/>
              </a:ext>
            </a:extLst>
          </p:cNvPr>
          <p:cNvSpPr>
            <a:spLocks noGrp="1"/>
          </p:cNvSpPr>
          <p:nvPr>
            <p:ph idx="1"/>
          </p:nvPr>
        </p:nvSpPr>
        <p:spPr>
          <a:xfrm>
            <a:off x="444137" y="1312096"/>
            <a:ext cx="11303726" cy="4233807"/>
          </a:xfrm>
        </p:spPr>
        <p:txBody>
          <a:bodyPr anchor="ctr">
            <a:noAutofit/>
          </a:bodyPr>
          <a:lstStyle/>
          <a:p>
            <a:r>
              <a:rPr lang="en-GB" sz="2400" dirty="0">
                <a:solidFill>
                  <a:srgbClr val="C00000"/>
                </a:solidFill>
              </a:rPr>
              <a:t>Action Plan</a:t>
            </a:r>
          </a:p>
          <a:p>
            <a:pPr lvl="1"/>
            <a:r>
              <a:rPr lang="en-GB" sz="2400" dirty="0"/>
              <a:t>Plan for what you would do differently in a similar or related situation in the future. </a:t>
            </a:r>
          </a:p>
          <a:p>
            <a:pPr lvl="1"/>
            <a:r>
              <a:rPr lang="en-GB" sz="2400" dirty="0"/>
              <a:t>It can be helpful to think about how you will help yourself to act differently </a:t>
            </a:r>
          </a:p>
          <a:p>
            <a:pPr lvl="1"/>
            <a:r>
              <a:rPr lang="en-GB" sz="2400" dirty="0"/>
              <a:t>You don’t only plan what you to do differently, but also how you will make sure it happens. </a:t>
            </a:r>
          </a:p>
          <a:p>
            <a:r>
              <a:rPr lang="en-GB" sz="2400" b="1" dirty="0"/>
              <a:t>Helpful questions:</a:t>
            </a:r>
          </a:p>
          <a:p>
            <a:pPr lvl="1"/>
            <a:r>
              <a:rPr lang="en-GB" sz="2400" dirty="0"/>
              <a:t>If I had to do the same thing again, what would I do differently?</a:t>
            </a:r>
          </a:p>
          <a:p>
            <a:pPr lvl="1"/>
            <a:r>
              <a:rPr lang="en-GB" sz="2400" dirty="0"/>
              <a:t>How will I develop the required skills I need?</a:t>
            </a:r>
          </a:p>
          <a:p>
            <a:pPr lvl="1"/>
            <a:r>
              <a:rPr lang="en-GB" sz="2400" dirty="0"/>
              <a:t>How can I make sure that I can act differently next time?</a:t>
            </a:r>
          </a:p>
        </p:txBody>
      </p:sp>
      <p:sp>
        <p:nvSpPr>
          <p:cNvPr id="4" name="Date Placeholder 3">
            <a:extLst>
              <a:ext uri="{FF2B5EF4-FFF2-40B4-BE49-F238E27FC236}">
                <a16:creationId xmlns:a16="http://schemas.microsoft.com/office/drawing/2014/main" id="{C75B9F0E-DE16-52AD-0315-E88854A1F53B}"/>
              </a:ext>
            </a:extLst>
          </p:cNvPr>
          <p:cNvSpPr>
            <a:spLocks noGrp="1"/>
          </p:cNvSpPr>
          <p:nvPr>
            <p:ph type="dt" sz="half" idx="10"/>
          </p:nvPr>
        </p:nvSpPr>
        <p:spPr/>
        <p:txBody>
          <a:bodyPr/>
          <a:lstStyle/>
          <a:p>
            <a:fld id="{5E65CFE8-D0C1-4FDD-82E3-5AF17C01FC34}" type="datetime1">
              <a:rPr lang="en-GB" smtClean="0"/>
              <a:t>27/08/2023</a:t>
            </a:fld>
            <a:endParaRPr lang="en-GB"/>
          </a:p>
        </p:txBody>
      </p:sp>
      <p:sp>
        <p:nvSpPr>
          <p:cNvPr id="5" name="Slide Number Placeholder 4">
            <a:extLst>
              <a:ext uri="{FF2B5EF4-FFF2-40B4-BE49-F238E27FC236}">
                <a16:creationId xmlns:a16="http://schemas.microsoft.com/office/drawing/2014/main" id="{B2553256-1C74-026F-6C13-54F9F5E5970A}"/>
              </a:ext>
            </a:extLst>
          </p:cNvPr>
          <p:cNvSpPr>
            <a:spLocks noGrp="1"/>
          </p:cNvSpPr>
          <p:nvPr>
            <p:ph type="sldNum" sz="quarter" idx="12"/>
          </p:nvPr>
        </p:nvSpPr>
        <p:spPr/>
        <p:txBody>
          <a:bodyPr/>
          <a:lstStyle/>
          <a:p>
            <a:fld id="{4B0A244B-FB7B-46AE-AB42-5C903990FEB8}" type="slidenum">
              <a:rPr lang="en-GB" smtClean="0"/>
              <a:t>36</a:t>
            </a:fld>
            <a:endParaRPr lang="en-GB"/>
          </a:p>
        </p:txBody>
      </p:sp>
    </p:spTree>
    <p:extLst>
      <p:ext uri="{BB962C8B-B14F-4D97-AF65-F5344CB8AC3E}">
        <p14:creationId xmlns:p14="http://schemas.microsoft.com/office/powerpoint/2010/main" val="362848323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EF805-A54C-093C-AF3D-1227F86B1BD9}"/>
              </a:ext>
            </a:extLst>
          </p:cNvPr>
          <p:cNvSpPr>
            <a:spLocks noGrp="1"/>
          </p:cNvSpPr>
          <p:nvPr>
            <p:ph type="title"/>
          </p:nvPr>
        </p:nvSpPr>
        <p:spPr/>
        <p:txBody>
          <a:bodyPr/>
          <a:lstStyle/>
          <a:p>
            <a:r>
              <a:rPr lang="en-GB" dirty="0"/>
              <a:t>Relevance to the wider world</a:t>
            </a:r>
          </a:p>
        </p:txBody>
      </p:sp>
      <p:sp>
        <p:nvSpPr>
          <p:cNvPr id="3" name="Content Placeholder 2">
            <a:extLst>
              <a:ext uri="{FF2B5EF4-FFF2-40B4-BE49-F238E27FC236}">
                <a16:creationId xmlns:a16="http://schemas.microsoft.com/office/drawing/2014/main" id="{B6917CFC-041D-B29C-99BE-C53914BAC2B5}"/>
              </a:ext>
            </a:extLst>
          </p:cNvPr>
          <p:cNvSpPr>
            <a:spLocks noGrp="1"/>
          </p:cNvSpPr>
          <p:nvPr>
            <p:ph idx="1"/>
          </p:nvPr>
        </p:nvSpPr>
        <p:spPr/>
        <p:txBody>
          <a:bodyPr/>
          <a:lstStyle/>
          <a:p>
            <a:r>
              <a:rPr lang="en-GB" sz="2800" dirty="0"/>
              <a:t>Well done you have made progress in understanding the reflective process and expressing it through writing.</a:t>
            </a:r>
          </a:p>
          <a:p>
            <a:pPr lvl="1"/>
            <a:r>
              <a:rPr lang="en-GB" dirty="0"/>
              <a:t>Reflect on this experience to see where you can improve.</a:t>
            </a:r>
          </a:p>
          <a:p>
            <a:pPr lvl="1"/>
            <a:endParaRPr lang="en-GB" dirty="0"/>
          </a:p>
          <a:p>
            <a:r>
              <a:rPr lang="en-GB" sz="2800" dirty="0"/>
              <a:t>You can apply the reflective process for: </a:t>
            </a:r>
          </a:p>
          <a:p>
            <a:pPr lvl="1"/>
            <a:r>
              <a:rPr lang="en-GB" dirty="0"/>
              <a:t>job applications, job appraisals, reviews and feedback, blogging, researching</a:t>
            </a:r>
          </a:p>
          <a:p>
            <a:pPr lvl="1"/>
            <a:r>
              <a:rPr lang="en-GB" dirty="0"/>
              <a:t>as well </a:t>
            </a:r>
            <a:r>
              <a:rPr lang="en-GB"/>
              <a:t>as other aspects </a:t>
            </a:r>
            <a:r>
              <a:rPr lang="en-GB" dirty="0"/>
              <a:t>of your academic writing </a:t>
            </a:r>
          </a:p>
        </p:txBody>
      </p:sp>
      <p:sp>
        <p:nvSpPr>
          <p:cNvPr id="4" name="Date Placeholder 3">
            <a:extLst>
              <a:ext uri="{FF2B5EF4-FFF2-40B4-BE49-F238E27FC236}">
                <a16:creationId xmlns:a16="http://schemas.microsoft.com/office/drawing/2014/main" id="{D434D4B5-3AD3-49DE-6381-666EB19A4E64}"/>
              </a:ext>
            </a:extLst>
          </p:cNvPr>
          <p:cNvSpPr>
            <a:spLocks noGrp="1"/>
          </p:cNvSpPr>
          <p:nvPr>
            <p:ph type="dt" sz="half" idx="10"/>
          </p:nvPr>
        </p:nvSpPr>
        <p:spPr/>
        <p:txBody>
          <a:bodyPr/>
          <a:lstStyle/>
          <a:p>
            <a:pPr>
              <a:defRPr/>
            </a:pPr>
            <a:fld id="{F7B57174-083E-491F-93DB-358A9C8913C8}" type="datetime1">
              <a:rPr lang="en-GB" altLang="en-US" smtClean="0"/>
              <a:pPr>
                <a:defRPr/>
              </a:pPr>
              <a:t>27/08/2023</a:t>
            </a:fld>
            <a:endParaRPr lang="en-GB" altLang="en-US"/>
          </a:p>
        </p:txBody>
      </p:sp>
      <p:sp>
        <p:nvSpPr>
          <p:cNvPr id="5" name="Slide Number Placeholder 4">
            <a:extLst>
              <a:ext uri="{FF2B5EF4-FFF2-40B4-BE49-F238E27FC236}">
                <a16:creationId xmlns:a16="http://schemas.microsoft.com/office/drawing/2014/main" id="{4A415BA9-DD67-9188-F8E9-8DF5333C66BD}"/>
              </a:ext>
            </a:extLst>
          </p:cNvPr>
          <p:cNvSpPr>
            <a:spLocks noGrp="1"/>
          </p:cNvSpPr>
          <p:nvPr>
            <p:ph type="sldNum" sz="quarter" idx="12"/>
          </p:nvPr>
        </p:nvSpPr>
        <p:spPr/>
        <p:txBody>
          <a:bodyPr/>
          <a:lstStyle/>
          <a:p>
            <a:pPr>
              <a:defRPr/>
            </a:pPr>
            <a:fld id="{D877A6A5-6012-44B4-BB8C-8F0C2DD36FCE}" type="slidenum">
              <a:rPr lang="en-GB" altLang="en-US" smtClean="0"/>
              <a:pPr>
                <a:defRPr/>
              </a:pPr>
              <a:t>37</a:t>
            </a:fld>
            <a:endParaRPr lang="en-GB" altLang="en-US"/>
          </a:p>
        </p:txBody>
      </p:sp>
    </p:spTree>
    <p:extLst>
      <p:ext uri="{BB962C8B-B14F-4D97-AF65-F5344CB8AC3E}">
        <p14:creationId xmlns:p14="http://schemas.microsoft.com/office/powerpoint/2010/main" val="31201019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blipFill dpi="0" rotWithShape="0">
          <a:blip r:embed="rId2">
            <a:lum/>
            <a:extLst>
              <a:ext uri="{837473B0-CC2E-450A-ABE3-18F120FF3D39}">
                <a1611:picAttrSrcUrl xmlns:a1611="http://schemas.microsoft.com/office/drawing/2016/11/main" r:id="rId3"/>
              </a:ext>
            </a:extLst>
          </a:blip>
          <a:srcRect/>
          <a:stretch>
            <a:fillRect l="45000" t="-2000" r="-14000" b="7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D1DA4-051C-F70A-FE97-85E883249CCE}"/>
              </a:ext>
            </a:extLst>
          </p:cNvPr>
          <p:cNvSpPr>
            <a:spLocks noGrp="1"/>
          </p:cNvSpPr>
          <p:nvPr>
            <p:ph type="title"/>
          </p:nvPr>
        </p:nvSpPr>
        <p:spPr/>
        <p:txBody>
          <a:bodyPr/>
          <a:lstStyle/>
          <a:p>
            <a:r>
              <a:rPr lang="en-GB" dirty="0"/>
              <a:t>Contents</a:t>
            </a:r>
          </a:p>
        </p:txBody>
      </p:sp>
      <p:sp>
        <p:nvSpPr>
          <p:cNvPr id="3" name="Content Placeholder 2">
            <a:extLst>
              <a:ext uri="{FF2B5EF4-FFF2-40B4-BE49-F238E27FC236}">
                <a16:creationId xmlns:a16="http://schemas.microsoft.com/office/drawing/2014/main" id="{CF2D1C85-831C-2460-2D5F-6E93CD5E1ECC}"/>
              </a:ext>
            </a:extLst>
          </p:cNvPr>
          <p:cNvSpPr>
            <a:spLocks noGrp="1"/>
          </p:cNvSpPr>
          <p:nvPr>
            <p:ph idx="1"/>
          </p:nvPr>
        </p:nvSpPr>
        <p:spPr>
          <a:xfrm>
            <a:off x="609600" y="1417637"/>
            <a:ext cx="10972800" cy="4355201"/>
          </a:xfrm>
        </p:spPr>
        <p:txBody>
          <a:bodyPr anchor="ctr"/>
          <a:lstStyle/>
          <a:p>
            <a:r>
              <a:rPr lang="en-GB" sz="2800" strike="sngStrike" dirty="0"/>
              <a:t>What does reflective and reflective writing mean?</a:t>
            </a:r>
          </a:p>
          <a:p>
            <a:r>
              <a:rPr lang="en-GB" sz="2800" strike="sngStrike" dirty="0"/>
              <a:t>Following a reflective process</a:t>
            </a:r>
          </a:p>
          <a:p>
            <a:r>
              <a:rPr lang="en-GB" sz="2800" strike="sngStrike" dirty="0"/>
              <a:t>Reflective writing and your academic skills</a:t>
            </a:r>
          </a:p>
          <a:p>
            <a:r>
              <a:rPr lang="en-GB" sz="2800" strike="sngStrike" dirty="0"/>
              <a:t>Planning a reflective assignment</a:t>
            </a:r>
          </a:p>
          <a:p>
            <a:r>
              <a:rPr lang="en-GB" sz="2800" strike="sngStrike" dirty="0"/>
              <a:t>The structure of a reflective essay</a:t>
            </a:r>
          </a:p>
          <a:p>
            <a:r>
              <a:rPr lang="en-GB" sz="2800" strike="sngStrike" dirty="0"/>
              <a:t>Exercises </a:t>
            </a:r>
          </a:p>
          <a:p>
            <a:pPr>
              <a:buFont typeface="Wingdings" panose="05000000000000000000" pitchFamily="2" charset="2"/>
              <a:buChar char="ü"/>
            </a:pPr>
            <a:r>
              <a:rPr lang="en-GB" sz="2800" dirty="0">
                <a:highlight>
                  <a:srgbClr val="FFFF00"/>
                </a:highlight>
              </a:rPr>
              <a:t>Feedback form</a:t>
            </a:r>
            <a:endParaRPr lang="en-GB" dirty="0">
              <a:highlight>
                <a:srgbClr val="FFFF00"/>
              </a:highlight>
            </a:endParaRPr>
          </a:p>
        </p:txBody>
      </p:sp>
      <p:sp>
        <p:nvSpPr>
          <p:cNvPr id="4" name="Date Placeholder 3">
            <a:extLst>
              <a:ext uri="{FF2B5EF4-FFF2-40B4-BE49-F238E27FC236}">
                <a16:creationId xmlns:a16="http://schemas.microsoft.com/office/drawing/2014/main" id="{41FE087E-541D-BCB4-389E-CFF8001885BC}"/>
              </a:ext>
            </a:extLst>
          </p:cNvPr>
          <p:cNvSpPr>
            <a:spLocks noGrp="1"/>
          </p:cNvSpPr>
          <p:nvPr>
            <p:ph type="dt" sz="half" idx="10"/>
          </p:nvPr>
        </p:nvSpPr>
        <p:spPr/>
        <p:txBody>
          <a:bodyPr/>
          <a:lstStyle/>
          <a:p>
            <a:pPr>
              <a:defRPr/>
            </a:pPr>
            <a:fld id="{F7B57174-083E-491F-93DB-358A9C8913C8}" type="datetime1">
              <a:rPr lang="en-GB" altLang="en-US" smtClean="0"/>
              <a:pPr>
                <a:defRPr/>
              </a:pPr>
              <a:t>27/08/2023</a:t>
            </a:fld>
            <a:endParaRPr lang="en-GB" altLang="en-US"/>
          </a:p>
        </p:txBody>
      </p:sp>
      <p:sp>
        <p:nvSpPr>
          <p:cNvPr id="5" name="Slide Number Placeholder 4">
            <a:extLst>
              <a:ext uri="{FF2B5EF4-FFF2-40B4-BE49-F238E27FC236}">
                <a16:creationId xmlns:a16="http://schemas.microsoft.com/office/drawing/2014/main" id="{FFDDDEC8-8B1F-7379-2A27-59D9D8E6F79A}"/>
              </a:ext>
            </a:extLst>
          </p:cNvPr>
          <p:cNvSpPr>
            <a:spLocks noGrp="1"/>
          </p:cNvSpPr>
          <p:nvPr>
            <p:ph type="sldNum" sz="quarter" idx="12"/>
          </p:nvPr>
        </p:nvSpPr>
        <p:spPr/>
        <p:txBody>
          <a:bodyPr/>
          <a:lstStyle/>
          <a:p>
            <a:pPr>
              <a:defRPr/>
            </a:pPr>
            <a:fld id="{D877A6A5-6012-44B4-BB8C-8F0C2DD36FCE}" type="slidenum">
              <a:rPr lang="en-GB" altLang="en-US" smtClean="0"/>
              <a:pPr>
                <a:defRPr/>
              </a:pPr>
              <a:t>38</a:t>
            </a:fld>
            <a:endParaRPr lang="en-GB" altLang="en-US"/>
          </a:p>
        </p:txBody>
      </p:sp>
    </p:spTree>
    <p:extLst>
      <p:ext uri="{BB962C8B-B14F-4D97-AF65-F5344CB8AC3E}">
        <p14:creationId xmlns:p14="http://schemas.microsoft.com/office/powerpoint/2010/main" val="28889217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4E3639-051D-8F28-87BF-A2C57620467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5E2D20C-EAE3-26CC-FF70-7A1F05A06366}"/>
              </a:ext>
            </a:extLst>
          </p:cNvPr>
          <p:cNvSpPr>
            <a:spLocks noGrp="1"/>
          </p:cNvSpPr>
          <p:nvPr>
            <p:ph idx="1"/>
          </p:nvPr>
        </p:nvSpPr>
        <p:spPr/>
        <p:txBody>
          <a:bodyPr/>
          <a:lstStyle/>
          <a:p>
            <a:endParaRPr lang="en-GB" dirty="0"/>
          </a:p>
        </p:txBody>
      </p:sp>
      <p:sp>
        <p:nvSpPr>
          <p:cNvPr id="4" name="Date Placeholder 3">
            <a:extLst>
              <a:ext uri="{FF2B5EF4-FFF2-40B4-BE49-F238E27FC236}">
                <a16:creationId xmlns:a16="http://schemas.microsoft.com/office/drawing/2014/main" id="{BC59A452-2843-7393-8A5D-04433582721D}"/>
              </a:ext>
            </a:extLst>
          </p:cNvPr>
          <p:cNvSpPr>
            <a:spLocks noGrp="1"/>
          </p:cNvSpPr>
          <p:nvPr>
            <p:ph type="dt" sz="half" idx="10"/>
          </p:nvPr>
        </p:nvSpPr>
        <p:spPr/>
        <p:txBody>
          <a:bodyPr/>
          <a:lstStyle/>
          <a:p>
            <a:pPr>
              <a:defRPr/>
            </a:pPr>
            <a:fld id="{F7B57174-083E-491F-93DB-358A9C8913C8}" type="datetime1">
              <a:rPr lang="en-GB" altLang="en-US" smtClean="0"/>
              <a:pPr>
                <a:defRPr/>
              </a:pPr>
              <a:t>27/08/2023</a:t>
            </a:fld>
            <a:endParaRPr lang="en-GB" altLang="en-US"/>
          </a:p>
        </p:txBody>
      </p:sp>
      <p:sp>
        <p:nvSpPr>
          <p:cNvPr id="5" name="Slide Number Placeholder 4">
            <a:extLst>
              <a:ext uri="{FF2B5EF4-FFF2-40B4-BE49-F238E27FC236}">
                <a16:creationId xmlns:a16="http://schemas.microsoft.com/office/drawing/2014/main" id="{226A93BB-7E47-18B3-55F6-393A44C10C57}"/>
              </a:ext>
            </a:extLst>
          </p:cNvPr>
          <p:cNvSpPr>
            <a:spLocks noGrp="1"/>
          </p:cNvSpPr>
          <p:nvPr>
            <p:ph type="sldNum" sz="quarter" idx="12"/>
          </p:nvPr>
        </p:nvSpPr>
        <p:spPr/>
        <p:txBody>
          <a:bodyPr/>
          <a:lstStyle/>
          <a:p>
            <a:pPr>
              <a:defRPr/>
            </a:pPr>
            <a:fld id="{D877A6A5-6012-44B4-BB8C-8F0C2DD36FCE}" type="slidenum">
              <a:rPr lang="en-GB" altLang="en-US" smtClean="0"/>
              <a:pPr>
                <a:defRPr/>
              </a:pPr>
              <a:t>39</a:t>
            </a:fld>
            <a:endParaRPr lang="en-GB" altLang="en-US"/>
          </a:p>
        </p:txBody>
      </p:sp>
      <mc:AlternateContent xmlns:mc="http://schemas.openxmlformats.org/markup-compatibility/2006">
        <mc:Choice xmlns:we="http://schemas.microsoft.com/office/webextensions/webextension/2010/11" xmlns:pca="http://schemas.microsoft.com/office/powerpoint/2013/contentapp" Requires="we pca">
          <p:graphicFrame>
            <p:nvGraphicFramePr>
              <p:cNvPr id="6" name="Add-in 5" title="Forms">
                <a:extLst>
                  <a:ext uri="{FF2B5EF4-FFF2-40B4-BE49-F238E27FC236}">
                    <a16:creationId xmlns:a16="http://schemas.microsoft.com/office/drawing/2014/main" id="{34DDD9B0-2EEC-6AB8-1FE8-8482EC6C1638}"/>
                  </a:ext>
                </a:extLst>
              </p:cNvPr>
              <p:cNvGraphicFramePr>
                <a:graphicFrameLocks noGrp="1"/>
              </p:cNvGraphicFramePr>
              <p:nvPr/>
            </p:nvGraphicFramePr>
            <p:xfrm>
              <a:off x="0" y="0"/>
              <a:ext cx="12192000" cy="6858000"/>
            </p:xfrm>
            <a:graphic>
              <a:graphicData uri="http://schemas.microsoft.com/office/webextensions/webextension/2010/11">
                <we:webextensionref xmlns:we="http://schemas.microsoft.com/office/webextensions/webextension/2010/11" xmlns:r="http://schemas.openxmlformats.org/officeDocument/2006/relationships" r:id="rId2"/>
              </a:graphicData>
            </a:graphic>
          </p:graphicFrame>
        </mc:Choice>
        <mc:Fallback>
          <p:pic>
            <p:nvPicPr>
              <p:cNvPr id="6" name="Add-in 5" title="Forms">
                <a:extLst>
                  <a:ext uri="{FF2B5EF4-FFF2-40B4-BE49-F238E27FC236}">
                    <a16:creationId xmlns:a16="http://schemas.microsoft.com/office/drawing/2014/main" id="{34DDD9B0-2EEC-6AB8-1FE8-8482EC6C1638}"/>
                  </a:ext>
                </a:extLst>
              </p:cNvPr>
              <p:cNvPicPr>
                <a:picLocks noGrp="1" noRot="1" noChangeAspect="1" noMove="1" noResize="1" noEditPoints="1" noAdjustHandles="1" noChangeArrowheads="1" noChangeShapeType="1"/>
              </p:cNvPicPr>
              <p:nvPr/>
            </p:nvPicPr>
            <p:blipFill>
              <a:blip r:embed="rId3"/>
              <a:stretch>
                <a:fillRect/>
              </a:stretch>
            </p:blipFill>
            <p:spPr>
              <a:xfrm>
                <a:off x="0" y="0"/>
                <a:ext cx="12192000" cy="6858000"/>
              </a:xfrm>
              <a:prstGeom prst="rect">
                <a:avLst/>
              </a:prstGeom>
            </p:spPr>
          </p:pic>
        </mc:Fallback>
      </mc:AlternateContent>
    </p:spTree>
    <p:extLst>
      <p:ext uri="{BB962C8B-B14F-4D97-AF65-F5344CB8AC3E}">
        <p14:creationId xmlns:p14="http://schemas.microsoft.com/office/powerpoint/2010/main" val="1038394206"/>
      </p:ext>
    </p:extLst>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webextension1.xml><?xml version="1.0" encoding="utf-8"?>
<we:webextension xmlns:we="http://schemas.microsoft.com/office/webextensions/webextension/2010/11" id="{A0C9435A-C8A3-4BB2-86E5-717BF3F1FED5}">
  <we:reference id="wa104381526" version="1.0.0.2" store="en-US" storeType="OMEX"/>
  <we:alternateReferences>
    <we:reference id="WA104381526" version="1.0.0.2" store="WA104381526" storeType="OMEX"/>
  </we:alternateReferences>
  <we:properties>
    <we:property name="FormID" value="&quot;-REPTm4EBUWcuNshUjEeIT_rfeZu-qhFhAz6rCemLjVUMjlZVVJNVUs5SDQ4TEpZVEVVWTBHOVZVSS4u&quot;"/>
    <we:property name="FormMode" value="&quot;DesignTime&quot;"/>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631</TotalTime>
  <Words>3026</Words>
  <Application>Microsoft Office PowerPoint</Application>
  <PresentationFormat>Widescreen</PresentationFormat>
  <Paragraphs>370</Paragraphs>
  <Slides>39</Slides>
  <Notes>13</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39</vt:i4>
      </vt:variant>
    </vt:vector>
  </HeadingPairs>
  <TitlesOfParts>
    <vt:vector size="48" baseType="lpstr">
      <vt:lpstr>Myriad Pro</vt:lpstr>
      <vt:lpstr>Arial</vt:lpstr>
      <vt:lpstr>Calibri</vt:lpstr>
      <vt:lpstr>Calibri Light</vt:lpstr>
      <vt:lpstr>Comic Sans MS</vt:lpstr>
      <vt:lpstr>Wingdings</vt:lpstr>
      <vt:lpstr>1_20140311PresentationUWTSDTemplate</vt:lpstr>
      <vt:lpstr>20140311PresentationUWTSDTemplate</vt:lpstr>
      <vt:lpstr>Office Theme</vt:lpstr>
      <vt:lpstr> Writing a Reflective Assignment:</vt:lpstr>
      <vt:lpstr>Guide to the lecture text</vt:lpstr>
      <vt:lpstr>Contents</vt:lpstr>
      <vt:lpstr>Contents</vt:lpstr>
      <vt:lpstr>What does ‘reflective’ mean?</vt:lpstr>
      <vt:lpstr>What does ‘reflective’ writing mean?</vt:lpstr>
      <vt:lpstr>What does ‘reflective’ writing mean?</vt:lpstr>
      <vt:lpstr>Contents</vt:lpstr>
      <vt:lpstr>Parts of a reflection</vt:lpstr>
      <vt:lpstr>Parts of a reflection</vt:lpstr>
      <vt:lpstr>Parts of a reflection</vt:lpstr>
      <vt:lpstr>Parts of a reflection</vt:lpstr>
      <vt:lpstr>Parts of a reflection</vt:lpstr>
      <vt:lpstr>Congratulations</vt:lpstr>
      <vt:lpstr>A reflection</vt:lpstr>
      <vt:lpstr>Contents</vt:lpstr>
      <vt:lpstr>What academic skills are you developing in a reflective assignment?</vt:lpstr>
      <vt:lpstr>Contents</vt:lpstr>
      <vt:lpstr>Planning your reflective assignment</vt:lpstr>
      <vt:lpstr>Planning your reflective assignment</vt:lpstr>
      <vt:lpstr>Planning your reflective assignment</vt:lpstr>
      <vt:lpstr>Planning your reflective assignment</vt:lpstr>
      <vt:lpstr>Contents</vt:lpstr>
      <vt:lpstr>Critical Reflection Structure </vt:lpstr>
      <vt:lpstr>Critical Reflection Structure </vt:lpstr>
      <vt:lpstr>Critical Reflection Structure </vt:lpstr>
      <vt:lpstr>Critical Reflection Structure </vt:lpstr>
      <vt:lpstr>Critical Reflection Structure </vt:lpstr>
      <vt:lpstr>Reflection is not a singular process</vt:lpstr>
      <vt:lpstr>Contents</vt:lpstr>
      <vt:lpstr>Time for more practice</vt:lpstr>
      <vt:lpstr>Time for more practice</vt:lpstr>
      <vt:lpstr>Time for more practice</vt:lpstr>
      <vt:lpstr>Time for more practice</vt:lpstr>
      <vt:lpstr>Time for more practice</vt:lpstr>
      <vt:lpstr>Time for more practice</vt:lpstr>
      <vt:lpstr>Relevance to the wider world</vt:lpstr>
      <vt:lpstr>Contents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Samuel D'Elia</dc:creator>
  <cp:lastModifiedBy>Samuel D'Elia</cp:lastModifiedBy>
  <cp:revision>4</cp:revision>
  <dcterms:created xsi:type="dcterms:W3CDTF">2023-07-15T11:04:49Z</dcterms:created>
  <dcterms:modified xsi:type="dcterms:W3CDTF">2023-08-27T14:15:05Z</dcterms:modified>
</cp:coreProperties>
</file>