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autoCompressPictures="0">
  <p:sldMasterIdLst>
    <p:sldMasterId id="2147483737" r:id="rId1"/>
  </p:sldMasterIdLst>
  <p:notesMasterIdLst>
    <p:notesMasterId r:id="rId13"/>
  </p:notesMasterIdLst>
  <p:sldIdLst>
    <p:sldId id="258" r:id="rId2"/>
    <p:sldId id="259" r:id="rId3"/>
    <p:sldId id="279" r:id="rId4"/>
    <p:sldId id="280" r:id="rId5"/>
    <p:sldId id="281" r:id="rId6"/>
    <p:sldId id="282" r:id="rId7"/>
    <p:sldId id="283" r:id="rId8"/>
    <p:sldId id="261" r:id="rId9"/>
    <p:sldId id="284" r:id="rId10"/>
    <p:sldId id="262" r:id="rId11"/>
    <p:sldId id="285" r:id="rId12"/>
  </p:sldIdLst>
  <p:sldSz cx="12192000" cy="6858000"/>
  <p:notesSz cx="6858000" cy="9144000"/>
  <p:embeddedFontLst>
    <p:embeddedFont>
      <p:font typeface="Trebuchet MS" panose="020B0603020202020204" pitchFamily="34" charset="0"/>
      <p:regular r:id="rId14"/>
      <p:bold r:id="rId15"/>
      <p:italic r:id="rId16"/>
      <p:boldItalic r:id="rId17"/>
    </p:embeddedFont>
    <p:embeddedFont>
      <p:font typeface="Wingdings 3" panose="05040102010807070707" pitchFamily="18" charset="2"/>
      <p:regular r:id="rId18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7F0F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71" autoAdjust="0"/>
    <p:restoredTop sz="85696" autoAdjust="0"/>
  </p:normalViewPr>
  <p:slideViewPr>
    <p:cSldViewPr snapToGrid="0">
      <p:cViewPr varScale="1">
        <p:scale>
          <a:sx n="77" d="100"/>
          <a:sy n="77" d="100"/>
        </p:scale>
        <p:origin x="28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font" Target="fonts/font5.fntdata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rys Davies" userId="61e71dc1-9594-4277-b52b-4420989f68ee" providerId="ADAL" clId="{125A1E0D-BEEA-461C-8BAD-06474A980A7D}"/>
    <pc:docChg chg="undo custSel modSld">
      <pc:chgData name="Cerys Davies" userId="61e71dc1-9594-4277-b52b-4420989f68ee" providerId="ADAL" clId="{125A1E0D-BEEA-461C-8BAD-06474A980A7D}" dt="2025-02-09T16:21:01.483" v="28" actId="1076"/>
      <pc:docMkLst>
        <pc:docMk/>
      </pc:docMkLst>
      <pc:sldChg chg="modSp mod">
        <pc:chgData name="Cerys Davies" userId="61e71dc1-9594-4277-b52b-4420989f68ee" providerId="ADAL" clId="{125A1E0D-BEEA-461C-8BAD-06474A980A7D}" dt="2025-02-09T16:18:08.014" v="3" actId="27636"/>
        <pc:sldMkLst>
          <pc:docMk/>
          <pc:sldMk cId="3788178334" sldId="258"/>
        </pc:sldMkLst>
        <pc:spChg chg="mod">
          <ac:chgData name="Cerys Davies" userId="61e71dc1-9594-4277-b52b-4420989f68ee" providerId="ADAL" clId="{125A1E0D-BEEA-461C-8BAD-06474A980A7D}" dt="2025-02-09T16:18:08.014" v="3" actId="27636"/>
          <ac:spMkLst>
            <pc:docMk/>
            <pc:sldMk cId="3788178334" sldId="258"/>
            <ac:spMk id="3" creationId="{00000000-0000-0000-0000-000000000000}"/>
          </ac:spMkLst>
        </pc:spChg>
      </pc:sldChg>
      <pc:sldChg chg="addSp delSp modSp mod">
        <pc:chgData name="Cerys Davies" userId="61e71dc1-9594-4277-b52b-4420989f68ee" providerId="ADAL" clId="{125A1E0D-BEEA-461C-8BAD-06474A980A7D}" dt="2025-02-09T16:21:01.483" v="28" actId="1076"/>
        <pc:sldMkLst>
          <pc:docMk/>
          <pc:sldMk cId="2107186285" sldId="262"/>
        </pc:sldMkLst>
        <pc:spChg chg="add del mod">
          <ac:chgData name="Cerys Davies" userId="61e71dc1-9594-4277-b52b-4420989f68ee" providerId="ADAL" clId="{125A1E0D-BEEA-461C-8BAD-06474A980A7D}" dt="2025-02-09T16:20:52.084" v="25" actId="478"/>
          <ac:spMkLst>
            <pc:docMk/>
            <pc:sldMk cId="2107186285" sldId="262"/>
            <ac:spMk id="2" creationId="{00000000-0000-0000-0000-000000000000}"/>
          </ac:spMkLst>
        </pc:spChg>
        <pc:spChg chg="add del mod">
          <ac:chgData name="Cerys Davies" userId="61e71dc1-9594-4277-b52b-4420989f68ee" providerId="ADAL" clId="{125A1E0D-BEEA-461C-8BAD-06474A980A7D}" dt="2025-02-09T16:19:56.594" v="18" actId="478"/>
          <ac:spMkLst>
            <pc:docMk/>
            <pc:sldMk cId="2107186285" sldId="262"/>
            <ac:spMk id="5" creationId="{474CCF36-81CB-0798-8ADF-CDC68DAEE23F}"/>
          </ac:spMkLst>
        </pc:spChg>
        <pc:spChg chg="add mod">
          <ac:chgData name="Cerys Davies" userId="61e71dc1-9594-4277-b52b-4420989f68ee" providerId="ADAL" clId="{125A1E0D-BEEA-461C-8BAD-06474A980A7D}" dt="2025-02-09T16:21:01.483" v="28" actId="1076"/>
          <ac:spMkLst>
            <pc:docMk/>
            <pc:sldMk cId="2107186285" sldId="262"/>
            <ac:spMk id="7" creationId="{6C04BB44-A80D-EA17-A550-0CCE73F89FCF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4_2">
  <dgm:title val=""/>
  <dgm:desc val=""/>
  <dgm:catLst>
    <dgm:cat type="accent4" pri="14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6B3FE7C-7DB7-4FAE-A247-10AAA52F5A06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D2C5FA06-EA6B-4370-B134-C773E5A02135}">
      <dgm:prSet custT="1"/>
      <dgm:spPr/>
      <dgm:t>
        <a:bodyPr/>
        <a:lstStyle/>
        <a:p>
          <a:pPr>
            <a:defRPr cap="all"/>
          </a:pPr>
          <a:r>
            <a:rPr lang="en-GB" sz="2000" dirty="0"/>
            <a:t>Can include: -</a:t>
          </a:r>
          <a:endParaRPr lang="en-US" sz="2000" dirty="0"/>
        </a:p>
      </dgm:t>
    </dgm:pt>
    <dgm:pt modelId="{DE3262BA-9FD6-42E6-9E9D-A5D952FBA00B}" type="parTrans" cxnId="{FB9AB335-2155-4431-BDED-F74D23B21C2F}">
      <dgm:prSet/>
      <dgm:spPr/>
      <dgm:t>
        <a:bodyPr/>
        <a:lstStyle/>
        <a:p>
          <a:endParaRPr lang="en-US"/>
        </a:p>
      </dgm:t>
    </dgm:pt>
    <dgm:pt modelId="{58B29071-90DB-4535-AAE1-4A1FDEB2A812}" type="sibTrans" cxnId="{FB9AB335-2155-4431-BDED-F74D23B21C2F}">
      <dgm:prSet/>
      <dgm:spPr/>
      <dgm:t>
        <a:bodyPr/>
        <a:lstStyle/>
        <a:p>
          <a:endParaRPr lang="en-US"/>
        </a:p>
      </dgm:t>
    </dgm:pt>
    <dgm:pt modelId="{39EA91FE-FA44-4547-92A0-0E60BDE74C1B}">
      <dgm:prSet custT="1"/>
      <dgm:spPr/>
      <dgm:t>
        <a:bodyPr/>
        <a:lstStyle/>
        <a:p>
          <a:pPr>
            <a:defRPr cap="all"/>
          </a:pPr>
          <a:r>
            <a:rPr lang="en-GB" sz="2000" dirty="0"/>
            <a:t>Credibility of a witness</a:t>
          </a:r>
          <a:endParaRPr lang="en-US" sz="2000" dirty="0"/>
        </a:p>
      </dgm:t>
    </dgm:pt>
    <dgm:pt modelId="{0EE49BFE-381E-4964-9933-D642FA5CC0B3}" type="parTrans" cxnId="{C7450E90-BCCE-47BE-A7FA-09150AA9B69F}">
      <dgm:prSet/>
      <dgm:spPr/>
      <dgm:t>
        <a:bodyPr/>
        <a:lstStyle/>
        <a:p>
          <a:endParaRPr lang="en-US"/>
        </a:p>
      </dgm:t>
    </dgm:pt>
    <dgm:pt modelId="{21E2F3BE-AEC6-42D4-BDE5-78303DFF9360}" type="sibTrans" cxnId="{C7450E90-BCCE-47BE-A7FA-09150AA9B69F}">
      <dgm:prSet/>
      <dgm:spPr/>
      <dgm:t>
        <a:bodyPr/>
        <a:lstStyle/>
        <a:p>
          <a:endParaRPr lang="en-US"/>
        </a:p>
      </dgm:t>
    </dgm:pt>
    <dgm:pt modelId="{D8AF3EFE-BA56-4730-810E-59F7976CF9F6}">
      <dgm:prSet custT="1"/>
      <dgm:spPr/>
      <dgm:t>
        <a:bodyPr/>
        <a:lstStyle/>
        <a:p>
          <a:pPr>
            <a:defRPr cap="all"/>
          </a:pPr>
          <a:r>
            <a:rPr lang="en-GB" sz="2000" dirty="0"/>
            <a:t>Weight of evidence</a:t>
          </a:r>
          <a:endParaRPr lang="en-US" sz="2000" dirty="0"/>
        </a:p>
      </dgm:t>
    </dgm:pt>
    <dgm:pt modelId="{DEFFB126-6A7E-4536-A853-AE006811CA88}" type="parTrans" cxnId="{EB135CCF-3380-4C7B-915F-24C8A17DEE38}">
      <dgm:prSet/>
      <dgm:spPr/>
      <dgm:t>
        <a:bodyPr/>
        <a:lstStyle/>
        <a:p>
          <a:endParaRPr lang="en-US"/>
        </a:p>
      </dgm:t>
    </dgm:pt>
    <dgm:pt modelId="{93479251-238F-4466-BA59-D585D3362DEA}" type="sibTrans" cxnId="{EB135CCF-3380-4C7B-915F-24C8A17DEE38}">
      <dgm:prSet/>
      <dgm:spPr/>
      <dgm:t>
        <a:bodyPr/>
        <a:lstStyle/>
        <a:p>
          <a:endParaRPr lang="en-US"/>
        </a:p>
      </dgm:t>
    </dgm:pt>
    <dgm:pt modelId="{B12F1637-96E7-44C5-B6C7-4CEA3A1EF9C0}">
      <dgm:prSet custT="1"/>
      <dgm:spPr/>
      <dgm:t>
        <a:bodyPr/>
        <a:lstStyle/>
        <a:p>
          <a:pPr>
            <a:defRPr cap="all"/>
          </a:pPr>
          <a:r>
            <a:rPr lang="en-GB" sz="1600" dirty="0"/>
            <a:t>Whether prosecution has discharged its legal burden of proof and proved D’s guilt beyond </a:t>
          </a:r>
          <a:r>
            <a:rPr lang="en-GB" sz="1600" dirty="0" err="1"/>
            <a:t>aLL</a:t>
          </a:r>
          <a:r>
            <a:rPr lang="en-GB" sz="1600" dirty="0"/>
            <a:t> reasonable doubt</a:t>
          </a:r>
          <a:endParaRPr lang="en-US" sz="1600" dirty="0"/>
        </a:p>
      </dgm:t>
    </dgm:pt>
    <dgm:pt modelId="{8F5B29C8-C986-4E6A-8240-64D2A1D4F85B}" type="parTrans" cxnId="{45C3CDAB-52F5-4960-824E-E445248050DB}">
      <dgm:prSet/>
      <dgm:spPr/>
      <dgm:t>
        <a:bodyPr/>
        <a:lstStyle/>
        <a:p>
          <a:endParaRPr lang="en-US"/>
        </a:p>
      </dgm:t>
    </dgm:pt>
    <dgm:pt modelId="{2BFFBD18-0B2E-434E-93A5-7D7E5C951766}" type="sibTrans" cxnId="{45C3CDAB-52F5-4960-824E-E445248050DB}">
      <dgm:prSet/>
      <dgm:spPr/>
      <dgm:t>
        <a:bodyPr/>
        <a:lstStyle/>
        <a:p>
          <a:endParaRPr lang="en-US"/>
        </a:p>
      </dgm:t>
    </dgm:pt>
    <dgm:pt modelId="{1717AA6D-E3B9-4694-9DB1-8D2228376919}" type="pres">
      <dgm:prSet presAssocID="{C6B3FE7C-7DB7-4FAE-A247-10AAA52F5A06}" presName="root" presStyleCnt="0">
        <dgm:presLayoutVars>
          <dgm:dir/>
          <dgm:resizeHandles val="exact"/>
        </dgm:presLayoutVars>
      </dgm:prSet>
      <dgm:spPr/>
    </dgm:pt>
    <dgm:pt modelId="{CEB10C69-0667-43E0-9127-3A10F868E8CA}" type="pres">
      <dgm:prSet presAssocID="{D2C5FA06-EA6B-4370-B134-C773E5A02135}" presName="compNode" presStyleCnt="0"/>
      <dgm:spPr/>
    </dgm:pt>
    <dgm:pt modelId="{3CAB7E3E-F9C2-407F-A35A-4A3405F46CAD}" type="pres">
      <dgm:prSet presAssocID="{D2C5FA06-EA6B-4370-B134-C773E5A02135}" presName="iconBgRect" presStyleLbl="bgShp" presStyleIdx="0" presStyleCnt="4"/>
      <dgm:spPr/>
    </dgm:pt>
    <dgm:pt modelId="{DBE9AE19-59C0-4429-8CAF-677451DD78C9}" type="pres">
      <dgm:prSet presAssocID="{D2C5FA06-EA6B-4370-B134-C773E5A0213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perclip"/>
        </a:ext>
      </dgm:extLst>
    </dgm:pt>
    <dgm:pt modelId="{0C204FEA-32DD-4A1D-8C27-FA7588CAB136}" type="pres">
      <dgm:prSet presAssocID="{D2C5FA06-EA6B-4370-B134-C773E5A02135}" presName="spaceRect" presStyleCnt="0"/>
      <dgm:spPr/>
    </dgm:pt>
    <dgm:pt modelId="{08E9B9F7-43D4-42CC-87F5-9C4EF9A80D2A}" type="pres">
      <dgm:prSet presAssocID="{D2C5FA06-EA6B-4370-B134-C773E5A02135}" presName="textRect" presStyleLbl="revTx" presStyleIdx="0" presStyleCnt="4">
        <dgm:presLayoutVars>
          <dgm:chMax val="1"/>
          <dgm:chPref val="1"/>
        </dgm:presLayoutVars>
      </dgm:prSet>
      <dgm:spPr/>
    </dgm:pt>
    <dgm:pt modelId="{B66BEB89-D2EE-4210-8AE0-1304ACD234D3}" type="pres">
      <dgm:prSet presAssocID="{58B29071-90DB-4535-AAE1-4A1FDEB2A812}" presName="sibTrans" presStyleCnt="0"/>
      <dgm:spPr/>
    </dgm:pt>
    <dgm:pt modelId="{E4FCEB11-B2C5-40AB-A696-6D25E7CC1BBF}" type="pres">
      <dgm:prSet presAssocID="{39EA91FE-FA44-4547-92A0-0E60BDE74C1B}" presName="compNode" presStyleCnt="0"/>
      <dgm:spPr/>
    </dgm:pt>
    <dgm:pt modelId="{DC1CBF78-7A9A-495A-A3F9-59F38EEC9982}" type="pres">
      <dgm:prSet presAssocID="{39EA91FE-FA44-4547-92A0-0E60BDE74C1B}" presName="iconBgRect" presStyleLbl="bgShp" presStyleIdx="1" presStyleCnt="4"/>
      <dgm:spPr/>
    </dgm:pt>
    <dgm:pt modelId="{BF89B039-CB52-4CA5-9E3C-263D21A0569D}" type="pres">
      <dgm:prSet presAssocID="{39EA91FE-FA44-4547-92A0-0E60BDE74C1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079B0BB5-6555-4501-9DA3-8DD13C4A94F2}" type="pres">
      <dgm:prSet presAssocID="{39EA91FE-FA44-4547-92A0-0E60BDE74C1B}" presName="spaceRect" presStyleCnt="0"/>
      <dgm:spPr/>
    </dgm:pt>
    <dgm:pt modelId="{AF3700CF-0613-4AB5-8348-172BCA290612}" type="pres">
      <dgm:prSet presAssocID="{39EA91FE-FA44-4547-92A0-0E60BDE74C1B}" presName="textRect" presStyleLbl="revTx" presStyleIdx="1" presStyleCnt="4">
        <dgm:presLayoutVars>
          <dgm:chMax val="1"/>
          <dgm:chPref val="1"/>
        </dgm:presLayoutVars>
      </dgm:prSet>
      <dgm:spPr/>
    </dgm:pt>
    <dgm:pt modelId="{168F2B6D-BB3F-4E46-9852-C1CC920A2559}" type="pres">
      <dgm:prSet presAssocID="{21E2F3BE-AEC6-42D4-BDE5-78303DFF9360}" presName="sibTrans" presStyleCnt="0"/>
      <dgm:spPr/>
    </dgm:pt>
    <dgm:pt modelId="{4A76E693-0445-48E3-A190-03E17122B9F7}" type="pres">
      <dgm:prSet presAssocID="{D8AF3EFE-BA56-4730-810E-59F7976CF9F6}" presName="compNode" presStyleCnt="0"/>
      <dgm:spPr/>
    </dgm:pt>
    <dgm:pt modelId="{F31207FE-D1CD-47CD-A62A-73316B9ED63D}" type="pres">
      <dgm:prSet presAssocID="{D8AF3EFE-BA56-4730-810E-59F7976CF9F6}" presName="iconBgRect" presStyleLbl="bgShp" presStyleIdx="2" presStyleCnt="4"/>
      <dgm:spPr/>
    </dgm:pt>
    <dgm:pt modelId="{6EADE804-B489-43D9-9B2E-0E61FDBC37B2}" type="pres">
      <dgm:prSet presAssocID="{D8AF3EFE-BA56-4730-810E-59F7976CF9F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"/>
        </a:ext>
      </dgm:extLst>
    </dgm:pt>
    <dgm:pt modelId="{AB6494B9-81C5-4DB2-8765-A6DAB094EE22}" type="pres">
      <dgm:prSet presAssocID="{D8AF3EFE-BA56-4730-810E-59F7976CF9F6}" presName="spaceRect" presStyleCnt="0"/>
      <dgm:spPr/>
    </dgm:pt>
    <dgm:pt modelId="{234F7696-84B8-43EB-81A0-85F777E917C9}" type="pres">
      <dgm:prSet presAssocID="{D8AF3EFE-BA56-4730-810E-59F7976CF9F6}" presName="textRect" presStyleLbl="revTx" presStyleIdx="2" presStyleCnt="4">
        <dgm:presLayoutVars>
          <dgm:chMax val="1"/>
          <dgm:chPref val="1"/>
        </dgm:presLayoutVars>
      </dgm:prSet>
      <dgm:spPr/>
    </dgm:pt>
    <dgm:pt modelId="{1DE9E282-1AAE-4EAD-8EA9-E43C89627193}" type="pres">
      <dgm:prSet presAssocID="{93479251-238F-4466-BA59-D585D3362DEA}" presName="sibTrans" presStyleCnt="0"/>
      <dgm:spPr/>
    </dgm:pt>
    <dgm:pt modelId="{A0690B0F-C853-4E6B-87C3-C05C92198FDA}" type="pres">
      <dgm:prSet presAssocID="{B12F1637-96E7-44C5-B6C7-4CEA3A1EF9C0}" presName="compNode" presStyleCnt="0"/>
      <dgm:spPr/>
    </dgm:pt>
    <dgm:pt modelId="{4BF55BAE-5B32-41A2-9D7F-00F915A004E0}" type="pres">
      <dgm:prSet presAssocID="{B12F1637-96E7-44C5-B6C7-4CEA3A1EF9C0}" presName="iconBgRect" presStyleLbl="bgShp" presStyleIdx="3" presStyleCnt="4"/>
      <dgm:spPr/>
    </dgm:pt>
    <dgm:pt modelId="{F18EB8AF-2286-4AD1-BBF1-26AFE85AEF29}" type="pres">
      <dgm:prSet presAssocID="{B12F1637-96E7-44C5-B6C7-4CEA3A1EF9C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227141F1-C9FF-47D4-8A58-E82CCABC486C}" type="pres">
      <dgm:prSet presAssocID="{B12F1637-96E7-44C5-B6C7-4CEA3A1EF9C0}" presName="spaceRect" presStyleCnt="0"/>
      <dgm:spPr/>
    </dgm:pt>
    <dgm:pt modelId="{F6D6C0B1-FFA0-4522-A6B9-C3078B7F35CA}" type="pres">
      <dgm:prSet presAssocID="{B12F1637-96E7-44C5-B6C7-4CEA3A1EF9C0}" presName="textRect" presStyleLbl="revTx" presStyleIdx="3" presStyleCnt="4" custScaleX="215350">
        <dgm:presLayoutVars>
          <dgm:chMax val="1"/>
          <dgm:chPref val="1"/>
        </dgm:presLayoutVars>
      </dgm:prSet>
      <dgm:spPr/>
    </dgm:pt>
  </dgm:ptLst>
  <dgm:cxnLst>
    <dgm:cxn modelId="{E2D98C27-BFD6-4501-AEB8-1462A428191C}" type="presOf" srcId="{39EA91FE-FA44-4547-92A0-0E60BDE74C1B}" destId="{AF3700CF-0613-4AB5-8348-172BCA290612}" srcOrd="0" destOrd="0" presId="urn:microsoft.com/office/officeart/2018/5/layout/IconCircleLabelList"/>
    <dgm:cxn modelId="{04188E2F-4916-4010-96F8-210C46E71407}" type="presOf" srcId="{C6B3FE7C-7DB7-4FAE-A247-10AAA52F5A06}" destId="{1717AA6D-E3B9-4694-9DB1-8D2228376919}" srcOrd="0" destOrd="0" presId="urn:microsoft.com/office/officeart/2018/5/layout/IconCircleLabelList"/>
    <dgm:cxn modelId="{FB9AB335-2155-4431-BDED-F74D23B21C2F}" srcId="{C6B3FE7C-7DB7-4FAE-A247-10AAA52F5A06}" destId="{D2C5FA06-EA6B-4370-B134-C773E5A02135}" srcOrd="0" destOrd="0" parTransId="{DE3262BA-9FD6-42E6-9E9D-A5D952FBA00B}" sibTransId="{58B29071-90DB-4535-AAE1-4A1FDEB2A812}"/>
    <dgm:cxn modelId="{B2697238-8EF4-40A9-8D1A-827BD89E7F45}" type="presOf" srcId="{B12F1637-96E7-44C5-B6C7-4CEA3A1EF9C0}" destId="{F6D6C0B1-FFA0-4522-A6B9-C3078B7F35CA}" srcOrd="0" destOrd="0" presId="urn:microsoft.com/office/officeart/2018/5/layout/IconCircleLabelList"/>
    <dgm:cxn modelId="{24780940-3135-4471-97DD-B046E12E7A06}" type="presOf" srcId="{D8AF3EFE-BA56-4730-810E-59F7976CF9F6}" destId="{234F7696-84B8-43EB-81A0-85F777E917C9}" srcOrd="0" destOrd="0" presId="urn:microsoft.com/office/officeart/2018/5/layout/IconCircleLabelList"/>
    <dgm:cxn modelId="{C393B651-705A-41DB-BE50-59422846FC29}" type="presOf" srcId="{D2C5FA06-EA6B-4370-B134-C773E5A02135}" destId="{08E9B9F7-43D4-42CC-87F5-9C4EF9A80D2A}" srcOrd="0" destOrd="0" presId="urn:microsoft.com/office/officeart/2018/5/layout/IconCircleLabelList"/>
    <dgm:cxn modelId="{C7450E90-BCCE-47BE-A7FA-09150AA9B69F}" srcId="{C6B3FE7C-7DB7-4FAE-A247-10AAA52F5A06}" destId="{39EA91FE-FA44-4547-92A0-0E60BDE74C1B}" srcOrd="1" destOrd="0" parTransId="{0EE49BFE-381E-4964-9933-D642FA5CC0B3}" sibTransId="{21E2F3BE-AEC6-42D4-BDE5-78303DFF9360}"/>
    <dgm:cxn modelId="{45C3CDAB-52F5-4960-824E-E445248050DB}" srcId="{C6B3FE7C-7DB7-4FAE-A247-10AAA52F5A06}" destId="{B12F1637-96E7-44C5-B6C7-4CEA3A1EF9C0}" srcOrd="3" destOrd="0" parTransId="{8F5B29C8-C986-4E6A-8240-64D2A1D4F85B}" sibTransId="{2BFFBD18-0B2E-434E-93A5-7D7E5C951766}"/>
    <dgm:cxn modelId="{EB135CCF-3380-4C7B-915F-24C8A17DEE38}" srcId="{C6B3FE7C-7DB7-4FAE-A247-10AAA52F5A06}" destId="{D8AF3EFE-BA56-4730-810E-59F7976CF9F6}" srcOrd="2" destOrd="0" parTransId="{DEFFB126-6A7E-4536-A853-AE006811CA88}" sibTransId="{93479251-238F-4466-BA59-D585D3362DEA}"/>
    <dgm:cxn modelId="{ABA52107-C189-46D5-8624-BCE3FC1131FB}" type="presParOf" srcId="{1717AA6D-E3B9-4694-9DB1-8D2228376919}" destId="{CEB10C69-0667-43E0-9127-3A10F868E8CA}" srcOrd="0" destOrd="0" presId="urn:microsoft.com/office/officeart/2018/5/layout/IconCircleLabelList"/>
    <dgm:cxn modelId="{56D53484-000F-42B3-ABB0-7729D124D733}" type="presParOf" srcId="{CEB10C69-0667-43E0-9127-3A10F868E8CA}" destId="{3CAB7E3E-F9C2-407F-A35A-4A3405F46CAD}" srcOrd="0" destOrd="0" presId="urn:microsoft.com/office/officeart/2018/5/layout/IconCircleLabelList"/>
    <dgm:cxn modelId="{2BE070C1-5421-44FD-B086-FB67BCE1F18B}" type="presParOf" srcId="{CEB10C69-0667-43E0-9127-3A10F868E8CA}" destId="{DBE9AE19-59C0-4429-8CAF-677451DD78C9}" srcOrd="1" destOrd="0" presId="urn:microsoft.com/office/officeart/2018/5/layout/IconCircleLabelList"/>
    <dgm:cxn modelId="{DCD3D5FF-AA9A-4621-BB90-03F46202A133}" type="presParOf" srcId="{CEB10C69-0667-43E0-9127-3A10F868E8CA}" destId="{0C204FEA-32DD-4A1D-8C27-FA7588CAB136}" srcOrd="2" destOrd="0" presId="urn:microsoft.com/office/officeart/2018/5/layout/IconCircleLabelList"/>
    <dgm:cxn modelId="{654C7112-1D4A-4377-9633-95101D2AB110}" type="presParOf" srcId="{CEB10C69-0667-43E0-9127-3A10F868E8CA}" destId="{08E9B9F7-43D4-42CC-87F5-9C4EF9A80D2A}" srcOrd="3" destOrd="0" presId="urn:microsoft.com/office/officeart/2018/5/layout/IconCircleLabelList"/>
    <dgm:cxn modelId="{F0AB0C1A-985C-492C-8852-62F6A30F7FBE}" type="presParOf" srcId="{1717AA6D-E3B9-4694-9DB1-8D2228376919}" destId="{B66BEB89-D2EE-4210-8AE0-1304ACD234D3}" srcOrd="1" destOrd="0" presId="urn:microsoft.com/office/officeart/2018/5/layout/IconCircleLabelList"/>
    <dgm:cxn modelId="{13DB33DD-0A65-4141-97AC-110F13529AE3}" type="presParOf" srcId="{1717AA6D-E3B9-4694-9DB1-8D2228376919}" destId="{E4FCEB11-B2C5-40AB-A696-6D25E7CC1BBF}" srcOrd="2" destOrd="0" presId="urn:microsoft.com/office/officeart/2018/5/layout/IconCircleLabelList"/>
    <dgm:cxn modelId="{7122E63C-9B29-45D5-A4B6-6F9827466B13}" type="presParOf" srcId="{E4FCEB11-B2C5-40AB-A696-6D25E7CC1BBF}" destId="{DC1CBF78-7A9A-495A-A3F9-59F38EEC9982}" srcOrd="0" destOrd="0" presId="urn:microsoft.com/office/officeart/2018/5/layout/IconCircleLabelList"/>
    <dgm:cxn modelId="{D96B4E9C-E5DB-4FA4-B042-409792BC4C7D}" type="presParOf" srcId="{E4FCEB11-B2C5-40AB-A696-6D25E7CC1BBF}" destId="{BF89B039-CB52-4CA5-9E3C-263D21A0569D}" srcOrd="1" destOrd="0" presId="urn:microsoft.com/office/officeart/2018/5/layout/IconCircleLabelList"/>
    <dgm:cxn modelId="{9C54C3BB-58DE-4D69-B8CF-3AEC9CD401C6}" type="presParOf" srcId="{E4FCEB11-B2C5-40AB-A696-6D25E7CC1BBF}" destId="{079B0BB5-6555-4501-9DA3-8DD13C4A94F2}" srcOrd="2" destOrd="0" presId="urn:microsoft.com/office/officeart/2018/5/layout/IconCircleLabelList"/>
    <dgm:cxn modelId="{653363A8-1DA1-4D16-9A35-C40BACF171B8}" type="presParOf" srcId="{E4FCEB11-B2C5-40AB-A696-6D25E7CC1BBF}" destId="{AF3700CF-0613-4AB5-8348-172BCA290612}" srcOrd="3" destOrd="0" presId="urn:microsoft.com/office/officeart/2018/5/layout/IconCircleLabelList"/>
    <dgm:cxn modelId="{B6BED78F-F680-4816-95AA-5A11FE6C86D8}" type="presParOf" srcId="{1717AA6D-E3B9-4694-9DB1-8D2228376919}" destId="{168F2B6D-BB3F-4E46-9852-C1CC920A2559}" srcOrd="3" destOrd="0" presId="urn:microsoft.com/office/officeart/2018/5/layout/IconCircleLabelList"/>
    <dgm:cxn modelId="{B75874A3-1F0F-4B7D-A36E-7718B176352E}" type="presParOf" srcId="{1717AA6D-E3B9-4694-9DB1-8D2228376919}" destId="{4A76E693-0445-48E3-A190-03E17122B9F7}" srcOrd="4" destOrd="0" presId="urn:microsoft.com/office/officeart/2018/5/layout/IconCircleLabelList"/>
    <dgm:cxn modelId="{6D662E62-45BA-48CB-AE9A-062D4784D25C}" type="presParOf" srcId="{4A76E693-0445-48E3-A190-03E17122B9F7}" destId="{F31207FE-D1CD-47CD-A62A-73316B9ED63D}" srcOrd="0" destOrd="0" presId="urn:microsoft.com/office/officeart/2018/5/layout/IconCircleLabelList"/>
    <dgm:cxn modelId="{6040E6D4-8636-4A59-A8E4-B1DD636DE15B}" type="presParOf" srcId="{4A76E693-0445-48E3-A190-03E17122B9F7}" destId="{6EADE804-B489-43D9-9B2E-0E61FDBC37B2}" srcOrd="1" destOrd="0" presId="urn:microsoft.com/office/officeart/2018/5/layout/IconCircleLabelList"/>
    <dgm:cxn modelId="{156A6B2B-ED85-4276-A70B-2B522FBCCBBF}" type="presParOf" srcId="{4A76E693-0445-48E3-A190-03E17122B9F7}" destId="{AB6494B9-81C5-4DB2-8765-A6DAB094EE22}" srcOrd="2" destOrd="0" presId="urn:microsoft.com/office/officeart/2018/5/layout/IconCircleLabelList"/>
    <dgm:cxn modelId="{D496BADA-72E1-4916-983E-F2FBB72EDA6B}" type="presParOf" srcId="{4A76E693-0445-48E3-A190-03E17122B9F7}" destId="{234F7696-84B8-43EB-81A0-85F777E917C9}" srcOrd="3" destOrd="0" presId="urn:microsoft.com/office/officeart/2018/5/layout/IconCircleLabelList"/>
    <dgm:cxn modelId="{0F155AAA-70DA-4063-AAF1-81EA818B3FF0}" type="presParOf" srcId="{1717AA6D-E3B9-4694-9DB1-8D2228376919}" destId="{1DE9E282-1AAE-4EAD-8EA9-E43C89627193}" srcOrd="5" destOrd="0" presId="urn:microsoft.com/office/officeart/2018/5/layout/IconCircleLabelList"/>
    <dgm:cxn modelId="{042DF7B0-DC60-4053-869B-0AD557E4866B}" type="presParOf" srcId="{1717AA6D-E3B9-4694-9DB1-8D2228376919}" destId="{A0690B0F-C853-4E6B-87C3-C05C92198FDA}" srcOrd="6" destOrd="0" presId="urn:microsoft.com/office/officeart/2018/5/layout/IconCircleLabelList"/>
    <dgm:cxn modelId="{D5473E44-E7FA-4674-AE83-446CB4E86796}" type="presParOf" srcId="{A0690B0F-C853-4E6B-87C3-C05C92198FDA}" destId="{4BF55BAE-5B32-41A2-9D7F-00F915A004E0}" srcOrd="0" destOrd="0" presId="urn:microsoft.com/office/officeart/2018/5/layout/IconCircleLabelList"/>
    <dgm:cxn modelId="{369F7099-0710-4CE5-9C23-D4C35CB41E9B}" type="presParOf" srcId="{A0690B0F-C853-4E6B-87C3-C05C92198FDA}" destId="{F18EB8AF-2286-4AD1-BBF1-26AFE85AEF29}" srcOrd="1" destOrd="0" presId="urn:microsoft.com/office/officeart/2018/5/layout/IconCircleLabelList"/>
    <dgm:cxn modelId="{7D8F38BD-58E2-427A-9197-1EFC4B274A40}" type="presParOf" srcId="{A0690B0F-C853-4E6B-87C3-C05C92198FDA}" destId="{227141F1-C9FF-47D4-8A58-E82CCABC486C}" srcOrd="2" destOrd="0" presId="urn:microsoft.com/office/officeart/2018/5/layout/IconCircleLabelList"/>
    <dgm:cxn modelId="{87DE0300-A2F5-473C-939B-5B480E283815}" type="presParOf" srcId="{A0690B0F-C853-4E6B-87C3-C05C92198FDA}" destId="{F6D6C0B1-FFA0-4522-A6B9-C3078B7F35C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4A12497-C35B-4F5E-9E74-AEF04CE91563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accent4_2" csCatId="accent4" phldr="1"/>
      <dgm:spPr/>
      <dgm:t>
        <a:bodyPr/>
        <a:lstStyle/>
        <a:p>
          <a:endParaRPr lang="en-US"/>
        </a:p>
      </dgm:t>
    </dgm:pt>
    <dgm:pt modelId="{EBA4E61C-3068-47CE-8D54-84F42F0691C8}">
      <dgm:prSet/>
      <dgm:spPr/>
      <dgm:t>
        <a:bodyPr/>
        <a:lstStyle/>
        <a:p>
          <a:pPr>
            <a:defRPr cap="all"/>
          </a:pPr>
          <a:r>
            <a:rPr lang="en-GB"/>
            <a:t>High Court Judge</a:t>
          </a:r>
          <a:endParaRPr lang="en-US"/>
        </a:p>
      </dgm:t>
    </dgm:pt>
    <dgm:pt modelId="{3D8C9AFB-6C67-4FD5-AAC1-D0EE356FB62D}" type="parTrans" cxnId="{1358DA97-748E-492A-801A-9B2FF68ED7F1}">
      <dgm:prSet/>
      <dgm:spPr/>
      <dgm:t>
        <a:bodyPr/>
        <a:lstStyle/>
        <a:p>
          <a:endParaRPr lang="en-US"/>
        </a:p>
      </dgm:t>
    </dgm:pt>
    <dgm:pt modelId="{1AE73629-A5E5-44DD-BA7E-B52D43ACB06B}" type="sibTrans" cxnId="{1358DA97-748E-492A-801A-9B2FF68ED7F1}">
      <dgm:prSet/>
      <dgm:spPr/>
      <dgm:t>
        <a:bodyPr/>
        <a:lstStyle/>
        <a:p>
          <a:endParaRPr lang="en-US"/>
        </a:p>
      </dgm:t>
    </dgm:pt>
    <dgm:pt modelId="{A10A0E99-A1CC-40E9-BFA5-18EAFC15C550}">
      <dgm:prSet/>
      <dgm:spPr/>
      <dgm:t>
        <a:bodyPr/>
        <a:lstStyle/>
        <a:p>
          <a:pPr>
            <a:defRPr cap="all"/>
          </a:pPr>
          <a:r>
            <a:rPr lang="en-GB"/>
            <a:t>Circuit Judge</a:t>
          </a:r>
          <a:endParaRPr lang="en-US"/>
        </a:p>
      </dgm:t>
    </dgm:pt>
    <dgm:pt modelId="{0E9C8B22-678B-4E45-8395-C11B865C1A19}" type="parTrans" cxnId="{C44C5894-A625-47D0-93BC-43EF45017258}">
      <dgm:prSet/>
      <dgm:spPr/>
      <dgm:t>
        <a:bodyPr/>
        <a:lstStyle/>
        <a:p>
          <a:endParaRPr lang="en-US"/>
        </a:p>
      </dgm:t>
    </dgm:pt>
    <dgm:pt modelId="{DAF3B725-DB80-4BDC-832E-0886EB3C56D4}" type="sibTrans" cxnId="{C44C5894-A625-47D0-93BC-43EF45017258}">
      <dgm:prSet/>
      <dgm:spPr/>
      <dgm:t>
        <a:bodyPr/>
        <a:lstStyle/>
        <a:p>
          <a:endParaRPr lang="en-US"/>
        </a:p>
      </dgm:t>
    </dgm:pt>
    <dgm:pt modelId="{B86DE2BF-86ED-403F-9116-1858B76E5FE0}">
      <dgm:prSet/>
      <dgm:spPr/>
      <dgm:t>
        <a:bodyPr/>
        <a:lstStyle/>
        <a:p>
          <a:pPr>
            <a:defRPr cap="all"/>
          </a:pPr>
          <a:r>
            <a:rPr lang="en-GB"/>
            <a:t>Recorder </a:t>
          </a:r>
          <a:endParaRPr lang="en-US"/>
        </a:p>
      </dgm:t>
    </dgm:pt>
    <dgm:pt modelId="{61B63357-37CD-4254-8D78-4FD30EEDF56A}" type="parTrans" cxnId="{13827A10-AEE5-452B-B004-2E7F461C2822}">
      <dgm:prSet/>
      <dgm:spPr/>
      <dgm:t>
        <a:bodyPr/>
        <a:lstStyle/>
        <a:p>
          <a:endParaRPr lang="en-US"/>
        </a:p>
      </dgm:t>
    </dgm:pt>
    <dgm:pt modelId="{D3DF6E9A-29FB-42FD-83B0-DFACAF6C66CE}" type="sibTrans" cxnId="{13827A10-AEE5-452B-B004-2E7F461C2822}">
      <dgm:prSet/>
      <dgm:spPr/>
      <dgm:t>
        <a:bodyPr/>
        <a:lstStyle/>
        <a:p>
          <a:endParaRPr lang="en-US"/>
        </a:p>
      </dgm:t>
    </dgm:pt>
    <dgm:pt modelId="{6BC48812-18A1-4E90-9F82-389B02ED812D}" type="pres">
      <dgm:prSet presAssocID="{C4A12497-C35B-4F5E-9E74-AEF04CE91563}" presName="root" presStyleCnt="0">
        <dgm:presLayoutVars>
          <dgm:dir/>
          <dgm:resizeHandles val="exact"/>
        </dgm:presLayoutVars>
      </dgm:prSet>
      <dgm:spPr/>
    </dgm:pt>
    <dgm:pt modelId="{5EF5E03F-6F21-40C8-92BF-89AC1E0E004B}" type="pres">
      <dgm:prSet presAssocID="{EBA4E61C-3068-47CE-8D54-84F42F0691C8}" presName="compNode" presStyleCnt="0"/>
      <dgm:spPr/>
    </dgm:pt>
    <dgm:pt modelId="{E479F236-1C2A-4335-81F4-029C172BEDDA}" type="pres">
      <dgm:prSet presAssocID="{EBA4E61C-3068-47CE-8D54-84F42F0691C8}" presName="iconBgRect" presStyleLbl="bgShp" presStyleIdx="0" presStyleCnt="3"/>
      <dgm:spPr/>
    </dgm:pt>
    <dgm:pt modelId="{4126E42B-BB2F-4001-9536-36ECE4AAA9B6}" type="pres">
      <dgm:prSet presAssocID="{EBA4E61C-3068-47CE-8D54-84F42F0691C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50CB81B8-9F16-429B-A4C5-D83E35C43492}" type="pres">
      <dgm:prSet presAssocID="{EBA4E61C-3068-47CE-8D54-84F42F0691C8}" presName="spaceRect" presStyleCnt="0"/>
      <dgm:spPr/>
    </dgm:pt>
    <dgm:pt modelId="{DA2C47CD-5705-4739-A269-35A88CBE8AAF}" type="pres">
      <dgm:prSet presAssocID="{EBA4E61C-3068-47CE-8D54-84F42F0691C8}" presName="textRect" presStyleLbl="revTx" presStyleIdx="0" presStyleCnt="3">
        <dgm:presLayoutVars>
          <dgm:chMax val="1"/>
          <dgm:chPref val="1"/>
        </dgm:presLayoutVars>
      </dgm:prSet>
      <dgm:spPr/>
    </dgm:pt>
    <dgm:pt modelId="{934354AE-F9A0-4ED0-AE74-4CE9495E4A02}" type="pres">
      <dgm:prSet presAssocID="{1AE73629-A5E5-44DD-BA7E-B52D43ACB06B}" presName="sibTrans" presStyleCnt="0"/>
      <dgm:spPr/>
    </dgm:pt>
    <dgm:pt modelId="{5983A0C6-A31F-46E9-BFA8-4943FE4308FD}" type="pres">
      <dgm:prSet presAssocID="{A10A0E99-A1CC-40E9-BFA5-18EAFC15C550}" presName="compNode" presStyleCnt="0"/>
      <dgm:spPr/>
    </dgm:pt>
    <dgm:pt modelId="{7D21772B-C629-4FA8-A0E0-4C619E5C9F3D}" type="pres">
      <dgm:prSet presAssocID="{A10A0E99-A1CC-40E9-BFA5-18EAFC15C550}" presName="iconBgRect" presStyleLbl="bgShp" presStyleIdx="1" presStyleCnt="3"/>
      <dgm:spPr/>
    </dgm:pt>
    <dgm:pt modelId="{FCA86F62-1E2B-439C-A00B-024485E5135F}" type="pres">
      <dgm:prSet presAssocID="{A10A0E99-A1CC-40E9-BFA5-18EAFC15C55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F19AD01C-A37D-4960-883C-BC85D8F458A8}" type="pres">
      <dgm:prSet presAssocID="{A10A0E99-A1CC-40E9-BFA5-18EAFC15C550}" presName="spaceRect" presStyleCnt="0"/>
      <dgm:spPr/>
    </dgm:pt>
    <dgm:pt modelId="{1FAB97DD-3335-426C-9763-C9EE9F755F61}" type="pres">
      <dgm:prSet presAssocID="{A10A0E99-A1CC-40E9-BFA5-18EAFC15C550}" presName="textRect" presStyleLbl="revTx" presStyleIdx="1" presStyleCnt="3">
        <dgm:presLayoutVars>
          <dgm:chMax val="1"/>
          <dgm:chPref val="1"/>
        </dgm:presLayoutVars>
      </dgm:prSet>
      <dgm:spPr/>
    </dgm:pt>
    <dgm:pt modelId="{6606155E-C651-4E69-9677-0CE5115F1B5E}" type="pres">
      <dgm:prSet presAssocID="{DAF3B725-DB80-4BDC-832E-0886EB3C56D4}" presName="sibTrans" presStyleCnt="0"/>
      <dgm:spPr/>
    </dgm:pt>
    <dgm:pt modelId="{D5106D74-D07A-49CB-8AC1-3D2E7A6CEA9C}" type="pres">
      <dgm:prSet presAssocID="{B86DE2BF-86ED-403F-9116-1858B76E5FE0}" presName="compNode" presStyleCnt="0"/>
      <dgm:spPr/>
    </dgm:pt>
    <dgm:pt modelId="{AC304DBB-3137-42D9-BCBB-D9998CD77933}" type="pres">
      <dgm:prSet presAssocID="{B86DE2BF-86ED-403F-9116-1858B76E5FE0}" presName="iconBgRect" presStyleLbl="bgShp" presStyleIdx="2" presStyleCnt="3"/>
      <dgm:spPr/>
    </dgm:pt>
    <dgm:pt modelId="{EDB48F82-1B24-41DE-AC69-6C897D43116A}" type="pres">
      <dgm:prSet presAssocID="{B86DE2BF-86ED-403F-9116-1858B76E5FE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dio microphone"/>
        </a:ext>
      </dgm:extLst>
    </dgm:pt>
    <dgm:pt modelId="{0077DCCB-C77C-4BD5-AB7D-D1B01044B9AA}" type="pres">
      <dgm:prSet presAssocID="{B86DE2BF-86ED-403F-9116-1858B76E5FE0}" presName="spaceRect" presStyleCnt="0"/>
      <dgm:spPr/>
    </dgm:pt>
    <dgm:pt modelId="{25C2790A-435B-4D64-9DB1-06357EBF550E}" type="pres">
      <dgm:prSet presAssocID="{B86DE2BF-86ED-403F-9116-1858B76E5FE0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C0D42208-4D7E-44EC-9912-2719AC72228D}" type="presOf" srcId="{A10A0E99-A1CC-40E9-BFA5-18EAFC15C550}" destId="{1FAB97DD-3335-426C-9763-C9EE9F755F61}" srcOrd="0" destOrd="0" presId="urn:microsoft.com/office/officeart/2018/5/layout/IconCircleLabelList"/>
    <dgm:cxn modelId="{13827A10-AEE5-452B-B004-2E7F461C2822}" srcId="{C4A12497-C35B-4F5E-9E74-AEF04CE91563}" destId="{B86DE2BF-86ED-403F-9116-1858B76E5FE0}" srcOrd="2" destOrd="0" parTransId="{61B63357-37CD-4254-8D78-4FD30EEDF56A}" sibTransId="{D3DF6E9A-29FB-42FD-83B0-DFACAF6C66CE}"/>
    <dgm:cxn modelId="{66A4D736-B2AD-4DBA-86FD-0E466ECEAC55}" type="presOf" srcId="{EBA4E61C-3068-47CE-8D54-84F42F0691C8}" destId="{DA2C47CD-5705-4739-A269-35A88CBE8AAF}" srcOrd="0" destOrd="0" presId="urn:microsoft.com/office/officeart/2018/5/layout/IconCircleLabelList"/>
    <dgm:cxn modelId="{7D923460-0C46-4692-849C-B1AF19382672}" type="presOf" srcId="{B86DE2BF-86ED-403F-9116-1858B76E5FE0}" destId="{25C2790A-435B-4D64-9DB1-06357EBF550E}" srcOrd="0" destOrd="0" presId="urn:microsoft.com/office/officeart/2018/5/layout/IconCircleLabelList"/>
    <dgm:cxn modelId="{C44C5894-A625-47D0-93BC-43EF45017258}" srcId="{C4A12497-C35B-4F5E-9E74-AEF04CE91563}" destId="{A10A0E99-A1CC-40E9-BFA5-18EAFC15C550}" srcOrd="1" destOrd="0" parTransId="{0E9C8B22-678B-4E45-8395-C11B865C1A19}" sibTransId="{DAF3B725-DB80-4BDC-832E-0886EB3C56D4}"/>
    <dgm:cxn modelId="{1358DA97-748E-492A-801A-9B2FF68ED7F1}" srcId="{C4A12497-C35B-4F5E-9E74-AEF04CE91563}" destId="{EBA4E61C-3068-47CE-8D54-84F42F0691C8}" srcOrd="0" destOrd="0" parTransId="{3D8C9AFB-6C67-4FD5-AAC1-D0EE356FB62D}" sibTransId="{1AE73629-A5E5-44DD-BA7E-B52D43ACB06B}"/>
    <dgm:cxn modelId="{57433FAB-3068-4C75-ABE0-58E20204950F}" type="presOf" srcId="{C4A12497-C35B-4F5E-9E74-AEF04CE91563}" destId="{6BC48812-18A1-4E90-9F82-389B02ED812D}" srcOrd="0" destOrd="0" presId="urn:microsoft.com/office/officeart/2018/5/layout/IconCircleLabelList"/>
    <dgm:cxn modelId="{CB9D1A11-0B0D-4C59-A6E6-5F3987EF08C4}" type="presParOf" srcId="{6BC48812-18A1-4E90-9F82-389B02ED812D}" destId="{5EF5E03F-6F21-40C8-92BF-89AC1E0E004B}" srcOrd="0" destOrd="0" presId="urn:microsoft.com/office/officeart/2018/5/layout/IconCircleLabelList"/>
    <dgm:cxn modelId="{0ACE0A8F-E3CA-4F7C-A136-24F2586FD9D1}" type="presParOf" srcId="{5EF5E03F-6F21-40C8-92BF-89AC1E0E004B}" destId="{E479F236-1C2A-4335-81F4-029C172BEDDA}" srcOrd="0" destOrd="0" presId="urn:microsoft.com/office/officeart/2018/5/layout/IconCircleLabelList"/>
    <dgm:cxn modelId="{18F77EDB-8F68-4916-A019-BE68BC847D8C}" type="presParOf" srcId="{5EF5E03F-6F21-40C8-92BF-89AC1E0E004B}" destId="{4126E42B-BB2F-4001-9536-36ECE4AAA9B6}" srcOrd="1" destOrd="0" presId="urn:microsoft.com/office/officeart/2018/5/layout/IconCircleLabelList"/>
    <dgm:cxn modelId="{A572212E-FF8D-44FB-BD19-804F9C95E7FE}" type="presParOf" srcId="{5EF5E03F-6F21-40C8-92BF-89AC1E0E004B}" destId="{50CB81B8-9F16-429B-A4C5-D83E35C43492}" srcOrd="2" destOrd="0" presId="urn:microsoft.com/office/officeart/2018/5/layout/IconCircleLabelList"/>
    <dgm:cxn modelId="{8B1B8963-272A-4349-971E-E81B78D81BEB}" type="presParOf" srcId="{5EF5E03F-6F21-40C8-92BF-89AC1E0E004B}" destId="{DA2C47CD-5705-4739-A269-35A88CBE8AAF}" srcOrd="3" destOrd="0" presId="urn:microsoft.com/office/officeart/2018/5/layout/IconCircleLabelList"/>
    <dgm:cxn modelId="{7D0ED877-ECFD-48EC-A759-5D968B394AC0}" type="presParOf" srcId="{6BC48812-18A1-4E90-9F82-389B02ED812D}" destId="{934354AE-F9A0-4ED0-AE74-4CE9495E4A02}" srcOrd="1" destOrd="0" presId="urn:microsoft.com/office/officeart/2018/5/layout/IconCircleLabelList"/>
    <dgm:cxn modelId="{80821698-D223-4E4D-8D41-1A48C4DB0433}" type="presParOf" srcId="{6BC48812-18A1-4E90-9F82-389B02ED812D}" destId="{5983A0C6-A31F-46E9-BFA8-4943FE4308FD}" srcOrd="2" destOrd="0" presId="urn:microsoft.com/office/officeart/2018/5/layout/IconCircleLabelList"/>
    <dgm:cxn modelId="{4D34FC82-9528-4EED-9638-6DC2D53BF4F5}" type="presParOf" srcId="{5983A0C6-A31F-46E9-BFA8-4943FE4308FD}" destId="{7D21772B-C629-4FA8-A0E0-4C619E5C9F3D}" srcOrd="0" destOrd="0" presId="urn:microsoft.com/office/officeart/2018/5/layout/IconCircleLabelList"/>
    <dgm:cxn modelId="{8C2DAC3F-DDE6-46C3-B3FE-6051D6C4A241}" type="presParOf" srcId="{5983A0C6-A31F-46E9-BFA8-4943FE4308FD}" destId="{FCA86F62-1E2B-439C-A00B-024485E5135F}" srcOrd="1" destOrd="0" presId="urn:microsoft.com/office/officeart/2018/5/layout/IconCircleLabelList"/>
    <dgm:cxn modelId="{C26188B5-D3B2-4399-BCE1-C6E31EA08C17}" type="presParOf" srcId="{5983A0C6-A31F-46E9-BFA8-4943FE4308FD}" destId="{F19AD01C-A37D-4960-883C-BC85D8F458A8}" srcOrd="2" destOrd="0" presId="urn:microsoft.com/office/officeart/2018/5/layout/IconCircleLabelList"/>
    <dgm:cxn modelId="{103B5650-196F-4DC4-8C44-E9DAC0A7BC62}" type="presParOf" srcId="{5983A0C6-A31F-46E9-BFA8-4943FE4308FD}" destId="{1FAB97DD-3335-426C-9763-C9EE9F755F61}" srcOrd="3" destOrd="0" presId="urn:microsoft.com/office/officeart/2018/5/layout/IconCircleLabelList"/>
    <dgm:cxn modelId="{9D3AFC6C-D5D7-4ABB-9161-AD43CC605BC2}" type="presParOf" srcId="{6BC48812-18A1-4E90-9F82-389B02ED812D}" destId="{6606155E-C651-4E69-9677-0CE5115F1B5E}" srcOrd="3" destOrd="0" presId="urn:microsoft.com/office/officeart/2018/5/layout/IconCircleLabelList"/>
    <dgm:cxn modelId="{CC7B8AA4-8D92-4027-9EC6-4BC62674DD11}" type="presParOf" srcId="{6BC48812-18A1-4E90-9F82-389B02ED812D}" destId="{D5106D74-D07A-49CB-8AC1-3D2E7A6CEA9C}" srcOrd="4" destOrd="0" presId="urn:microsoft.com/office/officeart/2018/5/layout/IconCircleLabelList"/>
    <dgm:cxn modelId="{35CCEBE6-66DE-4E79-835B-84D4FC3A1526}" type="presParOf" srcId="{D5106D74-D07A-49CB-8AC1-3D2E7A6CEA9C}" destId="{AC304DBB-3137-42D9-BCBB-D9998CD77933}" srcOrd="0" destOrd="0" presId="urn:microsoft.com/office/officeart/2018/5/layout/IconCircleLabelList"/>
    <dgm:cxn modelId="{C86FDB32-E228-4133-8669-CB457067098F}" type="presParOf" srcId="{D5106D74-D07A-49CB-8AC1-3D2E7A6CEA9C}" destId="{EDB48F82-1B24-41DE-AC69-6C897D43116A}" srcOrd="1" destOrd="0" presId="urn:microsoft.com/office/officeart/2018/5/layout/IconCircleLabelList"/>
    <dgm:cxn modelId="{6798216F-3804-4290-9399-82228A3F5463}" type="presParOf" srcId="{D5106D74-D07A-49CB-8AC1-3D2E7A6CEA9C}" destId="{0077DCCB-C77C-4BD5-AB7D-D1B01044B9AA}" srcOrd="2" destOrd="0" presId="urn:microsoft.com/office/officeart/2018/5/layout/IconCircleLabelList"/>
    <dgm:cxn modelId="{4AF1307C-0447-4A82-B9E0-FA013E5C5113}" type="presParOf" srcId="{D5106D74-D07A-49CB-8AC1-3D2E7A6CEA9C}" destId="{25C2790A-435B-4D64-9DB1-06357EBF550E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AB7E3E-F9C2-407F-A35A-4A3405F46CAD}">
      <dsp:nvSpPr>
        <dsp:cNvPr id="0" name=""/>
        <dsp:cNvSpPr/>
      </dsp:nvSpPr>
      <dsp:spPr>
        <a:xfrm>
          <a:off x="998384" y="512529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E9AE19-59C0-4429-8CAF-677451DD78C9}">
      <dsp:nvSpPr>
        <dsp:cNvPr id="0" name=""/>
        <dsp:cNvSpPr/>
      </dsp:nvSpPr>
      <dsp:spPr>
        <a:xfrm>
          <a:off x="1232384" y="746529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E9B9F7-43D4-42CC-87F5-9C4EF9A80D2A}">
      <dsp:nvSpPr>
        <dsp:cNvPr id="0" name=""/>
        <dsp:cNvSpPr/>
      </dsp:nvSpPr>
      <dsp:spPr>
        <a:xfrm>
          <a:off x="647384" y="1952529"/>
          <a:ext cx="1800000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 dirty="0"/>
            <a:t>Can include: -</a:t>
          </a:r>
          <a:endParaRPr lang="en-US" sz="2000" kern="1200" dirty="0"/>
        </a:p>
      </dsp:txBody>
      <dsp:txXfrm>
        <a:off x="647384" y="1952529"/>
        <a:ext cx="1800000" cy="855000"/>
      </dsp:txXfrm>
    </dsp:sp>
    <dsp:sp modelId="{DC1CBF78-7A9A-495A-A3F9-59F38EEC9982}">
      <dsp:nvSpPr>
        <dsp:cNvPr id="0" name=""/>
        <dsp:cNvSpPr/>
      </dsp:nvSpPr>
      <dsp:spPr>
        <a:xfrm>
          <a:off x="3113384" y="512529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89B039-CB52-4CA5-9E3C-263D21A0569D}">
      <dsp:nvSpPr>
        <dsp:cNvPr id="0" name=""/>
        <dsp:cNvSpPr/>
      </dsp:nvSpPr>
      <dsp:spPr>
        <a:xfrm>
          <a:off x="3347384" y="746529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3700CF-0613-4AB5-8348-172BCA290612}">
      <dsp:nvSpPr>
        <dsp:cNvPr id="0" name=""/>
        <dsp:cNvSpPr/>
      </dsp:nvSpPr>
      <dsp:spPr>
        <a:xfrm>
          <a:off x="2762384" y="1952529"/>
          <a:ext cx="1800000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 dirty="0"/>
            <a:t>Credibility of a witness</a:t>
          </a:r>
          <a:endParaRPr lang="en-US" sz="2000" kern="1200" dirty="0"/>
        </a:p>
      </dsp:txBody>
      <dsp:txXfrm>
        <a:off x="2762384" y="1952529"/>
        <a:ext cx="1800000" cy="855000"/>
      </dsp:txXfrm>
    </dsp:sp>
    <dsp:sp modelId="{F31207FE-D1CD-47CD-A62A-73316B9ED63D}">
      <dsp:nvSpPr>
        <dsp:cNvPr id="0" name=""/>
        <dsp:cNvSpPr/>
      </dsp:nvSpPr>
      <dsp:spPr>
        <a:xfrm>
          <a:off x="5228384" y="512529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ADE804-B489-43D9-9B2E-0E61FDBC37B2}">
      <dsp:nvSpPr>
        <dsp:cNvPr id="0" name=""/>
        <dsp:cNvSpPr/>
      </dsp:nvSpPr>
      <dsp:spPr>
        <a:xfrm>
          <a:off x="5462384" y="746529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4F7696-84B8-43EB-81A0-85F777E917C9}">
      <dsp:nvSpPr>
        <dsp:cNvPr id="0" name=""/>
        <dsp:cNvSpPr/>
      </dsp:nvSpPr>
      <dsp:spPr>
        <a:xfrm>
          <a:off x="4877384" y="1952529"/>
          <a:ext cx="1800000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 dirty="0"/>
            <a:t>Weight of evidence</a:t>
          </a:r>
          <a:endParaRPr lang="en-US" sz="2000" kern="1200" dirty="0"/>
        </a:p>
      </dsp:txBody>
      <dsp:txXfrm>
        <a:off x="4877384" y="1952529"/>
        <a:ext cx="1800000" cy="855000"/>
      </dsp:txXfrm>
    </dsp:sp>
    <dsp:sp modelId="{4BF55BAE-5B32-41A2-9D7F-00F915A004E0}">
      <dsp:nvSpPr>
        <dsp:cNvPr id="0" name=""/>
        <dsp:cNvSpPr/>
      </dsp:nvSpPr>
      <dsp:spPr>
        <a:xfrm>
          <a:off x="8381534" y="512529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8EB8AF-2286-4AD1-BBF1-26AFE85AEF29}">
      <dsp:nvSpPr>
        <dsp:cNvPr id="0" name=""/>
        <dsp:cNvSpPr/>
      </dsp:nvSpPr>
      <dsp:spPr>
        <a:xfrm>
          <a:off x="8615534" y="746529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D6C0B1-FFA0-4522-A6B9-C3078B7F35CA}">
      <dsp:nvSpPr>
        <dsp:cNvPr id="0" name=""/>
        <dsp:cNvSpPr/>
      </dsp:nvSpPr>
      <dsp:spPr>
        <a:xfrm>
          <a:off x="6992384" y="1952529"/>
          <a:ext cx="3876299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/>
            <a:t>Whether prosecution has discharged its legal burden of proof and proved D’s guilt beyond </a:t>
          </a:r>
          <a:r>
            <a:rPr lang="en-GB" sz="1600" kern="1200" dirty="0" err="1"/>
            <a:t>aLL</a:t>
          </a:r>
          <a:r>
            <a:rPr lang="en-GB" sz="1600" kern="1200" dirty="0"/>
            <a:t> reasonable doubt</a:t>
          </a:r>
          <a:endParaRPr lang="en-US" sz="1600" kern="1200" dirty="0"/>
        </a:p>
      </dsp:txBody>
      <dsp:txXfrm>
        <a:off x="6992384" y="1952529"/>
        <a:ext cx="3876299" cy="855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79F236-1C2A-4335-81F4-029C172BEDDA}">
      <dsp:nvSpPr>
        <dsp:cNvPr id="0" name=""/>
        <dsp:cNvSpPr/>
      </dsp:nvSpPr>
      <dsp:spPr>
        <a:xfrm>
          <a:off x="801799" y="20987"/>
          <a:ext cx="1784250" cy="178425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26E42B-BB2F-4001-9536-36ECE4AAA9B6}">
      <dsp:nvSpPr>
        <dsp:cNvPr id="0" name=""/>
        <dsp:cNvSpPr/>
      </dsp:nvSpPr>
      <dsp:spPr>
        <a:xfrm>
          <a:off x="1182049" y="401237"/>
          <a:ext cx="1023750" cy="10237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2C47CD-5705-4739-A269-35A88CBE8AAF}">
      <dsp:nvSpPr>
        <dsp:cNvPr id="0" name=""/>
        <dsp:cNvSpPr/>
      </dsp:nvSpPr>
      <dsp:spPr>
        <a:xfrm>
          <a:off x="231424" y="2360987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700" kern="1200"/>
            <a:t>High Court Judge</a:t>
          </a:r>
          <a:endParaRPr lang="en-US" sz="2700" kern="1200"/>
        </a:p>
      </dsp:txBody>
      <dsp:txXfrm>
        <a:off x="231424" y="2360987"/>
        <a:ext cx="2925000" cy="720000"/>
      </dsp:txXfrm>
    </dsp:sp>
    <dsp:sp modelId="{7D21772B-C629-4FA8-A0E0-4C619E5C9F3D}">
      <dsp:nvSpPr>
        <dsp:cNvPr id="0" name=""/>
        <dsp:cNvSpPr/>
      </dsp:nvSpPr>
      <dsp:spPr>
        <a:xfrm>
          <a:off x="4238674" y="20987"/>
          <a:ext cx="1784250" cy="178425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A86F62-1E2B-439C-A00B-024485E5135F}">
      <dsp:nvSpPr>
        <dsp:cNvPr id="0" name=""/>
        <dsp:cNvSpPr/>
      </dsp:nvSpPr>
      <dsp:spPr>
        <a:xfrm>
          <a:off x="4618924" y="401237"/>
          <a:ext cx="1023750" cy="10237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AB97DD-3335-426C-9763-C9EE9F755F61}">
      <dsp:nvSpPr>
        <dsp:cNvPr id="0" name=""/>
        <dsp:cNvSpPr/>
      </dsp:nvSpPr>
      <dsp:spPr>
        <a:xfrm>
          <a:off x="3668299" y="2360987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700" kern="1200"/>
            <a:t>Circuit Judge</a:t>
          </a:r>
          <a:endParaRPr lang="en-US" sz="2700" kern="1200"/>
        </a:p>
      </dsp:txBody>
      <dsp:txXfrm>
        <a:off x="3668299" y="2360987"/>
        <a:ext cx="2925000" cy="720000"/>
      </dsp:txXfrm>
    </dsp:sp>
    <dsp:sp modelId="{AC304DBB-3137-42D9-BCBB-D9998CD77933}">
      <dsp:nvSpPr>
        <dsp:cNvPr id="0" name=""/>
        <dsp:cNvSpPr/>
      </dsp:nvSpPr>
      <dsp:spPr>
        <a:xfrm>
          <a:off x="7675550" y="20987"/>
          <a:ext cx="1784250" cy="178425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B48F82-1B24-41DE-AC69-6C897D43116A}">
      <dsp:nvSpPr>
        <dsp:cNvPr id="0" name=""/>
        <dsp:cNvSpPr/>
      </dsp:nvSpPr>
      <dsp:spPr>
        <a:xfrm>
          <a:off x="8055800" y="401237"/>
          <a:ext cx="1023750" cy="10237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C2790A-435B-4D64-9DB1-06357EBF550E}">
      <dsp:nvSpPr>
        <dsp:cNvPr id="0" name=""/>
        <dsp:cNvSpPr/>
      </dsp:nvSpPr>
      <dsp:spPr>
        <a:xfrm>
          <a:off x="7105175" y="2360987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700" kern="1200"/>
            <a:t>Recorder </a:t>
          </a:r>
          <a:endParaRPr lang="en-US" sz="2700" kern="1200"/>
        </a:p>
      </dsp:txBody>
      <dsp:txXfrm>
        <a:off x="7105175" y="2360987"/>
        <a:ext cx="2925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C20BB3-3CCB-4FE5-991B-82F6BCB48AF3}" type="datetimeFigureOut">
              <a:rPr lang="en-US" smtClean="0"/>
              <a:t>2/9/2025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746DE6-3336-457D-A091-FA20AC1C53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73531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2/9/2025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3995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smtClean="0"/>
              <a:t>2/9/2025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1430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2/9/2025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2336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smtClean="0"/>
              <a:t>2/9/2025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2692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2/9/2025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5765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smtClean="0"/>
              <a:t>2/9/2025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6294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smtClean="0"/>
              <a:t>2/9/2025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5172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smtClean="0"/>
              <a:t>2/9/2025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7402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B0DB6-F5C7-45FB-8CF3-31B45F9C2DAC}" type="datetimeFigureOut">
              <a:rPr lang="en-US" smtClean="0"/>
              <a:t>2/9/2025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6274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2/9/2025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8137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2/9/2025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5204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2/9/2025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1694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2/9/2025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75026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2/9/2025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1193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smtClean="0"/>
              <a:t>2/9/2025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1001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smtClean="0"/>
              <a:t>2/9/2025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9177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smtClean="0"/>
              <a:t>2/9/2025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13617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8" r:id="rId1"/>
    <p:sldLayoutId id="2147483739" r:id="rId2"/>
    <p:sldLayoutId id="2147483740" r:id="rId3"/>
    <p:sldLayoutId id="2147483741" r:id="rId4"/>
    <p:sldLayoutId id="2147483742" r:id="rId5"/>
    <p:sldLayoutId id="2147483743" r:id="rId6"/>
    <p:sldLayoutId id="2147483744" r:id="rId7"/>
    <p:sldLayoutId id="2147483745" r:id="rId8"/>
    <p:sldLayoutId id="2147483746" r:id="rId9"/>
    <p:sldLayoutId id="2147483747" r:id="rId10"/>
    <p:sldLayoutId id="2147483748" r:id="rId11"/>
    <p:sldLayoutId id="2147483749" r:id="rId12"/>
    <p:sldLayoutId id="2147483750" r:id="rId13"/>
    <p:sldLayoutId id="2147483751" r:id="rId14"/>
    <p:sldLayoutId id="2147483752" r:id="rId15"/>
    <p:sldLayoutId id="2147483753" r:id="rId16"/>
  </p:sldLayoutIdLst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47233" y="1240555"/>
            <a:ext cx="9638443" cy="1285513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US" sz="5000" dirty="0"/>
              <a:t>Criminal litigation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>
          <a:xfrm>
            <a:off x="709430" y="2912103"/>
            <a:ext cx="9638443" cy="1237802"/>
          </a:xfrm>
        </p:spPr>
        <p:txBody>
          <a:bodyPr>
            <a:normAutofit fontScale="85000" lnSpcReduction="10000"/>
          </a:bodyPr>
          <a:lstStyle/>
          <a:p>
            <a:pPr algn="ctr"/>
            <a:r>
              <a:rPr lang="en-GB" sz="3600" dirty="0"/>
              <a:t>Week 5 – The First Hearing and the Criminal Courts</a:t>
            </a:r>
          </a:p>
          <a:p>
            <a:pPr algn="ctr"/>
            <a:r>
              <a:rPr lang="en-GB" sz="3600" dirty="0"/>
              <a:t>Part 2 Crown Court</a:t>
            </a:r>
            <a:endParaRPr sz="3600" dirty="0"/>
          </a:p>
        </p:txBody>
      </p:sp>
    </p:spTree>
    <p:extLst>
      <p:ext uri="{BB962C8B-B14F-4D97-AF65-F5344CB8AC3E}">
        <p14:creationId xmlns:p14="http://schemas.microsoft.com/office/powerpoint/2010/main" val="3788178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0873" y="1586484"/>
            <a:ext cx="3685032" cy="3685032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en-US" sz="3000" dirty="0">
                <a:solidFill>
                  <a:srgbClr val="FFFFFF"/>
                </a:solidFill>
              </a:rPr>
              <a:t>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5759" y="1000210"/>
            <a:ext cx="5320696" cy="4053840"/>
          </a:xfrm>
        </p:spPr>
        <p:txBody>
          <a:bodyPr anchor="ctr">
            <a:normAutofit/>
          </a:bodyPr>
          <a:lstStyle/>
          <a:p>
            <a:r>
              <a:rPr lang="en-US" sz="3200" dirty="0"/>
              <a:t>Know the principal functions and features of the Magistrates’ Court and the Crown Court</a:t>
            </a:r>
          </a:p>
          <a:p>
            <a:r>
              <a:rPr lang="en-US" sz="3200" dirty="0"/>
              <a:t>Understand criminal proceedings</a:t>
            </a:r>
          </a:p>
        </p:txBody>
      </p:sp>
    </p:spTree>
    <p:extLst>
      <p:ext uri="{BB962C8B-B14F-4D97-AF65-F5344CB8AC3E}">
        <p14:creationId xmlns:p14="http://schemas.microsoft.com/office/powerpoint/2010/main" val="3969169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8042D5-028F-4E40-A344-50AF830DDE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816" y="939998"/>
            <a:ext cx="3217939" cy="3218484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en-GB" sz="3000" dirty="0">
                <a:solidFill>
                  <a:srgbClr val="FFFFFF"/>
                </a:solidFill>
              </a:rPr>
              <a:t>The Crown Court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6B8EA4-B261-42B8-9DAB-EE4AD9EFA6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80683" y="716377"/>
            <a:ext cx="6031708" cy="5195190"/>
          </a:xfrm>
        </p:spPr>
        <p:txBody>
          <a:bodyPr anchor="ctr">
            <a:normAutofit fontScale="92500"/>
          </a:bodyPr>
          <a:lstStyle/>
          <a:p>
            <a:r>
              <a:rPr lang="en-GB" sz="2400" dirty="0"/>
              <a:t>Tries cases on indictment before a jury;</a:t>
            </a:r>
          </a:p>
          <a:p>
            <a:r>
              <a:rPr lang="en-GB" sz="2400" dirty="0"/>
              <a:t>Passes sentence on D who is convicted on indictment or who has been committed for sentence by the Magistrates’ Court;</a:t>
            </a:r>
          </a:p>
          <a:p>
            <a:r>
              <a:rPr lang="en-GB" sz="2400" dirty="0"/>
              <a:t>Determines applications for bail for D charged with murder;</a:t>
            </a:r>
          </a:p>
          <a:p>
            <a:r>
              <a:rPr lang="en-GB" sz="2400" dirty="0"/>
              <a:t>Determines applications for bail where bail has been refused by a Magistrates’ Court and hears bail applications in cases which has been sent to Crown Court;</a:t>
            </a:r>
          </a:p>
          <a:p>
            <a:r>
              <a:rPr lang="en-GB" sz="2400" dirty="0"/>
              <a:t>Determines appeals against conviction and sentence from decisions made in the Magistrates’ Court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1702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19F16-6DFA-4FA4-A540-A477E3D4F3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24435" y="626383"/>
            <a:ext cx="6519244" cy="1174991"/>
          </a:xfrm>
        </p:spPr>
        <p:txBody>
          <a:bodyPr>
            <a:normAutofit/>
          </a:bodyPr>
          <a:lstStyle/>
          <a:p>
            <a:r>
              <a:rPr lang="en-GB" sz="3200" dirty="0"/>
              <a:t>Why do cases go to Crown Court?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B70A8E-054A-4ED4-B130-CD115AA5BF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90326" y="1801374"/>
            <a:ext cx="6453353" cy="3255252"/>
          </a:xfrm>
        </p:spPr>
        <p:txBody>
          <a:bodyPr>
            <a:noAutofit/>
          </a:bodyPr>
          <a:lstStyle/>
          <a:p>
            <a:r>
              <a:rPr lang="en-GB" sz="2800" dirty="0"/>
              <a:t>Indictable-only offence</a:t>
            </a:r>
          </a:p>
          <a:p>
            <a:r>
              <a:rPr lang="en-GB" sz="2800" dirty="0"/>
              <a:t>Either-way offence where Crown Court has been selected at the allocation hearing at Magistrates’ Court (s51 CDA 1998)</a:t>
            </a:r>
          </a:p>
          <a:p>
            <a:r>
              <a:rPr lang="en-GB" sz="2800" dirty="0"/>
              <a:t>Linked either-way and summary offences can be heard at Crown Court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FBFD266-4E8F-47B7-AEBE-73357F74257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160" r="28509" b="-1"/>
          <a:stretch/>
        </p:blipFill>
        <p:spPr>
          <a:xfrm>
            <a:off x="21" y="10"/>
            <a:ext cx="407109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9232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4FB6E-4CD0-4A9C-8ABB-26F8F00F7F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Judge and Jury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43EB6E-7D16-4722-B099-603A86F020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5135" y="1531575"/>
            <a:ext cx="9439307" cy="3880773"/>
          </a:xfrm>
        </p:spPr>
        <p:txBody>
          <a:bodyPr>
            <a:noAutofit/>
          </a:bodyPr>
          <a:lstStyle/>
          <a:p>
            <a:r>
              <a:rPr lang="en-GB" sz="2400" dirty="0"/>
              <a:t>Jury of 12</a:t>
            </a:r>
          </a:p>
          <a:p>
            <a:r>
              <a:rPr lang="en-GB" sz="2400" dirty="0"/>
              <a:t>Judge determines all issues of law in the absence of the jury</a:t>
            </a:r>
          </a:p>
          <a:p>
            <a:r>
              <a:rPr lang="en-GB" sz="2400" dirty="0"/>
              <a:t>Jury determines all issues of fact</a:t>
            </a:r>
          </a:p>
          <a:p>
            <a:r>
              <a:rPr lang="en-GB" sz="2400" dirty="0"/>
              <a:t>Questions of law can include criminal law, whether to admit disputed evidence; directions given by the trial judge in the course of the </a:t>
            </a:r>
            <a:r>
              <a:rPr lang="en-GB" sz="2400" dirty="0" err="1"/>
              <a:t>suming</a:t>
            </a:r>
            <a:r>
              <a:rPr lang="en-GB" sz="2400" dirty="0"/>
              <a:t> up to the jury</a:t>
            </a:r>
          </a:p>
          <a:p>
            <a:endParaRPr lang="en-GB" sz="2400" dirty="0"/>
          </a:p>
          <a:p>
            <a:r>
              <a:rPr lang="en-GB" sz="2400" dirty="0"/>
              <a:t>Questions of Law v Questions of Fact </a:t>
            </a:r>
            <a:r>
              <a:rPr lang="en-GB" sz="2400" dirty="0">
                <a:sym typeface="Wingdings" panose="05000000000000000000" pitchFamily="2" charset="2"/>
              </a:rPr>
              <a:t></a:t>
            </a:r>
            <a:r>
              <a:rPr lang="en-GB" sz="2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32282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A2DB09-C4E5-4FCE-9675-E5A4DDC47C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5484" y="1149669"/>
            <a:ext cx="3685032" cy="3685032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Questions of law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E34870-B386-42BE-A2A1-91DAE4583F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08393" y="907023"/>
            <a:ext cx="5320696" cy="4053840"/>
          </a:xfrm>
        </p:spPr>
        <p:txBody>
          <a:bodyPr anchor="ctr">
            <a:normAutofit/>
          </a:bodyPr>
          <a:lstStyle/>
          <a:p>
            <a:r>
              <a:rPr lang="en-GB" sz="2800" dirty="0"/>
              <a:t>Can include: -</a:t>
            </a:r>
          </a:p>
          <a:p>
            <a:r>
              <a:rPr lang="en-GB" sz="2800" dirty="0"/>
              <a:t>Substantive criminal law;</a:t>
            </a:r>
          </a:p>
          <a:p>
            <a:r>
              <a:rPr lang="en-GB" sz="2800" dirty="0"/>
              <a:t>whether to admit disputed evidence; </a:t>
            </a:r>
          </a:p>
          <a:p>
            <a:r>
              <a:rPr lang="en-GB" sz="2800" dirty="0"/>
              <a:t>directions given by the trial judge in the course of the summing up to the jury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1050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DC3B39-4EFB-4172-AA4C-7AD3607617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Questions of fact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157FE49-594E-4A4A-BC86-8BECF41D59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6160151"/>
              </p:ext>
            </p:extLst>
          </p:nvPr>
        </p:nvGraphicFramePr>
        <p:xfrm>
          <a:off x="266296" y="1712316"/>
          <a:ext cx="11516068" cy="33200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09982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prstGeom prst="ellipse">
            <a:avLst/>
          </a:prstGeom>
        </p:spPr>
        <p:txBody>
          <a:bodyPr>
            <a:normAutofit/>
          </a:bodyPr>
          <a:lstStyle/>
          <a:p>
            <a:r>
              <a:rPr lang="en-US"/>
              <a:t>Types of judge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A7E79F64-1327-4893-9CFB-30CEC25B2E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0080958"/>
              </p:ext>
            </p:extLst>
          </p:nvPr>
        </p:nvGraphicFramePr>
        <p:xfrm>
          <a:off x="965201" y="2638425"/>
          <a:ext cx="10261600" cy="31019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71671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ECD8C-8269-464C-A131-05D406A52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GB" dirty="0"/>
              <a:t>Judges and offences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E4FD62-1628-465F-B193-B2EFD2FD87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747" y="1347455"/>
            <a:ext cx="9523003" cy="2879256"/>
          </a:xfrm>
        </p:spPr>
        <p:txBody>
          <a:bodyPr>
            <a:noAutofit/>
          </a:bodyPr>
          <a:lstStyle/>
          <a:p>
            <a:r>
              <a:rPr lang="en-GB" sz="3200" b="1" dirty="0">
                <a:solidFill>
                  <a:srgbClr val="404040"/>
                </a:solidFill>
              </a:rPr>
              <a:t>Class 1 </a:t>
            </a:r>
            <a:r>
              <a:rPr lang="en-GB" sz="3200" dirty="0">
                <a:solidFill>
                  <a:srgbClr val="404040"/>
                </a:solidFill>
              </a:rPr>
              <a:t>– treason and murder. Heard by High Court Judge</a:t>
            </a:r>
          </a:p>
          <a:p>
            <a:r>
              <a:rPr lang="en-GB" sz="3200" b="1" dirty="0">
                <a:solidFill>
                  <a:srgbClr val="404040"/>
                </a:solidFill>
              </a:rPr>
              <a:t>Class 2 </a:t>
            </a:r>
            <a:r>
              <a:rPr lang="en-GB" sz="3200" dirty="0">
                <a:solidFill>
                  <a:srgbClr val="404040"/>
                </a:solidFill>
              </a:rPr>
              <a:t>– rape. Heard by  Circuit Judge under authority of the Presiding Judge</a:t>
            </a:r>
          </a:p>
          <a:p>
            <a:r>
              <a:rPr lang="en-GB" sz="3200" b="1" dirty="0">
                <a:solidFill>
                  <a:srgbClr val="404040"/>
                </a:solidFill>
              </a:rPr>
              <a:t>Class 3 </a:t>
            </a:r>
            <a:r>
              <a:rPr lang="en-GB" sz="3200" dirty="0">
                <a:solidFill>
                  <a:srgbClr val="404040"/>
                </a:solidFill>
              </a:rPr>
              <a:t>– all other offences such as kidnapping, burglary, GBH. Heard by Circuit Judge or 	Recorder</a:t>
            </a:r>
          </a:p>
        </p:txBody>
      </p:sp>
      <p:pic>
        <p:nvPicPr>
          <p:cNvPr id="14" name="Picture 13" descr="Gavel resting on block">
            <a:extLst>
              <a:ext uri="{FF2B5EF4-FFF2-40B4-BE49-F238E27FC236}">
                <a16:creationId xmlns:a16="http://schemas.microsoft.com/office/drawing/2014/main" id="{018A5F52-B930-7E39-5DC5-0A2920F7DE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0700" y="4528885"/>
            <a:ext cx="2941223" cy="1960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5108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5194" y="1906865"/>
            <a:ext cx="9638592" cy="4062944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404040"/>
                </a:solidFill>
              </a:rPr>
              <a:t>Cases listed  for a Plea and Trial Preparation Hearing</a:t>
            </a:r>
          </a:p>
          <a:p>
            <a:r>
              <a:rPr lang="en-GB" sz="2800" dirty="0">
                <a:solidFill>
                  <a:srgbClr val="404040"/>
                </a:solidFill>
              </a:rPr>
              <a:t>28 days after the case is sent</a:t>
            </a:r>
          </a:p>
          <a:p>
            <a:r>
              <a:rPr lang="en-GB" sz="2800" dirty="0">
                <a:solidFill>
                  <a:srgbClr val="404040"/>
                </a:solidFill>
              </a:rPr>
              <a:t>At the hearing the Judge will take control of case management of the case to ensure it’s dealt with efficiently and effectively</a:t>
            </a:r>
          </a:p>
          <a:p>
            <a:r>
              <a:rPr lang="en-GB" sz="2800" dirty="0">
                <a:solidFill>
                  <a:srgbClr val="404040"/>
                </a:solidFill>
              </a:rPr>
              <a:t>Early Guilty Plea Scheme</a:t>
            </a:r>
          </a:p>
          <a:p>
            <a:r>
              <a:rPr lang="en-GB" sz="2800" dirty="0">
                <a:solidFill>
                  <a:srgbClr val="404040"/>
                </a:solidFill>
              </a:rPr>
              <a:t>Better Case Management</a:t>
            </a:r>
          </a:p>
          <a:p>
            <a:endParaRPr lang="en-GB" dirty="0">
              <a:solidFill>
                <a:srgbClr val="404040"/>
              </a:solidFill>
            </a:endParaRP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6C04BB44-A80D-EA17-A550-0CCE73F89F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7807" y="354563"/>
            <a:ext cx="8596668" cy="789992"/>
          </a:xfrm>
        </p:spPr>
        <p:txBody>
          <a:bodyPr/>
          <a:lstStyle/>
          <a:p>
            <a:r>
              <a:rPr lang="en-US" sz="3600" b="1" dirty="0"/>
              <a:t>Initial hearings for Crown Court cases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7186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6AE2CB-6CF0-4C6C-A4AC-4D144CC16D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Tutorial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70A7D1-5EF9-4E64-BBC6-597142E05A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014" y="1793664"/>
            <a:ext cx="8596668" cy="3880773"/>
          </a:xfrm>
        </p:spPr>
        <p:txBody>
          <a:bodyPr>
            <a:normAutofit/>
          </a:bodyPr>
          <a:lstStyle/>
          <a:p>
            <a:r>
              <a:rPr lang="en-GB" sz="3200" dirty="0"/>
              <a:t>Please see separate Word Document, saved to Moodle. </a:t>
            </a:r>
          </a:p>
        </p:txBody>
      </p:sp>
    </p:spTree>
    <p:extLst>
      <p:ext uri="{BB962C8B-B14F-4D97-AF65-F5344CB8AC3E}">
        <p14:creationId xmlns:p14="http://schemas.microsoft.com/office/powerpoint/2010/main" val="3026312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Facet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</TotalTime>
  <Words>410</Words>
  <Application>Microsoft Office PowerPoint</Application>
  <PresentationFormat>Widescreen</PresentationFormat>
  <Paragraphs>49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Wingdings</vt:lpstr>
      <vt:lpstr>Wingdings 3</vt:lpstr>
      <vt:lpstr>Trebuchet MS</vt:lpstr>
      <vt:lpstr>Facet</vt:lpstr>
      <vt:lpstr>Criminal litigation</vt:lpstr>
      <vt:lpstr>Aims</vt:lpstr>
      <vt:lpstr>The Crown Court</vt:lpstr>
      <vt:lpstr>Why do cases go to Crown Court?</vt:lpstr>
      <vt:lpstr>Judge and Jury</vt:lpstr>
      <vt:lpstr>Questions of law</vt:lpstr>
      <vt:lpstr>Questions of fact</vt:lpstr>
      <vt:lpstr>Types of judge</vt:lpstr>
      <vt:lpstr>Judges and offences</vt:lpstr>
      <vt:lpstr>Initial hearings for Crown Court cases</vt:lpstr>
      <vt:lpstr>Tutorial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Criminal litigation</dc:title>
  <dc:creator>Sian Turvey</dc:creator>
  <cp:lastModifiedBy>Cerys Davies</cp:lastModifiedBy>
  <cp:revision>8</cp:revision>
  <dcterms:created xsi:type="dcterms:W3CDTF">2021-01-23T22:15:52Z</dcterms:created>
  <dcterms:modified xsi:type="dcterms:W3CDTF">2025-02-09T16:21:12Z</dcterms:modified>
</cp:coreProperties>
</file>