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notesMasterIdLst>
    <p:notesMasterId r:id="rId15"/>
  </p:notesMasterIdLst>
  <p:sldIdLst>
    <p:sldId id="256" r:id="rId2"/>
    <p:sldId id="259" r:id="rId3"/>
    <p:sldId id="257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70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F25814-6C13-42FD-8319-2596FE0C8443}" type="datetimeFigureOut">
              <a:rPr lang="en-GB" smtClean="0"/>
              <a:t>21/12/2024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38265E-495C-49E5-BE7E-F705EB43CB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1865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38265E-495C-49E5-BE7E-F705EB43CB8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7285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38265E-495C-49E5-BE7E-F705EB43CB8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83879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38265E-495C-49E5-BE7E-F705EB43CB8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6520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158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476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12/21/2024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244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193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12/21/2024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0387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12/21/2024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38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12/21/2024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6874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43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12/21/2024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162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8428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5772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12/21/2024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6067819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75" r:id="rId5"/>
    <p:sldLayoutId id="2147483680" r:id="rId6"/>
    <p:sldLayoutId id="2147483676" r:id="rId7"/>
    <p:sldLayoutId id="2147483677" r:id="rId8"/>
    <p:sldLayoutId id="2147483678" r:id="rId9"/>
    <p:sldLayoutId id="2147483679" r:id="rId10"/>
    <p:sldLayoutId id="214748368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jaa.2013.03.003" TargetMode="External"/><Relationship Id="rId2" Type="http://schemas.openxmlformats.org/officeDocument/2006/relationships/hyperlink" Target="https://www.youtube.com/watch?v=cwzJ1JQOzGA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0C9B90-5F1A-3199-EFB3-8F9F323F51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5437187" cy="4792050"/>
          </a:xfrm>
        </p:spPr>
        <p:txBody>
          <a:bodyPr anchor="t">
            <a:normAutofit/>
          </a:bodyPr>
          <a:lstStyle/>
          <a:p>
            <a:r>
              <a:rPr lang="en-GB" sz="6800" dirty="0"/>
              <a:t>Pentre Ifan, an abstract representation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B49ACC-573E-1ED0-49A2-D0F7430F40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4" y="5516562"/>
            <a:ext cx="4500562" cy="796311"/>
          </a:xfrm>
        </p:spPr>
        <p:txBody>
          <a:bodyPr anchor="b">
            <a:normAutofit/>
          </a:bodyPr>
          <a:lstStyle/>
          <a:p>
            <a:r>
              <a:rPr lang="en-GB" dirty="0"/>
              <a:t>Gareth Jenkins (99091195)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AA7C77D8-41C8-5905-4FE7-3BF88A1BB1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500" r="2" b="2"/>
          <a:stretch/>
        </p:blipFill>
        <p:spPr>
          <a:xfrm>
            <a:off x="4896763" y="-1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3596345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large rock structure in a grassy field&#10;&#10;Description automatically generated">
            <a:extLst>
              <a:ext uri="{FF2B5EF4-FFF2-40B4-BE49-F238E27FC236}">
                <a16:creationId xmlns:a16="http://schemas.microsoft.com/office/drawing/2014/main" id="{7C2A9323-64D6-2438-418C-4421E9E04F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1715" y="660353"/>
            <a:ext cx="8686800" cy="5753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6865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large rock structure in a grassy field&#10;&#10;Description automatically generated">
            <a:extLst>
              <a:ext uri="{FF2B5EF4-FFF2-40B4-BE49-F238E27FC236}">
                <a16:creationId xmlns:a16="http://schemas.microsoft.com/office/drawing/2014/main" id="{A6E64507-56EE-8A23-CDA1-E007B263BB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3327" y="227750"/>
            <a:ext cx="9615930" cy="6368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551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ock structure with a large mushroom&#10;&#10;Description automatically generated">
            <a:extLst>
              <a:ext uri="{FF2B5EF4-FFF2-40B4-BE49-F238E27FC236}">
                <a16:creationId xmlns:a16="http://schemas.microsoft.com/office/drawing/2014/main" id="{DB5B328A-65C1-818D-8AAE-C05A677AB61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3629" y="234963"/>
            <a:ext cx="9677400" cy="6165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747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ainting of a mountain&#10;&#10;Description automatically generated">
            <a:extLst>
              <a:ext uri="{FF2B5EF4-FFF2-40B4-BE49-F238E27FC236}">
                <a16:creationId xmlns:a16="http://schemas.microsoft.com/office/drawing/2014/main" id="{B0FA44AE-82AD-3B9C-5210-0533A248B3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2051" y="304800"/>
            <a:ext cx="9207898" cy="601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37613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rawing of a stone structure&#10;&#10;Description automatically generated">
            <a:extLst>
              <a:ext uri="{FF2B5EF4-FFF2-40B4-BE49-F238E27FC236}">
                <a16:creationId xmlns:a16="http://schemas.microsoft.com/office/drawing/2014/main" id="{20E72D58-65E8-6F76-8245-A7C3E0E61F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5514" y="457200"/>
            <a:ext cx="9053005" cy="5856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96019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and white drawing of a mountain&#10;&#10;Description automatically generated">
            <a:extLst>
              <a:ext uri="{FF2B5EF4-FFF2-40B4-BE49-F238E27FC236}">
                <a16:creationId xmlns:a16="http://schemas.microsoft.com/office/drawing/2014/main" id="{AE5F21D0-9601-9C8D-D652-E68C0060F1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6668" y="228600"/>
            <a:ext cx="9238663" cy="6204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2949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ainting of a mountain&#10;&#10;Description automatically generated">
            <a:extLst>
              <a:ext uri="{FF2B5EF4-FFF2-40B4-BE49-F238E27FC236}">
                <a16:creationId xmlns:a16="http://schemas.microsoft.com/office/drawing/2014/main" id="{D0595C7F-567F-7110-8F86-7EEEB8B31C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3612" y="370114"/>
            <a:ext cx="9484775" cy="5965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98496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painting&#10;&#10;Description automatically generated">
            <a:extLst>
              <a:ext uri="{FF2B5EF4-FFF2-40B4-BE49-F238E27FC236}">
                <a16:creationId xmlns:a16="http://schemas.microsoft.com/office/drawing/2014/main" id="{80574E08-D2D6-98F4-56E6-A7F2762F264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2630424" y="468350"/>
            <a:ext cx="6931152" cy="5932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2529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painting&#10;&#10;Description automatically generated">
            <a:extLst>
              <a:ext uri="{FF2B5EF4-FFF2-40B4-BE49-F238E27FC236}">
                <a16:creationId xmlns:a16="http://schemas.microsoft.com/office/drawing/2014/main" id="{E76B4E85-8509-7C62-77CD-ECBD93E788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1643" y="501804"/>
            <a:ext cx="9188714" cy="5776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663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 up of a painting&#10;&#10;Description automatically generated">
            <a:extLst>
              <a:ext uri="{FF2B5EF4-FFF2-40B4-BE49-F238E27FC236}">
                <a16:creationId xmlns:a16="http://schemas.microsoft.com/office/drawing/2014/main" id="{4ACC1EFD-F0C1-9404-2923-A2067D3EC22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8056" y="435428"/>
            <a:ext cx="9435888" cy="5682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978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EA9AD9E-F38D-F027-435C-7954C31B75D9}"/>
              </a:ext>
            </a:extLst>
          </p:cNvPr>
          <p:cNvSpPr txBox="1"/>
          <p:nvPr/>
        </p:nvSpPr>
        <p:spPr>
          <a:xfrm>
            <a:off x="555170" y="315687"/>
            <a:ext cx="11321143" cy="5745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Bibliography.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Barber, C. &amp; Williams, J. G. (1989). 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Ancient Stones of Wales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Blorence Books.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Brunt, J. (2023). 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Land Art: Creating Artworks in and with the landscape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Schiffer Publishing.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Eriksen, M. L. (2024). 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Danish Painter: Abstract Landscape Painting Tutorial with Beautiful Muted Sky Colours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 </a:t>
            </a:r>
            <a:r>
              <a:rPr lang="en-GB" sz="1800" u="sng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https:///www.youtube.com/watch?v=cwzJ1JQOzGA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12 November 2024).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Garcia-Moreno, A. (2013). To see or to be seen… is that the question? An evaluation of palaeolithic sites’ visual presence and their role in social organization. 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Journal of Anthropological Archaeology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 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32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(4), 647–658. </a:t>
            </a:r>
            <a:r>
              <a:rPr lang="en-GB" sz="1800" u="sng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https://doi.org/10.1016/j.jaa.2013.03.003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28 November 2024).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Gell, A. (2013). 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Art and Agency: An Anthropological Theory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Oxford University Press.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Gonigroszek, D. &amp; Szmigiero, K. (2023). ‘Metaphorical meanings of colour in abstract art.’ 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Social Semiotics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Vol. 33. No.3, pp. 497-514. Available at: https://doi.org/10.1080/10350330.2021.1885287  (Accessed: 10 November 2024).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Gunzburg, D. &amp; Brady, B. (2021) 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Space, Place and Religious Landscapes : Living Mountains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London: Bloomsbury Academic. Available at: https://research-ebsco-com.ezproxy.uwtsd.ac.uk/linkprocessor/plink?id=f653ca5f-c714-37d7-b812-2502218acdc5 (Accessed: 28 November 2024).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Heath, R. (2010). 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Bluestone Magic: A Guide to the Prehistoric Monuments of West Wales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Bluestone Press.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Ingold, T. (2013). 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Making: Anthropology, Archaeology, Art and Architecture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Routledge.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2472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F76262D-892D-008E-44A9-A4A9441754CF}"/>
              </a:ext>
            </a:extLst>
          </p:cNvPr>
          <p:cNvSpPr txBox="1"/>
          <p:nvPr/>
        </p:nvSpPr>
        <p:spPr>
          <a:xfrm>
            <a:off x="337457" y="326571"/>
            <a:ext cx="11342914" cy="45597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Knappett, C. (2005). 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Thinking Through Material Culture: An Interdisciplinary Perspective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University of Pennsylvania Press.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Molyneaux, B. L. (ed.) (1997). 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Cultural Life of Images: Visual representation in Archaeology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Routledge.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Redknap, M. (2002). 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Re-Creations: Visualizing Our Past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CADW &amp; National Museums &amp; Galleries of Wales.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Saunders, N. J. (2003). 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Trench Art: Materialities and Memories of War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Berg.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Shanks, M. (1992). 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Experiencing the Past: On the Character of Archaeology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Routledge.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Shanks, M. &amp; Tilley, C. (1992). 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Re-Constructing Archaeology: Theory and Practice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2</a:t>
            </a:r>
            <a:r>
              <a:rPr lang="en-GB" sz="1800" baseline="300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nd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Ed. Cambridge University Press.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Sorrell, A. &amp; Sorrell, M. (ed.) (1981). 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Reconstructing the Past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London: Book Club Associates. 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Tilley, C. (1994). 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 Phenomenology of Landscape Places, Paths and Monuments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Berg.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Tilley, C. (2004). 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Materiality of Stone: Explorations in Landscape Phenomenology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Berg.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Wilson, M. (2023). </a:t>
            </a:r>
            <a:r>
              <a:rPr lang="en-GB" sz="1800" i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Art Unpacked: 50 Works of Art: Uncovered, Explored, Explained</a:t>
            </a:r>
            <a:r>
              <a:rPr lang="en-GB" sz="180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Thames &amp; Hudson.</a:t>
            </a:r>
            <a:endParaRPr lang="en-GB" sz="18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6174081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AnalogousFromDarkSeedLeftStep">
      <a:dk1>
        <a:srgbClr val="000000"/>
      </a:dk1>
      <a:lt1>
        <a:srgbClr val="FFFFFF"/>
      </a:lt1>
      <a:dk2>
        <a:srgbClr val="1B1631"/>
      </a:dk2>
      <a:lt2>
        <a:srgbClr val="F0F3F3"/>
      </a:lt2>
      <a:accent1>
        <a:srgbClr val="D73851"/>
      </a:accent1>
      <a:accent2>
        <a:srgbClr val="C62781"/>
      </a:accent2>
      <a:accent3>
        <a:srgbClr val="D738D5"/>
      </a:accent3>
      <a:accent4>
        <a:srgbClr val="8527C6"/>
      </a:accent4>
      <a:accent5>
        <a:srgbClr val="5538D7"/>
      </a:accent5>
      <a:accent6>
        <a:srgbClr val="274CC6"/>
      </a:accent6>
      <a:hlink>
        <a:srgbClr val="784FC4"/>
      </a:hlink>
      <a:folHlink>
        <a:srgbClr val="7F7F7F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560</Words>
  <Application>Microsoft Office PowerPoint</Application>
  <PresentationFormat>Widescreen</PresentationFormat>
  <Paragraphs>25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Arial</vt:lpstr>
      <vt:lpstr>Avenir Next LT Pro</vt:lpstr>
      <vt:lpstr>Bell MT</vt:lpstr>
      <vt:lpstr>Times New Roman</vt:lpstr>
      <vt:lpstr>GlowVTI</vt:lpstr>
      <vt:lpstr>Pentre Ifan, an abstract representation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Gareth Jenkins</dc:creator>
  <cp:lastModifiedBy>Gareth Jenkins</cp:lastModifiedBy>
  <cp:revision>9</cp:revision>
  <dcterms:created xsi:type="dcterms:W3CDTF">2024-11-30T15:58:06Z</dcterms:created>
  <dcterms:modified xsi:type="dcterms:W3CDTF">2024-12-21T15:17:34Z</dcterms:modified>
</cp:coreProperties>
</file>