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60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31"/>
    <p:restoredTop sz="94640"/>
  </p:normalViewPr>
  <p:slideViewPr>
    <p:cSldViewPr snapToGrid="0" snapToObjects="1">
      <p:cViewPr varScale="1">
        <p:scale>
          <a:sx n="120" d="100"/>
          <a:sy n="120" d="100"/>
        </p:scale>
        <p:origin x="192" y="19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710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80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00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73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0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719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6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404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836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206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819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7C020-ADB4-AF4D-8FD8-70C0A3A4F19B}" type="datetimeFigureOut">
              <a:rPr lang="en-US" smtClean="0"/>
              <a:t>10/31/16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C202F-E69D-9647-B010-17ACD4BE0D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504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Models-Based Practice in Physical Education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233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92866" y="2234099"/>
            <a:ext cx="970752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“physical education has the potential to contribute to the achievement of a range of educationally beneficial outcomes and that in order to do this we need new and multiple versions or ‘models’ of physical education” </a:t>
            </a:r>
          </a:p>
          <a:p>
            <a:r>
              <a:rPr lang="en-US" sz="3200" dirty="0"/>
              <a:t>	</a:t>
            </a:r>
            <a:r>
              <a:rPr lang="en-US" sz="3200" dirty="0" smtClean="0"/>
              <a:t>							</a:t>
            </a:r>
          </a:p>
          <a:p>
            <a:r>
              <a:rPr lang="en-US" sz="3200" dirty="0"/>
              <a:t>	</a:t>
            </a:r>
            <a:r>
              <a:rPr lang="en-US" sz="3200" dirty="0" smtClean="0"/>
              <a:t>							(Kirk, 2013)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37782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197935" y="1223719"/>
            <a:ext cx="4479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Models Based Practice</a:t>
            </a:r>
            <a:endParaRPr lang="en-US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5071729" y="2884179"/>
            <a:ext cx="58301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Pedagogical Models </a:t>
            </a:r>
            <a:r>
              <a:rPr lang="en-US" sz="3200" smtClean="0"/>
              <a:t>(Kirk, 2013)</a:t>
            </a:r>
            <a:endParaRPr lang="en-US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591878" y="4837026"/>
            <a:ext cx="44798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Instructional Models (Metzler, 2011)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61572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8634930" y="5817006"/>
            <a:ext cx="3384550" cy="9350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y-GB" sz="2000" dirty="0" smtClean="0"/>
              <a:t>Metzler (2011), </a:t>
            </a:r>
          </a:p>
          <a:p>
            <a:pPr marL="0" indent="0">
              <a:buFontTx/>
              <a:buNone/>
              <a:defRPr/>
            </a:pPr>
            <a:r>
              <a:rPr lang="cy-GB" sz="2000" dirty="0" smtClean="0"/>
              <a:t>Haereens </a:t>
            </a:r>
            <a:r>
              <a:rPr lang="cy-GB" sz="2000" i="1" dirty="0" smtClean="0"/>
              <a:t>et al. </a:t>
            </a:r>
            <a:r>
              <a:rPr lang="cy-GB" sz="2000" dirty="0" smtClean="0"/>
              <a:t>(2011)</a:t>
            </a:r>
          </a:p>
          <a:p>
            <a:pPr>
              <a:defRPr/>
            </a:pPr>
            <a:endParaRPr lang="cy-GB" dirty="0" smtClean="0"/>
          </a:p>
          <a:p>
            <a:pPr>
              <a:defRPr/>
            </a:pPr>
            <a:endParaRPr lang="cy-GB" dirty="0"/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370655" y="3369561"/>
            <a:ext cx="21605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/>
            <a:r>
              <a:rPr lang="en-US" altLang="en-US" sz="2800"/>
              <a:t>Learning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4963042" y="2505961"/>
            <a:ext cx="16557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/>
            <a:r>
              <a:rPr lang="en-US" altLang="en-US" sz="2800"/>
              <a:t>Teaching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4602680" y="4293486"/>
            <a:ext cx="24479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/>
            <a:r>
              <a:rPr lang="en-US" altLang="en-US" sz="2800"/>
              <a:t>Subject Matter</a:t>
            </a:r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6618805" y="3369561"/>
            <a:ext cx="2016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pPr algn="ctr"/>
            <a:r>
              <a:rPr lang="en-US" altLang="en-US" sz="2800"/>
              <a:t>Context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Pedagogical Models - PEDAGOGY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373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Pedagogical Models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38200" y="2070610"/>
            <a:ext cx="105156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200" dirty="0"/>
              <a:t>D</a:t>
            </a:r>
            <a:r>
              <a:rPr lang="en-US" sz="3200" dirty="0" smtClean="0"/>
              <a:t>esign specification used create </a:t>
            </a:r>
            <a:r>
              <a:rPr lang="en-US" sz="3200" dirty="0" err="1" smtClean="0"/>
              <a:t>programmes</a:t>
            </a:r>
            <a:r>
              <a:rPr lang="en-US" sz="3200" dirty="0" smtClean="0"/>
              <a:t> for specific circumstances &amp; local contexts.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 smtClean="0"/>
              <a:t>‘Non-Negotiable’ / key features (Kirk, 2013) / teacher student benchmarks (Metzler, 2011)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 smtClean="0"/>
              <a:t>Without these non-negotiable features the stated learning outcomes are less likely to be achieved (Kirk, 2013).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 smtClean="0"/>
              <a:t>Design specification allows for teachers to adapt to their specific context.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53138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 of Pedagogical Models in PE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Teaching Games for understanding (Bunker &amp; Thorpe, 1986) (Tactical Games Teaching)</a:t>
            </a:r>
          </a:p>
          <a:p>
            <a:endParaRPr lang="en-US" dirty="0" smtClean="0"/>
          </a:p>
          <a:p>
            <a:r>
              <a:rPr lang="en-US" dirty="0" smtClean="0"/>
              <a:t>Cooperative Learning</a:t>
            </a:r>
          </a:p>
          <a:p>
            <a:endParaRPr lang="en-US" dirty="0" smtClean="0"/>
          </a:p>
          <a:p>
            <a:r>
              <a:rPr lang="en-US" dirty="0" smtClean="0"/>
              <a:t>Sport Education (Siedentop, 1995)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442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TGFU (Bunker &amp; Thorpe, 1986)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200" y="1872216"/>
            <a:ext cx="72136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991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dirty="0" smtClean="0"/>
              <a:t>Bunker, B., &amp; Thorpe, R. (1986). The curriculum model. In R. Thorpe, Bunker, D., &amp; Almond, L (Ed.), Rethinking games teaching (pp. 7-10). Loughborough: University of Technology, Loughborough. © This material may not be reproduced, stored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 err="1"/>
              <a:t>Haerens</a:t>
            </a:r>
            <a:r>
              <a:rPr lang="en-US" sz="2000" dirty="0"/>
              <a:t>, L., Kirk, D., </a:t>
            </a:r>
            <a:r>
              <a:rPr lang="en-US" sz="2000" dirty="0" err="1"/>
              <a:t>Cardon</a:t>
            </a:r>
            <a:r>
              <a:rPr lang="en-US" sz="2000" dirty="0"/>
              <a:t>, G. and De </a:t>
            </a:r>
            <a:r>
              <a:rPr lang="en-US" sz="2000" dirty="0" err="1"/>
              <a:t>Bourdeaudhuij</a:t>
            </a:r>
            <a:r>
              <a:rPr lang="en-US" sz="2000" dirty="0"/>
              <a:t>, I. (2011) ‘Toward the development of a pedagogical model for health-based </a:t>
            </a:r>
            <a:r>
              <a:rPr lang="en-US" sz="2000" dirty="0" smtClean="0"/>
              <a:t>physical </a:t>
            </a:r>
            <a:r>
              <a:rPr lang="en-US" sz="2000" dirty="0"/>
              <a:t>education’, </a:t>
            </a:r>
            <a:r>
              <a:rPr lang="en-US" sz="2000" i="1" dirty="0"/>
              <a:t>Quest</a:t>
            </a:r>
            <a:r>
              <a:rPr lang="en-US" sz="2000" dirty="0"/>
              <a:t>, 63(3), pp. 321–338. </a:t>
            </a:r>
            <a:r>
              <a:rPr lang="en-US" sz="2000" dirty="0" err="1"/>
              <a:t>doi</a:t>
            </a:r>
            <a:r>
              <a:rPr lang="en-US" sz="2000" dirty="0"/>
              <a:t>: 10.1080/00336297.2011.10483684</a:t>
            </a:r>
            <a:r>
              <a:rPr lang="en-US" sz="2000" dirty="0" smtClean="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 smtClean="0"/>
              <a:t>Kirk</a:t>
            </a:r>
            <a:r>
              <a:rPr lang="en-US" sz="2000" dirty="0"/>
              <a:t>, D. (</a:t>
            </a:r>
            <a:r>
              <a:rPr lang="en-US" sz="2000" dirty="0" smtClean="0"/>
              <a:t>2013) </a:t>
            </a:r>
            <a:r>
              <a:rPr lang="en-US" sz="2000" dirty="0"/>
              <a:t>‘Educational value and models-based practice in physical education’, </a:t>
            </a:r>
            <a:r>
              <a:rPr lang="en-US" sz="2000" i="1" dirty="0"/>
              <a:t>Educational Philosophy and Theory</a:t>
            </a:r>
            <a:r>
              <a:rPr lang="en-US" sz="2000" dirty="0"/>
              <a:t>, 45(9), pp. </a:t>
            </a:r>
            <a:r>
              <a:rPr lang="en-US" sz="2000" dirty="0" smtClean="0"/>
              <a:t>973–986</a:t>
            </a:r>
            <a:r>
              <a:rPr lang="en-US" sz="2000" dirty="0"/>
              <a:t>. </a:t>
            </a:r>
            <a:r>
              <a:rPr lang="en-US" sz="2000" dirty="0" err="1"/>
              <a:t>doi</a:t>
            </a:r>
            <a:r>
              <a:rPr lang="en-US" sz="2000" dirty="0"/>
              <a:t>: </a:t>
            </a:r>
            <a:r>
              <a:rPr lang="en-US" sz="2000" dirty="0" smtClean="0"/>
              <a:t>10.1080/00131857.2013.785352.</a:t>
            </a: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Metzler, M.W. (2011) </a:t>
            </a:r>
            <a:r>
              <a:rPr lang="en-US" sz="2000" i="1" dirty="0"/>
              <a:t>Instructional models for physical education</a:t>
            </a:r>
            <a:r>
              <a:rPr lang="en-US" sz="2000" dirty="0"/>
              <a:t>. 3rd </a:t>
            </a:r>
            <a:r>
              <a:rPr lang="en-US" sz="2000" dirty="0" err="1"/>
              <a:t>edn</a:t>
            </a:r>
            <a:r>
              <a:rPr lang="en-US" sz="2000" dirty="0"/>
              <a:t>. Scottsdale, AZ: Holcomb Hathaway, Publishers</a:t>
            </a:r>
            <a:r>
              <a:rPr lang="en-US" sz="2000" dirty="0" smtClean="0"/>
              <a:t>.</a:t>
            </a: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Siedentop, D. (1994) </a:t>
            </a:r>
            <a:r>
              <a:rPr lang="en-US" sz="2000" i="1" dirty="0"/>
              <a:t>Sport education: Quality PE through positive sport experiences</a:t>
            </a:r>
            <a:r>
              <a:rPr lang="en-US" sz="2000" dirty="0"/>
              <a:t>. Champaign, IL: Human Kinetics Publishers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68594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281</Words>
  <Application>Microsoft Macintosh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Calibri</vt:lpstr>
      <vt:lpstr>Calibri Light</vt:lpstr>
      <vt:lpstr>ＭＳ Ｐゴシック</vt:lpstr>
      <vt:lpstr>Arial</vt:lpstr>
      <vt:lpstr>Times</vt:lpstr>
      <vt:lpstr>Office Theme</vt:lpstr>
      <vt:lpstr>Models-Based Practice in Physical Education</vt:lpstr>
      <vt:lpstr>PowerPoint Presentation</vt:lpstr>
      <vt:lpstr>PowerPoint Presentation</vt:lpstr>
      <vt:lpstr>Pedagogical Models - PEDAGOGY</vt:lpstr>
      <vt:lpstr>What are Pedagogical Models</vt:lpstr>
      <vt:lpstr>Examples of Pedagogical Models in PE</vt:lpstr>
      <vt:lpstr>TGFU (Bunker &amp; Thorpe, 1986)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Models-Based Practice in Physical Education</dc:title>
  <dc:creator>Dylan Blain</dc:creator>
  <cp:lastModifiedBy>Dylan Blain</cp:lastModifiedBy>
  <cp:revision>4</cp:revision>
  <dcterms:created xsi:type="dcterms:W3CDTF">2016-10-31T22:34:22Z</dcterms:created>
  <dcterms:modified xsi:type="dcterms:W3CDTF">2016-10-31T23:06:06Z</dcterms:modified>
</cp:coreProperties>
</file>