
<file path=[Content_Types].xml><?xml version="1.0" encoding="utf-8"?>
<Types xmlns="http://schemas.openxmlformats.org/package/2006/content-types">
  <Default Extension="682&amp;s=ddb795b347f9fd71dbf4d2ce464cce97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0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openxmlformats.org/officedocument/2006/relationships/metadata/core-properties" Target="docProps/core0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3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66" r:id="rId1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3B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2" d="100"/>
          <a:sy n="152" d="100"/>
        </p:scale>
        <p:origin x="7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8-02T08:22:45.865"/>
    </inkml:context>
    <inkml:brush xml:id="br0">
      <inkml:brushProperty name="width" value="0.3" units="cm"/>
      <inkml:brushProperty name="height" value="0.6" units="cm"/>
      <inkml:brushProperty name="color" value="#E6EAD7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1,'1019'0,"-878"15,-104-14,52 8,-27-4,112-5,-72-2,143 14,44-8,-154-6,50 0,197 4,-281 4,69 2,203 6,1181-14,-1393 9,-98-3,30 6,-81-11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8-02T08:22:46.901"/>
    </inkml:context>
    <inkml:brush xml:id="br0">
      <inkml:brushProperty name="width" value="0.3" units="cm"/>
      <inkml:brushProperty name="height" value="0.6" units="cm"/>
      <inkml:brushProperty name="color" value="#E6EAD7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1,'30'0,"0"1,-1 1,1 2,-1 1,43 13,-48-12,1-2,-1-1,1 0,0-2,48-4,-3 0,972 4,-741-16,118 16,-406-1,-1 2,1 0,-1 0,15 6,-14-4,0-1,0 0,24 1,-23-4,-2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8-02T08:23:03.668"/>
    </inkml:context>
    <inkml:brush xml:id="br0">
      <inkml:brushProperty name="width" value="0.05" units="cm"/>
      <inkml:brushProperty name="height" value="0.3" units="cm"/>
      <inkml:brushProperty name="color" value="#E6EAD7"/>
      <inkml:brushProperty name="ignorePressure" value="1"/>
      <inkml:brushProperty name="inkEffects" value="pencil"/>
    </inkml:brush>
  </inkml:definitions>
  <inkml:trace contextRef="#ctx0" brushRef="#br0">851 113,'3'0,"2"0,4 0,2 0,1 0,0 3,-1 0,0 0,4-1,-2 2,1 1,1-2,1 2,3 0,0-1,2 1,2 0,-1-1,1-1,2-1,0 1,2 1,0-1,-2 1,0 1,0-1,-2-1,1 1,-3 0,1-1,1 2,-1 0,1-1,-2 1,-1 0,0-1,-1-1,1-1,2-1,0-1,-2 0,-2 0,-1 0,-2-1,0 1,-3 2,-2 1,-4 0,-6 0,-5-1,-7-1,-3 2,-4 0,-4 0,-2-1,-2 0,1-1,1-1,-3 3,1 0,-2 0,-4-1,3 0,-2-1,-2-1,2 0,0 3,-3 0,1 0,-1-1,0 0,2-1,-1-1,-2 0,3 0,0 0,-1 0,2 0,0 0,-2 0,2 0,3 0,-2-3,2 0,2-2,3-1,3 1,0 0,2-1,1 2,2 1,0 1,7 1,6 1,9 0,5 0,4 0,3 0,2 1,2-1,2 0,-1 0,0 0,2 0,1 0,0 0,1-3,3 0,4 0,-2 1,1 0,1-1,1-1,1 1,3 0,3-1,-1 0,2 1,3 0,1-1,-1 0,0 1,-4 0,-2-1,2 0,-4 1,-3 0,-1 2,-4 0,-2 0,-1-1,-3-1,-3 0,-3 1,-2 0,-1 1,-6 1,-7 0,-5 0,-8 0,-4 0,-2 0,-3 0,0 0,-4 0,-3 0,1 0,1 0,-4 0,2 0,-2 0,1 0,-1 2,-3 2,1-1,0-1,-1 0,1 1,1 1,-2-1,3 0,1-2,0 0,4 0,0 1,2 1,0 0,-1-1,-1 0,1-1,2-1,2 1,7 1,7 1,10 2,7 1,7 1,6-1,4 2,3-1,4 0,3 0,-1 1,1-2,2 2,0-2,10 2,4-2,2-1,-1 1,0-1,1 2,-1-1,-3-2,2-1,1-1,3 2,1-1,-1 0,2-1,-2 2,3 0,-2 0,0 1,0-1,0 0,-2-1,-1 1,-3 0,-3 0,1-2,-4 0,-7-1,-6-1,-4 3,-5 0,-5-1,-5 3,-9 0,-7-1,-6-1,-5-1,-2-1,-4-1,-2 0,-4 0,-4 0,2 0,-4 0,-2-1,-2 1,-5 0,-2 0,-2 0,-3 0,-2 0,-1-2,-5-1,-1-3,2 1,-2-2,-1-2,-1 0,-3 0,-1 1,-2 0,1-2,-3 2,-3-1,-3 2,1-1,1 1,2-1,5 2,4-2,2 2,0 1,6-1,3 1,5 1,5 1,4 2,4 0,6 1,8 0,9 0,8 0,5-2,4-1,5 0,7 1,1 0,1 1,4 1,1-1,2 1,1 0,-1 0,1 1,2-1,0 0,0 0,2 0,1 0,1-3,1 0,1 0,-2 1,-1 0,0 1,-4 1,-1-1,-4 1,0 0,0 1,-3-1,-1 0,-1 0,1 0,-2 0,-8 0,-8 0,-9 0,-8 0,-5 0,-5 0,-5 0,-2 0,-1 0,-4 0,1 0,-1 0,0 0,0 0,1 0,1 0,-3 0,1 0,0 0,1 0,0 0,1 0,1 0,2 0,4 0,3 0,2 0,2 0,6 0,9 0,6 0,8 0,4 0,5 2,7 1,4 0,3 2,0 0,3-1,0 2,2-1,-1-1,4 1,-2 0,1-1,3-1,-1-2,-1 0,1 0,2-1,-4 0,2-1,1 1,3 0,-2 0,-3 0,-2 0,-3 0,-3 0,-7 0,-3 0,-1 0,-3 0,-3 0,-2 0,-5 2,-6 1,-8 0,-5 0,-4-2,-3 3,-4 0,-1-1,-5 2,-4-1,-1 0,-1-1,-2-1,-4-1,-3-1,-4 1,-4-2,-2 1,-2 0,-2 0,-5 0,-3 0,-4 0,-1 0,-1 0,-5 0,-4-3,0 0,-4-2,-3-1,-4-1,-1 0,-1 0,3 0,4-1,4 1,1 2,6-1,1 1,5 1,4-1,7 0,8 1,5 2,4 0,6-1,3-1,4 1,8-1,10-1,9-1,7 0,7 1,4-1,4 1,1 1,2 1,5 1,4 1,2 1,0 0,0 0,0 0,-2 1,0-1,0 0,-1 0,0-2,1-1,-2 0,3 0,0 1,-2 1,-1 1,1 0,-3 0,-1 0,2 0,-3 0,0 0,-1 0,-3 0,-4 0,-3 0,-4 0,-1 0,-2 0,-6 0,-6 0,-5 0,-6 0,-3 0,-4 0,-5 0,0 0,-4 0,-3 0,-4 0,-2 0,0 0,-2 0,-2 0,0 0,-3 0,-1 0,-4 0,2 0,-1 0,-3-2,-2-1,0 0,-1 0,-4 1,-2 1,0 1,1 0,5-3,0 0,2 0,5 1,2 0,2 1,5 1,6 0,5 0,5 0,3 0,2 0,6 0,6 0,7 0,6 3,4 0,7 0,4-1,3 2,5 1,5-2,4 0,3 1,3 0,2 2,5-1,2 2,3 0,0-2,-2-1,0-2,2 1,3 1,2-1,4 1,2 1,1-1,-1-1,5 1,5 0,1 2,1-1,-3 2,-2 0,-6 0,-4 0,-3 0,-4 0,-2 1,-8-2,-5 2,-3-2,-5 2,-4-2,-5-1,-6-1,-7 0,-8 0,-9 0,-6 0,-7 1,-4-1,-6 1,-4 0,-2-2,-3 0,-3-1,-3-1,-3-1,-3 0,-3 0,-2 0,-1 0,-5 0,1 0,-3-1,1 1,-4 0,-3 0,-8-2,-4-1,-1-3,1 1,-2 0,6-1,1 1,4 1,2-2,-2-4,1 0,-1 1,3 3,4-1,4 1,5 2,6 2,3 0,6 2,7-1,4 2,7-1,13 0,10 0,10 1,7-1,4 0,7 0,4 0,7 0,1 0,3 0,3 0,1 0,-2 0,1 0,-2 0,4 0,2 0,-2 0,2 0,1 0,2 0,1 0,0 0,2 0,1 0,1 0,-5 0,-2 0,-1 0,-6 0,-2 0,1 0,-1 0,-4 0,-5 0,-6 0,-5 0,-4 0,-9 0,-9 0,-10 2,-7 1,-5 0,-3 0,-4-2,-2 3,-2 0,-4-1,-3-1,-1 0,-4-1,-2-1,-4 0,-1 0,-3 0,-2 0,-2-3,1 0,-3 0,-1 1,-1-2,-2-1,-1-1,0 1,-3-3,-4 2,1 1,4-1,3 0,5 2,4 1,4 2,4-2,8-1,4 1,6 1,3 1,4 0,7 0,7 1,7 0,5 0,3 1,5-1,1 0,6 0,4 0,6 0,2-2,1-2,4 1,3 1,0 0,2 1,-1 1,1-3,1 0,3 0,-4 1,-2 0,3 1,-1-2,-1 0,5 0,0 1,-2 0,-3-1,-5-1,-5 1,-3 0,-2 2,-5 0,-1 0,-2 1,-3 0,-2 1,-2-1,-5 0,-8 0,-5 0,-6 0,-2 0,-6 0,-3 0,-2 0,-1 0,-4 0,0 0,-2 0,-3 0,-2 0,-1 0,-3 0,1 0,-2 0,-3 0,-3 0,2-2,-3-1,-1-3,-4 1,1 0,-1 1,-1 0,0-1,6 2,2 0,2-1,2 0,1 1,2 0,4 2,3 0,4 1,4-1,4 2,2-1,7 0,4-2,5-1,9 0,4 0,2 2,6-3,2 0,1 1,2 1,4 0,0 1,2 1,1 0,2 0,1 0,0 0,0 0,-3 0,2 0,-2 0,-1 0,1 0,2-2,-2-1,-3 0,2 0,-1 2,-1 0,3 0,-1 1,2 0,-1 0,-2 0,-3 0,-1 0,0 0,-3 0,-3 0,-2 0,-3 0,-1 0,-3 3,-4 2,-6 4,-5-1,-2 2,-5-2,-4-1,-1-3,-3-1,-1 0,-2 1,-2-2,-1 1,-5-2,-2 0,0-1,-2 0,-5 0,0 0,-2-1,-3 1,1 0,-2 0,-2 0,1 0,-1 0,-3 0,-1 0,-1 0,0 0,-1 0,-4 0,1 0,2 0,1 0,3 0,3 0,4 0,2 0,2 0,1 0,0 0,1-2,2-1,2 0,4 0,4 1,10 1,10 1,12 0,11 0,7 0,7 0,4 0,4 0,1 0,6 0,3 0,2 0,0 0,3 0,2 0,3 0,2 0,1 0,1 0,1 0,4 3,9 0,3 0,4-1,-1 2,2 0,0 2,-9 0,-2-1,-2 1,3-1,5 2,1 1,-2 0,-1 1,-2 1,-5-1,-5 0,-5 1,-8-1,-6-2,-7 0,-9-1,-4 0,-5 0,-5-1,-5 0,-7 0,-8-1,-5-1,-7-1,-4-2,-3 3,-6 0,0 0,-4-1,0 0,-4-1,-4-1,-3 0,-2 0,-4 0,-2 0,-5 0,-1 0,-5 0,-4 0,-8 0,-3 0,-6-3,4 0,-2-2,3-1,3 1,2 2,1 1,0-2,-8 0,-2 1,2-2,2 1,5 0,6-1,8 0,4 1,7 1,3 1,2 1,4 1,3 0,4 0,6 0,5 0,2 1,7-1,8 0,8 0,11 0,7 2,7 1,7 0,7 2,3 0,2 1,5 1,8-2,-1-2,5-1,1-1,2 0,10 4,4 1,1 0,-4-2,-4-1,-3-1,0-1,-1 2,-1 0,0 0,-4-1,2 0,-3-1,-2-1,-3 0,-5 0,-5 2,-5 1,-4 0,-6 0,-4 1,-3 0,-5-1,-5 2,-12 0,-10 2,-8-1,-6 1,-4-1,-4 0,-3-3,-3-1,-4-1,-1 0,-2-1,-4-1,1 1,-3 0,-4 0,-3-1,-4 1,-6 0,0 0,-3 0,1 0,0-2,-4-1,-2-3,0 1,0-2,0-2,0 0,-4 3,0-2,-1 0,4-2,-2 1,-5-1,3 0,5-2,5 2,2 0,8 2,3-1,6 2,5 2,7 0,6 0,6 1,6-1,10 0,10 1,12 2,7-2,7 0,5 0,3 2,4-2,5 0,5 1,3 0,4 2,4 0,-6 0,1 1,3 0,3 0,2 1,-1-4,8 0,-1 0,0 1,-3 0,-2 1,-8 1,-5-1,-3 1,0 1,-5-1,0 0,-3 0,-5 0,-6 0,-5 0,-4 0,-3 0,-8 0,-11 0,-8 0,-6 0,-8 0,-6 2,-1 2,-2-1,-3-1,-2 2,-5 0,-3 0,-7 1,0 0,-1-1,-9-1,-2-1,-2-2,0 1,-2-1,1 0,-1 0,3-1,1 1,-4 0,-4 0,4 0,3 0,4 0,3 0,5 0,7 0,6 2,4 1,7 3,6-1,11 3,11 1,10 1,8 0,7 0,8-1,8 0,6 0,6 0,10-1,6 0,3 0,4-1,2-2,-2-2,7 1,6 0,-1 0,1-2,-4-1,0 0,-3-1,1 0,-3 0,-3 0,-4 0,-3 0,-1 0,-5-1,0 1,-4 0,-1 0,-1 0,-8 0,-3 0,-6 0,-5 0,-5 0,-5 0,-6 0,-4 0,-4 0,-5 0,-8 0,-4 3,-4 0,-3 0,-3-1,-1 0,-4 2,-1-1,-2 1,0-2,-2 0,-3-1,-1-1,-3 0,-1 0,0 0,-2 0,-3 0,0-1,-2 1,0 0,0 0,-3-2,-2-1,2 0,1-2,-1 0,0-1,1 0,1 1,0 1,3 0,4-1,1 2,2 0,4 2,7 0,9 1,9 0,9 0,4 0,6 0,1 0,4 0,5 1,2-1,3 0,3 0,-1 0,1 0,0 0,0-3,-1 0,2 0,-2 1,0 0,1-2,1 1,-2-3,1 0,-2 2,-4-2,-4 1,-3 1,-4 1,-1 1,-6 1,-8 1,-7 0,-6 0,-6 0,-6 0,-3 0,-3 1,-1-1,-3 0,-3 0,-2 0,-6 0,-4 0,-3 0,-2 0,1 0,-1 0,-2 0,1 0,2 0,0 0,-3 0,-3 0,-5 0,-1 0,1 0,2 0,2 0,2 0,5 0,2 0,4 0,7 0,4 0,8 2,5 1,5 3,9-1,6 0,5 1,7-1,2 0,5-2,0-2,3 0,6 0,0-1,1-1,3 1,1 0,1 0,1 0,0 0,-2 0,0-3,-1 0,-1-2,0-1,0-1,-4 0,-2 2,-3-1,-1 0,1 0,-2 0,-2 1,-2 2,-5-1,-6-1,-7 2,-5 1,-5 0,-3 1,-2 1,0 0,-3 0,-2 0,-4 1,1-1,-1 0,-1 0,-1 0,-3 0,1 0,-2 0,-3 0,0 0,-3 0,-1-3,0 0,2 0,0 1,4 0,-1 1,3 1,4-1,2 1,7 0,9 1,9-1,13 0,10 0,4 0,3 0,2 0,2 0,-3 0,0 0,1-2,-2-2,1-1,-4-1,-1 2,1 0,-2 2,0-2,-1 0,1-1,-3 0,0 0,1 2,-3 1,-3-2,-4 1,-2-1,-5 2,-6 1,-7 0,-4 0,-3 1,-2 0,-1 1,-2-1,-2 0,1 0,-1 0,-3 0,-1 0,-3 0,-1 0,-1 0,0 0,-2 0,-4 0,-3 0,-2 0,-2 0,-1-2,0-1,-3-3,-3 1,-1-2,2 0,1 2,-2-2,-1 2,3-2,2 1,1 2,1-2,5 1,4 1,6-1,4 0,5 1,7 1,10 2,8 0,10 0,8 1,6 1,4-1,6 0,8 0,5 0,7 0,6 3,5 0,5 0,-4-1,-2 0,3-1,1 0,0-1,3 0,1 0,-1 0,-3 0,-4 0,-2-1,-4 1,0 0,0 0,-2 0,-1 0,2-2,0-1,-3 0,-6 0,-4 2,-7 0,-6 0,-4 1,-6 0,-5 0,-10 0,-8 0,-8 0,-8 0,-7 3,-3 0,-2 0,-5 2,0 0,-2 1,-3 0,-1-1,-2 1,-1-1,-2 0,-2-3,-3 0,2-1,-3 2,1 0,-3 0,0-1,-2-1,-2 0,-1 0,-5-1,1 0,1 0,-1 0,1-1,2 1,0 0,0 0,0 0,1 0,1-2,1-1,2 0,5 0,0 2,0-1,5 2,5-3,2 0,5 0,4 1,11 0,11 1,12 1,9 0,10 0,3 0,6 0,8 0,10 0,2 0,8 0,4 0,1 0,1 0,4 0,0 0,0 0,-3 0,4 0,4 0,0 0,-2 0,-3 0,2 0,-1 0,0 0,2 0,-2 0,-7 0,-7 0,-4 0,-8 0,-8 0,-5 0,-7 0,-6 0,-6 0,-4 0,-9 0,-7 3,-7 0,-8 0,-7 2,-4 0,-7-1,-3-1,-3-1,-4 1,-5 1,-1-1,-2-1,-2 0,-7-2,-4 1,-5-1,-3 0,-3 0,-5-1,-8 1,-1 0,-2 0,-3 0,1 0,-1 0,-1 0,-2 0,0 0,6-2,4-1,1 0,-1-2,-3 0,3 1,7 1,10 1,9 1,10 0,12 1,9 0,8 1,9-1,10 0,9 0,11 0,5 0,5-2,6-1,5 0,2-2,3 0,2 1,1-1,-1-1,0 2,2-1,2 0,1 1,-3 1,1 2,4-3,2 1,-3 0,-1-2,-3 1,1 0,-3 1,-1 1,0 1,-6 1,-2-3,-2 0,-6 0,-2 1,-4 1,-3 0,-3 0,-1 1,-2 0,-8 0,-7 0,-8 0,-7 3,-9 0,-2 0,-3 2,-4 0,-1-1,-2-1,-1-1,-2-1,-10-1,-2 0,-1 0,-4 0,-1 0,-1 0,-2 0,3-1,-2 1,4 0,-2-2,-5-1,2 0,-6 0,-1-1,6 0,4 1,6 0,6 1,6 1,8 1,6 0,6 0,4 0,7 0,7 0,12 3,10 0,7 0,9 2,7 0,8 1,6 0,6 2,5-2,5 0,-2 0,0-1,2-1,16 4,4-1,3 0,-1-2,0-1,1-2,-7-1,-6-1,-4 0,0-1,-2 1,2 0,-5-1,2-1,0-1,-2 0,4 0,-7 1,-6 1,-5 1,-5 0,-7 0,-5 0,-7 0,-8 0,-6 0,-9 0,-9 0,-7 0,-9 0,-7 0,-4 3,-4 0,-3 0,-3-1,-4 2,-4 1,-1-2,-3 2,-7 0,-2-1,-3-1,-3-1,-4-1,-6-1,-5 0,0 0,0 0,-4 0,1-1,0 1,0 0,2 0,-2 0,0 0,-3 0,4 0,6 0,2 0,4 0,6 0,8 0,5 0,7 0,7 0,1 0,5 0,3 0,4 0,5-2,7-1,8 0,3-2,3 0,1-2,1 1,1 1,2 2,1-2,1-1,0-1,-2-1,1 1,1 2,1 1,0-1,0 1,1-2,2-2,-1 0,0 2,-2 2,0 1,-3-1,-1 1,0-1,-2 0,0-1,-4 2,-5 0,-5 1,-4 1,-5 1,-3 0,-1 0,-2 0,1 0,0 0,1 1,2 1,1 1,0 0,3 2,4 2,8 3,8-1,8 1,8 1,8-2,7-2,7 0,4 2,2 1,6 1,2-1,4-2,2 2,-3-1,-1 1,2-1,2-3,1-2,-2-1,1-2,1-1,0 0,-1-1,0 1,1 0,-2-1,0 1,-2 0,-4 0,-2 0,-5 0,1 0,-3 0,-6 0,-5 0,-8 0,-8 2,-13 2,-16 1,-11 1,-8 1,-6-1,-5 2,-4-1,-2-2,-6 1,-4 0,-5-2,-5 1,-1 0,-2-2,-2 0,-6-1,-7-2,-7 1,-2-1,3 0,-1-1,-4 1,-4 0,-18 0,-10 0,-4-5,-1-1,2 0,1-2,5 2,4-2,5 2,5-2,4 1,7 2,11 2,9 1,11 1,10 1,8 0,10 0,9 0,6 1,10-1,8 0,8 0,7 0,7 0,7 0,9 0,7 0,5 0,5 0,6 0,8 0,3 0,6 0,6 0,5 0,6 0,3 0,-3 0,0 0,-4-2,0-2,1 1,0 1,-3 0,10-3,0-2,0 0,2 0,-6 1,-5 1,-7 1,-6 2,-5 1,-4 1,-9 0,-6 0,-5 0,-7 1,-6-1,-6 0,-5 0,-4 0,-6 0,-9 0,-8 0,-4 3,-5 0,-2 0,-3 2,-5-1,-1 0,-3-1,-1-1,0 0,-3-2,-2 0,-1 0,0 0,-4 0,-1-1,-1 1,-2 0,0 0,0 0,1 0,0 0,0 0,1 0,0 0,3 0,2 0,4 0,5 0,2 0,3 0,8 0,9 0,8 0,8 0,8 0,7 0,4 0,3 0,4 0,4 0,4 0,0 0,-1 0,2 0,-1 0,-3 0,3 0,0 0,-2 0,-2-2,1-1,-4-3,1 1,-3 0,1-1,-1 1,-3 0,-3 2,-5-1,-4 0,-7 1,-9 0,-8 2,-4 0,-5 0,-3 1,-3 1,0-1,-1 0,0 0,-3 0,-3 0,-2 0,-1 0,1 0,-4 0,-2 0,0 0,-3 0,-3 0,-2 0,-2 0,0 0,-2 0,-5 0,-3 0,-5 0,-4 0,-3-2,-2-1,1-3,-3-2,-3 1,-3 0,1 0,1 1,3-1,2 0,7 3,7 0,2 0,7 0,5 1,6 0,4 2,4 0,10 1,12 0,9 0,9 0,12 3,13 0,13 2,6 1,6 1,4 0,7-2,3-1,2 1,5-1,5 2,1-1,2 0,-3-2,0-1,2 1,6 1,2-1,0-1,-1 0,1-1,-3-1,-1 0,0 0,-5 0,0 0,-4-1,-5 1,-4 0,-6 0,-3 3,-3 0,-6 0,-9-1,-7 0,-7-1,-6 0,-7-1,-7 2,-8 1,-7 3,-6-1,-7 0,-2-2,-4-1,-2 0,-3-2,-4 0,-2 0,-2 0,-4 0,-3-1,-1 1,-5 0,1 0,-2 0,-2 0,-3 0,-5 0,-1 0,1 0,-3 0,-5-2,-5-1,-1-3,-2 1,-1 0,-1-1,-2-2,-3 1,-6-2,0 2,-2-1,1 1,1-1,3 2,3-2,6 2,5 1,7 1,7 0,5 0,6 1,8 0,4 2,6 0,9 1,9 0,11 0,11 0,11 0,9 0,9 0,8 3,5 0,7 0,3 0,13 1,8 0,4-1,0 0,-1-1,0-1,5-1,2 0,-1 0,-4 0,-9 0,-5 0,1 0,3-1,4 1,-1 0,-4 0,-4 0,-5 0,-5 0,-3 0,-9 3,-4 0,-7 0,-6 2,-8 0,-2-1,-6 1,-7 3,-9 1,-8 0,-9-1,-6-3,-4 0,-4 2,-5 0,-3 1,0-1,-6-2,1 1,-5 0,-2-2,-3-1,0 1,-3 0,-2-1,-5-1,-1 0,1-2,-2 1,0-1,-2 0,-3 0,-3-1,-1 1,-4 0,3 0,3 0,1 0,3 0,3 0,8 0,5 0,7 0,6 0,4 0,3 0,5 0,7 0,9 0,10 0,5 0,9 0,6 0,5 0,4 0,4 0,0 0,3 0,1 0,0 0,1 0,1 0,-1 0,1 0,0 0,-1 0,-1 0,-2 0,-1 0,-4 0,1 0,0 0,-4 0,0 0,-3 0,-2 0,-2 0,1 0,-3 0,-3 0,-2 0,-7 0,-8 0,-7 0,-6 0,-5 0,-1 2,0 2,-2-1,-1-1,-2 0,-2-1,0-1,-3 1,-5 1,1 1,-3 0,1-1,-3 0,-2-1,1-1,-2 1,-1-1,1-1,-1 1,0 0,1 0,0 0,-3 0,0 2,0 1,2 0,0 0,2-1,0-1,-1-1,1 0,2 0,5 0,1 0,5 0,2 0,6 2,3 1,8 0,7 0,5 1,7 0,5 0,6 1,6 0,5-1,0-1,2 1,0 0,2-1,0 0,4 1,0 0,0-1,-1 0,0-2,-3 0,-2-1,0 0,-2 0,-2 0,-1 0,-3 0,-2 0,1 0,0 0,-3 0,-3 0,-8 0,-10 0,-7 0,-9 0,-8 0,-2 0,-3 0,-3 0,-1 0,-3 0,-2 0,-1 0,-4 0,1 0,-1 0,-4 0,-4 0,-2 0,0 0,-1 0,0 0,-3 0,-3 0,-2 0,0 0,-6 0,-1 0,-2 0,6 0,0 0,1 0,4 0,5 0,5 0,2 0,4 0,6 0,3 0,5 0,4 0,2 0,8 0,9 0,13 0,11 0,6 0,6 0,4 0,-1 0,2 0,0 0,-2 0,0 0,3 0,-1 0,0 0,3 0,1 0,-2-3,1 0,5 0,2 1,-3 0,0 1,-1-2,-1 0,-6 0,-3 0,-2 2,-4 0,-4 0,-3 1,-3 0,-3 0,-6 0,-8 1,-6-1,-6 0,-6 0,-4 0,-2 0,-3 2,-3 1,-3 0,-2 0,-4-2,0 1,-1-2,-4 0,-2 0,-1 0,-2 0,-3 0,-1 0,0 0,-4-3,-3 0,-3-2,-3-1,-1-1,-3-2,2 1,-2-1,4 1,0-1,1 2,3 0,3 0,7 0,4 0,6 2,6 2,7 1,6 1,5-2,9 0,9-2,9 0,10-2,6 1,3 0,3 3,5-2,1 1,1-2,3 0,-2 2,0 1,2 1,3-2,-2 1,-2 0,3 0,-4 2,0 0,1-2,-3 0,-5 0,-1 1,-3 0,-3 1,1 1,1 0,-3 0,-4 0,-7 0,-10 0,-7 0,-9 3,-5 0,-3 0,-2 2,0 0,-2-1,-2 1,1 0,-3-1,-1-1,-2 1,0 0,-2 0,-1-2,0 2,-1 0,0 0,-1-2,-3 2,-1 0,1-1,-1 0,-1-1,2-2,-1 1,0-1,1 0,3 0,1-1,0 1,3 0,5 0,3 0,4 0,4 2,8 2,6-1,9 1,5 1,7-1,7-1,4-1,3-1,3 0,2-1,4 0,4 2,3 1,-2 0,-1-1,3 0,0-1,0-1,0 1,1-1,2-1,-2 1,0 0,0 0,1 0,-1-2,0-2,-2 1,3 1,-8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8-02T08:23:16.880"/>
    </inkml:context>
    <inkml:brush xml:id="br0">
      <inkml:brushProperty name="width" value="0.35" units="cm"/>
      <inkml:brushProperty name="height" value="2.1" units="cm"/>
      <inkml:brushProperty name="color" value="#E6EAD7"/>
      <inkml:brushProperty name="ignorePressure" value="1"/>
      <inkml:brushProperty name="inkEffects" value="pencil"/>
    </inkml:brush>
  </inkml:definitions>
  <inkml:trace contextRef="#ctx0" brushRef="#br0">1348 239,'2'0,"4"0,2 0,5 0,6 0,3 0,-1 2,-1 2,0-1,1-1,2 0,-2 1,4 1,2-1,1 0,4-2,2 0,3 0,3-1,3 0,0 0,2-1,2 1,3 0,1 0,-3 0,2 0,-4 0,0 0,1 2,1 2,-2-1,-1-1,1 0,-4-1,-3-1,-1 1,-2-1,1-1,-3 1,-1 0,0 2,0 2,-1-1,-2-1,2 0,-3-1,-1 2,0 0,-4 0,0-1,-2 0,0-1,-2-1,-1 1,0-1,0 2,-1 1,-2 0,0-1,-4 2,-6 0,-6 0,-6-2,-3 0,-4 1,-1 1,-2-1,1 0,-2-2,-4 0,1-1,-2 0,0 0,0 0,-2 0,2 0,-1 0,-1 0,-4 0,-4 0,-1 0,-2 0,-5 0,-1 0,1 0,-4 0,-3-3,2 0,-1-2,-3-1,-2-1,1 1,1-2,0 1,-2-1,2-1,3 1,1 1,-2 0,0 2,1-2,1 1,1-1,1 0,3 2,2 0,1 0,4 1,1-2,3 2,0 0,-1-1,-1 0,3 1,2 1,2 2,0 0,1 0,3-1,1-1,1 0,1 1,1 0,4-1,5-1,7 1,6 1,4 0,3 1,1 1,1 0,3 0,-2 2,1 2,0-1,0-1,3 2,2 1,3-2,3 0,1 1,3 0,3 0,0 0,2 1,1-1,1-1,2-1,3-1,3-1,1 0,2 0,2 0,2 0,-2-1,-2 1,2 0,2 0,3 0,5 0,0 0,-3 0,-2 0,-1 0,0 0,-6 0,-1 0,2 0,-2 0,-5 0,-5 0,-7 0,-1 0,-2 0,-1 0,-3 0,-3 0,-8 0,-8 0,-8 0,-6 0,-4 0,-2 0,-2 0,1 0,-3 0,-3 0,-2 0,-3 0,-1 0,-3 0,-4 0,0 0,-3 0,-5 0,-7 0,-3 0,0 0,-2 0,-2 0,-7-2,-4-1,5 0,1 0,-2 2,-6-1,-8 2,-7 0,-7 0,-4-3,0 0,2 0,5 1,3 0,-1 1,-7-4,-4-1,3 0,0 1,4 2,11 1,9 0,9 2,6 0,0 0,7 1,8-1,7 0,5 0,5 0,8 0,10 0,7 0,7 0,8 0,9 0,4 0,4 3,7 0,5 0,1-1,4 0,4-1,2 0,3-1,2 2,1 1,0 0,1 0,4-2,0 0,2 0,4-1,1 0,4 0,1 0,1 0,4-1,3 1,3 0,4 0,-3 0,-1 0,-1 0,0 0,2 0,-3 0,-4 0,-8 0,-10 0,-9 0,-4 0,-6 0,-4 0,-7 3,-4 0,-5 0,-5-1,-5 2,-6 1,-9-2,-7 2,-5 0,-6-1,-7 1,-3 0,-4 2,-4-1,-6 1,-8-1,-6-1,-1 1,0-1,-1 2,-3-1,-4-1,-2-2,1-1,1-1,-6 2,-4 0,-1-1,-5 1,-1-2,-3 0,-6-1,2 3,-6 0,0 0,-1-1,4 0,5-1,-2-1,4 0,2 0,7 0,6 3,4 0,4 0,9-1,6 0,8-1,6 2,7 0,4 0,9-1,7 0,7-1,8-1,6 0,8 0,6 3,4 0,7 0,4-1,7-1,1 1,4-2,2 0,6 0,-1 0,-1 0,6 0,3 0,12 0,3 0,4 0,2 0,2 0,0 0,4 0,1 0,-1 0,-12 0,4 0,1 0,1 0,-3 0,-6 0,-11 0,-6 0,-5 0,-6 0,-9 0,-7 0,-9 0,-5 0,-5 0,-7 2,-8 1,-5 3,-8-1,-6 0,-6 1,-4 2,-4-1,-2-1,-6 1,-4 1,-6 0,-3 0,-2-1,-3 1,-5-1,-14 1,-7-2,-7-1,-1-1,2-2,-2-1,0-1,-2 4,-4 2,-7 0,-1-1,-1-2,-4-1,1-1,-3-3,-1-1,-10-3,1 0,-2 1,15 2,8-2,3 0,2 2,8 0,6 2,10 0,6 0,10 1,8 1,7-1,9 0,10-2,10-1,9 0,9 0,9 2,5-3,7 1,6-1,6-1,3 1,5 0,3 1,3 1,5-1,4-1,6 1,0-2,3 1,6 0,4-1,6 0,0 1,1 1,-1-1,-3-1,18 2,8-2,7 1,1 0,-2 1,0 1,-1 1,-1 1,-1 0,-5 0,-5 0,-6 0,-5 0,-2 1,-5-1,-9 0,-9 0,-12 0,-10 0,-8 0,-9 0,-8 0,-11 0,-13 0,-11 0,-11 0,-5 0,-6 2,-3 1,-7 0,0 0,-3-2,-4 0,0 0,-2-1,-2 0,-1 0,-4 0,0 0,-1 0,-3 0,2 0,-1 0,-2 0,-3 0,-11 0,0 0,6 0,2 0,7 0,3 0,8 0,2 0,4 0,6 0,4 0,6 0,4 0,10 0,9 0,8 0,8 0,4 0,5 0,6 0,4 0,3 0,3 0,1 0,0 0,2 0,-1 0,0 0,0 0,2-3,-2 0,2-2,1-1,-1-1,0-2,0 1,0-2,-2 3,0-2,1 2,-3 0,-1 0,-3-1,-4 2,-4 1,-2 2,-7 1,-8 1,-8 1,-8 0,-6 0,-4 0,-2 1,-4-1,-3 0,-1 0,-3 0,-3 0,-2 0,-3 0,-4 0,-3 0,-2 0,-1 0,-7 0,-8 0,-4 0,-3 0,-1 0,3 0,-2 0,6 0,0 0,1 0,2 0,-1 0,2 0,3 0,6 0,4 0,8 0,4 0,6 0,5 0,6 0,8 0,11 0,7 0,9 0,5-2,5-2,5 1,5-1,0-1,5-2,4 1,3 1,2-1,0-1,-2-3,2 1,1-1,0 2,0 0,7-2,-3-1,0-1,0-1,0 2,-2 0,-2 3,-1-1,1 0,0 0,-3 3,-1 2,-4 1,-2 0,-4-1,-2-1,-2 0,-5 1,-5 0,-7 2,-10 1,-7 1,-7 0,-5 0,-4 0,-3 0,-2 1,-1-1,-2 2,-3 1,0 0,-5 0,-3-2,-4 1,-1-2,-5 0,-5 3,-2 0,-2 0,1-1,1 0,-4-1,-3-1,-2 0,0 0,-2 0,2 0,4 0,2 0,4 0,4 0,3 0,3 2,0 1,7 0,3 0,6-2,12 0,13 0,14-1,8 0,7 0,6 0,5 0,3 0,4 0,1 0,0 0,2 0,2 0,0 0,1 0,1 0,1-3,-1 0,-2-2,2-1,1-1,0 0,-1 0,-3 0,-4 2,-2-1,-4 0,-3 2,-1 1,-5 2,-4 0,-4 1,-9 0,-8 0,-11 3,-6 2,-3 2,-7-2,-1 2,-2-1,-4 1,-2-1,-2-1,-3-1,-5 0,-2 0,-4 0,-3 0,-3 1,-6 1,-5 0,-2-1,-3-2,-2-1,-3-1,-1 0,0-1,-3 0,0-1,-4 1,0 0,2 0,4 0,-1 4,2 3,6-1,7-2,8 0,8-2,5-1,4 0,7 1,10 3,11 1,10-1,11-1,12-1,5-1,8-2,7 1,6-2,3 1,3 0,3 0,4 0,7-1,4 1,2 0,1 0,-5 0,-2 0,3 0,10 0,8 0,0-2,2-6,1-1,-1 0,-7 3,-3 1,-3 3,1-5,4 1,1 0,-4 1,-5 2,-7 1,-3 2,-6-1,-1 1,-9 1,-6-1,-8 0,-8 0,-7 1,-4-1,-8 0,-8 2,-9 4,-6 0,-5-1,-4 2,-6-1,-1-2,-2 2,-2-1,-4-1,-5 1,-2 0,-3 1,-1 0,-4-1,-2-2,-5-1,-3 1,-2 1,0-1,-3-1,-5 0,-8-1,-2-1,-3 0,-5 0,0 0,-9 0,-5-1,0 1,4 0,9 0,7 0,9 0,7 0,3 0,4 0,0 0,8 0,6 0,6 0,8 0,7 0,10 0,11 0,8 0,6 0,6 0,8 0,5 0,4 0,7-2,3-1,2 0,3-2,3 0,3 1,-1 1,2 1,3-1,-1-1,4 1,0-2,0 1,-4-3,-1 1,2 1,0 2,2-1,2-1,-2-1,5 1,0 0,0 2,-8 1,-3 1,-3 0,-4 1,-4 1,-3-1,-5 0,-4 0,-4 0,-5 1,-8-1,-8 0,-8 2,-8 1,-5 3,-4 1,-3 1,-1-1,-2 0,-5-1,-2-1,-2-2,-4-1,-1 1,-3 0,-4 0,-3-1,-5 2,-5 0,-2 0,-2-2,3 0,-1-1,-3-1,2 2,2 2,2-2,1 1,0-2,1 0,-3 2,4 0,4 0,1 0,8-2,3 3,4-1,3 3,6-1,8 2,11 0,12-2,9-1,7 0,8 1,8-2,6-1,2 2,3 0,6-1,-2 0,3-2,1 0,4 0,1-1,-1 0,5 0,0-1,-1 1,1 0,-1-2,-4-2,-1-1,0-1,-1-1,0 1,-3 0,-1 0,0 1,0 1,-4 1,-3-1,-2 0,-7 0,-4 2,-6 1,-5 0,-3 0,-9 1,-7 1,-7-1,-7 0,-5 2,-4 2,-3-1,0-1,-4 2,-4 1,-1 1,-3-1,-2 0,-5 1,-2-1,-3-1,0-1,0-1,-4-1,0 2,-3 0,-5-1,-1 1,-3-2,-2 0,-7-1,0 1,-1-1,2-1,2 1,6 0,4 0,3 0,4 0,3 0,4 0,3 0,8 0,4 2,6 2,8-1,10-1,8 0,8-1,6-1,6 1,7-1,3-1,4 1,2 0,0 0,0 0,4 0,-2 0,3 0,1-2,3-2,-3-1,-1-1,2-1,0 1,-3-2,8 1,0-1,0 2,-3-2,0 2,-2 0,-2 1,-4-1,-6 3,-4 0,-4 1,-5 1,-2 1,-3 0,-6 0,-7 3,-6 0,-5 1,-3-2,-2 0,-3 1,-4 4,-3-1,-2 2,-1-1,-4-1,2 0,-2-1,-2 0,-1 0,-4 0,-2-1,-2 1,-1-1,0 0,-2-1,1 1,2 0,-2-1,-1 0,4-2,0 0,1 0,2-1,5 0,4 2,4 1,2 0,4 1,9 4,10-1,9-1,7-2,7-1,7-2,3 3,3-1,2 0,3-1,3-1,1 0,3 2,-3 0,-1 0,1-1,5 0,4-1,-4-1,-2 0,0-2,-1-1,-2-3,2 0,-3 2,-2-2,-1 0,0 2,-2 1,-1 1,-2-1,-3-1,-1 1,-5 1,-2 1,-2 0,-3 0,-3 1,-7 0,-6 0,-8 1,-7-1,-4 0,-4 2,-7 1,0 0,-1 0,-3 1,-2 0,-1 0,-6-2,0 0,-3-1,-4 0,-2-1,1 0,1-1,-1 1,0 0,-1 0,-2 0,-2 0,3 2,3 1,4 0,5 0,3-2,4 1,4-2,4 0,6 3,8 0,7 0,7-1,5 0,4-1,8-1,4 0,5 3,4 0,1 0,0-1,3 0,0-1,1-1,3 0,1 0,0 0,0 0,-1 0,1-3,-2 0,-1-2,0-1,-4 1,0 2,1 1,-3-2,1 0,0 1,-2 1,-2 0,-3-1,-4 0,-5 0,-3 0,-7 2,-8 0,-7 0,-5 1,-3 0,-5 0,-1 1,-3-1,-5 0,0 2,-3 1,-3 0,-4 0,-3-1,-2-1,-3-1,-1 3,-3 0,-3 0,-1-1,-5 0,-4-1,-3-1,-4 0,-1 0,-1 0,-5 0,-2 0,0 0,-7 0,-7 0,0 0,0 0,10 0,2 0,3 0,2 0,2 0,-5 0,0 0,1 0,5 0,7 0,7 0,7 0,1 0,5 0,8 0,9 2,13 1,12 0,15 2,9 0,8-1,8-1,8-1,8-1,6 0,0-1,7 2,8 1,-4 0,3-1,3-1,5 0,5 0,7-1,4 0,7 0,2 0,-1-3,-4 0,-2 0,2 1,1-5,-2 0,2 0,0 0,9 0,3 2,-3 2,-1 1,-5 1,-13 0,-6 1,-7 1,-3-1,0 0,-3 1,-6-1,-7 2,-5 1,-6 3,-6-1,-6 0,-7 1,-7-1,-7 2,-9-1,-8-1,-6-2,-8-1,-3 2,-3-1,-6 0,-3 0,-4-2,-3 0,-10-1,-4 0,-1 0,-1 0,-4 0,-4 0,-6 0,1 0,-2-3,-5 0,-4 0,-1 1,-1 0,-2-2,3 1,3-1,-1 2,-1-2,-4 0,-4 1,-1 0,2-1,4 0,4-2,7 0,3 2,5 0,5 2,6 1,6 1,3 0,1 0,6 0,5 0,5 1,9-1,9 0,11 0,8 0,12-3,6 0,5 0,5 1,8 0,4 1,6 0,-1 1,8 0,6 0,1 0,3-2,0-1,-4 0,-2 1,4-2,-5 0,3-2,1 0,9-1,3 0,-2 2,-3 1,-2-3,-6 0,-7 1,-2 1,-3 2,-7 1,-5 1,-4 1,-8 0,-5 0,-5 0,-10 1,-11-1,-7 2,-8 2,-5 1,-7 1,-3-2,-3 2,-4 2,-3 0,-2-2,0-2,-3-2,-1 0,-3 1,-4 0,-4 0,1-1,-7 2,-4 0,0-1,-1-1,-4 5,-3 0,-2 0,0-2,0-2,-2 1,-8 0,-2 0,4-2,5 2,7 0,6-1,10 0,9-2,8 0,9 2,5 0,7 2,7 3,8 0,8-2,4-1,8 0,8 0,10-1,5 0,8 1,6 1,6 0,5-1,11 3,8 0,2-1,1-1,-7-3,-2-1,1-1,2-1,-1-3,10-2,4-2,-1 1,-2 0,-8-1,-6 3,-1-2,0 1,1-1,-2 0,4 1,2 2,-1 1,-6-2,-4 1,-11 0,-6 1,-6 0,-5 1,-6 1,-4 0,-5 0,-5 0,-9 0,-10 0,-10 0,-3 3,-4 0,-5 0,-2 0,-6-2,-4 3,-2-1,-4 1,-3-2,-7 0,-5-1,-2-1,-2 0,-2 0,-1 0,-2 0,-6 0,3 0,-1 0,-6-1,-5 1,-6 0,-6 0,-4 0,-4 0,-3 0,-9 0,-3 0,-4 0,-3 0,0 0,5 0,0 0,2 0,6 0,9-2,4-1,4 0,4 1,9 0,7 1,6 0,7 1,6 0,9 0,8 0,6 0,8 0,10 0,10 1,6-1,7 0,9 0,3 0,6 0,6 0,7 0,5 0,0 0,2 0,5 0,5 0,-4 0,1 0,-2 0,0 0,2 0,5-3,9 0,2 0,4 1,-1 0,2-2,8 1,3-1,0 2,-4 0,-1 1,1 1,-4 0,-1 0,-3 0,1 0,-8 0,-5 1,0-1,-1 0,-4 0,-3 0,-6 0,-3 0,-5 2,-8 1,-4 0,-4 0,-4-2,-4 0,-9 0,-10-1,-9 0,-9 0,-5 0,-5 0,-6 0,-3 0,-5 0,-5-3,-3-2,-2-2,-3 0,-2-1,-4 0,-3-1,-5 0,-1 0,-2 1,0 0,0 1,-5-1,-1 2,1-2,-4 2,-4 1,2 2,1 1,2-2,-1 1,4 0,5 1,4 1,7 0,3 0,3 1,0 0,4 1,3-1,2 0,3 0,5 0,10 0,10 0,12 0,11 0,7 0,10 0,12 2,11 2,5-1,3 1,7 1,4-1,-2-1,-3-1,3-1,5 0,0-1,-1 0,4 0,2-1,2 1,11 0,4 0,-1 0,-2 0,-7 0,-5 0,8 0,-5 0,-2 0,-1 0,9 0,1 0,-3 0,-7 0,-13 0,-9 2,-7 1,-6 0,-4 2,-4 0,-6-1,-9 2,-7-1,-10 1,-9 0,-9 1,-7 0,-3-2,-5 1,-6 2,-1-1,-3-1,-2 0,-4 0,-2-2,-3-1,-3-1,-5 1,-3 0,-3 0,-3-1,0 0,-4-1,-2-1,0 0,-4 0,0 0,0 0,1 0,1 0,1 0,1 0,-3 0,5 0,2 0,2 0,6 0,4 0,6 0,3 0,4 0,5 0,4 0,4 0,6 0,7 0,10 0,8 0,6 0,5-3,6 0,5-2,6-1,4 1,0-1,1 1,2-2,1-1,0 0,-4 1,1 3,-2 1,1-1,2-2,-4 0,0 1,-1-1,0 0,-3-1,0 1,-3-1,-1 1,-2 0,-1 3,-4-1,-3-1,-5 2,-8 1,-9 0,-7 1,-7 1,-2 0,-1 0,-5 1,-1-1,-3 0,-4 0,1 0,-3 0,-5 0,-2 0,-3 0,-2 0,-2 0,-4 0,1 0,0 0,0 0,-2 0,-3 0,-3 0,-3 0,-1 0,-7 2,-3 2,3-1,3-1,2 0,5-1,3-1,1 1,5-1,5-1,-2 1,4 0,4 0,6 0,8 0,11 0,12 0,14 0,9 0,11 0,8 0,8 0,4 0,6 0,6 0,2 0,8 0,5 0,1 0,0 0,4 0,5 0,1 0,2 0,-1 0,1-2,3-2,3 1,5 1,2 0,-2 1,1-2,3 0,2 0,-2 1,-2 0,-8 1,-8 1,-1-3,1 0,0 0,-4 1,-2 0,-6 1,-7 1,-8 0,-5 0,-6 0,-7 0,-5 0,-7 0,-9 0,-11 0,-8 0,-8 0,-6 0,-6 3,-8 0,-2 0,-6-1,-3 0,-2-1,-4-1,-2 1,-6-1,-2 0,-6-1,-4 1,-3 0,-5 0,-8 0,-5-2,-5-1,-15-3,-3 1,-5-5,0 0,4 2,2-1,-1 2,0 0,-6 0,-4 0,-1 0,-3-2,-1-1,1 0,1-2,-3 3,5-1,5 1,11 1,13 1,13 0,10 0,9 2,5 0,11 0,5 1,7 1,7 2,7-2,11-1,10 1,7 1,8-2,7 0,5 1,6 0,10 1,6 2,7-1,7 1,8 0,4 0,12 0,6 1,7 1,7 1,-1 0,3 0,1-1,6-1,-1-1,-1 0,-4 0,0 0,-4 0,0 0,-1 0,1 0,-10 0,-4 0,10 0,4 0,1 0,-7 0,-11 0,-10 0,-5 0,-8 0,-10 0,-7 0,-8 0,-9 2,-8 1,-6 0,-6 2,-11 0,-10 1,-6 1,-7-2,-3 0,-3 1,-5 0,-6 0,-1-1,-4 1,-5-1,-3-1,-3-1,-2-2,-5 0,-6 0,-2-1,-2-1,-5 1,-3 0,-4 0,-4 0,-8 0,-3-1,-2 1,-4 0,0 0,0 0,4 0,1 0,2-2,0-1,-2 0,3 1,1 0,5 1,1 0,6 1,7 0,10 0,8 0,7 0,10 0,6 0,8 1,9-1,11 0,11 0,7 0,8 0,9-3,8 0,5 0,5 1,4 0,5 1,5 0,4 1,1 0,0 0,1 0,2-2,-3-1,1 0,0 1,-2 0,0-2,1 1,5 0,4 0,-1 1,3-1,-3 0,-2-1,-6 2,-5 0,-4 2,-3-1,-7 1,-4 0,-8 0,-4 0,-2 1,-8 1,-8 1,-10 0,-9 0,-7 1,-5 2,-7 1,-4 1,-2-1,-3 2,-2 0,0 0,-2-3,-2 1,-6-1,0-2,-4 2,-3-2,-4 0,-3 1,-1 0,-2-1,2-2,0 0,-1 1,0 1,3-1,3 1,3 1,2-1,4-1,6 1,4 0,7 0,11-2,13 0,10-1,12-1,7 0,10 0,11 0,7 0,10-1,10 1,6 0,6 0,5 0,5 5,3 1,-1 0,5-1,10-1,2-2,-4-1,-3-1,-3-2,-7-1,-8-1,-2-1,-1 0,-8-1,-1-1,0 2,-4-1,-2 1,-3 1,-4 1,-5-1,-7 0,-6 1,-5 0,-6 2,-8 0,-9 1,-11 0,-10 0,-9 0,-7 0,-5 0,-3 3,-3 0,-1 0,-2 2,-3 0,-1-1,-1-1,-4 1,-4 0,0 0,-2-2,-2 0,-4-1,-4 1,-2 2,-2-2,1 1,-1-2,-2 0,1 2,5 0,0 0,1 0,1 1,1 0,6-1,3 2,4 0,4 1,7 0,4-1,4-1,10-2,9-1,10 2,10 0,7 0,4-1,6-1,1 0,4-1,1 1,1-1,2-1,2 1,-2 0,3 0,0 0,-2 0,-1 0,0 0,-2 0,-1-2,1-2,1-1,-4-1,-1 2,-1 0,-4 2,-2 1,-3 0,-2 1,-1-2,-2-1,-7 0,-8 1,-7 0,-5 1,-3 1,-3 0,-4 0,2 2,-4 1,-1 3,1-1,-3 0,-1-1,0-2,-4 2,-1 0,-1-1,-2-1,-1-1,1 0,-2 0,1-1,-2 0,-1-1,2 1,3 3,2 0,3-1,4 1,5 1,9 0,7 0,7-2,7 0,5-1,6 0,2-1,5 0,3-1,6 1,1 0,3 0,1 0,0 0,0 0,1 0,-2 0,-2 0,2 0,0 0,-2-3,1-2,0-1,0-2,-4 1,-3 1,-5 2,-2-1,0 0,-1 2,-5 1,-2 0,-8 1,-9 1,-7 0,-5 0,-6 0,-4 1,-2-1,-1 0,0 2,-2 2,0-1,-4 1,-1 1,-4-1,0-1,-5-1,-3 2,-2-1,-3 0,-2 0,-1-2,0 0,-2 0,-1-1,-7 0,-3-1,-2 1,-1 0,-1 0,4 0,0 0,0-3,2 0,2 0,0-1,3-1,4 1,3 1,2 1,4 1,3 0,4 1,6 0,4 0,2 1,8-1,9-3,7 0,6 0,7-1,2-1,4 1,5 1,0 1,4-2,0 1,1 0,-1 0,-2 2,0 0,1 0,-3 1,2 0,1 1,-3-4,2 0,1 0,-2-1,-1-1,-3 1,0 1,0-1,0-1,-3 2,-2 0,-2-1,-1 0,0 1,-6 0,-7 2,-8 0,-3 3,-5 1,-2 0,-4 0,-2-1,-1-1,-3 2,-2 0,0 0,-4 2,-3 0,-2-1,-3 1,-1 0,-3-1,1-1,-2-1,-2 1,-3 1,2-1,0-1,1-1,1 0,2 2,1 0,2 0,5 0,3-2,5 0,4 2,5 0,5 3,7-1,8 0,10-2,11-1,6-1,8 0,9-1,7 2,12 1,6 0,7 4,9 1,-5-1,2-2,17-1,8-2,0-1,-2-1,-2 0,0 0,-1 0,3-3,3 0,0-1,4-1,5 1,-4-1,1 0,-3 0,-4-1,-4-1,-5 3,-3 0,-1 2,-5 1,-1 1,1 0,-3 0,-5 0,-6 1,-5-1,-9 0,-8 0,-7 0,-8 0,-9 0,-11 2,-12 2,-10-1,-5 1,-5 1,-5 2,-6-1,-4-1,-7 1,-2-1,-4-1,-2-1,-1-1,-3-1,-5-1,-3 0,-4 0,-2-1,-2 1,-2 0,2 0,1 0,-4 0,-4 0,-8 0,-7 0,0 0,4 0,2 0,5 0,5 0,7 2,6 1,4 0,4 0,6-2,5 3,4 0,5-1,5-1,9 0,7 1,7 1,8-1,5-1,5 0,2-1,5-1,5 0,2 0,3 0,2 0,5 0,0 0,0 0,-1 0,-1 0,-2-3,1 0,-2 0,0-2,-1 0,-3-1,-2 0,1 1,0 1,-3 2,-2-1,-3-1,-4 1,-2 1,-2 0,-6 2,-7-1,-7 1,-5 0,-3 0,-4 1,-5 1,-2 1,-4 3,-3-1,-1 2,-3 0,-6-2,-2-1,-1-2,-3 0,-8 0,-9 2,1-2,0 0,-2 0,-4-1,2-1,-3 0,-3 0,-6 2,-1 2,-15-2,-7 1,-2-2,4 0,3 0,7-1,6 0,4 0,7 0,-4 0,8 2,8 1,5 0,6 0,6-2,8 0,8 0,6 2,9 0,8 0,9-1,6 0,10-2,6 1,7-1,8-2,6-2,7-1,6-3,4 0,3 1,5 3,1-2,0 1,2-3,-1-1,0-1,3-1,0 1,-4 3,-2-1,-1 2,0-1,1 1,0-1,-3 1,-1 1,0 2,-3 1,-2-1,4-1,-2 1,-5 1,-5 1,-8 0,-6 0,-4 1,-3 0,-5 1,-10-1,-10 0,-10 0,-6 2,-7 2,-6-1,-2 1,-5 1,-4 2,-4 1,-1 0,-4-1,-5-2,-3 0,-2-1,-4 0,-1-2,-5 0,-3-1,-3-1,-6 0,-4 0,-5-1,-1 1,-2 2,2 1,2 0,3 0,-1-2,0 1,3-2,2 0,5 0,3 3,7 0,6 0,4 1,8 1,6-1,5-1,6 1,10 1,10-2,12 0,7-2,8 2,7 1,5-1,6-1,6 0,6-1,6-1,2 0,5 0,0 0,1 0,-1 0,1 0,7 0,-1 0,-1 0,-5 0,-1-3,-4 0,-3-2,0-1,-4 1,-1 0,0-1,-4 2,1-2,-3 1,1-1,-4 0,-1 1,3 2,-3-1,-2-1,-3 2,-4 1,-4 0,-1 1,-5 1,-1 0,-1 0,-2 0,-7 1,-8-1,-8 0,-6 0,-7 0,-8 0,-2 0,-5 0,-6 0,-3 2,-4 1,-2 0,-5 0,-2-1,1-1,-3-1,-1 0,-5 3,-3 0,-8 0,-4-1,-1 0,2-1,5 2,4 0,6 0,5 2,5-1,6 3,5-1,7 1,6 0,4-2,6 1,8-1,7 2,8-1,6-2,6-1,5-1,7 2,6-1,7 0,6-1,1 0,4-1,5-1,1 0,0 0,2 0,7 0,-1 0,1 0,-3-3,-1 0,-3-2,-2-1,-1-1,-9 0,-3 0,-3 0,0-1,-2 1,0 2,1-1,0 1,-3 1,-2 1,-3-1,-5 0,-4 1,-5 1,-3 0,-9 1,-7 1,-9 0,-6 0,-6 0,-4 3,-5 0,-2 3,-3-1,-3 2,-4 0,1-2,-2-1,-3 1,-2-1,-4 0,0-2,-4-1,-3 0,-5 0,-8 1,-4 1,-3 0,-1-1,2-1,0 0,-4 0,7-1,4 0,5 0,3 0,3 0,1 2,0 1,7 0,7 0,7 1,8 0,12-1,11 0,11-1,8-1,8-1,8 0,7 0,4 0,6 0,5 0,4 0,2 0,3-1,1 1,0 0,3 0,0 0,-1 0,6 0,2 0,-1-2,3-1,-1-2,-1-1,-4-1,-2 0,-1 2,-2-1,-2 0,0 2,1 1,1 2,-3-3,-2 1,-6 0,-6 1,-6 0,-9 2,-7-1,-3 1,-9 0,-9 0,-10 0,-9 3,-5 0,-7 0,-3 2,-2 0,-5-1,-5-1,-1 1,-4 1,-6-2,-4 0,-7-2,-4 0,-6-1,-5 0,-5 0,3 0,2 0,-8 0,-4 0,-15 0,-8 0,-3 0,-3 0,5 0,5 0,-1 0,-1-3,-5 0,0 0,1 1,3 0,11-2,11 1,3-1,5 2,7 0,6 1,8 1,6 0,6 0,9 0,8 0,8 0,9 1,10-1,10-3,11 0,11-2,9-1,8-1,8 0,12 0,11 0,5 2,19-4,10 1,-3 1,3 1,-2 3,1 1,-3-1,1 0,3 0,-1 1,8 1,5 0,-2-2,-2 0,-9 0,-2 1,-5 0,-3 1,-7 1,-2-3,-2 0,-4 0,-5 1,-4 0,-7 1,-9 1,-6-1,-9 1,-8 1,-9-1,-6 0,-9 2,-9 2,-7-1,-6-1,-5 0,-8-1,-2 2,-4 0,-4 3,-4-1,-2 0,-5 0,-6 1,-7-2,-2-1,-4-1,-3-1,-7-1,-7 0,-3 0,-3 0,-6-1,3 1,2 0,-2 0,-8 0,-12 0,-3 0,-1 0,-4 0,4 0,5 0,4 0,4 0,3 0,5 0,4 0,2 0,9 0,10 0,10 0,9 0,9 0,8 0,10 2,10 1,10 0,9 0,9-1,6-1,6-1,7 0,6 0,4 0,6 0,5 0,3 0,5 0,1 0,6 0,1 0,0 0,0-3,9 0,2 0,-1-4,-3-1,-1-1,-2 0,-7 2,-3 0,-2 2,1-2,-2 1,2 1,0 0,-2-1,-2 3,-3 0,-3 1,-5 1,-2 1,-6 0,-3 0,-5 1,-5-1,-3 0,-3 0,-5 0,-2 0,-6 0,-8 0,-7 3,-5 0,-3 0,-4-1,-5 2,-3 0,-2 0,-4-1,-4-2,-6 3,-1-1,-2 0,-4 0,-1-2,-4 0,-3 0,-2-1,0 0,-2 0,-4-1,3 1,1 0,2 0,0 0,-1 0,4 0,4 0,6 0,9 0,6 0,7 0,7 2,9 2,9-1,10 1,6 1,11-1,6-1,10-1,4-1,5 0,7-1,6 0,5 0,6-1,3 1,0 0,2 0,-3 0,3 0,2 0,0 0,6 0,3-2,-1-2,-6 1,-3-1,-4-1,-5-4,-5 0,-2 1,-5 2,-5 2,-6 2,-4 1,-7 0,-2 1,-4 1,-4-1,-3 1,-6-1,-4 0,-7 0,-9 0,-6 0,-6 0,-3 0,-5 0,-2 0,-4 0,-4 0,-6 0,-2 2,-3 2,-4-1,-2-1,-3 0,-3-1,-5-1,-5 1,-4-1,-3 0,-7-1,-3 1,-4 0,-6 0,-4 0,-11 0,-1 0,-6 0,0 0,-1 0,7 0,3 0,8 0,3 0,6 0,-3 0,1 0,5 0,9 0,10 2,10 2,12-1,7 1,7 1,10-1,11 2,9-1,12-1,8-1,6-1,10-1,8-1,7 0,6 0,4 0,8-1,5 1,6 0,6 0,3 0,2 0,0 0,-3 0,-5 0,-1 0,-4-5,-3-1,-4 0,-1-1,-1 0,-1-1,-4 2,-1-2,-3 2,-4 0,-1 1,-8-1,-6 2,-10 2,-6 0,-6 1,-8 1,-11 0,-8 0,-5 1,-7-1,-3 0,-3 0,-3 0,0 3,-2 0,-5 0,2-1,-5 0,-4-1,1 2,-3 0,-3 0,-2 0,-2-2,-4 0,-3 0,-4-1,-2 0,-2 0,-6-1,-4 1,-3 0,-5 0,0 0,1 0,-3 0,2 0,1 0,3 0,5 0,5 0,6 0,5 0,6 0,9 0,7 0,6 0,9 2,9 2,8-1,10-1,7 0,6-1,7-1,5 1,4-1,7 0,6-1,6 1,3 0,3 0,7-2,4-1,-4 0,1-2,-5 0,-2 1,-2-2,-2 1,1-1,-1 0,-1 1,-4 2,-1 0,-3 0,0-1,-5 1,-5 1,-5 1,-3 0,-3 1,-5 0,-8 0,-9 0,-10 0,-5 0,-5 3,-5 0,-4 0,-1 2,-4 0,-2-1,-1 1,-3 0,-3-1,-5 1,0 0,-11-1,-8-1,-1-1,1-1,-3-1,-4 2,2 1,-6 0,-1-1,-6 0,-9-1,-7-1,2 1,-2-1,-3 0,3-1,5 1,1 0,-1 0,-3 0,5 0,6 0,8 0,6 0,6 0,4 2,6 2,8-1,8-1,8 2,6 0,8 0,9-1,7-2,11 0,6 0,8-1,8 0,7 0,8-1,7 6,11 1,9 0,8-1,-4-2,2 2,4-1,8 0,8-2,2 0,1-2,0 1,5-1,-1 0,-2-1,-5 1,-5 0,-2 0,-6 0,-3 0,2 0,-4 0,-5 0,-4 0,-6 0,-6 0,-4 0,-7 0,-4 0,-4 0,-8 0,-8 0,-7 0,-10 0,-10 0,-7 0,-7 0,-3 0,-4 2,-5 1,-2 3,-5-1,-2 0,-5-1,-4 0,-4 1,-3-2,-1 0,-4-2,-1 0,-4 0,-6-1,-5-1,-7 1,-5 2,-8 1,-6 0,-3 0,0-2,1 0,6 0,5-1,0 0,-2 0,-3 0,0 0,-14 0,0 0,4 0,11 0,9 0,8 0,6 0,8 0,7 0,7 0,8 0,9 0,6 0,9 0,9 0,7 2,11 1,4 0,9 0,7-2,6 0,9 0,8-1,5 0,9 0,4 0,6 0,3 0,3 0,0 0,0 0,3 0,-3 0,0 0,-5 0,-2-3,-4 0,-2 0,12-2,-5 0,-1-1,-3 0,-8 1,-5 1,-6 2,1 1,-5 1,-5 0,-7 0,-9 0,-7 0,-7 0,-8 1,-9-1,-7 0,-5 0,-7 0,-4 0,-4 0,-5 2,0 1,0 0,3 0,1-2,-3 1,2 0,0 2,-3-1,2-1,0 2,-2 0,-1 0,0-2,-2 0,1-1,0-1,0 0,-2 0,1 3,2 0,2-1,1 1,3-2,3 0,2 0,3-1,4 3,6 0,6-1,9 1,7-2,3 0,5 0,2-1,3 2,3 2,5-2,-1 1,-1-2,-1 0,-1 0,3-1,-1 0,-2 0,2 0,-2 0,2 0,1 0,-3 0,1-1,-2 1,-3 0,0 0,1 0,-1 0,-3 0,-3 0,-8 0,-9 0,-8 0,-8 3,-5 0,-3 0,-2 2,-3 0,0-1,0-1,-2 1,-3 0,-2 0,0 1,-5-1,-4 0,-4-1,-2 1,-3 0,-3 0,-2-2,0 0,-1-1,-3-1,0 0,0 0,-2 0,2 0,3-1,1 1,6 0,3 0,2 0,5 0,5 0,6 0,9 0,9 0,12 0,7 0,9 0,8 0,7 0,4 0,5 0,4 0,2 0,4 0,2 0,1 0,3 0,1 0,1 0,-2 0,0 0,0-2,-1-1,-1-3,1 1,1 0,-1 2,-4-2,-3 0,-1 2,-3-2,-2 0,-1 1,-5 2,-5-3,-5 1,-5 1,0 1,-1 0,-3-1,-7-1,-8 1,-8 1,-6 0,-3 1,-6 1,-1 2,-3 1,-3 1,1-2,0 0,0 2,-2-1,-4 1,0-2,-4 0,-3-1,-4-1,1 0,-2 0,-2 0,2 0,-1 0,-4 0,-3-1,0 1,0 0,3 0,3 0,3 0,0 0,3 0,2 0,6 3,4 0,5 0,8-1,8 0,8-1,7 0,7-1,5 0,3 0,2 0,4-3,1-2,1-2,3 2,0 1,0 1,1 1,-3 1,-1-1,4-4,2 1,-3-1,-4 0,1 0,-4 2,-2-2,-3 1,-4 1,-3 1,-2 2,-4-2,-6-1,-7 1,-8 1,-4 0,-3 2,-3-1,-1 1,-2 2,-4 2,0-1,-3 2,-3 0,-2-1,-1-1,-3-1,-1-1,-4 0,-4-1,-3-1,-1 1,-1 0,-1 0,-4 0,-1 0,-2 0,1 0,1 0,1 0,-1 0,2 0,0 0,4 0,3 0,5 0,3 0,1 0,5 0,7 0,5 0,4 0,3 0,2 0,6 0,6 0,11 0,8 0,9 0,7 0,8 0,5 0,8 0,1 0,4 0,3 0,5 0,4 0,1 0,0-3,5 0,1 0,-4 1,-1-2,-3-1,2-1,-2 1,1 0,1 1,-3 0,-3 0,-6 0,-6-1,-5 1,-9 0,-6 1,-4 1,-5-1,-4-1,-9 1,-7 1,-9 1,-4 0,-5 0,-4 1,-1 0,-3 0,-5 3,0 0,-3 3,-4-1,0 0,-3-1,-4-2,0-1,0 0,-4-1,-3 0,4 0,0-1,-2 1,-1 0,0 0,1 0,4 0,-1 0,1 0,4 0,3 0,3 0,4 0,2 0,2 0,4 0,2 0,2 0,0 0,2 0,-1 0,1 0,-1 0,1 0,-1-3,0 0,-2 0,-3-2,-1 1,-2 0,-2 1,-1 1,-4 0,-4 0,1-2,-1 2,-2-1,3 2,-1 0,1 0,1 1,1-2,1-1,3 0,1 1,2 0,4 1,1 1,2-1,7 1,6 0,6 1,4-1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8-02T08:23:34.585"/>
    </inkml:context>
    <inkml:brush xml:id="br0">
      <inkml:brushProperty name="width" value="0.35" units="cm"/>
      <inkml:brushProperty name="height" value="0.35" units="cm"/>
      <inkml:brushProperty name="color" value="#E6EAD7"/>
    </inkml:brush>
  </inkml:definitions>
  <inkml:trace contextRef="#ctx0" brushRef="#br0">2763 238 4915,'533'14'8139,"49"2"88,-268-4-6571,98 8-1656,259 2 0,-741-23 0,-99-15 0,-5-8 322,-451-67-4617,-66 15 3681,398 50 782,-146-9 1441,-33-3-73,112 24-479,395 16-1012,-1 1 0,1 3 0,-1 0 0,39 14 0,70 13-53,340 44 8,421 56 0,-544-85 0,157 15 0,-504-62 0,1-1 0,0 2 0,0-1 0,0 2 0,19 5 0,-32-8 0,-1 0 0,0 0 0,0 0 0,0 0 0,1 0 0,-1 0 0,0 0 0,0 0 0,0 0 0,0 0 0,1 0 0,-1 0 0,0 0 0,0 0 0,0 0 0,1 0 0,-1 0 0,0 0 0,0 1 0,0-1 0,0 0 0,0 0 0,1 0 0,-1 0 0,0 0 0,0 0 0,0 1 0,0-1 0,0 0 0,0 0 0,0 0 0,1 0 0,-1 0 0,0 1 0,0-1 0,0 0 0,0 0 0,0 0 0,0 1 0,0-1 0,0 0 0,0 0 0,0 0 0,0 0 0,0 1 0,0-1 0,0 0 0,0 0 0,0 0 0,0 0 0,0 1 0,-1-1 0,-11 4 0,-18-1 0,-54-5 0,-97-16 0,6 0 0,-91 8 0,-121-10 0,-152-5 0,378 21 0,-164-10 0,279 12 0,403 19 0,693 52 0,-394-34 0,1756 128 0,-1509-98 0,-626-42 0,223 11 0,-478-34 0,-19 0 0,-13 0 0,-52-5-518,2-2 0,-1-3 0,-76-23 0,-32-6-1147,-898-114-8936,351 87 14756,622 59-3269,-790-53 7523,27-2-7521,588 41-888,-71-11 0,314 27 0,-95-18 0,115 20 0,9 1 0,16 0 0,30 1 0,40 5 0,121 23 0,-102-12 0,128 19 0,265 30 0,990 29 0,-1070-74 0,157 5 0,121 3 0,-600-27 0,-138-2-85,-1-2 1,-73-18-1,-29-3-180,-323-41-3471,37 5-139,-203-1 4974,286 30-600,-125-10 1699,315 29-1529,-239-7 1018,537 24-680,211 35 0,-119-9-1043,1335 97 36,-1083-98 0,349 8 0,-701-38 0,-850-61 0,632 51 0,-362-34 0,258 28 0,20-8 0,29 4 0,184 24 0,62-4 0,24 2 0,63 16 0,107 5 0,92-20 0,144 4 0,-188 2 0,346 22 0,-471-6 0,-473-25-40,-398-20-824,-458-78 758,902 78 340,-354-19 334,553 40-565,-20 0 25,-1 0 0,1-1-1,-1-1 1,1-2 0,0 0 0,-23-8 0,101 7-18,37 10-10,0 4 0,107 24 0,-33-4 0,551 38 0,-170-22 0,366 26 0,-309-31 0,-307-32 0,-751-23 0,-41-18 0,-109-11 0,-131 11 0,1129 18 0,1831 16 0,-1958-8 0,16 0 0,-269 7 0,-10 1 0,0 0 0,0-1 0,0 1 0,0-1 0,0 0 0,0-1 0,0 1 0,0-1 0,0 1 0,0-1 0,0-1 0,7-2 0,-12 4 0,1 0 0,0-1 0,0 1 0,-1-1 0,1 1 0,-1 0 0,1-1 0,0 1 0,-1 0 0,1-1 0,-1 1 0,1 0 0,-1-1 0,1 1 0,-1 0 0,1 0 0,-1 0 0,1 0 0,-1-1 0,1 1 0,-1 0 0,1 0 0,-1 0 0,1 0 0,-1 0 0,1 0 0,-1 1 0,-18-4 0,-156-11 0,-32-1 0,-61 3 0,-189-4 0,-445 17 0,1141-15 0,324 21 0,-258 0 0,272 8 0,-180 11 0,-258-14 0,31-9 0,-140-3 0,-658 0 0,834-1 0,220 2 0,-64 27 0,-343-23 0,-28-1 0,-30 1 0,-956 35 0,799-27 0,-222 10 0,-781-13 0,729-12 0,-780-11 0,675 12 0,565 2 0,9 1 0,18 7 0,31 6 0,225 58 0,-236-63 0,145 34 0,207 21 0,-246-44 0,403 48 0,-177-26 0,139 7 0,-463-49 0,-32-2 0,1 1 0,-1 1 0,0 0 0,23 6 0,-36-7 0,0 0 0,0 0 0,0 0 0,0 0 0,0 0 0,0 0 0,0 0 0,0 0 0,-1 0 0,1 0 0,0 0 0,0 0 0,0 0 0,0 0 0,0 0 0,0 0 0,0 0 0,0 0 0,0 0 0,0 1 0,0-1 0,0 0 0,0 0 0,0 0 0,0 0 0,0 0 0,0 0 0,0 0 0,0 0 0,0 0 0,0 0 0,0 0 0,0 0 0,0 0 0,0 0 0,0 1 0,0-1 0,0 0 0,0 0 0,0 0 0,0 0 0,0 0 0,0 0 0,0 0 0,0 0 0,0 0 0,0 0 0,0 0 0,0 0 0,1 0 0,-1 0 0,0 0 0,-12 3 0,-16 0 0,-567-3 0,287-1 0,-385-13 0,212 0 0,-63 0 0,1190 13 0,-312 2 0,104 21 0,-159-3 0,1023 90 0,-1247-102 0,-16-1 0,57 0 0,-312-6 0,-262-32 0,-130-7 0,646 39 0,438 18 0,-107-1 0,-214-13 0,380 0 0,-368-5 0,-310 3 0,-156-4 0,257-3 0,-55-11 0,62 8 0,0 2 0,-58-2 0,86 8 0,-1 0 0,1-1 0,-1 1 0,1-2 0,0 1 0,0-1 0,0 0 0,0-1 0,0 1 0,0-1 0,-7-5 0,50 2 0,187-20 0,-87 14 0,76-3 0,-206 15 0,0 0 0,1 0 0,-1-1 0,-1 0 0,1 0 0,0-1 0,0 1 0,6-4 0,-50 2 0,-12 0 0,-93-16 0,23 2 0,-327-14 0,406 31 0,38 0 0,6 1 0,23-1 0,99-8 0,7 1 0,-107 3 0,-22 0 0,-16 0 0,-5 3 0,1 1 0,0 1 0,-23 4 0,-17 1 0,38-5 0,-569 14 0,-398-50 26,-1-29-354,-84-9-2909,718 49 3778,-222-21-180,-126-5 727,307 26-359,61 4-33,374 26-632,73 21 0,-15-2-68,396 48 4,-99-50 0,51 12 0,-79-3 0,-336-31 0,226 20 0,-238-16 0,-32-2 0,-37-2 0,46-1 0,-235-1 0,-503-8 0,418-4 0,-333-7 0,476 20 0,199 2 0,0 1 0,-1 1 0,22 8 0,-6-3 0,140 30 0,290 28 0,185-29 0,-579-35 0,142 6 0,677 38 0,-811-40 0,144 5 0,-833-35 0,172 0 0,88 7 0,306 13 0,-478-17 0,512 18 0,23-2 0,23-2 0,89 2 0,132 13 0,124 29 0,-145-12 0,432 27 0,-406-25 0,-72-6 0,-7-2 0,132 10 0,-196-29 0,-261 12 0,-781-31 0,-154-43 0,820 55 0,252 6 0,-1-1 0,0 1 0,0-2 0,-12-3 0,18 2 0,11-1 0,12-3 0,43 1 0,129 5 0,-94 3 0,203-3 0,247 3 0,-280 12 0,-270-14 0,0 0 0,-1 0 0,1 0 0,0 1 0,0-1 0,0 0 0,0 0 0,0 0 0,0 0 0,0 0 0,0 0 0,0 0 0,0 1 0,0-1 0,0 0 0,0 0 0,0 0 0,0 0 0,0 0 0,0 0 0,0 0 0,0 1 0,0-1 0,0 0 0,0 0 0,0 0 0,0 0 0,0 0 0,0 0 0,1 0 0,-1 1 0,0-1 0,0 0 0,0 0 0,0 0 0,0 0 0,0 0 0,0 0 0,0 0 0,0 0 0,0 0 0,1 0 0,-1 0 0,0 0 0,0 0 0,0 1 0,0-1 0,0 0 0,0 0 0,1 0 0,-1 0 0,0 0 0,0 0 0,0 0 0,0 0 0,0 0 0,0 0 0,0 0 0,1-1 0,-1 1 0,0 0 0,0 0 0,0 0 0,0 0 0,0 0 0,0 0 0,1 0 0,-15 6 0,-19 4 0,-31-3 0,0-3 0,-95-5 0,47-2 0,-456-8 0,-45-33 0,759 45 0,-63-3 0,194 4 0,319-4 0,-411-4 0,137-2 0,-288 8 0,0 0 0,-32 0 0,-5 0 0,-20 0 0,-225 15 0,9-1 0,-169 23 0,320-22 0,184-12 0,175-14 0,252-6 0,-502 15 0,-20 2 0,-1 0 0,0 0 0,0 0 0,0 0 0,0 0 0,0 0 0,0 0 0,1 0 0,-1 0 0,0 0 0,0 0 0,0 0 0,0 0 0,0-1 0,0 1 0,0 0 0,1 0 0,-1 0 0,0 0 0,0 0 0,0 0 0,0 0 0,0 0 0,0 0 0,0 0 0,0-1 0,0 1 0,1 0 0,-1 0 0,0 0 0,0 0 0,0 0 0,0 0 0,0 0 0,0-1 0,0 1 0,0 0 0,0 0 0,0 0 0,0 0 0,0 0 0,0-1 0,0 1 0,0 0 0,0 0 0,0 0 0,0 0 0,0 0 0,0 0 0,0 0 0,-1-1 0,1 1 0,0 0 0,0 0 0,-2-1 0,0 0 0,0 0 0,0 1 0,0-1 0,0 1 0,0-1 0,0 1 0,0 0 0,-1 0 0,1 0 0,0 0 0,0 0 0,-4 1 0,-367 25 0,-564-27 0,1229 3 0,308-4 0,-328-12 0,-1512 15 0,633-2 0,284-14 0,117 2 0,202 13 0,-542-14 0,534 14 0,0 0 0,0-1 0,0 0 0,-22-5 0,70 0 0,713 29 0,-308-3 0,-418-15 0,-23 1 0,-12 1 0,-12 1 0,-1 0 0,0-2 0,0 0 0,-36 2 0,-106-1 0,48-4 0,-571 4 0,404-9 0,-592-60 0,764 46-320,71 8 314,0 2-1,0 2 0,-53 1 0,412 7 131,-59 14-49,46 3 13,250-6-28,114 25-60,-667-40 0,1 0 0,-1 0 0,1 0 0,0 0 0,-1 0 0,1 0 0,-1 0 0,1 0 0,0 0 0,-1 0 0,1 0 0,-1 0 0,1 0 0,-1 1 0,1-1 0,-1 0 0,1 0 0,-1 1 0,1-1 0,-1 0 0,1 1 0,-1-1 0,1 0 0,-1 1 0,1-1 0,-1 1 0,-12 7 0,-26 2 0,-26-3 0,-1-4 0,-77-5 0,38 0 0,-253 4 0,-365-7 0,-166-54 0,547 30 0,332 28 0,5 1 0,0 0 0,0 0 0,0-1 0,1 0 0,-1 0 0,0 0 0,1 0 0,-1 0 0,-5-4 0,9 1 0,8 2 0,11-1 0,-18 2 0,642-41 0,-491 37 0,130-3 0,929 8 0,-1653-12 0,-223-45 0,693 59 0,48-3 0,-16-1 0,281 13 0,-152-9 0,4 0 0,-192-2 0,0 0 0,0-1 0,0 1 0,0 0 0,1 0 0,-1 0 0,0 1 0,0-1 0,0 0 0,0 0 0,0 1 0,0-1 0,0 0 0,0 1 0,0-1 0,0 1 0,0-1 0,1 2 0,-17 5 0,-34 3 0,-51-2 0,-136-8 0,96-3 0,55 3 0,-1325-27 0,1341 23 0,-1258-102 0,1237 96 0,-147 3 0,645 6 0,-191 3 0,129-4 0,367 4 0,-196 37 0,-492-34 0,-23-2 0,-15 1 0,-26 1 0,1-2 0,-1-2 0,-43-3 0,5 0 0,43 2 0,-851-23 0,757 19 0,78 4 0,-1-2 0,-55-10 0,121 13 0,-1 0 0,23-3 0,5 0 0,484 30 0,44 5 0,-6-1 0,-551-31 0,-8 0 0,0-1 0,1 0 0,-1 1 0,0 0 0,0 1 0,1-1 0,5 3 0,-11-3 0,0-1 0,-1 1 0,1-1 0,0 1 0,0-1 0,-1 0 0,1 1 0,0-1 0,-1 1 0,1-1 0,0 0 0,-1 1 0,1-1 0,0 0 0,-1 0 0,1 1 0,-1-1 0,1 0 0,-1 0 0,1 1 0,-1-1 0,1 0 0,-1 0 0,1 0 0,-1 0 0,1 0 0,-1 0 0,1 0 0,-1 0 0,0 0 0,-23 7 0,-295 39 0,50-9 0,261-36 0,0 0 0,0 1 0,1 0 0,-1 1 0,1-1 0,-1 1 0,1 1 0,-11 6 0,18-10 0,0 0 0,0 0 0,0 0 0,0 0 0,0 0 0,0 0 0,0 1 0,-1-1 0,1 0 0,0 0 0,0 0 0,0 0 0,0 0 0,0 0 0,0 0 0,0 0 0,0 1 0,0-1 0,0 0 0,0 0 0,0 0 0,0 0 0,0 0 0,0 0 0,0 1 0,0-1 0,0 0 0,0 0 0,0 0 0,0 0 0,0 0 0,0 0 0,0 0 0,0 1 0,0-1 0,0 0 0,0 0 0,0 0 0,0 0 0,0 0 0,0 0 0,0 0 0,0 1 0,1-1 0,-1 0 0,0 0 0,0 0 0,0 0 0,0 0 0,0 0 0,0 0 0,0 0 0,0 0 0,1 0 0,-1 0 0,0 0 0,12 3 0,13-1 0,17-5 0,-1-2 0,0-2 0,60-18 0,-42 11 0,-32 7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2347920" y="714240"/>
            <a:ext cx="4447800" cy="105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spAutoFit/>
          </a:bodyPr>
          <a:lstStyle/>
          <a:p>
            <a:pPr indent="0">
              <a:buNone/>
            </a:pPr>
            <a:endParaRPr lang="fr-FR" sz="18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spAutoFit/>
          </a:bodyPr>
          <a:lstStyle/>
          <a:p>
            <a:pPr indent="0" algn="ctr"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USTOM_3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2347920" y="714240"/>
            <a:ext cx="4447800" cy="105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spAutoFit/>
          </a:bodyPr>
          <a:lstStyle/>
          <a:p>
            <a:pPr indent="0">
              <a:buNone/>
            </a:pPr>
            <a:endParaRPr lang="fr-FR" sz="18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spAutoFit/>
          </a:bodyPr>
          <a:lstStyle/>
          <a:p>
            <a:pPr indent="0" algn="ctr">
              <a:buNone/>
            </a:pPr>
            <a:endParaRPr lang="en-US" sz="32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3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2347920" y="714240"/>
            <a:ext cx="4447800" cy="105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spAutoFit/>
          </a:bodyPr>
          <a:lstStyle/>
          <a:p>
            <a:pPr indent="0">
              <a:buNone/>
            </a:pPr>
            <a:endParaRPr lang="fr-FR" sz="18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fr-FR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7" Type="http://schemas.openxmlformats.org/officeDocument/2006/relationships/hyperlink" Target="http://bit.ly/2TtBDfr" TargetMode="Externa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it.ly/2TyoMsr" TargetMode="External"/><Relationship Id="rId5" Type="http://schemas.openxmlformats.org/officeDocument/2006/relationships/hyperlink" Target="https://bit.ly/3A1uf1Q" TargetMode="Externa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9;p2"/>
          <p:cNvPicPr/>
          <p:nvPr/>
        </p:nvPicPr>
        <p:blipFill>
          <a:blip r:embed="rId3">
            <a:alphaModFix amt="28000"/>
          </a:blip>
          <a:stretch/>
        </p:blipFill>
        <p:spPr>
          <a:xfrm>
            <a:off x="0" y="0"/>
            <a:ext cx="9143640" cy="5143320"/>
          </a:xfrm>
          <a:prstGeom prst="rect">
            <a:avLst/>
          </a:prstGeom>
          <a:noFill/>
          <a:ln w="0">
            <a:noFill/>
          </a:ln>
        </p:spPr>
      </p:pic>
      <p:grpSp>
        <p:nvGrpSpPr>
          <p:cNvPr id="3" name="Google Shape;10;p2"/>
          <p:cNvGrpSpPr/>
          <p:nvPr/>
        </p:nvGrpSpPr>
        <p:grpSpPr>
          <a:xfrm>
            <a:off x="428040" y="50040"/>
            <a:ext cx="1608840" cy="2193840"/>
            <a:chOff x="428040" y="50040"/>
            <a:chExt cx="1608840" cy="2193840"/>
          </a:xfrm>
        </p:grpSpPr>
        <p:sp>
          <p:nvSpPr>
            <p:cNvPr id="4" name="Google Shape;11;p2"/>
            <p:cNvSpPr/>
            <p:nvPr/>
          </p:nvSpPr>
          <p:spPr>
            <a:xfrm rot="9421800">
              <a:off x="782640" y="145800"/>
              <a:ext cx="898920" cy="2001960"/>
            </a:xfrm>
            <a:custGeom>
              <a:avLst/>
              <a:gdLst>
                <a:gd name="textAreaLeft" fmla="*/ 0 w 898920"/>
                <a:gd name="textAreaRight" fmla="*/ 899280 w 898920"/>
                <a:gd name="textAreaTop" fmla="*/ 0 h 2001960"/>
                <a:gd name="textAreaBottom" fmla="*/ 2002320 h 2001960"/>
              </a:gdLst>
              <a:ahLst/>
              <a:cxnLst/>
              <a:rect l="textAreaLeft" t="textAreaTop" r="textAreaRight" b="textAreaBottom"/>
              <a:pathLst>
                <a:path w="38666" h="86089">
                  <a:moveTo>
                    <a:pt x="17309" y="328"/>
                  </a:moveTo>
                  <a:cubicBezTo>
                    <a:pt x="17754" y="770"/>
                    <a:pt x="17604" y="1315"/>
                    <a:pt x="17703" y="1808"/>
                  </a:cubicBezTo>
                  <a:cubicBezTo>
                    <a:pt x="17999" y="3090"/>
                    <a:pt x="18196" y="4420"/>
                    <a:pt x="18346" y="5753"/>
                  </a:cubicBezTo>
                  <a:cubicBezTo>
                    <a:pt x="18492" y="6787"/>
                    <a:pt x="18543" y="7872"/>
                    <a:pt x="18394" y="8909"/>
                  </a:cubicBezTo>
                  <a:cubicBezTo>
                    <a:pt x="18196" y="10831"/>
                    <a:pt x="17802" y="12705"/>
                    <a:pt x="17458" y="14579"/>
                  </a:cubicBezTo>
                  <a:cubicBezTo>
                    <a:pt x="17458" y="14532"/>
                    <a:pt x="17407" y="14532"/>
                    <a:pt x="17360" y="14532"/>
                  </a:cubicBezTo>
                  <a:cubicBezTo>
                    <a:pt x="17064" y="12460"/>
                    <a:pt x="16669" y="10436"/>
                    <a:pt x="16373" y="8365"/>
                  </a:cubicBezTo>
                  <a:cubicBezTo>
                    <a:pt x="16026" y="6195"/>
                    <a:pt x="15829" y="4025"/>
                    <a:pt x="16421" y="1855"/>
                  </a:cubicBezTo>
                  <a:cubicBezTo>
                    <a:pt x="16618" y="1315"/>
                    <a:pt x="16717" y="723"/>
                    <a:pt x="17309" y="328"/>
                  </a:cubicBezTo>
                  <a:close/>
                  <a:moveTo>
                    <a:pt x="26040" y="6246"/>
                  </a:moveTo>
                  <a:cubicBezTo>
                    <a:pt x="26434" y="6392"/>
                    <a:pt x="26383" y="6688"/>
                    <a:pt x="26434" y="6984"/>
                  </a:cubicBezTo>
                  <a:cubicBezTo>
                    <a:pt x="26482" y="7872"/>
                    <a:pt x="26237" y="8661"/>
                    <a:pt x="25941" y="9450"/>
                  </a:cubicBezTo>
                  <a:cubicBezTo>
                    <a:pt x="25101" y="11474"/>
                    <a:pt x="24213" y="13545"/>
                    <a:pt x="23325" y="15565"/>
                  </a:cubicBezTo>
                  <a:cubicBezTo>
                    <a:pt x="23128" y="16058"/>
                    <a:pt x="22785" y="16504"/>
                    <a:pt x="22438" y="16899"/>
                  </a:cubicBezTo>
                  <a:cubicBezTo>
                    <a:pt x="21747" y="17688"/>
                    <a:pt x="21009" y="18378"/>
                    <a:pt x="20220" y="19069"/>
                  </a:cubicBezTo>
                  <a:cubicBezTo>
                    <a:pt x="20662" y="17787"/>
                    <a:pt x="21155" y="16504"/>
                    <a:pt x="21601" y="15222"/>
                  </a:cubicBezTo>
                  <a:cubicBezTo>
                    <a:pt x="22292" y="13447"/>
                    <a:pt x="22931" y="11620"/>
                    <a:pt x="23672" y="9844"/>
                  </a:cubicBezTo>
                  <a:cubicBezTo>
                    <a:pt x="23968" y="9008"/>
                    <a:pt x="24410" y="8120"/>
                    <a:pt x="24805" y="7331"/>
                  </a:cubicBezTo>
                  <a:cubicBezTo>
                    <a:pt x="25152" y="6688"/>
                    <a:pt x="25448" y="6491"/>
                    <a:pt x="26040" y="6246"/>
                  </a:cubicBezTo>
                  <a:close/>
                  <a:moveTo>
                    <a:pt x="8877" y="6739"/>
                  </a:moveTo>
                  <a:cubicBezTo>
                    <a:pt x="9122" y="7035"/>
                    <a:pt x="9370" y="7233"/>
                    <a:pt x="9469" y="7430"/>
                  </a:cubicBezTo>
                  <a:cubicBezTo>
                    <a:pt x="10503" y="9549"/>
                    <a:pt x="11738" y="11573"/>
                    <a:pt x="12180" y="13940"/>
                  </a:cubicBezTo>
                  <a:cubicBezTo>
                    <a:pt x="12428" y="15222"/>
                    <a:pt x="12574" y="16504"/>
                    <a:pt x="12673" y="17787"/>
                  </a:cubicBezTo>
                  <a:cubicBezTo>
                    <a:pt x="12870" y="20398"/>
                    <a:pt x="13067" y="23014"/>
                    <a:pt x="14204" y="25429"/>
                  </a:cubicBezTo>
                  <a:cubicBezTo>
                    <a:pt x="14251" y="25480"/>
                    <a:pt x="14251" y="25579"/>
                    <a:pt x="14251" y="25725"/>
                  </a:cubicBezTo>
                  <a:cubicBezTo>
                    <a:pt x="14204" y="25677"/>
                    <a:pt x="14152" y="25677"/>
                    <a:pt x="14105" y="25677"/>
                  </a:cubicBezTo>
                  <a:cubicBezTo>
                    <a:pt x="12969" y="24146"/>
                    <a:pt x="11836" y="22667"/>
                    <a:pt x="10751" y="21140"/>
                  </a:cubicBezTo>
                  <a:cubicBezTo>
                    <a:pt x="9615" y="19609"/>
                    <a:pt x="9122" y="17787"/>
                    <a:pt x="8779" y="15960"/>
                  </a:cubicBezTo>
                  <a:cubicBezTo>
                    <a:pt x="8384" y="13644"/>
                    <a:pt x="8234" y="11324"/>
                    <a:pt x="8333" y="9008"/>
                  </a:cubicBezTo>
                  <a:cubicBezTo>
                    <a:pt x="8384" y="8464"/>
                    <a:pt x="8431" y="7970"/>
                    <a:pt x="8530" y="7477"/>
                  </a:cubicBezTo>
                  <a:cubicBezTo>
                    <a:pt x="8581" y="7280"/>
                    <a:pt x="8727" y="7083"/>
                    <a:pt x="8877" y="6739"/>
                  </a:cubicBezTo>
                  <a:close/>
                  <a:moveTo>
                    <a:pt x="27267" y="18822"/>
                  </a:moveTo>
                  <a:cubicBezTo>
                    <a:pt x="27392" y="18822"/>
                    <a:pt x="27513" y="18865"/>
                    <a:pt x="27618" y="18970"/>
                  </a:cubicBezTo>
                  <a:cubicBezTo>
                    <a:pt x="27815" y="19167"/>
                    <a:pt x="27914" y="19511"/>
                    <a:pt x="27914" y="19807"/>
                  </a:cubicBezTo>
                  <a:cubicBezTo>
                    <a:pt x="27914" y="20300"/>
                    <a:pt x="27764" y="20746"/>
                    <a:pt x="27618" y="21187"/>
                  </a:cubicBezTo>
                  <a:cubicBezTo>
                    <a:pt x="27322" y="22028"/>
                    <a:pt x="26975" y="22817"/>
                    <a:pt x="26632" y="23606"/>
                  </a:cubicBezTo>
                  <a:cubicBezTo>
                    <a:pt x="25842" y="25330"/>
                    <a:pt x="25002" y="27007"/>
                    <a:pt x="24264" y="28735"/>
                  </a:cubicBezTo>
                  <a:cubicBezTo>
                    <a:pt x="23475" y="30609"/>
                    <a:pt x="22339" y="32234"/>
                    <a:pt x="20812" y="33568"/>
                  </a:cubicBezTo>
                  <a:cubicBezTo>
                    <a:pt x="20220" y="34109"/>
                    <a:pt x="19628" y="34653"/>
                    <a:pt x="18985" y="35194"/>
                  </a:cubicBezTo>
                  <a:lnTo>
                    <a:pt x="18839" y="35048"/>
                  </a:lnTo>
                  <a:cubicBezTo>
                    <a:pt x="19281" y="34010"/>
                    <a:pt x="19628" y="32976"/>
                    <a:pt x="20122" y="31990"/>
                  </a:cubicBezTo>
                  <a:cubicBezTo>
                    <a:pt x="21155" y="29721"/>
                    <a:pt x="22142" y="27401"/>
                    <a:pt x="22931" y="24987"/>
                  </a:cubicBezTo>
                  <a:cubicBezTo>
                    <a:pt x="23523" y="23259"/>
                    <a:pt x="24410" y="21633"/>
                    <a:pt x="25547" y="20154"/>
                  </a:cubicBezTo>
                  <a:cubicBezTo>
                    <a:pt x="25890" y="19708"/>
                    <a:pt x="26336" y="19365"/>
                    <a:pt x="26778" y="19017"/>
                  </a:cubicBezTo>
                  <a:cubicBezTo>
                    <a:pt x="26921" y="18903"/>
                    <a:pt x="27097" y="18822"/>
                    <a:pt x="27267" y="18822"/>
                  </a:cubicBezTo>
                  <a:close/>
                  <a:moveTo>
                    <a:pt x="7544" y="22667"/>
                  </a:moveTo>
                  <a:cubicBezTo>
                    <a:pt x="7792" y="22916"/>
                    <a:pt x="7990" y="23061"/>
                    <a:pt x="8187" y="23259"/>
                  </a:cubicBezTo>
                  <a:cubicBezTo>
                    <a:pt x="9023" y="24395"/>
                    <a:pt x="9568" y="25677"/>
                    <a:pt x="9962" y="27007"/>
                  </a:cubicBezTo>
                  <a:cubicBezTo>
                    <a:pt x="10601" y="29327"/>
                    <a:pt x="11193" y="31643"/>
                    <a:pt x="11836" y="33963"/>
                  </a:cubicBezTo>
                  <a:cubicBezTo>
                    <a:pt x="12180" y="35245"/>
                    <a:pt x="12574" y="36527"/>
                    <a:pt x="12921" y="37809"/>
                  </a:cubicBezTo>
                  <a:cubicBezTo>
                    <a:pt x="11935" y="36724"/>
                    <a:pt x="11047" y="35541"/>
                    <a:pt x="10357" y="34207"/>
                  </a:cubicBezTo>
                  <a:cubicBezTo>
                    <a:pt x="9714" y="32925"/>
                    <a:pt x="9370" y="31497"/>
                    <a:pt x="9023" y="30065"/>
                  </a:cubicBezTo>
                  <a:cubicBezTo>
                    <a:pt x="8530" y="28045"/>
                    <a:pt x="7938" y="26021"/>
                    <a:pt x="7445" y="24000"/>
                  </a:cubicBezTo>
                  <a:cubicBezTo>
                    <a:pt x="7299" y="23606"/>
                    <a:pt x="7248" y="23160"/>
                    <a:pt x="7544" y="22667"/>
                  </a:cubicBezTo>
                  <a:close/>
                  <a:moveTo>
                    <a:pt x="29243" y="30313"/>
                  </a:moveTo>
                  <a:cubicBezTo>
                    <a:pt x="29737" y="31051"/>
                    <a:pt x="29689" y="31741"/>
                    <a:pt x="29492" y="32384"/>
                  </a:cubicBezTo>
                  <a:cubicBezTo>
                    <a:pt x="28750" y="35146"/>
                    <a:pt x="27519" y="37612"/>
                    <a:pt x="25645" y="39731"/>
                  </a:cubicBezTo>
                  <a:cubicBezTo>
                    <a:pt x="24410" y="41163"/>
                    <a:pt x="23081" y="42445"/>
                    <a:pt x="21798" y="43826"/>
                  </a:cubicBezTo>
                  <a:cubicBezTo>
                    <a:pt x="21009" y="44662"/>
                    <a:pt x="20169" y="45503"/>
                    <a:pt x="19380" y="46391"/>
                  </a:cubicBezTo>
                  <a:lnTo>
                    <a:pt x="19380" y="46391"/>
                  </a:lnTo>
                  <a:cubicBezTo>
                    <a:pt x="19826" y="44615"/>
                    <a:pt x="20220" y="42887"/>
                    <a:pt x="20662" y="41163"/>
                  </a:cubicBezTo>
                  <a:cubicBezTo>
                    <a:pt x="21404" y="38302"/>
                    <a:pt x="22931" y="35884"/>
                    <a:pt x="24903" y="33714"/>
                  </a:cubicBezTo>
                  <a:cubicBezTo>
                    <a:pt x="25495" y="33024"/>
                    <a:pt x="26138" y="32333"/>
                    <a:pt x="26829" y="31694"/>
                  </a:cubicBezTo>
                  <a:cubicBezTo>
                    <a:pt x="27223" y="31248"/>
                    <a:pt x="27717" y="30905"/>
                    <a:pt x="28257" y="30609"/>
                  </a:cubicBezTo>
                  <a:cubicBezTo>
                    <a:pt x="28553" y="30459"/>
                    <a:pt x="28900" y="30412"/>
                    <a:pt x="29243" y="30313"/>
                  </a:cubicBezTo>
                  <a:close/>
                  <a:moveTo>
                    <a:pt x="737" y="33549"/>
                  </a:moveTo>
                  <a:cubicBezTo>
                    <a:pt x="1237" y="33549"/>
                    <a:pt x="1573" y="33805"/>
                    <a:pt x="1874" y="34061"/>
                  </a:cubicBezTo>
                  <a:cubicBezTo>
                    <a:pt x="2908" y="34949"/>
                    <a:pt x="3894" y="35837"/>
                    <a:pt x="4833" y="36823"/>
                  </a:cubicBezTo>
                  <a:cubicBezTo>
                    <a:pt x="6806" y="39040"/>
                    <a:pt x="8483" y="41506"/>
                    <a:pt x="9962" y="44122"/>
                  </a:cubicBezTo>
                  <a:cubicBezTo>
                    <a:pt x="11095" y="46095"/>
                    <a:pt x="12132" y="48115"/>
                    <a:pt x="13217" y="50139"/>
                  </a:cubicBezTo>
                  <a:lnTo>
                    <a:pt x="14697" y="52948"/>
                  </a:lnTo>
                  <a:cubicBezTo>
                    <a:pt x="12231" y="51125"/>
                    <a:pt x="9714" y="49448"/>
                    <a:pt x="7792" y="47030"/>
                  </a:cubicBezTo>
                  <a:cubicBezTo>
                    <a:pt x="5571" y="44221"/>
                    <a:pt x="3598" y="41262"/>
                    <a:pt x="1921" y="38054"/>
                  </a:cubicBezTo>
                  <a:cubicBezTo>
                    <a:pt x="1282" y="36823"/>
                    <a:pt x="789" y="35541"/>
                    <a:pt x="493" y="34160"/>
                  </a:cubicBezTo>
                  <a:lnTo>
                    <a:pt x="493" y="33568"/>
                  </a:lnTo>
                  <a:cubicBezTo>
                    <a:pt x="579" y="33555"/>
                    <a:pt x="660" y="33549"/>
                    <a:pt x="737" y="33549"/>
                  </a:cubicBezTo>
                  <a:close/>
                  <a:moveTo>
                    <a:pt x="33879" y="36969"/>
                  </a:moveTo>
                  <a:cubicBezTo>
                    <a:pt x="34570" y="37513"/>
                    <a:pt x="34570" y="38204"/>
                    <a:pt x="34424" y="38843"/>
                  </a:cubicBezTo>
                  <a:cubicBezTo>
                    <a:pt x="33931" y="40966"/>
                    <a:pt x="33141" y="42986"/>
                    <a:pt x="32202" y="44911"/>
                  </a:cubicBezTo>
                  <a:cubicBezTo>
                    <a:pt x="30873" y="47819"/>
                    <a:pt x="28703" y="49989"/>
                    <a:pt x="26138" y="51815"/>
                  </a:cubicBezTo>
                  <a:cubicBezTo>
                    <a:pt x="24757" y="52750"/>
                    <a:pt x="23424" y="53737"/>
                    <a:pt x="22094" y="54723"/>
                  </a:cubicBezTo>
                  <a:lnTo>
                    <a:pt x="21944" y="54723"/>
                  </a:lnTo>
                  <a:cubicBezTo>
                    <a:pt x="21944" y="54676"/>
                    <a:pt x="21897" y="54577"/>
                    <a:pt x="21944" y="54526"/>
                  </a:cubicBezTo>
                  <a:cubicBezTo>
                    <a:pt x="22832" y="52013"/>
                    <a:pt x="23917" y="49645"/>
                    <a:pt x="25397" y="47476"/>
                  </a:cubicBezTo>
                  <a:cubicBezTo>
                    <a:pt x="26778" y="45503"/>
                    <a:pt x="28111" y="43530"/>
                    <a:pt x="29492" y="41605"/>
                  </a:cubicBezTo>
                  <a:cubicBezTo>
                    <a:pt x="30328" y="40323"/>
                    <a:pt x="31117" y="39040"/>
                    <a:pt x="32254" y="38007"/>
                  </a:cubicBezTo>
                  <a:cubicBezTo>
                    <a:pt x="32498" y="37758"/>
                    <a:pt x="32794" y="37513"/>
                    <a:pt x="33141" y="37265"/>
                  </a:cubicBezTo>
                  <a:cubicBezTo>
                    <a:pt x="33339" y="37119"/>
                    <a:pt x="33635" y="37068"/>
                    <a:pt x="33879" y="36969"/>
                  </a:cubicBezTo>
                  <a:close/>
                  <a:moveTo>
                    <a:pt x="1973" y="51914"/>
                  </a:moveTo>
                  <a:lnTo>
                    <a:pt x="1973" y="51914"/>
                  </a:lnTo>
                  <a:cubicBezTo>
                    <a:pt x="2170" y="51961"/>
                    <a:pt x="2466" y="51914"/>
                    <a:pt x="2663" y="52013"/>
                  </a:cubicBezTo>
                  <a:cubicBezTo>
                    <a:pt x="3156" y="52159"/>
                    <a:pt x="3650" y="52309"/>
                    <a:pt x="4091" y="52553"/>
                  </a:cubicBezTo>
                  <a:cubicBezTo>
                    <a:pt x="7496" y="54526"/>
                    <a:pt x="10653" y="56747"/>
                    <a:pt x="13217" y="59754"/>
                  </a:cubicBezTo>
                  <a:cubicBezTo>
                    <a:pt x="14941" y="61726"/>
                    <a:pt x="16472" y="63849"/>
                    <a:pt x="17853" y="66066"/>
                  </a:cubicBezTo>
                  <a:cubicBezTo>
                    <a:pt x="18492" y="67104"/>
                    <a:pt x="19084" y="68137"/>
                    <a:pt x="19676" y="69175"/>
                  </a:cubicBezTo>
                  <a:cubicBezTo>
                    <a:pt x="19826" y="69420"/>
                    <a:pt x="19924" y="69617"/>
                    <a:pt x="20023" y="69866"/>
                  </a:cubicBezTo>
                  <a:lnTo>
                    <a:pt x="19972" y="69913"/>
                  </a:lnTo>
                  <a:cubicBezTo>
                    <a:pt x="19873" y="69866"/>
                    <a:pt x="19774" y="69814"/>
                    <a:pt x="19676" y="69716"/>
                  </a:cubicBezTo>
                  <a:cubicBezTo>
                    <a:pt x="17999" y="68287"/>
                    <a:pt x="16224" y="67052"/>
                    <a:pt x="14350" y="65920"/>
                  </a:cubicBezTo>
                  <a:cubicBezTo>
                    <a:pt x="11836" y="64342"/>
                    <a:pt x="9765" y="62369"/>
                    <a:pt x="7938" y="60049"/>
                  </a:cubicBezTo>
                  <a:cubicBezTo>
                    <a:pt x="6360" y="58128"/>
                    <a:pt x="4735" y="56301"/>
                    <a:pt x="3156" y="54380"/>
                  </a:cubicBezTo>
                  <a:cubicBezTo>
                    <a:pt x="2711" y="53934"/>
                    <a:pt x="2367" y="53394"/>
                    <a:pt x="2071" y="52849"/>
                  </a:cubicBezTo>
                  <a:cubicBezTo>
                    <a:pt x="1874" y="52605"/>
                    <a:pt x="1724" y="52309"/>
                    <a:pt x="1973" y="51914"/>
                  </a:cubicBezTo>
                  <a:close/>
                  <a:moveTo>
                    <a:pt x="37825" y="44761"/>
                  </a:moveTo>
                  <a:cubicBezTo>
                    <a:pt x="38219" y="45057"/>
                    <a:pt x="38219" y="45353"/>
                    <a:pt x="38271" y="45700"/>
                  </a:cubicBezTo>
                  <a:cubicBezTo>
                    <a:pt x="38318" y="46982"/>
                    <a:pt x="38073" y="48213"/>
                    <a:pt x="37726" y="49448"/>
                  </a:cubicBezTo>
                  <a:cubicBezTo>
                    <a:pt x="36396" y="53788"/>
                    <a:pt x="34325" y="57733"/>
                    <a:pt x="31709" y="61430"/>
                  </a:cubicBezTo>
                  <a:cubicBezTo>
                    <a:pt x="29887" y="63995"/>
                    <a:pt x="28308" y="66709"/>
                    <a:pt x="27369" y="69767"/>
                  </a:cubicBezTo>
                  <a:lnTo>
                    <a:pt x="27172" y="70161"/>
                  </a:lnTo>
                  <a:cubicBezTo>
                    <a:pt x="27125" y="69913"/>
                    <a:pt x="27073" y="69767"/>
                    <a:pt x="27125" y="69617"/>
                  </a:cubicBezTo>
                  <a:cubicBezTo>
                    <a:pt x="27519" y="66954"/>
                    <a:pt x="27717" y="64243"/>
                    <a:pt x="28506" y="61628"/>
                  </a:cubicBezTo>
                  <a:cubicBezTo>
                    <a:pt x="28948" y="60101"/>
                    <a:pt x="29492" y="58523"/>
                    <a:pt x="30182" y="57090"/>
                  </a:cubicBezTo>
                  <a:cubicBezTo>
                    <a:pt x="31859" y="53638"/>
                    <a:pt x="33733" y="50336"/>
                    <a:pt x="35753" y="47180"/>
                  </a:cubicBezTo>
                  <a:cubicBezTo>
                    <a:pt x="36148" y="46537"/>
                    <a:pt x="36594" y="45996"/>
                    <a:pt x="37087" y="45452"/>
                  </a:cubicBezTo>
                  <a:cubicBezTo>
                    <a:pt x="37284" y="45207"/>
                    <a:pt x="37529" y="45010"/>
                    <a:pt x="37825" y="44761"/>
                  </a:cubicBezTo>
                  <a:close/>
                  <a:moveTo>
                    <a:pt x="21254" y="66066"/>
                  </a:moveTo>
                  <a:cubicBezTo>
                    <a:pt x="22292" y="69866"/>
                    <a:pt x="23523" y="73562"/>
                    <a:pt x="25251" y="77015"/>
                  </a:cubicBezTo>
                  <a:cubicBezTo>
                    <a:pt x="26383" y="79185"/>
                    <a:pt x="27717" y="81256"/>
                    <a:pt x="29295" y="83181"/>
                  </a:cubicBezTo>
                  <a:cubicBezTo>
                    <a:pt x="29243" y="83576"/>
                    <a:pt x="29243" y="83919"/>
                    <a:pt x="29196" y="84365"/>
                  </a:cubicBezTo>
                  <a:cubicBezTo>
                    <a:pt x="27322" y="82096"/>
                    <a:pt x="25890" y="79630"/>
                    <a:pt x="24706" y="77015"/>
                  </a:cubicBezTo>
                  <a:lnTo>
                    <a:pt x="24114" y="75634"/>
                  </a:lnTo>
                  <a:cubicBezTo>
                    <a:pt x="22832" y="72529"/>
                    <a:pt x="21798" y="69372"/>
                    <a:pt x="21254" y="66066"/>
                  </a:cubicBezTo>
                  <a:close/>
                  <a:moveTo>
                    <a:pt x="29539" y="83674"/>
                  </a:moveTo>
                  <a:cubicBezTo>
                    <a:pt x="30577" y="84463"/>
                    <a:pt x="30873" y="85154"/>
                    <a:pt x="30380" y="85746"/>
                  </a:cubicBezTo>
                  <a:cubicBezTo>
                    <a:pt x="30131" y="85055"/>
                    <a:pt x="29591" y="84511"/>
                    <a:pt x="29539" y="83674"/>
                  </a:cubicBezTo>
                  <a:close/>
                  <a:moveTo>
                    <a:pt x="17288" y="0"/>
                  </a:moveTo>
                  <a:cubicBezTo>
                    <a:pt x="17009" y="0"/>
                    <a:pt x="16825" y="162"/>
                    <a:pt x="16717" y="376"/>
                  </a:cubicBezTo>
                  <a:cubicBezTo>
                    <a:pt x="16519" y="723"/>
                    <a:pt x="16322" y="1117"/>
                    <a:pt x="16176" y="1512"/>
                  </a:cubicBezTo>
                  <a:cubicBezTo>
                    <a:pt x="15584" y="3189"/>
                    <a:pt x="15584" y="4964"/>
                    <a:pt x="15782" y="6688"/>
                  </a:cubicBezTo>
                  <a:cubicBezTo>
                    <a:pt x="16026" y="8957"/>
                    <a:pt x="16519" y="11127"/>
                    <a:pt x="16815" y="13348"/>
                  </a:cubicBezTo>
                  <a:cubicBezTo>
                    <a:pt x="17013" y="14630"/>
                    <a:pt x="17163" y="15912"/>
                    <a:pt x="17111" y="17143"/>
                  </a:cubicBezTo>
                  <a:cubicBezTo>
                    <a:pt x="17111" y="18919"/>
                    <a:pt x="16867" y="20694"/>
                    <a:pt x="16768" y="22470"/>
                  </a:cubicBezTo>
                  <a:cubicBezTo>
                    <a:pt x="16669" y="24442"/>
                    <a:pt x="16571" y="26466"/>
                    <a:pt x="16421" y="28439"/>
                  </a:cubicBezTo>
                  <a:cubicBezTo>
                    <a:pt x="16421" y="29129"/>
                    <a:pt x="16322" y="29769"/>
                    <a:pt x="16224" y="30558"/>
                  </a:cubicBezTo>
                  <a:cubicBezTo>
                    <a:pt x="16125" y="30262"/>
                    <a:pt x="16078" y="30065"/>
                    <a:pt x="15979" y="29867"/>
                  </a:cubicBezTo>
                  <a:cubicBezTo>
                    <a:pt x="15387" y="27993"/>
                    <a:pt x="14744" y="26119"/>
                    <a:pt x="14152" y="24245"/>
                  </a:cubicBezTo>
                  <a:cubicBezTo>
                    <a:pt x="13908" y="23310"/>
                    <a:pt x="13560" y="22371"/>
                    <a:pt x="13414" y="21436"/>
                  </a:cubicBezTo>
                  <a:cubicBezTo>
                    <a:pt x="13166" y="19511"/>
                    <a:pt x="13020" y="17589"/>
                    <a:pt x="12823" y="15617"/>
                  </a:cubicBezTo>
                  <a:cubicBezTo>
                    <a:pt x="12673" y="14086"/>
                    <a:pt x="12377" y="12559"/>
                    <a:pt x="11686" y="11127"/>
                  </a:cubicBezTo>
                  <a:cubicBezTo>
                    <a:pt x="11146" y="9994"/>
                    <a:pt x="10653" y="8909"/>
                    <a:pt x="10108" y="7824"/>
                  </a:cubicBezTo>
                  <a:cubicBezTo>
                    <a:pt x="9911" y="7430"/>
                    <a:pt x="9666" y="7134"/>
                    <a:pt x="9469" y="6787"/>
                  </a:cubicBezTo>
                  <a:cubicBezTo>
                    <a:pt x="9342" y="6596"/>
                    <a:pt x="9173" y="6487"/>
                    <a:pt x="8950" y="6487"/>
                  </a:cubicBezTo>
                  <a:cubicBezTo>
                    <a:pt x="8827" y="6487"/>
                    <a:pt x="8688" y="6520"/>
                    <a:pt x="8530" y="6590"/>
                  </a:cubicBezTo>
                  <a:cubicBezTo>
                    <a:pt x="8431" y="6739"/>
                    <a:pt x="8285" y="6984"/>
                    <a:pt x="8234" y="7280"/>
                  </a:cubicBezTo>
                  <a:cubicBezTo>
                    <a:pt x="8088" y="7923"/>
                    <a:pt x="7990" y="8613"/>
                    <a:pt x="7938" y="9253"/>
                  </a:cubicBezTo>
                  <a:cubicBezTo>
                    <a:pt x="7840" y="11474"/>
                    <a:pt x="7990" y="13742"/>
                    <a:pt x="8384" y="15912"/>
                  </a:cubicBezTo>
                  <a:cubicBezTo>
                    <a:pt x="8779" y="18228"/>
                    <a:pt x="9568" y="20398"/>
                    <a:pt x="10996" y="22225"/>
                  </a:cubicBezTo>
                  <a:cubicBezTo>
                    <a:pt x="11785" y="23211"/>
                    <a:pt x="12527" y="24146"/>
                    <a:pt x="13265" y="25133"/>
                  </a:cubicBezTo>
                  <a:cubicBezTo>
                    <a:pt x="15190" y="27599"/>
                    <a:pt x="16176" y="30412"/>
                    <a:pt x="16176" y="33568"/>
                  </a:cubicBezTo>
                  <a:cubicBezTo>
                    <a:pt x="16125" y="34503"/>
                    <a:pt x="16026" y="35442"/>
                    <a:pt x="16026" y="36377"/>
                  </a:cubicBezTo>
                  <a:lnTo>
                    <a:pt x="16026" y="41755"/>
                  </a:lnTo>
                  <a:cubicBezTo>
                    <a:pt x="16026" y="41952"/>
                    <a:pt x="15979" y="42149"/>
                    <a:pt x="15979" y="42492"/>
                  </a:cubicBezTo>
                  <a:cubicBezTo>
                    <a:pt x="15584" y="41853"/>
                    <a:pt x="15289" y="41360"/>
                    <a:pt x="14993" y="40914"/>
                  </a:cubicBezTo>
                  <a:cubicBezTo>
                    <a:pt x="14302" y="39881"/>
                    <a:pt x="13809" y="38744"/>
                    <a:pt x="13363" y="37612"/>
                  </a:cubicBezTo>
                  <a:cubicBezTo>
                    <a:pt x="12475" y="35292"/>
                    <a:pt x="11982" y="32878"/>
                    <a:pt x="11390" y="30510"/>
                  </a:cubicBezTo>
                  <a:cubicBezTo>
                    <a:pt x="10897" y="28538"/>
                    <a:pt x="10357" y="26612"/>
                    <a:pt x="9516" y="24837"/>
                  </a:cubicBezTo>
                  <a:cubicBezTo>
                    <a:pt x="9173" y="24099"/>
                    <a:pt x="8727" y="23456"/>
                    <a:pt x="8285" y="22817"/>
                  </a:cubicBezTo>
                  <a:cubicBezTo>
                    <a:pt x="8137" y="22555"/>
                    <a:pt x="7903" y="22352"/>
                    <a:pt x="7608" y="22352"/>
                  </a:cubicBezTo>
                  <a:cubicBezTo>
                    <a:pt x="7511" y="22352"/>
                    <a:pt x="7408" y="22374"/>
                    <a:pt x="7299" y="22422"/>
                  </a:cubicBezTo>
                  <a:cubicBezTo>
                    <a:pt x="6952" y="22766"/>
                    <a:pt x="6905" y="23160"/>
                    <a:pt x="6952" y="23606"/>
                  </a:cubicBezTo>
                  <a:cubicBezTo>
                    <a:pt x="7003" y="23949"/>
                    <a:pt x="7102" y="24245"/>
                    <a:pt x="7149" y="24592"/>
                  </a:cubicBezTo>
                  <a:cubicBezTo>
                    <a:pt x="7642" y="26415"/>
                    <a:pt x="8234" y="28242"/>
                    <a:pt x="8629" y="30065"/>
                  </a:cubicBezTo>
                  <a:cubicBezTo>
                    <a:pt x="9220" y="33024"/>
                    <a:pt x="10503" y="35588"/>
                    <a:pt x="12377" y="37908"/>
                  </a:cubicBezTo>
                  <a:cubicBezTo>
                    <a:pt x="13316" y="39092"/>
                    <a:pt x="14152" y="40374"/>
                    <a:pt x="14993" y="41605"/>
                  </a:cubicBezTo>
                  <a:cubicBezTo>
                    <a:pt x="15486" y="42347"/>
                    <a:pt x="15880" y="43183"/>
                    <a:pt x="16026" y="44071"/>
                  </a:cubicBezTo>
                  <a:cubicBezTo>
                    <a:pt x="16078" y="44714"/>
                    <a:pt x="16125" y="45404"/>
                    <a:pt x="16176" y="46095"/>
                  </a:cubicBezTo>
                  <a:cubicBezTo>
                    <a:pt x="16224" y="47870"/>
                    <a:pt x="16571" y="49594"/>
                    <a:pt x="16965" y="51322"/>
                  </a:cubicBezTo>
                  <a:cubicBezTo>
                    <a:pt x="17407" y="53046"/>
                    <a:pt x="17900" y="54774"/>
                    <a:pt x="18394" y="56499"/>
                  </a:cubicBezTo>
                  <a:cubicBezTo>
                    <a:pt x="18445" y="56649"/>
                    <a:pt x="18394" y="56747"/>
                    <a:pt x="18445" y="56992"/>
                  </a:cubicBezTo>
                  <a:cubicBezTo>
                    <a:pt x="17802" y="56155"/>
                    <a:pt x="17261" y="55414"/>
                    <a:pt x="16669" y="54723"/>
                  </a:cubicBezTo>
                  <a:cubicBezTo>
                    <a:pt x="15289" y="53295"/>
                    <a:pt x="14350" y="51618"/>
                    <a:pt x="13513" y="49843"/>
                  </a:cubicBezTo>
                  <a:cubicBezTo>
                    <a:pt x="11785" y="46142"/>
                    <a:pt x="9714" y="42690"/>
                    <a:pt x="7346" y="39387"/>
                  </a:cubicBezTo>
                  <a:cubicBezTo>
                    <a:pt x="5966" y="37462"/>
                    <a:pt x="4486" y="35639"/>
                    <a:pt x="2612" y="34109"/>
                  </a:cubicBezTo>
                  <a:cubicBezTo>
                    <a:pt x="2269" y="33813"/>
                    <a:pt x="1823" y="33568"/>
                    <a:pt x="1428" y="33319"/>
                  </a:cubicBezTo>
                  <a:cubicBezTo>
                    <a:pt x="1236" y="33209"/>
                    <a:pt x="1028" y="33146"/>
                    <a:pt x="813" y="33146"/>
                  </a:cubicBezTo>
                  <a:cubicBezTo>
                    <a:pt x="644" y="33146"/>
                    <a:pt x="470" y="33185"/>
                    <a:pt x="296" y="33272"/>
                  </a:cubicBezTo>
                  <a:cubicBezTo>
                    <a:pt x="0" y="33714"/>
                    <a:pt x="146" y="34160"/>
                    <a:pt x="245" y="34653"/>
                  </a:cubicBezTo>
                  <a:cubicBezTo>
                    <a:pt x="592" y="36133"/>
                    <a:pt x="1132" y="37612"/>
                    <a:pt x="1921" y="38993"/>
                  </a:cubicBezTo>
                  <a:cubicBezTo>
                    <a:pt x="2959" y="40670"/>
                    <a:pt x="3993" y="42347"/>
                    <a:pt x="5078" y="43972"/>
                  </a:cubicBezTo>
                  <a:cubicBezTo>
                    <a:pt x="6952" y="46931"/>
                    <a:pt x="9272" y="49496"/>
                    <a:pt x="12081" y="51567"/>
                  </a:cubicBezTo>
                  <a:cubicBezTo>
                    <a:pt x="13809" y="52849"/>
                    <a:pt x="15486" y="54183"/>
                    <a:pt x="16914" y="55761"/>
                  </a:cubicBezTo>
                  <a:cubicBezTo>
                    <a:pt x="18050" y="57043"/>
                    <a:pt x="18938" y="58424"/>
                    <a:pt x="19333" y="60049"/>
                  </a:cubicBezTo>
                  <a:cubicBezTo>
                    <a:pt x="19530" y="60890"/>
                    <a:pt x="19727" y="61679"/>
                    <a:pt x="19924" y="62515"/>
                  </a:cubicBezTo>
                  <a:cubicBezTo>
                    <a:pt x="20812" y="65869"/>
                    <a:pt x="21404" y="69321"/>
                    <a:pt x="22635" y="72627"/>
                  </a:cubicBezTo>
                  <a:cubicBezTo>
                    <a:pt x="22635" y="72726"/>
                    <a:pt x="22635" y="72825"/>
                    <a:pt x="22588" y="72872"/>
                  </a:cubicBezTo>
                  <a:cubicBezTo>
                    <a:pt x="21798" y="71886"/>
                    <a:pt x="21108" y="70852"/>
                    <a:pt x="20465" y="69814"/>
                  </a:cubicBezTo>
                  <a:cubicBezTo>
                    <a:pt x="19234" y="67842"/>
                    <a:pt x="18098" y="65869"/>
                    <a:pt x="16867" y="63896"/>
                  </a:cubicBezTo>
                  <a:cubicBezTo>
                    <a:pt x="13955" y="59312"/>
                    <a:pt x="10159" y="55710"/>
                    <a:pt x="5524" y="52900"/>
                  </a:cubicBezTo>
                  <a:cubicBezTo>
                    <a:pt x="4585" y="52356"/>
                    <a:pt x="3650" y="51815"/>
                    <a:pt x="2565" y="51567"/>
                  </a:cubicBezTo>
                  <a:cubicBezTo>
                    <a:pt x="2437" y="51531"/>
                    <a:pt x="2304" y="51508"/>
                    <a:pt x="2174" y="51508"/>
                  </a:cubicBezTo>
                  <a:cubicBezTo>
                    <a:pt x="1949" y="51508"/>
                    <a:pt x="1733" y="51577"/>
                    <a:pt x="1578" y="51764"/>
                  </a:cubicBezTo>
                  <a:cubicBezTo>
                    <a:pt x="1330" y="52060"/>
                    <a:pt x="1428" y="52407"/>
                    <a:pt x="1578" y="52703"/>
                  </a:cubicBezTo>
                  <a:cubicBezTo>
                    <a:pt x="1973" y="53394"/>
                    <a:pt x="2367" y="54084"/>
                    <a:pt x="2860" y="54625"/>
                  </a:cubicBezTo>
                  <a:cubicBezTo>
                    <a:pt x="4782" y="56944"/>
                    <a:pt x="6755" y="59213"/>
                    <a:pt x="8680" y="61529"/>
                  </a:cubicBezTo>
                  <a:cubicBezTo>
                    <a:pt x="9962" y="63060"/>
                    <a:pt x="11442" y="64389"/>
                    <a:pt x="13119" y="65526"/>
                  </a:cubicBezTo>
                  <a:cubicBezTo>
                    <a:pt x="14401" y="66362"/>
                    <a:pt x="15683" y="67250"/>
                    <a:pt x="16965" y="68137"/>
                  </a:cubicBezTo>
                  <a:cubicBezTo>
                    <a:pt x="20319" y="70406"/>
                    <a:pt x="22785" y="73318"/>
                    <a:pt x="24363" y="77015"/>
                  </a:cubicBezTo>
                  <a:cubicBezTo>
                    <a:pt x="24410" y="77066"/>
                    <a:pt x="24462" y="77165"/>
                    <a:pt x="24462" y="77263"/>
                  </a:cubicBezTo>
                  <a:cubicBezTo>
                    <a:pt x="25645" y="80025"/>
                    <a:pt x="27271" y="82589"/>
                    <a:pt x="29196" y="84957"/>
                  </a:cubicBezTo>
                  <a:cubicBezTo>
                    <a:pt x="29539" y="85450"/>
                    <a:pt x="29985" y="85892"/>
                    <a:pt x="30577" y="86089"/>
                  </a:cubicBezTo>
                  <a:cubicBezTo>
                    <a:pt x="30971" y="85892"/>
                    <a:pt x="31019" y="85647"/>
                    <a:pt x="30971" y="85300"/>
                  </a:cubicBezTo>
                  <a:cubicBezTo>
                    <a:pt x="30873" y="84562"/>
                    <a:pt x="30676" y="83872"/>
                    <a:pt x="30032" y="83378"/>
                  </a:cubicBezTo>
                  <a:cubicBezTo>
                    <a:pt x="29887" y="83229"/>
                    <a:pt x="29737" y="83083"/>
                    <a:pt x="29591" y="82885"/>
                  </a:cubicBezTo>
                  <a:cubicBezTo>
                    <a:pt x="28849" y="81899"/>
                    <a:pt x="28111" y="80814"/>
                    <a:pt x="27322" y="79828"/>
                  </a:cubicBezTo>
                  <a:cubicBezTo>
                    <a:pt x="26679" y="78940"/>
                    <a:pt x="26434" y="78001"/>
                    <a:pt x="26434" y="77015"/>
                  </a:cubicBezTo>
                  <a:cubicBezTo>
                    <a:pt x="26383" y="76719"/>
                    <a:pt x="26383" y="76474"/>
                    <a:pt x="26434" y="76178"/>
                  </a:cubicBezTo>
                  <a:cubicBezTo>
                    <a:pt x="26482" y="75093"/>
                    <a:pt x="26679" y="74008"/>
                    <a:pt x="26876" y="72923"/>
                  </a:cubicBezTo>
                  <a:cubicBezTo>
                    <a:pt x="27665" y="69222"/>
                    <a:pt x="29145" y="65822"/>
                    <a:pt x="31315" y="62713"/>
                  </a:cubicBezTo>
                  <a:cubicBezTo>
                    <a:pt x="32451" y="61087"/>
                    <a:pt x="33536" y="59458"/>
                    <a:pt x="34522" y="57781"/>
                  </a:cubicBezTo>
                  <a:cubicBezTo>
                    <a:pt x="36396" y="54479"/>
                    <a:pt x="37923" y="51026"/>
                    <a:pt x="38566" y="47227"/>
                  </a:cubicBezTo>
                  <a:cubicBezTo>
                    <a:pt x="38665" y="46537"/>
                    <a:pt x="38614" y="45747"/>
                    <a:pt x="38468" y="45010"/>
                  </a:cubicBezTo>
                  <a:cubicBezTo>
                    <a:pt x="38408" y="44619"/>
                    <a:pt x="38202" y="44429"/>
                    <a:pt x="37927" y="44429"/>
                  </a:cubicBezTo>
                  <a:cubicBezTo>
                    <a:pt x="37750" y="44429"/>
                    <a:pt x="37545" y="44508"/>
                    <a:pt x="37331" y="44662"/>
                  </a:cubicBezTo>
                  <a:cubicBezTo>
                    <a:pt x="37087" y="44812"/>
                    <a:pt x="36838" y="45057"/>
                    <a:pt x="36641" y="45353"/>
                  </a:cubicBezTo>
                  <a:cubicBezTo>
                    <a:pt x="36101" y="45996"/>
                    <a:pt x="35556" y="46686"/>
                    <a:pt x="35114" y="47424"/>
                  </a:cubicBezTo>
                  <a:cubicBezTo>
                    <a:pt x="33682" y="49843"/>
                    <a:pt x="32352" y="52257"/>
                    <a:pt x="30920" y="54676"/>
                  </a:cubicBezTo>
                  <a:cubicBezTo>
                    <a:pt x="28257" y="59260"/>
                    <a:pt x="27223" y="64291"/>
                    <a:pt x="26829" y="69518"/>
                  </a:cubicBezTo>
                  <a:cubicBezTo>
                    <a:pt x="26778" y="70406"/>
                    <a:pt x="26730" y="71246"/>
                    <a:pt x="26632" y="72083"/>
                  </a:cubicBezTo>
                  <a:cubicBezTo>
                    <a:pt x="26383" y="73712"/>
                    <a:pt x="26040" y="75338"/>
                    <a:pt x="26087" y="77015"/>
                  </a:cubicBezTo>
                  <a:lnTo>
                    <a:pt x="26087" y="77263"/>
                  </a:lnTo>
                  <a:cubicBezTo>
                    <a:pt x="26087" y="77310"/>
                    <a:pt x="26040" y="77362"/>
                    <a:pt x="25988" y="77460"/>
                  </a:cubicBezTo>
                  <a:cubicBezTo>
                    <a:pt x="25941" y="77310"/>
                    <a:pt x="25842" y="77212"/>
                    <a:pt x="25791" y="77113"/>
                  </a:cubicBezTo>
                  <a:cubicBezTo>
                    <a:pt x="25791" y="77066"/>
                    <a:pt x="25744" y="77015"/>
                    <a:pt x="25744" y="77015"/>
                  </a:cubicBezTo>
                  <a:cubicBezTo>
                    <a:pt x="24659" y="74896"/>
                    <a:pt x="23720" y="72773"/>
                    <a:pt x="23081" y="70505"/>
                  </a:cubicBezTo>
                  <a:cubicBezTo>
                    <a:pt x="21996" y="66757"/>
                    <a:pt x="20958" y="62961"/>
                    <a:pt x="19873" y="59162"/>
                  </a:cubicBezTo>
                  <a:cubicBezTo>
                    <a:pt x="19774" y="58720"/>
                    <a:pt x="19873" y="58373"/>
                    <a:pt x="20070" y="58029"/>
                  </a:cubicBezTo>
                  <a:cubicBezTo>
                    <a:pt x="21108" y="56254"/>
                    <a:pt x="22390" y="54774"/>
                    <a:pt x="24067" y="53638"/>
                  </a:cubicBezTo>
                  <a:cubicBezTo>
                    <a:pt x="24805" y="53145"/>
                    <a:pt x="25495" y="52703"/>
                    <a:pt x="26186" y="52210"/>
                  </a:cubicBezTo>
                  <a:cubicBezTo>
                    <a:pt x="27764" y="51125"/>
                    <a:pt x="29295" y="49989"/>
                    <a:pt x="30526" y="48462"/>
                  </a:cubicBezTo>
                  <a:cubicBezTo>
                    <a:pt x="32648" y="45700"/>
                    <a:pt x="33832" y="42591"/>
                    <a:pt x="34720" y="39289"/>
                  </a:cubicBezTo>
                  <a:cubicBezTo>
                    <a:pt x="34917" y="38697"/>
                    <a:pt x="34964" y="38054"/>
                    <a:pt x="34720" y="37462"/>
                  </a:cubicBezTo>
                  <a:cubicBezTo>
                    <a:pt x="34518" y="36924"/>
                    <a:pt x="34200" y="36615"/>
                    <a:pt x="33784" y="36615"/>
                  </a:cubicBezTo>
                  <a:cubicBezTo>
                    <a:pt x="33590" y="36615"/>
                    <a:pt x="33376" y="36681"/>
                    <a:pt x="33141" y="36823"/>
                  </a:cubicBezTo>
                  <a:cubicBezTo>
                    <a:pt x="32648" y="37068"/>
                    <a:pt x="32202" y="37462"/>
                    <a:pt x="31808" y="37857"/>
                  </a:cubicBezTo>
                  <a:cubicBezTo>
                    <a:pt x="31070" y="38697"/>
                    <a:pt x="30328" y="39585"/>
                    <a:pt x="29689" y="40520"/>
                  </a:cubicBezTo>
                  <a:cubicBezTo>
                    <a:pt x="28257" y="42544"/>
                    <a:pt x="26876" y="44662"/>
                    <a:pt x="25448" y="46686"/>
                  </a:cubicBezTo>
                  <a:cubicBezTo>
                    <a:pt x="24114" y="48560"/>
                    <a:pt x="23029" y="50482"/>
                    <a:pt x="22240" y="52605"/>
                  </a:cubicBezTo>
                  <a:cubicBezTo>
                    <a:pt x="21747" y="53985"/>
                    <a:pt x="21254" y="55315"/>
                    <a:pt x="20516" y="56597"/>
                  </a:cubicBezTo>
                  <a:cubicBezTo>
                    <a:pt x="20268" y="57043"/>
                    <a:pt x="19972" y="57536"/>
                    <a:pt x="19676" y="58029"/>
                  </a:cubicBezTo>
                  <a:cubicBezTo>
                    <a:pt x="19628" y="57931"/>
                    <a:pt x="19530" y="57879"/>
                    <a:pt x="19530" y="57781"/>
                  </a:cubicBezTo>
                  <a:cubicBezTo>
                    <a:pt x="18938" y="55808"/>
                    <a:pt x="18346" y="53788"/>
                    <a:pt x="17802" y="51815"/>
                  </a:cubicBezTo>
                  <a:cubicBezTo>
                    <a:pt x="17703" y="51468"/>
                    <a:pt x="17703" y="51026"/>
                    <a:pt x="17802" y="50679"/>
                  </a:cubicBezTo>
                  <a:cubicBezTo>
                    <a:pt x="18149" y="49496"/>
                    <a:pt x="18543" y="48363"/>
                    <a:pt x="19281" y="47377"/>
                  </a:cubicBezTo>
                  <a:cubicBezTo>
                    <a:pt x="20023" y="46391"/>
                    <a:pt x="20812" y="45452"/>
                    <a:pt x="21649" y="44516"/>
                  </a:cubicBezTo>
                  <a:cubicBezTo>
                    <a:pt x="22832" y="43234"/>
                    <a:pt x="24114" y="42051"/>
                    <a:pt x="25298" y="40816"/>
                  </a:cubicBezTo>
                  <a:cubicBezTo>
                    <a:pt x="27271" y="38697"/>
                    <a:pt x="28703" y="36231"/>
                    <a:pt x="29591" y="33469"/>
                  </a:cubicBezTo>
                  <a:cubicBezTo>
                    <a:pt x="29887" y="32680"/>
                    <a:pt x="30084" y="31891"/>
                    <a:pt x="29985" y="31051"/>
                  </a:cubicBezTo>
                  <a:cubicBezTo>
                    <a:pt x="29945" y="30360"/>
                    <a:pt x="29609" y="29967"/>
                    <a:pt x="29042" y="29967"/>
                  </a:cubicBezTo>
                  <a:cubicBezTo>
                    <a:pt x="28881" y="29967"/>
                    <a:pt x="28702" y="29999"/>
                    <a:pt x="28506" y="30065"/>
                  </a:cubicBezTo>
                  <a:cubicBezTo>
                    <a:pt x="28012" y="30262"/>
                    <a:pt x="27468" y="30558"/>
                    <a:pt x="27026" y="30952"/>
                  </a:cubicBezTo>
                  <a:cubicBezTo>
                    <a:pt x="26336" y="31544"/>
                    <a:pt x="25693" y="32187"/>
                    <a:pt x="25101" y="32878"/>
                  </a:cubicBezTo>
                  <a:cubicBezTo>
                    <a:pt x="23574" y="34602"/>
                    <a:pt x="21996" y="36377"/>
                    <a:pt x="21155" y="38598"/>
                  </a:cubicBezTo>
                  <a:cubicBezTo>
                    <a:pt x="20713" y="39881"/>
                    <a:pt x="20220" y="41163"/>
                    <a:pt x="19924" y="42492"/>
                  </a:cubicBezTo>
                  <a:cubicBezTo>
                    <a:pt x="19380" y="45156"/>
                    <a:pt x="18591" y="47720"/>
                    <a:pt x="17506" y="50237"/>
                  </a:cubicBezTo>
                  <a:cubicBezTo>
                    <a:pt x="17407" y="50186"/>
                    <a:pt x="17360" y="50087"/>
                    <a:pt x="17309" y="50040"/>
                  </a:cubicBezTo>
                  <a:cubicBezTo>
                    <a:pt x="17064" y="48462"/>
                    <a:pt x="16768" y="46931"/>
                    <a:pt x="16571" y="45353"/>
                  </a:cubicBezTo>
                  <a:cubicBezTo>
                    <a:pt x="16421" y="44169"/>
                    <a:pt x="16373" y="42986"/>
                    <a:pt x="16322" y="41802"/>
                  </a:cubicBezTo>
                  <a:cubicBezTo>
                    <a:pt x="16322" y="41064"/>
                    <a:pt x="16322" y="40323"/>
                    <a:pt x="16373" y="39585"/>
                  </a:cubicBezTo>
                  <a:cubicBezTo>
                    <a:pt x="16519" y="38401"/>
                    <a:pt x="17163" y="37513"/>
                    <a:pt x="17999" y="36724"/>
                  </a:cubicBezTo>
                  <a:cubicBezTo>
                    <a:pt x="18887" y="35837"/>
                    <a:pt x="19774" y="34996"/>
                    <a:pt x="20713" y="34207"/>
                  </a:cubicBezTo>
                  <a:cubicBezTo>
                    <a:pt x="22489" y="32728"/>
                    <a:pt x="23771" y="30905"/>
                    <a:pt x="24659" y="28735"/>
                  </a:cubicBezTo>
                  <a:cubicBezTo>
                    <a:pt x="25349" y="27157"/>
                    <a:pt x="26138" y="25626"/>
                    <a:pt x="26829" y="24099"/>
                  </a:cubicBezTo>
                  <a:cubicBezTo>
                    <a:pt x="27223" y="23259"/>
                    <a:pt x="27618" y="22422"/>
                    <a:pt x="27914" y="21582"/>
                  </a:cubicBezTo>
                  <a:cubicBezTo>
                    <a:pt x="28111" y="20943"/>
                    <a:pt x="28210" y="20201"/>
                    <a:pt x="28257" y="19562"/>
                  </a:cubicBezTo>
                  <a:cubicBezTo>
                    <a:pt x="28257" y="18871"/>
                    <a:pt x="27869" y="18478"/>
                    <a:pt x="27301" y="18478"/>
                  </a:cubicBezTo>
                  <a:cubicBezTo>
                    <a:pt x="27140" y="18478"/>
                    <a:pt x="26963" y="18510"/>
                    <a:pt x="26778" y="18576"/>
                  </a:cubicBezTo>
                  <a:cubicBezTo>
                    <a:pt x="26138" y="18871"/>
                    <a:pt x="25645" y="19313"/>
                    <a:pt x="25251" y="19858"/>
                  </a:cubicBezTo>
                  <a:cubicBezTo>
                    <a:pt x="24166" y="21337"/>
                    <a:pt x="23278" y="22864"/>
                    <a:pt x="22635" y="24592"/>
                  </a:cubicBezTo>
                  <a:cubicBezTo>
                    <a:pt x="21798" y="26762"/>
                    <a:pt x="20911" y="28980"/>
                    <a:pt x="20070" y="31150"/>
                  </a:cubicBezTo>
                  <a:cubicBezTo>
                    <a:pt x="19628" y="32187"/>
                    <a:pt x="19183" y="33173"/>
                    <a:pt x="18788" y="34207"/>
                  </a:cubicBezTo>
                  <a:cubicBezTo>
                    <a:pt x="18295" y="35687"/>
                    <a:pt x="17360" y="36870"/>
                    <a:pt x="16373" y="38204"/>
                  </a:cubicBezTo>
                  <a:lnTo>
                    <a:pt x="16373" y="37758"/>
                  </a:lnTo>
                  <a:cubicBezTo>
                    <a:pt x="16421" y="35983"/>
                    <a:pt x="16519" y="34258"/>
                    <a:pt x="16571" y="32483"/>
                  </a:cubicBezTo>
                  <a:lnTo>
                    <a:pt x="16717" y="28486"/>
                  </a:lnTo>
                  <a:cubicBezTo>
                    <a:pt x="16768" y="27697"/>
                    <a:pt x="16867" y="26908"/>
                    <a:pt x="17013" y="26119"/>
                  </a:cubicBezTo>
                  <a:cubicBezTo>
                    <a:pt x="17458" y="23606"/>
                    <a:pt x="18445" y="21385"/>
                    <a:pt x="20319" y="19661"/>
                  </a:cubicBezTo>
                  <a:cubicBezTo>
                    <a:pt x="21009" y="19017"/>
                    <a:pt x="21649" y="18280"/>
                    <a:pt x="22292" y="17637"/>
                  </a:cubicBezTo>
                  <a:cubicBezTo>
                    <a:pt x="23029" y="16899"/>
                    <a:pt x="23523" y="16058"/>
                    <a:pt x="23917" y="15123"/>
                  </a:cubicBezTo>
                  <a:cubicBezTo>
                    <a:pt x="24462" y="13790"/>
                    <a:pt x="25101" y="12460"/>
                    <a:pt x="25645" y="11127"/>
                  </a:cubicBezTo>
                  <a:cubicBezTo>
                    <a:pt x="25988" y="10239"/>
                    <a:pt x="26336" y="9351"/>
                    <a:pt x="26580" y="8416"/>
                  </a:cubicBezTo>
                  <a:cubicBezTo>
                    <a:pt x="26730" y="7872"/>
                    <a:pt x="26778" y="7233"/>
                    <a:pt x="26730" y="6641"/>
                  </a:cubicBezTo>
                  <a:cubicBezTo>
                    <a:pt x="26639" y="6127"/>
                    <a:pt x="26382" y="5854"/>
                    <a:pt x="26050" y="5854"/>
                  </a:cubicBezTo>
                  <a:cubicBezTo>
                    <a:pt x="25839" y="5854"/>
                    <a:pt x="25598" y="5965"/>
                    <a:pt x="25349" y="6195"/>
                  </a:cubicBezTo>
                  <a:cubicBezTo>
                    <a:pt x="24955" y="6542"/>
                    <a:pt x="24560" y="6984"/>
                    <a:pt x="24312" y="7529"/>
                  </a:cubicBezTo>
                  <a:cubicBezTo>
                    <a:pt x="23771" y="8562"/>
                    <a:pt x="23325" y="9698"/>
                    <a:pt x="22883" y="10831"/>
                  </a:cubicBezTo>
                  <a:cubicBezTo>
                    <a:pt x="21996" y="13198"/>
                    <a:pt x="21108" y="15617"/>
                    <a:pt x="20220" y="18031"/>
                  </a:cubicBezTo>
                  <a:cubicBezTo>
                    <a:pt x="20070" y="18477"/>
                    <a:pt x="19826" y="18871"/>
                    <a:pt x="19628" y="19266"/>
                  </a:cubicBezTo>
                  <a:cubicBezTo>
                    <a:pt x="18788" y="20844"/>
                    <a:pt x="17703" y="22272"/>
                    <a:pt x="17210" y="24000"/>
                  </a:cubicBezTo>
                  <a:cubicBezTo>
                    <a:pt x="17163" y="24048"/>
                    <a:pt x="17111" y="24099"/>
                    <a:pt x="17013" y="24245"/>
                  </a:cubicBezTo>
                  <a:lnTo>
                    <a:pt x="17013" y="23409"/>
                  </a:lnTo>
                  <a:cubicBezTo>
                    <a:pt x="17163" y="21483"/>
                    <a:pt x="17261" y="19609"/>
                    <a:pt x="17407" y="17688"/>
                  </a:cubicBezTo>
                  <a:cubicBezTo>
                    <a:pt x="17506" y="16603"/>
                    <a:pt x="17656" y="15467"/>
                    <a:pt x="17802" y="14382"/>
                  </a:cubicBezTo>
                  <a:cubicBezTo>
                    <a:pt x="18098" y="12606"/>
                    <a:pt x="18642" y="10831"/>
                    <a:pt x="18788" y="9008"/>
                  </a:cubicBezTo>
                  <a:cubicBezTo>
                    <a:pt x="18887" y="7674"/>
                    <a:pt x="18887" y="6345"/>
                    <a:pt x="18642" y="5011"/>
                  </a:cubicBezTo>
                  <a:cubicBezTo>
                    <a:pt x="18394" y="3729"/>
                    <a:pt x="18196" y="2400"/>
                    <a:pt x="17999" y="1117"/>
                  </a:cubicBezTo>
                  <a:cubicBezTo>
                    <a:pt x="17900" y="723"/>
                    <a:pt x="17754" y="376"/>
                    <a:pt x="17656" y="80"/>
                  </a:cubicBezTo>
                  <a:cubicBezTo>
                    <a:pt x="17518" y="25"/>
                    <a:pt x="17396" y="0"/>
                    <a:pt x="17288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5" name="Google Shape;12;p2"/>
            <p:cNvSpPr/>
            <p:nvPr/>
          </p:nvSpPr>
          <p:spPr>
            <a:xfrm rot="9421800">
              <a:off x="986760" y="478080"/>
              <a:ext cx="324360" cy="327600"/>
            </a:xfrm>
            <a:custGeom>
              <a:avLst/>
              <a:gdLst>
                <a:gd name="textAreaLeft" fmla="*/ 0 w 324360"/>
                <a:gd name="textAreaRight" fmla="*/ 324720 w 324360"/>
                <a:gd name="textAreaTop" fmla="*/ 0 h 327600"/>
                <a:gd name="textAreaBottom" fmla="*/ 327960 h 327600"/>
              </a:gdLst>
              <a:ahLst/>
              <a:cxnLst/>
              <a:rect l="textAreaLeft" t="textAreaTop" r="textAreaRight" b="textAreaBottom"/>
              <a:pathLst>
                <a:path w="13956" h="14106">
                  <a:moveTo>
                    <a:pt x="0" y="0"/>
                  </a:moveTo>
                  <a:lnTo>
                    <a:pt x="0" y="0"/>
                  </a:lnTo>
                  <a:cubicBezTo>
                    <a:pt x="4735" y="4589"/>
                    <a:pt x="9615" y="9075"/>
                    <a:pt x="13955" y="14105"/>
                  </a:cubicBezTo>
                  <a:cubicBezTo>
                    <a:pt x="13364" y="12428"/>
                    <a:pt x="2514" y="1480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6" name="Google Shape;13;p2"/>
            <p:cNvSpPr/>
            <p:nvPr/>
          </p:nvSpPr>
          <p:spPr>
            <a:xfrm rot="9421800">
              <a:off x="725400" y="617040"/>
              <a:ext cx="176400" cy="428760"/>
            </a:xfrm>
            <a:custGeom>
              <a:avLst/>
              <a:gdLst>
                <a:gd name="textAreaLeft" fmla="*/ 0 w 176400"/>
                <a:gd name="textAreaRight" fmla="*/ 176760 w 176400"/>
                <a:gd name="textAreaTop" fmla="*/ 0 h 428760"/>
                <a:gd name="textAreaBottom" fmla="*/ 429120 h 428760"/>
              </a:gdLst>
              <a:ahLst/>
              <a:cxnLst/>
              <a:rect l="textAreaLeft" t="textAreaTop" r="textAreaRight" b="textAreaBottom"/>
              <a:pathLst>
                <a:path w="7596" h="18445">
                  <a:moveTo>
                    <a:pt x="7596" y="0"/>
                  </a:moveTo>
                  <a:cubicBezTo>
                    <a:pt x="7398" y="198"/>
                    <a:pt x="7249" y="395"/>
                    <a:pt x="7103" y="643"/>
                  </a:cubicBezTo>
                  <a:cubicBezTo>
                    <a:pt x="5327" y="3898"/>
                    <a:pt x="3895" y="7299"/>
                    <a:pt x="2415" y="10653"/>
                  </a:cubicBezTo>
                  <a:cubicBezTo>
                    <a:pt x="1480" y="12874"/>
                    <a:pt x="541" y="15091"/>
                    <a:pt x="99" y="17459"/>
                  </a:cubicBezTo>
                  <a:cubicBezTo>
                    <a:pt x="48" y="17755"/>
                    <a:pt x="48" y="18102"/>
                    <a:pt x="1" y="18398"/>
                  </a:cubicBezTo>
                  <a:cubicBezTo>
                    <a:pt x="99" y="18398"/>
                    <a:pt x="147" y="18398"/>
                    <a:pt x="198" y="18445"/>
                  </a:cubicBezTo>
                  <a:cubicBezTo>
                    <a:pt x="395" y="16965"/>
                    <a:pt x="837" y="15585"/>
                    <a:pt x="1382" y="14204"/>
                  </a:cubicBezTo>
                  <a:cubicBezTo>
                    <a:pt x="3157" y="9520"/>
                    <a:pt x="5228" y="4983"/>
                    <a:pt x="7398" y="446"/>
                  </a:cubicBezTo>
                  <a:cubicBezTo>
                    <a:pt x="7446" y="296"/>
                    <a:pt x="7544" y="150"/>
                    <a:pt x="7596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7" name="Google Shape;14;p2"/>
            <p:cNvSpPr/>
            <p:nvPr/>
          </p:nvSpPr>
          <p:spPr>
            <a:xfrm rot="9421800">
              <a:off x="1268640" y="811800"/>
              <a:ext cx="260280" cy="352800"/>
            </a:xfrm>
            <a:custGeom>
              <a:avLst/>
              <a:gdLst>
                <a:gd name="textAreaLeft" fmla="*/ 0 w 260280"/>
                <a:gd name="textAreaRight" fmla="*/ 260640 w 260280"/>
                <a:gd name="textAreaTop" fmla="*/ 0 h 352800"/>
                <a:gd name="textAreaBottom" fmla="*/ 353160 h 352800"/>
              </a:gdLst>
              <a:ahLst/>
              <a:cxnLst/>
              <a:rect l="textAreaLeft" t="textAreaTop" r="textAreaRight" b="textAreaBottom"/>
              <a:pathLst>
                <a:path w="11199" h="15191">
                  <a:moveTo>
                    <a:pt x="100" y="1"/>
                  </a:moveTo>
                  <a:cubicBezTo>
                    <a:pt x="52" y="52"/>
                    <a:pt x="52" y="99"/>
                    <a:pt x="1" y="99"/>
                  </a:cubicBezTo>
                  <a:cubicBezTo>
                    <a:pt x="100" y="297"/>
                    <a:pt x="198" y="494"/>
                    <a:pt x="297" y="644"/>
                  </a:cubicBezTo>
                  <a:cubicBezTo>
                    <a:pt x="2420" y="3847"/>
                    <a:pt x="4440" y="7004"/>
                    <a:pt x="6562" y="10160"/>
                  </a:cubicBezTo>
                  <a:cubicBezTo>
                    <a:pt x="7746" y="11888"/>
                    <a:pt x="9075" y="13466"/>
                    <a:pt x="10606" y="14847"/>
                  </a:cubicBezTo>
                  <a:cubicBezTo>
                    <a:pt x="10752" y="14993"/>
                    <a:pt x="10949" y="15044"/>
                    <a:pt x="11099" y="15190"/>
                  </a:cubicBezTo>
                  <a:cubicBezTo>
                    <a:pt x="11099" y="15143"/>
                    <a:pt x="11147" y="15092"/>
                    <a:pt x="11198" y="15044"/>
                  </a:cubicBezTo>
                  <a:cubicBezTo>
                    <a:pt x="11001" y="14847"/>
                    <a:pt x="10851" y="14650"/>
                    <a:pt x="10654" y="14453"/>
                  </a:cubicBezTo>
                  <a:cubicBezTo>
                    <a:pt x="9719" y="13415"/>
                    <a:pt x="8634" y="12381"/>
                    <a:pt x="7793" y="11245"/>
                  </a:cubicBezTo>
                  <a:cubicBezTo>
                    <a:pt x="5872" y="8535"/>
                    <a:pt x="3998" y="5773"/>
                    <a:pt x="2124" y="3011"/>
                  </a:cubicBezTo>
                  <a:cubicBezTo>
                    <a:pt x="1433" y="2025"/>
                    <a:pt x="790" y="987"/>
                    <a:pt x="100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" name="Google Shape;15;p2"/>
            <p:cNvSpPr/>
            <p:nvPr/>
          </p:nvSpPr>
          <p:spPr>
            <a:xfrm rot="9421800">
              <a:off x="912240" y="927720"/>
              <a:ext cx="234720" cy="312840"/>
            </a:xfrm>
            <a:custGeom>
              <a:avLst/>
              <a:gdLst>
                <a:gd name="textAreaLeft" fmla="*/ 0 w 234720"/>
                <a:gd name="textAreaRight" fmla="*/ 235080 w 234720"/>
                <a:gd name="textAreaTop" fmla="*/ 0 h 312840"/>
                <a:gd name="textAreaBottom" fmla="*/ 313200 h 312840"/>
              </a:gdLst>
              <a:ahLst/>
              <a:cxnLst/>
              <a:rect l="textAreaLeft" t="textAreaTop" r="textAreaRight" b="textAreaBottom"/>
              <a:pathLst>
                <a:path w="10114" h="13467">
                  <a:moveTo>
                    <a:pt x="10113" y="1"/>
                  </a:moveTo>
                  <a:lnTo>
                    <a:pt x="10113" y="1"/>
                  </a:lnTo>
                  <a:cubicBezTo>
                    <a:pt x="9963" y="151"/>
                    <a:pt x="9864" y="348"/>
                    <a:pt x="9766" y="494"/>
                  </a:cubicBezTo>
                  <a:cubicBezTo>
                    <a:pt x="8732" y="2123"/>
                    <a:pt x="7695" y="3800"/>
                    <a:pt x="6610" y="5425"/>
                  </a:cubicBezTo>
                  <a:cubicBezTo>
                    <a:pt x="4834" y="8140"/>
                    <a:pt x="2664" y="10554"/>
                    <a:pt x="396" y="12874"/>
                  </a:cubicBezTo>
                  <a:cubicBezTo>
                    <a:pt x="250" y="13020"/>
                    <a:pt x="151" y="13218"/>
                    <a:pt x="1" y="13368"/>
                  </a:cubicBezTo>
                  <a:cubicBezTo>
                    <a:pt x="52" y="13415"/>
                    <a:pt x="100" y="13466"/>
                    <a:pt x="151" y="13466"/>
                  </a:cubicBezTo>
                  <a:cubicBezTo>
                    <a:pt x="4341" y="9619"/>
                    <a:pt x="7596" y="5082"/>
                    <a:pt x="10113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" name="Google Shape;16;p2"/>
            <p:cNvSpPr/>
            <p:nvPr/>
          </p:nvSpPr>
          <p:spPr>
            <a:xfrm rot="9421800">
              <a:off x="1530720" y="1401120"/>
              <a:ext cx="127080" cy="372600"/>
            </a:xfrm>
            <a:custGeom>
              <a:avLst/>
              <a:gdLst>
                <a:gd name="textAreaLeft" fmla="*/ 0 w 127080"/>
                <a:gd name="textAreaRight" fmla="*/ 127440 w 127080"/>
                <a:gd name="textAreaTop" fmla="*/ 0 h 372600"/>
                <a:gd name="textAreaBottom" fmla="*/ 372960 h 372600"/>
              </a:gdLst>
              <a:ahLst/>
              <a:cxnLst/>
              <a:rect l="textAreaLeft" t="textAreaTop" r="textAreaRight" b="textAreaBottom"/>
              <a:pathLst>
                <a:path w="5473" h="16031">
                  <a:moveTo>
                    <a:pt x="0" y="0"/>
                  </a:moveTo>
                  <a:cubicBezTo>
                    <a:pt x="592" y="5721"/>
                    <a:pt x="2368" y="11047"/>
                    <a:pt x="5275" y="16030"/>
                  </a:cubicBezTo>
                  <a:cubicBezTo>
                    <a:pt x="5327" y="15979"/>
                    <a:pt x="5374" y="15932"/>
                    <a:pt x="5473" y="15932"/>
                  </a:cubicBezTo>
                  <a:cubicBezTo>
                    <a:pt x="4833" y="14649"/>
                    <a:pt x="4190" y="13415"/>
                    <a:pt x="3599" y="12132"/>
                  </a:cubicBezTo>
                  <a:cubicBezTo>
                    <a:pt x="3058" y="10850"/>
                    <a:pt x="2514" y="9520"/>
                    <a:pt x="2072" y="8187"/>
                  </a:cubicBezTo>
                  <a:cubicBezTo>
                    <a:pt x="1578" y="6806"/>
                    <a:pt x="1231" y="5425"/>
                    <a:pt x="888" y="4044"/>
                  </a:cubicBezTo>
                  <a:cubicBezTo>
                    <a:pt x="541" y="2715"/>
                    <a:pt x="296" y="1334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" name="Google Shape;17;p2"/>
            <p:cNvSpPr/>
            <p:nvPr/>
          </p:nvSpPr>
          <p:spPr>
            <a:xfrm rot="9421800">
              <a:off x="1082160" y="1073160"/>
              <a:ext cx="186840" cy="293400"/>
            </a:xfrm>
            <a:custGeom>
              <a:avLst/>
              <a:gdLst>
                <a:gd name="textAreaLeft" fmla="*/ 0 w 186840"/>
                <a:gd name="textAreaRight" fmla="*/ 187200 w 186840"/>
                <a:gd name="textAreaTop" fmla="*/ 0 h 293400"/>
                <a:gd name="textAreaBottom" fmla="*/ 293760 h 293400"/>
              </a:gdLst>
              <a:ahLst/>
              <a:cxnLst/>
              <a:rect l="textAreaLeft" t="textAreaTop" r="textAreaRight" b="textAreaBottom"/>
              <a:pathLst>
                <a:path w="8041" h="12627">
                  <a:moveTo>
                    <a:pt x="8041" y="1"/>
                  </a:moveTo>
                  <a:lnTo>
                    <a:pt x="8041" y="1"/>
                  </a:lnTo>
                  <a:cubicBezTo>
                    <a:pt x="5425" y="4242"/>
                    <a:pt x="3156" y="8732"/>
                    <a:pt x="0" y="12626"/>
                  </a:cubicBezTo>
                  <a:cubicBezTo>
                    <a:pt x="742" y="12232"/>
                    <a:pt x="1235" y="11593"/>
                    <a:pt x="1677" y="10902"/>
                  </a:cubicBezTo>
                  <a:cubicBezTo>
                    <a:pt x="3701" y="7990"/>
                    <a:pt x="5524" y="4933"/>
                    <a:pt x="7153" y="1776"/>
                  </a:cubicBezTo>
                  <a:cubicBezTo>
                    <a:pt x="7496" y="1185"/>
                    <a:pt x="7745" y="593"/>
                    <a:pt x="8041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" name="Google Shape;18;p2"/>
            <p:cNvSpPr/>
            <p:nvPr/>
          </p:nvSpPr>
          <p:spPr>
            <a:xfrm rot="9421800">
              <a:off x="1220040" y="1295280"/>
              <a:ext cx="171720" cy="302400"/>
            </a:xfrm>
            <a:custGeom>
              <a:avLst/>
              <a:gdLst>
                <a:gd name="textAreaLeft" fmla="*/ 0 w 171720"/>
                <a:gd name="textAreaRight" fmla="*/ 172080 w 171720"/>
                <a:gd name="textAreaTop" fmla="*/ 0 h 302400"/>
                <a:gd name="textAreaBottom" fmla="*/ 302760 h 302400"/>
              </a:gdLst>
              <a:ahLst/>
              <a:cxnLst/>
              <a:rect l="textAreaLeft" t="textAreaTop" r="textAreaRight" b="textAreaBottom"/>
              <a:pathLst>
                <a:path w="7399" h="13020">
                  <a:moveTo>
                    <a:pt x="7398" y="0"/>
                  </a:moveTo>
                  <a:lnTo>
                    <a:pt x="7398" y="0"/>
                  </a:lnTo>
                  <a:cubicBezTo>
                    <a:pt x="7051" y="789"/>
                    <a:pt x="6708" y="1531"/>
                    <a:pt x="6360" y="2269"/>
                  </a:cubicBezTo>
                  <a:cubicBezTo>
                    <a:pt x="5966" y="3010"/>
                    <a:pt x="5623" y="3799"/>
                    <a:pt x="5275" y="4537"/>
                  </a:cubicBezTo>
                  <a:cubicBezTo>
                    <a:pt x="4932" y="5279"/>
                    <a:pt x="4538" y="6017"/>
                    <a:pt x="4190" y="6707"/>
                  </a:cubicBezTo>
                  <a:cubicBezTo>
                    <a:pt x="3796" y="7449"/>
                    <a:pt x="3354" y="8187"/>
                    <a:pt x="2908" y="8928"/>
                  </a:cubicBezTo>
                  <a:cubicBezTo>
                    <a:pt x="2466" y="9619"/>
                    <a:pt x="2020" y="10309"/>
                    <a:pt x="1527" y="11000"/>
                  </a:cubicBezTo>
                  <a:cubicBezTo>
                    <a:pt x="1034" y="11639"/>
                    <a:pt x="494" y="12231"/>
                    <a:pt x="0" y="12874"/>
                  </a:cubicBezTo>
                  <a:lnTo>
                    <a:pt x="146" y="13020"/>
                  </a:lnTo>
                  <a:cubicBezTo>
                    <a:pt x="3749" y="9323"/>
                    <a:pt x="5524" y="4636"/>
                    <a:pt x="7398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" name="Google Shape;19;p2"/>
            <p:cNvSpPr/>
            <p:nvPr/>
          </p:nvSpPr>
          <p:spPr>
            <a:xfrm rot="9421800">
              <a:off x="1566000" y="1698120"/>
              <a:ext cx="14760" cy="269280"/>
            </a:xfrm>
            <a:custGeom>
              <a:avLst/>
              <a:gdLst>
                <a:gd name="textAreaLeft" fmla="*/ 0 w 14760"/>
                <a:gd name="textAreaRight" fmla="*/ 15120 w 14760"/>
                <a:gd name="textAreaTop" fmla="*/ 0 h 269280"/>
                <a:gd name="textAreaBottom" fmla="*/ 269640 h 269280"/>
              </a:gdLst>
              <a:ahLst/>
              <a:cxnLst/>
              <a:rect l="textAreaLeft" t="textAreaTop" r="textAreaRight" b="textAreaBottom"/>
              <a:pathLst>
                <a:path w="644" h="11588">
                  <a:moveTo>
                    <a:pt x="1" y="0"/>
                  </a:moveTo>
                  <a:cubicBezTo>
                    <a:pt x="52" y="888"/>
                    <a:pt x="151" y="1823"/>
                    <a:pt x="151" y="2711"/>
                  </a:cubicBezTo>
                  <a:cubicBezTo>
                    <a:pt x="198" y="5425"/>
                    <a:pt x="249" y="8187"/>
                    <a:pt x="297" y="10897"/>
                  </a:cubicBezTo>
                  <a:cubicBezTo>
                    <a:pt x="297" y="11095"/>
                    <a:pt x="348" y="11292"/>
                    <a:pt x="348" y="11588"/>
                  </a:cubicBezTo>
                  <a:cubicBezTo>
                    <a:pt x="446" y="11442"/>
                    <a:pt x="545" y="11391"/>
                    <a:pt x="545" y="11343"/>
                  </a:cubicBezTo>
                  <a:cubicBezTo>
                    <a:pt x="644" y="7544"/>
                    <a:pt x="494" y="3748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3" name="Google Shape;20;p2"/>
            <p:cNvSpPr/>
            <p:nvPr/>
          </p:nvSpPr>
          <p:spPr>
            <a:xfrm rot="9421800">
              <a:off x="1422360" y="1144080"/>
              <a:ext cx="99360" cy="227880"/>
            </a:xfrm>
            <a:custGeom>
              <a:avLst/>
              <a:gdLst>
                <a:gd name="textAreaLeft" fmla="*/ 0 w 99360"/>
                <a:gd name="textAreaRight" fmla="*/ 99720 w 99360"/>
                <a:gd name="textAreaTop" fmla="*/ 0 h 227880"/>
                <a:gd name="textAreaBottom" fmla="*/ 228240 h 227880"/>
              </a:gdLst>
              <a:ahLst/>
              <a:cxnLst/>
              <a:rect l="textAreaLeft" t="textAreaTop" r="textAreaRight" b="textAreaBottom"/>
              <a:pathLst>
                <a:path w="4290" h="9813">
                  <a:moveTo>
                    <a:pt x="1" y="0"/>
                  </a:moveTo>
                  <a:cubicBezTo>
                    <a:pt x="1" y="146"/>
                    <a:pt x="1" y="245"/>
                    <a:pt x="48" y="395"/>
                  </a:cubicBezTo>
                  <a:cubicBezTo>
                    <a:pt x="395" y="1480"/>
                    <a:pt x="738" y="2565"/>
                    <a:pt x="1133" y="3650"/>
                  </a:cubicBezTo>
                  <a:cubicBezTo>
                    <a:pt x="1776" y="5524"/>
                    <a:pt x="2514" y="7347"/>
                    <a:pt x="3552" y="9023"/>
                  </a:cubicBezTo>
                  <a:cubicBezTo>
                    <a:pt x="3698" y="9272"/>
                    <a:pt x="3895" y="9568"/>
                    <a:pt x="4092" y="9812"/>
                  </a:cubicBezTo>
                  <a:cubicBezTo>
                    <a:pt x="4143" y="9765"/>
                    <a:pt x="4242" y="9714"/>
                    <a:pt x="4289" y="9666"/>
                  </a:cubicBezTo>
                  <a:cubicBezTo>
                    <a:pt x="2317" y="6656"/>
                    <a:pt x="1232" y="3303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" name="Google Shape;21;p2"/>
            <p:cNvSpPr/>
            <p:nvPr/>
          </p:nvSpPr>
          <p:spPr>
            <a:xfrm rot="9421800">
              <a:off x="1373760" y="1690920"/>
              <a:ext cx="91440" cy="206280"/>
            </a:xfrm>
            <a:custGeom>
              <a:avLst/>
              <a:gdLst>
                <a:gd name="textAreaLeft" fmla="*/ 0 w 91440"/>
                <a:gd name="textAreaRight" fmla="*/ 91800 w 91440"/>
                <a:gd name="textAreaTop" fmla="*/ 0 h 206280"/>
                <a:gd name="textAreaBottom" fmla="*/ 206640 h 206280"/>
              </a:gdLst>
              <a:ahLst/>
              <a:cxnLst/>
              <a:rect l="textAreaLeft" t="textAreaTop" r="textAreaRight" b="textAreaBottom"/>
              <a:pathLst>
                <a:path w="3946" h="8878">
                  <a:moveTo>
                    <a:pt x="3945" y="0"/>
                  </a:moveTo>
                  <a:lnTo>
                    <a:pt x="3945" y="0"/>
                  </a:lnTo>
                  <a:cubicBezTo>
                    <a:pt x="3500" y="987"/>
                    <a:pt x="3105" y="2072"/>
                    <a:pt x="2711" y="3109"/>
                  </a:cubicBezTo>
                  <a:cubicBezTo>
                    <a:pt x="2020" y="5031"/>
                    <a:pt x="1381" y="6956"/>
                    <a:pt x="99" y="8633"/>
                  </a:cubicBezTo>
                  <a:cubicBezTo>
                    <a:pt x="47" y="8680"/>
                    <a:pt x="0" y="8779"/>
                    <a:pt x="0" y="8878"/>
                  </a:cubicBezTo>
                  <a:cubicBezTo>
                    <a:pt x="837" y="8187"/>
                    <a:pt x="1428" y="7299"/>
                    <a:pt x="1823" y="6266"/>
                  </a:cubicBezTo>
                  <a:cubicBezTo>
                    <a:pt x="2415" y="4688"/>
                    <a:pt x="3006" y="3058"/>
                    <a:pt x="3551" y="1480"/>
                  </a:cubicBezTo>
                  <a:cubicBezTo>
                    <a:pt x="3697" y="987"/>
                    <a:pt x="3847" y="494"/>
                    <a:pt x="3945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5" name="Google Shape;22;p2"/>
          <p:cNvGrpSpPr/>
          <p:nvPr/>
        </p:nvGrpSpPr>
        <p:grpSpPr>
          <a:xfrm>
            <a:off x="786240" y="3893760"/>
            <a:ext cx="952920" cy="1288440"/>
            <a:chOff x="786240" y="3893760"/>
            <a:chExt cx="952920" cy="1288440"/>
          </a:xfrm>
        </p:grpSpPr>
        <p:sp>
          <p:nvSpPr>
            <p:cNvPr id="16" name="Google Shape;23;p2"/>
            <p:cNvSpPr/>
            <p:nvPr/>
          </p:nvSpPr>
          <p:spPr>
            <a:xfrm>
              <a:off x="786240" y="3893760"/>
              <a:ext cx="952920" cy="1288440"/>
            </a:xfrm>
            <a:custGeom>
              <a:avLst/>
              <a:gdLst>
                <a:gd name="textAreaLeft" fmla="*/ 0 w 952920"/>
                <a:gd name="textAreaRight" fmla="*/ 953280 w 952920"/>
                <a:gd name="textAreaTop" fmla="*/ 0 h 1288440"/>
                <a:gd name="textAreaBottom" fmla="*/ 1288800 h 1288440"/>
              </a:gdLst>
              <a:ahLst/>
              <a:cxnLst/>
              <a:rect l="textAreaLeft" t="textAreaTop" r="textAreaRight" b="textAreaBottom"/>
              <a:pathLst>
                <a:path w="68750" h="92962">
                  <a:moveTo>
                    <a:pt x="17510" y="1381"/>
                  </a:moveTo>
                  <a:cubicBezTo>
                    <a:pt x="17609" y="1579"/>
                    <a:pt x="17755" y="1776"/>
                    <a:pt x="17854" y="1973"/>
                  </a:cubicBezTo>
                  <a:cubicBezTo>
                    <a:pt x="19235" y="5078"/>
                    <a:pt x="21010" y="7939"/>
                    <a:pt x="22884" y="10799"/>
                  </a:cubicBezTo>
                  <a:cubicBezTo>
                    <a:pt x="24364" y="13020"/>
                    <a:pt x="25745" y="15336"/>
                    <a:pt x="27224" y="17656"/>
                  </a:cubicBezTo>
                  <a:cubicBezTo>
                    <a:pt x="28755" y="20071"/>
                    <a:pt x="30333" y="22489"/>
                    <a:pt x="31860" y="24955"/>
                  </a:cubicBezTo>
                  <a:cubicBezTo>
                    <a:pt x="34622" y="29342"/>
                    <a:pt x="36298" y="34128"/>
                    <a:pt x="36890" y="39257"/>
                  </a:cubicBezTo>
                  <a:cubicBezTo>
                    <a:pt x="36890" y="39403"/>
                    <a:pt x="36890" y="39553"/>
                    <a:pt x="36843" y="39699"/>
                  </a:cubicBezTo>
                  <a:cubicBezTo>
                    <a:pt x="36792" y="39553"/>
                    <a:pt x="36744" y="39403"/>
                    <a:pt x="36693" y="39304"/>
                  </a:cubicBezTo>
                  <a:cubicBezTo>
                    <a:pt x="35509" y="34621"/>
                    <a:pt x="33339" y="30427"/>
                    <a:pt x="30578" y="26533"/>
                  </a:cubicBezTo>
                  <a:cubicBezTo>
                    <a:pt x="28656" y="23870"/>
                    <a:pt x="26632" y="21254"/>
                    <a:pt x="24660" y="18591"/>
                  </a:cubicBezTo>
                  <a:cubicBezTo>
                    <a:pt x="23673" y="17309"/>
                    <a:pt x="22785" y="15928"/>
                    <a:pt x="21850" y="14598"/>
                  </a:cubicBezTo>
                  <a:cubicBezTo>
                    <a:pt x="21752" y="14448"/>
                    <a:pt x="21700" y="14302"/>
                    <a:pt x="21602" y="14204"/>
                  </a:cubicBezTo>
                  <a:cubicBezTo>
                    <a:pt x="21554" y="14204"/>
                    <a:pt x="21503" y="14251"/>
                    <a:pt x="21503" y="14251"/>
                  </a:cubicBezTo>
                  <a:cubicBezTo>
                    <a:pt x="21653" y="14894"/>
                    <a:pt x="21996" y="15435"/>
                    <a:pt x="22391" y="15979"/>
                  </a:cubicBezTo>
                  <a:cubicBezTo>
                    <a:pt x="24068" y="18295"/>
                    <a:pt x="25796" y="20615"/>
                    <a:pt x="27520" y="22931"/>
                  </a:cubicBezTo>
                  <a:cubicBezTo>
                    <a:pt x="29741" y="25941"/>
                    <a:pt x="31911" y="28900"/>
                    <a:pt x="33588" y="32203"/>
                  </a:cubicBezTo>
                  <a:cubicBezTo>
                    <a:pt x="34819" y="34668"/>
                    <a:pt x="35805" y="37186"/>
                    <a:pt x="36448" y="39849"/>
                  </a:cubicBezTo>
                  <a:cubicBezTo>
                    <a:pt x="36547" y="40389"/>
                    <a:pt x="36646" y="40934"/>
                    <a:pt x="36693" y="41474"/>
                  </a:cubicBezTo>
                  <a:cubicBezTo>
                    <a:pt x="36646" y="41376"/>
                    <a:pt x="36547" y="41328"/>
                    <a:pt x="36547" y="41230"/>
                  </a:cubicBezTo>
                  <a:cubicBezTo>
                    <a:pt x="35805" y="39060"/>
                    <a:pt x="34673" y="37134"/>
                    <a:pt x="33438" y="35260"/>
                  </a:cubicBezTo>
                  <a:cubicBezTo>
                    <a:pt x="31959" y="33043"/>
                    <a:pt x="30136" y="31070"/>
                    <a:pt x="28459" y="28999"/>
                  </a:cubicBezTo>
                  <a:cubicBezTo>
                    <a:pt x="26289" y="26336"/>
                    <a:pt x="24068" y="23771"/>
                    <a:pt x="22292" y="20812"/>
                  </a:cubicBezTo>
                  <a:cubicBezTo>
                    <a:pt x="21160" y="18887"/>
                    <a:pt x="20320" y="16867"/>
                    <a:pt x="19680" y="14744"/>
                  </a:cubicBezTo>
                  <a:cubicBezTo>
                    <a:pt x="19235" y="13415"/>
                    <a:pt x="18840" y="12081"/>
                    <a:pt x="18497" y="10700"/>
                  </a:cubicBezTo>
                  <a:cubicBezTo>
                    <a:pt x="18051" y="9075"/>
                    <a:pt x="17806" y="7398"/>
                    <a:pt x="17708" y="5721"/>
                  </a:cubicBezTo>
                  <a:cubicBezTo>
                    <a:pt x="17656" y="4486"/>
                    <a:pt x="17510" y="3255"/>
                    <a:pt x="17412" y="2020"/>
                  </a:cubicBezTo>
                  <a:cubicBezTo>
                    <a:pt x="17412" y="1823"/>
                    <a:pt x="17412" y="1626"/>
                    <a:pt x="17510" y="1381"/>
                  </a:cubicBezTo>
                  <a:close/>
                  <a:moveTo>
                    <a:pt x="55177" y="14181"/>
                  </a:moveTo>
                  <a:cubicBezTo>
                    <a:pt x="56111" y="14181"/>
                    <a:pt x="56653" y="14762"/>
                    <a:pt x="56519" y="15782"/>
                  </a:cubicBezTo>
                  <a:cubicBezTo>
                    <a:pt x="56471" y="16374"/>
                    <a:pt x="56274" y="17013"/>
                    <a:pt x="56077" y="17605"/>
                  </a:cubicBezTo>
                  <a:cubicBezTo>
                    <a:pt x="55386" y="19629"/>
                    <a:pt x="54696" y="21601"/>
                    <a:pt x="54053" y="23621"/>
                  </a:cubicBezTo>
                  <a:cubicBezTo>
                    <a:pt x="53019" y="27026"/>
                    <a:pt x="52131" y="30478"/>
                    <a:pt x="51094" y="33931"/>
                  </a:cubicBezTo>
                  <a:cubicBezTo>
                    <a:pt x="50009" y="37580"/>
                    <a:pt x="48036" y="40736"/>
                    <a:pt x="45274" y="43348"/>
                  </a:cubicBezTo>
                  <a:cubicBezTo>
                    <a:pt x="43846" y="44729"/>
                    <a:pt x="42414" y="46063"/>
                    <a:pt x="40986" y="47444"/>
                  </a:cubicBezTo>
                  <a:cubicBezTo>
                    <a:pt x="40591" y="47787"/>
                    <a:pt x="40197" y="48181"/>
                    <a:pt x="39751" y="48627"/>
                  </a:cubicBezTo>
                  <a:cubicBezTo>
                    <a:pt x="39703" y="48477"/>
                    <a:pt x="39703" y="48430"/>
                    <a:pt x="39703" y="48379"/>
                  </a:cubicBezTo>
                  <a:cubicBezTo>
                    <a:pt x="40638" y="45372"/>
                    <a:pt x="41033" y="42216"/>
                    <a:pt x="41577" y="39158"/>
                  </a:cubicBezTo>
                  <a:cubicBezTo>
                    <a:pt x="42118" y="35852"/>
                    <a:pt x="42662" y="32550"/>
                    <a:pt x="43499" y="29295"/>
                  </a:cubicBezTo>
                  <a:cubicBezTo>
                    <a:pt x="44142" y="27026"/>
                    <a:pt x="44832" y="24805"/>
                    <a:pt x="46063" y="22785"/>
                  </a:cubicBezTo>
                  <a:cubicBezTo>
                    <a:pt x="47050" y="21156"/>
                    <a:pt x="48383" y="19873"/>
                    <a:pt x="49666" y="18591"/>
                  </a:cubicBezTo>
                  <a:lnTo>
                    <a:pt x="53066" y="15190"/>
                  </a:lnTo>
                  <a:cubicBezTo>
                    <a:pt x="53315" y="14942"/>
                    <a:pt x="53611" y="14697"/>
                    <a:pt x="53954" y="14500"/>
                  </a:cubicBezTo>
                  <a:cubicBezTo>
                    <a:pt x="54203" y="14350"/>
                    <a:pt x="54546" y="14251"/>
                    <a:pt x="54842" y="14204"/>
                  </a:cubicBezTo>
                  <a:cubicBezTo>
                    <a:pt x="54958" y="14188"/>
                    <a:pt x="55070" y="14181"/>
                    <a:pt x="55177" y="14181"/>
                  </a:cubicBezTo>
                  <a:close/>
                  <a:moveTo>
                    <a:pt x="1137" y="18098"/>
                  </a:moveTo>
                  <a:cubicBezTo>
                    <a:pt x="1579" y="18445"/>
                    <a:pt x="2025" y="18840"/>
                    <a:pt x="2467" y="19234"/>
                  </a:cubicBezTo>
                  <a:cubicBezTo>
                    <a:pt x="3997" y="20465"/>
                    <a:pt x="5524" y="21747"/>
                    <a:pt x="7055" y="22982"/>
                  </a:cubicBezTo>
                  <a:cubicBezTo>
                    <a:pt x="8385" y="24115"/>
                    <a:pt x="9718" y="25200"/>
                    <a:pt x="11099" y="26285"/>
                  </a:cubicBezTo>
                  <a:lnTo>
                    <a:pt x="16721" y="30427"/>
                  </a:lnTo>
                  <a:cubicBezTo>
                    <a:pt x="18544" y="31761"/>
                    <a:pt x="20418" y="33142"/>
                    <a:pt x="22194" y="34523"/>
                  </a:cubicBezTo>
                  <a:cubicBezTo>
                    <a:pt x="23377" y="35458"/>
                    <a:pt x="24514" y="36397"/>
                    <a:pt x="25599" y="37430"/>
                  </a:cubicBezTo>
                  <a:cubicBezTo>
                    <a:pt x="28163" y="39797"/>
                    <a:pt x="29986" y="42709"/>
                    <a:pt x="31418" y="45865"/>
                  </a:cubicBezTo>
                  <a:cubicBezTo>
                    <a:pt x="32404" y="47984"/>
                    <a:pt x="33095" y="50154"/>
                    <a:pt x="33635" y="52423"/>
                  </a:cubicBezTo>
                  <a:cubicBezTo>
                    <a:pt x="33687" y="52620"/>
                    <a:pt x="33734" y="52770"/>
                    <a:pt x="33785" y="52967"/>
                  </a:cubicBezTo>
                  <a:cubicBezTo>
                    <a:pt x="33785" y="53015"/>
                    <a:pt x="33734" y="53015"/>
                    <a:pt x="33734" y="53113"/>
                  </a:cubicBezTo>
                  <a:cubicBezTo>
                    <a:pt x="33339" y="52423"/>
                    <a:pt x="32996" y="51784"/>
                    <a:pt x="32602" y="51140"/>
                  </a:cubicBezTo>
                  <a:cubicBezTo>
                    <a:pt x="31465" y="49266"/>
                    <a:pt x="30037" y="47590"/>
                    <a:pt x="28360" y="46161"/>
                  </a:cubicBezTo>
                  <a:cubicBezTo>
                    <a:pt x="26190" y="44335"/>
                    <a:pt x="24068" y="42413"/>
                    <a:pt x="21898" y="40539"/>
                  </a:cubicBezTo>
                  <a:cubicBezTo>
                    <a:pt x="20371" y="39257"/>
                    <a:pt x="19089" y="37726"/>
                    <a:pt x="17755" y="36247"/>
                  </a:cubicBezTo>
                  <a:cubicBezTo>
                    <a:pt x="15636" y="33832"/>
                    <a:pt x="13415" y="31563"/>
                    <a:pt x="10949" y="29539"/>
                  </a:cubicBezTo>
                  <a:cubicBezTo>
                    <a:pt x="10880" y="29506"/>
                    <a:pt x="10836" y="29471"/>
                    <a:pt x="10763" y="29471"/>
                  </a:cubicBezTo>
                  <a:cubicBezTo>
                    <a:pt x="10733" y="29471"/>
                    <a:pt x="10698" y="29477"/>
                    <a:pt x="10653" y="29492"/>
                  </a:cubicBezTo>
                  <a:cubicBezTo>
                    <a:pt x="10752" y="29591"/>
                    <a:pt x="10803" y="29737"/>
                    <a:pt x="10902" y="29835"/>
                  </a:cubicBezTo>
                  <a:cubicBezTo>
                    <a:pt x="11691" y="30577"/>
                    <a:pt x="12527" y="31315"/>
                    <a:pt x="13316" y="32057"/>
                  </a:cubicBezTo>
                  <a:cubicBezTo>
                    <a:pt x="14895" y="33536"/>
                    <a:pt x="16374" y="35162"/>
                    <a:pt x="17806" y="36838"/>
                  </a:cubicBezTo>
                  <a:cubicBezTo>
                    <a:pt x="19136" y="38369"/>
                    <a:pt x="20517" y="39896"/>
                    <a:pt x="22095" y="41230"/>
                  </a:cubicBezTo>
                  <a:cubicBezTo>
                    <a:pt x="24020" y="42855"/>
                    <a:pt x="25942" y="44485"/>
                    <a:pt x="27816" y="46161"/>
                  </a:cubicBezTo>
                  <a:cubicBezTo>
                    <a:pt x="30037" y="48083"/>
                    <a:pt x="31860" y="50253"/>
                    <a:pt x="33193" y="52869"/>
                  </a:cubicBezTo>
                  <a:cubicBezTo>
                    <a:pt x="33292" y="53066"/>
                    <a:pt x="33391" y="53310"/>
                    <a:pt x="33391" y="53559"/>
                  </a:cubicBezTo>
                  <a:cubicBezTo>
                    <a:pt x="32996" y="53066"/>
                    <a:pt x="32649" y="52521"/>
                    <a:pt x="32207" y="52079"/>
                  </a:cubicBezTo>
                  <a:cubicBezTo>
                    <a:pt x="31221" y="51042"/>
                    <a:pt x="30234" y="49957"/>
                    <a:pt x="29098" y="49022"/>
                  </a:cubicBezTo>
                  <a:cubicBezTo>
                    <a:pt x="27473" y="47641"/>
                    <a:pt x="25745" y="46307"/>
                    <a:pt x="24020" y="45025"/>
                  </a:cubicBezTo>
                  <a:cubicBezTo>
                    <a:pt x="22344" y="43794"/>
                    <a:pt x="20568" y="42658"/>
                    <a:pt x="18840" y="41474"/>
                  </a:cubicBezTo>
                  <a:cubicBezTo>
                    <a:pt x="16228" y="39600"/>
                    <a:pt x="13762" y="37628"/>
                    <a:pt x="11640" y="35162"/>
                  </a:cubicBezTo>
                  <a:cubicBezTo>
                    <a:pt x="10606" y="33978"/>
                    <a:pt x="9766" y="32648"/>
                    <a:pt x="8878" y="31268"/>
                  </a:cubicBezTo>
                  <a:cubicBezTo>
                    <a:pt x="6365" y="27224"/>
                    <a:pt x="3800" y="23227"/>
                    <a:pt x="1532" y="19037"/>
                  </a:cubicBezTo>
                  <a:cubicBezTo>
                    <a:pt x="1334" y="18741"/>
                    <a:pt x="1184" y="18445"/>
                    <a:pt x="1038" y="18149"/>
                  </a:cubicBezTo>
                  <a:cubicBezTo>
                    <a:pt x="1086" y="18149"/>
                    <a:pt x="1137" y="18098"/>
                    <a:pt x="1137" y="18098"/>
                  </a:cubicBezTo>
                  <a:close/>
                  <a:moveTo>
                    <a:pt x="447" y="45767"/>
                  </a:moveTo>
                  <a:cubicBezTo>
                    <a:pt x="841" y="45865"/>
                    <a:pt x="1283" y="45964"/>
                    <a:pt x="1630" y="46110"/>
                  </a:cubicBezTo>
                  <a:cubicBezTo>
                    <a:pt x="2565" y="46457"/>
                    <a:pt x="3453" y="46852"/>
                    <a:pt x="4341" y="47195"/>
                  </a:cubicBezTo>
                  <a:cubicBezTo>
                    <a:pt x="7943" y="48773"/>
                    <a:pt x="11691" y="50008"/>
                    <a:pt x="15439" y="51290"/>
                  </a:cubicBezTo>
                  <a:cubicBezTo>
                    <a:pt x="18595" y="52324"/>
                    <a:pt x="21700" y="53559"/>
                    <a:pt x="24561" y="55236"/>
                  </a:cubicBezTo>
                  <a:cubicBezTo>
                    <a:pt x="26040" y="56072"/>
                    <a:pt x="27421" y="57059"/>
                    <a:pt x="28755" y="58195"/>
                  </a:cubicBezTo>
                  <a:cubicBezTo>
                    <a:pt x="30432" y="59576"/>
                    <a:pt x="31714" y="61252"/>
                    <a:pt x="33095" y="62929"/>
                  </a:cubicBezTo>
                  <a:cubicBezTo>
                    <a:pt x="33193" y="63075"/>
                    <a:pt x="33292" y="63225"/>
                    <a:pt x="33339" y="63324"/>
                  </a:cubicBezTo>
                  <a:cubicBezTo>
                    <a:pt x="31761" y="62436"/>
                    <a:pt x="30234" y="61497"/>
                    <a:pt x="28605" y="60661"/>
                  </a:cubicBezTo>
                  <a:cubicBezTo>
                    <a:pt x="25745" y="59181"/>
                    <a:pt x="22687" y="58242"/>
                    <a:pt x="19530" y="57504"/>
                  </a:cubicBezTo>
                  <a:cubicBezTo>
                    <a:pt x="17905" y="57110"/>
                    <a:pt x="16228" y="56763"/>
                    <a:pt x="14551" y="56321"/>
                  </a:cubicBezTo>
                  <a:cubicBezTo>
                    <a:pt x="11837" y="55630"/>
                    <a:pt x="9371" y="54348"/>
                    <a:pt x="7102" y="52671"/>
                  </a:cubicBezTo>
                  <a:cubicBezTo>
                    <a:pt x="5280" y="51290"/>
                    <a:pt x="3504" y="49811"/>
                    <a:pt x="1973" y="48134"/>
                  </a:cubicBezTo>
                  <a:cubicBezTo>
                    <a:pt x="1532" y="47641"/>
                    <a:pt x="1086" y="47096"/>
                    <a:pt x="691" y="46556"/>
                  </a:cubicBezTo>
                  <a:cubicBezTo>
                    <a:pt x="545" y="46359"/>
                    <a:pt x="447" y="46110"/>
                    <a:pt x="348" y="45913"/>
                  </a:cubicBezTo>
                  <a:cubicBezTo>
                    <a:pt x="395" y="45865"/>
                    <a:pt x="447" y="45814"/>
                    <a:pt x="447" y="45767"/>
                  </a:cubicBezTo>
                  <a:close/>
                  <a:moveTo>
                    <a:pt x="68026" y="42448"/>
                  </a:moveTo>
                  <a:cubicBezTo>
                    <a:pt x="68069" y="42448"/>
                    <a:pt x="68112" y="42452"/>
                    <a:pt x="68158" y="42461"/>
                  </a:cubicBezTo>
                  <a:cubicBezTo>
                    <a:pt x="67862" y="42855"/>
                    <a:pt x="67617" y="43250"/>
                    <a:pt x="67270" y="43597"/>
                  </a:cubicBezTo>
                  <a:cubicBezTo>
                    <a:pt x="65494" y="45913"/>
                    <a:pt x="63080" y="47542"/>
                    <a:pt x="60713" y="49219"/>
                  </a:cubicBezTo>
                  <a:cubicBezTo>
                    <a:pt x="59182" y="50304"/>
                    <a:pt x="57702" y="51338"/>
                    <a:pt x="56223" y="52474"/>
                  </a:cubicBezTo>
                  <a:cubicBezTo>
                    <a:pt x="54301" y="53954"/>
                    <a:pt x="52672" y="55776"/>
                    <a:pt x="51094" y="57650"/>
                  </a:cubicBezTo>
                  <a:cubicBezTo>
                    <a:pt x="50257" y="58688"/>
                    <a:pt x="49370" y="59722"/>
                    <a:pt x="48431" y="60661"/>
                  </a:cubicBezTo>
                  <a:cubicBezTo>
                    <a:pt x="47642" y="61548"/>
                    <a:pt x="46754" y="62286"/>
                    <a:pt x="45866" y="63075"/>
                  </a:cubicBezTo>
                  <a:cubicBezTo>
                    <a:pt x="43846" y="64851"/>
                    <a:pt x="41822" y="66626"/>
                    <a:pt x="39999" y="68599"/>
                  </a:cubicBezTo>
                  <a:cubicBezTo>
                    <a:pt x="39901" y="68650"/>
                    <a:pt x="39849" y="68697"/>
                    <a:pt x="39751" y="68796"/>
                  </a:cubicBezTo>
                  <a:cubicBezTo>
                    <a:pt x="39751" y="68749"/>
                    <a:pt x="39703" y="68749"/>
                    <a:pt x="39652" y="68697"/>
                  </a:cubicBezTo>
                  <a:cubicBezTo>
                    <a:pt x="39802" y="68354"/>
                    <a:pt x="39999" y="68007"/>
                    <a:pt x="40098" y="67664"/>
                  </a:cubicBezTo>
                  <a:cubicBezTo>
                    <a:pt x="40591" y="66283"/>
                    <a:pt x="41132" y="64902"/>
                    <a:pt x="41577" y="63521"/>
                  </a:cubicBezTo>
                  <a:cubicBezTo>
                    <a:pt x="42414" y="60708"/>
                    <a:pt x="43499" y="58045"/>
                    <a:pt x="45128" y="55630"/>
                  </a:cubicBezTo>
                  <a:cubicBezTo>
                    <a:pt x="47002" y="52967"/>
                    <a:pt x="49417" y="50845"/>
                    <a:pt x="52179" y="49168"/>
                  </a:cubicBezTo>
                  <a:cubicBezTo>
                    <a:pt x="55090" y="47392"/>
                    <a:pt x="58148" y="46110"/>
                    <a:pt x="61352" y="45025"/>
                  </a:cubicBezTo>
                  <a:cubicBezTo>
                    <a:pt x="63474" y="44287"/>
                    <a:pt x="65546" y="43546"/>
                    <a:pt x="67566" y="42559"/>
                  </a:cubicBezTo>
                  <a:cubicBezTo>
                    <a:pt x="67688" y="42521"/>
                    <a:pt x="67841" y="42448"/>
                    <a:pt x="68026" y="42448"/>
                  </a:cubicBezTo>
                  <a:close/>
                  <a:moveTo>
                    <a:pt x="16966" y="0"/>
                  </a:moveTo>
                  <a:cubicBezTo>
                    <a:pt x="16966" y="344"/>
                    <a:pt x="16919" y="541"/>
                    <a:pt x="16919" y="790"/>
                  </a:cubicBezTo>
                  <a:cubicBezTo>
                    <a:pt x="17065" y="2514"/>
                    <a:pt x="17262" y="4289"/>
                    <a:pt x="17361" y="6064"/>
                  </a:cubicBezTo>
                  <a:cubicBezTo>
                    <a:pt x="17459" y="7595"/>
                    <a:pt x="17708" y="9122"/>
                    <a:pt x="18102" y="10653"/>
                  </a:cubicBezTo>
                  <a:cubicBezTo>
                    <a:pt x="18300" y="11489"/>
                    <a:pt x="18544" y="12330"/>
                    <a:pt x="18793" y="13217"/>
                  </a:cubicBezTo>
                  <a:cubicBezTo>
                    <a:pt x="19925" y="17755"/>
                    <a:pt x="22146" y="21799"/>
                    <a:pt x="25054" y="25397"/>
                  </a:cubicBezTo>
                  <a:cubicBezTo>
                    <a:pt x="26979" y="27764"/>
                    <a:pt x="28901" y="30131"/>
                    <a:pt x="30874" y="32451"/>
                  </a:cubicBezTo>
                  <a:cubicBezTo>
                    <a:pt x="32156" y="34029"/>
                    <a:pt x="33339" y="35706"/>
                    <a:pt x="34377" y="37430"/>
                  </a:cubicBezTo>
                  <a:cubicBezTo>
                    <a:pt x="36496" y="40981"/>
                    <a:pt x="37435" y="44729"/>
                    <a:pt x="36989" y="48825"/>
                  </a:cubicBezTo>
                  <a:cubicBezTo>
                    <a:pt x="36792" y="50600"/>
                    <a:pt x="36496" y="52375"/>
                    <a:pt x="36101" y="54099"/>
                  </a:cubicBezTo>
                  <a:cubicBezTo>
                    <a:pt x="35857" y="55236"/>
                    <a:pt x="35659" y="56321"/>
                    <a:pt x="35411" y="57453"/>
                  </a:cubicBezTo>
                  <a:cubicBezTo>
                    <a:pt x="35411" y="57552"/>
                    <a:pt x="35363" y="57603"/>
                    <a:pt x="35265" y="57749"/>
                  </a:cubicBezTo>
                  <a:cubicBezTo>
                    <a:pt x="34969" y="56664"/>
                    <a:pt x="34622" y="55678"/>
                    <a:pt x="34424" y="54644"/>
                  </a:cubicBezTo>
                  <a:cubicBezTo>
                    <a:pt x="34030" y="52225"/>
                    <a:pt x="33391" y="49910"/>
                    <a:pt x="32550" y="47641"/>
                  </a:cubicBezTo>
                  <a:cubicBezTo>
                    <a:pt x="30775" y="42757"/>
                    <a:pt x="27966" y="38614"/>
                    <a:pt x="23922" y="35410"/>
                  </a:cubicBezTo>
                  <a:cubicBezTo>
                    <a:pt x="21259" y="33288"/>
                    <a:pt x="18497" y="31216"/>
                    <a:pt x="15735" y="29196"/>
                  </a:cubicBezTo>
                  <a:cubicBezTo>
                    <a:pt x="13021" y="27224"/>
                    <a:pt x="10259" y="25298"/>
                    <a:pt x="7694" y="23128"/>
                  </a:cubicBezTo>
                  <a:lnTo>
                    <a:pt x="742" y="17210"/>
                  </a:lnTo>
                  <a:cubicBezTo>
                    <a:pt x="644" y="17112"/>
                    <a:pt x="494" y="17064"/>
                    <a:pt x="395" y="17013"/>
                  </a:cubicBezTo>
                  <a:cubicBezTo>
                    <a:pt x="348" y="17013"/>
                    <a:pt x="297" y="17064"/>
                    <a:pt x="249" y="17064"/>
                  </a:cubicBezTo>
                  <a:cubicBezTo>
                    <a:pt x="297" y="17309"/>
                    <a:pt x="348" y="17506"/>
                    <a:pt x="447" y="17703"/>
                  </a:cubicBezTo>
                  <a:cubicBezTo>
                    <a:pt x="691" y="18248"/>
                    <a:pt x="940" y="18788"/>
                    <a:pt x="1236" y="19282"/>
                  </a:cubicBezTo>
                  <a:cubicBezTo>
                    <a:pt x="3650" y="23278"/>
                    <a:pt x="6069" y="27271"/>
                    <a:pt x="8483" y="31315"/>
                  </a:cubicBezTo>
                  <a:cubicBezTo>
                    <a:pt x="9963" y="33733"/>
                    <a:pt x="11691" y="36002"/>
                    <a:pt x="13810" y="37876"/>
                  </a:cubicBezTo>
                  <a:cubicBezTo>
                    <a:pt x="14157" y="38219"/>
                    <a:pt x="14500" y="38515"/>
                    <a:pt x="14847" y="38811"/>
                  </a:cubicBezTo>
                  <a:cubicBezTo>
                    <a:pt x="16327" y="39947"/>
                    <a:pt x="17755" y="41080"/>
                    <a:pt x="19235" y="42165"/>
                  </a:cubicBezTo>
                  <a:cubicBezTo>
                    <a:pt x="20911" y="43348"/>
                    <a:pt x="22687" y="44433"/>
                    <a:pt x="24316" y="45668"/>
                  </a:cubicBezTo>
                  <a:cubicBezTo>
                    <a:pt x="25796" y="46702"/>
                    <a:pt x="27177" y="47886"/>
                    <a:pt x="28605" y="49069"/>
                  </a:cubicBezTo>
                  <a:cubicBezTo>
                    <a:pt x="30037" y="50304"/>
                    <a:pt x="31418" y="51586"/>
                    <a:pt x="32602" y="53066"/>
                  </a:cubicBezTo>
                  <a:cubicBezTo>
                    <a:pt x="33785" y="54593"/>
                    <a:pt x="34720" y="56171"/>
                    <a:pt x="35016" y="58096"/>
                  </a:cubicBezTo>
                  <a:cubicBezTo>
                    <a:pt x="35115" y="58538"/>
                    <a:pt x="35213" y="58933"/>
                    <a:pt x="35213" y="59327"/>
                  </a:cubicBezTo>
                  <a:cubicBezTo>
                    <a:pt x="35213" y="61103"/>
                    <a:pt x="35166" y="62831"/>
                    <a:pt x="35115" y="64555"/>
                  </a:cubicBezTo>
                  <a:lnTo>
                    <a:pt x="35115" y="65198"/>
                  </a:lnTo>
                  <a:lnTo>
                    <a:pt x="34918" y="65001"/>
                  </a:lnTo>
                  <a:cubicBezTo>
                    <a:pt x="34081" y="63864"/>
                    <a:pt x="33292" y="62633"/>
                    <a:pt x="32404" y="61497"/>
                  </a:cubicBezTo>
                  <a:cubicBezTo>
                    <a:pt x="30282" y="58834"/>
                    <a:pt x="27816" y="56617"/>
                    <a:pt x="24857" y="54940"/>
                  </a:cubicBezTo>
                  <a:cubicBezTo>
                    <a:pt x="21949" y="53263"/>
                    <a:pt x="18891" y="52028"/>
                    <a:pt x="15735" y="50943"/>
                  </a:cubicBezTo>
                  <a:cubicBezTo>
                    <a:pt x="11198" y="49464"/>
                    <a:pt x="6708" y="47937"/>
                    <a:pt x="2321" y="46011"/>
                  </a:cubicBezTo>
                  <a:cubicBezTo>
                    <a:pt x="1776" y="45767"/>
                    <a:pt x="1236" y="45617"/>
                    <a:pt x="644" y="45471"/>
                  </a:cubicBezTo>
                  <a:cubicBezTo>
                    <a:pt x="594" y="45454"/>
                    <a:pt x="539" y="45448"/>
                    <a:pt x="476" y="45448"/>
                  </a:cubicBezTo>
                  <a:cubicBezTo>
                    <a:pt x="351" y="45448"/>
                    <a:pt x="198" y="45471"/>
                    <a:pt x="1" y="45471"/>
                  </a:cubicBezTo>
                  <a:cubicBezTo>
                    <a:pt x="52" y="45767"/>
                    <a:pt x="52" y="46011"/>
                    <a:pt x="151" y="46260"/>
                  </a:cubicBezTo>
                  <a:cubicBezTo>
                    <a:pt x="249" y="46505"/>
                    <a:pt x="395" y="46753"/>
                    <a:pt x="593" y="46998"/>
                  </a:cubicBezTo>
                  <a:cubicBezTo>
                    <a:pt x="1334" y="47838"/>
                    <a:pt x="2025" y="48726"/>
                    <a:pt x="2861" y="49515"/>
                  </a:cubicBezTo>
                  <a:cubicBezTo>
                    <a:pt x="3800" y="50403"/>
                    <a:pt x="4787" y="51239"/>
                    <a:pt x="5820" y="52079"/>
                  </a:cubicBezTo>
                  <a:cubicBezTo>
                    <a:pt x="8633" y="54447"/>
                    <a:pt x="11837" y="56171"/>
                    <a:pt x="15486" y="56960"/>
                  </a:cubicBezTo>
                  <a:lnTo>
                    <a:pt x="19333" y="57848"/>
                  </a:lnTo>
                  <a:cubicBezTo>
                    <a:pt x="23575" y="58834"/>
                    <a:pt x="27571" y="60313"/>
                    <a:pt x="31268" y="62535"/>
                  </a:cubicBezTo>
                  <a:cubicBezTo>
                    <a:pt x="32156" y="63075"/>
                    <a:pt x="33095" y="63620"/>
                    <a:pt x="33833" y="64409"/>
                  </a:cubicBezTo>
                  <a:cubicBezTo>
                    <a:pt x="34720" y="65344"/>
                    <a:pt x="35213" y="66381"/>
                    <a:pt x="35166" y="67711"/>
                  </a:cubicBezTo>
                  <a:cubicBezTo>
                    <a:pt x="35068" y="73531"/>
                    <a:pt x="33734" y="79054"/>
                    <a:pt x="31122" y="84234"/>
                  </a:cubicBezTo>
                  <a:cubicBezTo>
                    <a:pt x="29741" y="86996"/>
                    <a:pt x="28262" y="89659"/>
                    <a:pt x="26684" y="92224"/>
                  </a:cubicBezTo>
                  <a:cubicBezTo>
                    <a:pt x="26585" y="92421"/>
                    <a:pt x="26486" y="92666"/>
                    <a:pt x="26388" y="92863"/>
                  </a:cubicBezTo>
                  <a:cubicBezTo>
                    <a:pt x="26435" y="92914"/>
                    <a:pt x="26486" y="92914"/>
                    <a:pt x="26534" y="92962"/>
                  </a:cubicBezTo>
                  <a:cubicBezTo>
                    <a:pt x="26684" y="92764"/>
                    <a:pt x="26829" y="92618"/>
                    <a:pt x="26928" y="92468"/>
                  </a:cubicBezTo>
                  <a:cubicBezTo>
                    <a:pt x="28999" y="89213"/>
                    <a:pt x="30874" y="85812"/>
                    <a:pt x="32404" y="82309"/>
                  </a:cubicBezTo>
                  <a:cubicBezTo>
                    <a:pt x="32898" y="81177"/>
                    <a:pt x="33241" y="80040"/>
                    <a:pt x="33734" y="78908"/>
                  </a:cubicBezTo>
                  <a:cubicBezTo>
                    <a:pt x="35213" y="75700"/>
                    <a:pt x="36942" y="72643"/>
                    <a:pt x="39309" y="69980"/>
                  </a:cubicBezTo>
                  <a:cubicBezTo>
                    <a:pt x="40591" y="68500"/>
                    <a:pt x="41972" y="67119"/>
                    <a:pt x="43400" y="65790"/>
                  </a:cubicBezTo>
                  <a:cubicBezTo>
                    <a:pt x="44734" y="64507"/>
                    <a:pt x="46115" y="63371"/>
                    <a:pt x="47496" y="62140"/>
                  </a:cubicBezTo>
                  <a:cubicBezTo>
                    <a:pt x="49417" y="60412"/>
                    <a:pt x="50995" y="58341"/>
                    <a:pt x="52672" y="56419"/>
                  </a:cubicBezTo>
                  <a:cubicBezTo>
                    <a:pt x="54005" y="54841"/>
                    <a:pt x="55485" y="53460"/>
                    <a:pt x="57162" y="52277"/>
                  </a:cubicBezTo>
                  <a:cubicBezTo>
                    <a:pt x="59134" y="50797"/>
                    <a:pt x="61206" y="49365"/>
                    <a:pt x="63226" y="47886"/>
                  </a:cubicBezTo>
                  <a:cubicBezTo>
                    <a:pt x="65001" y="46603"/>
                    <a:pt x="66631" y="45124"/>
                    <a:pt x="68012" y="43348"/>
                  </a:cubicBezTo>
                  <a:cubicBezTo>
                    <a:pt x="68209" y="43052"/>
                    <a:pt x="68454" y="42709"/>
                    <a:pt x="68651" y="42413"/>
                  </a:cubicBezTo>
                  <a:cubicBezTo>
                    <a:pt x="68702" y="42263"/>
                    <a:pt x="68702" y="42066"/>
                    <a:pt x="68749" y="41869"/>
                  </a:cubicBezTo>
                  <a:cubicBezTo>
                    <a:pt x="68640" y="41833"/>
                    <a:pt x="68542" y="41818"/>
                    <a:pt x="68453" y="41818"/>
                  </a:cubicBezTo>
                  <a:cubicBezTo>
                    <a:pt x="68181" y="41818"/>
                    <a:pt x="67986" y="41956"/>
                    <a:pt x="67763" y="42066"/>
                  </a:cubicBezTo>
                  <a:cubicBezTo>
                    <a:pt x="65546" y="43104"/>
                    <a:pt x="63226" y="43940"/>
                    <a:pt x="60910" y="44729"/>
                  </a:cubicBezTo>
                  <a:cubicBezTo>
                    <a:pt x="56373" y="46359"/>
                    <a:pt x="51981" y="48280"/>
                    <a:pt x="48285" y="51488"/>
                  </a:cubicBezTo>
                  <a:cubicBezTo>
                    <a:pt x="47050" y="52620"/>
                    <a:pt x="45917" y="53804"/>
                    <a:pt x="44978" y="55184"/>
                  </a:cubicBezTo>
                  <a:cubicBezTo>
                    <a:pt x="43254" y="57650"/>
                    <a:pt x="42019" y="60313"/>
                    <a:pt x="41230" y="63225"/>
                  </a:cubicBezTo>
                  <a:cubicBezTo>
                    <a:pt x="40591" y="65494"/>
                    <a:pt x="39751" y="67711"/>
                    <a:pt x="38717" y="69834"/>
                  </a:cubicBezTo>
                  <a:cubicBezTo>
                    <a:pt x="38618" y="70078"/>
                    <a:pt x="38520" y="70276"/>
                    <a:pt x="38322" y="70473"/>
                  </a:cubicBezTo>
                  <a:cubicBezTo>
                    <a:pt x="36942" y="72300"/>
                    <a:pt x="35659" y="74272"/>
                    <a:pt x="34622" y="76344"/>
                  </a:cubicBezTo>
                  <a:cubicBezTo>
                    <a:pt x="34622" y="76442"/>
                    <a:pt x="34523" y="76490"/>
                    <a:pt x="34476" y="76588"/>
                  </a:cubicBezTo>
                  <a:cubicBezTo>
                    <a:pt x="34424" y="76442"/>
                    <a:pt x="34476" y="76292"/>
                    <a:pt x="34476" y="76194"/>
                  </a:cubicBezTo>
                  <a:cubicBezTo>
                    <a:pt x="34673" y="75061"/>
                    <a:pt x="34918" y="73976"/>
                    <a:pt x="35115" y="72840"/>
                  </a:cubicBezTo>
                  <a:cubicBezTo>
                    <a:pt x="35608" y="69932"/>
                    <a:pt x="35561" y="66973"/>
                    <a:pt x="35509" y="63963"/>
                  </a:cubicBezTo>
                  <a:cubicBezTo>
                    <a:pt x="35462" y="61694"/>
                    <a:pt x="35509" y="59426"/>
                    <a:pt x="35857" y="57110"/>
                  </a:cubicBezTo>
                  <a:cubicBezTo>
                    <a:pt x="35904" y="56763"/>
                    <a:pt x="35955" y="56368"/>
                    <a:pt x="36101" y="56025"/>
                  </a:cubicBezTo>
                  <a:cubicBezTo>
                    <a:pt x="36890" y="54151"/>
                    <a:pt x="37731" y="52277"/>
                    <a:pt x="38863" y="50549"/>
                  </a:cubicBezTo>
                  <a:cubicBezTo>
                    <a:pt x="39455" y="49661"/>
                    <a:pt x="40047" y="48773"/>
                    <a:pt x="40836" y="48083"/>
                  </a:cubicBezTo>
                  <a:cubicBezTo>
                    <a:pt x="41676" y="47294"/>
                    <a:pt x="42564" y="46556"/>
                    <a:pt x="43400" y="45767"/>
                  </a:cubicBezTo>
                  <a:cubicBezTo>
                    <a:pt x="44387" y="44781"/>
                    <a:pt x="45424" y="43794"/>
                    <a:pt x="46359" y="42757"/>
                  </a:cubicBezTo>
                  <a:cubicBezTo>
                    <a:pt x="47642" y="41427"/>
                    <a:pt x="48778" y="39947"/>
                    <a:pt x="49666" y="38318"/>
                  </a:cubicBezTo>
                  <a:cubicBezTo>
                    <a:pt x="50652" y="36444"/>
                    <a:pt x="51342" y="34471"/>
                    <a:pt x="51934" y="32400"/>
                  </a:cubicBezTo>
                  <a:cubicBezTo>
                    <a:pt x="53512" y="27271"/>
                    <a:pt x="54645" y="22043"/>
                    <a:pt x="56617" y="17064"/>
                  </a:cubicBezTo>
                  <a:cubicBezTo>
                    <a:pt x="56815" y="16571"/>
                    <a:pt x="56913" y="15979"/>
                    <a:pt x="56913" y="15435"/>
                  </a:cubicBezTo>
                  <a:cubicBezTo>
                    <a:pt x="56913" y="14500"/>
                    <a:pt x="56274" y="13857"/>
                    <a:pt x="55288" y="13809"/>
                  </a:cubicBezTo>
                  <a:cubicBezTo>
                    <a:pt x="55220" y="13805"/>
                    <a:pt x="55153" y="13803"/>
                    <a:pt x="55086" y="13803"/>
                  </a:cubicBezTo>
                  <a:cubicBezTo>
                    <a:pt x="54373" y="13803"/>
                    <a:pt x="53711" y="14053"/>
                    <a:pt x="53216" y="14547"/>
                  </a:cubicBezTo>
                  <a:cubicBezTo>
                    <a:pt x="51342" y="16421"/>
                    <a:pt x="49516" y="18295"/>
                    <a:pt x="47642" y="20122"/>
                  </a:cubicBezTo>
                  <a:cubicBezTo>
                    <a:pt x="46805" y="20958"/>
                    <a:pt x="46162" y="21897"/>
                    <a:pt x="45570" y="22884"/>
                  </a:cubicBezTo>
                  <a:cubicBezTo>
                    <a:pt x="44485" y="24706"/>
                    <a:pt x="43846" y="26730"/>
                    <a:pt x="43254" y="28750"/>
                  </a:cubicBezTo>
                  <a:cubicBezTo>
                    <a:pt x="42268" y="32353"/>
                    <a:pt x="41723" y="36101"/>
                    <a:pt x="41084" y="39797"/>
                  </a:cubicBezTo>
                  <a:cubicBezTo>
                    <a:pt x="40690" y="41869"/>
                    <a:pt x="40343" y="43940"/>
                    <a:pt x="39999" y="46011"/>
                  </a:cubicBezTo>
                  <a:cubicBezTo>
                    <a:pt x="39506" y="48825"/>
                    <a:pt x="38027" y="51140"/>
                    <a:pt x="36646" y="53559"/>
                  </a:cubicBezTo>
                  <a:cubicBezTo>
                    <a:pt x="36744" y="52916"/>
                    <a:pt x="36890" y="52277"/>
                    <a:pt x="36989" y="51634"/>
                  </a:cubicBezTo>
                  <a:cubicBezTo>
                    <a:pt x="37581" y="48529"/>
                    <a:pt x="37533" y="45372"/>
                    <a:pt x="37435" y="42216"/>
                  </a:cubicBezTo>
                  <a:cubicBezTo>
                    <a:pt x="37285" y="36101"/>
                    <a:pt x="35659" y="30380"/>
                    <a:pt x="32404" y="25152"/>
                  </a:cubicBezTo>
                  <a:cubicBezTo>
                    <a:pt x="30775" y="22536"/>
                    <a:pt x="29098" y="19925"/>
                    <a:pt x="27473" y="17309"/>
                  </a:cubicBezTo>
                  <a:cubicBezTo>
                    <a:pt x="25942" y="14942"/>
                    <a:pt x="24514" y="12574"/>
                    <a:pt x="22983" y="10258"/>
                  </a:cubicBezTo>
                  <a:cubicBezTo>
                    <a:pt x="21160" y="7544"/>
                    <a:pt x="19483" y="4782"/>
                    <a:pt x="18102" y="1776"/>
                  </a:cubicBezTo>
                  <a:cubicBezTo>
                    <a:pt x="17905" y="1283"/>
                    <a:pt x="17609" y="790"/>
                    <a:pt x="17313" y="296"/>
                  </a:cubicBezTo>
                  <a:cubicBezTo>
                    <a:pt x="17262" y="245"/>
                    <a:pt x="17163" y="198"/>
                    <a:pt x="1696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" name="Google Shape;24;p2"/>
            <p:cNvSpPr/>
            <p:nvPr/>
          </p:nvSpPr>
          <p:spPr>
            <a:xfrm>
              <a:off x="1421640" y="4591800"/>
              <a:ext cx="111960" cy="109080"/>
            </a:xfrm>
            <a:custGeom>
              <a:avLst/>
              <a:gdLst>
                <a:gd name="textAreaLeft" fmla="*/ 0 w 111960"/>
                <a:gd name="textAreaRight" fmla="*/ 112320 w 111960"/>
                <a:gd name="textAreaTop" fmla="*/ 0 h 109080"/>
                <a:gd name="textAreaBottom" fmla="*/ 109440 h 109080"/>
              </a:gdLst>
              <a:ahLst/>
              <a:cxnLst/>
              <a:rect l="textAreaLeft" t="textAreaTop" r="textAreaRight" b="textAreaBottom"/>
              <a:pathLst>
                <a:path w="8089" h="7892">
                  <a:moveTo>
                    <a:pt x="8089" y="0"/>
                  </a:moveTo>
                  <a:cubicBezTo>
                    <a:pt x="4783" y="1973"/>
                    <a:pt x="2072" y="4636"/>
                    <a:pt x="1" y="7891"/>
                  </a:cubicBezTo>
                  <a:cubicBezTo>
                    <a:pt x="2218" y="4735"/>
                    <a:pt x="4932" y="2123"/>
                    <a:pt x="8089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" name="Google Shape;25;p2"/>
            <p:cNvSpPr/>
            <p:nvPr/>
          </p:nvSpPr>
          <p:spPr>
            <a:xfrm>
              <a:off x="956520" y="4628520"/>
              <a:ext cx="115200" cy="38520"/>
            </a:xfrm>
            <a:custGeom>
              <a:avLst/>
              <a:gdLst>
                <a:gd name="textAreaLeft" fmla="*/ 0 w 115200"/>
                <a:gd name="textAreaRight" fmla="*/ 115560 w 115200"/>
                <a:gd name="textAreaTop" fmla="*/ 0 h 38520"/>
                <a:gd name="textAreaBottom" fmla="*/ 38880 h 38520"/>
              </a:gdLst>
              <a:ahLst/>
              <a:cxnLst/>
              <a:rect l="textAreaLeft" t="textAreaTop" r="textAreaRight" b="textAreaBottom"/>
              <a:pathLst>
                <a:path w="8334" h="2814">
                  <a:moveTo>
                    <a:pt x="1" y="1"/>
                  </a:moveTo>
                  <a:lnTo>
                    <a:pt x="1" y="1"/>
                  </a:lnTo>
                  <a:cubicBezTo>
                    <a:pt x="2810" y="987"/>
                    <a:pt x="5524" y="1875"/>
                    <a:pt x="8333" y="2814"/>
                  </a:cubicBezTo>
                  <a:cubicBezTo>
                    <a:pt x="7398" y="2222"/>
                    <a:pt x="888" y="52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" name="Google Shape;26;p2"/>
            <p:cNvSpPr/>
            <p:nvPr/>
          </p:nvSpPr>
          <p:spPr>
            <a:xfrm>
              <a:off x="1321560" y="4089960"/>
              <a:ext cx="253440" cy="500040"/>
            </a:xfrm>
            <a:custGeom>
              <a:avLst/>
              <a:gdLst>
                <a:gd name="textAreaLeft" fmla="*/ 0 w 253440"/>
                <a:gd name="textAreaRight" fmla="*/ 253800 w 253440"/>
                <a:gd name="textAreaTop" fmla="*/ 0 h 500040"/>
                <a:gd name="textAreaBottom" fmla="*/ 500400 h 500040"/>
              </a:gdLst>
              <a:ahLst/>
              <a:cxnLst/>
              <a:rect l="textAreaLeft" t="textAreaTop" r="textAreaRight" b="textAreaBottom"/>
              <a:pathLst>
                <a:path w="18296" h="36101">
                  <a:moveTo>
                    <a:pt x="13857" y="9126"/>
                  </a:moveTo>
                  <a:cubicBezTo>
                    <a:pt x="13758" y="9422"/>
                    <a:pt x="13612" y="9667"/>
                    <a:pt x="13513" y="9963"/>
                  </a:cubicBezTo>
                  <a:cubicBezTo>
                    <a:pt x="12428" y="12381"/>
                    <a:pt x="11738" y="14894"/>
                    <a:pt x="10996" y="17411"/>
                  </a:cubicBezTo>
                  <a:cubicBezTo>
                    <a:pt x="10207" y="20272"/>
                    <a:pt x="8925" y="22935"/>
                    <a:pt x="7248" y="25401"/>
                  </a:cubicBezTo>
                  <a:cubicBezTo>
                    <a:pt x="6313" y="26829"/>
                    <a:pt x="5374" y="28261"/>
                    <a:pt x="4388" y="29642"/>
                  </a:cubicBezTo>
                  <a:cubicBezTo>
                    <a:pt x="3796" y="30530"/>
                    <a:pt x="3105" y="31319"/>
                    <a:pt x="2415" y="32108"/>
                  </a:cubicBezTo>
                  <a:cubicBezTo>
                    <a:pt x="2711" y="31366"/>
                    <a:pt x="3007" y="30676"/>
                    <a:pt x="3303" y="29985"/>
                  </a:cubicBezTo>
                  <a:cubicBezTo>
                    <a:pt x="4979" y="26237"/>
                    <a:pt x="6708" y="22489"/>
                    <a:pt x="8333" y="18741"/>
                  </a:cubicBezTo>
                  <a:cubicBezTo>
                    <a:pt x="9667" y="15585"/>
                    <a:pt x="11343" y="12626"/>
                    <a:pt x="13265" y="9817"/>
                  </a:cubicBezTo>
                  <a:cubicBezTo>
                    <a:pt x="13415" y="9568"/>
                    <a:pt x="13612" y="9323"/>
                    <a:pt x="13758" y="9126"/>
                  </a:cubicBezTo>
                  <a:close/>
                  <a:moveTo>
                    <a:pt x="15533" y="1"/>
                  </a:moveTo>
                  <a:lnTo>
                    <a:pt x="15533" y="1"/>
                  </a:lnTo>
                  <a:cubicBezTo>
                    <a:pt x="15238" y="99"/>
                    <a:pt x="14993" y="296"/>
                    <a:pt x="14796" y="494"/>
                  </a:cubicBezTo>
                  <a:cubicBezTo>
                    <a:pt x="13265" y="2072"/>
                    <a:pt x="11983" y="3800"/>
                    <a:pt x="10996" y="5773"/>
                  </a:cubicBezTo>
                  <a:cubicBezTo>
                    <a:pt x="9963" y="7694"/>
                    <a:pt x="8976" y="9568"/>
                    <a:pt x="7840" y="11395"/>
                  </a:cubicBezTo>
                  <a:cubicBezTo>
                    <a:pt x="6459" y="13612"/>
                    <a:pt x="5228" y="15932"/>
                    <a:pt x="4538" y="18445"/>
                  </a:cubicBezTo>
                  <a:cubicBezTo>
                    <a:pt x="3749" y="21207"/>
                    <a:pt x="3105" y="24020"/>
                    <a:pt x="2368" y="26829"/>
                  </a:cubicBezTo>
                  <a:lnTo>
                    <a:pt x="2368" y="27125"/>
                  </a:lnTo>
                  <a:cubicBezTo>
                    <a:pt x="2466" y="27078"/>
                    <a:pt x="2466" y="27026"/>
                    <a:pt x="2514" y="26928"/>
                  </a:cubicBezTo>
                  <a:cubicBezTo>
                    <a:pt x="3007" y="25006"/>
                    <a:pt x="3500" y="23132"/>
                    <a:pt x="3993" y="21207"/>
                  </a:cubicBezTo>
                  <a:cubicBezTo>
                    <a:pt x="4782" y="18149"/>
                    <a:pt x="5820" y="15242"/>
                    <a:pt x="7497" y="12578"/>
                  </a:cubicBezTo>
                  <a:cubicBezTo>
                    <a:pt x="8925" y="10310"/>
                    <a:pt x="10207" y="7943"/>
                    <a:pt x="11442" y="5575"/>
                  </a:cubicBezTo>
                  <a:cubicBezTo>
                    <a:pt x="12132" y="4194"/>
                    <a:pt x="13020" y="2912"/>
                    <a:pt x="14054" y="1677"/>
                  </a:cubicBezTo>
                  <a:lnTo>
                    <a:pt x="14054" y="1677"/>
                  </a:lnTo>
                  <a:cubicBezTo>
                    <a:pt x="13612" y="2814"/>
                    <a:pt x="13119" y="3899"/>
                    <a:pt x="12724" y="4984"/>
                  </a:cubicBezTo>
                  <a:cubicBezTo>
                    <a:pt x="12330" y="6116"/>
                    <a:pt x="12034" y="7252"/>
                    <a:pt x="11639" y="8384"/>
                  </a:cubicBezTo>
                  <a:cubicBezTo>
                    <a:pt x="10898" y="10653"/>
                    <a:pt x="10160" y="12922"/>
                    <a:pt x="9371" y="15143"/>
                  </a:cubicBezTo>
                  <a:cubicBezTo>
                    <a:pt x="7741" y="19581"/>
                    <a:pt x="5769" y="23823"/>
                    <a:pt x="3796" y="28111"/>
                  </a:cubicBezTo>
                  <a:cubicBezTo>
                    <a:pt x="2664" y="30676"/>
                    <a:pt x="1626" y="33339"/>
                    <a:pt x="146" y="35758"/>
                  </a:cubicBezTo>
                  <a:cubicBezTo>
                    <a:pt x="99" y="35856"/>
                    <a:pt x="48" y="36002"/>
                    <a:pt x="0" y="36101"/>
                  </a:cubicBezTo>
                  <a:cubicBezTo>
                    <a:pt x="146" y="36053"/>
                    <a:pt x="296" y="35955"/>
                    <a:pt x="344" y="35856"/>
                  </a:cubicBezTo>
                  <a:cubicBezTo>
                    <a:pt x="1527" y="33931"/>
                    <a:pt x="2861" y="32155"/>
                    <a:pt x="4190" y="30380"/>
                  </a:cubicBezTo>
                  <a:cubicBezTo>
                    <a:pt x="5275" y="28900"/>
                    <a:pt x="6313" y="27374"/>
                    <a:pt x="7347" y="25843"/>
                  </a:cubicBezTo>
                  <a:cubicBezTo>
                    <a:pt x="8728" y="23724"/>
                    <a:pt x="10010" y="21554"/>
                    <a:pt x="10752" y="19136"/>
                  </a:cubicBezTo>
                  <a:cubicBezTo>
                    <a:pt x="11343" y="17360"/>
                    <a:pt x="11837" y="15585"/>
                    <a:pt x="12377" y="13809"/>
                  </a:cubicBezTo>
                  <a:cubicBezTo>
                    <a:pt x="13316" y="10752"/>
                    <a:pt x="14598" y="7891"/>
                    <a:pt x="16323" y="5228"/>
                  </a:cubicBezTo>
                  <a:cubicBezTo>
                    <a:pt x="16966" y="4242"/>
                    <a:pt x="17557" y="3208"/>
                    <a:pt x="18149" y="2222"/>
                  </a:cubicBezTo>
                  <a:cubicBezTo>
                    <a:pt x="18197" y="2072"/>
                    <a:pt x="18248" y="1875"/>
                    <a:pt x="18295" y="1729"/>
                  </a:cubicBezTo>
                  <a:lnTo>
                    <a:pt x="18248" y="1729"/>
                  </a:lnTo>
                  <a:cubicBezTo>
                    <a:pt x="15533" y="5820"/>
                    <a:pt x="12870" y="9915"/>
                    <a:pt x="10207" y="14007"/>
                  </a:cubicBezTo>
                  <a:cubicBezTo>
                    <a:pt x="10357" y="13367"/>
                    <a:pt x="10602" y="12776"/>
                    <a:pt x="10799" y="12184"/>
                  </a:cubicBezTo>
                  <a:cubicBezTo>
                    <a:pt x="11588" y="9718"/>
                    <a:pt x="12330" y="7299"/>
                    <a:pt x="13119" y="4834"/>
                  </a:cubicBezTo>
                  <a:cubicBezTo>
                    <a:pt x="13561" y="3405"/>
                    <a:pt x="14204" y="2024"/>
                    <a:pt x="15040" y="742"/>
                  </a:cubicBezTo>
                  <a:cubicBezTo>
                    <a:pt x="15238" y="494"/>
                    <a:pt x="15387" y="249"/>
                    <a:pt x="15533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" name="Google Shape;27;p2"/>
            <p:cNvSpPr/>
            <p:nvPr/>
          </p:nvSpPr>
          <p:spPr>
            <a:xfrm>
              <a:off x="1319040" y="4556880"/>
              <a:ext cx="296280" cy="311400"/>
            </a:xfrm>
            <a:custGeom>
              <a:avLst/>
              <a:gdLst>
                <a:gd name="textAreaLeft" fmla="*/ 0 w 296280"/>
                <a:gd name="textAreaRight" fmla="*/ 296640 w 296280"/>
                <a:gd name="textAreaTop" fmla="*/ 0 h 311400"/>
                <a:gd name="textAreaBottom" fmla="*/ 311760 h 311400"/>
              </a:gdLst>
              <a:ahLst/>
              <a:cxnLst/>
              <a:rect l="textAreaLeft" t="textAreaTop" r="textAreaRight" b="textAreaBottom"/>
              <a:pathLst>
                <a:path w="21404" h="22489">
                  <a:moveTo>
                    <a:pt x="21404" y="0"/>
                  </a:moveTo>
                  <a:lnTo>
                    <a:pt x="20662" y="296"/>
                  </a:lnTo>
                  <a:cubicBezTo>
                    <a:pt x="19530" y="935"/>
                    <a:pt x="18394" y="1578"/>
                    <a:pt x="17309" y="2269"/>
                  </a:cubicBezTo>
                  <a:cubicBezTo>
                    <a:pt x="14941" y="3598"/>
                    <a:pt x="12771" y="5177"/>
                    <a:pt x="10799" y="7051"/>
                  </a:cubicBezTo>
                  <a:cubicBezTo>
                    <a:pt x="8877" y="8925"/>
                    <a:pt x="7398" y="11095"/>
                    <a:pt x="6064" y="13363"/>
                  </a:cubicBezTo>
                  <a:cubicBezTo>
                    <a:pt x="4585" y="15829"/>
                    <a:pt x="3006" y="18196"/>
                    <a:pt x="1282" y="20516"/>
                  </a:cubicBezTo>
                  <a:cubicBezTo>
                    <a:pt x="837" y="21155"/>
                    <a:pt x="442" y="21798"/>
                    <a:pt x="0" y="22390"/>
                  </a:cubicBezTo>
                  <a:cubicBezTo>
                    <a:pt x="0" y="22438"/>
                    <a:pt x="47" y="22438"/>
                    <a:pt x="99" y="22489"/>
                  </a:cubicBezTo>
                  <a:cubicBezTo>
                    <a:pt x="197" y="22438"/>
                    <a:pt x="296" y="22339"/>
                    <a:pt x="395" y="22240"/>
                  </a:cubicBezTo>
                  <a:cubicBezTo>
                    <a:pt x="935" y="21451"/>
                    <a:pt x="1527" y="20662"/>
                    <a:pt x="2119" y="19873"/>
                  </a:cubicBezTo>
                  <a:cubicBezTo>
                    <a:pt x="3500" y="18050"/>
                    <a:pt x="4782" y="16078"/>
                    <a:pt x="5966" y="14105"/>
                  </a:cubicBezTo>
                  <a:cubicBezTo>
                    <a:pt x="7051" y="12329"/>
                    <a:pt x="8136" y="10503"/>
                    <a:pt x="9516" y="8925"/>
                  </a:cubicBezTo>
                  <a:cubicBezTo>
                    <a:pt x="11095" y="7102"/>
                    <a:pt x="12870" y="5472"/>
                    <a:pt x="14941" y="4143"/>
                  </a:cubicBezTo>
                  <a:cubicBezTo>
                    <a:pt x="16421" y="3204"/>
                    <a:pt x="17952" y="2316"/>
                    <a:pt x="19431" y="1428"/>
                  </a:cubicBezTo>
                  <a:cubicBezTo>
                    <a:pt x="20122" y="987"/>
                    <a:pt x="20859" y="639"/>
                    <a:pt x="21404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" name="Google Shape;28;p2"/>
            <p:cNvSpPr/>
            <p:nvPr/>
          </p:nvSpPr>
          <p:spPr>
            <a:xfrm>
              <a:off x="953280" y="4620600"/>
              <a:ext cx="305280" cy="164520"/>
            </a:xfrm>
            <a:custGeom>
              <a:avLst/>
              <a:gdLst>
                <a:gd name="textAreaLeft" fmla="*/ 0 w 305280"/>
                <a:gd name="textAreaRight" fmla="*/ 305640 w 305280"/>
                <a:gd name="textAreaTop" fmla="*/ 0 h 164520"/>
                <a:gd name="textAreaBottom" fmla="*/ 164880 h 164520"/>
              </a:gdLst>
              <a:ahLst/>
              <a:cxnLst/>
              <a:rect l="textAreaLeft" t="textAreaTop" r="textAreaRight" b="textAreaBottom"/>
              <a:pathLst>
                <a:path w="22048" h="11889">
                  <a:moveTo>
                    <a:pt x="52" y="1"/>
                  </a:moveTo>
                  <a:cubicBezTo>
                    <a:pt x="52" y="52"/>
                    <a:pt x="0" y="99"/>
                    <a:pt x="0" y="151"/>
                  </a:cubicBezTo>
                  <a:cubicBezTo>
                    <a:pt x="789" y="395"/>
                    <a:pt x="1578" y="593"/>
                    <a:pt x="2320" y="841"/>
                  </a:cubicBezTo>
                  <a:cubicBezTo>
                    <a:pt x="6167" y="2025"/>
                    <a:pt x="9962" y="3453"/>
                    <a:pt x="13513" y="5378"/>
                  </a:cubicBezTo>
                  <a:cubicBezTo>
                    <a:pt x="15439" y="6412"/>
                    <a:pt x="17313" y="7596"/>
                    <a:pt x="19037" y="8976"/>
                  </a:cubicBezTo>
                  <a:cubicBezTo>
                    <a:pt x="19925" y="9667"/>
                    <a:pt x="20714" y="10456"/>
                    <a:pt x="21404" y="11344"/>
                  </a:cubicBezTo>
                  <a:cubicBezTo>
                    <a:pt x="21554" y="11541"/>
                    <a:pt x="21751" y="11691"/>
                    <a:pt x="21949" y="11888"/>
                  </a:cubicBezTo>
                  <a:cubicBezTo>
                    <a:pt x="21949" y="11837"/>
                    <a:pt x="21996" y="11837"/>
                    <a:pt x="22047" y="11790"/>
                  </a:cubicBezTo>
                  <a:cubicBezTo>
                    <a:pt x="21700" y="11344"/>
                    <a:pt x="21404" y="10902"/>
                    <a:pt x="21010" y="10456"/>
                  </a:cubicBezTo>
                  <a:cubicBezTo>
                    <a:pt x="19779" y="9075"/>
                    <a:pt x="18299" y="7943"/>
                    <a:pt x="16721" y="6905"/>
                  </a:cubicBezTo>
                  <a:cubicBezTo>
                    <a:pt x="11738" y="3701"/>
                    <a:pt x="6266" y="1579"/>
                    <a:pt x="545" y="99"/>
                  </a:cubicBezTo>
                  <a:cubicBezTo>
                    <a:pt x="395" y="52"/>
                    <a:pt x="197" y="52"/>
                    <a:pt x="52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440" bIns="82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2" name="Google Shape;29;p2"/>
            <p:cNvSpPr/>
            <p:nvPr/>
          </p:nvSpPr>
          <p:spPr>
            <a:xfrm>
              <a:off x="1125360" y="4169880"/>
              <a:ext cx="132480" cy="190440"/>
            </a:xfrm>
            <a:custGeom>
              <a:avLst/>
              <a:gdLst>
                <a:gd name="textAreaLeft" fmla="*/ 0 w 132480"/>
                <a:gd name="textAreaRight" fmla="*/ 132840 w 132480"/>
                <a:gd name="textAreaTop" fmla="*/ 0 h 190440"/>
                <a:gd name="textAreaBottom" fmla="*/ 190800 h 190440"/>
              </a:gdLst>
              <a:ahLst/>
              <a:cxnLst/>
              <a:rect l="textAreaLeft" t="textAreaTop" r="textAreaRight" b="textAreaBottom"/>
              <a:pathLst>
                <a:path w="9568" h="13759">
                  <a:moveTo>
                    <a:pt x="0" y="1"/>
                  </a:moveTo>
                  <a:cubicBezTo>
                    <a:pt x="1728" y="2218"/>
                    <a:pt x="3405" y="4388"/>
                    <a:pt x="5082" y="6609"/>
                  </a:cubicBezTo>
                  <a:cubicBezTo>
                    <a:pt x="6759" y="8826"/>
                    <a:pt x="8140" y="11245"/>
                    <a:pt x="9521" y="13758"/>
                  </a:cubicBezTo>
                  <a:cubicBezTo>
                    <a:pt x="9568" y="13612"/>
                    <a:pt x="9568" y="13612"/>
                    <a:pt x="9568" y="13561"/>
                  </a:cubicBezTo>
                  <a:cubicBezTo>
                    <a:pt x="9469" y="13316"/>
                    <a:pt x="9323" y="13119"/>
                    <a:pt x="9225" y="12870"/>
                  </a:cubicBezTo>
                  <a:cubicBezTo>
                    <a:pt x="7646" y="9667"/>
                    <a:pt x="5622" y="6806"/>
                    <a:pt x="3405" y="4045"/>
                  </a:cubicBezTo>
                  <a:cubicBezTo>
                    <a:pt x="2813" y="3354"/>
                    <a:pt x="2269" y="2612"/>
                    <a:pt x="1728" y="1922"/>
                  </a:cubicBezTo>
                  <a:cubicBezTo>
                    <a:pt x="1184" y="1283"/>
                    <a:pt x="592" y="640"/>
                    <a:pt x="52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3" name="Google Shape;30;p2"/>
            <p:cNvSpPr/>
            <p:nvPr/>
          </p:nvSpPr>
          <p:spPr>
            <a:xfrm>
              <a:off x="980640" y="4331880"/>
              <a:ext cx="146880" cy="150120"/>
            </a:xfrm>
            <a:custGeom>
              <a:avLst/>
              <a:gdLst>
                <a:gd name="textAreaLeft" fmla="*/ 0 w 146880"/>
                <a:gd name="textAreaRight" fmla="*/ 147240 w 146880"/>
                <a:gd name="textAreaTop" fmla="*/ 0 h 150120"/>
                <a:gd name="textAreaBottom" fmla="*/ 150480 h 150120"/>
              </a:gdLst>
              <a:ahLst/>
              <a:cxnLst/>
              <a:rect l="textAreaLeft" t="textAreaTop" r="textAreaRight" b="textAreaBottom"/>
              <a:pathLst>
                <a:path w="10607" h="10851">
                  <a:moveTo>
                    <a:pt x="1" y="1"/>
                  </a:moveTo>
                  <a:cubicBezTo>
                    <a:pt x="3603" y="3552"/>
                    <a:pt x="6807" y="7497"/>
                    <a:pt x="10606" y="10851"/>
                  </a:cubicBezTo>
                  <a:cubicBezTo>
                    <a:pt x="7004" y="7300"/>
                    <a:pt x="3800" y="3354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5240" bIns="75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4" name="Google Shape;31;p2"/>
            <p:cNvSpPr/>
            <p:nvPr/>
          </p:nvSpPr>
          <p:spPr>
            <a:xfrm>
              <a:off x="853200" y="4213080"/>
              <a:ext cx="59040" cy="66600"/>
            </a:xfrm>
            <a:custGeom>
              <a:avLst/>
              <a:gdLst>
                <a:gd name="textAreaLeft" fmla="*/ 0 w 59040"/>
                <a:gd name="textAreaRight" fmla="*/ 59400 w 59040"/>
                <a:gd name="textAreaTop" fmla="*/ 0 h 66600"/>
                <a:gd name="textAreaBottom" fmla="*/ 66960 h 66600"/>
              </a:gdLst>
              <a:ahLst/>
              <a:cxnLst/>
              <a:rect l="textAreaLeft" t="textAreaTop" r="textAreaRight" b="textAreaBottom"/>
              <a:pathLst>
                <a:path w="4294" h="4834">
                  <a:moveTo>
                    <a:pt x="99" y="1"/>
                  </a:moveTo>
                  <a:cubicBezTo>
                    <a:pt x="52" y="1"/>
                    <a:pt x="52" y="52"/>
                    <a:pt x="1" y="99"/>
                  </a:cubicBezTo>
                  <a:cubicBezTo>
                    <a:pt x="1283" y="1776"/>
                    <a:pt x="2715" y="3307"/>
                    <a:pt x="4195" y="4834"/>
                  </a:cubicBezTo>
                  <a:cubicBezTo>
                    <a:pt x="4242" y="4834"/>
                    <a:pt x="4293" y="4786"/>
                    <a:pt x="4293" y="4735"/>
                  </a:cubicBezTo>
                  <a:cubicBezTo>
                    <a:pt x="2913" y="3157"/>
                    <a:pt x="1480" y="1579"/>
                    <a:pt x="99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3480" bIns="334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5" name="Google Shape;32;p2"/>
            <p:cNvSpPr/>
            <p:nvPr/>
          </p:nvSpPr>
          <p:spPr>
            <a:xfrm>
              <a:off x="1640520" y="4512240"/>
              <a:ext cx="47520" cy="29160"/>
            </a:xfrm>
            <a:custGeom>
              <a:avLst/>
              <a:gdLst>
                <a:gd name="textAreaLeft" fmla="*/ 0 w 47520"/>
                <a:gd name="textAreaRight" fmla="*/ 47880 w 47520"/>
                <a:gd name="textAreaTop" fmla="*/ 0 h 29160"/>
                <a:gd name="textAreaBottom" fmla="*/ 29520 h 29160"/>
              </a:gdLst>
              <a:ahLst/>
              <a:cxnLst/>
              <a:rect l="textAreaLeft" t="textAreaTop" r="textAreaRight" b="textAreaBottom"/>
              <a:pathLst>
                <a:path w="3453" h="2124">
                  <a:moveTo>
                    <a:pt x="3354" y="1"/>
                  </a:moveTo>
                  <a:cubicBezTo>
                    <a:pt x="2269" y="644"/>
                    <a:pt x="1133" y="1334"/>
                    <a:pt x="0" y="1973"/>
                  </a:cubicBezTo>
                  <a:cubicBezTo>
                    <a:pt x="0" y="2025"/>
                    <a:pt x="48" y="2072"/>
                    <a:pt x="48" y="2123"/>
                  </a:cubicBezTo>
                  <a:cubicBezTo>
                    <a:pt x="1184" y="1480"/>
                    <a:pt x="2415" y="940"/>
                    <a:pt x="3453" y="151"/>
                  </a:cubicBezTo>
                  <a:cubicBezTo>
                    <a:pt x="3401" y="99"/>
                    <a:pt x="3401" y="52"/>
                    <a:pt x="3354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4760" bIns="147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6" name="Google Shape;33;p2"/>
          <p:cNvSpPr/>
          <p:nvPr/>
        </p:nvSpPr>
        <p:spPr>
          <a:xfrm rot="20043600">
            <a:off x="7282800" y="3731760"/>
            <a:ext cx="1137600" cy="1128240"/>
          </a:xfrm>
          <a:custGeom>
            <a:avLst/>
            <a:gdLst>
              <a:gd name="textAreaLeft" fmla="*/ 0 w 1137600"/>
              <a:gd name="textAreaRight" fmla="*/ 1137960 w 1137600"/>
              <a:gd name="textAreaTop" fmla="*/ 0 h 1128240"/>
              <a:gd name="textAreaBottom" fmla="*/ 1128600 h 1128240"/>
            </a:gdLst>
            <a:ahLst/>
            <a:cxnLst/>
            <a:rect l="textAreaLeft" t="textAreaTop" r="textAreaRight" b="textAreaBottom"/>
            <a:pathLst>
              <a:path w="60413" h="59919">
                <a:moveTo>
                  <a:pt x="837" y="8483"/>
                </a:moveTo>
                <a:cubicBezTo>
                  <a:pt x="1085" y="8530"/>
                  <a:pt x="1330" y="8629"/>
                  <a:pt x="1527" y="8728"/>
                </a:cubicBezTo>
                <a:cubicBezTo>
                  <a:pt x="3599" y="9813"/>
                  <a:pt x="5623" y="10850"/>
                  <a:pt x="7694" y="11884"/>
                </a:cubicBezTo>
                <a:cubicBezTo>
                  <a:pt x="9418" y="12823"/>
                  <a:pt x="11193" y="13659"/>
                  <a:pt x="12922" y="14598"/>
                </a:cubicBezTo>
                <a:cubicBezTo>
                  <a:pt x="14153" y="15289"/>
                  <a:pt x="15289" y="16125"/>
                  <a:pt x="16374" y="17013"/>
                </a:cubicBezTo>
                <a:cubicBezTo>
                  <a:pt x="20268" y="20122"/>
                  <a:pt x="22292" y="24312"/>
                  <a:pt x="23377" y="29098"/>
                </a:cubicBezTo>
                <a:cubicBezTo>
                  <a:pt x="23622" y="30183"/>
                  <a:pt x="23771" y="31315"/>
                  <a:pt x="23969" y="32400"/>
                </a:cubicBezTo>
                <a:cubicBezTo>
                  <a:pt x="23969" y="32451"/>
                  <a:pt x="23917" y="32451"/>
                  <a:pt x="23870" y="32451"/>
                </a:cubicBezTo>
                <a:cubicBezTo>
                  <a:pt x="23819" y="32301"/>
                  <a:pt x="23720" y="32104"/>
                  <a:pt x="23622" y="31907"/>
                </a:cubicBezTo>
                <a:cubicBezTo>
                  <a:pt x="22635" y="29591"/>
                  <a:pt x="21601" y="27271"/>
                  <a:pt x="20122" y="25200"/>
                </a:cubicBezTo>
                <a:cubicBezTo>
                  <a:pt x="19380" y="24115"/>
                  <a:pt x="18591" y="23081"/>
                  <a:pt x="17755" y="22095"/>
                </a:cubicBezTo>
                <a:cubicBezTo>
                  <a:pt x="17013" y="21207"/>
                  <a:pt x="16275" y="20366"/>
                  <a:pt x="15533" y="19530"/>
                </a:cubicBezTo>
                <a:cubicBezTo>
                  <a:pt x="15336" y="19282"/>
                  <a:pt x="15139" y="19037"/>
                  <a:pt x="14942" y="18887"/>
                </a:cubicBezTo>
                <a:cubicBezTo>
                  <a:pt x="13513" y="17605"/>
                  <a:pt x="12081" y="16374"/>
                  <a:pt x="10653" y="15139"/>
                </a:cubicBezTo>
                <a:cubicBezTo>
                  <a:pt x="10061" y="14646"/>
                  <a:pt x="9371" y="14153"/>
                  <a:pt x="8680" y="13711"/>
                </a:cubicBezTo>
                <a:lnTo>
                  <a:pt x="8680" y="13711"/>
                </a:lnTo>
                <a:cubicBezTo>
                  <a:pt x="9319" y="14251"/>
                  <a:pt x="9963" y="14843"/>
                  <a:pt x="10653" y="15387"/>
                </a:cubicBezTo>
                <a:cubicBezTo>
                  <a:pt x="11489" y="16125"/>
                  <a:pt x="12377" y="16867"/>
                  <a:pt x="13217" y="17656"/>
                </a:cubicBezTo>
                <a:cubicBezTo>
                  <a:pt x="13955" y="18295"/>
                  <a:pt x="14646" y="18938"/>
                  <a:pt x="15289" y="19676"/>
                </a:cubicBezTo>
                <a:cubicBezTo>
                  <a:pt x="16125" y="20564"/>
                  <a:pt x="16867" y="21451"/>
                  <a:pt x="17656" y="22390"/>
                </a:cubicBezTo>
                <a:cubicBezTo>
                  <a:pt x="18445" y="23377"/>
                  <a:pt x="19234" y="24312"/>
                  <a:pt x="19925" y="25350"/>
                </a:cubicBezTo>
                <a:cubicBezTo>
                  <a:pt x="21306" y="27322"/>
                  <a:pt x="22339" y="29492"/>
                  <a:pt x="23278" y="31709"/>
                </a:cubicBezTo>
                <a:lnTo>
                  <a:pt x="23278" y="31907"/>
                </a:lnTo>
                <a:cubicBezTo>
                  <a:pt x="22884" y="31216"/>
                  <a:pt x="22489" y="30479"/>
                  <a:pt x="22095" y="29788"/>
                </a:cubicBezTo>
                <a:cubicBezTo>
                  <a:pt x="20911" y="27863"/>
                  <a:pt x="19629" y="26040"/>
                  <a:pt x="18149" y="24265"/>
                </a:cubicBezTo>
                <a:cubicBezTo>
                  <a:pt x="16618" y="22390"/>
                  <a:pt x="15092" y="20564"/>
                  <a:pt x="13265" y="18887"/>
                </a:cubicBezTo>
                <a:cubicBezTo>
                  <a:pt x="11935" y="17703"/>
                  <a:pt x="10554" y="16520"/>
                  <a:pt x="9122" y="15336"/>
                </a:cubicBezTo>
                <a:cubicBezTo>
                  <a:pt x="8037" y="14401"/>
                  <a:pt x="6952" y="13513"/>
                  <a:pt x="5820" y="12626"/>
                </a:cubicBezTo>
                <a:cubicBezTo>
                  <a:pt x="4684" y="11687"/>
                  <a:pt x="3500" y="10799"/>
                  <a:pt x="2316" y="9864"/>
                </a:cubicBezTo>
                <a:cubicBezTo>
                  <a:pt x="1823" y="9418"/>
                  <a:pt x="1330" y="8976"/>
                  <a:pt x="789" y="8530"/>
                </a:cubicBezTo>
                <a:cubicBezTo>
                  <a:pt x="837" y="8530"/>
                  <a:pt x="837" y="8483"/>
                  <a:pt x="837" y="8483"/>
                </a:cubicBezTo>
                <a:close/>
                <a:moveTo>
                  <a:pt x="59280" y="1034"/>
                </a:moveTo>
                <a:cubicBezTo>
                  <a:pt x="59327" y="1085"/>
                  <a:pt x="59379" y="1085"/>
                  <a:pt x="59379" y="1133"/>
                </a:cubicBezTo>
                <a:cubicBezTo>
                  <a:pt x="59130" y="1480"/>
                  <a:pt x="58886" y="1823"/>
                  <a:pt x="58590" y="2170"/>
                </a:cubicBezTo>
                <a:cubicBezTo>
                  <a:pt x="57947" y="3007"/>
                  <a:pt x="57307" y="3847"/>
                  <a:pt x="56664" y="4636"/>
                </a:cubicBezTo>
                <a:cubicBezTo>
                  <a:pt x="56124" y="5327"/>
                  <a:pt x="55579" y="5966"/>
                  <a:pt x="54988" y="6609"/>
                </a:cubicBezTo>
                <a:cubicBezTo>
                  <a:pt x="54052" y="7595"/>
                  <a:pt x="53113" y="8582"/>
                  <a:pt x="52080" y="9517"/>
                </a:cubicBezTo>
                <a:cubicBezTo>
                  <a:pt x="50896" y="10700"/>
                  <a:pt x="49614" y="11785"/>
                  <a:pt x="48379" y="12870"/>
                </a:cubicBezTo>
                <a:lnTo>
                  <a:pt x="46012" y="14942"/>
                </a:lnTo>
                <a:cubicBezTo>
                  <a:pt x="45124" y="15683"/>
                  <a:pt x="44236" y="16374"/>
                  <a:pt x="43400" y="17112"/>
                </a:cubicBezTo>
                <a:cubicBezTo>
                  <a:pt x="42512" y="17853"/>
                  <a:pt x="41573" y="18591"/>
                  <a:pt x="40685" y="19380"/>
                </a:cubicBezTo>
                <a:cubicBezTo>
                  <a:pt x="39206" y="20615"/>
                  <a:pt x="37778" y="21945"/>
                  <a:pt x="36444" y="23377"/>
                </a:cubicBezTo>
                <a:cubicBezTo>
                  <a:pt x="33189" y="26876"/>
                  <a:pt x="30625" y="30873"/>
                  <a:pt x="28900" y="35312"/>
                </a:cubicBezTo>
                <a:cubicBezTo>
                  <a:pt x="28060" y="37482"/>
                  <a:pt x="27271" y="39699"/>
                  <a:pt x="26482" y="41920"/>
                </a:cubicBezTo>
                <a:cubicBezTo>
                  <a:pt x="26435" y="42019"/>
                  <a:pt x="26383" y="42117"/>
                  <a:pt x="26285" y="42216"/>
                </a:cubicBezTo>
                <a:cubicBezTo>
                  <a:pt x="26285" y="42066"/>
                  <a:pt x="26285" y="41920"/>
                  <a:pt x="26336" y="41723"/>
                </a:cubicBezTo>
                <a:cubicBezTo>
                  <a:pt x="27468" y="37430"/>
                  <a:pt x="28605" y="33090"/>
                  <a:pt x="29788" y="28750"/>
                </a:cubicBezTo>
                <a:cubicBezTo>
                  <a:pt x="30380" y="26580"/>
                  <a:pt x="31465" y="24659"/>
                  <a:pt x="32696" y="22734"/>
                </a:cubicBezTo>
                <a:cubicBezTo>
                  <a:pt x="34373" y="20169"/>
                  <a:pt x="36397" y="17901"/>
                  <a:pt x="38665" y="15829"/>
                </a:cubicBezTo>
                <a:cubicBezTo>
                  <a:pt x="39849" y="14744"/>
                  <a:pt x="41131" y="13758"/>
                  <a:pt x="42461" y="12870"/>
                </a:cubicBezTo>
                <a:cubicBezTo>
                  <a:pt x="44828" y="11292"/>
                  <a:pt x="47247" y="9864"/>
                  <a:pt x="49661" y="8333"/>
                </a:cubicBezTo>
                <a:cubicBezTo>
                  <a:pt x="50699" y="7694"/>
                  <a:pt x="51685" y="6952"/>
                  <a:pt x="52719" y="6313"/>
                </a:cubicBezTo>
                <a:cubicBezTo>
                  <a:pt x="52770" y="6262"/>
                  <a:pt x="52869" y="6163"/>
                  <a:pt x="52869" y="6064"/>
                </a:cubicBezTo>
                <a:lnTo>
                  <a:pt x="52869" y="6064"/>
                </a:lnTo>
                <a:lnTo>
                  <a:pt x="50797" y="7398"/>
                </a:lnTo>
                <a:cubicBezTo>
                  <a:pt x="49168" y="8333"/>
                  <a:pt x="47491" y="9319"/>
                  <a:pt x="45866" y="10258"/>
                </a:cubicBezTo>
                <a:cubicBezTo>
                  <a:pt x="43893" y="11442"/>
                  <a:pt x="41920" y="12724"/>
                  <a:pt x="40145" y="14204"/>
                </a:cubicBezTo>
                <a:cubicBezTo>
                  <a:pt x="38468" y="15533"/>
                  <a:pt x="36890" y="17013"/>
                  <a:pt x="35509" y="18642"/>
                </a:cubicBezTo>
                <a:cubicBezTo>
                  <a:pt x="34274" y="20122"/>
                  <a:pt x="33090" y="21649"/>
                  <a:pt x="32057" y="23278"/>
                </a:cubicBezTo>
                <a:cubicBezTo>
                  <a:pt x="31611" y="24016"/>
                  <a:pt x="31169" y="24805"/>
                  <a:pt x="30723" y="25594"/>
                </a:cubicBezTo>
                <a:cubicBezTo>
                  <a:pt x="30723" y="25547"/>
                  <a:pt x="30676" y="25547"/>
                  <a:pt x="30676" y="25547"/>
                </a:cubicBezTo>
                <a:cubicBezTo>
                  <a:pt x="30822" y="25002"/>
                  <a:pt x="30972" y="24411"/>
                  <a:pt x="31169" y="23870"/>
                </a:cubicBezTo>
                <a:cubicBezTo>
                  <a:pt x="31860" y="21550"/>
                  <a:pt x="32747" y="19333"/>
                  <a:pt x="34128" y="17261"/>
                </a:cubicBezTo>
                <a:cubicBezTo>
                  <a:pt x="35162" y="15731"/>
                  <a:pt x="36444" y="14350"/>
                  <a:pt x="37876" y="13119"/>
                </a:cubicBezTo>
                <a:cubicBezTo>
                  <a:pt x="41770" y="9714"/>
                  <a:pt x="46359" y="7445"/>
                  <a:pt x="51141" y="5473"/>
                </a:cubicBezTo>
                <a:cubicBezTo>
                  <a:pt x="53607" y="4486"/>
                  <a:pt x="55974" y="3303"/>
                  <a:pt x="58144" y="1823"/>
                </a:cubicBezTo>
                <a:cubicBezTo>
                  <a:pt x="58538" y="1579"/>
                  <a:pt x="58933" y="1330"/>
                  <a:pt x="59280" y="1034"/>
                </a:cubicBezTo>
                <a:close/>
                <a:moveTo>
                  <a:pt x="60412" y="0"/>
                </a:moveTo>
                <a:cubicBezTo>
                  <a:pt x="59623" y="494"/>
                  <a:pt x="58933" y="1034"/>
                  <a:pt x="58195" y="1480"/>
                </a:cubicBezTo>
                <a:cubicBezTo>
                  <a:pt x="55974" y="2959"/>
                  <a:pt x="53658" y="4092"/>
                  <a:pt x="51192" y="5078"/>
                </a:cubicBezTo>
                <a:cubicBezTo>
                  <a:pt x="46308" y="7051"/>
                  <a:pt x="41672" y="9371"/>
                  <a:pt x="37628" y="12870"/>
                </a:cubicBezTo>
                <a:cubicBezTo>
                  <a:pt x="36444" y="13955"/>
                  <a:pt x="35312" y="15092"/>
                  <a:pt x="34325" y="16374"/>
                </a:cubicBezTo>
                <a:cubicBezTo>
                  <a:pt x="32992" y="18149"/>
                  <a:pt x="32006" y="20122"/>
                  <a:pt x="31315" y="22241"/>
                </a:cubicBezTo>
                <a:cubicBezTo>
                  <a:pt x="30775" y="23969"/>
                  <a:pt x="30230" y="25693"/>
                  <a:pt x="29788" y="27421"/>
                </a:cubicBezTo>
                <a:cubicBezTo>
                  <a:pt x="28605" y="31662"/>
                  <a:pt x="27520" y="35903"/>
                  <a:pt x="26383" y="40145"/>
                </a:cubicBezTo>
                <a:cubicBezTo>
                  <a:pt x="26285" y="40441"/>
                  <a:pt x="26237" y="40685"/>
                  <a:pt x="26139" y="40981"/>
                </a:cubicBezTo>
                <a:lnTo>
                  <a:pt x="26040" y="40981"/>
                </a:lnTo>
                <a:cubicBezTo>
                  <a:pt x="25989" y="40737"/>
                  <a:pt x="25989" y="40539"/>
                  <a:pt x="25941" y="40342"/>
                </a:cubicBezTo>
                <a:cubicBezTo>
                  <a:pt x="25744" y="38910"/>
                  <a:pt x="25594" y="37482"/>
                  <a:pt x="25152" y="36049"/>
                </a:cubicBezTo>
                <a:cubicBezTo>
                  <a:pt x="24856" y="34964"/>
                  <a:pt x="24608" y="33832"/>
                  <a:pt x="24411" y="32747"/>
                </a:cubicBezTo>
                <a:cubicBezTo>
                  <a:pt x="24067" y="31268"/>
                  <a:pt x="23870" y="29788"/>
                  <a:pt x="23523" y="28309"/>
                </a:cubicBezTo>
                <a:cubicBezTo>
                  <a:pt x="22438" y="23819"/>
                  <a:pt x="20418" y="19925"/>
                  <a:pt x="16768" y="16914"/>
                </a:cubicBezTo>
                <a:cubicBezTo>
                  <a:pt x="15782" y="16125"/>
                  <a:pt x="14744" y="15289"/>
                  <a:pt x="13612" y="14646"/>
                </a:cubicBezTo>
                <a:cubicBezTo>
                  <a:pt x="11983" y="13711"/>
                  <a:pt x="10306" y="12922"/>
                  <a:pt x="8680" y="12034"/>
                </a:cubicBezTo>
                <a:cubicBezTo>
                  <a:pt x="6360" y="10850"/>
                  <a:pt x="4092" y="9667"/>
                  <a:pt x="1776" y="8530"/>
                </a:cubicBezTo>
                <a:cubicBezTo>
                  <a:pt x="1381" y="8333"/>
                  <a:pt x="935" y="8136"/>
                  <a:pt x="494" y="7990"/>
                </a:cubicBezTo>
                <a:cubicBezTo>
                  <a:pt x="435" y="7951"/>
                  <a:pt x="361" y="7920"/>
                  <a:pt x="288" y="7920"/>
                </a:cubicBezTo>
                <a:cubicBezTo>
                  <a:pt x="174" y="7920"/>
                  <a:pt x="60" y="7995"/>
                  <a:pt x="0" y="8234"/>
                </a:cubicBezTo>
                <a:lnTo>
                  <a:pt x="442" y="8680"/>
                </a:lnTo>
                <a:cubicBezTo>
                  <a:pt x="1283" y="9371"/>
                  <a:pt x="2119" y="10061"/>
                  <a:pt x="2908" y="10752"/>
                </a:cubicBezTo>
                <a:cubicBezTo>
                  <a:pt x="3303" y="11048"/>
                  <a:pt x="3650" y="11343"/>
                  <a:pt x="4044" y="11639"/>
                </a:cubicBezTo>
                <a:cubicBezTo>
                  <a:pt x="4782" y="12231"/>
                  <a:pt x="5571" y="12823"/>
                  <a:pt x="6313" y="13415"/>
                </a:cubicBezTo>
                <a:cubicBezTo>
                  <a:pt x="7149" y="14054"/>
                  <a:pt x="7939" y="14744"/>
                  <a:pt x="8728" y="15387"/>
                </a:cubicBezTo>
                <a:cubicBezTo>
                  <a:pt x="9963" y="16421"/>
                  <a:pt x="11193" y="17459"/>
                  <a:pt x="12377" y="18492"/>
                </a:cubicBezTo>
                <a:cubicBezTo>
                  <a:pt x="14204" y="20169"/>
                  <a:pt x="15881" y="21996"/>
                  <a:pt x="17459" y="23917"/>
                </a:cubicBezTo>
                <a:cubicBezTo>
                  <a:pt x="18741" y="25448"/>
                  <a:pt x="19972" y="27074"/>
                  <a:pt x="21057" y="28750"/>
                </a:cubicBezTo>
                <a:cubicBezTo>
                  <a:pt x="23622" y="32794"/>
                  <a:pt x="25448" y="37036"/>
                  <a:pt x="25744" y="41869"/>
                </a:cubicBezTo>
                <a:cubicBezTo>
                  <a:pt x="25744" y="42263"/>
                  <a:pt x="25744" y="42658"/>
                  <a:pt x="25693" y="43052"/>
                </a:cubicBezTo>
                <a:cubicBezTo>
                  <a:pt x="25547" y="44090"/>
                  <a:pt x="25350" y="45076"/>
                  <a:pt x="25251" y="46110"/>
                </a:cubicBezTo>
                <a:cubicBezTo>
                  <a:pt x="25054" y="48576"/>
                  <a:pt x="25101" y="51093"/>
                  <a:pt x="25200" y="53559"/>
                </a:cubicBezTo>
                <a:cubicBezTo>
                  <a:pt x="25298" y="55433"/>
                  <a:pt x="25397" y="57354"/>
                  <a:pt x="25547" y="59229"/>
                </a:cubicBezTo>
                <a:cubicBezTo>
                  <a:pt x="25547" y="59477"/>
                  <a:pt x="25646" y="59674"/>
                  <a:pt x="25693" y="59919"/>
                </a:cubicBezTo>
                <a:lnTo>
                  <a:pt x="25843" y="59919"/>
                </a:lnTo>
                <a:cubicBezTo>
                  <a:pt x="25843" y="59773"/>
                  <a:pt x="25890" y="59674"/>
                  <a:pt x="25890" y="59576"/>
                </a:cubicBezTo>
                <a:cubicBezTo>
                  <a:pt x="25791" y="57406"/>
                  <a:pt x="25744" y="55236"/>
                  <a:pt x="25646" y="53113"/>
                </a:cubicBezTo>
                <a:cubicBezTo>
                  <a:pt x="25594" y="51535"/>
                  <a:pt x="25547" y="50008"/>
                  <a:pt x="25496" y="48430"/>
                </a:cubicBezTo>
                <a:cubicBezTo>
                  <a:pt x="25448" y="47195"/>
                  <a:pt x="25646" y="45964"/>
                  <a:pt x="25989" y="44729"/>
                </a:cubicBezTo>
                <a:cubicBezTo>
                  <a:pt x="26928" y="41328"/>
                  <a:pt x="28111" y="38022"/>
                  <a:pt x="29492" y="34767"/>
                </a:cubicBezTo>
                <a:cubicBezTo>
                  <a:pt x="31315" y="30427"/>
                  <a:pt x="33832" y="26533"/>
                  <a:pt x="37135" y="23180"/>
                </a:cubicBezTo>
                <a:cubicBezTo>
                  <a:pt x="38369" y="21945"/>
                  <a:pt x="39652" y="20761"/>
                  <a:pt x="40934" y="19629"/>
                </a:cubicBezTo>
                <a:cubicBezTo>
                  <a:pt x="41770" y="18840"/>
                  <a:pt x="42658" y="18149"/>
                  <a:pt x="43546" y="17407"/>
                </a:cubicBezTo>
                <a:lnTo>
                  <a:pt x="46209" y="15190"/>
                </a:lnTo>
                <a:cubicBezTo>
                  <a:pt x="46998" y="14547"/>
                  <a:pt x="47838" y="13857"/>
                  <a:pt x="48576" y="13119"/>
                </a:cubicBezTo>
                <a:cubicBezTo>
                  <a:pt x="49910" y="11983"/>
                  <a:pt x="51192" y="10850"/>
                  <a:pt x="52423" y="9667"/>
                </a:cubicBezTo>
                <a:cubicBezTo>
                  <a:pt x="54100" y="8037"/>
                  <a:pt x="55729" y="6412"/>
                  <a:pt x="57110" y="4585"/>
                </a:cubicBezTo>
                <a:cubicBezTo>
                  <a:pt x="57998" y="3401"/>
                  <a:pt x="58886" y="2269"/>
                  <a:pt x="59773" y="1085"/>
                </a:cubicBezTo>
                <a:cubicBezTo>
                  <a:pt x="60018" y="738"/>
                  <a:pt x="60215" y="344"/>
                  <a:pt x="60412" y="0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7" name="Google Shape;34;p2"/>
          <p:cNvSpPr/>
          <p:nvPr/>
        </p:nvSpPr>
        <p:spPr>
          <a:xfrm>
            <a:off x="7156080" y="-35640"/>
            <a:ext cx="2010240" cy="1580040"/>
          </a:xfrm>
          <a:custGeom>
            <a:avLst/>
            <a:gdLst>
              <a:gd name="textAreaLeft" fmla="*/ 0 w 2010240"/>
              <a:gd name="textAreaRight" fmla="*/ 2010600 w 2010240"/>
              <a:gd name="textAreaTop" fmla="*/ 0 h 1580040"/>
              <a:gd name="textAreaBottom" fmla="*/ 1580400 h 1580040"/>
            </a:gdLst>
            <a:ahLst/>
            <a:cxnLst/>
            <a:rect l="textAreaLeft" t="textAreaTop" r="textAreaRight" b="textAreaBottom"/>
            <a:pathLst>
              <a:path w="93841" h="73763">
                <a:moveTo>
                  <a:pt x="2767" y="0"/>
                </a:moveTo>
                <a:cubicBezTo>
                  <a:pt x="2232" y="0"/>
                  <a:pt x="1941" y="194"/>
                  <a:pt x="1700" y="632"/>
                </a:cubicBezTo>
                <a:cubicBezTo>
                  <a:pt x="292" y="2813"/>
                  <a:pt x="1" y="5191"/>
                  <a:pt x="439" y="7662"/>
                </a:cubicBezTo>
                <a:cubicBezTo>
                  <a:pt x="874" y="10234"/>
                  <a:pt x="1844" y="12659"/>
                  <a:pt x="2814" y="15084"/>
                </a:cubicBezTo>
                <a:cubicBezTo>
                  <a:pt x="4319" y="18769"/>
                  <a:pt x="6065" y="22307"/>
                  <a:pt x="8586" y="25411"/>
                </a:cubicBezTo>
                <a:cubicBezTo>
                  <a:pt x="9215" y="26187"/>
                  <a:pt x="9894" y="26916"/>
                  <a:pt x="10623" y="27595"/>
                </a:cubicBezTo>
                <a:cubicBezTo>
                  <a:pt x="12727" y="29513"/>
                  <a:pt x="15007" y="30503"/>
                  <a:pt x="17465" y="30503"/>
                </a:cubicBezTo>
                <a:cubicBezTo>
                  <a:pt x="18861" y="30503"/>
                  <a:pt x="20313" y="30184"/>
                  <a:pt x="21824" y="29535"/>
                </a:cubicBezTo>
                <a:cubicBezTo>
                  <a:pt x="24590" y="28371"/>
                  <a:pt x="27305" y="27060"/>
                  <a:pt x="30118" y="25850"/>
                </a:cubicBezTo>
                <a:cubicBezTo>
                  <a:pt x="32492" y="24829"/>
                  <a:pt x="34917" y="24007"/>
                  <a:pt x="37536" y="23859"/>
                </a:cubicBezTo>
                <a:cubicBezTo>
                  <a:pt x="37706" y="23851"/>
                  <a:pt x="37875" y="23847"/>
                  <a:pt x="38041" y="23847"/>
                </a:cubicBezTo>
                <a:cubicBezTo>
                  <a:pt x="40804" y="23847"/>
                  <a:pt x="42956" y="24981"/>
                  <a:pt x="44376" y="27498"/>
                </a:cubicBezTo>
                <a:cubicBezTo>
                  <a:pt x="45054" y="28709"/>
                  <a:pt x="45636" y="29970"/>
                  <a:pt x="46071" y="31281"/>
                </a:cubicBezTo>
                <a:cubicBezTo>
                  <a:pt x="47188" y="34722"/>
                  <a:pt x="48740" y="37876"/>
                  <a:pt x="50920" y="40735"/>
                </a:cubicBezTo>
                <a:cubicBezTo>
                  <a:pt x="52232" y="42532"/>
                  <a:pt x="53151" y="44471"/>
                  <a:pt x="53539" y="46652"/>
                </a:cubicBezTo>
                <a:cubicBezTo>
                  <a:pt x="53783" y="48107"/>
                  <a:pt x="53977" y="49561"/>
                  <a:pt x="54121" y="51016"/>
                </a:cubicBezTo>
                <a:cubicBezTo>
                  <a:pt x="54412" y="55819"/>
                  <a:pt x="56158" y="60087"/>
                  <a:pt x="58924" y="63966"/>
                </a:cubicBezTo>
                <a:cubicBezTo>
                  <a:pt x="61395" y="67361"/>
                  <a:pt x="64402" y="69980"/>
                  <a:pt x="68526" y="71143"/>
                </a:cubicBezTo>
                <a:cubicBezTo>
                  <a:pt x="70803" y="71822"/>
                  <a:pt x="73131" y="72257"/>
                  <a:pt x="75509" y="72404"/>
                </a:cubicBezTo>
                <a:cubicBezTo>
                  <a:pt x="79001" y="72645"/>
                  <a:pt x="82539" y="72742"/>
                  <a:pt x="86081" y="72986"/>
                </a:cubicBezTo>
                <a:cubicBezTo>
                  <a:pt x="88649" y="73180"/>
                  <a:pt x="91268" y="73471"/>
                  <a:pt x="93840" y="73762"/>
                </a:cubicBezTo>
                <a:lnTo>
                  <a:pt x="93840" y="50"/>
                </a:lnTo>
                <a:cubicBezTo>
                  <a:pt x="63482" y="50"/>
                  <a:pt x="33125" y="50"/>
                  <a:pt x="2767" y="0"/>
                </a:cubicBezTo>
                <a:close/>
              </a:path>
            </a:pathLst>
          </a:custGeom>
          <a:solidFill>
            <a:schemeClr val="l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8" name="Google Shape;35;p2"/>
          <p:cNvSpPr/>
          <p:nvPr/>
        </p:nvSpPr>
        <p:spPr>
          <a:xfrm flipH="1">
            <a:off x="0" y="4455000"/>
            <a:ext cx="3264480" cy="687960"/>
          </a:xfrm>
          <a:custGeom>
            <a:avLst/>
            <a:gdLst>
              <a:gd name="textAreaLeft" fmla="*/ 360 w 3264480"/>
              <a:gd name="textAreaRight" fmla="*/ 3265200 w 3264480"/>
              <a:gd name="textAreaTop" fmla="*/ 0 h 687960"/>
              <a:gd name="textAreaBottom" fmla="*/ 688320 h 687960"/>
            </a:gdLst>
            <a:ahLst/>
            <a:cxnLst/>
            <a:rect l="textAreaLeft" t="textAreaTop" r="textAreaRight" b="textAreaBottom"/>
            <a:pathLst>
              <a:path w="129197" h="27239">
                <a:moveTo>
                  <a:pt x="120801" y="0"/>
                </a:moveTo>
                <a:cubicBezTo>
                  <a:pt x="119505" y="0"/>
                  <a:pt x="118206" y="72"/>
                  <a:pt x="116901" y="218"/>
                </a:cubicBezTo>
                <a:cubicBezTo>
                  <a:pt x="111745" y="864"/>
                  <a:pt x="107034" y="2550"/>
                  <a:pt x="102921" y="5723"/>
                </a:cubicBezTo>
                <a:cubicBezTo>
                  <a:pt x="100640" y="7508"/>
                  <a:pt x="98407" y="9392"/>
                  <a:pt x="96226" y="11323"/>
                </a:cubicBezTo>
                <a:cubicBezTo>
                  <a:pt x="91485" y="15455"/>
                  <a:pt x="85987" y="17542"/>
                  <a:pt x="79814" y="17542"/>
                </a:cubicBezTo>
                <a:cubicBezTo>
                  <a:pt x="79470" y="17542"/>
                  <a:pt x="79124" y="17535"/>
                  <a:pt x="78775" y="17522"/>
                </a:cubicBezTo>
                <a:cubicBezTo>
                  <a:pt x="74365" y="17423"/>
                  <a:pt x="70101" y="16578"/>
                  <a:pt x="65885" y="15242"/>
                </a:cubicBezTo>
                <a:cubicBezTo>
                  <a:pt x="61423" y="13802"/>
                  <a:pt x="56962" y="12267"/>
                  <a:pt x="52500" y="10780"/>
                </a:cubicBezTo>
                <a:cubicBezTo>
                  <a:pt x="47392" y="9134"/>
                  <a:pt x="42235" y="8182"/>
                  <a:pt x="36977" y="8182"/>
                </a:cubicBezTo>
                <a:cubicBezTo>
                  <a:pt x="34784" y="8182"/>
                  <a:pt x="32573" y="8347"/>
                  <a:pt x="30341" y="8698"/>
                </a:cubicBezTo>
                <a:cubicBezTo>
                  <a:pt x="22508" y="9935"/>
                  <a:pt x="15369" y="12909"/>
                  <a:pt x="9023" y="17720"/>
                </a:cubicBezTo>
                <a:cubicBezTo>
                  <a:pt x="5501" y="20397"/>
                  <a:pt x="2626" y="23717"/>
                  <a:pt x="0" y="27239"/>
                </a:cubicBezTo>
                <a:lnTo>
                  <a:pt x="129196" y="27239"/>
                </a:lnTo>
                <a:lnTo>
                  <a:pt x="129196" y="912"/>
                </a:lnTo>
                <a:cubicBezTo>
                  <a:pt x="129045" y="912"/>
                  <a:pt x="128847" y="912"/>
                  <a:pt x="128700" y="864"/>
                </a:cubicBezTo>
                <a:cubicBezTo>
                  <a:pt x="126071" y="298"/>
                  <a:pt x="123444" y="0"/>
                  <a:pt x="120801" y="0"/>
                </a:cubicBezTo>
                <a:close/>
              </a:path>
            </a:pathLst>
          </a:custGeom>
          <a:solidFill>
            <a:schemeClr val="dk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9" name="Google Shape;36;p2"/>
          <p:cNvSpPr/>
          <p:nvPr/>
        </p:nvSpPr>
        <p:spPr>
          <a:xfrm>
            <a:off x="0" y="0"/>
            <a:ext cx="1767960" cy="1706400"/>
          </a:xfrm>
          <a:custGeom>
            <a:avLst/>
            <a:gdLst>
              <a:gd name="textAreaLeft" fmla="*/ 0 w 1767960"/>
              <a:gd name="textAreaRight" fmla="*/ 1768320 w 1767960"/>
              <a:gd name="textAreaTop" fmla="*/ 0 h 1706400"/>
              <a:gd name="textAreaBottom" fmla="*/ 1706760 h 1706400"/>
            </a:gdLst>
            <a:ahLst/>
            <a:cxnLst/>
            <a:rect l="textAreaLeft" t="textAreaTop" r="textAreaRight" b="textAreaBottom"/>
            <a:pathLst>
              <a:path w="102422" h="98867">
                <a:moveTo>
                  <a:pt x="0" y="0"/>
                </a:moveTo>
                <a:lnTo>
                  <a:pt x="0" y="1164"/>
                </a:lnTo>
                <a:lnTo>
                  <a:pt x="0" y="47137"/>
                </a:lnTo>
                <a:lnTo>
                  <a:pt x="0" y="57755"/>
                </a:lnTo>
                <a:cubicBezTo>
                  <a:pt x="0" y="58143"/>
                  <a:pt x="0" y="58434"/>
                  <a:pt x="485" y="58628"/>
                </a:cubicBezTo>
                <a:cubicBezTo>
                  <a:pt x="3833" y="59986"/>
                  <a:pt x="6402" y="62364"/>
                  <a:pt x="8632" y="65127"/>
                </a:cubicBezTo>
                <a:cubicBezTo>
                  <a:pt x="11542" y="68812"/>
                  <a:pt x="13482" y="73033"/>
                  <a:pt x="15375" y="77250"/>
                </a:cubicBezTo>
                <a:cubicBezTo>
                  <a:pt x="17070" y="81130"/>
                  <a:pt x="18770" y="85009"/>
                  <a:pt x="21194" y="88501"/>
                </a:cubicBezTo>
                <a:cubicBezTo>
                  <a:pt x="25789" y="95155"/>
                  <a:pt x="32937" y="98866"/>
                  <a:pt x="40687" y="98866"/>
                </a:cubicBezTo>
                <a:cubicBezTo>
                  <a:pt x="42426" y="98866"/>
                  <a:pt x="44196" y="98679"/>
                  <a:pt x="45973" y="98297"/>
                </a:cubicBezTo>
                <a:cubicBezTo>
                  <a:pt x="49224" y="97571"/>
                  <a:pt x="52278" y="96311"/>
                  <a:pt x="54702" y="93932"/>
                </a:cubicBezTo>
                <a:cubicBezTo>
                  <a:pt x="56254" y="92381"/>
                  <a:pt x="57030" y="90441"/>
                  <a:pt x="56499" y="88260"/>
                </a:cubicBezTo>
                <a:cubicBezTo>
                  <a:pt x="56111" y="86612"/>
                  <a:pt x="55381" y="85009"/>
                  <a:pt x="54702" y="83508"/>
                </a:cubicBezTo>
                <a:cubicBezTo>
                  <a:pt x="53829" y="81712"/>
                  <a:pt x="52716" y="80016"/>
                  <a:pt x="51940" y="78220"/>
                </a:cubicBezTo>
                <a:cubicBezTo>
                  <a:pt x="50000" y="73906"/>
                  <a:pt x="50920" y="69976"/>
                  <a:pt x="54508" y="66872"/>
                </a:cubicBezTo>
                <a:cubicBezTo>
                  <a:pt x="57321" y="64448"/>
                  <a:pt x="60619" y="63187"/>
                  <a:pt x="64304" y="62946"/>
                </a:cubicBezTo>
                <a:cubicBezTo>
                  <a:pt x="64917" y="62908"/>
                  <a:pt x="65527" y="62891"/>
                  <a:pt x="66135" y="62891"/>
                </a:cubicBezTo>
                <a:cubicBezTo>
                  <a:pt x="70149" y="62891"/>
                  <a:pt x="74078" y="63645"/>
                  <a:pt x="78077" y="64110"/>
                </a:cubicBezTo>
                <a:cubicBezTo>
                  <a:pt x="79490" y="64275"/>
                  <a:pt x="80903" y="64370"/>
                  <a:pt x="82313" y="64370"/>
                </a:cubicBezTo>
                <a:cubicBezTo>
                  <a:pt x="84630" y="64370"/>
                  <a:pt x="86939" y="64112"/>
                  <a:pt x="89231" y="63478"/>
                </a:cubicBezTo>
                <a:cubicBezTo>
                  <a:pt x="95100" y="61879"/>
                  <a:pt x="99317" y="58485"/>
                  <a:pt x="101257" y="52568"/>
                </a:cubicBezTo>
                <a:cubicBezTo>
                  <a:pt x="102421" y="48980"/>
                  <a:pt x="102324" y="45294"/>
                  <a:pt x="101354" y="41706"/>
                </a:cubicBezTo>
                <a:cubicBezTo>
                  <a:pt x="100241" y="37388"/>
                  <a:pt x="98929" y="33074"/>
                  <a:pt x="97331" y="28903"/>
                </a:cubicBezTo>
                <a:cubicBezTo>
                  <a:pt x="94518" y="21435"/>
                  <a:pt x="93692" y="13870"/>
                  <a:pt x="95585" y="6111"/>
                </a:cubicBezTo>
                <a:cubicBezTo>
                  <a:pt x="96070" y="4074"/>
                  <a:pt x="96505" y="2084"/>
                  <a:pt x="96943" y="0"/>
                </a:cubicBezTo>
                <a:close/>
              </a:path>
            </a:pathLst>
          </a:custGeom>
          <a:solidFill>
            <a:schemeClr val="l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30" name="Google Shape;37;p2"/>
          <p:cNvGrpSpPr/>
          <p:nvPr/>
        </p:nvGrpSpPr>
        <p:grpSpPr>
          <a:xfrm>
            <a:off x="1122120" y="-35640"/>
            <a:ext cx="1767960" cy="833760"/>
            <a:chOff x="1122120" y="-35640"/>
            <a:chExt cx="1767960" cy="833760"/>
          </a:xfrm>
        </p:grpSpPr>
        <p:sp>
          <p:nvSpPr>
            <p:cNvPr id="31" name="Google Shape;38;p2"/>
            <p:cNvSpPr/>
            <p:nvPr/>
          </p:nvSpPr>
          <p:spPr>
            <a:xfrm>
              <a:off x="1122120" y="-35640"/>
              <a:ext cx="1767960" cy="833760"/>
            </a:xfrm>
            <a:custGeom>
              <a:avLst/>
              <a:gdLst>
                <a:gd name="textAreaLeft" fmla="*/ 0 w 1767960"/>
                <a:gd name="textAreaRight" fmla="*/ 1768320 w 1767960"/>
                <a:gd name="textAreaTop" fmla="*/ 0 h 833760"/>
                <a:gd name="textAreaBottom" fmla="*/ 834120 h 833760"/>
              </a:gdLst>
              <a:ahLst/>
              <a:cxnLst/>
              <a:rect l="textAreaLeft" t="textAreaTop" r="textAreaRight" b="textAreaBottom"/>
              <a:pathLst>
                <a:path w="105717" h="49865">
                  <a:moveTo>
                    <a:pt x="48399" y="99"/>
                  </a:moveTo>
                  <a:cubicBezTo>
                    <a:pt x="48399" y="2386"/>
                    <a:pt x="51525" y="4484"/>
                    <a:pt x="54597" y="4484"/>
                  </a:cubicBezTo>
                  <a:cubicBezTo>
                    <a:pt x="54634" y="4484"/>
                    <a:pt x="54671" y="4484"/>
                    <a:pt x="54707" y="4483"/>
                  </a:cubicBezTo>
                  <a:cubicBezTo>
                    <a:pt x="57219" y="4483"/>
                    <a:pt x="59388" y="2563"/>
                    <a:pt x="59289" y="245"/>
                  </a:cubicBezTo>
                  <a:lnTo>
                    <a:pt x="59289" y="245"/>
                  </a:lnTo>
                  <a:cubicBezTo>
                    <a:pt x="58516" y="2480"/>
                    <a:pt x="57193" y="4122"/>
                    <a:pt x="54815" y="4122"/>
                  </a:cubicBezTo>
                  <a:cubicBezTo>
                    <a:pt x="54622" y="4122"/>
                    <a:pt x="54422" y="4111"/>
                    <a:pt x="54215" y="4089"/>
                  </a:cubicBezTo>
                  <a:cubicBezTo>
                    <a:pt x="51750" y="3844"/>
                    <a:pt x="49582" y="2859"/>
                    <a:pt x="48399" y="99"/>
                  </a:cubicBezTo>
                  <a:close/>
                  <a:moveTo>
                    <a:pt x="64860" y="0"/>
                  </a:moveTo>
                  <a:cubicBezTo>
                    <a:pt x="64565" y="343"/>
                    <a:pt x="64466" y="442"/>
                    <a:pt x="64415" y="540"/>
                  </a:cubicBezTo>
                  <a:cubicBezTo>
                    <a:pt x="63283" y="2216"/>
                    <a:pt x="62246" y="3943"/>
                    <a:pt x="61063" y="5520"/>
                  </a:cubicBezTo>
                  <a:cubicBezTo>
                    <a:pt x="60030" y="6900"/>
                    <a:pt x="58599" y="7590"/>
                    <a:pt x="56825" y="7590"/>
                  </a:cubicBezTo>
                  <a:cubicBezTo>
                    <a:pt x="56700" y="7593"/>
                    <a:pt x="56575" y="7595"/>
                    <a:pt x="56451" y="7595"/>
                  </a:cubicBezTo>
                  <a:cubicBezTo>
                    <a:pt x="53010" y="7595"/>
                    <a:pt x="49972" y="6289"/>
                    <a:pt x="47117" y="4436"/>
                  </a:cubicBezTo>
                  <a:cubicBezTo>
                    <a:pt x="45639" y="3450"/>
                    <a:pt x="44259" y="2267"/>
                    <a:pt x="43766" y="442"/>
                  </a:cubicBezTo>
                  <a:cubicBezTo>
                    <a:pt x="43766" y="394"/>
                    <a:pt x="43616" y="343"/>
                    <a:pt x="43419" y="296"/>
                  </a:cubicBezTo>
                  <a:lnTo>
                    <a:pt x="43419" y="296"/>
                  </a:lnTo>
                  <a:cubicBezTo>
                    <a:pt x="43569" y="1774"/>
                    <a:pt x="44405" y="2760"/>
                    <a:pt x="45391" y="3596"/>
                  </a:cubicBezTo>
                  <a:cubicBezTo>
                    <a:pt x="47855" y="5717"/>
                    <a:pt x="50713" y="7145"/>
                    <a:pt x="53919" y="7787"/>
                  </a:cubicBezTo>
                  <a:cubicBezTo>
                    <a:pt x="54855" y="7974"/>
                    <a:pt x="55827" y="8143"/>
                    <a:pt x="56767" y="8143"/>
                  </a:cubicBezTo>
                  <a:cubicBezTo>
                    <a:pt x="58053" y="8143"/>
                    <a:pt x="59280" y="7826"/>
                    <a:pt x="60275" y="6801"/>
                  </a:cubicBezTo>
                  <a:cubicBezTo>
                    <a:pt x="61950" y="5075"/>
                    <a:pt x="63232" y="2957"/>
                    <a:pt x="64663" y="986"/>
                  </a:cubicBezTo>
                  <a:cubicBezTo>
                    <a:pt x="64809" y="836"/>
                    <a:pt x="64762" y="540"/>
                    <a:pt x="64860" y="0"/>
                  </a:cubicBezTo>
                  <a:close/>
                  <a:moveTo>
                    <a:pt x="39232" y="99"/>
                  </a:moveTo>
                  <a:cubicBezTo>
                    <a:pt x="39232" y="540"/>
                    <a:pt x="39181" y="690"/>
                    <a:pt x="39181" y="836"/>
                  </a:cubicBezTo>
                  <a:cubicBezTo>
                    <a:pt x="39922" y="3844"/>
                    <a:pt x="41400" y="6455"/>
                    <a:pt x="43912" y="8327"/>
                  </a:cubicBezTo>
                  <a:cubicBezTo>
                    <a:pt x="47883" y="11328"/>
                    <a:pt x="52399" y="12299"/>
                    <a:pt x="57114" y="12299"/>
                  </a:cubicBezTo>
                  <a:cubicBezTo>
                    <a:pt x="57899" y="12299"/>
                    <a:pt x="58691" y="12272"/>
                    <a:pt x="59486" y="12223"/>
                  </a:cubicBezTo>
                  <a:cubicBezTo>
                    <a:pt x="62002" y="12073"/>
                    <a:pt x="64072" y="10792"/>
                    <a:pt x="65550" y="8722"/>
                  </a:cubicBezTo>
                  <a:cubicBezTo>
                    <a:pt x="67175" y="6455"/>
                    <a:pt x="68310" y="4041"/>
                    <a:pt x="68902" y="1380"/>
                  </a:cubicBezTo>
                  <a:cubicBezTo>
                    <a:pt x="69000" y="1033"/>
                    <a:pt x="69000" y="639"/>
                    <a:pt x="69048" y="296"/>
                  </a:cubicBezTo>
                  <a:lnTo>
                    <a:pt x="69048" y="296"/>
                  </a:lnTo>
                  <a:cubicBezTo>
                    <a:pt x="68653" y="690"/>
                    <a:pt x="68555" y="1084"/>
                    <a:pt x="68456" y="1427"/>
                  </a:cubicBezTo>
                  <a:cubicBezTo>
                    <a:pt x="67865" y="4089"/>
                    <a:pt x="66682" y="6506"/>
                    <a:pt x="65057" y="8674"/>
                  </a:cubicBezTo>
                  <a:cubicBezTo>
                    <a:pt x="63922" y="10200"/>
                    <a:pt x="62443" y="11284"/>
                    <a:pt x="60472" y="11631"/>
                  </a:cubicBezTo>
                  <a:cubicBezTo>
                    <a:pt x="59268" y="11827"/>
                    <a:pt x="58070" y="11922"/>
                    <a:pt x="56883" y="11922"/>
                  </a:cubicBezTo>
                  <a:cubicBezTo>
                    <a:pt x="53599" y="11922"/>
                    <a:pt x="50390" y="11195"/>
                    <a:pt x="47315" y="9857"/>
                  </a:cubicBezTo>
                  <a:cubicBezTo>
                    <a:pt x="43273" y="8083"/>
                    <a:pt x="40612" y="5126"/>
                    <a:pt x="39626" y="789"/>
                  </a:cubicBezTo>
                  <a:cubicBezTo>
                    <a:pt x="39575" y="591"/>
                    <a:pt x="39476" y="493"/>
                    <a:pt x="39232" y="99"/>
                  </a:cubicBezTo>
                  <a:close/>
                  <a:moveTo>
                    <a:pt x="33661" y="245"/>
                  </a:moveTo>
                  <a:cubicBezTo>
                    <a:pt x="33463" y="540"/>
                    <a:pt x="33515" y="737"/>
                    <a:pt x="33562" y="935"/>
                  </a:cubicBezTo>
                  <a:cubicBezTo>
                    <a:pt x="35139" y="6111"/>
                    <a:pt x="38049" y="10102"/>
                    <a:pt x="43419" y="11580"/>
                  </a:cubicBezTo>
                  <a:cubicBezTo>
                    <a:pt x="47413" y="12716"/>
                    <a:pt x="51502" y="13354"/>
                    <a:pt x="55595" y="14096"/>
                  </a:cubicBezTo>
                  <a:cubicBezTo>
                    <a:pt x="56416" y="14244"/>
                    <a:pt x="57220" y="14317"/>
                    <a:pt x="58005" y="14317"/>
                  </a:cubicBezTo>
                  <a:cubicBezTo>
                    <a:pt x="61129" y="14317"/>
                    <a:pt x="63964" y="13167"/>
                    <a:pt x="66485" y="11040"/>
                  </a:cubicBezTo>
                  <a:cubicBezTo>
                    <a:pt x="69789" y="8229"/>
                    <a:pt x="71957" y="4582"/>
                    <a:pt x="73582" y="639"/>
                  </a:cubicBezTo>
                  <a:cubicBezTo>
                    <a:pt x="73633" y="540"/>
                    <a:pt x="73582" y="442"/>
                    <a:pt x="73535" y="343"/>
                  </a:cubicBezTo>
                  <a:cubicBezTo>
                    <a:pt x="73436" y="343"/>
                    <a:pt x="73337" y="343"/>
                    <a:pt x="73337" y="394"/>
                  </a:cubicBezTo>
                  <a:cubicBezTo>
                    <a:pt x="73140" y="690"/>
                    <a:pt x="72990" y="986"/>
                    <a:pt x="72892" y="1281"/>
                  </a:cubicBezTo>
                  <a:cubicBezTo>
                    <a:pt x="71366" y="4680"/>
                    <a:pt x="69442" y="7787"/>
                    <a:pt x="66682" y="10299"/>
                  </a:cubicBezTo>
                  <a:cubicBezTo>
                    <a:pt x="64391" y="12371"/>
                    <a:pt x="61784" y="13811"/>
                    <a:pt x="58758" y="13811"/>
                  </a:cubicBezTo>
                  <a:cubicBezTo>
                    <a:pt x="58400" y="13811"/>
                    <a:pt x="58035" y="13791"/>
                    <a:pt x="57665" y="13749"/>
                  </a:cubicBezTo>
                  <a:cubicBezTo>
                    <a:pt x="53623" y="13354"/>
                    <a:pt x="49582" y="12617"/>
                    <a:pt x="45588" y="11829"/>
                  </a:cubicBezTo>
                  <a:cubicBezTo>
                    <a:pt x="39527" y="10646"/>
                    <a:pt x="35731" y="6801"/>
                    <a:pt x="34008" y="935"/>
                  </a:cubicBezTo>
                  <a:cubicBezTo>
                    <a:pt x="33909" y="690"/>
                    <a:pt x="33759" y="493"/>
                    <a:pt x="33661" y="245"/>
                  </a:cubicBezTo>
                  <a:close/>
                  <a:moveTo>
                    <a:pt x="29816" y="245"/>
                  </a:moveTo>
                  <a:cubicBezTo>
                    <a:pt x="29718" y="296"/>
                    <a:pt x="29670" y="343"/>
                    <a:pt x="29572" y="343"/>
                  </a:cubicBezTo>
                  <a:cubicBezTo>
                    <a:pt x="29718" y="690"/>
                    <a:pt x="29769" y="1084"/>
                    <a:pt x="29966" y="1427"/>
                  </a:cubicBezTo>
                  <a:cubicBezTo>
                    <a:pt x="31393" y="3990"/>
                    <a:pt x="32773" y="6553"/>
                    <a:pt x="34252" y="9116"/>
                  </a:cubicBezTo>
                  <a:cubicBezTo>
                    <a:pt x="35632" y="11533"/>
                    <a:pt x="37603" y="13354"/>
                    <a:pt x="40068" y="14636"/>
                  </a:cubicBezTo>
                  <a:cubicBezTo>
                    <a:pt x="44653" y="16903"/>
                    <a:pt x="49385" y="18827"/>
                    <a:pt x="54459" y="19564"/>
                  </a:cubicBezTo>
                  <a:cubicBezTo>
                    <a:pt x="55364" y="19696"/>
                    <a:pt x="56263" y="19770"/>
                    <a:pt x="57150" y="19770"/>
                  </a:cubicBezTo>
                  <a:cubicBezTo>
                    <a:pt x="59933" y="19770"/>
                    <a:pt x="62590" y="19044"/>
                    <a:pt x="64908" y="17100"/>
                  </a:cubicBezTo>
                  <a:cubicBezTo>
                    <a:pt x="66142" y="16067"/>
                    <a:pt x="67325" y="15030"/>
                    <a:pt x="68456" y="13847"/>
                  </a:cubicBezTo>
                  <a:cubicBezTo>
                    <a:pt x="72253" y="10054"/>
                    <a:pt x="74666" y="5272"/>
                    <a:pt x="77379" y="690"/>
                  </a:cubicBezTo>
                  <a:cubicBezTo>
                    <a:pt x="77426" y="591"/>
                    <a:pt x="77379" y="394"/>
                    <a:pt x="77426" y="245"/>
                  </a:cubicBezTo>
                  <a:lnTo>
                    <a:pt x="77426" y="245"/>
                  </a:lnTo>
                  <a:cubicBezTo>
                    <a:pt x="75849" y="2512"/>
                    <a:pt x="74520" y="4779"/>
                    <a:pt x="73140" y="7097"/>
                  </a:cubicBezTo>
                  <a:cubicBezTo>
                    <a:pt x="71118" y="10350"/>
                    <a:pt x="68752" y="13256"/>
                    <a:pt x="65893" y="15819"/>
                  </a:cubicBezTo>
                  <a:cubicBezTo>
                    <a:pt x="63173" y="18243"/>
                    <a:pt x="60142" y="19369"/>
                    <a:pt x="56822" y="19369"/>
                  </a:cubicBezTo>
                  <a:cubicBezTo>
                    <a:pt x="55753" y="19369"/>
                    <a:pt x="54653" y="19252"/>
                    <a:pt x="53525" y="19024"/>
                  </a:cubicBezTo>
                  <a:cubicBezTo>
                    <a:pt x="49187" y="18137"/>
                    <a:pt x="45047" y="16560"/>
                    <a:pt x="41053" y="14687"/>
                  </a:cubicBezTo>
                  <a:cubicBezTo>
                    <a:pt x="38640" y="13504"/>
                    <a:pt x="36472" y="11927"/>
                    <a:pt x="35092" y="9609"/>
                  </a:cubicBezTo>
                  <a:cubicBezTo>
                    <a:pt x="33318" y="6703"/>
                    <a:pt x="31788" y="3695"/>
                    <a:pt x="30112" y="789"/>
                  </a:cubicBezTo>
                  <a:cubicBezTo>
                    <a:pt x="30013" y="591"/>
                    <a:pt x="29915" y="442"/>
                    <a:pt x="29816" y="245"/>
                  </a:cubicBezTo>
                  <a:close/>
                  <a:moveTo>
                    <a:pt x="25183" y="296"/>
                  </a:moveTo>
                  <a:cubicBezTo>
                    <a:pt x="25085" y="343"/>
                    <a:pt x="24939" y="343"/>
                    <a:pt x="24840" y="394"/>
                  </a:cubicBezTo>
                  <a:cubicBezTo>
                    <a:pt x="25085" y="1281"/>
                    <a:pt x="25282" y="2216"/>
                    <a:pt x="25530" y="3154"/>
                  </a:cubicBezTo>
                  <a:cubicBezTo>
                    <a:pt x="26563" y="7736"/>
                    <a:pt x="28535" y="11876"/>
                    <a:pt x="32478" y="14734"/>
                  </a:cubicBezTo>
                  <a:cubicBezTo>
                    <a:pt x="40561" y="20649"/>
                    <a:pt x="49629" y="23756"/>
                    <a:pt x="59683" y="23756"/>
                  </a:cubicBezTo>
                  <a:cubicBezTo>
                    <a:pt x="63528" y="23756"/>
                    <a:pt x="66879" y="22474"/>
                    <a:pt x="69639" y="19860"/>
                  </a:cubicBezTo>
                  <a:cubicBezTo>
                    <a:pt x="71267" y="18334"/>
                    <a:pt x="72845" y="16706"/>
                    <a:pt x="74173" y="14983"/>
                  </a:cubicBezTo>
                  <a:cubicBezTo>
                    <a:pt x="77525" y="10744"/>
                    <a:pt x="80778" y="6407"/>
                    <a:pt x="81566" y="836"/>
                  </a:cubicBezTo>
                  <a:cubicBezTo>
                    <a:pt x="81617" y="690"/>
                    <a:pt x="81566" y="493"/>
                    <a:pt x="81519" y="296"/>
                  </a:cubicBezTo>
                  <a:cubicBezTo>
                    <a:pt x="81172" y="789"/>
                    <a:pt x="81125" y="1281"/>
                    <a:pt x="80927" y="1774"/>
                  </a:cubicBezTo>
                  <a:cubicBezTo>
                    <a:pt x="80383" y="3450"/>
                    <a:pt x="80040" y="5272"/>
                    <a:pt x="79200" y="6801"/>
                  </a:cubicBezTo>
                  <a:cubicBezTo>
                    <a:pt x="76689" y="11336"/>
                    <a:pt x="73732" y="15523"/>
                    <a:pt x="69887" y="19123"/>
                  </a:cubicBezTo>
                  <a:cubicBezTo>
                    <a:pt x="67719" y="21142"/>
                    <a:pt x="65255" y="22817"/>
                    <a:pt x="62199" y="23113"/>
                  </a:cubicBezTo>
                  <a:cubicBezTo>
                    <a:pt x="60892" y="23237"/>
                    <a:pt x="59573" y="23311"/>
                    <a:pt x="58255" y="23311"/>
                  </a:cubicBezTo>
                  <a:cubicBezTo>
                    <a:pt x="56936" y="23311"/>
                    <a:pt x="55618" y="23237"/>
                    <a:pt x="54313" y="23066"/>
                  </a:cubicBezTo>
                  <a:cubicBezTo>
                    <a:pt x="48151" y="22324"/>
                    <a:pt x="42335" y="20207"/>
                    <a:pt x="36866" y="17250"/>
                  </a:cubicBezTo>
                  <a:cubicBezTo>
                    <a:pt x="31492" y="14340"/>
                    <a:pt x="27549" y="10153"/>
                    <a:pt x="26169" y="3990"/>
                  </a:cubicBezTo>
                  <a:cubicBezTo>
                    <a:pt x="25925" y="2760"/>
                    <a:pt x="25530" y="1526"/>
                    <a:pt x="25183" y="296"/>
                  </a:cubicBezTo>
                  <a:close/>
                  <a:moveTo>
                    <a:pt x="20748" y="245"/>
                  </a:moveTo>
                  <a:cubicBezTo>
                    <a:pt x="20700" y="296"/>
                    <a:pt x="20602" y="296"/>
                    <a:pt x="20503" y="296"/>
                  </a:cubicBezTo>
                  <a:cubicBezTo>
                    <a:pt x="20551" y="591"/>
                    <a:pt x="20551" y="887"/>
                    <a:pt x="20649" y="1183"/>
                  </a:cubicBezTo>
                  <a:cubicBezTo>
                    <a:pt x="22029" y="4929"/>
                    <a:pt x="23409" y="8674"/>
                    <a:pt x="24840" y="12420"/>
                  </a:cubicBezTo>
                  <a:cubicBezTo>
                    <a:pt x="25629" y="14439"/>
                    <a:pt x="27056" y="16016"/>
                    <a:pt x="28783" y="17349"/>
                  </a:cubicBezTo>
                  <a:cubicBezTo>
                    <a:pt x="31938" y="19911"/>
                    <a:pt x="35585" y="21587"/>
                    <a:pt x="39330" y="23066"/>
                  </a:cubicBezTo>
                  <a:cubicBezTo>
                    <a:pt x="44555" y="25136"/>
                    <a:pt x="49779" y="27304"/>
                    <a:pt x="55149" y="29126"/>
                  </a:cubicBezTo>
                  <a:cubicBezTo>
                    <a:pt x="57263" y="29823"/>
                    <a:pt x="59387" y="30212"/>
                    <a:pt x="61503" y="30212"/>
                  </a:cubicBezTo>
                  <a:cubicBezTo>
                    <a:pt x="64173" y="30212"/>
                    <a:pt x="66831" y="29593"/>
                    <a:pt x="69442" y="28191"/>
                  </a:cubicBezTo>
                  <a:cubicBezTo>
                    <a:pt x="74469" y="25479"/>
                    <a:pt x="77970" y="21339"/>
                    <a:pt x="80533" y="16312"/>
                  </a:cubicBezTo>
                  <a:cubicBezTo>
                    <a:pt x="82997" y="11482"/>
                    <a:pt x="84228" y="6257"/>
                    <a:pt x="85265" y="935"/>
                  </a:cubicBezTo>
                  <a:cubicBezTo>
                    <a:pt x="85312" y="789"/>
                    <a:pt x="85213" y="591"/>
                    <a:pt x="85213" y="394"/>
                  </a:cubicBezTo>
                  <a:cubicBezTo>
                    <a:pt x="84918" y="690"/>
                    <a:pt x="84819" y="986"/>
                    <a:pt x="84772" y="1329"/>
                  </a:cubicBezTo>
                  <a:cubicBezTo>
                    <a:pt x="83786" y="4976"/>
                    <a:pt x="82997" y="8674"/>
                    <a:pt x="81815" y="12270"/>
                  </a:cubicBezTo>
                  <a:cubicBezTo>
                    <a:pt x="79942" y="17593"/>
                    <a:pt x="76985" y="22324"/>
                    <a:pt x="72399" y="25774"/>
                  </a:cubicBezTo>
                  <a:cubicBezTo>
                    <a:pt x="69493" y="27943"/>
                    <a:pt x="66386" y="29520"/>
                    <a:pt x="62692" y="29717"/>
                  </a:cubicBezTo>
                  <a:cubicBezTo>
                    <a:pt x="62319" y="29736"/>
                    <a:pt x="61948" y="29746"/>
                    <a:pt x="61577" y="29746"/>
                  </a:cubicBezTo>
                  <a:cubicBezTo>
                    <a:pt x="59004" y="29746"/>
                    <a:pt x="56477" y="29291"/>
                    <a:pt x="54065" y="28389"/>
                  </a:cubicBezTo>
                  <a:cubicBezTo>
                    <a:pt x="48545" y="26366"/>
                    <a:pt x="43123" y="24150"/>
                    <a:pt x="37702" y="21883"/>
                  </a:cubicBezTo>
                  <a:cubicBezTo>
                    <a:pt x="35336" y="20897"/>
                    <a:pt x="33069" y="19663"/>
                    <a:pt x="30853" y="18334"/>
                  </a:cubicBezTo>
                  <a:cubicBezTo>
                    <a:pt x="28042" y="16659"/>
                    <a:pt x="25873" y="14293"/>
                    <a:pt x="24691" y="11139"/>
                  </a:cubicBezTo>
                  <a:cubicBezTo>
                    <a:pt x="24052" y="9364"/>
                    <a:pt x="23263" y="7689"/>
                    <a:pt x="22621" y="5914"/>
                  </a:cubicBezTo>
                  <a:cubicBezTo>
                    <a:pt x="21982" y="4041"/>
                    <a:pt x="21390" y="2169"/>
                    <a:pt x="20748" y="245"/>
                  </a:cubicBezTo>
                  <a:close/>
                  <a:moveTo>
                    <a:pt x="14636" y="245"/>
                  </a:moveTo>
                  <a:cubicBezTo>
                    <a:pt x="14589" y="836"/>
                    <a:pt x="14735" y="1380"/>
                    <a:pt x="14885" y="1920"/>
                  </a:cubicBezTo>
                  <a:cubicBezTo>
                    <a:pt x="15673" y="4830"/>
                    <a:pt x="16411" y="7787"/>
                    <a:pt x="17250" y="10693"/>
                  </a:cubicBezTo>
                  <a:cubicBezTo>
                    <a:pt x="17692" y="12124"/>
                    <a:pt x="18086" y="13603"/>
                    <a:pt x="18973" y="14734"/>
                  </a:cubicBezTo>
                  <a:cubicBezTo>
                    <a:pt x="22770" y="19714"/>
                    <a:pt x="27253" y="23854"/>
                    <a:pt x="33069" y="26417"/>
                  </a:cubicBezTo>
                  <a:cubicBezTo>
                    <a:pt x="38491" y="28881"/>
                    <a:pt x="44208" y="30360"/>
                    <a:pt x="49925" y="31740"/>
                  </a:cubicBezTo>
                  <a:cubicBezTo>
                    <a:pt x="53919" y="32674"/>
                    <a:pt x="57862" y="33711"/>
                    <a:pt x="62002" y="33810"/>
                  </a:cubicBezTo>
                  <a:cubicBezTo>
                    <a:pt x="62171" y="33815"/>
                    <a:pt x="62338" y="33817"/>
                    <a:pt x="62505" y="33817"/>
                  </a:cubicBezTo>
                  <a:cubicBezTo>
                    <a:pt x="65694" y="33817"/>
                    <a:pt x="68490" y="32916"/>
                    <a:pt x="71019" y="30900"/>
                  </a:cubicBezTo>
                  <a:cubicBezTo>
                    <a:pt x="72253" y="29966"/>
                    <a:pt x="73483" y="29027"/>
                    <a:pt x="74717" y="28042"/>
                  </a:cubicBezTo>
                  <a:cubicBezTo>
                    <a:pt x="78857" y="24741"/>
                    <a:pt x="82453" y="21043"/>
                    <a:pt x="84228" y="15917"/>
                  </a:cubicBezTo>
                  <a:cubicBezTo>
                    <a:pt x="85312" y="12814"/>
                    <a:pt x="86396" y="9707"/>
                    <a:pt x="87382" y="6553"/>
                  </a:cubicBezTo>
                  <a:cubicBezTo>
                    <a:pt x="87973" y="4534"/>
                    <a:pt x="88320" y="2413"/>
                    <a:pt x="88762" y="394"/>
                  </a:cubicBezTo>
                  <a:cubicBezTo>
                    <a:pt x="88663" y="343"/>
                    <a:pt x="88565" y="296"/>
                    <a:pt x="88466" y="296"/>
                  </a:cubicBezTo>
                  <a:cubicBezTo>
                    <a:pt x="88320" y="591"/>
                    <a:pt x="88170" y="935"/>
                    <a:pt x="88123" y="1281"/>
                  </a:cubicBezTo>
                  <a:cubicBezTo>
                    <a:pt x="87236" y="6553"/>
                    <a:pt x="85560" y="11580"/>
                    <a:pt x="83589" y="16509"/>
                  </a:cubicBezTo>
                  <a:cubicBezTo>
                    <a:pt x="82406" y="19419"/>
                    <a:pt x="80730" y="22029"/>
                    <a:pt x="78463" y="24099"/>
                  </a:cubicBezTo>
                  <a:cubicBezTo>
                    <a:pt x="76243" y="26169"/>
                    <a:pt x="73830" y="27994"/>
                    <a:pt x="71563" y="29966"/>
                  </a:cubicBezTo>
                  <a:cubicBezTo>
                    <a:pt x="68762" y="32442"/>
                    <a:pt x="65620" y="33480"/>
                    <a:pt x="62253" y="33480"/>
                  </a:cubicBezTo>
                  <a:cubicBezTo>
                    <a:pt x="60998" y="33480"/>
                    <a:pt x="59713" y="33336"/>
                    <a:pt x="58402" y="33069"/>
                  </a:cubicBezTo>
                  <a:cubicBezTo>
                    <a:pt x="53375" y="32036"/>
                    <a:pt x="48348" y="30900"/>
                    <a:pt x="43321" y="29619"/>
                  </a:cubicBezTo>
                  <a:cubicBezTo>
                    <a:pt x="34153" y="27304"/>
                    <a:pt x="25972" y="23212"/>
                    <a:pt x="20010" y="15523"/>
                  </a:cubicBezTo>
                  <a:cubicBezTo>
                    <a:pt x="18828" y="14044"/>
                    <a:pt x="17988" y="12467"/>
                    <a:pt x="17546" y="10594"/>
                  </a:cubicBezTo>
                  <a:cubicBezTo>
                    <a:pt x="16805" y="7342"/>
                    <a:pt x="15870" y="4140"/>
                    <a:pt x="15031" y="935"/>
                  </a:cubicBezTo>
                  <a:cubicBezTo>
                    <a:pt x="14932" y="690"/>
                    <a:pt x="14786" y="493"/>
                    <a:pt x="14636" y="245"/>
                  </a:cubicBezTo>
                  <a:close/>
                  <a:moveTo>
                    <a:pt x="7985" y="296"/>
                  </a:moveTo>
                  <a:cubicBezTo>
                    <a:pt x="7736" y="493"/>
                    <a:pt x="7638" y="639"/>
                    <a:pt x="7638" y="789"/>
                  </a:cubicBezTo>
                  <a:cubicBezTo>
                    <a:pt x="7933" y="2709"/>
                    <a:pt x="8131" y="4633"/>
                    <a:pt x="8525" y="6506"/>
                  </a:cubicBezTo>
                  <a:cubicBezTo>
                    <a:pt x="9562" y="11730"/>
                    <a:pt x="11632" y="16509"/>
                    <a:pt x="15673" y="20207"/>
                  </a:cubicBezTo>
                  <a:cubicBezTo>
                    <a:pt x="22080" y="26121"/>
                    <a:pt x="29126" y="30999"/>
                    <a:pt x="37111" y="34547"/>
                  </a:cubicBezTo>
                  <a:cubicBezTo>
                    <a:pt x="42138" y="36767"/>
                    <a:pt x="47362" y="38293"/>
                    <a:pt x="52882" y="38640"/>
                  </a:cubicBezTo>
                  <a:cubicBezTo>
                    <a:pt x="53681" y="38682"/>
                    <a:pt x="54477" y="38703"/>
                    <a:pt x="55272" y="38703"/>
                  </a:cubicBezTo>
                  <a:cubicBezTo>
                    <a:pt x="60066" y="38703"/>
                    <a:pt x="64777" y="37935"/>
                    <a:pt x="69343" y="36373"/>
                  </a:cubicBezTo>
                  <a:cubicBezTo>
                    <a:pt x="78412" y="33266"/>
                    <a:pt x="85067" y="27403"/>
                    <a:pt x="88269" y="18283"/>
                  </a:cubicBezTo>
                  <a:cubicBezTo>
                    <a:pt x="90292" y="12617"/>
                    <a:pt x="91620" y="6703"/>
                    <a:pt x="93249" y="887"/>
                  </a:cubicBezTo>
                  <a:cubicBezTo>
                    <a:pt x="93296" y="737"/>
                    <a:pt x="93296" y="540"/>
                    <a:pt x="93296" y="394"/>
                  </a:cubicBezTo>
                  <a:cubicBezTo>
                    <a:pt x="93198" y="343"/>
                    <a:pt x="93150" y="343"/>
                    <a:pt x="93052" y="343"/>
                  </a:cubicBezTo>
                  <a:cubicBezTo>
                    <a:pt x="92953" y="591"/>
                    <a:pt x="92855" y="836"/>
                    <a:pt x="92803" y="1084"/>
                  </a:cubicBezTo>
                  <a:lnTo>
                    <a:pt x="88959" y="15129"/>
                  </a:lnTo>
                  <a:cubicBezTo>
                    <a:pt x="86396" y="24544"/>
                    <a:pt x="80533" y="31294"/>
                    <a:pt x="71662" y="35040"/>
                  </a:cubicBezTo>
                  <a:cubicBezTo>
                    <a:pt x="66470" y="37203"/>
                    <a:pt x="61123" y="38340"/>
                    <a:pt x="55682" y="38340"/>
                  </a:cubicBezTo>
                  <a:cubicBezTo>
                    <a:pt x="52445" y="38340"/>
                    <a:pt x="49175" y="37938"/>
                    <a:pt x="45883" y="37110"/>
                  </a:cubicBezTo>
                  <a:cubicBezTo>
                    <a:pt x="38293" y="35237"/>
                    <a:pt x="31492" y="31740"/>
                    <a:pt x="25136" y="27253"/>
                  </a:cubicBezTo>
                  <a:cubicBezTo>
                    <a:pt x="22226" y="25183"/>
                    <a:pt x="19419" y="22869"/>
                    <a:pt x="16659" y="20550"/>
                  </a:cubicBezTo>
                  <a:cubicBezTo>
                    <a:pt x="11285" y="15917"/>
                    <a:pt x="9215" y="9707"/>
                    <a:pt x="8328" y="2957"/>
                  </a:cubicBezTo>
                  <a:cubicBezTo>
                    <a:pt x="8229" y="2070"/>
                    <a:pt x="8131" y="1183"/>
                    <a:pt x="7985" y="296"/>
                  </a:cubicBezTo>
                  <a:close/>
                  <a:moveTo>
                    <a:pt x="98276" y="245"/>
                  </a:moveTo>
                  <a:cubicBezTo>
                    <a:pt x="98177" y="493"/>
                    <a:pt x="98079" y="737"/>
                    <a:pt x="98028" y="986"/>
                  </a:cubicBezTo>
                  <a:cubicBezTo>
                    <a:pt x="97239" y="4089"/>
                    <a:pt x="96502" y="7243"/>
                    <a:pt x="95713" y="10397"/>
                  </a:cubicBezTo>
                  <a:cubicBezTo>
                    <a:pt x="94676" y="14636"/>
                    <a:pt x="93446" y="18827"/>
                    <a:pt x="91128" y="22620"/>
                  </a:cubicBezTo>
                  <a:cubicBezTo>
                    <a:pt x="90292" y="24000"/>
                    <a:pt x="89700" y="25479"/>
                    <a:pt x="88959" y="26910"/>
                  </a:cubicBezTo>
                  <a:cubicBezTo>
                    <a:pt x="88123" y="28633"/>
                    <a:pt x="87433" y="30506"/>
                    <a:pt x="86349" y="32182"/>
                  </a:cubicBezTo>
                  <a:cubicBezTo>
                    <a:pt x="82702" y="37702"/>
                    <a:pt x="77576" y="41250"/>
                    <a:pt x="71169" y="43024"/>
                  </a:cubicBezTo>
                  <a:cubicBezTo>
                    <a:pt x="67871" y="43990"/>
                    <a:pt x="64507" y="44661"/>
                    <a:pt x="61078" y="44661"/>
                  </a:cubicBezTo>
                  <a:cubicBezTo>
                    <a:pt x="60305" y="44661"/>
                    <a:pt x="59529" y="44627"/>
                    <a:pt x="58749" y="44554"/>
                  </a:cubicBezTo>
                  <a:cubicBezTo>
                    <a:pt x="55496" y="44258"/>
                    <a:pt x="52243" y="43963"/>
                    <a:pt x="48990" y="43714"/>
                  </a:cubicBezTo>
                  <a:cubicBezTo>
                    <a:pt x="46132" y="43517"/>
                    <a:pt x="43273" y="43273"/>
                    <a:pt x="40561" y="42236"/>
                  </a:cubicBezTo>
                  <a:cubicBezTo>
                    <a:pt x="34548" y="40020"/>
                    <a:pt x="29521" y="36274"/>
                    <a:pt x="25136" y="31689"/>
                  </a:cubicBezTo>
                  <a:cubicBezTo>
                    <a:pt x="21635" y="28093"/>
                    <a:pt x="18039" y="24592"/>
                    <a:pt x="13848" y="21733"/>
                  </a:cubicBezTo>
                  <a:cubicBezTo>
                    <a:pt x="11040" y="19762"/>
                    <a:pt x="8478" y="17297"/>
                    <a:pt x="7539" y="13847"/>
                  </a:cubicBezTo>
                  <a:cubicBezTo>
                    <a:pt x="6652" y="10397"/>
                    <a:pt x="6112" y="6801"/>
                    <a:pt x="5422" y="3300"/>
                  </a:cubicBezTo>
                  <a:cubicBezTo>
                    <a:pt x="5272" y="2315"/>
                    <a:pt x="5173" y="1329"/>
                    <a:pt x="5075" y="343"/>
                  </a:cubicBezTo>
                  <a:lnTo>
                    <a:pt x="4779" y="343"/>
                  </a:lnTo>
                  <a:cubicBezTo>
                    <a:pt x="4779" y="639"/>
                    <a:pt x="4732" y="986"/>
                    <a:pt x="4779" y="1281"/>
                  </a:cubicBezTo>
                  <a:cubicBezTo>
                    <a:pt x="5225" y="3990"/>
                    <a:pt x="5619" y="6703"/>
                    <a:pt x="6061" y="9412"/>
                  </a:cubicBezTo>
                  <a:cubicBezTo>
                    <a:pt x="6652" y="12814"/>
                    <a:pt x="7393" y="16213"/>
                    <a:pt x="10003" y="18776"/>
                  </a:cubicBezTo>
                  <a:cubicBezTo>
                    <a:pt x="11435" y="20156"/>
                    <a:pt x="12862" y="21587"/>
                    <a:pt x="14439" y="22671"/>
                  </a:cubicBezTo>
                  <a:cubicBezTo>
                    <a:pt x="17889" y="24986"/>
                    <a:pt x="20846" y="27746"/>
                    <a:pt x="23658" y="30802"/>
                  </a:cubicBezTo>
                  <a:cubicBezTo>
                    <a:pt x="26563" y="34007"/>
                    <a:pt x="29816" y="36814"/>
                    <a:pt x="33463" y="39133"/>
                  </a:cubicBezTo>
                  <a:cubicBezTo>
                    <a:pt x="38129" y="42160"/>
                    <a:pt x="43072" y="44065"/>
                    <a:pt x="48666" y="44065"/>
                  </a:cubicBezTo>
                  <a:cubicBezTo>
                    <a:pt x="48807" y="44065"/>
                    <a:pt x="48948" y="44064"/>
                    <a:pt x="49089" y="44061"/>
                  </a:cubicBezTo>
                  <a:cubicBezTo>
                    <a:pt x="49233" y="44057"/>
                    <a:pt x="49376" y="44054"/>
                    <a:pt x="49519" y="44054"/>
                  </a:cubicBezTo>
                  <a:cubicBezTo>
                    <a:pt x="50944" y="44054"/>
                    <a:pt x="52336" y="44272"/>
                    <a:pt x="53769" y="44404"/>
                  </a:cubicBezTo>
                  <a:cubicBezTo>
                    <a:pt x="56233" y="44602"/>
                    <a:pt x="58749" y="45047"/>
                    <a:pt x="61213" y="45047"/>
                  </a:cubicBezTo>
                  <a:cubicBezTo>
                    <a:pt x="61308" y="45048"/>
                    <a:pt x="61402" y="45049"/>
                    <a:pt x="61497" y="45049"/>
                  </a:cubicBezTo>
                  <a:cubicBezTo>
                    <a:pt x="65684" y="45049"/>
                    <a:pt x="69779" y="44030"/>
                    <a:pt x="73732" y="42630"/>
                  </a:cubicBezTo>
                  <a:cubicBezTo>
                    <a:pt x="79989" y="40414"/>
                    <a:pt x="84673" y="36274"/>
                    <a:pt x="87827" y="30557"/>
                  </a:cubicBezTo>
                  <a:cubicBezTo>
                    <a:pt x="89897" y="26859"/>
                    <a:pt x="91573" y="22916"/>
                    <a:pt x="93446" y="19072"/>
                  </a:cubicBezTo>
                  <a:cubicBezTo>
                    <a:pt x="93592" y="18729"/>
                    <a:pt x="93742" y="18382"/>
                    <a:pt x="93840" y="18039"/>
                  </a:cubicBezTo>
                  <a:cubicBezTo>
                    <a:pt x="94925" y="14143"/>
                    <a:pt x="96056" y="10251"/>
                    <a:pt x="97093" y="6356"/>
                  </a:cubicBezTo>
                  <a:cubicBezTo>
                    <a:pt x="97633" y="4385"/>
                    <a:pt x="98126" y="2366"/>
                    <a:pt x="98619" y="343"/>
                  </a:cubicBezTo>
                  <a:cubicBezTo>
                    <a:pt x="98473" y="343"/>
                    <a:pt x="98374" y="296"/>
                    <a:pt x="98276" y="245"/>
                  </a:cubicBezTo>
                  <a:close/>
                  <a:moveTo>
                    <a:pt x="105322" y="343"/>
                  </a:moveTo>
                  <a:cubicBezTo>
                    <a:pt x="105274" y="540"/>
                    <a:pt x="105176" y="737"/>
                    <a:pt x="105125" y="887"/>
                  </a:cubicBezTo>
                  <a:cubicBezTo>
                    <a:pt x="104683" y="3202"/>
                    <a:pt x="104435" y="5567"/>
                    <a:pt x="103796" y="7787"/>
                  </a:cubicBezTo>
                  <a:cubicBezTo>
                    <a:pt x="102463" y="11927"/>
                    <a:pt x="100985" y="16016"/>
                    <a:pt x="99459" y="20057"/>
                  </a:cubicBezTo>
                  <a:cubicBezTo>
                    <a:pt x="98177" y="23507"/>
                    <a:pt x="96896" y="26957"/>
                    <a:pt x="95319" y="30261"/>
                  </a:cubicBezTo>
                  <a:cubicBezTo>
                    <a:pt x="93395" y="34303"/>
                    <a:pt x="89996" y="37260"/>
                    <a:pt x="86842" y="40264"/>
                  </a:cubicBezTo>
                  <a:cubicBezTo>
                    <a:pt x="85067" y="41940"/>
                    <a:pt x="83045" y="43470"/>
                    <a:pt x="80876" y="44554"/>
                  </a:cubicBezTo>
                  <a:cubicBezTo>
                    <a:pt x="74745" y="47683"/>
                    <a:pt x="68276" y="49508"/>
                    <a:pt x="61405" y="49508"/>
                  </a:cubicBezTo>
                  <a:cubicBezTo>
                    <a:pt x="60380" y="49508"/>
                    <a:pt x="59346" y="49467"/>
                    <a:pt x="58303" y="49384"/>
                  </a:cubicBezTo>
                  <a:cubicBezTo>
                    <a:pt x="53327" y="48939"/>
                    <a:pt x="48348" y="48840"/>
                    <a:pt x="43470" y="47708"/>
                  </a:cubicBezTo>
                  <a:cubicBezTo>
                    <a:pt x="35782" y="45934"/>
                    <a:pt x="28783" y="42827"/>
                    <a:pt x="22968" y="37260"/>
                  </a:cubicBezTo>
                  <a:cubicBezTo>
                    <a:pt x="19565" y="34054"/>
                    <a:pt x="15969" y="30999"/>
                    <a:pt x="12271" y="28140"/>
                  </a:cubicBezTo>
                  <a:cubicBezTo>
                    <a:pt x="8675" y="25380"/>
                    <a:pt x="5962" y="22080"/>
                    <a:pt x="4188" y="17940"/>
                  </a:cubicBezTo>
                  <a:cubicBezTo>
                    <a:pt x="1921" y="12763"/>
                    <a:pt x="888" y="7342"/>
                    <a:pt x="493" y="1723"/>
                  </a:cubicBezTo>
                  <a:cubicBezTo>
                    <a:pt x="493" y="1281"/>
                    <a:pt x="395" y="836"/>
                    <a:pt x="296" y="394"/>
                  </a:cubicBezTo>
                  <a:cubicBezTo>
                    <a:pt x="245" y="394"/>
                    <a:pt x="146" y="442"/>
                    <a:pt x="48" y="442"/>
                  </a:cubicBezTo>
                  <a:cubicBezTo>
                    <a:pt x="48" y="836"/>
                    <a:pt x="0" y="1183"/>
                    <a:pt x="48" y="1526"/>
                  </a:cubicBezTo>
                  <a:cubicBezTo>
                    <a:pt x="493" y="6455"/>
                    <a:pt x="1231" y="11336"/>
                    <a:pt x="2958" y="16016"/>
                  </a:cubicBezTo>
                  <a:cubicBezTo>
                    <a:pt x="4830" y="21094"/>
                    <a:pt x="7736" y="25333"/>
                    <a:pt x="12172" y="28633"/>
                  </a:cubicBezTo>
                  <a:cubicBezTo>
                    <a:pt x="15673" y="31247"/>
                    <a:pt x="19123" y="34153"/>
                    <a:pt x="22278" y="37209"/>
                  </a:cubicBezTo>
                  <a:cubicBezTo>
                    <a:pt x="28389" y="43174"/>
                    <a:pt x="35782" y="46526"/>
                    <a:pt x="43963" y="48201"/>
                  </a:cubicBezTo>
                  <a:cubicBezTo>
                    <a:pt x="48005" y="48990"/>
                    <a:pt x="52192" y="49187"/>
                    <a:pt x="56332" y="49629"/>
                  </a:cubicBezTo>
                  <a:cubicBezTo>
                    <a:pt x="57999" y="49779"/>
                    <a:pt x="59658" y="49864"/>
                    <a:pt x="61315" y="49864"/>
                  </a:cubicBezTo>
                  <a:cubicBezTo>
                    <a:pt x="63479" y="49864"/>
                    <a:pt x="65641" y="49719"/>
                    <a:pt x="67817" y="49384"/>
                  </a:cubicBezTo>
                  <a:cubicBezTo>
                    <a:pt x="79153" y="47657"/>
                    <a:pt x="87827" y="41794"/>
                    <a:pt x="94380" y="32576"/>
                  </a:cubicBezTo>
                  <a:cubicBezTo>
                    <a:pt x="96502" y="29571"/>
                    <a:pt x="97783" y="26169"/>
                    <a:pt x="99013" y="22719"/>
                  </a:cubicBezTo>
                  <a:cubicBezTo>
                    <a:pt x="100788" y="17593"/>
                    <a:pt x="102660" y="12467"/>
                    <a:pt x="104336" y="7294"/>
                  </a:cubicBezTo>
                  <a:cubicBezTo>
                    <a:pt x="105026" y="5075"/>
                    <a:pt x="105274" y="2709"/>
                    <a:pt x="105716" y="442"/>
                  </a:cubicBezTo>
                  <a:cubicBezTo>
                    <a:pt x="105618" y="442"/>
                    <a:pt x="105472" y="394"/>
                    <a:pt x="105322" y="34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2" name="Google Shape;39;p2"/>
            <p:cNvSpPr/>
            <p:nvPr/>
          </p:nvSpPr>
          <p:spPr>
            <a:xfrm>
              <a:off x="1122120" y="-29880"/>
              <a:ext cx="1767960" cy="828000"/>
            </a:xfrm>
            <a:custGeom>
              <a:avLst/>
              <a:gdLst>
                <a:gd name="textAreaLeft" fmla="*/ 0 w 1767960"/>
                <a:gd name="textAreaRight" fmla="*/ 1768320 w 1767960"/>
                <a:gd name="textAreaTop" fmla="*/ 0 h 828000"/>
                <a:gd name="textAreaBottom" fmla="*/ 828360 h 828000"/>
              </a:gdLst>
              <a:ahLst/>
              <a:cxnLst/>
              <a:rect l="textAreaLeft" t="textAreaTop" r="textAreaRight" b="textAreaBottom"/>
              <a:pathLst>
                <a:path w="105717" h="49522">
                  <a:moveTo>
                    <a:pt x="105322" y="0"/>
                  </a:moveTo>
                  <a:cubicBezTo>
                    <a:pt x="105274" y="197"/>
                    <a:pt x="105176" y="394"/>
                    <a:pt x="105125" y="544"/>
                  </a:cubicBezTo>
                  <a:cubicBezTo>
                    <a:pt x="104683" y="2859"/>
                    <a:pt x="104435" y="5224"/>
                    <a:pt x="103796" y="7444"/>
                  </a:cubicBezTo>
                  <a:cubicBezTo>
                    <a:pt x="102463" y="11584"/>
                    <a:pt x="100985" y="15673"/>
                    <a:pt x="99459" y="19714"/>
                  </a:cubicBezTo>
                  <a:cubicBezTo>
                    <a:pt x="98177" y="23164"/>
                    <a:pt x="96896" y="26614"/>
                    <a:pt x="95319" y="29918"/>
                  </a:cubicBezTo>
                  <a:cubicBezTo>
                    <a:pt x="93395" y="33960"/>
                    <a:pt x="89996" y="36917"/>
                    <a:pt x="86842" y="39921"/>
                  </a:cubicBezTo>
                  <a:cubicBezTo>
                    <a:pt x="85067" y="41597"/>
                    <a:pt x="83045" y="43127"/>
                    <a:pt x="80876" y="44211"/>
                  </a:cubicBezTo>
                  <a:cubicBezTo>
                    <a:pt x="74745" y="47340"/>
                    <a:pt x="68276" y="49165"/>
                    <a:pt x="61405" y="49165"/>
                  </a:cubicBezTo>
                  <a:cubicBezTo>
                    <a:pt x="60380" y="49165"/>
                    <a:pt x="59346" y="49124"/>
                    <a:pt x="58303" y="49041"/>
                  </a:cubicBezTo>
                  <a:cubicBezTo>
                    <a:pt x="53327" y="48596"/>
                    <a:pt x="48348" y="48497"/>
                    <a:pt x="43470" y="47365"/>
                  </a:cubicBezTo>
                  <a:cubicBezTo>
                    <a:pt x="35782" y="45591"/>
                    <a:pt x="28783" y="42484"/>
                    <a:pt x="22968" y="36917"/>
                  </a:cubicBezTo>
                  <a:cubicBezTo>
                    <a:pt x="19565" y="33711"/>
                    <a:pt x="15969" y="30656"/>
                    <a:pt x="12271" y="27797"/>
                  </a:cubicBezTo>
                  <a:cubicBezTo>
                    <a:pt x="8675" y="25037"/>
                    <a:pt x="5962" y="21737"/>
                    <a:pt x="4188" y="17597"/>
                  </a:cubicBezTo>
                  <a:cubicBezTo>
                    <a:pt x="1921" y="12420"/>
                    <a:pt x="888" y="6999"/>
                    <a:pt x="493" y="1380"/>
                  </a:cubicBezTo>
                  <a:cubicBezTo>
                    <a:pt x="493" y="938"/>
                    <a:pt x="395" y="493"/>
                    <a:pt x="296" y="51"/>
                  </a:cubicBezTo>
                  <a:cubicBezTo>
                    <a:pt x="245" y="51"/>
                    <a:pt x="146" y="99"/>
                    <a:pt x="48" y="99"/>
                  </a:cubicBezTo>
                  <a:cubicBezTo>
                    <a:pt x="48" y="493"/>
                    <a:pt x="0" y="840"/>
                    <a:pt x="48" y="1183"/>
                  </a:cubicBezTo>
                  <a:cubicBezTo>
                    <a:pt x="493" y="6112"/>
                    <a:pt x="1231" y="10993"/>
                    <a:pt x="2958" y="15673"/>
                  </a:cubicBezTo>
                  <a:cubicBezTo>
                    <a:pt x="4830" y="20751"/>
                    <a:pt x="7736" y="24990"/>
                    <a:pt x="12172" y="28290"/>
                  </a:cubicBezTo>
                  <a:cubicBezTo>
                    <a:pt x="15673" y="30904"/>
                    <a:pt x="19123" y="33810"/>
                    <a:pt x="22278" y="36866"/>
                  </a:cubicBezTo>
                  <a:cubicBezTo>
                    <a:pt x="28389" y="42831"/>
                    <a:pt x="35782" y="46183"/>
                    <a:pt x="43963" y="47858"/>
                  </a:cubicBezTo>
                  <a:cubicBezTo>
                    <a:pt x="48005" y="48647"/>
                    <a:pt x="52192" y="48844"/>
                    <a:pt x="56332" y="49286"/>
                  </a:cubicBezTo>
                  <a:cubicBezTo>
                    <a:pt x="57999" y="49436"/>
                    <a:pt x="59658" y="49521"/>
                    <a:pt x="61315" y="49521"/>
                  </a:cubicBezTo>
                  <a:cubicBezTo>
                    <a:pt x="63479" y="49521"/>
                    <a:pt x="65641" y="49376"/>
                    <a:pt x="67817" y="49041"/>
                  </a:cubicBezTo>
                  <a:cubicBezTo>
                    <a:pt x="79153" y="47314"/>
                    <a:pt x="87827" y="41451"/>
                    <a:pt x="94380" y="32233"/>
                  </a:cubicBezTo>
                  <a:cubicBezTo>
                    <a:pt x="96502" y="29228"/>
                    <a:pt x="97783" y="25826"/>
                    <a:pt x="99013" y="22376"/>
                  </a:cubicBezTo>
                  <a:cubicBezTo>
                    <a:pt x="100788" y="17250"/>
                    <a:pt x="102660" y="12124"/>
                    <a:pt x="104336" y="6951"/>
                  </a:cubicBezTo>
                  <a:cubicBezTo>
                    <a:pt x="105026" y="4732"/>
                    <a:pt x="105274" y="2366"/>
                    <a:pt x="105716" y="99"/>
                  </a:cubicBezTo>
                  <a:cubicBezTo>
                    <a:pt x="105618" y="99"/>
                    <a:pt x="105472" y="51"/>
                    <a:pt x="10532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3" name="Google Shape;40;p2"/>
            <p:cNvSpPr/>
            <p:nvPr/>
          </p:nvSpPr>
          <p:spPr>
            <a:xfrm>
              <a:off x="1201320" y="-31680"/>
              <a:ext cx="1570320" cy="749160"/>
            </a:xfrm>
            <a:custGeom>
              <a:avLst/>
              <a:gdLst>
                <a:gd name="textAreaLeft" fmla="*/ 0 w 1570320"/>
                <a:gd name="textAreaRight" fmla="*/ 1570680 w 1570320"/>
                <a:gd name="textAreaTop" fmla="*/ 0 h 749160"/>
                <a:gd name="textAreaBottom" fmla="*/ 749520 h 749160"/>
              </a:gdLst>
              <a:ahLst/>
              <a:cxnLst/>
              <a:rect l="textAreaLeft" t="textAreaTop" r="textAreaRight" b="textAreaBottom"/>
              <a:pathLst>
                <a:path w="93888" h="44805">
                  <a:moveTo>
                    <a:pt x="93545" y="1"/>
                  </a:moveTo>
                  <a:cubicBezTo>
                    <a:pt x="93446" y="249"/>
                    <a:pt x="93348" y="493"/>
                    <a:pt x="93297" y="742"/>
                  </a:cubicBezTo>
                  <a:cubicBezTo>
                    <a:pt x="92508" y="3845"/>
                    <a:pt x="91771" y="6999"/>
                    <a:pt x="90982" y="10153"/>
                  </a:cubicBezTo>
                  <a:cubicBezTo>
                    <a:pt x="89945" y="14392"/>
                    <a:pt x="88715" y="18583"/>
                    <a:pt x="86397" y="22376"/>
                  </a:cubicBezTo>
                  <a:cubicBezTo>
                    <a:pt x="85561" y="23756"/>
                    <a:pt x="84969" y="25235"/>
                    <a:pt x="84228" y="26666"/>
                  </a:cubicBezTo>
                  <a:cubicBezTo>
                    <a:pt x="83392" y="28389"/>
                    <a:pt x="82702" y="30262"/>
                    <a:pt x="81618" y="31938"/>
                  </a:cubicBezTo>
                  <a:cubicBezTo>
                    <a:pt x="77971" y="37458"/>
                    <a:pt x="72845" y="41006"/>
                    <a:pt x="66438" y="42780"/>
                  </a:cubicBezTo>
                  <a:cubicBezTo>
                    <a:pt x="63140" y="43746"/>
                    <a:pt x="59776" y="44417"/>
                    <a:pt x="56347" y="44417"/>
                  </a:cubicBezTo>
                  <a:cubicBezTo>
                    <a:pt x="55574" y="44417"/>
                    <a:pt x="54798" y="44383"/>
                    <a:pt x="54018" y="44310"/>
                  </a:cubicBezTo>
                  <a:cubicBezTo>
                    <a:pt x="50765" y="44014"/>
                    <a:pt x="47512" y="43719"/>
                    <a:pt x="44259" y="43470"/>
                  </a:cubicBezTo>
                  <a:cubicBezTo>
                    <a:pt x="41401" y="43273"/>
                    <a:pt x="38542" y="43029"/>
                    <a:pt x="35830" y="41992"/>
                  </a:cubicBezTo>
                  <a:cubicBezTo>
                    <a:pt x="29817" y="39776"/>
                    <a:pt x="24790" y="36030"/>
                    <a:pt x="20405" y="31445"/>
                  </a:cubicBezTo>
                  <a:cubicBezTo>
                    <a:pt x="16904" y="27849"/>
                    <a:pt x="13308" y="24348"/>
                    <a:pt x="9117" y="21489"/>
                  </a:cubicBezTo>
                  <a:cubicBezTo>
                    <a:pt x="6309" y="19518"/>
                    <a:pt x="3747" y="17053"/>
                    <a:pt x="2808" y="13603"/>
                  </a:cubicBezTo>
                  <a:cubicBezTo>
                    <a:pt x="1921" y="10153"/>
                    <a:pt x="1381" y="6557"/>
                    <a:pt x="691" y="3056"/>
                  </a:cubicBezTo>
                  <a:cubicBezTo>
                    <a:pt x="541" y="2071"/>
                    <a:pt x="442" y="1085"/>
                    <a:pt x="344" y="99"/>
                  </a:cubicBezTo>
                  <a:lnTo>
                    <a:pt x="48" y="99"/>
                  </a:lnTo>
                  <a:cubicBezTo>
                    <a:pt x="48" y="395"/>
                    <a:pt x="1" y="742"/>
                    <a:pt x="48" y="1037"/>
                  </a:cubicBezTo>
                  <a:cubicBezTo>
                    <a:pt x="494" y="3746"/>
                    <a:pt x="888" y="6459"/>
                    <a:pt x="1330" y="9168"/>
                  </a:cubicBezTo>
                  <a:cubicBezTo>
                    <a:pt x="1921" y="12570"/>
                    <a:pt x="2662" y="15969"/>
                    <a:pt x="5272" y="18532"/>
                  </a:cubicBezTo>
                  <a:cubicBezTo>
                    <a:pt x="6704" y="19912"/>
                    <a:pt x="8131" y="21343"/>
                    <a:pt x="9708" y="22427"/>
                  </a:cubicBezTo>
                  <a:cubicBezTo>
                    <a:pt x="13158" y="24742"/>
                    <a:pt x="16115" y="27502"/>
                    <a:pt x="18927" y="30558"/>
                  </a:cubicBezTo>
                  <a:cubicBezTo>
                    <a:pt x="21832" y="33763"/>
                    <a:pt x="25085" y="36570"/>
                    <a:pt x="28732" y="38889"/>
                  </a:cubicBezTo>
                  <a:cubicBezTo>
                    <a:pt x="33398" y="41916"/>
                    <a:pt x="38341" y="43821"/>
                    <a:pt x="43935" y="43821"/>
                  </a:cubicBezTo>
                  <a:cubicBezTo>
                    <a:pt x="44076" y="43821"/>
                    <a:pt x="44217" y="43820"/>
                    <a:pt x="44358" y="43817"/>
                  </a:cubicBezTo>
                  <a:cubicBezTo>
                    <a:pt x="44502" y="43813"/>
                    <a:pt x="44645" y="43810"/>
                    <a:pt x="44788" y="43810"/>
                  </a:cubicBezTo>
                  <a:cubicBezTo>
                    <a:pt x="46213" y="43810"/>
                    <a:pt x="47605" y="44028"/>
                    <a:pt x="49038" y="44160"/>
                  </a:cubicBezTo>
                  <a:cubicBezTo>
                    <a:pt x="51502" y="44358"/>
                    <a:pt x="54018" y="44803"/>
                    <a:pt x="56482" y="44803"/>
                  </a:cubicBezTo>
                  <a:cubicBezTo>
                    <a:pt x="56577" y="44804"/>
                    <a:pt x="56671" y="44805"/>
                    <a:pt x="56766" y="44805"/>
                  </a:cubicBezTo>
                  <a:cubicBezTo>
                    <a:pt x="60953" y="44805"/>
                    <a:pt x="65048" y="43786"/>
                    <a:pt x="69001" y="42386"/>
                  </a:cubicBezTo>
                  <a:cubicBezTo>
                    <a:pt x="75258" y="40170"/>
                    <a:pt x="79942" y="36030"/>
                    <a:pt x="83096" y="30313"/>
                  </a:cubicBezTo>
                  <a:cubicBezTo>
                    <a:pt x="85166" y="26615"/>
                    <a:pt x="86842" y="22672"/>
                    <a:pt x="88715" y="18828"/>
                  </a:cubicBezTo>
                  <a:cubicBezTo>
                    <a:pt x="88861" y="18485"/>
                    <a:pt x="89011" y="18138"/>
                    <a:pt x="89109" y="17795"/>
                  </a:cubicBezTo>
                  <a:cubicBezTo>
                    <a:pt x="90194" y="13899"/>
                    <a:pt x="91325" y="10007"/>
                    <a:pt x="92362" y="6112"/>
                  </a:cubicBezTo>
                  <a:cubicBezTo>
                    <a:pt x="92902" y="4141"/>
                    <a:pt x="93395" y="2122"/>
                    <a:pt x="93888" y="99"/>
                  </a:cubicBezTo>
                  <a:cubicBezTo>
                    <a:pt x="93742" y="99"/>
                    <a:pt x="93643" y="52"/>
                    <a:pt x="9354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4" name="Google Shape;41;p2"/>
            <p:cNvSpPr/>
            <p:nvPr/>
          </p:nvSpPr>
          <p:spPr>
            <a:xfrm>
              <a:off x="1249920" y="-30960"/>
              <a:ext cx="1432440" cy="642240"/>
            </a:xfrm>
            <a:custGeom>
              <a:avLst/>
              <a:gdLst>
                <a:gd name="textAreaLeft" fmla="*/ 0 w 1432440"/>
                <a:gd name="textAreaRight" fmla="*/ 1432800 w 1432440"/>
                <a:gd name="textAreaTop" fmla="*/ 0 h 642240"/>
                <a:gd name="textAreaBottom" fmla="*/ 642600 h 642240"/>
              </a:gdLst>
              <a:ahLst/>
              <a:cxnLst/>
              <a:rect l="textAreaLeft" t="textAreaTop" r="textAreaRight" b="textAreaBottom"/>
              <a:pathLst>
                <a:path w="85660" h="38409">
                  <a:moveTo>
                    <a:pt x="348" y="1"/>
                  </a:moveTo>
                  <a:cubicBezTo>
                    <a:pt x="99" y="198"/>
                    <a:pt x="1" y="344"/>
                    <a:pt x="1" y="494"/>
                  </a:cubicBezTo>
                  <a:cubicBezTo>
                    <a:pt x="296" y="2414"/>
                    <a:pt x="494" y="4338"/>
                    <a:pt x="888" y="6211"/>
                  </a:cubicBezTo>
                  <a:cubicBezTo>
                    <a:pt x="1925" y="11435"/>
                    <a:pt x="3995" y="16214"/>
                    <a:pt x="8036" y="19912"/>
                  </a:cubicBezTo>
                  <a:cubicBezTo>
                    <a:pt x="14443" y="25826"/>
                    <a:pt x="21489" y="30704"/>
                    <a:pt x="29474" y="34252"/>
                  </a:cubicBezTo>
                  <a:cubicBezTo>
                    <a:pt x="34501" y="36472"/>
                    <a:pt x="39725" y="37998"/>
                    <a:pt x="45245" y="38345"/>
                  </a:cubicBezTo>
                  <a:cubicBezTo>
                    <a:pt x="46044" y="38387"/>
                    <a:pt x="46840" y="38408"/>
                    <a:pt x="47635" y="38408"/>
                  </a:cubicBezTo>
                  <a:cubicBezTo>
                    <a:pt x="52429" y="38408"/>
                    <a:pt x="57140" y="37640"/>
                    <a:pt x="61706" y="36078"/>
                  </a:cubicBezTo>
                  <a:cubicBezTo>
                    <a:pt x="70775" y="32971"/>
                    <a:pt x="77430" y="27108"/>
                    <a:pt x="80632" y="17988"/>
                  </a:cubicBezTo>
                  <a:cubicBezTo>
                    <a:pt x="82655" y="12322"/>
                    <a:pt x="83983" y="6408"/>
                    <a:pt x="85612" y="592"/>
                  </a:cubicBezTo>
                  <a:cubicBezTo>
                    <a:pt x="85659" y="442"/>
                    <a:pt x="85659" y="245"/>
                    <a:pt x="85659" y="99"/>
                  </a:cubicBezTo>
                  <a:cubicBezTo>
                    <a:pt x="85561" y="48"/>
                    <a:pt x="85513" y="48"/>
                    <a:pt x="85415" y="48"/>
                  </a:cubicBezTo>
                  <a:cubicBezTo>
                    <a:pt x="85316" y="296"/>
                    <a:pt x="85218" y="541"/>
                    <a:pt x="85166" y="789"/>
                  </a:cubicBezTo>
                  <a:lnTo>
                    <a:pt x="81322" y="14834"/>
                  </a:lnTo>
                  <a:cubicBezTo>
                    <a:pt x="78759" y="24249"/>
                    <a:pt x="72896" y="30999"/>
                    <a:pt x="64025" y="34745"/>
                  </a:cubicBezTo>
                  <a:cubicBezTo>
                    <a:pt x="58833" y="36908"/>
                    <a:pt x="53486" y="38045"/>
                    <a:pt x="48045" y="38045"/>
                  </a:cubicBezTo>
                  <a:cubicBezTo>
                    <a:pt x="44808" y="38045"/>
                    <a:pt x="41538" y="37643"/>
                    <a:pt x="38246" y="36815"/>
                  </a:cubicBezTo>
                  <a:cubicBezTo>
                    <a:pt x="30656" y="34942"/>
                    <a:pt x="23855" y="31445"/>
                    <a:pt x="17499" y="26958"/>
                  </a:cubicBezTo>
                  <a:cubicBezTo>
                    <a:pt x="14589" y="24888"/>
                    <a:pt x="11782" y="22574"/>
                    <a:pt x="9022" y="20255"/>
                  </a:cubicBezTo>
                  <a:cubicBezTo>
                    <a:pt x="3648" y="15622"/>
                    <a:pt x="1578" y="9412"/>
                    <a:pt x="691" y="2662"/>
                  </a:cubicBezTo>
                  <a:cubicBezTo>
                    <a:pt x="592" y="1775"/>
                    <a:pt x="494" y="888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5" name="Google Shape;42;p2"/>
            <p:cNvSpPr/>
            <p:nvPr/>
          </p:nvSpPr>
          <p:spPr>
            <a:xfrm>
              <a:off x="1366200" y="-31680"/>
              <a:ext cx="1240560" cy="561240"/>
            </a:xfrm>
            <a:custGeom>
              <a:avLst/>
              <a:gdLst>
                <a:gd name="textAreaLeft" fmla="*/ 0 w 1240560"/>
                <a:gd name="textAreaRight" fmla="*/ 1240920 w 1240560"/>
                <a:gd name="textAreaTop" fmla="*/ 0 h 561240"/>
                <a:gd name="textAreaBottom" fmla="*/ 561600 h 561240"/>
              </a:gdLst>
              <a:ahLst/>
              <a:cxnLst/>
              <a:rect l="textAreaLeft" t="textAreaTop" r="textAreaRight" b="textAreaBottom"/>
              <a:pathLst>
                <a:path w="74174" h="33574">
                  <a:moveTo>
                    <a:pt x="48" y="1"/>
                  </a:moveTo>
                  <a:cubicBezTo>
                    <a:pt x="1" y="592"/>
                    <a:pt x="147" y="1136"/>
                    <a:pt x="297" y="1676"/>
                  </a:cubicBezTo>
                  <a:cubicBezTo>
                    <a:pt x="1085" y="4586"/>
                    <a:pt x="1823" y="7543"/>
                    <a:pt x="2662" y="10449"/>
                  </a:cubicBezTo>
                  <a:cubicBezTo>
                    <a:pt x="3104" y="11880"/>
                    <a:pt x="3498" y="13359"/>
                    <a:pt x="4385" y="14490"/>
                  </a:cubicBezTo>
                  <a:cubicBezTo>
                    <a:pt x="8182" y="19470"/>
                    <a:pt x="12665" y="23610"/>
                    <a:pt x="18481" y="26173"/>
                  </a:cubicBezTo>
                  <a:cubicBezTo>
                    <a:pt x="23903" y="28637"/>
                    <a:pt x="29620" y="30116"/>
                    <a:pt x="35337" y="31496"/>
                  </a:cubicBezTo>
                  <a:cubicBezTo>
                    <a:pt x="39331" y="32430"/>
                    <a:pt x="43274" y="33467"/>
                    <a:pt x="47414" y="33566"/>
                  </a:cubicBezTo>
                  <a:cubicBezTo>
                    <a:pt x="47583" y="33571"/>
                    <a:pt x="47750" y="33573"/>
                    <a:pt x="47917" y="33573"/>
                  </a:cubicBezTo>
                  <a:cubicBezTo>
                    <a:pt x="51106" y="33573"/>
                    <a:pt x="53902" y="32672"/>
                    <a:pt x="56431" y="30656"/>
                  </a:cubicBezTo>
                  <a:cubicBezTo>
                    <a:pt x="57665" y="29722"/>
                    <a:pt x="58895" y="28783"/>
                    <a:pt x="60129" y="27798"/>
                  </a:cubicBezTo>
                  <a:cubicBezTo>
                    <a:pt x="64269" y="24497"/>
                    <a:pt x="67865" y="20799"/>
                    <a:pt x="69640" y="15673"/>
                  </a:cubicBezTo>
                  <a:cubicBezTo>
                    <a:pt x="70724" y="12570"/>
                    <a:pt x="71808" y="9463"/>
                    <a:pt x="72794" y="6309"/>
                  </a:cubicBezTo>
                  <a:cubicBezTo>
                    <a:pt x="73385" y="4290"/>
                    <a:pt x="73732" y="2169"/>
                    <a:pt x="74174" y="150"/>
                  </a:cubicBezTo>
                  <a:cubicBezTo>
                    <a:pt x="74075" y="99"/>
                    <a:pt x="73977" y="52"/>
                    <a:pt x="73878" y="52"/>
                  </a:cubicBezTo>
                  <a:cubicBezTo>
                    <a:pt x="73732" y="347"/>
                    <a:pt x="73582" y="691"/>
                    <a:pt x="73535" y="1037"/>
                  </a:cubicBezTo>
                  <a:cubicBezTo>
                    <a:pt x="72648" y="6309"/>
                    <a:pt x="70972" y="11336"/>
                    <a:pt x="69001" y="16265"/>
                  </a:cubicBezTo>
                  <a:cubicBezTo>
                    <a:pt x="67818" y="19175"/>
                    <a:pt x="66142" y="21785"/>
                    <a:pt x="63875" y="23855"/>
                  </a:cubicBezTo>
                  <a:cubicBezTo>
                    <a:pt x="61655" y="25925"/>
                    <a:pt x="59242" y="27750"/>
                    <a:pt x="56975" y="29722"/>
                  </a:cubicBezTo>
                  <a:cubicBezTo>
                    <a:pt x="54174" y="32198"/>
                    <a:pt x="51032" y="33236"/>
                    <a:pt x="47665" y="33236"/>
                  </a:cubicBezTo>
                  <a:cubicBezTo>
                    <a:pt x="46410" y="33236"/>
                    <a:pt x="45125" y="33092"/>
                    <a:pt x="43814" y="32825"/>
                  </a:cubicBezTo>
                  <a:cubicBezTo>
                    <a:pt x="38787" y="31792"/>
                    <a:pt x="33760" y="30656"/>
                    <a:pt x="28733" y="29375"/>
                  </a:cubicBezTo>
                  <a:cubicBezTo>
                    <a:pt x="19565" y="27060"/>
                    <a:pt x="11384" y="22968"/>
                    <a:pt x="5422" y="15279"/>
                  </a:cubicBezTo>
                  <a:cubicBezTo>
                    <a:pt x="4240" y="13800"/>
                    <a:pt x="3400" y="12223"/>
                    <a:pt x="2958" y="10350"/>
                  </a:cubicBezTo>
                  <a:cubicBezTo>
                    <a:pt x="2217" y="7098"/>
                    <a:pt x="1282" y="3896"/>
                    <a:pt x="443" y="691"/>
                  </a:cubicBezTo>
                  <a:cubicBezTo>
                    <a:pt x="344" y="446"/>
                    <a:pt x="198" y="249"/>
                    <a:pt x="4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6" name="Google Shape;43;p2"/>
            <p:cNvSpPr/>
            <p:nvPr/>
          </p:nvSpPr>
          <p:spPr>
            <a:xfrm>
              <a:off x="1465200" y="-31680"/>
              <a:ext cx="1083600" cy="501120"/>
            </a:xfrm>
            <a:custGeom>
              <a:avLst/>
              <a:gdLst>
                <a:gd name="textAreaLeft" fmla="*/ 0 w 1083600"/>
                <a:gd name="textAreaRight" fmla="*/ 1083960 w 1083600"/>
                <a:gd name="textAreaTop" fmla="*/ 0 h 501120"/>
                <a:gd name="textAreaBottom" fmla="*/ 501480 h 501120"/>
              </a:gdLst>
              <a:ahLst/>
              <a:cxnLst/>
              <a:rect l="textAreaLeft" t="textAreaTop" r="textAreaRight" b="textAreaBottom"/>
              <a:pathLst>
                <a:path w="64809" h="29969">
                  <a:moveTo>
                    <a:pt x="245" y="1"/>
                  </a:moveTo>
                  <a:cubicBezTo>
                    <a:pt x="197" y="52"/>
                    <a:pt x="99" y="52"/>
                    <a:pt x="0" y="52"/>
                  </a:cubicBezTo>
                  <a:cubicBezTo>
                    <a:pt x="48" y="347"/>
                    <a:pt x="48" y="643"/>
                    <a:pt x="146" y="939"/>
                  </a:cubicBezTo>
                  <a:cubicBezTo>
                    <a:pt x="1526" y="4685"/>
                    <a:pt x="2906" y="8430"/>
                    <a:pt x="4337" y="12176"/>
                  </a:cubicBezTo>
                  <a:cubicBezTo>
                    <a:pt x="5126" y="14195"/>
                    <a:pt x="6553" y="15772"/>
                    <a:pt x="8280" y="17105"/>
                  </a:cubicBezTo>
                  <a:cubicBezTo>
                    <a:pt x="11435" y="19667"/>
                    <a:pt x="15082" y="21343"/>
                    <a:pt x="18827" y="22822"/>
                  </a:cubicBezTo>
                  <a:cubicBezTo>
                    <a:pt x="24052" y="24892"/>
                    <a:pt x="29276" y="27060"/>
                    <a:pt x="34646" y="28882"/>
                  </a:cubicBezTo>
                  <a:cubicBezTo>
                    <a:pt x="36760" y="29579"/>
                    <a:pt x="38884" y="29968"/>
                    <a:pt x="41000" y="29968"/>
                  </a:cubicBezTo>
                  <a:cubicBezTo>
                    <a:pt x="43670" y="29968"/>
                    <a:pt x="46328" y="29349"/>
                    <a:pt x="48939" y="27947"/>
                  </a:cubicBezTo>
                  <a:cubicBezTo>
                    <a:pt x="53966" y="25235"/>
                    <a:pt x="57467" y="21095"/>
                    <a:pt x="60030" y="16068"/>
                  </a:cubicBezTo>
                  <a:cubicBezTo>
                    <a:pt x="62494" y="11238"/>
                    <a:pt x="63725" y="6013"/>
                    <a:pt x="64762" y="691"/>
                  </a:cubicBezTo>
                  <a:cubicBezTo>
                    <a:pt x="64809" y="545"/>
                    <a:pt x="64710" y="347"/>
                    <a:pt x="64710" y="150"/>
                  </a:cubicBezTo>
                  <a:cubicBezTo>
                    <a:pt x="64415" y="446"/>
                    <a:pt x="64316" y="742"/>
                    <a:pt x="64269" y="1085"/>
                  </a:cubicBezTo>
                  <a:cubicBezTo>
                    <a:pt x="63283" y="4732"/>
                    <a:pt x="62494" y="8430"/>
                    <a:pt x="61312" y="12026"/>
                  </a:cubicBezTo>
                  <a:cubicBezTo>
                    <a:pt x="59439" y="17349"/>
                    <a:pt x="56482" y="22080"/>
                    <a:pt x="51896" y="25530"/>
                  </a:cubicBezTo>
                  <a:cubicBezTo>
                    <a:pt x="48990" y="27699"/>
                    <a:pt x="45883" y="29276"/>
                    <a:pt x="42189" y="29473"/>
                  </a:cubicBezTo>
                  <a:cubicBezTo>
                    <a:pt x="41816" y="29492"/>
                    <a:pt x="41445" y="29502"/>
                    <a:pt x="41074" y="29502"/>
                  </a:cubicBezTo>
                  <a:cubicBezTo>
                    <a:pt x="38501" y="29502"/>
                    <a:pt x="35974" y="29047"/>
                    <a:pt x="33562" y="28145"/>
                  </a:cubicBezTo>
                  <a:cubicBezTo>
                    <a:pt x="28042" y="26122"/>
                    <a:pt x="22620" y="23906"/>
                    <a:pt x="17199" y="21639"/>
                  </a:cubicBezTo>
                  <a:cubicBezTo>
                    <a:pt x="14833" y="20653"/>
                    <a:pt x="12566" y="19419"/>
                    <a:pt x="10350" y="18090"/>
                  </a:cubicBezTo>
                  <a:cubicBezTo>
                    <a:pt x="7539" y="16415"/>
                    <a:pt x="5370" y="14049"/>
                    <a:pt x="4188" y="10895"/>
                  </a:cubicBezTo>
                  <a:cubicBezTo>
                    <a:pt x="3549" y="9120"/>
                    <a:pt x="2760" y="7445"/>
                    <a:pt x="2118" y="5670"/>
                  </a:cubicBezTo>
                  <a:cubicBezTo>
                    <a:pt x="1479" y="3797"/>
                    <a:pt x="887" y="1925"/>
                    <a:pt x="24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7" name="Google Shape;44;p2"/>
            <p:cNvSpPr/>
            <p:nvPr/>
          </p:nvSpPr>
          <p:spPr>
            <a:xfrm>
              <a:off x="1537560" y="-30960"/>
              <a:ext cx="949320" cy="392040"/>
            </a:xfrm>
            <a:custGeom>
              <a:avLst/>
              <a:gdLst>
                <a:gd name="textAreaLeft" fmla="*/ 0 w 949320"/>
                <a:gd name="textAreaRight" fmla="*/ 949680 w 949320"/>
                <a:gd name="textAreaTop" fmla="*/ 0 h 392040"/>
                <a:gd name="textAreaBottom" fmla="*/ 392400 h 392040"/>
              </a:gdLst>
              <a:ahLst/>
              <a:cxnLst/>
              <a:rect l="textAreaLeft" t="textAreaTop" r="textAreaRight" b="textAreaBottom"/>
              <a:pathLst>
                <a:path w="56778" h="23461">
                  <a:moveTo>
                    <a:pt x="343" y="1"/>
                  </a:moveTo>
                  <a:cubicBezTo>
                    <a:pt x="245" y="48"/>
                    <a:pt x="99" y="48"/>
                    <a:pt x="0" y="99"/>
                  </a:cubicBezTo>
                  <a:cubicBezTo>
                    <a:pt x="245" y="986"/>
                    <a:pt x="442" y="1921"/>
                    <a:pt x="690" y="2859"/>
                  </a:cubicBezTo>
                  <a:cubicBezTo>
                    <a:pt x="1723" y="7441"/>
                    <a:pt x="3695" y="11581"/>
                    <a:pt x="7638" y="14439"/>
                  </a:cubicBezTo>
                  <a:cubicBezTo>
                    <a:pt x="15721" y="20354"/>
                    <a:pt x="24789" y="23461"/>
                    <a:pt x="34843" y="23461"/>
                  </a:cubicBezTo>
                  <a:cubicBezTo>
                    <a:pt x="38688" y="23461"/>
                    <a:pt x="42039" y="22179"/>
                    <a:pt x="44799" y="19565"/>
                  </a:cubicBezTo>
                  <a:cubicBezTo>
                    <a:pt x="46427" y="18039"/>
                    <a:pt x="48005" y="16411"/>
                    <a:pt x="49333" y="14688"/>
                  </a:cubicBezTo>
                  <a:cubicBezTo>
                    <a:pt x="52685" y="10449"/>
                    <a:pt x="55938" y="6112"/>
                    <a:pt x="56726" y="541"/>
                  </a:cubicBezTo>
                  <a:cubicBezTo>
                    <a:pt x="56777" y="395"/>
                    <a:pt x="56726" y="198"/>
                    <a:pt x="56679" y="1"/>
                  </a:cubicBezTo>
                  <a:cubicBezTo>
                    <a:pt x="56332" y="494"/>
                    <a:pt x="56285" y="986"/>
                    <a:pt x="56087" y="1479"/>
                  </a:cubicBezTo>
                  <a:cubicBezTo>
                    <a:pt x="55543" y="3155"/>
                    <a:pt x="55200" y="4977"/>
                    <a:pt x="54360" y="6506"/>
                  </a:cubicBezTo>
                  <a:cubicBezTo>
                    <a:pt x="51849" y="11041"/>
                    <a:pt x="48892" y="15228"/>
                    <a:pt x="45047" y="18828"/>
                  </a:cubicBezTo>
                  <a:cubicBezTo>
                    <a:pt x="42879" y="20847"/>
                    <a:pt x="40415" y="22522"/>
                    <a:pt x="37359" y="22818"/>
                  </a:cubicBezTo>
                  <a:cubicBezTo>
                    <a:pt x="36052" y="22942"/>
                    <a:pt x="34733" y="23016"/>
                    <a:pt x="33415" y="23016"/>
                  </a:cubicBezTo>
                  <a:cubicBezTo>
                    <a:pt x="32096" y="23016"/>
                    <a:pt x="30778" y="22942"/>
                    <a:pt x="29473" y="22771"/>
                  </a:cubicBezTo>
                  <a:cubicBezTo>
                    <a:pt x="23311" y="22029"/>
                    <a:pt x="17495" y="19912"/>
                    <a:pt x="12026" y="16955"/>
                  </a:cubicBezTo>
                  <a:cubicBezTo>
                    <a:pt x="6652" y="14045"/>
                    <a:pt x="2709" y="9858"/>
                    <a:pt x="1329" y="3695"/>
                  </a:cubicBezTo>
                  <a:cubicBezTo>
                    <a:pt x="1085" y="2465"/>
                    <a:pt x="690" y="1231"/>
                    <a:pt x="34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8" name="Google Shape;45;p2"/>
            <p:cNvSpPr/>
            <p:nvPr/>
          </p:nvSpPr>
          <p:spPr>
            <a:xfrm>
              <a:off x="1616760" y="-31680"/>
              <a:ext cx="800280" cy="326160"/>
            </a:xfrm>
            <a:custGeom>
              <a:avLst/>
              <a:gdLst>
                <a:gd name="textAreaLeft" fmla="*/ 0 w 800280"/>
                <a:gd name="textAreaRight" fmla="*/ 800640 w 800280"/>
                <a:gd name="textAreaTop" fmla="*/ 0 h 326160"/>
                <a:gd name="textAreaBottom" fmla="*/ 326520 h 326160"/>
              </a:gdLst>
              <a:ahLst/>
              <a:cxnLst/>
              <a:rect l="textAreaLeft" t="textAreaTop" r="textAreaRight" b="textAreaBottom"/>
              <a:pathLst>
                <a:path w="47856" h="19526">
                  <a:moveTo>
                    <a:pt x="245" y="1"/>
                  </a:moveTo>
                  <a:cubicBezTo>
                    <a:pt x="147" y="52"/>
                    <a:pt x="99" y="99"/>
                    <a:pt x="1" y="99"/>
                  </a:cubicBezTo>
                  <a:cubicBezTo>
                    <a:pt x="147" y="446"/>
                    <a:pt x="198" y="840"/>
                    <a:pt x="395" y="1183"/>
                  </a:cubicBezTo>
                  <a:cubicBezTo>
                    <a:pt x="1822" y="3746"/>
                    <a:pt x="3202" y="6309"/>
                    <a:pt x="4681" y="8872"/>
                  </a:cubicBezTo>
                  <a:cubicBezTo>
                    <a:pt x="6061" y="11289"/>
                    <a:pt x="8032" y="13110"/>
                    <a:pt x="10497" y="14392"/>
                  </a:cubicBezTo>
                  <a:cubicBezTo>
                    <a:pt x="15082" y="16659"/>
                    <a:pt x="19814" y="18583"/>
                    <a:pt x="24888" y="19320"/>
                  </a:cubicBezTo>
                  <a:cubicBezTo>
                    <a:pt x="25793" y="19452"/>
                    <a:pt x="26692" y="19526"/>
                    <a:pt x="27579" y="19526"/>
                  </a:cubicBezTo>
                  <a:cubicBezTo>
                    <a:pt x="30362" y="19526"/>
                    <a:pt x="33019" y="18800"/>
                    <a:pt x="35337" y="16856"/>
                  </a:cubicBezTo>
                  <a:cubicBezTo>
                    <a:pt x="36571" y="15823"/>
                    <a:pt x="37754" y="14786"/>
                    <a:pt x="38885" y="13603"/>
                  </a:cubicBezTo>
                  <a:cubicBezTo>
                    <a:pt x="42682" y="9810"/>
                    <a:pt x="45095" y="5028"/>
                    <a:pt x="47808" y="446"/>
                  </a:cubicBezTo>
                  <a:cubicBezTo>
                    <a:pt x="47855" y="347"/>
                    <a:pt x="47808" y="150"/>
                    <a:pt x="47855" y="1"/>
                  </a:cubicBezTo>
                  <a:lnTo>
                    <a:pt x="47855" y="1"/>
                  </a:lnTo>
                  <a:cubicBezTo>
                    <a:pt x="46278" y="2268"/>
                    <a:pt x="44949" y="4535"/>
                    <a:pt x="43569" y="6853"/>
                  </a:cubicBezTo>
                  <a:cubicBezTo>
                    <a:pt x="41547" y="10106"/>
                    <a:pt x="39181" y="13012"/>
                    <a:pt x="36322" y="15575"/>
                  </a:cubicBezTo>
                  <a:cubicBezTo>
                    <a:pt x="33602" y="17999"/>
                    <a:pt x="30571" y="19125"/>
                    <a:pt x="27251" y="19125"/>
                  </a:cubicBezTo>
                  <a:cubicBezTo>
                    <a:pt x="26182" y="19125"/>
                    <a:pt x="25082" y="19008"/>
                    <a:pt x="23954" y="18780"/>
                  </a:cubicBezTo>
                  <a:cubicBezTo>
                    <a:pt x="19616" y="17893"/>
                    <a:pt x="15476" y="16316"/>
                    <a:pt x="11482" y="14443"/>
                  </a:cubicBezTo>
                  <a:cubicBezTo>
                    <a:pt x="9069" y="13260"/>
                    <a:pt x="6901" y="11683"/>
                    <a:pt x="5521" y="9365"/>
                  </a:cubicBezTo>
                  <a:cubicBezTo>
                    <a:pt x="3747" y="6459"/>
                    <a:pt x="2217" y="3451"/>
                    <a:pt x="541" y="545"/>
                  </a:cubicBezTo>
                  <a:cubicBezTo>
                    <a:pt x="442" y="347"/>
                    <a:pt x="344" y="198"/>
                    <a:pt x="24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9" name="Google Shape;46;p2"/>
            <p:cNvSpPr/>
            <p:nvPr/>
          </p:nvSpPr>
          <p:spPr>
            <a:xfrm>
              <a:off x="1681920" y="-31680"/>
              <a:ext cx="671760" cy="235080"/>
            </a:xfrm>
            <a:custGeom>
              <a:avLst/>
              <a:gdLst>
                <a:gd name="textAreaLeft" fmla="*/ 0 w 671760"/>
                <a:gd name="textAreaRight" fmla="*/ 672120 w 671760"/>
                <a:gd name="textAreaTop" fmla="*/ 0 h 235080"/>
                <a:gd name="textAreaBottom" fmla="*/ 235440 h 235080"/>
              </a:gdLst>
              <a:ahLst/>
              <a:cxnLst/>
              <a:rect l="textAreaLeft" t="textAreaTop" r="textAreaRight" b="textAreaBottom"/>
              <a:pathLst>
                <a:path w="40171" h="14073">
                  <a:moveTo>
                    <a:pt x="198" y="1"/>
                  </a:moveTo>
                  <a:cubicBezTo>
                    <a:pt x="0" y="296"/>
                    <a:pt x="52" y="493"/>
                    <a:pt x="99" y="691"/>
                  </a:cubicBezTo>
                  <a:cubicBezTo>
                    <a:pt x="1676" y="5867"/>
                    <a:pt x="4586" y="9858"/>
                    <a:pt x="9956" y="11336"/>
                  </a:cubicBezTo>
                  <a:cubicBezTo>
                    <a:pt x="13950" y="12472"/>
                    <a:pt x="18039" y="13110"/>
                    <a:pt x="22132" y="13852"/>
                  </a:cubicBezTo>
                  <a:cubicBezTo>
                    <a:pt x="22953" y="14000"/>
                    <a:pt x="23757" y="14073"/>
                    <a:pt x="24542" y="14073"/>
                  </a:cubicBezTo>
                  <a:cubicBezTo>
                    <a:pt x="27666" y="14073"/>
                    <a:pt x="30501" y="12923"/>
                    <a:pt x="33022" y="10796"/>
                  </a:cubicBezTo>
                  <a:cubicBezTo>
                    <a:pt x="36326" y="7985"/>
                    <a:pt x="38494" y="4338"/>
                    <a:pt x="40119" y="395"/>
                  </a:cubicBezTo>
                  <a:cubicBezTo>
                    <a:pt x="40170" y="296"/>
                    <a:pt x="40119" y="198"/>
                    <a:pt x="40072" y="99"/>
                  </a:cubicBezTo>
                  <a:cubicBezTo>
                    <a:pt x="39973" y="99"/>
                    <a:pt x="39874" y="99"/>
                    <a:pt x="39874" y="150"/>
                  </a:cubicBezTo>
                  <a:cubicBezTo>
                    <a:pt x="39677" y="446"/>
                    <a:pt x="39527" y="742"/>
                    <a:pt x="39429" y="1037"/>
                  </a:cubicBezTo>
                  <a:cubicBezTo>
                    <a:pt x="37903" y="4436"/>
                    <a:pt x="35979" y="7543"/>
                    <a:pt x="33219" y="10055"/>
                  </a:cubicBezTo>
                  <a:cubicBezTo>
                    <a:pt x="30928" y="12127"/>
                    <a:pt x="28321" y="13567"/>
                    <a:pt x="25295" y="13567"/>
                  </a:cubicBezTo>
                  <a:cubicBezTo>
                    <a:pt x="24937" y="13567"/>
                    <a:pt x="24572" y="13547"/>
                    <a:pt x="24202" y="13505"/>
                  </a:cubicBezTo>
                  <a:cubicBezTo>
                    <a:pt x="20160" y="13110"/>
                    <a:pt x="16119" y="12373"/>
                    <a:pt x="12125" y="11585"/>
                  </a:cubicBezTo>
                  <a:cubicBezTo>
                    <a:pt x="6064" y="10402"/>
                    <a:pt x="2268" y="6557"/>
                    <a:pt x="545" y="691"/>
                  </a:cubicBezTo>
                  <a:cubicBezTo>
                    <a:pt x="446" y="446"/>
                    <a:pt x="296" y="249"/>
                    <a:pt x="19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40" name="Google Shape;47;p2"/>
            <p:cNvSpPr/>
            <p:nvPr/>
          </p:nvSpPr>
          <p:spPr>
            <a:xfrm>
              <a:off x="1777680" y="-34200"/>
              <a:ext cx="499320" cy="203760"/>
            </a:xfrm>
            <a:custGeom>
              <a:avLst/>
              <a:gdLst>
                <a:gd name="textAreaLeft" fmla="*/ 0 w 499320"/>
                <a:gd name="textAreaRight" fmla="*/ 499680 w 499320"/>
                <a:gd name="textAreaTop" fmla="*/ 0 h 203760"/>
                <a:gd name="textAreaBottom" fmla="*/ 204120 h 203760"/>
              </a:gdLst>
              <a:ahLst/>
              <a:cxnLst/>
              <a:rect l="textAreaLeft" t="textAreaTop" r="textAreaRight" b="textAreaBottom"/>
              <a:pathLst>
                <a:path w="29868" h="12201">
                  <a:moveTo>
                    <a:pt x="52" y="1"/>
                  </a:moveTo>
                  <a:cubicBezTo>
                    <a:pt x="52" y="442"/>
                    <a:pt x="1" y="592"/>
                    <a:pt x="1" y="738"/>
                  </a:cubicBezTo>
                  <a:cubicBezTo>
                    <a:pt x="742" y="3746"/>
                    <a:pt x="2220" y="6357"/>
                    <a:pt x="4732" y="8229"/>
                  </a:cubicBezTo>
                  <a:cubicBezTo>
                    <a:pt x="8703" y="11230"/>
                    <a:pt x="13219" y="12201"/>
                    <a:pt x="17934" y="12201"/>
                  </a:cubicBezTo>
                  <a:cubicBezTo>
                    <a:pt x="18719" y="12201"/>
                    <a:pt x="19511" y="12174"/>
                    <a:pt x="20306" y="12125"/>
                  </a:cubicBezTo>
                  <a:cubicBezTo>
                    <a:pt x="22822" y="11975"/>
                    <a:pt x="24892" y="10694"/>
                    <a:pt x="26370" y="8624"/>
                  </a:cubicBezTo>
                  <a:cubicBezTo>
                    <a:pt x="27995" y="6357"/>
                    <a:pt x="29130" y="3943"/>
                    <a:pt x="29722" y="1282"/>
                  </a:cubicBezTo>
                  <a:cubicBezTo>
                    <a:pt x="29820" y="935"/>
                    <a:pt x="29820" y="541"/>
                    <a:pt x="29868" y="198"/>
                  </a:cubicBezTo>
                  <a:lnTo>
                    <a:pt x="29868" y="198"/>
                  </a:lnTo>
                  <a:cubicBezTo>
                    <a:pt x="29473" y="592"/>
                    <a:pt x="29375" y="986"/>
                    <a:pt x="29276" y="1329"/>
                  </a:cubicBezTo>
                  <a:cubicBezTo>
                    <a:pt x="28685" y="3991"/>
                    <a:pt x="27502" y="6408"/>
                    <a:pt x="25877" y="8576"/>
                  </a:cubicBezTo>
                  <a:cubicBezTo>
                    <a:pt x="24742" y="10102"/>
                    <a:pt x="23263" y="11186"/>
                    <a:pt x="21292" y="11533"/>
                  </a:cubicBezTo>
                  <a:cubicBezTo>
                    <a:pt x="20088" y="11729"/>
                    <a:pt x="18890" y="11824"/>
                    <a:pt x="17703" y="11824"/>
                  </a:cubicBezTo>
                  <a:cubicBezTo>
                    <a:pt x="14419" y="11824"/>
                    <a:pt x="11210" y="11097"/>
                    <a:pt x="8135" y="9759"/>
                  </a:cubicBezTo>
                  <a:cubicBezTo>
                    <a:pt x="4093" y="7985"/>
                    <a:pt x="1432" y="5028"/>
                    <a:pt x="446" y="691"/>
                  </a:cubicBezTo>
                  <a:cubicBezTo>
                    <a:pt x="395" y="493"/>
                    <a:pt x="296" y="395"/>
                    <a:pt x="52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41" name="Google Shape;48;p2"/>
            <p:cNvSpPr/>
            <p:nvPr/>
          </p:nvSpPr>
          <p:spPr>
            <a:xfrm>
              <a:off x="1848600" y="-35640"/>
              <a:ext cx="358200" cy="135720"/>
            </a:xfrm>
            <a:custGeom>
              <a:avLst/>
              <a:gdLst>
                <a:gd name="textAreaLeft" fmla="*/ 0 w 358200"/>
                <a:gd name="textAreaRight" fmla="*/ 358560 w 358200"/>
                <a:gd name="textAreaTop" fmla="*/ 0 h 135720"/>
                <a:gd name="textAreaBottom" fmla="*/ 136080 h 135720"/>
              </a:gdLst>
              <a:ahLst/>
              <a:cxnLst/>
              <a:rect l="textAreaLeft" t="textAreaTop" r="textAreaRight" b="textAreaBottom"/>
              <a:pathLst>
                <a:path w="21442" h="8144">
                  <a:moveTo>
                    <a:pt x="21441" y="0"/>
                  </a:moveTo>
                  <a:cubicBezTo>
                    <a:pt x="21146" y="343"/>
                    <a:pt x="21047" y="442"/>
                    <a:pt x="20996" y="540"/>
                  </a:cubicBezTo>
                  <a:cubicBezTo>
                    <a:pt x="19864" y="2216"/>
                    <a:pt x="18827" y="3943"/>
                    <a:pt x="17644" y="5520"/>
                  </a:cubicBezTo>
                  <a:cubicBezTo>
                    <a:pt x="16611" y="6900"/>
                    <a:pt x="15180" y="7590"/>
                    <a:pt x="13406" y="7590"/>
                  </a:cubicBezTo>
                  <a:cubicBezTo>
                    <a:pt x="13281" y="7593"/>
                    <a:pt x="13156" y="7595"/>
                    <a:pt x="13032" y="7595"/>
                  </a:cubicBezTo>
                  <a:cubicBezTo>
                    <a:pt x="9591" y="7595"/>
                    <a:pt x="6553" y="6289"/>
                    <a:pt x="3698" y="4436"/>
                  </a:cubicBezTo>
                  <a:cubicBezTo>
                    <a:pt x="2220" y="3450"/>
                    <a:pt x="840" y="2267"/>
                    <a:pt x="347" y="442"/>
                  </a:cubicBezTo>
                  <a:cubicBezTo>
                    <a:pt x="347" y="394"/>
                    <a:pt x="197" y="343"/>
                    <a:pt x="0" y="296"/>
                  </a:cubicBezTo>
                  <a:lnTo>
                    <a:pt x="0" y="296"/>
                  </a:lnTo>
                  <a:cubicBezTo>
                    <a:pt x="150" y="1774"/>
                    <a:pt x="986" y="2760"/>
                    <a:pt x="1972" y="3596"/>
                  </a:cubicBezTo>
                  <a:cubicBezTo>
                    <a:pt x="4436" y="5717"/>
                    <a:pt x="7294" y="7145"/>
                    <a:pt x="10500" y="7787"/>
                  </a:cubicBezTo>
                  <a:cubicBezTo>
                    <a:pt x="11436" y="7974"/>
                    <a:pt x="12408" y="8143"/>
                    <a:pt x="13348" y="8143"/>
                  </a:cubicBezTo>
                  <a:cubicBezTo>
                    <a:pt x="14634" y="8143"/>
                    <a:pt x="15861" y="7826"/>
                    <a:pt x="16856" y="6801"/>
                  </a:cubicBezTo>
                  <a:cubicBezTo>
                    <a:pt x="18531" y="5075"/>
                    <a:pt x="19813" y="2957"/>
                    <a:pt x="21244" y="986"/>
                  </a:cubicBezTo>
                  <a:cubicBezTo>
                    <a:pt x="21390" y="836"/>
                    <a:pt x="21343" y="540"/>
                    <a:pt x="214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8040" bIns="680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42" name="Google Shape;49;p2"/>
            <p:cNvSpPr/>
            <p:nvPr/>
          </p:nvSpPr>
          <p:spPr>
            <a:xfrm>
              <a:off x="1931760" y="-34200"/>
              <a:ext cx="183600" cy="73080"/>
            </a:xfrm>
            <a:custGeom>
              <a:avLst/>
              <a:gdLst>
                <a:gd name="textAreaLeft" fmla="*/ 0 w 183600"/>
                <a:gd name="textAreaRight" fmla="*/ 183960 w 183600"/>
                <a:gd name="textAreaTop" fmla="*/ 0 h 73080"/>
                <a:gd name="textAreaBottom" fmla="*/ 73440 h 73080"/>
              </a:gdLst>
              <a:ahLst/>
              <a:cxnLst/>
              <a:rect l="textAreaLeft" t="textAreaTop" r="textAreaRight" b="textAreaBottom"/>
              <a:pathLst>
                <a:path w="10990" h="4386">
                  <a:moveTo>
                    <a:pt x="1" y="1"/>
                  </a:moveTo>
                  <a:cubicBezTo>
                    <a:pt x="1" y="2288"/>
                    <a:pt x="3127" y="4386"/>
                    <a:pt x="6199" y="4386"/>
                  </a:cubicBezTo>
                  <a:cubicBezTo>
                    <a:pt x="6236" y="4386"/>
                    <a:pt x="6273" y="4386"/>
                    <a:pt x="6309" y="4385"/>
                  </a:cubicBezTo>
                  <a:cubicBezTo>
                    <a:pt x="8821" y="4385"/>
                    <a:pt x="10990" y="2465"/>
                    <a:pt x="10891" y="147"/>
                  </a:cubicBezTo>
                  <a:lnTo>
                    <a:pt x="10891" y="147"/>
                  </a:lnTo>
                  <a:cubicBezTo>
                    <a:pt x="10118" y="2382"/>
                    <a:pt x="8795" y="4024"/>
                    <a:pt x="6417" y="4024"/>
                  </a:cubicBezTo>
                  <a:cubicBezTo>
                    <a:pt x="6224" y="4024"/>
                    <a:pt x="6024" y="4013"/>
                    <a:pt x="5817" y="3991"/>
                  </a:cubicBezTo>
                  <a:cubicBezTo>
                    <a:pt x="3352" y="3746"/>
                    <a:pt x="1184" y="276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720" bIns="36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43" name="Google Shape;50;p2"/>
          <p:cNvSpPr/>
          <p:nvPr/>
        </p:nvSpPr>
        <p:spPr>
          <a:xfrm>
            <a:off x="7451640" y="4079880"/>
            <a:ext cx="1692000" cy="1063080"/>
          </a:xfrm>
          <a:custGeom>
            <a:avLst/>
            <a:gdLst>
              <a:gd name="textAreaLeft" fmla="*/ 0 w 1692000"/>
              <a:gd name="textAreaRight" fmla="*/ 1692360 w 1692000"/>
              <a:gd name="textAreaTop" fmla="*/ 0 h 1063080"/>
              <a:gd name="textAreaBottom" fmla="*/ 1063440 h 1063080"/>
            </a:gdLst>
            <a:ahLst/>
            <a:cxnLst/>
            <a:rect l="textAreaLeft" t="textAreaTop" r="textAreaRight" b="textAreaBottom"/>
            <a:pathLst>
              <a:path w="73917" h="51479">
                <a:moveTo>
                  <a:pt x="41377" y="1"/>
                </a:moveTo>
                <a:cubicBezTo>
                  <a:pt x="38645" y="1"/>
                  <a:pt x="36048" y="682"/>
                  <a:pt x="33613" y="2200"/>
                </a:cubicBezTo>
                <a:cubicBezTo>
                  <a:pt x="30984" y="3885"/>
                  <a:pt x="30290" y="6114"/>
                  <a:pt x="31630" y="8990"/>
                </a:cubicBezTo>
                <a:cubicBezTo>
                  <a:pt x="32174" y="10179"/>
                  <a:pt x="32868" y="11270"/>
                  <a:pt x="33462" y="12460"/>
                </a:cubicBezTo>
                <a:cubicBezTo>
                  <a:pt x="33911" y="13451"/>
                  <a:pt x="34454" y="14494"/>
                  <a:pt x="34652" y="15585"/>
                </a:cubicBezTo>
                <a:cubicBezTo>
                  <a:pt x="35100" y="17667"/>
                  <a:pt x="34355" y="19500"/>
                  <a:pt x="32868" y="20987"/>
                </a:cubicBezTo>
                <a:cubicBezTo>
                  <a:pt x="30585" y="23273"/>
                  <a:pt x="27813" y="24171"/>
                  <a:pt x="24748" y="24171"/>
                </a:cubicBezTo>
                <a:cubicBezTo>
                  <a:pt x="24288" y="24171"/>
                  <a:pt x="23822" y="24151"/>
                  <a:pt x="23349" y="24112"/>
                </a:cubicBezTo>
                <a:cubicBezTo>
                  <a:pt x="20525" y="23862"/>
                  <a:pt x="17650" y="23466"/>
                  <a:pt x="14822" y="23220"/>
                </a:cubicBezTo>
                <a:cubicBezTo>
                  <a:pt x="14316" y="23171"/>
                  <a:pt x="13814" y="23147"/>
                  <a:pt x="13316" y="23147"/>
                </a:cubicBezTo>
                <a:cubicBezTo>
                  <a:pt x="11275" y="23147"/>
                  <a:pt x="9298" y="23552"/>
                  <a:pt x="7385" y="24311"/>
                </a:cubicBezTo>
                <a:cubicBezTo>
                  <a:pt x="2626" y="26242"/>
                  <a:pt x="0" y="30704"/>
                  <a:pt x="544" y="35761"/>
                </a:cubicBezTo>
                <a:cubicBezTo>
                  <a:pt x="841" y="39132"/>
                  <a:pt x="1984" y="42305"/>
                  <a:pt x="3074" y="45478"/>
                </a:cubicBezTo>
                <a:cubicBezTo>
                  <a:pt x="3768" y="47461"/>
                  <a:pt x="4363" y="49444"/>
                  <a:pt x="5006" y="51478"/>
                </a:cubicBezTo>
                <a:lnTo>
                  <a:pt x="73917" y="51478"/>
                </a:lnTo>
                <a:lnTo>
                  <a:pt x="73917" y="27828"/>
                </a:lnTo>
                <a:cubicBezTo>
                  <a:pt x="73610" y="27849"/>
                  <a:pt x="73307" y="27858"/>
                  <a:pt x="73009" y="27858"/>
                </a:cubicBezTo>
                <a:cubicBezTo>
                  <a:pt x="68880" y="27858"/>
                  <a:pt x="65613" y="25954"/>
                  <a:pt x="63208" y="22625"/>
                </a:cubicBezTo>
                <a:cubicBezTo>
                  <a:pt x="61574" y="20344"/>
                  <a:pt x="60333" y="17814"/>
                  <a:pt x="59044" y="15335"/>
                </a:cubicBezTo>
                <a:cubicBezTo>
                  <a:pt x="57806" y="13007"/>
                  <a:pt x="56763" y="10477"/>
                  <a:pt x="55474" y="8149"/>
                </a:cubicBezTo>
                <a:cubicBezTo>
                  <a:pt x="52797" y="3489"/>
                  <a:pt x="48784" y="712"/>
                  <a:pt x="43378" y="117"/>
                </a:cubicBezTo>
                <a:cubicBezTo>
                  <a:pt x="42703" y="40"/>
                  <a:pt x="42036" y="1"/>
                  <a:pt x="41377" y="1"/>
                </a:cubicBezTo>
                <a:close/>
              </a:path>
            </a:pathLst>
          </a:custGeom>
          <a:solidFill>
            <a:schemeClr val="dk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grpSp>
        <p:nvGrpSpPr>
          <p:cNvPr id="44" name="Google Shape;51;p2"/>
          <p:cNvGrpSpPr/>
          <p:nvPr/>
        </p:nvGrpSpPr>
        <p:grpSpPr>
          <a:xfrm>
            <a:off x="123480" y="1205640"/>
            <a:ext cx="486720" cy="596160"/>
            <a:chOff x="123480" y="1205640"/>
            <a:chExt cx="486720" cy="596160"/>
          </a:xfrm>
        </p:grpSpPr>
        <p:sp>
          <p:nvSpPr>
            <p:cNvPr id="45" name="Google Shape;52;p2"/>
            <p:cNvSpPr/>
            <p:nvPr/>
          </p:nvSpPr>
          <p:spPr>
            <a:xfrm>
              <a:off x="365400" y="1668240"/>
              <a:ext cx="75960" cy="76680"/>
            </a:xfrm>
            <a:custGeom>
              <a:avLst/>
              <a:gdLst>
                <a:gd name="textAreaLeft" fmla="*/ 0 w 75960"/>
                <a:gd name="textAreaRight" fmla="*/ 76320 w 7596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5998" h="6049">
                  <a:moveTo>
                    <a:pt x="2923" y="1"/>
                  </a:moveTo>
                  <a:cubicBezTo>
                    <a:pt x="1190" y="1"/>
                    <a:pt x="0" y="1190"/>
                    <a:pt x="0" y="2975"/>
                  </a:cubicBezTo>
                  <a:cubicBezTo>
                    <a:pt x="0" y="4760"/>
                    <a:pt x="1535" y="6049"/>
                    <a:pt x="3669" y="6049"/>
                  </a:cubicBezTo>
                  <a:cubicBezTo>
                    <a:pt x="4958" y="6049"/>
                    <a:pt x="5997" y="4859"/>
                    <a:pt x="5950" y="3471"/>
                  </a:cubicBezTo>
                  <a:cubicBezTo>
                    <a:pt x="5898" y="1389"/>
                    <a:pt x="4661" y="1"/>
                    <a:pt x="2923" y="1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46" name="Google Shape;53;p2"/>
            <p:cNvSpPr/>
            <p:nvPr/>
          </p:nvSpPr>
          <p:spPr>
            <a:xfrm>
              <a:off x="534240" y="1293840"/>
              <a:ext cx="73440" cy="75240"/>
            </a:xfrm>
            <a:custGeom>
              <a:avLst/>
              <a:gdLst>
                <a:gd name="textAreaLeft" fmla="*/ 0 w 73440"/>
                <a:gd name="textAreaRight" fmla="*/ 73800 w 73440"/>
                <a:gd name="textAreaTop" fmla="*/ 0 h 75240"/>
                <a:gd name="textAreaBottom" fmla="*/ 75600 h 75240"/>
              </a:gdLst>
              <a:ahLst/>
              <a:cxnLst/>
              <a:rect l="textAreaLeft" t="textAreaTop" r="textAreaRight" b="textAreaBottom"/>
              <a:pathLst>
                <a:path w="5800" h="5951">
                  <a:moveTo>
                    <a:pt x="2924" y="0"/>
                  </a:moveTo>
                  <a:cubicBezTo>
                    <a:pt x="1139" y="0"/>
                    <a:pt x="1" y="1190"/>
                    <a:pt x="1" y="3023"/>
                  </a:cubicBezTo>
                  <a:cubicBezTo>
                    <a:pt x="1" y="4773"/>
                    <a:pt x="1336" y="5951"/>
                    <a:pt x="3351" y="5951"/>
                  </a:cubicBezTo>
                  <a:cubicBezTo>
                    <a:pt x="3391" y="5951"/>
                    <a:pt x="3431" y="5950"/>
                    <a:pt x="3471" y="5950"/>
                  </a:cubicBezTo>
                  <a:cubicBezTo>
                    <a:pt x="4859" y="5950"/>
                    <a:pt x="5752" y="4906"/>
                    <a:pt x="5799" y="3272"/>
                  </a:cubicBezTo>
                  <a:cubicBezTo>
                    <a:pt x="5799" y="1337"/>
                    <a:pt x="4610" y="0"/>
                    <a:pt x="2924" y="0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7800" bIns="37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47" name="Google Shape;54;p2"/>
            <p:cNvSpPr/>
            <p:nvPr/>
          </p:nvSpPr>
          <p:spPr>
            <a:xfrm>
              <a:off x="250200" y="1726920"/>
              <a:ext cx="74160" cy="74880"/>
            </a:xfrm>
            <a:custGeom>
              <a:avLst/>
              <a:gdLst>
                <a:gd name="textAreaLeft" fmla="*/ 0 w 74160"/>
                <a:gd name="textAreaRight" fmla="*/ 74520 w 74160"/>
                <a:gd name="textAreaTop" fmla="*/ 0 h 74880"/>
                <a:gd name="textAreaBottom" fmla="*/ 75240 h 74880"/>
              </a:gdLst>
              <a:ahLst/>
              <a:cxnLst/>
              <a:rect l="textAreaLeft" t="textAreaTop" r="textAreaRight" b="textAreaBottom"/>
              <a:pathLst>
                <a:path w="5851" h="5908">
                  <a:moveTo>
                    <a:pt x="2876" y="0"/>
                  </a:moveTo>
                  <a:cubicBezTo>
                    <a:pt x="1242" y="0"/>
                    <a:pt x="1" y="992"/>
                    <a:pt x="1" y="2431"/>
                  </a:cubicBezTo>
                  <a:cubicBezTo>
                    <a:pt x="1" y="4264"/>
                    <a:pt x="1143" y="5850"/>
                    <a:pt x="2579" y="5902"/>
                  </a:cubicBezTo>
                  <a:cubicBezTo>
                    <a:pt x="2652" y="5906"/>
                    <a:pt x="2724" y="5907"/>
                    <a:pt x="2795" y="5907"/>
                  </a:cubicBezTo>
                  <a:cubicBezTo>
                    <a:pt x="4561" y="5907"/>
                    <a:pt x="5754" y="4736"/>
                    <a:pt x="5803" y="2876"/>
                  </a:cubicBezTo>
                  <a:cubicBezTo>
                    <a:pt x="5851" y="1091"/>
                    <a:pt x="4812" y="99"/>
                    <a:pt x="2876" y="0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7440" bIns="37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48" name="Google Shape;55;p2"/>
            <p:cNvSpPr/>
            <p:nvPr/>
          </p:nvSpPr>
          <p:spPr>
            <a:xfrm>
              <a:off x="187200" y="1579320"/>
              <a:ext cx="72720" cy="74880"/>
            </a:xfrm>
            <a:custGeom>
              <a:avLst/>
              <a:gdLst>
                <a:gd name="textAreaLeft" fmla="*/ 0 w 72720"/>
                <a:gd name="textAreaRight" fmla="*/ 73080 w 72720"/>
                <a:gd name="textAreaTop" fmla="*/ 0 h 74880"/>
                <a:gd name="textAreaBottom" fmla="*/ 75240 h 74880"/>
              </a:gdLst>
              <a:ahLst/>
              <a:cxnLst/>
              <a:rect l="textAreaLeft" t="textAreaTop" r="textAreaRight" b="textAreaBottom"/>
              <a:pathLst>
                <a:path w="5751" h="5906">
                  <a:moveTo>
                    <a:pt x="2772" y="1"/>
                  </a:moveTo>
                  <a:cubicBezTo>
                    <a:pt x="1189" y="1"/>
                    <a:pt x="0" y="1075"/>
                    <a:pt x="51" y="2434"/>
                  </a:cubicBezTo>
                  <a:cubicBezTo>
                    <a:pt x="51" y="4615"/>
                    <a:pt x="991" y="5904"/>
                    <a:pt x="2629" y="5904"/>
                  </a:cubicBezTo>
                  <a:cubicBezTo>
                    <a:pt x="2664" y="5905"/>
                    <a:pt x="2699" y="5905"/>
                    <a:pt x="2733" y="5905"/>
                  </a:cubicBezTo>
                  <a:cubicBezTo>
                    <a:pt x="4558" y="5905"/>
                    <a:pt x="5750" y="4679"/>
                    <a:pt x="5750" y="2830"/>
                  </a:cubicBezTo>
                  <a:cubicBezTo>
                    <a:pt x="5750" y="1244"/>
                    <a:pt x="4560" y="54"/>
                    <a:pt x="2875" y="2"/>
                  </a:cubicBezTo>
                  <a:cubicBezTo>
                    <a:pt x="2840" y="1"/>
                    <a:pt x="2806" y="1"/>
                    <a:pt x="2772" y="1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7440" bIns="37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49" name="Google Shape;56;p2"/>
            <p:cNvSpPr/>
            <p:nvPr/>
          </p:nvSpPr>
          <p:spPr>
            <a:xfrm>
              <a:off x="535680" y="1590480"/>
              <a:ext cx="74520" cy="76680"/>
            </a:xfrm>
            <a:custGeom>
              <a:avLst/>
              <a:gdLst>
                <a:gd name="textAreaLeft" fmla="*/ 0 w 74520"/>
                <a:gd name="textAreaRight" fmla="*/ 74880 w 7452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5887" h="6072">
                  <a:moveTo>
                    <a:pt x="2481" y="1"/>
                  </a:moveTo>
                  <a:cubicBezTo>
                    <a:pt x="1214" y="1"/>
                    <a:pt x="123" y="961"/>
                    <a:pt x="88" y="2463"/>
                  </a:cubicBezTo>
                  <a:cubicBezTo>
                    <a:pt x="0" y="4266"/>
                    <a:pt x="2059" y="6071"/>
                    <a:pt x="3910" y="6071"/>
                  </a:cubicBezTo>
                  <a:cubicBezTo>
                    <a:pt x="4144" y="6071"/>
                    <a:pt x="4375" y="6042"/>
                    <a:pt x="4598" y="5981"/>
                  </a:cubicBezTo>
                  <a:cubicBezTo>
                    <a:pt x="5641" y="5683"/>
                    <a:pt x="5887" y="4942"/>
                    <a:pt x="5887" y="4248"/>
                  </a:cubicBezTo>
                  <a:cubicBezTo>
                    <a:pt x="5887" y="2661"/>
                    <a:pt x="4994" y="1075"/>
                    <a:pt x="3856" y="381"/>
                  </a:cubicBezTo>
                  <a:cubicBezTo>
                    <a:pt x="3402" y="121"/>
                    <a:pt x="2930" y="1"/>
                    <a:pt x="2481" y="1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50" name="Google Shape;57;p2"/>
            <p:cNvSpPr/>
            <p:nvPr/>
          </p:nvSpPr>
          <p:spPr>
            <a:xfrm>
              <a:off x="364320" y="1370880"/>
              <a:ext cx="85320" cy="76320"/>
            </a:xfrm>
            <a:custGeom>
              <a:avLst/>
              <a:gdLst>
                <a:gd name="textAreaLeft" fmla="*/ 0 w 85320"/>
                <a:gd name="textAreaRight" fmla="*/ 85680 w 85320"/>
                <a:gd name="textAreaTop" fmla="*/ 0 h 76320"/>
                <a:gd name="textAreaBottom" fmla="*/ 76680 h 76320"/>
              </a:gdLst>
              <a:ahLst/>
              <a:cxnLst/>
              <a:rect l="textAreaLeft" t="textAreaTop" r="textAreaRight" b="textAreaBottom"/>
              <a:pathLst>
                <a:path w="6743" h="6019">
                  <a:moveTo>
                    <a:pt x="2777" y="1"/>
                  </a:moveTo>
                  <a:cubicBezTo>
                    <a:pt x="1388" y="1"/>
                    <a:pt x="496" y="742"/>
                    <a:pt x="246" y="2083"/>
                  </a:cubicBezTo>
                  <a:cubicBezTo>
                    <a:pt x="0" y="3372"/>
                    <a:pt x="544" y="4312"/>
                    <a:pt x="1488" y="5057"/>
                  </a:cubicBezTo>
                  <a:cubicBezTo>
                    <a:pt x="2255" y="5605"/>
                    <a:pt x="3079" y="6019"/>
                    <a:pt x="3976" y="6019"/>
                  </a:cubicBezTo>
                  <a:cubicBezTo>
                    <a:pt x="4294" y="6019"/>
                    <a:pt x="4621" y="5967"/>
                    <a:pt x="4958" y="5851"/>
                  </a:cubicBezTo>
                  <a:cubicBezTo>
                    <a:pt x="5303" y="5700"/>
                    <a:pt x="5652" y="5402"/>
                    <a:pt x="5799" y="5057"/>
                  </a:cubicBezTo>
                  <a:cubicBezTo>
                    <a:pt x="6743" y="3273"/>
                    <a:pt x="4807" y="48"/>
                    <a:pt x="2777" y="1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160" bIns="381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51" name="Google Shape;58;p2"/>
            <p:cNvSpPr/>
            <p:nvPr/>
          </p:nvSpPr>
          <p:spPr>
            <a:xfrm>
              <a:off x="309960" y="1205640"/>
              <a:ext cx="65880" cy="72000"/>
            </a:xfrm>
            <a:custGeom>
              <a:avLst/>
              <a:gdLst>
                <a:gd name="textAreaLeft" fmla="*/ 0 w 65880"/>
                <a:gd name="textAreaRight" fmla="*/ 66240 w 65880"/>
                <a:gd name="textAreaTop" fmla="*/ 0 h 72000"/>
                <a:gd name="textAreaBottom" fmla="*/ 72360 h 72000"/>
              </a:gdLst>
              <a:ahLst/>
              <a:cxnLst/>
              <a:rect l="textAreaLeft" t="textAreaTop" r="textAreaRight" b="textAreaBottom"/>
              <a:pathLst>
                <a:path w="5205" h="5703">
                  <a:moveTo>
                    <a:pt x="2380" y="1"/>
                  </a:moveTo>
                  <a:cubicBezTo>
                    <a:pt x="941" y="1"/>
                    <a:pt x="48" y="794"/>
                    <a:pt x="48" y="2182"/>
                  </a:cubicBezTo>
                  <a:cubicBezTo>
                    <a:pt x="1" y="4114"/>
                    <a:pt x="1587" y="5700"/>
                    <a:pt x="3618" y="5700"/>
                  </a:cubicBezTo>
                  <a:cubicBezTo>
                    <a:pt x="3652" y="5702"/>
                    <a:pt x="3685" y="5703"/>
                    <a:pt x="3717" y="5703"/>
                  </a:cubicBezTo>
                  <a:cubicBezTo>
                    <a:pt x="4695" y="5703"/>
                    <a:pt x="5204" y="4956"/>
                    <a:pt x="5204" y="3471"/>
                  </a:cubicBezTo>
                  <a:cubicBezTo>
                    <a:pt x="5204" y="1389"/>
                    <a:pt x="4165" y="48"/>
                    <a:pt x="2380" y="1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00" bIns="36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52" name="Google Shape;59;p2"/>
            <p:cNvSpPr/>
            <p:nvPr/>
          </p:nvSpPr>
          <p:spPr>
            <a:xfrm>
              <a:off x="234360" y="1454400"/>
              <a:ext cx="73800" cy="72720"/>
            </a:xfrm>
            <a:custGeom>
              <a:avLst/>
              <a:gdLst>
                <a:gd name="textAreaLeft" fmla="*/ 0 w 73800"/>
                <a:gd name="textAreaRight" fmla="*/ 74160 w 73800"/>
                <a:gd name="textAreaTop" fmla="*/ 0 h 72720"/>
                <a:gd name="textAreaBottom" fmla="*/ 73080 h 72720"/>
              </a:gdLst>
              <a:ahLst/>
              <a:cxnLst/>
              <a:rect l="textAreaLeft" t="textAreaTop" r="textAreaRight" b="textAreaBottom"/>
              <a:pathLst>
                <a:path w="5843" h="5759">
                  <a:moveTo>
                    <a:pt x="2769" y="0"/>
                  </a:moveTo>
                  <a:cubicBezTo>
                    <a:pt x="1282" y="0"/>
                    <a:pt x="389" y="746"/>
                    <a:pt x="238" y="1983"/>
                  </a:cubicBezTo>
                  <a:cubicBezTo>
                    <a:pt x="0" y="3570"/>
                    <a:pt x="1990" y="5758"/>
                    <a:pt x="3604" y="5758"/>
                  </a:cubicBezTo>
                  <a:cubicBezTo>
                    <a:pt x="3656" y="5758"/>
                    <a:pt x="3709" y="5756"/>
                    <a:pt x="3760" y="5751"/>
                  </a:cubicBezTo>
                  <a:cubicBezTo>
                    <a:pt x="4205" y="5704"/>
                    <a:pt x="4700" y="5505"/>
                    <a:pt x="4950" y="5156"/>
                  </a:cubicBezTo>
                  <a:cubicBezTo>
                    <a:pt x="5843" y="4018"/>
                    <a:pt x="5494" y="2729"/>
                    <a:pt x="4998" y="1539"/>
                  </a:cubicBezTo>
                  <a:cubicBezTo>
                    <a:pt x="4601" y="448"/>
                    <a:pt x="3709" y="52"/>
                    <a:pt x="2769" y="0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360" bIns="36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53" name="Google Shape;60;p2"/>
            <p:cNvSpPr/>
            <p:nvPr/>
          </p:nvSpPr>
          <p:spPr>
            <a:xfrm>
              <a:off x="123480" y="1336680"/>
              <a:ext cx="48240" cy="71640"/>
            </a:xfrm>
            <a:custGeom>
              <a:avLst/>
              <a:gdLst>
                <a:gd name="textAreaLeft" fmla="*/ 0 w 48240"/>
                <a:gd name="textAreaRight" fmla="*/ 48600 w 48240"/>
                <a:gd name="textAreaTop" fmla="*/ 0 h 71640"/>
                <a:gd name="textAreaBottom" fmla="*/ 72000 h 71640"/>
              </a:gdLst>
              <a:ahLst/>
              <a:cxnLst/>
              <a:rect l="textAreaLeft" t="textAreaTop" r="textAreaRight" b="textAreaBottom"/>
              <a:pathLst>
                <a:path w="3816" h="5665">
                  <a:moveTo>
                    <a:pt x="1943" y="1"/>
                  </a:moveTo>
                  <a:cubicBezTo>
                    <a:pt x="1026" y="1"/>
                    <a:pt x="381" y="534"/>
                    <a:pt x="198" y="1448"/>
                  </a:cubicBezTo>
                  <a:cubicBezTo>
                    <a:pt x="48" y="2341"/>
                    <a:pt x="0" y="3332"/>
                    <a:pt x="147" y="4276"/>
                  </a:cubicBezTo>
                  <a:cubicBezTo>
                    <a:pt x="246" y="5168"/>
                    <a:pt x="940" y="5664"/>
                    <a:pt x="1884" y="5664"/>
                  </a:cubicBezTo>
                  <a:cubicBezTo>
                    <a:pt x="2876" y="5613"/>
                    <a:pt x="3470" y="5018"/>
                    <a:pt x="3669" y="4078"/>
                  </a:cubicBezTo>
                  <a:cubicBezTo>
                    <a:pt x="3768" y="3681"/>
                    <a:pt x="3768" y="3233"/>
                    <a:pt x="3816" y="2987"/>
                  </a:cubicBezTo>
                  <a:cubicBezTo>
                    <a:pt x="3768" y="2491"/>
                    <a:pt x="3768" y="2095"/>
                    <a:pt x="3716" y="1746"/>
                  </a:cubicBezTo>
                  <a:cubicBezTo>
                    <a:pt x="3570" y="853"/>
                    <a:pt x="3221" y="112"/>
                    <a:pt x="2181" y="13"/>
                  </a:cubicBezTo>
                  <a:cubicBezTo>
                    <a:pt x="2100" y="5"/>
                    <a:pt x="2020" y="1"/>
                    <a:pt x="1943" y="1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00" bIns="36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54" name="Google Shape;61;p2"/>
            <p:cNvSpPr/>
            <p:nvPr/>
          </p:nvSpPr>
          <p:spPr>
            <a:xfrm>
              <a:off x="440640" y="1504800"/>
              <a:ext cx="51840" cy="71280"/>
            </a:xfrm>
            <a:custGeom>
              <a:avLst/>
              <a:gdLst>
                <a:gd name="textAreaLeft" fmla="*/ 0 w 51840"/>
                <a:gd name="textAreaRight" fmla="*/ 52200 w 51840"/>
                <a:gd name="textAreaTop" fmla="*/ 0 h 71280"/>
                <a:gd name="textAreaBottom" fmla="*/ 71640 h 71280"/>
              </a:gdLst>
              <a:ahLst/>
              <a:cxnLst/>
              <a:rect l="textAreaLeft" t="textAreaTop" r="textAreaRight" b="textAreaBottom"/>
              <a:pathLst>
                <a:path w="4116" h="5622">
                  <a:moveTo>
                    <a:pt x="2155" y="1"/>
                  </a:moveTo>
                  <a:cubicBezTo>
                    <a:pt x="982" y="1"/>
                    <a:pt x="287" y="895"/>
                    <a:pt x="151" y="2646"/>
                  </a:cubicBezTo>
                  <a:cubicBezTo>
                    <a:pt x="0" y="4379"/>
                    <a:pt x="694" y="5521"/>
                    <a:pt x="1983" y="5620"/>
                  </a:cubicBezTo>
                  <a:cubicBezTo>
                    <a:pt x="2011" y="5621"/>
                    <a:pt x="2039" y="5622"/>
                    <a:pt x="2067" y="5622"/>
                  </a:cubicBezTo>
                  <a:cubicBezTo>
                    <a:pt x="3357" y="5622"/>
                    <a:pt x="4116" y="4539"/>
                    <a:pt x="4065" y="2745"/>
                  </a:cubicBezTo>
                  <a:cubicBezTo>
                    <a:pt x="4018" y="1059"/>
                    <a:pt x="3470" y="167"/>
                    <a:pt x="2431" y="16"/>
                  </a:cubicBezTo>
                  <a:cubicBezTo>
                    <a:pt x="2336" y="6"/>
                    <a:pt x="2244" y="1"/>
                    <a:pt x="2155" y="1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5640" bIns="356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55" name="Google Shape;62;p2"/>
          <p:cNvSpPr/>
          <p:nvPr/>
        </p:nvSpPr>
        <p:spPr>
          <a:xfrm rot="10800000">
            <a:off x="7831800" y="-35280"/>
            <a:ext cx="939960" cy="1533960"/>
          </a:xfrm>
          <a:custGeom>
            <a:avLst/>
            <a:gdLst>
              <a:gd name="textAreaLeft" fmla="*/ 0 w 939960"/>
              <a:gd name="textAreaRight" fmla="*/ 940320 w 939960"/>
              <a:gd name="textAreaTop" fmla="*/ 0 h 1533960"/>
              <a:gd name="textAreaBottom" fmla="*/ 1534320 h 1533960"/>
            </a:gdLst>
            <a:ahLst/>
            <a:cxnLst/>
            <a:rect l="textAreaLeft" t="textAreaTop" r="textAreaRight" b="textAreaBottom"/>
            <a:pathLst>
              <a:path w="47050" h="76773">
                <a:moveTo>
                  <a:pt x="12921" y="1022"/>
                </a:moveTo>
                <a:cubicBezTo>
                  <a:pt x="12969" y="1172"/>
                  <a:pt x="13067" y="1369"/>
                  <a:pt x="13119" y="1515"/>
                </a:cubicBezTo>
                <a:cubicBezTo>
                  <a:pt x="13612" y="3637"/>
                  <a:pt x="14105" y="5756"/>
                  <a:pt x="14500" y="7879"/>
                </a:cubicBezTo>
                <a:cubicBezTo>
                  <a:pt x="14843" y="9654"/>
                  <a:pt x="15091" y="11477"/>
                  <a:pt x="15237" y="13304"/>
                </a:cubicBezTo>
                <a:cubicBezTo>
                  <a:pt x="15435" y="15375"/>
                  <a:pt x="15435" y="17446"/>
                  <a:pt x="15435" y="19565"/>
                </a:cubicBezTo>
                <a:cubicBezTo>
                  <a:pt x="15486" y="22327"/>
                  <a:pt x="15190" y="25041"/>
                  <a:pt x="14843" y="27803"/>
                </a:cubicBezTo>
                <a:cubicBezTo>
                  <a:pt x="14350" y="32241"/>
                  <a:pt x="13612" y="36629"/>
                  <a:pt x="12626" y="40969"/>
                </a:cubicBezTo>
                <a:cubicBezTo>
                  <a:pt x="12132" y="43434"/>
                  <a:pt x="11442" y="45853"/>
                  <a:pt x="10897" y="48268"/>
                </a:cubicBezTo>
                <a:cubicBezTo>
                  <a:pt x="10602" y="49404"/>
                  <a:pt x="10357" y="50536"/>
                  <a:pt x="10010" y="51672"/>
                </a:cubicBezTo>
                <a:cubicBezTo>
                  <a:pt x="10010" y="50785"/>
                  <a:pt x="9962" y="49897"/>
                  <a:pt x="10010" y="48958"/>
                </a:cubicBezTo>
                <a:cubicBezTo>
                  <a:pt x="10108" y="47577"/>
                  <a:pt x="10160" y="46196"/>
                  <a:pt x="10306" y="44815"/>
                </a:cubicBezTo>
                <a:cubicBezTo>
                  <a:pt x="10404" y="43434"/>
                  <a:pt x="10554" y="42054"/>
                  <a:pt x="10700" y="40673"/>
                </a:cubicBezTo>
                <a:cubicBezTo>
                  <a:pt x="10897" y="39244"/>
                  <a:pt x="11047" y="37812"/>
                  <a:pt x="11193" y="36384"/>
                </a:cubicBezTo>
                <a:cubicBezTo>
                  <a:pt x="11489" y="34411"/>
                  <a:pt x="11738" y="32486"/>
                  <a:pt x="12034" y="30565"/>
                </a:cubicBezTo>
                <a:cubicBezTo>
                  <a:pt x="12330" y="28592"/>
                  <a:pt x="12673" y="26568"/>
                  <a:pt x="12921" y="24595"/>
                </a:cubicBezTo>
                <a:cubicBezTo>
                  <a:pt x="13316" y="21885"/>
                  <a:pt x="13462" y="19170"/>
                  <a:pt x="13363" y="16409"/>
                </a:cubicBezTo>
                <a:cubicBezTo>
                  <a:pt x="13363" y="16211"/>
                  <a:pt x="13363" y="16014"/>
                  <a:pt x="13316" y="15817"/>
                </a:cubicBezTo>
                <a:cubicBezTo>
                  <a:pt x="13265" y="17099"/>
                  <a:pt x="13217" y="18433"/>
                  <a:pt x="13119" y="19715"/>
                </a:cubicBezTo>
                <a:cubicBezTo>
                  <a:pt x="12969" y="21589"/>
                  <a:pt x="12823" y="23463"/>
                  <a:pt x="12527" y="25337"/>
                </a:cubicBezTo>
                <a:cubicBezTo>
                  <a:pt x="12081" y="28395"/>
                  <a:pt x="11541" y="31500"/>
                  <a:pt x="11095" y="34557"/>
                </a:cubicBezTo>
                <a:cubicBezTo>
                  <a:pt x="10751" y="36976"/>
                  <a:pt x="10456" y="39390"/>
                  <a:pt x="10207" y="41856"/>
                </a:cubicBezTo>
                <a:cubicBezTo>
                  <a:pt x="10061" y="43387"/>
                  <a:pt x="9911" y="44965"/>
                  <a:pt x="9864" y="46543"/>
                </a:cubicBezTo>
                <a:cubicBezTo>
                  <a:pt x="9765" y="48713"/>
                  <a:pt x="9765" y="50931"/>
                  <a:pt x="9714" y="53101"/>
                </a:cubicBezTo>
                <a:cubicBezTo>
                  <a:pt x="9714" y="53251"/>
                  <a:pt x="9666" y="53397"/>
                  <a:pt x="9666" y="53495"/>
                </a:cubicBezTo>
                <a:lnTo>
                  <a:pt x="9517" y="53495"/>
                </a:lnTo>
                <a:cubicBezTo>
                  <a:pt x="9418" y="52706"/>
                  <a:pt x="9319" y="51917"/>
                  <a:pt x="9221" y="51081"/>
                </a:cubicBezTo>
                <a:cubicBezTo>
                  <a:pt x="8976" y="49353"/>
                  <a:pt x="8727" y="47676"/>
                  <a:pt x="8530" y="45952"/>
                </a:cubicBezTo>
                <a:lnTo>
                  <a:pt x="7938" y="41513"/>
                </a:lnTo>
                <a:cubicBezTo>
                  <a:pt x="7694" y="39489"/>
                  <a:pt x="7741" y="37469"/>
                  <a:pt x="7792" y="35398"/>
                </a:cubicBezTo>
                <a:cubicBezTo>
                  <a:pt x="7891" y="32833"/>
                  <a:pt x="8286" y="30269"/>
                  <a:pt x="8826" y="27752"/>
                </a:cubicBezTo>
                <a:cubicBezTo>
                  <a:pt x="9615" y="23857"/>
                  <a:pt x="10554" y="19959"/>
                  <a:pt x="11292" y="16065"/>
                </a:cubicBezTo>
                <a:cubicBezTo>
                  <a:pt x="11738" y="13844"/>
                  <a:pt x="12034" y="11575"/>
                  <a:pt x="12330" y="9307"/>
                </a:cubicBezTo>
                <a:cubicBezTo>
                  <a:pt x="12673" y="6695"/>
                  <a:pt x="12771" y="4079"/>
                  <a:pt x="12771" y="1467"/>
                </a:cubicBezTo>
                <a:cubicBezTo>
                  <a:pt x="12771" y="1317"/>
                  <a:pt x="12823" y="1219"/>
                  <a:pt x="12921" y="1022"/>
                </a:cubicBezTo>
                <a:close/>
                <a:moveTo>
                  <a:pt x="26778" y="28986"/>
                </a:moveTo>
                <a:cubicBezTo>
                  <a:pt x="26778" y="29480"/>
                  <a:pt x="26829" y="29973"/>
                  <a:pt x="26829" y="30466"/>
                </a:cubicBezTo>
                <a:cubicBezTo>
                  <a:pt x="26580" y="34707"/>
                  <a:pt x="25693" y="38799"/>
                  <a:pt x="24115" y="42795"/>
                </a:cubicBezTo>
                <a:cubicBezTo>
                  <a:pt x="22536" y="46689"/>
                  <a:pt x="20465" y="50390"/>
                  <a:pt x="18248" y="53941"/>
                </a:cubicBezTo>
                <a:cubicBezTo>
                  <a:pt x="18196" y="54040"/>
                  <a:pt x="18098" y="54138"/>
                  <a:pt x="17999" y="54237"/>
                </a:cubicBezTo>
                <a:cubicBezTo>
                  <a:pt x="17999" y="54237"/>
                  <a:pt x="17952" y="54186"/>
                  <a:pt x="17901" y="54186"/>
                </a:cubicBezTo>
                <a:cubicBezTo>
                  <a:pt x="19281" y="50390"/>
                  <a:pt x="20662" y="46591"/>
                  <a:pt x="22043" y="42744"/>
                </a:cubicBezTo>
                <a:lnTo>
                  <a:pt x="22043" y="42744"/>
                </a:lnTo>
                <a:cubicBezTo>
                  <a:pt x="20220" y="46492"/>
                  <a:pt x="18986" y="50489"/>
                  <a:pt x="17360" y="54336"/>
                </a:cubicBezTo>
                <a:cubicBezTo>
                  <a:pt x="17309" y="54237"/>
                  <a:pt x="17309" y="54186"/>
                  <a:pt x="17309" y="54087"/>
                </a:cubicBezTo>
                <a:cubicBezTo>
                  <a:pt x="17999" y="51376"/>
                  <a:pt x="18642" y="48615"/>
                  <a:pt x="19431" y="45900"/>
                </a:cubicBezTo>
                <a:cubicBezTo>
                  <a:pt x="19873" y="44373"/>
                  <a:pt x="20465" y="42894"/>
                  <a:pt x="21108" y="41462"/>
                </a:cubicBezTo>
                <a:cubicBezTo>
                  <a:pt x="22931" y="37568"/>
                  <a:pt x="24706" y="33670"/>
                  <a:pt x="26285" y="29626"/>
                </a:cubicBezTo>
                <a:cubicBezTo>
                  <a:pt x="26383" y="29428"/>
                  <a:pt x="26482" y="29184"/>
                  <a:pt x="26580" y="28986"/>
                </a:cubicBezTo>
                <a:close/>
                <a:moveTo>
                  <a:pt x="45814" y="35050"/>
                </a:moveTo>
                <a:cubicBezTo>
                  <a:pt x="45866" y="35102"/>
                  <a:pt x="45913" y="35149"/>
                  <a:pt x="45964" y="35149"/>
                </a:cubicBezTo>
                <a:cubicBezTo>
                  <a:pt x="45866" y="35299"/>
                  <a:pt x="45814" y="35398"/>
                  <a:pt x="45716" y="35544"/>
                </a:cubicBezTo>
                <a:cubicBezTo>
                  <a:pt x="43250" y="38897"/>
                  <a:pt x="40737" y="42251"/>
                  <a:pt x="38219" y="45604"/>
                </a:cubicBezTo>
                <a:cubicBezTo>
                  <a:pt x="35951" y="48662"/>
                  <a:pt x="33536" y="51522"/>
                  <a:pt x="30676" y="54040"/>
                </a:cubicBezTo>
                <a:cubicBezTo>
                  <a:pt x="28407" y="56012"/>
                  <a:pt x="25890" y="57638"/>
                  <a:pt x="23128" y="58873"/>
                </a:cubicBezTo>
                <a:cubicBezTo>
                  <a:pt x="23030" y="58873"/>
                  <a:pt x="22931" y="58920"/>
                  <a:pt x="22734" y="58971"/>
                </a:cubicBezTo>
                <a:cubicBezTo>
                  <a:pt x="24462" y="57638"/>
                  <a:pt x="26186" y="56407"/>
                  <a:pt x="27764" y="55026"/>
                </a:cubicBezTo>
                <a:cubicBezTo>
                  <a:pt x="29342" y="53645"/>
                  <a:pt x="30920" y="52213"/>
                  <a:pt x="32400" y="50733"/>
                </a:cubicBezTo>
                <a:cubicBezTo>
                  <a:pt x="33931" y="49254"/>
                  <a:pt x="35410" y="47774"/>
                  <a:pt x="36692" y="46098"/>
                </a:cubicBezTo>
                <a:lnTo>
                  <a:pt x="36692" y="46098"/>
                </a:lnTo>
                <a:cubicBezTo>
                  <a:pt x="32597" y="50193"/>
                  <a:pt x="28506" y="54284"/>
                  <a:pt x="23720" y="57638"/>
                </a:cubicBezTo>
                <a:cubicBezTo>
                  <a:pt x="23720" y="57590"/>
                  <a:pt x="23720" y="57492"/>
                  <a:pt x="23771" y="57492"/>
                </a:cubicBezTo>
                <a:cubicBezTo>
                  <a:pt x="25298" y="55815"/>
                  <a:pt x="26632" y="53988"/>
                  <a:pt x="27914" y="52114"/>
                </a:cubicBezTo>
                <a:cubicBezTo>
                  <a:pt x="29638" y="49550"/>
                  <a:pt x="31958" y="47431"/>
                  <a:pt x="34373" y="45506"/>
                </a:cubicBezTo>
                <a:cubicBezTo>
                  <a:pt x="37679" y="42843"/>
                  <a:pt x="40835" y="40081"/>
                  <a:pt x="43696" y="37023"/>
                </a:cubicBezTo>
                <a:cubicBezTo>
                  <a:pt x="44386" y="36333"/>
                  <a:pt x="45124" y="35694"/>
                  <a:pt x="45814" y="35050"/>
                </a:cubicBezTo>
                <a:close/>
                <a:moveTo>
                  <a:pt x="12770" y="1"/>
                </a:moveTo>
                <a:cubicBezTo>
                  <a:pt x="12712" y="1"/>
                  <a:pt x="12647" y="11"/>
                  <a:pt x="12574" y="35"/>
                </a:cubicBezTo>
                <a:cubicBezTo>
                  <a:pt x="12527" y="233"/>
                  <a:pt x="12476" y="382"/>
                  <a:pt x="12476" y="580"/>
                </a:cubicBezTo>
                <a:cubicBezTo>
                  <a:pt x="12330" y="3046"/>
                  <a:pt x="12231" y="5511"/>
                  <a:pt x="12034" y="7977"/>
                </a:cubicBezTo>
                <a:cubicBezTo>
                  <a:pt x="11884" y="9753"/>
                  <a:pt x="11687" y="11575"/>
                  <a:pt x="11343" y="13351"/>
                </a:cubicBezTo>
                <a:cubicBezTo>
                  <a:pt x="10653" y="17198"/>
                  <a:pt x="9812" y="21096"/>
                  <a:pt x="8976" y="24942"/>
                </a:cubicBezTo>
                <a:cubicBezTo>
                  <a:pt x="8286" y="28047"/>
                  <a:pt x="7642" y="31156"/>
                  <a:pt x="7398" y="34360"/>
                </a:cubicBezTo>
                <a:cubicBezTo>
                  <a:pt x="7248" y="36925"/>
                  <a:pt x="7248" y="39540"/>
                  <a:pt x="7544" y="42105"/>
                </a:cubicBezTo>
                <a:cubicBezTo>
                  <a:pt x="7891" y="44768"/>
                  <a:pt x="8333" y="47380"/>
                  <a:pt x="8629" y="50043"/>
                </a:cubicBezTo>
                <a:cubicBezTo>
                  <a:pt x="8877" y="52067"/>
                  <a:pt x="9122" y="54040"/>
                  <a:pt x="9221" y="56060"/>
                </a:cubicBezTo>
                <a:cubicBezTo>
                  <a:pt x="9319" y="58624"/>
                  <a:pt x="8925" y="61090"/>
                  <a:pt x="8234" y="63556"/>
                </a:cubicBezTo>
                <a:cubicBezTo>
                  <a:pt x="6806" y="68586"/>
                  <a:pt x="3993" y="72729"/>
                  <a:pt x="245" y="76331"/>
                </a:cubicBezTo>
                <a:cubicBezTo>
                  <a:pt x="146" y="76430"/>
                  <a:pt x="99" y="76528"/>
                  <a:pt x="0" y="76627"/>
                </a:cubicBezTo>
                <a:cubicBezTo>
                  <a:pt x="48" y="76674"/>
                  <a:pt x="99" y="76726"/>
                  <a:pt x="99" y="76773"/>
                </a:cubicBezTo>
                <a:cubicBezTo>
                  <a:pt x="343" y="76576"/>
                  <a:pt x="639" y="76430"/>
                  <a:pt x="837" y="76232"/>
                </a:cubicBezTo>
                <a:cubicBezTo>
                  <a:pt x="1874" y="75147"/>
                  <a:pt x="2908" y="74011"/>
                  <a:pt x="3894" y="72879"/>
                </a:cubicBezTo>
                <a:cubicBezTo>
                  <a:pt x="4537" y="72188"/>
                  <a:pt x="4979" y="71348"/>
                  <a:pt x="5622" y="70658"/>
                </a:cubicBezTo>
                <a:cubicBezTo>
                  <a:pt x="6360" y="69821"/>
                  <a:pt x="7149" y="69079"/>
                  <a:pt x="7938" y="68243"/>
                </a:cubicBezTo>
                <a:cubicBezTo>
                  <a:pt x="9911" y="66219"/>
                  <a:pt x="12132" y="64396"/>
                  <a:pt x="14697" y="63161"/>
                </a:cubicBezTo>
                <a:cubicBezTo>
                  <a:pt x="16965" y="62029"/>
                  <a:pt x="19333" y="60991"/>
                  <a:pt x="21700" y="60005"/>
                </a:cubicBezTo>
                <a:cubicBezTo>
                  <a:pt x="25349" y="58427"/>
                  <a:pt x="28750" y="56505"/>
                  <a:pt x="31662" y="53744"/>
                </a:cubicBezTo>
                <a:cubicBezTo>
                  <a:pt x="34128" y="51376"/>
                  <a:pt x="36345" y="48812"/>
                  <a:pt x="38417" y="46050"/>
                </a:cubicBezTo>
                <a:cubicBezTo>
                  <a:pt x="41080" y="42448"/>
                  <a:pt x="43743" y="38897"/>
                  <a:pt x="46406" y="35299"/>
                </a:cubicBezTo>
                <a:cubicBezTo>
                  <a:pt x="46603" y="35050"/>
                  <a:pt x="46801" y="34806"/>
                  <a:pt x="46899" y="34510"/>
                </a:cubicBezTo>
                <a:cubicBezTo>
                  <a:pt x="46998" y="34313"/>
                  <a:pt x="46998" y="34115"/>
                  <a:pt x="47049" y="33918"/>
                </a:cubicBezTo>
                <a:cubicBezTo>
                  <a:pt x="46998" y="33867"/>
                  <a:pt x="46951" y="33820"/>
                  <a:pt x="46899" y="33820"/>
                </a:cubicBezTo>
                <a:cubicBezTo>
                  <a:pt x="46655" y="33966"/>
                  <a:pt x="46359" y="34064"/>
                  <a:pt x="46161" y="34261"/>
                </a:cubicBezTo>
                <a:cubicBezTo>
                  <a:pt x="45372" y="34952"/>
                  <a:pt x="44583" y="35595"/>
                  <a:pt x="43893" y="36285"/>
                </a:cubicBezTo>
                <a:cubicBezTo>
                  <a:pt x="40784" y="39442"/>
                  <a:pt x="37580" y="42448"/>
                  <a:pt x="34077" y="45163"/>
                </a:cubicBezTo>
                <a:cubicBezTo>
                  <a:pt x="30972" y="47577"/>
                  <a:pt x="28407" y="50437"/>
                  <a:pt x="26237" y="53692"/>
                </a:cubicBezTo>
                <a:cubicBezTo>
                  <a:pt x="25397" y="55026"/>
                  <a:pt x="24264" y="56257"/>
                  <a:pt x="23227" y="57441"/>
                </a:cubicBezTo>
                <a:cubicBezTo>
                  <a:pt x="21897" y="58873"/>
                  <a:pt x="20366" y="59958"/>
                  <a:pt x="18544" y="60695"/>
                </a:cubicBezTo>
                <a:cubicBezTo>
                  <a:pt x="17802" y="60991"/>
                  <a:pt x="17064" y="61437"/>
                  <a:pt x="16322" y="61780"/>
                </a:cubicBezTo>
                <a:cubicBezTo>
                  <a:pt x="15336" y="62325"/>
                  <a:pt x="14302" y="62865"/>
                  <a:pt x="13119" y="63509"/>
                </a:cubicBezTo>
                <a:cubicBezTo>
                  <a:pt x="13265" y="63260"/>
                  <a:pt x="13316" y="63161"/>
                  <a:pt x="13363" y="63114"/>
                </a:cubicBezTo>
                <a:cubicBezTo>
                  <a:pt x="14448" y="61733"/>
                  <a:pt x="15289" y="60202"/>
                  <a:pt x="15928" y="58624"/>
                </a:cubicBezTo>
                <a:cubicBezTo>
                  <a:pt x="16125" y="58131"/>
                  <a:pt x="16322" y="57689"/>
                  <a:pt x="16571" y="57295"/>
                </a:cubicBezTo>
                <a:cubicBezTo>
                  <a:pt x="17952" y="55026"/>
                  <a:pt x="19431" y="52805"/>
                  <a:pt x="20761" y="50536"/>
                </a:cubicBezTo>
                <a:cubicBezTo>
                  <a:pt x="23278" y="46247"/>
                  <a:pt x="25298" y="41758"/>
                  <a:pt x="26336" y="36877"/>
                </a:cubicBezTo>
                <a:cubicBezTo>
                  <a:pt x="26876" y="34360"/>
                  <a:pt x="27322" y="31796"/>
                  <a:pt x="27224" y="29132"/>
                </a:cubicBezTo>
                <a:lnTo>
                  <a:pt x="27074" y="28099"/>
                </a:lnTo>
                <a:cubicBezTo>
                  <a:pt x="26975" y="28099"/>
                  <a:pt x="26876" y="28047"/>
                  <a:pt x="26778" y="28000"/>
                </a:cubicBezTo>
                <a:cubicBezTo>
                  <a:pt x="26632" y="28146"/>
                  <a:pt x="26482" y="28296"/>
                  <a:pt x="26383" y="28442"/>
                </a:cubicBezTo>
                <a:cubicBezTo>
                  <a:pt x="26186" y="28738"/>
                  <a:pt x="26087" y="29034"/>
                  <a:pt x="25989" y="29330"/>
                </a:cubicBezTo>
                <a:cubicBezTo>
                  <a:pt x="24462" y="33176"/>
                  <a:pt x="22832" y="36976"/>
                  <a:pt x="21010" y="40724"/>
                </a:cubicBezTo>
                <a:cubicBezTo>
                  <a:pt x="19826" y="43040"/>
                  <a:pt x="19037" y="45506"/>
                  <a:pt x="18394" y="47972"/>
                </a:cubicBezTo>
                <a:cubicBezTo>
                  <a:pt x="17557" y="51128"/>
                  <a:pt x="16816" y="54284"/>
                  <a:pt x="15880" y="57393"/>
                </a:cubicBezTo>
                <a:cubicBezTo>
                  <a:pt x="14993" y="60451"/>
                  <a:pt x="13363" y="63063"/>
                  <a:pt x="10897" y="65087"/>
                </a:cubicBezTo>
                <a:cubicBezTo>
                  <a:pt x="9469" y="66270"/>
                  <a:pt x="8088" y="67501"/>
                  <a:pt x="6853" y="68933"/>
                </a:cubicBezTo>
                <a:cubicBezTo>
                  <a:pt x="6755" y="69079"/>
                  <a:pt x="6656" y="69131"/>
                  <a:pt x="6510" y="69229"/>
                </a:cubicBezTo>
                <a:cubicBezTo>
                  <a:pt x="6557" y="68933"/>
                  <a:pt x="6656" y="68685"/>
                  <a:pt x="6806" y="68440"/>
                </a:cubicBezTo>
                <a:cubicBezTo>
                  <a:pt x="8629" y="64838"/>
                  <a:pt x="9371" y="60991"/>
                  <a:pt x="9812" y="57046"/>
                </a:cubicBezTo>
                <a:cubicBezTo>
                  <a:pt x="9911" y="56308"/>
                  <a:pt x="9864" y="55519"/>
                  <a:pt x="10010" y="54730"/>
                </a:cubicBezTo>
                <a:cubicBezTo>
                  <a:pt x="10456" y="52363"/>
                  <a:pt x="10897" y="49996"/>
                  <a:pt x="11489" y="47628"/>
                </a:cubicBezTo>
                <a:cubicBezTo>
                  <a:pt x="12428" y="43829"/>
                  <a:pt x="13415" y="40034"/>
                  <a:pt x="14054" y="36187"/>
                </a:cubicBezTo>
                <a:cubicBezTo>
                  <a:pt x="14547" y="32979"/>
                  <a:pt x="14993" y="29823"/>
                  <a:pt x="15435" y="26619"/>
                </a:cubicBezTo>
                <a:cubicBezTo>
                  <a:pt x="15782" y="24201"/>
                  <a:pt x="15880" y="21735"/>
                  <a:pt x="15880" y="19269"/>
                </a:cubicBezTo>
                <a:cubicBezTo>
                  <a:pt x="15928" y="16361"/>
                  <a:pt x="15829" y="13450"/>
                  <a:pt x="15387" y="10542"/>
                </a:cubicBezTo>
                <a:cubicBezTo>
                  <a:pt x="14993" y="7977"/>
                  <a:pt x="14448" y="5460"/>
                  <a:pt x="13908" y="2896"/>
                </a:cubicBezTo>
                <a:cubicBezTo>
                  <a:pt x="13758" y="2107"/>
                  <a:pt x="13462" y="1317"/>
                  <a:pt x="13265" y="528"/>
                </a:cubicBezTo>
                <a:cubicBezTo>
                  <a:pt x="13182" y="281"/>
                  <a:pt x="13067" y="1"/>
                  <a:pt x="12770" y="1"/>
                </a:cubicBezTo>
                <a:close/>
              </a:path>
            </a:pathLst>
          </a:custGeom>
          <a:solidFill>
            <a:schemeClr val="dk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56" name="Google Shape;63;p2"/>
          <p:cNvSpPr/>
          <p:nvPr/>
        </p:nvSpPr>
        <p:spPr>
          <a:xfrm>
            <a:off x="5693400" y="4811760"/>
            <a:ext cx="2419200" cy="331200"/>
          </a:xfrm>
          <a:custGeom>
            <a:avLst/>
            <a:gdLst>
              <a:gd name="textAreaLeft" fmla="*/ 0 w 2419200"/>
              <a:gd name="textAreaRight" fmla="*/ 2419560 w 2419200"/>
              <a:gd name="textAreaTop" fmla="*/ 0 h 331200"/>
              <a:gd name="textAreaBottom" fmla="*/ 331560 h 331200"/>
            </a:gdLst>
            <a:ahLst/>
            <a:cxnLst/>
            <a:rect l="textAreaLeft" t="textAreaTop" r="textAreaRight" b="textAreaBottom"/>
            <a:pathLst>
              <a:path w="43258" h="14517">
                <a:moveTo>
                  <a:pt x="22145" y="0"/>
                </a:moveTo>
                <a:cubicBezTo>
                  <a:pt x="21060" y="0"/>
                  <a:pt x="19965" y="85"/>
                  <a:pt x="18867" y="259"/>
                </a:cubicBezTo>
                <a:cubicBezTo>
                  <a:pt x="12853" y="1229"/>
                  <a:pt x="7810" y="3899"/>
                  <a:pt x="3880" y="8554"/>
                </a:cubicBezTo>
                <a:cubicBezTo>
                  <a:pt x="2328" y="10346"/>
                  <a:pt x="1118" y="12434"/>
                  <a:pt x="0" y="14517"/>
                </a:cubicBezTo>
                <a:lnTo>
                  <a:pt x="43258" y="14517"/>
                </a:lnTo>
                <a:cubicBezTo>
                  <a:pt x="42967" y="13888"/>
                  <a:pt x="42726" y="13256"/>
                  <a:pt x="42385" y="12628"/>
                </a:cubicBezTo>
                <a:cubicBezTo>
                  <a:pt x="38598" y="5227"/>
                  <a:pt x="30688" y="0"/>
                  <a:pt x="22145" y="0"/>
                </a:cubicBezTo>
                <a:close/>
              </a:path>
            </a:pathLst>
          </a:custGeom>
          <a:solidFill>
            <a:schemeClr val="l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57" name="Google Shape;64;p2"/>
          <p:cNvGrpSpPr/>
          <p:nvPr/>
        </p:nvGrpSpPr>
        <p:grpSpPr>
          <a:xfrm>
            <a:off x="-108720" y="3975120"/>
            <a:ext cx="606600" cy="690840"/>
            <a:chOff x="-108720" y="3975120"/>
            <a:chExt cx="606600" cy="690840"/>
          </a:xfrm>
        </p:grpSpPr>
        <p:sp>
          <p:nvSpPr>
            <p:cNvPr id="58" name="Google Shape;65;p2"/>
            <p:cNvSpPr/>
            <p:nvPr/>
          </p:nvSpPr>
          <p:spPr>
            <a:xfrm rot="6756600">
              <a:off x="-95040" y="4210560"/>
              <a:ext cx="180000" cy="149760"/>
            </a:xfrm>
            <a:custGeom>
              <a:avLst/>
              <a:gdLst>
                <a:gd name="textAreaLeft" fmla="*/ 0 w 180000"/>
                <a:gd name="textAreaRight" fmla="*/ 180360 w 180000"/>
                <a:gd name="textAreaTop" fmla="*/ 0 h 149760"/>
                <a:gd name="textAreaBottom" fmla="*/ 150120 h 149760"/>
              </a:gdLst>
              <a:ahLst/>
              <a:cxnLst/>
              <a:rect l="textAreaLeft" t="textAreaTop" r="textAreaRight" b="textAreaBottom"/>
              <a:pathLst>
                <a:path w="14925" h="12425">
                  <a:moveTo>
                    <a:pt x="1398" y="0"/>
                  </a:moveTo>
                  <a:cubicBezTo>
                    <a:pt x="499" y="0"/>
                    <a:pt x="1" y="656"/>
                    <a:pt x="182" y="1608"/>
                  </a:cubicBezTo>
                  <a:cubicBezTo>
                    <a:pt x="376" y="2434"/>
                    <a:pt x="667" y="3307"/>
                    <a:pt x="1102" y="4033"/>
                  </a:cubicBezTo>
                  <a:cubicBezTo>
                    <a:pt x="2363" y="6263"/>
                    <a:pt x="4011" y="8203"/>
                    <a:pt x="5951" y="9902"/>
                  </a:cubicBezTo>
                  <a:cubicBezTo>
                    <a:pt x="7697" y="11404"/>
                    <a:pt x="9687" y="12327"/>
                    <a:pt x="11918" y="12424"/>
                  </a:cubicBezTo>
                  <a:cubicBezTo>
                    <a:pt x="12256" y="12424"/>
                    <a:pt x="12450" y="12424"/>
                    <a:pt x="12694" y="12374"/>
                  </a:cubicBezTo>
                  <a:cubicBezTo>
                    <a:pt x="14246" y="12230"/>
                    <a:pt x="14925" y="11210"/>
                    <a:pt x="14343" y="9755"/>
                  </a:cubicBezTo>
                  <a:cubicBezTo>
                    <a:pt x="14052" y="9030"/>
                    <a:pt x="13664" y="8351"/>
                    <a:pt x="13179" y="7815"/>
                  </a:cubicBezTo>
                  <a:cubicBezTo>
                    <a:pt x="10657" y="4809"/>
                    <a:pt x="7600" y="2434"/>
                    <a:pt x="4108" y="688"/>
                  </a:cubicBezTo>
                  <a:cubicBezTo>
                    <a:pt x="3333" y="301"/>
                    <a:pt x="2460" y="107"/>
                    <a:pt x="1587" y="10"/>
                  </a:cubicBezTo>
                  <a:cubicBezTo>
                    <a:pt x="1522" y="3"/>
                    <a:pt x="1459" y="0"/>
                    <a:pt x="1398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4880" bIns="748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59" name="Google Shape;66;p2"/>
            <p:cNvSpPr/>
            <p:nvPr/>
          </p:nvSpPr>
          <p:spPr>
            <a:xfrm rot="6756600">
              <a:off x="-29880" y="4359600"/>
              <a:ext cx="188280" cy="150120"/>
            </a:xfrm>
            <a:custGeom>
              <a:avLst/>
              <a:gdLst>
                <a:gd name="textAreaLeft" fmla="*/ 0 w 188280"/>
                <a:gd name="textAreaRight" fmla="*/ 188640 w 188280"/>
                <a:gd name="textAreaTop" fmla="*/ 0 h 150120"/>
                <a:gd name="textAreaBottom" fmla="*/ 150480 h 150120"/>
              </a:gdLst>
              <a:ahLst/>
              <a:cxnLst/>
              <a:rect l="textAreaLeft" t="textAreaTop" r="textAreaRight" b="textAreaBottom"/>
              <a:pathLst>
                <a:path w="15600" h="12447">
                  <a:moveTo>
                    <a:pt x="1810" y="1"/>
                  </a:moveTo>
                  <a:cubicBezTo>
                    <a:pt x="434" y="1"/>
                    <a:pt x="0" y="576"/>
                    <a:pt x="422" y="1555"/>
                  </a:cubicBezTo>
                  <a:cubicBezTo>
                    <a:pt x="760" y="2381"/>
                    <a:pt x="1198" y="3254"/>
                    <a:pt x="1780" y="3980"/>
                  </a:cubicBezTo>
                  <a:cubicBezTo>
                    <a:pt x="4155" y="6940"/>
                    <a:pt x="7018" y="9365"/>
                    <a:pt x="10265" y="11254"/>
                  </a:cubicBezTo>
                  <a:cubicBezTo>
                    <a:pt x="11235" y="11789"/>
                    <a:pt x="12255" y="12177"/>
                    <a:pt x="13322" y="12418"/>
                  </a:cubicBezTo>
                  <a:cubicBezTo>
                    <a:pt x="13446" y="12437"/>
                    <a:pt x="13583" y="12447"/>
                    <a:pt x="13726" y="12447"/>
                  </a:cubicBezTo>
                  <a:cubicBezTo>
                    <a:pt x="14309" y="12447"/>
                    <a:pt x="14988" y="12285"/>
                    <a:pt x="15262" y="11933"/>
                  </a:cubicBezTo>
                  <a:cubicBezTo>
                    <a:pt x="15599" y="11545"/>
                    <a:pt x="15599" y="10478"/>
                    <a:pt x="15308" y="9947"/>
                  </a:cubicBezTo>
                  <a:cubicBezTo>
                    <a:pt x="14629" y="8732"/>
                    <a:pt x="13853" y="7568"/>
                    <a:pt x="12837" y="6598"/>
                  </a:cubicBezTo>
                  <a:cubicBezTo>
                    <a:pt x="10265" y="4077"/>
                    <a:pt x="7212" y="2137"/>
                    <a:pt x="3914" y="636"/>
                  </a:cubicBezTo>
                  <a:cubicBezTo>
                    <a:pt x="3185" y="294"/>
                    <a:pt x="2362" y="151"/>
                    <a:pt x="1974" y="3"/>
                  </a:cubicBezTo>
                  <a:cubicBezTo>
                    <a:pt x="1918" y="1"/>
                    <a:pt x="1863" y="1"/>
                    <a:pt x="1810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5240" bIns="75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60" name="Google Shape;67;p2"/>
            <p:cNvSpPr/>
            <p:nvPr/>
          </p:nvSpPr>
          <p:spPr>
            <a:xfrm rot="6756600">
              <a:off x="333720" y="4141800"/>
              <a:ext cx="145800" cy="136440"/>
            </a:xfrm>
            <a:custGeom>
              <a:avLst/>
              <a:gdLst>
                <a:gd name="textAreaLeft" fmla="*/ 0 w 145800"/>
                <a:gd name="textAreaRight" fmla="*/ 146160 w 145800"/>
                <a:gd name="textAreaTop" fmla="*/ 0 h 136440"/>
                <a:gd name="textAreaBottom" fmla="*/ 136800 h 136440"/>
              </a:gdLst>
              <a:ahLst/>
              <a:cxnLst/>
              <a:rect l="textAreaLeft" t="textAreaTop" r="textAreaRight" b="textAreaBottom"/>
              <a:pathLst>
                <a:path w="12105" h="11313">
                  <a:moveTo>
                    <a:pt x="1263" y="0"/>
                  </a:moveTo>
                  <a:cubicBezTo>
                    <a:pt x="434" y="0"/>
                    <a:pt x="0" y="519"/>
                    <a:pt x="222" y="1370"/>
                  </a:cubicBezTo>
                  <a:cubicBezTo>
                    <a:pt x="369" y="2146"/>
                    <a:pt x="660" y="2921"/>
                    <a:pt x="1048" y="3550"/>
                  </a:cubicBezTo>
                  <a:cubicBezTo>
                    <a:pt x="2841" y="6460"/>
                    <a:pt x="5265" y="8787"/>
                    <a:pt x="8225" y="10533"/>
                  </a:cubicBezTo>
                  <a:cubicBezTo>
                    <a:pt x="8807" y="10875"/>
                    <a:pt x="9486" y="11115"/>
                    <a:pt x="10165" y="11262"/>
                  </a:cubicBezTo>
                  <a:cubicBezTo>
                    <a:pt x="10342" y="11296"/>
                    <a:pt x="10508" y="11313"/>
                    <a:pt x="10662" y="11313"/>
                  </a:cubicBezTo>
                  <a:cubicBezTo>
                    <a:pt x="11603" y="11313"/>
                    <a:pt x="12105" y="10690"/>
                    <a:pt x="12105" y="9563"/>
                  </a:cubicBezTo>
                  <a:cubicBezTo>
                    <a:pt x="12105" y="8205"/>
                    <a:pt x="11376" y="6460"/>
                    <a:pt x="10018" y="5152"/>
                  </a:cubicBezTo>
                  <a:cubicBezTo>
                    <a:pt x="7934" y="3018"/>
                    <a:pt x="5459" y="1467"/>
                    <a:pt x="2697" y="303"/>
                  </a:cubicBezTo>
                  <a:cubicBezTo>
                    <a:pt x="2309" y="155"/>
                    <a:pt x="1921" y="58"/>
                    <a:pt x="1483" y="12"/>
                  </a:cubicBezTo>
                  <a:cubicBezTo>
                    <a:pt x="1407" y="4"/>
                    <a:pt x="1333" y="0"/>
                    <a:pt x="126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8400" bIns="68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61" name="Google Shape;68;p2"/>
            <p:cNvSpPr/>
            <p:nvPr/>
          </p:nvSpPr>
          <p:spPr>
            <a:xfrm rot="6756600">
              <a:off x="223200" y="4008240"/>
              <a:ext cx="167040" cy="142920"/>
            </a:xfrm>
            <a:custGeom>
              <a:avLst/>
              <a:gdLst>
                <a:gd name="textAreaLeft" fmla="*/ 0 w 167040"/>
                <a:gd name="textAreaRight" fmla="*/ 167400 w 167040"/>
                <a:gd name="textAreaTop" fmla="*/ 0 h 142920"/>
                <a:gd name="textAreaBottom" fmla="*/ 143280 h 142920"/>
              </a:gdLst>
              <a:ahLst/>
              <a:cxnLst/>
              <a:rect l="textAreaLeft" t="textAreaTop" r="textAreaRight" b="textAreaBottom"/>
              <a:pathLst>
                <a:path w="13845" h="11871">
                  <a:moveTo>
                    <a:pt x="1043" y="0"/>
                  </a:moveTo>
                  <a:cubicBezTo>
                    <a:pt x="345" y="0"/>
                    <a:pt x="0" y="539"/>
                    <a:pt x="169" y="1298"/>
                  </a:cubicBezTo>
                  <a:cubicBezTo>
                    <a:pt x="266" y="1830"/>
                    <a:pt x="410" y="2315"/>
                    <a:pt x="654" y="2753"/>
                  </a:cubicBezTo>
                  <a:cubicBezTo>
                    <a:pt x="2834" y="6388"/>
                    <a:pt x="5647" y="9395"/>
                    <a:pt x="9577" y="11141"/>
                  </a:cubicBezTo>
                  <a:cubicBezTo>
                    <a:pt x="10450" y="11529"/>
                    <a:pt x="11420" y="11676"/>
                    <a:pt x="11951" y="11870"/>
                  </a:cubicBezTo>
                  <a:cubicBezTo>
                    <a:pt x="13457" y="11820"/>
                    <a:pt x="13845" y="11238"/>
                    <a:pt x="13457" y="10221"/>
                  </a:cubicBezTo>
                  <a:cubicBezTo>
                    <a:pt x="13263" y="9783"/>
                    <a:pt x="13018" y="9298"/>
                    <a:pt x="12681" y="8910"/>
                  </a:cubicBezTo>
                  <a:cubicBezTo>
                    <a:pt x="10062" y="5663"/>
                    <a:pt x="7005" y="2850"/>
                    <a:pt x="3416" y="763"/>
                  </a:cubicBezTo>
                  <a:cubicBezTo>
                    <a:pt x="2788" y="425"/>
                    <a:pt x="2058" y="181"/>
                    <a:pt x="1380" y="37"/>
                  </a:cubicBezTo>
                  <a:cubicBezTo>
                    <a:pt x="1260" y="12"/>
                    <a:pt x="1147" y="0"/>
                    <a:pt x="104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1640" bIns="716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62" name="Google Shape;69;p2"/>
            <p:cNvSpPr/>
            <p:nvPr/>
          </p:nvSpPr>
          <p:spPr>
            <a:xfrm rot="6756600">
              <a:off x="231840" y="4332960"/>
              <a:ext cx="156600" cy="140760"/>
            </a:xfrm>
            <a:custGeom>
              <a:avLst/>
              <a:gdLst>
                <a:gd name="textAreaLeft" fmla="*/ 0 w 156600"/>
                <a:gd name="textAreaRight" fmla="*/ 156960 w 156600"/>
                <a:gd name="textAreaTop" fmla="*/ 0 h 140760"/>
                <a:gd name="textAreaBottom" fmla="*/ 141120 h 140760"/>
              </a:gdLst>
              <a:ahLst/>
              <a:cxnLst/>
              <a:rect l="textAreaLeft" t="textAreaTop" r="textAreaRight" b="textAreaBottom"/>
              <a:pathLst>
                <a:path w="12983" h="11666">
                  <a:moveTo>
                    <a:pt x="1252" y="0"/>
                  </a:moveTo>
                  <a:cubicBezTo>
                    <a:pt x="402" y="0"/>
                    <a:pt x="1" y="608"/>
                    <a:pt x="244" y="1622"/>
                  </a:cubicBezTo>
                  <a:cubicBezTo>
                    <a:pt x="388" y="2254"/>
                    <a:pt x="632" y="2883"/>
                    <a:pt x="970" y="3465"/>
                  </a:cubicBezTo>
                  <a:cubicBezTo>
                    <a:pt x="3007" y="6762"/>
                    <a:pt x="5773" y="9284"/>
                    <a:pt x="9214" y="11080"/>
                  </a:cubicBezTo>
                  <a:cubicBezTo>
                    <a:pt x="9846" y="11418"/>
                    <a:pt x="10622" y="11565"/>
                    <a:pt x="11010" y="11662"/>
                  </a:cubicBezTo>
                  <a:cubicBezTo>
                    <a:pt x="11073" y="11664"/>
                    <a:pt x="11133" y="11665"/>
                    <a:pt x="11192" y="11665"/>
                  </a:cubicBezTo>
                  <a:cubicBezTo>
                    <a:pt x="12596" y="11665"/>
                    <a:pt x="12983" y="11132"/>
                    <a:pt x="12659" y="10060"/>
                  </a:cubicBezTo>
                  <a:cubicBezTo>
                    <a:pt x="12465" y="9432"/>
                    <a:pt x="12124" y="8799"/>
                    <a:pt x="11736" y="8268"/>
                  </a:cubicBezTo>
                  <a:cubicBezTo>
                    <a:pt x="9458" y="5261"/>
                    <a:pt x="6692" y="2739"/>
                    <a:pt x="3445" y="800"/>
                  </a:cubicBezTo>
                  <a:cubicBezTo>
                    <a:pt x="2960" y="458"/>
                    <a:pt x="2378" y="218"/>
                    <a:pt x="1796" y="70"/>
                  </a:cubicBezTo>
                  <a:cubicBezTo>
                    <a:pt x="1599" y="23"/>
                    <a:pt x="1417" y="0"/>
                    <a:pt x="1252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0560" bIns="705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63" name="Google Shape;70;p2"/>
            <p:cNvSpPr/>
            <p:nvPr/>
          </p:nvSpPr>
          <p:spPr>
            <a:xfrm rot="6756600">
              <a:off x="104040" y="4524480"/>
              <a:ext cx="142560" cy="109080"/>
            </a:xfrm>
            <a:custGeom>
              <a:avLst/>
              <a:gdLst>
                <a:gd name="textAreaLeft" fmla="*/ 0 w 142560"/>
                <a:gd name="textAreaRight" fmla="*/ 142920 w 142560"/>
                <a:gd name="textAreaTop" fmla="*/ 0 h 109080"/>
                <a:gd name="textAreaBottom" fmla="*/ 109440 h 109080"/>
              </a:gdLst>
              <a:ahLst/>
              <a:cxnLst/>
              <a:rect l="textAreaLeft" t="textAreaTop" r="textAreaRight" b="textAreaBottom"/>
              <a:pathLst>
                <a:path w="11834" h="9069">
                  <a:moveTo>
                    <a:pt x="1557" y="1"/>
                  </a:moveTo>
                  <a:cubicBezTo>
                    <a:pt x="1215" y="1"/>
                    <a:pt x="893" y="113"/>
                    <a:pt x="629" y="436"/>
                  </a:cubicBezTo>
                  <a:cubicBezTo>
                    <a:pt x="0" y="1212"/>
                    <a:pt x="629" y="2085"/>
                    <a:pt x="1067" y="2764"/>
                  </a:cubicBezTo>
                  <a:cubicBezTo>
                    <a:pt x="2666" y="5092"/>
                    <a:pt x="4753" y="6935"/>
                    <a:pt x="7321" y="8196"/>
                  </a:cubicBezTo>
                  <a:cubicBezTo>
                    <a:pt x="8147" y="8584"/>
                    <a:pt x="9067" y="8778"/>
                    <a:pt x="10087" y="9068"/>
                  </a:cubicBezTo>
                  <a:cubicBezTo>
                    <a:pt x="10619" y="8828"/>
                    <a:pt x="11395" y="8634"/>
                    <a:pt x="11589" y="8196"/>
                  </a:cubicBezTo>
                  <a:cubicBezTo>
                    <a:pt x="11833" y="7808"/>
                    <a:pt x="11542" y="7082"/>
                    <a:pt x="11395" y="6547"/>
                  </a:cubicBezTo>
                  <a:cubicBezTo>
                    <a:pt x="11298" y="6256"/>
                    <a:pt x="11007" y="5965"/>
                    <a:pt x="10813" y="5724"/>
                  </a:cubicBezTo>
                  <a:cubicBezTo>
                    <a:pt x="8582" y="3397"/>
                    <a:pt x="6014" y="1600"/>
                    <a:pt x="3007" y="390"/>
                  </a:cubicBezTo>
                  <a:cubicBezTo>
                    <a:pt x="2555" y="220"/>
                    <a:pt x="2036" y="1"/>
                    <a:pt x="1557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64" name="Google Shape;71;p2"/>
            <p:cNvSpPr/>
            <p:nvPr/>
          </p:nvSpPr>
          <p:spPr>
            <a:xfrm rot="6756600">
              <a:off x="138600" y="4208760"/>
              <a:ext cx="108720" cy="97200"/>
            </a:xfrm>
            <a:custGeom>
              <a:avLst/>
              <a:gdLst>
                <a:gd name="textAreaLeft" fmla="*/ 0 w 108720"/>
                <a:gd name="textAreaRight" fmla="*/ 109080 w 108720"/>
                <a:gd name="textAreaTop" fmla="*/ 0 h 97200"/>
                <a:gd name="textAreaBottom" fmla="*/ 97560 h 97200"/>
              </a:gdLst>
              <a:ahLst/>
              <a:cxnLst/>
              <a:rect l="textAreaLeft" t="textAreaTop" r="textAreaRight" b="textAreaBottom"/>
              <a:pathLst>
                <a:path w="9021" h="8090">
                  <a:moveTo>
                    <a:pt x="1334" y="1"/>
                  </a:moveTo>
                  <a:cubicBezTo>
                    <a:pt x="1080" y="1"/>
                    <a:pt x="845" y="44"/>
                    <a:pt x="679" y="137"/>
                  </a:cubicBezTo>
                  <a:cubicBezTo>
                    <a:pt x="1" y="622"/>
                    <a:pt x="439" y="1444"/>
                    <a:pt x="730" y="2077"/>
                  </a:cubicBezTo>
                  <a:cubicBezTo>
                    <a:pt x="1843" y="4404"/>
                    <a:pt x="3543" y="6294"/>
                    <a:pt x="5773" y="7605"/>
                  </a:cubicBezTo>
                  <a:cubicBezTo>
                    <a:pt x="6258" y="7896"/>
                    <a:pt x="6840" y="7993"/>
                    <a:pt x="7131" y="8090"/>
                  </a:cubicBezTo>
                  <a:cubicBezTo>
                    <a:pt x="8342" y="8090"/>
                    <a:pt x="9021" y="7458"/>
                    <a:pt x="8730" y="6488"/>
                  </a:cubicBezTo>
                  <a:cubicBezTo>
                    <a:pt x="8439" y="5518"/>
                    <a:pt x="8051" y="4451"/>
                    <a:pt x="7325" y="3822"/>
                  </a:cubicBezTo>
                  <a:cubicBezTo>
                    <a:pt x="5870" y="2511"/>
                    <a:pt x="4171" y="1398"/>
                    <a:pt x="2522" y="331"/>
                  </a:cubicBezTo>
                  <a:cubicBezTo>
                    <a:pt x="2221" y="119"/>
                    <a:pt x="1751" y="1"/>
                    <a:pt x="1334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600" bIns="486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65" name="Google Shape;72;p2"/>
            <p:cNvSpPr/>
            <p:nvPr/>
          </p:nvSpPr>
          <p:spPr>
            <a:xfrm rot="6756600">
              <a:off x="8280" y="4026600"/>
              <a:ext cx="115560" cy="66960"/>
            </a:xfrm>
            <a:custGeom>
              <a:avLst/>
              <a:gdLst>
                <a:gd name="textAreaLeft" fmla="*/ 0 w 115560"/>
                <a:gd name="textAreaRight" fmla="*/ 115920 w 115560"/>
                <a:gd name="textAreaTop" fmla="*/ 0 h 66960"/>
                <a:gd name="textAreaBottom" fmla="*/ 67320 h 66960"/>
              </a:gdLst>
              <a:ahLst/>
              <a:cxnLst/>
              <a:rect l="textAreaLeft" t="textAreaTop" r="textAreaRight" b="textAreaBottom"/>
              <a:pathLst>
                <a:path w="9603" h="5582">
                  <a:moveTo>
                    <a:pt x="1747" y="1"/>
                  </a:moveTo>
                  <a:cubicBezTo>
                    <a:pt x="1409" y="195"/>
                    <a:pt x="633" y="389"/>
                    <a:pt x="195" y="874"/>
                  </a:cubicBezTo>
                  <a:cubicBezTo>
                    <a:pt x="1" y="1068"/>
                    <a:pt x="245" y="2038"/>
                    <a:pt x="583" y="2329"/>
                  </a:cubicBezTo>
                  <a:cubicBezTo>
                    <a:pt x="2546" y="4337"/>
                    <a:pt x="4917" y="5581"/>
                    <a:pt x="7734" y="5581"/>
                  </a:cubicBezTo>
                  <a:cubicBezTo>
                    <a:pt x="7839" y="5581"/>
                    <a:pt x="7945" y="5579"/>
                    <a:pt x="8051" y="5576"/>
                  </a:cubicBezTo>
                  <a:cubicBezTo>
                    <a:pt x="8536" y="5576"/>
                    <a:pt x="9215" y="5188"/>
                    <a:pt x="9409" y="4800"/>
                  </a:cubicBezTo>
                  <a:cubicBezTo>
                    <a:pt x="9603" y="4462"/>
                    <a:pt x="9312" y="3687"/>
                    <a:pt x="8974" y="3396"/>
                  </a:cubicBezTo>
                  <a:cubicBezTo>
                    <a:pt x="7081" y="1456"/>
                    <a:pt x="4753" y="389"/>
                    <a:pt x="1747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3480" bIns="334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66" name="Google Shape;73;p2"/>
          <p:cNvSpPr/>
          <p:nvPr/>
        </p:nvSpPr>
        <p:spPr>
          <a:xfrm rot="7698600">
            <a:off x="-27000" y="-249480"/>
            <a:ext cx="879480" cy="1434960"/>
          </a:xfrm>
          <a:custGeom>
            <a:avLst/>
            <a:gdLst>
              <a:gd name="textAreaLeft" fmla="*/ 0 w 879480"/>
              <a:gd name="textAreaRight" fmla="*/ 879840 w 879480"/>
              <a:gd name="textAreaTop" fmla="*/ 0 h 1434960"/>
              <a:gd name="textAreaBottom" fmla="*/ 1435320 h 1434960"/>
            </a:gdLst>
            <a:ahLst/>
            <a:cxnLst/>
            <a:rect l="textAreaLeft" t="textAreaTop" r="textAreaRight" b="textAreaBottom"/>
            <a:pathLst>
              <a:path w="47050" h="76773">
                <a:moveTo>
                  <a:pt x="12921" y="1022"/>
                </a:moveTo>
                <a:cubicBezTo>
                  <a:pt x="12969" y="1172"/>
                  <a:pt x="13067" y="1369"/>
                  <a:pt x="13119" y="1515"/>
                </a:cubicBezTo>
                <a:cubicBezTo>
                  <a:pt x="13612" y="3637"/>
                  <a:pt x="14105" y="5756"/>
                  <a:pt x="14500" y="7879"/>
                </a:cubicBezTo>
                <a:cubicBezTo>
                  <a:pt x="14843" y="9654"/>
                  <a:pt x="15091" y="11477"/>
                  <a:pt x="15237" y="13304"/>
                </a:cubicBezTo>
                <a:cubicBezTo>
                  <a:pt x="15435" y="15375"/>
                  <a:pt x="15435" y="17446"/>
                  <a:pt x="15435" y="19565"/>
                </a:cubicBezTo>
                <a:cubicBezTo>
                  <a:pt x="15486" y="22327"/>
                  <a:pt x="15190" y="25041"/>
                  <a:pt x="14843" y="27803"/>
                </a:cubicBezTo>
                <a:cubicBezTo>
                  <a:pt x="14350" y="32241"/>
                  <a:pt x="13612" y="36629"/>
                  <a:pt x="12626" y="40969"/>
                </a:cubicBezTo>
                <a:cubicBezTo>
                  <a:pt x="12132" y="43434"/>
                  <a:pt x="11442" y="45853"/>
                  <a:pt x="10897" y="48268"/>
                </a:cubicBezTo>
                <a:cubicBezTo>
                  <a:pt x="10602" y="49404"/>
                  <a:pt x="10357" y="50536"/>
                  <a:pt x="10010" y="51672"/>
                </a:cubicBezTo>
                <a:cubicBezTo>
                  <a:pt x="10010" y="50785"/>
                  <a:pt x="9962" y="49897"/>
                  <a:pt x="10010" y="48958"/>
                </a:cubicBezTo>
                <a:cubicBezTo>
                  <a:pt x="10108" y="47577"/>
                  <a:pt x="10160" y="46196"/>
                  <a:pt x="10306" y="44815"/>
                </a:cubicBezTo>
                <a:cubicBezTo>
                  <a:pt x="10404" y="43434"/>
                  <a:pt x="10554" y="42054"/>
                  <a:pt x="10700" y="40673"/>
                </a:cubicBezTo>
                <a:cubicBezTo>
                  <a:pt x="10897" y="39244"/>
                  <a:pt x="11047" y="37812"/>
                  <a:pt x="11193" y="36384"/>
                </a:cubicBezTo>
                <a:cubicBezTo>
                  <a:pt x="11489" y="34411"/>
                  <a:pt x="11738" y="32486"/>
                  <a:pt x="12034" y="30565"/>
                </a:cubicBezTo>
                <a:cubicBezTo>
                  <a:pt x="12330" y="28592"/>
                  <a:pt x="12673" y="26568"/>
                  <a:pt x="12921" y="24595"/>
                </a:cubicBezTo>
                <a:cubicBezTo>
                  <a:pt x="13316" y="21885"/>
                  <a:pt x="13462" y="19170"/>
                  <a:pt x="13363" y="16409"/>
                </a:cubicBezTo>
                <a:cubicBezTo>
                  <a:pt x="13363" y="16211"/>
                  <a:pt x="13363" y="16014"/>
                  <a:pt x="13316" y="15817"/>
                </a:cubicBezTo>
                <a:cubicBezTo>
                  <a:pt x="13265" y="17099"/>
                  <a:pt x="13217" y="18433"/>
                  <a:pt x="13119" y="19715"/>
                </a:cubicBezTo>
                <a:cubicBezTo>
                  <a:pt x="12969" y="21589"/>
                  <a:pt x="12823" y="23463"/>
                  <a:pt x="12527" y="25337"/>
                </a:cubicBezTo>
                <a:cubicBezTo>
                  <a:pt x="12081" y="28395"/>
                  <a:pt x="11541" y="31500"/>
                  <a:pt x="11095" y="34557"/>
                </a:cubicBezTo>
                <a:cubicBezTo>
                  <a:pt x="10751" y="36976"/>
                  <a:pt x="10456" y="39390"/>
                  <a:pt x="10207" y="41856"/>
                </a:cubicBezTo>
                <a:cubicBezTo>
                  <a:pt x="10061" y="43387"/>
                  <a:pt x="9911" y="44965"/>
                  <a:pt x="9864" y="46543"/>
                </a:cubicBezTo>
                <a:cubicBezTo>
                  <a:pt x="9765" y="48713"/>
                  <a:pt x="9765" y="50931"/>
                  <a:pt x="9714" y="53101"/>
                </a:cubicBezTo>
                <a:cubicBezTo>
                  <a:pt x="9714" y="53251"/>
                  <a:pt x="9666" y="53397"/>
                  <a:pt x="9666" y="53495"/>
                </a:cubicBezTo>
                <a:lnTo>
                  <a:pt x="9517" y="53495"/>
                </a:lnTo>
                <a:cubicBezTo>
                  <a:pt x="9418" y="52706"/>
                  <a:pt x="9319" y="51917"/>
                  <a:pt x="9221" y="51081"/>
                </a:cubicBezTo>
                <a:cubicBezTo>
                  <a:pt x="8976" y="49353"/>
                  <a:pt x="8727" y="47676"/>
                  <a:pt x="8530" y="45952"/>
                </a:cubicBezTo>
                <a:lnTo>
                  <a:pt x="7938" y="41513"/>
                </a:lnTo>
                <a:cubicBezTo>
                  <a:pt x="7694" y="39489"/>
                  <a:pt x="7741" y="37469"/>
                  <a:pt x="7792" y="35398"/>
                </a:cubicBezTo>
                <a:cubicBezTo>
                  <a:pt x="7891" y="32833"/>
                  <a:pt x="8286" y="30269"/>
                  <a:pt x="8826" y="27752"/>
                </a:cubicBezTo>
                <a:cubicBezTo>
                  <a:pt x="9615" y="23857"/>
                  <a:pt x="10554" y="19959"/>
                  <a:pt x="11292" y="16065"/>
                </a:cubicBezTo>
                <a:cubicBezTo>
                  <a:pt x="11738" y="13844"/>
                  <a:pt x="12034" y="11575"/>
                  <a:pt x="12330" y="9307"/>
                </a:cubicBezTo>
                <a:cubicBezTo>
                  <a:pt x="12673" y="6695"/>
                  <a:pt x="12771" y="4079"/>
                  <a:pt x="12771" y="1467"/>
                </a:cubicBezTo>
                <a:cubicBezTo>
                  <a:pt x="12771" y="1317"/>
                  <a:pt x="12823" y="1219"/>
                  <a:pt x="12921" y="1022"/>
                </a:cubicBezTo>
                <a:close/>
                <a:moveTo>
                  <a:pt x="26778" y="28986"/>
                </a:moveTo>
                <a:cubicBezTo>
                  <a:pt x="26778" y="29480"/>
                  <a:pt x="26829" y="29973"/>
                  <a:pt x="26829" y="30466"/>
                </a:cubicBezTo>
                <a:cubicBezTo>
                  <a:pt x="26580" y="34707"/>
                  <a:pt x="25693" y="38799"/>
                  <a:pt x="24115" y="42795"/>
                </a:cubicBezTo>
                <a:cubicBezTo>
                  <a:pt x="22536" y="46689"/>
                  <a:pt x="20465" y="50390"/>
                  <a:pt x="18248" y="53941"/>
                </a:cubicBezTo>
                <a:cubicBezTo>
                  <a:pt x="18196" y="54040"/>
                  <a:pt x="18098" y="54138"/>
                  <a:pt x="17999" y="54237"/>
                </a:cubicBezTo>
                <a:cubicBezTo>
                  <a:pt x="17999" y="54237"/>
                  <a:pt x="17952" y="54186"/>
                  <a:pt x="17901" y="54186"/>
                </a:cubicBezTo>
                <a:cubicBezTo>
                  <a:pt x="19281" y="50390"/>
                  <a:pt x="20662" y="46591"/>
                  <a:pt x="22043" y="42744"/>
                </a:cubicBezTo>
                <a:lnTo>
                  <a:pt x="22043" y="42744"/>
                </a:lnTo>
                <a:cubicBezTo>
                  <a:pt x="20220" y="46492"/>
                  <a:pt x="18986" y="50489"/>
                  <a:pt x="17360" y="54336"/>
                </a:cubicBezTo>
                <a:cubicBezTo>
                  <a:pt x="17309" y="54237"/>
                  <a:pt x="17309" y="54186"/>
                  <a:pt x="17309" y="54087"/>
                </a:cubicBezTo>
                <a:cubicBezTo>
                  <a:pt x="17999" y="51376"/>
                  <a:pt x="18642" y="48615"/>
                  <a:pt x="19431" y="45900"/>
                </a:cubicBezTo>
                <a:cubicBezTo>
                  <a:pt x="19873" y="44373"/>
                  <a:pt x="20465" y="42894"/>
                  <a:pt x="21108" y="41462"/>
                </a:cubicBezTo>
                <a:cubicBezTo>
                  <a:pt x="22931" y="37568"/>
                  <a:pt x="24706" y="33670"/>
                  <a:pt x="26285" y="29626"/>
                </a:cubicBezTo>
                <a:cubicBezTo>
                  <a:pt x="26383" y="29428"/>
                  <a:pt x="26482" y="29184"/>
                  <a:pt x="26580" y="28986"/>
                </a:cubicBezTo>
                <a:close/>
                <a:moveTo>
                  <a:pt x="45814" y="35050"/>
                </a:moveTo>
                <a:cubicBezTo>
                  <a:pt x="45866" y="35102"/>
                  <a:pt x="45913" y="35149"/>
                  <a:pt x="45964" y="35149"/>
                </a:cubicBezTo>
                <a:cubicBezTo>
                  <a:pt x="45866" y="35299"/>
                  <a:pt x="45814" y="35398"/>
                  <a:pt x="45716" y="35544"/>
                </a:cubicBezTo>
                <a:cubicBezTo>
                  <a:pt x="43250" y="38897"/>
                  <a:pt x="40737" y="42251"/>
                  <a:pt x="38219" y="45604"/>
                </a:cubicBezTo>
                <a:cubicBezTo>
                  <a:pt x="35951" y="48662"/>
                  <a:pt x="33536" y="51522"/>
                  <a:pt x="30676" y="54040"/>
                </a:cubicBezTo>
                <a:cubicBezTo>
                  <a:pt x="28407" y="56012"/>
                  <a:pt x="25890" y="57638"/>
                  <a:pt x="23128" y="58873"/>
                </a:cubicBezTo>
                <a:cubicBezTo>
                  <a:pt x="23030" y="58873"/>
                  <a:pt x="22931" y="58920"/>
                  <a:pt x="22734" y="58971"/>
                </a:cubicBezTo>
                <a:cubicBezTo>
                  <a:pt x="24462" y="57638"/>
                  <a:pt x="26186" y="56407"/>
                  <a:pt x="27764" y="55026"/>
                </a:cubicBezTo>
                <a:cubicBezTo>
                  <a:pt x="29342" y="53645"/>
                  <a:pt x="30920" y="52213"/>
                  <a:pt x="32400" y="50733"/>
                </a:cubicBezTo>
                <a:cubicBezTo>
                  <a:pt x="33931" y="49254"/>
                  <a:pt x="35410" y="47774"/>
                  <a:pt x="36692" y="46098"/>
                </a:cubicBezTo>
                <a:lnTo>
                  <a:pt x="36692" y="46098"/>
                </a:lnTo>
                <a:cubicBezTo>
                  <a:pt x="32597" y="50193"/>
                  <a:pt x="28506" y="54284"/>
                  <a:pt x="23720" y="57638"/>
                </a:cubicBezTo>
                <a:cubicBezTo>
                  <a:pt x="23720" y="57590"/>
                  <a:pt x="23720" y="57492"/>
                  <a:pt x="23771" y="57492"/>
                </a:cubicBezTo>
                <a:cubicBezTo>
                  <a:pt x="25298" y="55815"/>
                  <a:pt x="26632" y="53988"/>
                  <a:pt x="27914" y="52114"/>
                </a:cubicBezTo>
                <a:cubicBezTo>
                  <a:pt x="29638" y="49550"/>
                  <a:pt x="31958" y="47431"/>
                  <a:pt x="34373" y="45506"/>
                </a:cubicBezTo>
                <a:cubicBezTo>
                  <a:pt x="37679" y="42843"/>
                  <a:pt x="40835" y="40081"/>
                  <a:pt x="43696" y="37023"/>
                </a:cubicBezTo>
                <a:cubicBezTo>
                  <a:pt x="44386" y="36333"/>
                  <a:pt x="45124" y="35694"/>
                  <a:pt x="45814" y="35050"/>
                </a:cubicBezTo>
                <a:close/>
                <a:moveTo>
                  <a:pt x="12770" y="1"/>
                </a:moveTo>
                <a:cubicBezTo>
                  <a:pt x="12712" y="1"/>
                  <a:pt x="12647" y="11"/>
                  <a:pt x="12574" y="35"/>
                </a:cubicBezTo>
                <a:cubicBezTo>
                  <a:pt x="12527" y="233"/>
                  <a:pt x="12476" y="382"/>
                  <a:pt x="12476" y="580"/>
                </a:cubicBezTo>
                <a:cubicBezTo>
                  <a:pt x="12330" y="3046"/>
                  <a:pt x="12231" y="5511"/>
                  <a:pt x="12034" y="7977"/>
                </a:cubicBezTo>
                <a:cubicBezTo>
                  <a:pt x="11884" y="9753"/>
                  <a:pt x="11687" y="11575"/>
                  <a:pt x="11343" y="13351"/>
                </a:cubicBezTo>
                <a:cubicBezTo>
                  <a:pt x="10653" y="17198"/>
                  <a:pt x="9812" y="21096"/>
                  <a:pt x="8976" y="24942"/>
                </a:cubicBezTo>
                <a:cubicBezTo>
                  <a:pt x="8286" y="28047"/>
                  <a:pt x="7642" y="31156"/>
                  <a:pt x="7398" y="34360"/>
                </a:cubicBezTo>
                <a:cubicBezTo>
                  <a:pt x="7248" y="36925"/>
                  <a:pt x="7248" y="39540"/>
                  <a:pt x="7544" y="42105"/>
                </a:cubicBezTo>
                <a:cubicBezTo>
                  <a:pt x="7891" y="44768"/>
                  <a:pt x="8333" y="47380"/>
                  <a:pt x="8629" y="50043"/>
                </a:cubicBezTo>
                <a:cubicBezTo>
                  <a:pt x="8877" y="52067"/>
                  <a:pt x="9122" y="54040"/>
                  <a:pt x="9221" y="56060"/>
                </a:cubicBezTo>
                <a:cubicBezTo>
                  <a:pt x="9319" y="58624"/>
                  <a:pt x="8925" y="61090"/>
                  <a:pt x="8234" y="63556"/>
                </a:cubicBezTo>
                <a:cubicBezTo>
                  <a:pt x="6806" y="68586"/>
                  <a:pt x="3993" y="72729"/>
                  <a:pt x="245" y="76331"/>
                </a:cubicBezTo>
                <a:cubicBezTo>
                  <a:pt x="146" y="76430"/>
                  <a:pt x="99" y="76528"/>
                  <a:pt x="0" y="76627"/>
                </a:cubicBezTo>
                <a:cubicBezTo>
                  <a:pt x="48" y="76674"/>
                  <a:pt x="99" y="76726"/>
                  <a:pt x="99" y="76773"/>
                </a:cubicBezTo>
                <a:cubicBezTo>
                  <a:pt x="343" y="76576"/>
                  <a:pt x="639" y="76430"/>
                  <a:pt x="837" y="76232"/>
                </a:cubicBezTo>
                <a:cubicBezTo>
                  <a:pt x="1874" y="75147"/>
                  <a:pt x="2908" y="74011"/>
                  <a:pt x="3894" y="72879"/>
                </a:cubicBezTo>
                <a:cubicBezTo>
                  <a:pt x="4537" y="72188"/>
                  <a:pt x="4979" y="71348"/>
                  <a:pt x="5622" y="70658"/>
                </a:cubicBezTo>
                <a:cubicBezTo>
                  <a:pt x="6360" y="69821"/>
                  <a:pt x="7149" y="69079"/>
                  <a:pt x="7938" y="68243"/>
                </a:cubicBezTo>
                <a:cubicBezTo>
                  <a:pt x="9911" y="66219"/>
                  <a:pt x="12132" y="64396"/>
                  <a:pt x="14697" y="63161"/>
                </a:cubicBezTo>
                <a:cubicBezTo>
                  <a:pt x="16965" y="62029"/>
                  <a:pt x="19333" y="60991"/>
                  <a:pt x="21700" y="60005"/>
                </a:cubicBezTo>
                <a:cubicBezTo>
                  <a:pt x="25349" y="58427"/>
                  <a:pt x="28750" y="56505"/>
                  <a:pt x="31662" y="53744"/>
                </a:cubicBezTo>
                <a:cubicBezTo>
                  <a:pt x="34128" y="51376"/>
                  <a:pt x="36345" y="48812"/>
                  <a:pt x="38417" y="46050"/>
                </a:cubicBezTo>
                <a:cubicBezTo>
                  <a:pt x="41080" y="42448"/>
                  <a:pt x="43743" y="38897"/>
                  <a:pt x="46406" y="35299"/>
                </a:cubicBezTo>
                <a:cubicBezTo>
                  <a:pt x="46603" y="35050"/>
                  <a:pt x="46801" y="34806"/>
                  <a:pt x="46899" y="34510"/>
                </a:cubicBezTo>
                <a:cubicBezTo>
                  <a:pt x="46998" y="34313"/>
                  <a:pt x="46998" y="34115"/>
                  <a:pt x="47049" y="33918"/>
                </a:cubicBezTo>
                <a:cubicBezTo>
                  <a:pt x="46998" y="33867"/>
                  <a:pt x="46951" y="33820"/>
                  <a:pt x="46899" y="33820"/>
                </a:cubicBezTo>
                <a:cubicBezTo>
                  <a:pt x="46655" y="33966"/>
                  <a:pt x="46359" y="34064"/>
                  <a:pt x="46161" y="34261"/>
                </a:cubicBezTo>
                <a:cubicBezTo>
                  <a:pt x="45372" y="34952"/>
                  <a:pt x="44583" y="35595"/>
                  <a:pt x="43893" y="36285"/>
                </a:cubicBezTo>
                <a:cubicBezTo>
                  <a:pt x="40784" y="39442"/>
                  <a:pt x="37580" y="42448"/>
                  <a:pt x="34077" y="45163"/>
                </a:cubicBezTo>
                <a:cubicBezTo>
                  <a:pt x="30972" y="47577"/>
                  <a:pt x="28407" y="50437"/>
                  <a:pt x="26237" y="53692"/>
                </a:cubicBezTo>
                <a:cubicBezTo>
                  <a:pt x="25397" y="55026"/>
                  <a:pt x="24264" y="56257"/>
                  <a:pt x="23227" y="57441"/>
                </a:cubicBezTo>
                <a:cubicBezTo>
                  <a:pt x="21897" y="58873"/>
                  <a:pt x="20366" y="59958"/>
                  <a:pt x="18544" y="60695"/>
                </a:cubicBezTo>
                <a:cubicBezTo>
                  <a:pt x="17802" y="60991"/>
                  <a:pt x="17064" y="61437"/>
                  <a:pt x="16322" y="61780"/>
                </a:cubicBezTo>
                <a:cubicBezTo>
                  <a:pt x="15336" y="62325"/>
                  <a:pt x="14302" y="62865"/>
                  <a:pt x="13119" y="63509"/>
                </a:cubicBezTo>
                <a:cubicBezTo>
                  <a:pt x="13265" y="63260"/>
                  <a:pt x="13316" y="63161"/>
                  <a:pt x="13363" y="63114"/>
                </a:cubicBezTo>
                <a:cubicBezTo>
                  <a:pt x="14448" y="61733"/>
                  <a:pt x="15289" y="60202"/>
                  <a:pt x="15928" y="58624"/>
                </a:cubicBezTo>
                <a:cubicBezTo>
                  <a:pt x="16125" y="58131"/>
                  <a:pt x="16322" y="57689"/>
                  <a:pt x="16571" y="57295"/>
                </a:cubicBezTo>
                <a:cubicBezTo>
                  <a:pt x="17952" y="55026"/>
                  <a:pt x="19431" y="52805"/>
                  <a:pt x="20761" y="50536"/>
                </a:cubicBezTo>
                <a:cubicBezTo>
                  <a:pt x="23278" y="46247"/>
                  <a:pt x="25298" y="41758"/>
                  <a:pt x="26336" y="36877"/>
                </a:cubicBezTo>
                <a:cubicBezTo>
                  <a:pt x="26876" y="34360"/>
                  <a:pt x="27322" y="31796"/>
                  <a:pt x="27224" y="29132"/>
                </a:cubicBezTo>
                <a:lnTo>
                  <a:pt x="27074" y="28099"/>
                </a:lnTo>
                <a:cubicBezTo>
                  <a:pt x="26975" y="28099"/>
                  <a:pt x="26876" y="28047"/>
                  <a:pt x="26778" y="28000"/>
                </a:cubicBezTo>
                <a:cubicBezTo>
                  <a:pt x="26632" y="28146"/>
                  <a:pt x="26482" y="28296"/>
                  <a:pt x="26383" y="28442"/>
                </a:cubicBezTo>
                <a:cubicBezTo>
                  <a:pt x="26186" y="28738"/>
                  <a:pt x="26087" y="29034"/>
                  <a:pt x="25989" y="29330"/>
                </a:cubicBezTo>
                <a:cubicBezTo>
                  <a:pt x="24462" y="33176"/>
                  <a:pt x="22832" y="36976"/>
                  <a:pt x="21010" y="40724"/>
                </a:cubicBezTo>
                <a:cubicBezTo>
                  <a:pt x="19826" y="43040"/>
                  <a:pt x="19037" y="45506"/>
                  <a:pt x="18394" y="47972"/>
                </a:cubicBezTo>
                <a:cubicBezTo>
                  <a:pt x="17557" y="51128"/>
                  <a:pt x="16816" y="54284"/>
                  <a:pt x="15880" y="57393"/>
                </a:cubicBezTo>
                <a:cubicBezTo>
                  <a:pt x="14993" y="60451"/>
                  <a:pt x="13363" y="63063"/>
                  <a:pt x="10897" y="65087"/>
                </a:cubicBezTo>
                <a:cubicBezTo>
                  <a:pt x="9469" y="66270"/>
                  <a:pt x="8088" y="67501"/>
                  <a:pt x="6853" y="68933"/>
                </a:cubicBezTo>
                <a:cubicBezTo>
                  <a:pt x="6755" y="69079"/>
                  <a:pt x="6656" y="69131"/>
                  <a:pt x="6510" y="69229"/>
                </a:cubicBezTo>
                <a:cubicBezTo>
                  <a:pt x="6557" y="68933"/>
                  <a:pt x="6656" y="68685"/>
                  <a:pt x="6806" y="68440"/>
                </a:cubicBezTo>
                <a:cubicBezTo>
                  <a:pt x="8629" y="64838"/>
                  <a:pt x="9371" y="60991"/>
                  <a:pt x="9812" y="57046"/>
                </a:cubicBezTo>
                <a:cubicBezTo>
                  <a:pt x="9911" y="56308"/>
                  <a:pt x="9864" y="55519"/>
                  <a:pt x="10010" y="54730"/>
                </a:cubicBezTo>
                <a:cubicBezTo>
                  <a:pt x="10456" y="52363"/>
                  <a:pt x="10897" y="49996"/>
                  <a:pt x="11489" y="47628"/>
                </a:cubicBezTo>
                <a:cubicBezTo>
                  <a:pt x="12428" y="43829"/>
                  <a:pt x="13415" y="40034"/>
                  <a:pt x="14054" y="36187"/>
                </a:cubicBezTo>
                <a:cubicBezTo>
                  <a:pt x="14547" y="32979"/>
                  <a:pt x="14993" y="29823"/>
                  <a:pt x="15435" y="26619"/>
                </a:cubicBezTo>
                <a:cubicBezTo>
                  <a:pt x="15782" y="24201"/>
                  <a:pt x="15880" y="21735"/>
                  <a:pt x="15880" y="19269"/>
                </a:cubicBezTo>
                <a:cubicBezTo>
                  <a:pt x="15928" y="16361"/>
                  <a:pt x="15829" y="13450"/>
                  <a:pt x="15387" y="10542"/>
                </a:cubicBezTo>
                <a:cubicBezTo>
                  <a:pt x="14993" y="7977"/>
                  <a:pt x="14448" y="5460"/>
                  <a:pt x="13908" y="2896"/>
                </a:cubicBezTo>
                <a:cubicBezTo>
                  <a:pt x="13758" y="2107"/>
                  <a:pt x="13462" y="1317"/>
                  <a:pt x="13265" y="528"/>
                </a:cubicBezTo>
                <a:cubicBezTo>
                  <a:pt x="13182" y="281"/>
                  <a:pt x="13067" y="1"/>
                  <a:pt x="12770" y="1"/>
                </a:cubicBezTo>
                <a:close/>
              </a:path>
            </a:pathLst>
          </a:custGeom>
          <a:solidFill>
            <a:schemeClr val="dk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656360" y="1001520"/>
            <a:ext cx="5830920" cy="25639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6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68" name="Google Shape;76;p2"/>
          <p:cNvSpPr/>
          <p:nvPr/>
        </p:nvSpPr>
        <p:spPr>
          <a:xfrm rot="11917800">
            <a:off x="8138520" y="1674000"/>
            <a:ext cx="1154520" cy="2109600"/>
          </a:xfrm>
          <a:custGeom>
            <a:avLst/>
            <a:gdLst>
              <a:gd name="textAreaLeft" fmla="*/ 0 w 1154520"/>
              <a:gd name="textAreaRight" fmla="*/ 1154880 w 1154520"/>
              <a:gd name="textAreaTop" fmla="*/ 0 h 2109600"/>
              <a:gd name="textAreaBottom" fmla="*/ 2109960 h 2109600"/>
            </a:gdLst>
            <a:ahLst/>
            <a:cxnLst/>
            <a:rect l="textAreaLeft" t="textAreaTop" r="textAreaRight" b="textAreaBottom"/>
            <a:pathLst>
              <a:path w="55485" h="101374">
                <a:moveTo>
                  <a:pt x="15813" y="418"/>
                </a:moveTo>
                <a:cubicBezTo>
                  <a:pt x="16120" y="418"/>
                  <a:pt x="16327" y="577"/>
                  <a:pt x="16477" y="766"/>
                </a:cubicBezTo>
                <a:cubicBezTo>
                  <a:pt x="16871" y="1259"/>
                  <a:pt x="17313" y="1800"/>
                  <a:pt x="17609" y="2391"/>
                </a:cubicBezTo>
                <a:cubicBezTo>
                  <a:pt x="19929" y="8065"/>
                  <a:pt x="21456" y="13983"/>
                  <a:pt x="22691" y="20000"/>
                </a:cubicBezTo>
                <a:cubicBezTo>
                  <a:pt x="23184" y="22316"/>
                  <a:pt x="23184" y="24635"/>
                  <a:pt x="22837" y="27003"/>
                </a:cubicBezTo>
                <a:cubicBezTo>
                  <a:pt x="22639" y="28036"/>
                  <a:pt x="22639" y="29121"/>
                  <a:pt x="22493" y="30206"/>
                </a:cubicBezTo>
                <a:cubicBezTo>
                  <a:pt x="22442" y="30009"/>
                  <a:pt x="22344" y="29764"/>
                  <a:pt x="22296" y="29567"/>
                </a:cubicBezTo>
                <a:cubicBezTo>
                  <a:pt x="21357" y="24781"/>
                  <a:pt x="20371" y="20000"/>
                  <a:pt x="19384" y="15265"/>
                </a:cubicBezTo>
                <a:cubicBezTo>
                  <a:pt x="18990" y="13241"/>
                  <a:pt x="18449" y="11221"/>
                  <a:pt x="17956" y="9248"/>
                </a:cubicBezTo>
                <a:cubicBezTo>
                  <a:pt x="17905" y="8953"/>
                  <a:pt x="17759" y="8704"/>
                  <a:pt x="17510" y="8459"/>
                </a:cubicBezTo>
                <a:lnTo>
                  <a:pt x="17510" y="8459"/>
                </a:lnTo>
                <a:cubicBezTo>
                  <a:pt x="17660" y="9939"/>
                  <a:pt x="18201" y="11268"/>
                  <a:pt x="18497" y="12701"/>
                </a:cubicBezTo>
                <a:cubicBezTo>
                  <a:pt x="18745" y="14129"/>
                  <a:pt x="19041" y="15510"/>
                  <a:pt x="19286" y="16942"/>
                </a:cubicBezTo>
                <a:cubicBezTo>
                  <a:pt x="19582" y="18370"/>
                  <a:pt x="19830" y="19802"/>
                  <a:pt x="20126" y="21282"/>
                </a:cubicBezTo>
                <a:cubicBezTo>
                  <a:pt x="20422" y="22663"/>
                  <a:pt x="20718" y="24091"/>
                  <a:pt x="21014" y="25472"/>
                </a:cubicBezTo>
                <a:lnTo>
                  <a:pt x="21902" y="29764"/>
                </a:lnTo>
                <a:cubicBezTo>
                  <a:pt x="21850" y="29812"/>
                  <a:pt x="21803" y="29812"/>
                  <a:pt x="21752" y="29863"/>
                </a:cubicBezTo>
                <a:cubicBezTo>
                  <a:pt x="21606" y="29567"/>
                  <a:pt x="21456" y="29220"/>
                  <a:pt x="21259" y="28975"/>
                </a:cubicBezTo>
                <a:cubicBezTo>
                  <a:pt x="20718" y="28186"/>
                  <a:pt x="20174" y="27496"/>
                  <a:pt x="19633" y="26754"/>
                </a:cubicBezTo>
                <a:cubicBezTo>
                  <a:pt x="18891" y="25720"/>
                  <a:pt x="18351" y="24635"/>
                  <a:pt x="17956" y="23401"/>
                </a:cubicBezTo>
                <a:cubicBezTo>
                  <a:pt x="16773" y="19408"/>
                  <a:pt x="15589" y="15411"/>
                  <a:pt x="15045" y="11268"/>
                </a:cubicBezTo>
                <a:cubicBezTo>
                  <a:pt x="14650" y="8507"/>
                  <a:pt x="14453" y="5745"/>
                  <a:pt x="14701" y="2936"/>
                </a:cubicBezTo>
                <a:cubicBezTo>
                  <a:pt x="14749" y="2344"/>
                  <a:pt x="14946" y="1752"/>
                  <a:pt x="15096" y="1160"/>
                </a:cubicBezTo>
                <a:cubicBezTo>
                  <a:pt x="15194" y="865"/>
                  <a:pt x="15392" y="667"/>
                  <a:pt x="15490" y="470"/>
                </a:cubicBezTo>
                <a:cubicBezTo>
                  <a:pt x="15609" y="434"/>
                  <a:pt x="15716" y="418"/>
                  <a:pt x="15813" y="418"/>
                </a:cubicBezTo>
                <a:close/>
                <a:moveTo>
                  <a:pt x="29595" y="24734"/>
                </a:moveTo>
                <a:cubicBezTo>
                  <a:pt x="29694" y="25227"/>
                  <a:pt x="29497" y="25622"/>
                  <a:pt x="29299" y="26016"/>
                </a:cubicBezTo>
                <a:cubicBezTo>
                  <a:pt x="28952" y="26655"/>
                  <a:pt x="28558" y="27346"/>
                  <a:pt x="28116" y="27989"/>
                </a:cubicBezTo>
                <a:cubicBezTo>
                  <a:pt x="26782" y="29863"/>
                  <a:pt x="25748" y="31934"/>
                  <a:pt x="25204" y="34203"/>
                </a:cubicBezTo>
                <a:cubicBezTo>
                  <a:pt x="25157" y="34302"/>
                  <a:pt x="25105" y="34400"/>
                  <a:pt x="25105" y="34499"/>
                </a:cubicBezTo>
                <a:cubicBezTo>
                  <a:pt x="24809" y="33067"/>
                  <a:pt x="24514" y="31638"/>
                  <a:pt x="25303" y="30305"/>
                </a:cubicBezTo>
                <a:cubicBezTo>
                  <a:pt x="25551" y="29863"/>
                  <a:pt x="25796" y="29469"/>
                  <a:pt x="26092" y="29074"/>
                </a:cubicBezTo>
                <a:cubicBezTo>
                  <a:pt x="26932" y="27938"/>
                  <a:pt x="27721" y="26805"/>
                  <a:pt x="28558" y="25720"/>
                </a:cubicBezTo>
                <a:cubicBezTo>
                  <a:pt x="28853" y="25326"/>
                  <a:pt x="29102" y="24931"/>
                  <a:pt x="29595" y="24734"/>
                </a:cubicBezTo>
                <a:close/>
                <a:moveTo>
                  <a:pt x="10065" y="36767"/>
                </a:moveTo>
                <a:lnTo>
                  <a:pt x="10065" y="36767"/>
                </a:lnTo>
                <a:cubicBezTo>
                  <a:pt x="10164" y="36815"/>
                  <a:pt x="10263" y="36815"/>
                  <a:pt x="10361" y="36866"/>
                </a:cubicBezTo>
                <a:cubicBezTo>
                  <a:pt x="11395" y="37308"/>
                  <a:pt x="12433" y="37754"/>
                  <a:pt x="13466" y="38148"/>
                </a:cubicBezTo>
                <a:cubicBezTo>
                  <a:pt x="16524" y="39379"/>
                  <a:pt x="19041" y="41305"/>
                  <a:pt x="21259" y="43672"/>
                </a:cubicBezTo>
                <a:cubicBezTo>
                  <a:pt x="21357" y="43719"/>
                  <a:pt x="21408" y="43771"/>
                  <a:pt x="21456" y="43869"/>
                </a:cubicBezTo>
                <a:cubicBezTo>
                  <a:pt x="21456" y="43917"/>
                  <a:pt x="21456" y="44015"/>
                  <a:pt x="21554" y="44165"/>
                </a:cubicBezTo>
                <a:cubicBezTo>
                  <a:pt x="21259" y="43968"/>
                  <a:pt x="21113" y="43869"/>
                  <a:pt x="20915" y="43719"/>
                </a:cubicBezTo>
                <a:cubicBezTo>
                  <a:pt x="19089" y="42291"/>
                  <a:pt x="17116" y="41107"/>
                  <a:pt x="15045" y="39971"/>
                </a:cubicBezTo>
                <a:cubicBezTo>
                  <a:pt x="13368" y="39083"/>
                  <a:pt x="11841" y="38050"/>
                  <a:pt x="10211" y="37063"/>
                </a:cubicBezTo>
                <a:cubicBezTo>
                  <a:pt x="10164" y="37012"/>
                  <a:pt x="10065" y="36913"/>
                  <a:pt x="10065" y="36767"/>
                </a:cubicBezTo>
                <a:close/>
                <a:moveTo>
                  <a:pt x="1871" y="26736"/>
                </a:moveTo>
                <a:cubicBezTo>
                  <a:pt x="1948" y="26736"/>
                  <a:pt x="2032" y="26742"/>
                  <a:pt x="2123" y="26754"/>
                </a:cubicBezTo>
                <a:cubicBezTo>
                  <a:pt x="2569" y="26805"/>
                  <a:pt x="2964" y="26904"/>
                  <a:pt x="3358" y="27050"/>
                </a:cubicBezTo>
                <a:cubicBezTo>
                  <a:pt x="4147" y="27397"/>
                  <a:pt x="4984" y="27740"/>
                  <a:pt x="5773" y="28186"/>
                </a:cubicBezTo>
                <a:cubicBezTo>
                  <a:pt x="10065" y="30601"/>
                  <a:pt x="14157" y="33363"/>
                  <a:pt x="18004" y="36472"/>
                </a:cubicBezTo>
                <a:cubicBezTo>
                  <a:pt x="19878" y="37998"/>
                  <a:pt x="21408" y="39825"/>
                  <a:pt x="22442" y="41995"/>
                </a:cubicBezTo>
                <a:cubicBezTo>
                  <a:pt x="22888" y="42930"/>
                  <a:pt x="23184" y="43869"/>
                  <a:pt x="23527" y="44804"/>
                </a:cubicBezTo>
                <a:cubicBezTo>
                  <a:pt x="23724" y="45250"/>
                  <a:pt x="23922" y="45645"/>
                  <a:pt x="23973" y="46138"/>
                </a:cubicBezTo>
                <a:cubicBezTo>
                  <a:pt x="23724" y="45791"/>
                  <a:pt x="23429" y="45495"/>
                  <a:pt x="23184" y="45151"/>
                </a:cubicBezTo>
                <a:cubicBezTo>
                  <a:pt x="20371" y="41502"/>
                  <a:pt x="16919" y="38444"/>
                  <a:pt x="13368" y="35533"/>
                </a:cubicBezTo>
                <a:cubicBezTo>
                  <a:pt x="11150" y="33757"/>
                  <a:pt x="8882" y="32033"/>
                  <a:pt x="6613" y="30356"/>
                </a:cubicBezTo>
                <a:cubicBezTo>
                  <a:pt x="6365" y="30159"/>
                  <a:pt x="6120" y="30009"/>
                  <a:pt x="5871" y="29863"/>
                </a:cubicBezTo>
                <a:lnTo>
                  <a:pt x="5871" y="29863"/>
                </a:lnTo>
                <a:cubicBezTo>
                  <a:pt x="9817" y="33264"/>
                  <a:pt x="14011" y="36274"/>
                  <a:pt x="17759" y="39971"/>
                </a:cubicBezTo>
                <a:cubicBezTo>
                  <a:pt x="17660" y="39924"/>
                  <a:pt x="17562" y="39924"/>
                  <a:pt x="17463" y="39872"/>
                </a:cubicBezTo>
                <a:cubicBezTo>
                  <a:pt x="16082" y="38839"/>
                  <a:pt x="14504" y="38148"/>
                  <a:pt x="12926" y="37458"/>
                </a:cubicBezTo>
                <a:cubicBezTo>
                  <a:pt x="11296" y="36767"/>
                  <a:pt x="9671" y="36026"/>
                  <a:pt x="8093" y="35288"/>
                </a:cubicBezTo>
                <a:cubicBezTo>
                  <a:pt x="6416" y="34499"/>
                  <a:pt x="5082" y="33264"/>
                  <a:pt x="3851" y="31934"/>
                </a:cubicBezTo>
                <a:cubicBezTo>
                  <a:pt x="2964" y="30948"/>
                  <a:pt x="2222" y="29910"/>
                  <a:pt x="1630" y="28727"/>
                </a:cubicBezTo>
                <a:cubicBezTo>
                  <a:pt x="1484" y="28384"/>
                  <a:pt x="1334" y="28036"/>
                  <a:pt x="1287" y="27693"/>
                </a:cubicBezTo>
                <a:cubicBezTo>
                  <a:pt x="1156" y="27043"/>
                  <a:pt x="1330" y="26736"/>
                  <a:pt x="1871" y="26736"/>
                </a:cubicBezTo>
                <a:close/>
                <a:moveTo>
                  <a:pt x="33654" y="24363"/>
                </a:moveTo>
                <a:cubicBezTo>
                  <a:pt x="34140" y="24363"/>
                  <a:pt x="34595" y="24688"/>
                  <a:pt x="34772" y="25275"/>
                </a:cubicBezTo>
                <a:cubicBezTo>
                  <a:pt x="35067" y="26064"/>
                  <a:pt x="35119" y="26853"/>
                  <a:pt x="34969" y="27642"/>
                </a:cubicBezTo>
                <a:cubicBezTo>
                  <a:pt x="34772" y="28679"/>
                  <a:pt x="34527" y="29764"/>
                  <a:pt x="34278" y="30798"/>
                </a:cubicBezTo>
                <a:cubicBezTo>
                  <a:pt x="33687" y="32921"/>
                  <a:pt x="33047" y="34992"/>
                  <a:pt x="32503" y="37111"/>
                </a:cubicBezTo>
                <a:cubicBezTo>
                  <a:pt x="31962" y="39036"/>
                  <a:pt x="31568" y="40957"/>
                  <a:pt x="31075" y="42930"/>
                </a:cubicBezTo>
                <a:cubicBezTo>
                  <a:pt x="30680" y="43277"/>
                  <a:pt x="30234" y="43719"/>
                  <a:pt x="29741" y="44212"/>
                </a:cubicBezTo>
                <a:cubicBezTo>
                  <a:pt x="30088" y="39675"/>
                  <a:pt x="31075" y="35288"/>
                  <a:pt x="32061" y="30897"/>
                </a:cubicBezTo>
                <a:lnTo>
                  <a:pt x="32061" y="30897"/>
                </a:lnTo>
                <a:cubicBezTo>
                  <a:pt x="31075" y="33808"/>
                  <a:pt x="30333" y="36767"/>
                  <a:pt x="29891" y="39825"/>
                </a:cubicBezTo>
                <a:cubicBezTo>
                  <a:pt x="29643" y="41549"/>
                  <a:pt x="29445" y="43277"/>
                  <a:pt x="29248" y="45001"/>
                </a:cubicBezTo>
                <a:cubicBezTo>
                  <a:pt x="29201" y="45349"/>
                  <a:pt x="29149" y="45645"/>
                  <a:pt x="29051" y="45940"/>
                </a:cubicBezTo>
                <a:cubicBezTo>
                  <a:pt x="28853" y="46481"/>
                  <a:pt x="28656" y="47073"/>
                  <a:pt x="28412" y="47763"/>
                </a:cubicBezTo>
                <a:cubicBezTo>
                  <a:pt x="28313" y="47467"/>
                  <a:pt x="28262" y="47321"/>
                  <a:pt x="28214" y="47223"/>
                </a:cubicBezTo>
                <a:cubicBezTo>
                  <a:pt x="27524" y="44954"/>
                  <a:pt x="27524" y="42634"/>
                  <a:pt x="27867" y="40366"/>
                </a:cubicBezTo>
                <a:cubicBezTo>
                  <a:pt x="28510" y="36176"/>
                  <a:pt x="29398" y="32080"/>
                  <a:pt x="30925" y="28186"/>
                </a:cubicBezTo>
                <a:cubicBezTo>
                  <a:pt x="31221" y="27397"/>
                  <a:pt x="31568" y="26655"/>
                  <a:pt x="31911" y="25965"/>
                </a:cubicBezTo>
                <a:cubicBezTo>
                  <a:pt x="32108" y="25523"/>
                  <a:pt x="32404" y="25129"/>
                  <a:pt x="32700" y="24833"/>
                </a:cubicBezTo>
                <a:cubicBezTo>
                  <a:pt x="32980" y="24513"/>
                  <a:pt x="33324" y="24363"/>
                  <a:pt x="33654" y="24363"/>
                </a:cubicBezTo>
                <a:close/>
                <a:moveTo>
                  <a:pt x="18844" y="52596"/>
                </a:moveTo>
                <a:cubicBezTo>
                  <a:pt x="20371" y="52596"/>
                  <a:pt x="23283" y="55015"/>
                  <a:pt x="24368" y="56988"/>
                </a:cubicBezTo>
                <a:cubicBezTo>
                  <a:pt x="23973" y="56640"/>
                  <a:pt x="23677" y="56396"/>
                  <a:pt x="23381" y="56147"/>
                </a:cubicBezTo>
                <a:cubicBezTo>
                  <a:pt x="22344" y="55409"/>
                  <a:pt x="21357" y="54719"/>
                  <a:pt x="20323" y="53977"/>
                </a:cubicBezTo>
                <a:cubicBezTo>
                  <a:pt x="19732" y="53634"/>
                  <a:pt x="19239" y="53239"/>
                  <a:pt x="18844" y="52596"/>
                </a:cubicBezTo>
                <a:close/>
                <a:moveTo>
                  <a:pt x="46909" y="38060"/>
                </a:moveTo>
                <a:cubicBezTo>
                  <a:pt x="47092" y="38060"/>
                  <a:pt x="47287" y="38113"/>
                  <a:pt x="47496" y="38247"/>
                </a:cubicBezTo>
                <a:cubicBezTo>
                  <a:pt x="47645" y="39036"/>
                  <a:pt x="47496" y="39774"/>
                  <a:pt x="47200" y="40417"/>
                </a:cubicBezTo>
                <a:cubicBezTo>
                  <a:pt x="46659" y="41648"/>
                  <a:pt x="46115" y="42883"/>
                  <a:pt x="45475" y="44015"/>
                </a:cubicBezTo>
                <a:cubicBezTo>
                  <a:pt x="43700" y="47171"/>
                  <a:pt x="41826" y="50280"/>
                  <a:pt x="39952" y="53437"/>
                </a:cubicBezTo>
                <a:cubicBezTo>
                  <a:pt x="39755" y="53780"/>
                  <a:pt x="39459" y="54127"/>
                  <a:pt x="39210" y="54522"/>
                </a:cubicBezTo>
                <a:cubicBezTo>
                  <a:pt x="38421" y="55654"/>
                  <a:pt x="37486" y="56593"/>
                  <a:pt x="36204" y="57232"/>
                </a:cubicBezTo>
                <a:cubicBezTo>
                  <a:pt x="35415" y="57678"/>
                  <a:pt x="34673" y="58171"/>
                  <a:pt x="33837" y="58613"/>
                </a:cubicBezTo>
                <a:cubicBezTo>
                  <a:pt x="36006" y="54076"/>
                  <a:pt x="38966" y="50032"/>
                  <a:pt x="41873" y="45940"/>
                </a:cubicBezTo>
                <a:lnTo>
                  <a:pt x="41873" y="45940"/>
                </a:lnTo>
                <a:cubicBezTo>
                  <a:pt x="38717" y="49539"/>
                  <a:pt x="36054" y="53484"/>
                  <a:pt x="33738" y="57725"/>
                </a:cubicBezTo>
                <a:cubicBezTo>
                  <a:pt x="33738" y="57579"/>
                  <a:pt x="33738" y="57429"/>
                  <a:pt x="33785" y="57232"/>
                </a:cubicBezTo>
                <a:cubicBezTo>
                  <a:pt x="33837" y="56739"/>
                  <a:pt x="33884" y="56246"/>
                  <a:pt x="33935" y="55705"/>
                </a:cubicBezTo>
                <a:cubicBezTo>
                  <a:pt x="33982" y="53930"/>
                  <a:pt x="34476" y="52253"/>
                  <a:pt x="35415" y="50722"/>
                </a:cubicBezTo>
                <a:cubicBezTo>
                  <a:pt x="37881" y="46580"/>
                  <a:pt x="40840" y="42784"/>
                  <a:pt x="44438" y="39577"/>
                </a:cubicBezTo>
                <a:cubicBezTo>
                  <a:pt x="44931" y="39083"/>
                  <a:pt x="45523" y="38740"/>
                  <a:pt x="46115" y="38346"/>
                </a:cubicBezTo>
                <a:cubicBezTo>
                  <a:pt x="46357" y="38193"/>
                  <a:pt x="46618" y="38060"/>
                  <a:pt x="46909" y="38060"/>
                </a:cubicBezTo>
                <a:close/>
                <a:moveTo>
                  <a:pt x="31393" y="43354"/>
                </a:moveTo>
                <a:cubicBezTo>
                  <a:pt x="31449" y="43354"/>
                  <a:pt x="31507" y="43361"/>
                  <a:pt x="31568" y="43376"/>
                </a:cubicBezTo>
                <a:cubicBezTo>
                  <a:pt x="31962" y="43475"/>
                  <a:pt x="32207" y="43771"/>
                  <a:pt x="32258" y="44165"/>
                </a:cubicBezTo>
                <a:cubicBezTo>
                  <a:pt x="32357" y="45001"/>
                  <a:pt x="32456" y="45791"/>
                  <a:pt x="32404" y="46580"/>
                </a:cubicBezTo>
                <a:cubicBezTo>
                  <a:pt x="32404" y="47763"/>
                  <a:pt x="32207" y="48947"/>
                  <a:pt x="32160" y="50130"/>
                </a:cubicBezTo>
                <a:cubicBezTo>
                  <a:pt x="32108" y="52596"/>
                  <a:pt x="32108" y="55062"/>
                  <a:pt x="32108" y="57528"/>
                </a:cubicBezTo>
                <a:cubicBezTo>
                  <a:pt x="32160" y="60933"/>
                  <a:pt x="31517" y="64137"/>
                  <a:pt x="30136" y="67194"/>
                </a:cubicBezTo>
                <a:cubicBezTo>
                  <a:pt x="29840" y="67837"/>
                  <a:pt x="29595" y="68528"/>
                  <a:pt x="29299" y="69266"/>
                </a:cubicBezTo>
                <a:cubicBezTo>
                  <a:pt x="29248" y="69120"/>
                  <a:pt x="29201" y="69068"/>
                  <a:pt x="29201" y="68970"/>
                </a:cubicBezTo>
                <a:cubicBezTo>
                  <a:pt x="29299" y="66898"/>
                  <a:pt x="29445" y="64827"/>
                  <a:pt x="29544" y="62708"/>
                </a:cubicBezTo>
                <a:cubicBezTo>
                  <a:pt x="29694" y="59303"/>
                  <a:pt x="30088" y="55903"/>
                  <a:pt x="30629" y="52498"/>
                </a:cubicBezTo>
                <a:cubicBezTo>
                  <a:pt x="30779" y="51760"/>
                  <a:pt x="30877" y="51018"/>
                  <a:pt x="30976" y="50229"/>
                </a:cubicBezTo>
                <a:lnTo>
                  <a:pt x="30976" y="50229"/>
                </a:lnTo>
                <a:cubicBezTo>
                  <a:pt x="29398" y="56198"/>
                  <a:pt x="29102" y="62314"/>
                  <a:pt x="28952" y="68429"/>
                </a:cubicBezTo>
                <a:lnTo>
                  <a:pt x="28806" y="68429"/>
                </a:lnTo>
                <a:cubicBezTo>
                  <a:pt x="28755" y="68279"/>
                  <a:pt x="28656" y="68133"/>
                  <a:pt x="28656" y="67983"/>
                </a:cubicBezTo>
                <a:cubicBezTo>
                  <a:pt x="28313" y="66701"/>
                  <a:pt x="27966" y="65419"/>
                  <a:pt x="27721" y="64137"/>
                </a:cubicBezTo>
                <a:cubicBezTo>
                  <a:pt x="27473" y="62953"/>
                  <a:pt x="27275" y="61722"/>
                  <a:pt x="27228" y="60487"/>
                </a:cubicBezTo>
                <a:cubicBezTo>
                  <a:pt x="26932" y="55555"/>
                  <a:pt x="27670" y="50821"/>
                  <a:pt x="29398" y="46236"/>
                </a:cubicBezTo>
                <a:cubicBezTo>
                  <a:pt x="29595" y="45593"/>
                  <a:pt x="29938" y="45001"/>
                  <a:pt x="30234" y="44410"/>
                </a:cubicBezTo>
                <a:cubicBezTo>
                  <a:pt x="30333" y="44165"/>
                  <a:pt x="30483" y="43968"/>
                  <a:pt x="30629" y="43818"/>
                </a:cubicBezTo>
                <a:cubicBezTo>
                  <a:pt x="30839" y="43567"/>
                  <a:pt x="31084" y="43354"/>
                  <a:pt x="31393" y="43354"/>
                </a:cubicBezTo>
                <a:close/>
                <a:moveTo>
                  <a:pt x="6736" y="45916"/>
                </a:moveTo>
                <a:cubicBezTo>
                  <a:pt x="6821" y="45916"/>
                  <a:pt x="6912" y="45924"/>
                  <a:pt x="7008" y="45940"/>
                </a:cubicBezTo>
                <a:cubicBezTo>
                  <a:pt x="7943" y="46138"/>
                  <a:pt x="8633" y="46730"/>
                  <a:pt x="9225" y="47420"/>
                </a:cubicBezTo>
                <a:cubicBezTo>
                  <a:pt x="10211" y="48604"/>
                  <a:pt x="11150" y="49835"/>
                  <a:pt x="12038" y="51069"/>
                </a:cubicBezTo>
                <a:cubicBezTo>
                  <a:pt x="12827" y="52103"/>
                  <a:pt x="13616" y="53188"/>
                  <a:pt x="14405" y="54273"/>
                </a:cubicBezTo>
                <a:cubicBezTo>
                  <a:pt x="14847" y="54916"/>
                  <a:pt x="15293" y="55607"/>
                  <a:pt x="15735" y="56297"/>
                </a:cubicBezTo>
                <a:cubicBezTo>
                  <a:pt x="16524" y="57481"/>
                  <a:pt x="17266" y="58712"/>
                  <a:pt x="18055" y="59895"/>
                </a:cubicBezTo>
                <a:cubicBezTo>
                  <a:pt x="19337" y="61821"/>
                  <a:pt x="20667" y="63793"/>
                  <a:pt x="21949" y="65766"/>
                </a:cubicBezTo>
                <a:cubicBezTo>
                  <a:pt x="23429" y="67983"/>
                  <a:pt x="24861" y="70252"/>
                  <a:pt x="25157" y="73014"/>
                </a:cubicBezTo>
                <a:cubicBezTo>
                  <a:pt x="25204" y="73164"/>
                  <a:pt x="25204" y="73361"/>
                  <a:pt x="25204" y="73460"/>
                </a:cubicBezTo>
                <a:cubicBezTo>
                  <a:pt x="24762" y="72718"/>
                  <a:pt x="24368" y="71980"/>
                  <a:pt x="23922" y="71290"/>
                </a:cubicBezTo>
                <a:cubicBezTo>
                  <a:pt x="22639" y="69266"/>
                  <a:pt x="21357" y="67246"/>
                  <a:pt x="20028" y="65222"/>
                </a:cubicBezTo>
                <a:cubicBezTo>
                  <a:pt x="18891" y="63643"/>
                  <a:pt x="17759" y="62065"/>
                  <a:pt x="16575" y="60487"/>
                </a:cubicBezTo>
                <a:cubicBezTo>
                  <a:pt x="15688" y="59256"/>
                  <a:pt x="14749" y="58073"/>
                  <a:pt x="13814" y="56838"/>
                </a:cubicBezTo>
                <a:cubicBezTo>
                  <a:pt x="13368" y="56246"/>
                  <a:pt x="12973" y="55654"/>
                  <a:pt x="12579" y="55062"/>
                </a:cubicBezTo>
                <a:cubicBezTo>
                  <a:pt x="11644" y="53681"/>
                  <a:pt x="10756" y="52352"/>
                  <a:pt x="9817" y="51018"/>
                </a:cubicBezTo>
                <a:cubicBezTo>
                  <a:pt x="9718" y="50821"/>
                  <a:pt x="9521" y="50675"/>
                  <a:pt x="9324" y="50525"/>
                </a:cubicBezTo>
                <a:lnTo>
                  <a:pt x="9324" y="50525"/>
                </a:lnTo>
                <a:cubicBezTo>
                  <a:pt x="10211" y="51906"/>
                  <a:pt x="11099" y="53239"/>
                  <a:pt x="11987" y="54569"/>
                </a:cubicBezTo>
                <a:cubicBezTo>
                  <a:pt x="12531" y="55409"/>
                  <a:pt x="13072" y="56246"/>
                  <a:pt x="13616" y="57035"/>
                </a:cubicBezTo>
                <a:cubicBezTo>
                  <a:pt x="14354" y="58120"/>
                  <a:pt x="15143" y="59158"/>
                  <a:pt x="15932" y="60191"/>
                </a:cubicBezTo>
                <a:cubicBezTo>
                  <a:pt x="16623" y="61130"/>
                  <a:pt x="17266" y="62065"/>
                  <a:pt x="17956" y="63004"/>
                </a:cubicBezTo>
                <a:cubicBezTo>
                  <a:pt x="18844" y="64235"/>
                  <a:pt x="19732" y="65470"/>
                  <a:pt x="20568" y="66701"/>
                </a:cubicBezTo>
                <a:cubicBezTo>
                  <a:pt x="21211" y="67687"/>
                  <a:pt x="21850" y="68674"/>
                  <a:pt x="22541" y="69759"/>
                </a:cubicBezTo>
                <a:cubicBezTo>
                  <a:pt x="22395" y="69660"/>
                  <a:pt x="22344" y="69660"/>
                  <a:pt x="22344" y="69660"/>
                </a:cubicBezTo>
                <a:cubicBezTo>
                  <a:pt x="20619" y="68133"/>
                  <a:pt x="18891" y="66654"/>
                  <a:pt x="17266" y="65024"/>
                </a:cubicBezTo>
                <a:cubicBezTo>
                  <a:pt x="16031" y="63742"/>
                  <a:pt x="14899" y="62314"/>
                  <a:pt x="13762" y="60933"/>
                </a:cubicBezTo>
                <a:cubicBezTo>
                  <a:pt x="12531" y="59355"/>
                  <a:pt x="11296" y="57725"/>
                  <a:pt x="10113" y="56049"/>
                </a:cubicBezTo>
                <a:cubicBezTo>
                  <a:pt x="8831" y="54226"/>
                  <a:pt x="7548" y="52352"/>
                  <a:pt x="6712" y="50229"/>
                </a:cubicBezTo>
                <a:cubicBezTo>
                  <a:pt x="6365" y="49491"/>
                  <a:pt x="6120" y="48702"/>
                  <a:pt x="5923" y="47913"/>
                </a:cubicBezTo>
                <a:cubicBezTo>
                  <a:pt x="5824" y="47519"/>
                  <a:pt x="5824" y="47073"/>
                  <a:pt x="5923" y="46631"/>
                </a:cubicBezTo>
                <a:cubicBezTo>
                  <a:pt x="6005" y="46135"/>
                  <a:pt x="6296" y="45916"/>
                  <a:pt x="6736" y="45916"/>
                </a:cubicBezTo>
                <a:close/>
                <a:moveTo>
                  <a:pt x="53538" y="57197"/>
                </a:moveTo>
                <a:cubicBezTo>
                  <a:pt x="53760" y="57197"/>
                  <a:pt x="53982" y="57208"/>
                  <a:pt x="54203" y="57232"/>
                </a:cubicBezTo>
                <a:cubicBezTo>
                  <a:pt x="54550" y="57283"/>
                  <a:pt x="54846" y="57429"/>
                  <a:pt x="54992" y="57923"/>
                </a:cubicBezTo>
                <a:cubicBezTo>
                  <a:pt x="54893" y="58664"/>
                  <a:pt x="54499" y="59205"/>
                  <a:pt x="54005" y="59698"/>
                </a:cubicBezTo>
                <a:cubicBezTo>
                  <a:pt x="53070" y="60538"/>
                  <a:pt x="52131" y="61375"/>
                  <a:pt x="51145" y="62164"/>
                </a:cubicBezTo>
                <a:cubicBezTo>
                  <a:pt x="46608" y="65813"/>
                  <a:pt x="42268" y="69711"/>
                  <a:pt x="38275" y="73953"/>
                </a:cubicBezTo>
                <a:cubicBezTo>
                  <a:pt x="37091" y="75184"/>
                  <a:pt x="35857" y="76367"/>
                  <a:pt x="34330" y="77109"/>
                </a:cubicBezTo>
                <a:cubicBezTo>
                  <a:pt x="33639" y="77452"/>
                  <a:pt x="32949" y="77748"/>
                  <a:pt x="32258" y="78095"/>
                </a:cubicBezTo>
                <a:cubicBezTo>
                  <a:pt x="31714" y="78340"/>
                  <a:pt x="31221" y="78636"/>
                  <a:pt x="30680" y="78833"/>
                </a:cubicBezTo>
                <a:cubicBezTo>
                  <a:pt x="33146" y="75235"/>
                  <a:pt x="36105" y="71980"/>
                  <a:pt x="39261" y="68871"/>
                </a:cubicBezTo>
                <a:cubicBezTo>
                  <a:pt x="42366" y="65715"/>
                  <a:pt x="45870" y="63052"/>
                  <a:pt x="49322" y="60341"/>
                </a:cubicBezTo>
                <a:lnTo>
                  <a:pt x="49322" y="60341"/>
                </a:lnTo>
                <a:cubicBezTo>
                  <a:pt x="41826" y="65222"/>
                  <a:pt x="35612" y="71487"/>
                  <a:pt x="30234" y="78687"/>
                </a:cubicBezTo>
                <a:lnTo>
                  <a:pt x="30234" y="78241"/>
                </a:lnTo>
                <a:cubicBezTo>
                  <a:pt x="30384" y="76123"/>
                  <a:pt x="31319" y="74347"/>
                  <a:pt x="32602" y="72718"/>
                </a:cubicBezTo>
                <a:cubicBezTo>
                  <a:pt x="35067" y="69416"/>
                  <a:pt x="37829" y="66405"/>
                  <a:pt x="41037" y="63793"/>
                </a:cubicBezTo>
                <a:cubicBezTo>
                  <a:pt x="43254" y="61919"/>
                  <a:pt x="45574" y="60290"/>
                  <a:pt x="48087" y="58960"/>
                </a:cubicBezTo>
                <a:cubicBezTo>
                  <a:pt x="49618" y="58171"/>
                  <a:pt x="51145" y="57429"/>
                  <a:pt x="52873" y="57232"/>
                </a:cubicBezTo>
                <a:cubicBezTo>
                  <a:pt x="53094" y="57208"/>
                  <a:pt x="53316" y="57197"/>
                  <a:pt x="53538" y="57197"/>
                </a:cubicBezTo>
                <a:close/>
                <a:moveTo>
                  <a:pt x="1312" y="59151"/>
                </a:moveTo>
                <a:cubicBezTo>
                  <a:pt x="1457" y="59151"/>
                  <a:pt x="1614" y="59185"/>
                  <a:pt x="1780" y="59256"/>
                </a:cubicBezTo>
                <a:cubicBezTo>
                  <a:pt x="2372" y="59501"/>
                  <a:pt x="2964" y="59797"/>
                  <a:pt x="3457" y="60242"/>
                </a:cubicBezTo>
                <a:cubicBezTo>
                  <a:pt x="5331" y="61722"/>
                  <a:pt x="7205" y="63249"/>
                  <a:pt x="9028" y="64878"/>
                </a:cubicBezTo>
                <a:cubicBezTo>
                  <a:pt x="10756" y="66405"/>
                  <a:pt x="12433" y="68035"/>
                  <a:pt x="14011" y="69759"/>
                </a:cubicBezTo>
                <a:cubicBezTo>
                  <a:pt x="15143" y="70942"/>
                  <a:pt x="16130" y="72276"/>
                  <a:pt x="17017" y="73657"/>
                </a:cubicBezTo>
                <a:cubicBezTo>
                  <a:pt x="18055" y="75184"/>
                  <a:pt x="18595" y="77010"/>
                  <a:pt x="19187" y="78735"/>
                </a:cubicBezTo>
                <a:cubicBezTo>
                  <a:pt x="19436" y="79425"/>
                  <a:pt x="19680" y="80115"/>
                  <a:pt x="19878" y="80660"/>
                </a:cubicBezTo>
                <a:cubicBezTo>
                  <a:pt x="14847" y="74939"/>
                  <a:pt x="9770" y="69167"/>
                  <a:pt x="4542" y="63545"/>
                </a:cubicBezTo>
                <a:cubicBezTo>
                  <a:pt x="4246" y="63249"/>
                  <a:pt x="3899" y="63004"/>
                  <a:pt x="3556" y="62756"/>
                </a:cubicBezTo>
                <a:lnTo>
                  <a:pt x="3556" y="62756"/>
                </a:lnTo>
                <a:cubicBezTo>
                  <a:pt x="4049" y="63399"/>
                  <a:pt x="4589" y="63991"/>
                  <a:pt x="5134" y="64630"/>
                </a:cubicBezTo>
                <a:lnTo>
                  <a:pt x="11348" y="71585"/>
                </a:lnTo>
                <a:cubicBezTo>
                  <a:pt x="12926" y="73408"/>
                  <a:pt x="14551" y="75184"/>
                  <a:pt x="16181" y="76959"/>
                </a:cubicBezTo>
                <a:cubicBezTo>
                  <a:pt x="17806" y="78735"/>
                  <a:pt x="19337" y="80561"/>
                  <a:pt x="20568" y="82633"/>
                </a:cubicBezTo>
                <a:cubicBezTo>
                  <a:pt x="20667" y="82830"/>
                  <a:pt x="20817" y="83027"/>
                  <a:pt x="20864" y="83272"/>
                </a:cubicBezTo>
                <a:cubicBezTo>
                  <a:pt x="20765" y="83224"/>
                  <a:pt x="20667" y="83173"/>
                  <a:pt x="20568" y="83074"/>
                </a:cubicBezTo>
                <a:cubicBezTo>
                  <a:pt x="19337" y="81843"/>
                  <a:pt x="17905" y="80956"/>
                  <a:pt x="16425" y="80115"/>
                </a:cubicBezTo>
                <a:cubicBezTo>
                  <a:pt x="14157" y="78833"/>
                  <a:pt x="12334" y="77109"/>
                  <a:pt x="10460" y="75432"/>
                </a:cubicBezTo>
                <a:cubicBezTo>
                  <a:pt x="8389" y="73507"/>
                  <a:pt x="6463" y="71487"/>
                  <a:pt x="4786" y="69266"/>
                </a:cubicBezTo>
                <a:cubicBezTo>
                  <a:pt x="3504" y="67640"/>
                  <a:pt x="2419" y="65865"/>
                  <a:pt x="1583" y="63991"/>
                </a:cubicBezTo>
                <a:cubicBezTo>
                  <a:pt x="1188" y="63103"/>
                  <a:pt x="841" y="62215"/>
                  <a:pt x="545" y="61327"/>
                </a:cubicBezTo>
                <a:cubicBezTo>
                  <a:pt x="399" y="60933"/>
                  <a:pt x="399" y="60487"/>
                  <a:pt x="447" y="60093"/>
                </a:cubicBezTo>
                <a:cubicBezTo>
                  <a:pt x="521" y="59493"/>
                  <a:pt x="854" y="59151"/>
                  <a:pt x="1312" y="59151"/>
                </a:cubicBezTo>
                <a:close/>
                <a:moveTo>
                  <a:pt x="33343" y="86972"/>
                </a:moveTo>
                <a:lnTo>
                  <a:pt x="33343" y="86972"/>
                </a:lnTo>
                <a:cubicBezTo>
                  <a:pt x="33047" y="87809"/>
                  <a:pt x="32503" y="88255"/>
                  <a:pt x="31962" y="88748"/>
                </a:cubicBezTo>
                <a:cubicBezTo>
                  <a:pt x="30877" y="89636"/>
                  <a:pt x="28214" y="90768"/>
                  <a:pt x="26585" y="91016"/>
                </a:cubicBezTo>
                <a:cubicBezTo>
                  <a:pt x="28510" y="89044"/>
                  <a:pt x="30976" y="88203"/>
                  <a:pt x="33343" y="86972"/>
                </a:cubicBezTo>
                <a:close/>
                <a:moveTo>
                  <a:pt x="15784" y="1"/>
                </a:moveTo>
                <a:cubicBezTo>
                  <a:pt x="15374" y="1"/>
                  <a:pt x="15014" y="297"/>
                  <a:pt x="14800" y="912"/>
                </a:cubicBezTo>
                <a:cubicBezTo>
                  <a:pt x="14551" y="1555"/>
                  <a:pt x="14405" y="2245"/>
                  <a:pt x="14307" y="2936"/>
                </a:cubicBezTo>
                <a:cubicBezTo>
                  <a:pt x="14011" y="6191"/>
                  <a:pt x="14307" y="9347"/>
                  <a:pt x="14847" y="12551"/>
                </a:cubicBezTo>
                <a:cubicBezTo>
                  <a:pt x="15439" y="16153"/>
                  <a:pt x="16477" y="19652"/>
                  <a:pt x="17510" y="23156"/>
                </a:cubicBezTo>
                <a:cubicBezTo>
                  <a:pt x="17905" y="24340"/>
                  <a:pt x="18351" y="25523"/>
                  <a:pt x="19089" y="26557"/>
                </a:cubicBezTo>
                <a:cubicBezTo>
                  <a:pt x="19633" y="27397"/>
                  <a:pt x="20225" y="28186"/>
                  <a:pt x="20817" y="28975"/>
                </a:cubicBezTo>
                <a:cubicBezTo>
                  <a:pt x="21704" y="30159"/>
                  <a:pt x="22296" y="31390"/>
                  <a:pt x="22639" y="32771"/>
                </a:cubicBezTo>
                <a:cubicBezTo>
                  <a:pt x="23677" y="36472"/>
                  <a:pt x="24663" y="40121"/>
                  <a:pt x="25650" y="43818"/>
                </a:cubicBezTo>
                <a:cubicBezTo>
                  <a:pt x="26242" y="46138"/>
                  <a:pt x="26782" y="48454"/>
                  <a:pt x="27327" y="50821"/>
                </a:cubicBezTo>
                <a:cubicBezTo>
                  <a:pt x="27425" y="51018"/>
                  <a:pt x="27374" y="51314"/>
                  <a:pt x="27425" y="51563"/>
                </a:cubicBezTo>
                <a:cubicBezTo>
                  <a:pt x="27228" y="51464"/>
                  <a:pt x="27129" y="51365"/>
                  <a:pt x="27078" y="51267"/>
                </a:cubicBezTo>
                <a:cubicBezTo>
                  <a:pt x="26388" y="49933"/>
                  <a:pt x="25697" y="48604"/>
                  <a:pt x="25058" y="47223"/>
                </a:cubicBezTo>
                <a:cubicBezTo>
                  <a:pt x="24565" y="46284"/>
                  <a:pt x="24218" y="45297"/>
                  <a:pt x="23776" y="44362"/>
                </a:cubicBezTo>
                <a:cubicBezTo>
                  <a:pt x="23429" y="43475"/>
                  <a:pt x="23184" y="42587"/>
                  <a:pt x="22738" y="41747"/>
                </a:cubicBezTo>
                <a:cubicBezTo>
                  <a:pt x="21752" y="39675"/>
                  <a:pt x="20323" y="37900"/>
                  <a:pt x="18497" y="36373"/>
                </a:cubicBezTo>
                <a:cubicBezTo>
                  <a:pt x="14405" y="33019"/>
                  <a:pt x="10014" y="30060"/>
                  <a:pt x="5331" y="27496"/>
                </a:cubicBezTo>
                <a:cubicBezTo>
                  <a:pt x="4589" y="27101"/>
                  <a:pt x="3753" y="26805"/>
                  <a:pt x="2964" y="26509"/>
                </a:cubicBezTo>
                <a:cubicBezTo>
                  <a:pt x="2617" y="26411"/>
                  <a:pt x="2222" y="26360"/>
                  <a:pt x="1827" y="26360"/>
                </a:cubicBezTo>
                <a:cubicBezTo>
                  <a:pt x="1188" y="26360"/>
                  <a:pt x="794" y="26754"/>
                  <a:pt x="841" y="27397"/>
                </a:cubicBezTo>
                <a:cubicBezTo>
                  <a:pt x="940" y="27938"/>
                  <a:pt x="1090" y="28482"/>
                  <a:pt x="1287" y="28924"/>
                </a:cubicBezTo>
                <a:cubicBezTo>
                  <a:pt x="2175" y="30751"/>
                  <a:pt x="3504" y="32278"/>
                  <a:pt x="4984" y="33611"/>
                </a:cubicBezTo>
                <a:cubicBezTo>
                  <a:pt x="7994" y="36322"/>
                  <a:pt x="11348" y="38444"/>
                  <a:pt x="14899" y="40366"/>
                </a:cubicBezTo>
                <a:cubicBezTo>
                  <a:pt x="16773" y="41403"/>
                  <a:pt x="18647" y="42437"/>
                  <a:pt x="20323" y="43771"/>
                </a:cubicBezTo>
                <a:cubicBezTo>
                  <a:pt x="21554" y="44757"/>
                  <a:pt x="22738" y="45791"/>
                  <a:pt x="23874" y="46927"/>
                </a:cubicBezTo>
                <a:cubicBezTo>
                  <a:pt x="25255" y="48256"/>
                  <a:pt x="26044" y="50032"/>
                  <a:pt x="26979" y="51661"/>
                </a:cubicBezTo>
                <a:cubicBezTo>
                  <a:pt x="27177" y="52005"/>
                  <a:pt x="27275" y="52399"/>
                  <a:pt x="27228" y="52746"/>
                </a:cubicBezTo>
                <a:cubicBezTo>
                  <a:pt x="26833" y="54865"/>
                  <a:pt x="26782" y="56936"/>
                  <a:pt x="26782" y="59059"/>
                </a:cubicBezTo>
                <a:cubicBezTo>
                  <a:pt x="26782" y="59256"/>
                  <a:pt x="26782" y="59453"/>
                  <a:pt x="26735" y="59698"/>
                </a:cubicBezTo>
                <a:cubicBezTo>
                  <a:pt x="26190" y="59355"/>
                  <a:pt x="25993" y="58810"/>
                  <a:pt x="25748" y="58368"/>
                </a:cubicBezTo>
                <a:cubicBezTo>
                  <a:pt x="24959" y="56889"/>
                  <a:pt x="23973" y="55508"/>
                  <a:pt x="22691" y="54324"/>
                </a:cubicBezTo>
                <a:cubicBezTo>
                  <a:pt x="21704" y="53385"/>
                  <a:pt x="20568" y="52596"/>
                  <a:pt x="19239" y="52202"/>
                </a:cubicBezTo>
                <a:cubicBezTo>
                  <a:pt x="19113" y="52160"/>
                  <a:pt x="18987" y="52118"/>
                  <a:pt x="18861" y="52118"/>
                </a:cubicBezTo>
                <a:cubicBezTo>
                  <a:pt x="18691" y="52118"/>
                  <a:pt x="18521" y="52194"/>
                  <a:pt x="18351" y="52450"/>
                </a:cubicBezTo>
                <a:cubicBezTo>
                  <a:pt x="18595" y="52746"/>
                  <a:pt x="18793" y="53188"/>
                  <a:pt x="19089" y="53437"/>
                </a:cubicBezTo>
                <a:cubicBezTo>
                  <a:pt x="19732" y="53977"/>
                  <a:pt x="20422" y="54470"/>
                  <a:pt x="21113" y="54916"/>
                </a:cubicBezTo>
                <a:cubicBezTo>
                  <a:pt x="22987" y="56198"/>
                  <a:pt x="24663" y="57627"/>
                  <a:pt x="26044" y="59453"/>
                </a:cubicBezTo>
                <a:cubicBezTo>
                  <a:pt x="26486" y="60045"/>
                  <a:pt x="26881" y="60684"/>
                  <a:pt x="26932" y="61525"/>
                </a:cubicBezTo>
                <a:cubicBezTo>
                  <a:pt x="26979" y="63004"/>
                  <a:pt x="27327" y="64484"/>
                  <a:pt x="27768" y="65912"/>
                </a:cubicBezTo>
                <a:cubicBezTo>
                  <a:pt x="28459" y="68181"/>
                  <a:pt x="28558" y="70500"/>
                  <a:pt x="28214" y="72816"/>
                </a:cubicBezTo>
                <a:cubicBezTo>
                  <a:pt x="27966" y="74545"/>
                  <a:pt x="27473" y="76320"/>
                  <a:pt x="27129" y="78044"/>
                </a:cubicBezTo>
                <a:cubicBezTo>
                  <a:pt x="27078" y="78194"/>
                  <a:pt x="27031" y="78340"/>
                  <a:pt x="26932" y="78537"/>
                </a:cubicBezTo>
                <a:cubicBezTo>
                  <a:pt x="26289" y="76565"/>
                  <a:pt x="25748" y="74690"/>
                  <a:pt x="25453" y="72718"/>
                </a:cubicBezTo>
                <a:cubicBezTo>
                  <a:pt x="25255" y="70994"/>
                  <a:pt x="24663" y="69416"/>
                  <a:pt x="23724" y="67936"/>
                </a:cubicBezTo>
                <a:cubicBezTo>
                  <a:pt x="22789" y="66456"/>
                  <a:pt x="21803" y="65024"/>
                  <a:pt x="20864" y="63545"/>
                </a:cubicBezTo>
                <a:cubicBezTo>
                  <a:pt x="19878" y="62018"/>
                  <a:pt x="18943" y="60487"/>
                  <a:pt x="17956" y="58960"/>
                </a:cubicBezTo>
                <a:cubicBezTo>
                  <a:pt x="17364" y="57974"/>
                  <a:pt x="16721" y="56988"/>
                  <a:pt x="16031" y="56049"/>
                </a:cubicBezTo>
                <a:cubicBezTo>
                  <a:pt x="14847" y="54372"/>
                  <a:pt x="13664" y="52648"/>
                  <a:pt x="12480" y="50971"/>
                </a:cubicBezTo>
                <a:cubicBezTo>
                  <a:pt x="11545" y="49736"/>
                  <a:pt x="10559" y="48454"/>
                  <a:pt x="9572" y="47223"/>
                </a:cubicBezTo>
                <a:cubicBezTo>
                  <a:pt x="9028" y="46532"/>
                  <a:pt x="8337" y="45988"/>
                  <a:pt x="7501" y="45645"/>
                </a:cubicBezTo>
                <a:cubicBezTo>
                  <a:pt x="7255" y="45555"/>
                  <a:pt x="7017" y="45511"/>
                  <a:pt x="6795" y="45511"/>
                </a:cubicBezTo>
                <a:cubicBezTo>
                  <a:pt x="6039" y="45511"/>
                  <a:pt x="5477" y="46022"/>
                  <a:pt x="5477" y="46974"/>
                </a:cubicBezTo>
                <a:cubicBezTo>
                  <a:pt x="5430" y="47467"/>
                  <a:pt x="5477" y="47961"/>
                  <a:pt x="5627" y="48406"/>
                </a:cubicBezTo>
                <a:cubicBezTo>
                  <a:pt x="6219" y="50379"/>
                  <a:pt x="7154" y="52154"/>
                  <a:pt x="8239" y="53879"/>
                </a:cubicBezTo>
                <a:lnTo>
                  <a:pt x="8980" y="54916"/>
                </a:lnTo>
                <a:cubicBezTo>
                  <a:pt x="9817" y="56147"/>
                  <a:pt x="10606" y="57382"/>
                  <a:pt x="11494" y="58613"/>
                </a:cubicBezTo>
                <a:cubicBezTo>
                  <a:pt x="12480" y="59895"/>
                  <a:pt x="13518" y="61178"/>
                  <a:pt x="14551" y="62460"/>
                </a:cubicBezTo>
                <a:cubicBezTo>
                  <a:pt x="16228" y="64531"/>
                  <a:pt x="18004" y="66504"/>
                  <a:pt x="20075" y="68133"/>
                </a:cubicBezTo>
                <a:cubicBezTo>
                  <a:pt x="21310" y="69120"/>
                  <a:pt x="22442" y="70205"/>
                  <a:pt x="23381" y="71436"/>
                </a:cubicBezTo>
                <a:cubicBezTo>
                  <a:pt x="24959" y="73657"/>
                  <a:pt x="25946" y="76123"/>
                  <a:pt x="26585" y="78735"/>
                </a:cubicBezTo>
                <a:cubicBezTo>
                  <a:pt x="26683" y="79279"/>
                  <a:pt x="26683" y="79772"/>
                  <a:pt x="26538" y="80313"/>
                </a:cubicBezTo>
                <a:cubicBezTo>
                  <a:pt x="25599" y="83370"/>
                  <a:pt x="24663" y="86428"/>
                  <a:pt x="23776" y="89486"/>
                </a:cubicBezTo>
                <a:cubicBezTo>
                  <a:pt x="23724" y="89537"/>
                  <a:pt x="23677" y="89636"/>
                  <a:pt x="23578" y="89782"/>
                </a:cubicBezTo>
                <a:cubicBezTo>
                  <a:pt x="23527" y="89537"/>
                  <a:pt x="23480" y="89438"/>
                  <a:pt x="23480" y="89340"/>
                </a:cubicBezTo>
                <a:cubicBezTo>
                  <a:pt x="23133" y="87268"/>
                  <a:pt x="22344" y="85296"/>
                  <a:pt x="21456" y="83422"/>
                </a:cubicBezTo>
                <a:cubicBezTo>
                  <a:pt x="20667" y="81792"/>
                  <a:pt x="20028" y="80167"/>
                  <a:pt x="19483" y="78439"/>
                </a:cubicBezTo>
                <a:cubicBezTo>
                  <a:pt x="18891" y="76714"/>
                  <a:pt x="18300" y="74986"/>
                  <a:pt x="17313" y="73460"/>
                </a:cubicBezTo>
                <a:cubicBezTo>
                  <a:pt x="16378" y="71881"/>
                  <a:pt x="15194" y="70402"/>
                  <a:pt x="13912" y="69068"/>
                </a:cubicBezTo>
                <a:cubicBezTo>
                  <a:pt x="10705" y="65616"/>
                  <a:pt x="7106" y="62610"/>
                  <a:pt x="3406" y="59698"/>
                </a:cubicBezTo>
                <a:cubicBezTo>
                  <a:pt x="2964" y="59355"/>
                  <a:pt x="2471" y="59059"/>
                  <a:pt x="1977" y="58862"/>
                </a:cubicBezTo>
                <a:cubicBezTo>
                  <a:pt x="1767" y="58791"/>
                  <a:pt x="1565" y="58757"/>
                  <a:pt x="1376" y="58757"/>
                </a:cubicBezTo>
                <a:cubicBezTo>
                  <a:pt x="633" y="58757"/>
                  <a:pt x="93" y="59279"/>
                  <a:pt x="52" y="60144"/>
                </a:cubicBezTo>
                <a:cubicBezTo>
                  <a:pt x="1" y="60586"/>
                  <a:pt x="52" y="61079"/>
                  <a:pt x="202" y="61525"/>
                </a:cubicBezTo>
                <a:cubicBezTo>
                  <a:pt x="644" y="62708"/>
                  <a:pt x="1090" y="63892"/>
                  <a:pt x="1681" y="65024"/>
                </a:cubicBezTo>
                <a:cubicBezTo>
                  <a:pt x="2569" y="66898"/>
                  <a:pt x="3702" y="68575"/>
                  <a:pt x="5035" y="70205"/>
                </a:cubicBezTo>
                <a:cubicBezTo>
                  <a:pt x="6759" y="72323"/>
                  <a:pt x="8732" y="74347"/>
                  <a:pt x="10756" y="76221"/>
                </a:cubicBezTo>
                <a:cubicBezTo>
                  <a:pt x="12630" y="77945"/>
                  <a:pt x="14603" y="79524"/>
                  <a:pt x="16820" y="80758"/>
                </a:cubicBezTo>
                <a:cubicBezTo>
                  <a:pt x="17660" y="81252"/>
                  <a:pt x="18449" y="81792"/>
                  <a:pt x="19187" y="82384"/>
                </a:cubicBezTo>
                <a:cubicBezTo>
                  <a:pt x="20422" y="83272"/>
                  <a:pt x="21456" y="84357"/>
                  <a:pt x="22048" y="85738"/>
                </a:cubicBezTo>
                <a:cubicBezTo>
                  <a:pt x="22691" y="87170"/>
                  <a:pt x="23133" y="88649"/>
                  <a:pt x="23283" y="90176"/>
                </a:cubicBezTo>
                <a:cubicBezTo>
                  <a:pt x="23330" y="90622"/>
                  <a:pt x="23283" y="91115"/>
                  <a:pt x="23133" y="91557"/>
                </a:cubicBezTo>
                <a:cubicBezTo>
                  <a:pt x="22738" y="93234"/>
                  <a:pt x="22245" y="94863"/>
                  <a:pt x="21850" y="96540"/>
                </a:cubicBezTo>
                <a:cubicBezTo>
                  <a:pt x="21507" y="98118"/>
                  <a:pt x="21211" y="99744"/>
                  <a:pt x="20864" y="101322"/>
                </a:cubicBezTo>
                <a:cubicBezTo>
                  <a:pt x="20915" y="101322"/>
                  <a:pt x="20963" y="101373"/>
                  <a:pt x="21061" y="101373"/>
                </a:cubicBezTo>
                <a:cubicBezTo>
                  <a:pt x="21160" y="100979"/>
                  <a:pt x="21259" y="100631"/>
                  <a:pt x="21357" y="100288"/>
                </a:cubicBezTo>
                <a:cubicBezTo>
                  <a:pt x="21902" y="98166"/>
                  <a:pt x="22395" y="96047"/>
                  <a:pt x="22935" y="93976"/>
                </a:cubicBezTo>
                <a:cubicBezTo>
                  <a:pt x="22987" y="93680"/>
                  <a:pt x="23085" y="93384"/>
                  <a:pt x="23283" y="93234"/>
                </a:cubicBezTo>
                <a:cubicBezTo>
                  <a:pt x="23776" y="92839"/>
                  <a:pt x="24269" y="92445"/>
                  <a:pt x="24861" y="92200"/>
                </a:cubicBezTo>
                <a:cubicBezTo>
                  <a:pt x="25650" y="91806"/>
                  <a:pt x="26538" y="91510"/>
                  <a:pt x="27374" y="91214"/>
                </a:cubicBezTo>
                <a:cubicBezTo>
                  <a:pt x="28755" y="90721"/>
                  <a:pt x="30187" y="90373"/>
                  <a:pt x="31418" y="89537"/>
                </a:cubicBezTo>
                <a:cubicBezTo>
                  <a:pt x="32456" y="88847"/>
                  <a:pt x="33343" y="88006"/>
                  <a:pt x="33837" y="86823"/>
                </a:cubicBezTo>
                <a:cubicBezTo>
                  <a:pt x="33935" y="86677"/>
                  <a:pt x="33982" y="86479"/>
                  <a:pt x="34034" y="86132"/>
                </a:cubicBezTo>
                <a:lnTo>
                  <a:pt x="34034" y="86132"/>
                </a:lnTo>
                <a:cubicBezTo>
                  <a:pt x="33738" y="86282"/>
                  <a:pt x="33541" y="86381"/>
                  <a:pt x="33391" y="86428"/>
                </a:cubicBezTo>
                <a:cubicBezTo>
                  <a:pt x="32258" y="87071"/>
                  <a:pt x="31075" y="87762"/>
                  <a:pt x="29891" y="88302"/>
                </a:cubicBezTo>
                <a:cubicBezTo>
                  <a:pt x="28558" y="88894"/>
                  <a:pt x="27425" y="89782"/>
                  <a:pt x="26340" y="90721"/>
                </a:cubicBezTo>
                <a:cubicBezTo>
                  <a:pt x="25453" y="91510"/>
                  <a:pt x="24466" y="92050"/>
                  <a:pt x="23381" y="92642"/>
                </a:cubicBezTo>
                <a:lnTo>
                  <a:pt x="23381" y="92299"/>
                </a:lnTo>
                <a:cubicBezTo>
                  <a:pt x="23874" y="90425"/>
                  <a:pt x="24415" y="88551"/>
                  <a:pt x="25453" y="86823"/>
                </a:cubicBezTo>
                <a:cubicBezTo>
                  <a:pt x="26782" y="84653"/>
                  <a:pt x="28163" y="82483"/>
                  <a:pt x="29544" y="80313"/>
                </a:cubicBezTo>
                <a:cubicBezTo>
                  <a:pt x="29643" y="80115"/>
                  <a:pt x="29840" y="79969"/>
                  <a:pt x="30037" y="79772"/>
                </a:cubicBezTo>
                <a:cubicBezTo>
                  <a:pt x="30925" y="78932"/>
                  <a:pt x="32061" y="78537"/>
                  <a:pt x="33146" y="78044"/>
                </a:cubicBezTo>
                <a:cubicBezTo>
                  <a:pt x="34377" y="77504"/>
                  <a:pt x="35612" y="76912"/>
                  <a:pt x="36646" y="75973"/>
                </a:cubicBezTo>
                <a:cubicBezTo>
                  <a:pt x="37585" y="75038"/>
                  <a:pt x="38571" y="74099"/>
                  <a:pt x="39506" y="73112"/>
                </a:cubicBezTo>
                <a:cubicBezTo>
                  <a:pt x="42564" y="70007"/>
                  <a:pt x="45720" y="67048"/>
                  <a:pt x="49125" y="64334"/>
                </a:cubicBezTo>
                <a:cubicBezTo>
                  <a:pt x="50652" y="63103"/>
                  <a:pt x="52131" y="61821"/>
                  <a:pt x="53611" y="60538"/>
                </a:cubicBezTo>
                <a:cubicBezTo>
                  <a:pt x="54254" y="59947"/>
                  <a:pt x="54846" y="59355"/>
                  <a:pt x="55189" y="58566"/>
                </a:cubicBezTo>
                <a:cubicBezTo>
                  <a:pt x="55485" y="57777"/>
                  <a:pt x="55386" y="57232"/>
                  <a:pt x="54353" y="56936"/>
                </a:cubicBezTo>
                <a:cubicBezTo>
                  <a:pt x="54104" y="56838"/>
                  <a:pt x="53859" y="56838"/>
                  <a:pt x="53611" y="56838"/>
                </a:cubicBezTo>
                <a:cubicBezTo>
                  <a:pt x="52873" y="56936"/>
                  <a:pt x="52131" y="56988"/>
                  <a:pt x="51441" y="57185"/>
                </a:cubicBezTo>
                <a:cubicBezTo>
                  <a:pt x="49764" y="57627"/>
                  <a:pt x="48237" y="58416"/>
                  <a:pt x="46706" y="59303"/>
                </a:cubicBezTo>
                <a:cubicBezTo>
                  <a:pt x="45870" y="59797"/>
                  <a:pt x="45081" y="60341"/>
                  <a:pt x="44241" y="60882"/>
                </a:cubicBezTo>
                <a:cubicBezTo>
                  <a:pt x="43649" y="61327"/>
                  <a:pt x="43010" y="61722"/>
                  <a:pt x="42418" y="62164"/>
                </a:cubicBezTo>
                <a:cubicBezTo>
                  <a:pt x="41037" y="63348"/>
                  <a:pt x="39605" y="64484"/>
                  <a:pt x="38322" y="65715"/>
                </a:cubicBezTo>
                <a:cubicBezTo>
                  <a:pt x="35711" y="68181"/>
                  <a:pt x="33343" y="70844"/>
                  <a:pt x="31371" y="73803"/>
                </a:cubicBezTo>
                <a:cubicBezTo>
                  <a:pt x="30530" y="75085"/>
                  <a:pt x="30037" y="76419"/>
                  <a:pt x="29891" y="77898"/>
                </a:cubicBezTo>
                <a:cubicBezTo>
                  <a:pt x="29792" y="78932"/>
                  <a:pt x="29347" y="79871"/>
                  <a:pt x="28853" y="80707"/>
                </a:cubicBezTo>
                <a:lnTo>
                  <a:pt x="25453" y="86183"/>
                </a:lnTo>
                <a:cubicBezTo>
                  <a:pt x="25401" y="86282"/>
                  <a:pt x="25303" y="86381"/>
                  <a:pt x="25157" y="86578"/>
                </a:cubicBezTo>
                <a:lnTo>
                  <a:pt x="25157" y="86329"/>
                </a:lnTo>
                <a:cubicBezTo>
                  <a:pt x="25255" y="85935"/>
                  <a:pt x="25401" y="85592"/>
                  <a:pt x="25500" y="85244"/>
                </a:cubicBezTo>
                <a:cubicBezTo>
                  <a:pt x="26683" y="81548"/>
                  <a:pt x="27768" y="77799"/>
                  <a:pt x="28459" y="73953"/>
                </a:cubicBezTo>
                <a:cubicBezTo>
                  <a:pt x="28905" y="71585"/>
                  <a:pt x="29643" y="69317"/>
                  <a:pt x="30582" y="67096"/>
                </a:cubicBezTo>
                <a:cubicBezTo>
                  <a:pt x="31221" y="65667"/>
                  <a:pt x="31615" y="64188"/>
                  <a:pt x="32061" y="62657"/>
                </a:cubicBezTo>
                <a:cubicBezTo>
                  <a:pt x="32306" y="61722"/>
                  <a:pt x="32752" y="60783"/>
                  <a:pt x="33146" y="59895"/>
                </a:cubicBezTo>
                <a:cubicBezTo>
                  <a:pt x="33245" y="59651"/>
                  <a:pt x="33489" y="59453"/>
                  <a:pt x="33738" y="59303"/>
                </a:cubicBezTo>
                <a:cubicBezTo>
                  <a:pt x="34823" y="58566"/>
                  <a:pt x="35908" y="57875"/>
                  <a:pt x="36993" y="57185"/>
                </a:cubicBezTo>
                <a:lnTo>
                  <a:pt x="37881" y="56593"/>
                </a:lnTo>
                <a:cubicBezTo>
                  <a:pt x="38768" y="55851"/>
                  <a:pt x="39459" y="54916"/>
                  <a:pt x="40051" y="53977"/>
                </a:cubicBezTo>
                <a:cubicBezTo>
                  <a:pt x="41037" y="52352"/>
                  <a:pt x="42023" y="50774"/>
                  <a:pt x="42958" y="49144"/>
                </a:cubicBezTo>
                <a:cubicBezTo>
                  <a:pt x="44339" y="46730"/>
                  <a:pt x="45673" y="44311"/>
                  <a:pt x="47002" y="41845"/>
                </a:cubicBezTo>
                <a:cubicBezTo>
                  <a:pt x="47496" y="41009"/>
                  <a:pt x="47791" y="40070"/>
                  <a:pt x="47890" y="39083"/>
                </a:cubicBezTo>
                <a:cubicBezTo>
                  <a:pt x="47989" y="38543"/>
                  <a:pt x="47890" y="38097"/>
                  <a:pt x="47350" y="37703"/>
                </a:cubicBezTo>
                <a:cubicBezTo>
                  <a:pt x="47101" y="37754"/>
                  <a:pt x="46706" y="37754"/>
                  <a:pt x="46411" y="37900"/>
                </a:cubicBezTo>
                <a:cubicBezTo>
                  <a:pt x="45720" y="38247"/>
                  <a:pt x="44982" y="38642"/>
                  <a:pt x="44390" y="39135"/>
                </a:cubicBezTo>
                <a:cubicBezTo>
                  <a:pt x="42812" y="40366"/>
                  <a:pt x="41479" y="41798"/>
                  <a:pt x="40248" y="43325"/>
                </a:cubicBezTo>
                <a:cubicBezTo>
                  <a:pt x="38322" y="45645"/>
                  <a:pt x="36500" y="48012"/>
                  <a:pt x="35020" y="50624"/>
                </a:cubicBezTo>
                <a:cubicBezTo>
                  <a:pt x="34132" y="52154"/>
                  <a:pt x="33639" y="53780"/>
                  <a:pt x="33541" y="55508"/>
                </a:cubicBezTo>
                <a:cubicBezTo>
                  <a:pt x="33541" y="56344"/>
                  <a:pt x="33391" y="57134"/>
                  <a:pt x="33292" y="57974"/>
                </a:cubicBezTo>
                <a:cubicBezTo>
                  <a:pt x="33193" y="58613"/>
                  <a:pt x="32898" y="59205"/>
                  <a:pt x="32503" y="59797"/>
                </a:cubicBezTo>
                <a:cubicBezTo>
                  <a:pt x="32456" y="59651"/>
                  <a:pt x="32456" y="59501"/>
                  <a:pt x="32456" y="59355"/>
                </a:cubicBezTo>
                <a:cubicBezTo>
                  <a:pt x="32456" y="58368"/>
                  <a:pt x="32503" y="57382"/>
                  <a:pt x="32503" y="56396"/>
                </a:cubicBezTo>
                <a:cubicBezTo>
                  <a:pt x="32404" y="53287"/>
                  <a:pt x="32503" y="50130"/>
                  <a:pt x="32799" y="46974"/>
                </a:cubicBezTo>
                <a:cubicBezTo>
                  <a:pt x="32850" y="46236"/>
                  <a:pt x="32799" y="45495"/>
                  <a:pt x="32752" y="44757"/>
                </a:cubicBezTo>
                <a:cubicBezTo>
                  <a:pt x="32653" y="43968"/>
                  <a:pt x="32456" y="43179"/>
                  <a:pt x="31517" y="42883"/>
                </a:cubicBezTo>
                <a:cubicBezTo>
                  <a:pt x="31667" y="42042"/>
                  <a:pt x="31813" y="41206"/>
                  <a:pt x="32010" y="40417"/>
                </a:cubicBezTo>
                <a:cubicBezTo>
                  <a:pt x="32850" y="37458"/>
                  <a:pt x="33687" y="34546"/>
                  <a:pt x="34428" y="31638"/>
                </a:cubicBezTo>
                <a:cubicBezTo>
                  <a:pt x="34823" y="30305"/>
                  <a:pt x="35119" y="28924"/>
                  <a:pt x="35363" y="27543"/>
                </a:cubicBezTo>
                <a:cubicBezTo>
                  <a:pt x="35513" y="26707"/>
                  <a:pt x="35415" y="25866"/>
                  <a:pt x="35119" y="25077"/>
                </a:cubicBezTo>
                <a:cubicBezTo>
                  <a:pt x="34845" y="24351"/>
                  <a:pt x="34275" y="23959"/>
                  <a:pt x="33671" y="23959"/>
                </a:cubicBezTo>
                <a:cubicBezTo>
                  <a:pt x="33291" y="23959"/>
                  <a:pt x="32897" y="24114"/>
                  <a:pt x="32554" y="24438"/>
                </a:cubicBezTo>
                <a:cubicBezTo>
                  <a:pt x="32160" y="24833"/>
                  <a:pt x="31813" y="25326"/>
                  <a:pt x="31568" y="25768"/>
                </a:cubicBezTo>
                <a:cubicBezTo>
                  <a:pt x="31075" y="26707"/>
                  <a:pt x="30680" y="27642"/>
                  <a:pt x="30333" y="28628"/>
                </a:cubicBezTo>
                <a:cubicBezTo>
                  <a:pt x="29003" y="32230"/>
                  <a:pt x="28214" y="35927"/>
                  <a:pt x="27571" y="39727"/>
                </a:cubicBezTo>
                <a:cubicBezTo>
                  <a:pt x="27177" y="42192"/>
                  <a:pt x="27129" y="44658"/>
                  <a:pt x="27768" y="47124"/>
                </a:cubicBezTo>
                <a:cubicBezTo>
                  <a:pt x="27966" y="47862"/>
                  <a:pt x="27918" y="48651"/>
                  <a:pt x="27918" y="49440"/>
                </a:cubicBezTo>
                <a:cubicBezTo>
                  <a:pt x="27918" y="49637"/>
                  <a:pt x="27820" y="49835"/>
                  <a:pt x="27768" y="50032"/>
                </a:cubicBezTo>
                <a:cubicBezTo>
                  <a:pt x="27623" y="49933"/>
                  <a:pt x="27571" y="49835"/>
                  <a:pt x="27524" y="49736"/>
                </a:cubicBezTo>
                <a:cubicBezTo>
                  <a:pt x="26683" y="46481"/>
                  <a:pt x="25894" y="43226"/>
                  <a:pt x="25007" y="39971"/>
                </a:cubicBezTo>
                <a:cubicBezTo>
                  <a:pt x="24762" y="39135"/>
                  <a:pt x="24809" y="38346"/>
                  <a:pt x="24908" y="37505"/>
                </a:cubicBezTo>
                <a:cubicBezTo>
                  <a:pt x="24959" y="37261"/>
                  <a:pt x="25007" y="37063"/>
                  <a:pt x="25058" y="36866"/>
                </a:cubicBezTo>
                <a:cubicBezTo>
                  <a:pt x="25401" y="33808"/>
                  <a:pt x="26439" y="30995"/>
                  <a:pt x="28214" y="28482"/>
                </a:cubicBezTo>
                <a:cubicBezTo>
                  <a:pt x="28510" y="28088"/>
                  <a:pt x="28755" y="27740"/>
                  <a:pt x="28952" y="27346"/>
                </a:cubicBezTo>
                <a:cubicBezTo>
                  <a:pt x="29299" y="26707"/>
                  <a:pt x="29595" y="26016"/>
                  <a:pt x="29891" y="25326"/>
                </a:cubicBezTo>
                <a:cubicBezTo>
                  <a:pt x="29990" y="25077"/>
                  <a:pt x="29938" y="24781"/>
                  <a:pt x="29990" y="24387"/>
                </a:cubicBezTo>
                <a:lnTo>
                  <a:pt x="29990" y="24387"/>
                </a:lnTo>
                <a:cubicBezTo>
                  <a:pt x="29201" y="24486"/>
                  <a:pt x="28806" y="24880"/>
                  <a:pt x="28412" y="25373"/>
                </a:cubicBezTo>
                <a:cubicBezTo>
                  <a:pt x="27473" y="26608"/>
                  <a:pt x="26585" y="27890"/>
                  <a:pt x="25599" y="29121"/>
                </a:cubicBezTo>
                <a:cubicBezTo>
                  <a:pt x="24612" y="30356"/>
                  <a:pt x="24269" y="31784"/>
                  <a:pt x="24466" y="33363"/>
                </a:cubicBezTo>
                <a:cubicBezTo>
                  <a:pt x="24612" y="34104"/>
                  <a:pt x="24663" y="34893"/>
                  <a:pt x="24762" y="35631"/>
                </a:cubicBezTo>
                <a:cubicBezTo>
                  <a:pt x="24809" y="36322"/>
                  <a:pt x="24663" y="36965"/>
                  <a:pt x="24466" y="37655"/>
                </a:cubicBezTo>
                <a:cubicBezTo>
                  <a:pt x="24170" y="36913"/>
                  <a:pt x="23973" y="36176"/>
                  <a:pt x="23776" y="35434"/>
                </a:cubicBezTo>
                <a:cubicBezTo>
                  <a:pt x="22987" y="32672"/>
                  <a:pt x="22738" y="29812"/>
                  <a:pt x="23231" y="26951"/>
                </a:cubicBezTo>
                <a:cubicBezTo>
                  <a:pt x="23578" y="24635"/>
                  <a:pt x="23578" y="22316"/>
                  <a:pt x="23085" y="20000"/>
                </a:cubicBezTo>
                <a:cubicBezTo>
                  <a:pt x="21949" y="14279"/>
                  <a:pt x="20422" y="8704"/>
                  <a:pt x="18398" y="3232"/>
                </a:cubicBezTo>
                <a:cubicBezTo>
                  <a:pt x="18004" y="2293"/>
                  <a:pt x="17562" y="1358"/>
                  <a:pt x="16871" y="616"/>
                </a:cubicBezTo>
                <a:cubicBezTo>
                  <a:pt x="16511" y="210"/>
                  <a:pt x="16130" y="1"/>
                  <a:pt x="15784" y="1"/>
                </a:cubicBezTo>
                <a:close/>
              </a:path>
            </a:pathLst>
          </a:custGeom>
          <a:solidFill>
            <a:schemeClr val="dk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69" name="Google Shape;77;p2"/>
          <p:cNvSpPr/>
          <p:nvPr/>
        </p:nvSpPr>
        <p:spPr>
          <a:xfrm>
            <a:off x="8765280" y="1068480"/>
            <a:ext cx="434880" cy="946800"/>
          </a:xfrm>
          <a:custGeom>
            <a:avLst/>
            <a:gdLst>
              <a:gd name="textAreaLeft" fmla="*/ 0 w 434880"/>
              <a:gd name="textAreaRight" fmla="*/ 435240 w 434880"/>
              <a:gd name="textAreaTop" fmla="*/ 0 h 946800"/>
              <a:gd name="textAreaBottom" fmla="*/ 947160 h 946800"/>
            </a:gdLst>
            <a:ahLst/>
            <a:cxnLst/>
            <a:rect l="textAreaLeft" t="textAreaTop" r="textAreaRight" b="textAreaBottom"/>
            <a:pathLst>
              <a:path w="50714" h="110391">
                <a:moveTo>
                  <a:pt x="36815" y="1"/>
                </a:moveTo>
                <a:cubicBezTo>
                  <a:pt x="34055" y="1"/>
                  <a:pt x="31346" y="837"/>
                  <a:pt x="28831" y="1972"/>
                </a:cubicBezTo>
                <a:cubicBezTo>
                  <a:pt x="16509" y="7342"/>
                  <a:pt x="7689" y="19025"/>
                  <a:pt x="3845" y="31887"/>
                </a:cubicBezTo>
                <a:cubicBezTo>
                  <a:pt x="0" y="44701"/>
                  <a:pt x="738" y="58599"/>
                  <a:pt x="3892" y="71611"/>
                </a:cubicBezTo>
                <a:cubicBezTo>
                  <a:pt x="5272" y="77328"/>
                  <a:pt x="7145" y="83045"/>
                  <a:pt x="10350" y="87974"/>
                </a:cubicBezTo>
                <a:cubicBezTo>
                  <a:pt x="14293" y="93986"/>
                  <a:pt x="20010" y="98619"/>
                  <a:pt x="26220" y="102219"/>
                </a:cubicBezTo>
                <a:cubicBezTo>
                  <a:pt x="30065" y="104435"/>
                  <a:pt x="34153" y="106260"/>
                  <a:pt x="38246" y="107936"/>
                </a:cubicBezTo>
                <a:cubicBezTo>
                  <a:pt x="39810" y="108562"/>
                  <a:pt x="42947" y="110390"/>
                  <a:pt x="45316" y="110390"/>
                </a:cubicBezTo>
                <a:cubicBezTo>
                  <a:pt x="46304" y="110390"/>
                  <a:pt x="47158" y="110073"/>
                  <a:pt x="47709" y="109218"/>
                </a:cubicBezTo>
                <a:cubicBezTo>
                  <a:pt x="49286" y="106801"/>
                  <a:pt x="47953" y="100788"/>
                  <a:pt x="47906" y="97980"/>
                </a:cubicBezTo>
                <a:cubicBezTo>
                  <a:pt x="47906" y="93789"/>
                  <a:pt x="48005" y="89602"/>
                  <a:pt x="48150" y="85411"/>
                </a:cubicBezTo>
                <a:cubicBezTo>
                  <a:pt x="48446" y="77083"/>
                  <a:pt x="49038" y="68705"/>
                  <a:pt x="49483" y="60374"/>
                </a:cubicBezTo>
                <a:cubicBezTo>
                  <a:pt x="50319" y="43865"/>
                  <a:pt x="50713" y="27155"/>
                  <a:pt x="47559" y="10891"/>
                </a:cubicBezTo>
                <a:cubicBezTo>
                  <a:pt x="47019" y="8032"/>
                  <a:pt x="46329" y="5028"/>
                  <a:pt x="44306" y="2958"/>
                </a:cubicBezTo>
                <a:cubicBezTo>
                  <a:pt x="42433" y="935"/>
                  <a:pt x="39575" y="1"/>
                  <a:pt x="36815" y="1"/>
                </a:cubicBezTo>
                <a:close/>
              </a:path>
            </a:pathLst>
          </a:custGeom>
          <a:solidFill>
            <a:schemeClr val="dk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1020;p27"/>
          <p:cNvPicPr/>
          <p:nvPr/>
        </p:nvPicPr>
        <p:blipFill>
          <a:blip r:embed="rId4">
            <a:alphaModFix amt="28000"/>
          </a:blip>
          <a:stretch/>
        </p:blipFill>
        <p:spPr>
          <a:xfrm>
            <a:off x="0" y="0"/>
            <a:ext cx="9143640" cy="514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4" name="Google Shape;1022;p27"/>
          <p:cNvSpPr/>
          <p:nvPr/>
        </p:nvSpPr>
        <p:spPr>
          <a:xfrm>
            <a:off x="2099160" y="3611880"/>
            <a:ext cx="4945320" cy="555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t">
            <a:noAutofit/>
          </a:bodyPr>
          <a:lstStyle/>
          <a:p>
            <a:pPr algn="ctr" defTabSz="914400">
              <a:lnSpc>
                <a:spcPct val="100000"/>
              </a:lnSpc>
              <a:spcBef>
                <a:spcPts val="300"/>
              </a:spcBef>
              <a:tabLst>
                <a:tab pos="0" algn="l"/>
              </a:tabLst>
            </a:pPr>
            <a:r>
              <a:rPr lang="en" sz="1200" b="1" u="none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</a:rPr>
              <a:t>CREDITS: </a:t>
            </a:r>
            <a:r>
              <a:rPr lang="en" sz="1200" b="0" u="none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</a:rPr>
              <a:t>This presentation template was created by </a:t>
            </a:r>
            <a:r>
              <a:rPr lang="en" sz="1200" b="1" u="sng" strike="noStrike">
                <a:solidFill>
                  <a:schemeClr val="hlink"/>
                </a:solidFill>
                <a:effectLst/>
                <a:uFillTx/>
                <a:latin typeface="Jost"/>
                <a:ea typeface="Jost"/>
                <a:hlinkClick r:id="rId5"/>
              </a:rPr>
              <a:t>Slidesgo</a:t>
            </a:r>
            <a:r>
              <a:rPr lang="en" sz="1200" b="1" u="none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</a:rPr>
              <a:t>,</a:t>
            </a:r>
            <a:r>
              <a:rPr lang="en" sz="1200" b="0" u="none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</a:rPr>
              <a:t> and includes icons by </a:t>
            </a:r>
            <a:r>
              <a:rPr lang="en" sz="1200" b="1" u="sng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  <a:hlinkClick r:id="rId6"/>
              </a:rPr>
              <a:t>Flaticon</a:t>
            </a:r>
            <a:r>
              <a:rPr lang="en" sz="1200" b="1" u="none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</a:rPr>
              <a:t>,</a:t>
            </a:r>
            <a:r>
              <a:rPr lang="en" sz="1200" b="0" u="none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</a:rPr>
              <a:t> and infographics &amp; images by </a:t>
            </a:r>
            <a:r>
              <a:rPr lang="en" sz="1200" b="1" u="sng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  <a:hlinkClick r:id="rId7"/>
              </a:rPr>
              <a:t>Freepik</a:t>
            </a:r>
            <a:r>
              <a:rPr lang="en" sz="1200" b="1" u="sng" strike="noStrike">
                <a:solidFill>
                  <a:schemeClr val="dk1"/>
                </a:solidFill>
                <a:effectLst/>
                <a:uFillTx/>
                <a:latin typeface="Jost"/>
                <a:ea typeface="Jost"/>
              </a:rPr>
              <a:t> 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2347920" y="714240"/>
            <a:ext cx="4447800" cy="1058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60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grpSp>
        <p:nvGrpSpPr>
          <p:cNvPr id="76" name="Google Shape;1024;p27"/>
          <p:cNvGrpSpPr/>
          <p:nvPr/>
        </p:nvGrpSpPr>
        <p:grpSpPr>
          <a:xfrm>
            <a:off x="7555320" y="3430440"/>
            <a:ext cx="1588320" cy="1455840"/>
            <a:chOff x="7555320" y="3430440"/>
            <a:chExt cx="1588320" cy="1455840"/>
          </a:xfrm>
        </p:grpSpPr>
        <p:sp>
          <p:nvSpPr>
            <p:cNvPr id="77" name="Google Shape;1025;p27"/>
            <p:cNvSpPr/>
            <p:nvPr/>
          </p:nvSpPr>
          <p:spPr>
            <a:xfrm rot="17927400">
              <a:off x="7872840" y="3513960"/>
              <a:ext cx="952920" cy="1288800"/>
            </a:xfrm>
            <a:custGeom>
              <a:avLst/>
              <a:gdLst>
                <a:gd name="textAreaLeft" fmla="*/ 0 w 952920"/>
                <a:gd name="textAreaRight" fmla="*/ 953280 w 952920"/>
                <a:gd name="textAreaTop" fmla="*/ 0 h 1288800"/>
                <a:gd name="textAreaBottom" fmla="*/ 1289160 h 1288800"/>
              </a:gdLst>
              <a:ahLst/>
              <a:cxnLst/>
              <a:rect l="textAreaLeft" t="textAreaTop" r="textAreaRight" b="textAreaBottom"/>
              <a:pathLst>
                <a:path w="68750" h="92962">
                  <a:moveTo>
                    <a:pt x="17510" y="1381"/>
                  </a:moveTo>
                  <a:cubicBezTo>
                    <a:pt x="17609" y="1579"/>
                    <a:pt x="17755" y="1776"/>
                    <a:pt x="17854" y="1973"/>
                  </a:cubicBezTo>
                  <a:cubicBezTo>
                    <a:pt x="19235" y="5078"/>
                    <a:pt x="21010" y="7939"/>
                    <a:pt x="22884" y="10799"/>
                  </a:cubicBezTo>
                  <a:cubicBezTo>
                    <a:pt x="24364" y="13020"/>
                    <a:pt x="25745" y="15336"/>
                    <a:pt x="27224" y="17656"/>
                  </a:cubicBezTo>
                  <a:cubicBezTo>
                    <a:pt x="28755" y="20071"/>
                    <a:pt x="30333" y="22489"/>
                    <a:pt x="31860" y="24955"/>
                  </a:cubicBezTo>
                  <a:cubicBezTo>
                    <a:pt x="34622" y="29342"/>
                    <a:pt x="36298" y="34128"/>
                    <a:pt x="36890" y="39257"/>
                  </a:cubicBezTo>
                  <a:cubicBezTo>
                    <a:pt x="36890" y="39403"/>
                    <a:pt x="36890" y="39553"/>
                    <a:pt x="36843" y="39699"/>
                  </a:cubicBezTo>
                  <a:cubicBezTo>
                    <a:pt x="36792" y="39553"/>
                    <a:pt x="36744" y="39403"/>
                    <a:pt x="36693" y="39304"/>
                  </a:cubicBezTo>
                  <a:cubicBezTo>
                    <a:pt x="35509" y="34621"/>
                    <a:pt x="33339" y="30427"/>
                    <a:pt x="30578" y="26533"/>
                  </a:cubicBezTo>
                  <a:cubicBezTo>
                    <a:pt x="28656" y="23870"/>
                    <a:pt x="26632" y="21254"/>
                    <a:pt x="24660" y="18591"/>
                  </a:cubicBezTo>
                  <a:cubicBezTo>
                    <a:pt x="23673" y="17309"/>
                    <a:pt x="22785" y="15928"/>
                    <a:pt x="21850" y="14598"/>
                  </a:cubicBezTo>
                  <a:cubicBezTo>
                    <a:pt x="21752" y="14448"/>
                    <a:pt x="21700" y="14302"/>
                    <a:pt x="21602" y="14204"/>
                  </a:cubicBezTo>
                  <a:cubicBezTo>
                    <a:pt x="21554" y="14204"/>
                    <a:pt x="21503" y="14251"/>
                    <a:pt x="21503" y="14251"/>
                  </a:cubicBezTo>
                  <a:cubicBezTo>
                    <a:pt x="21653" y="14894"/>
                    <a:pt x="21996" y="15435"/>
                    <a:pt x="22391" y="15979"/>
                  </a:cubicBezTo>
                  <a:cubicBezTo>
                    <a:pt x="24068" y="18295"/>
                    <a:pt x="25796" y="20615"/>
                    <a:pt x="27520" y="22931"/>
                  </a:cubicBezTo>
                  <a:cubicBezTo>
                    <a:pt x="29741" y="25941"/>
                    <a:pt x="31911" y="28900"/>
                    <a:pt x="33588" y="32203"/>
                  </a:cubicBezTo>
                  <a:cubicBezTo>
                    <a:pt x="34819" y="34668"/>
                    <a:pt x="35805" y="37186"/>
                    <a:pt x="36448" y="39849"/>
                  </a:cubicBezTo>
                  <a:cubicBezTo>
                    <a:pt x="36547" y="40389"/>
                    <a:pt x="36646" y="40934"/>
                    <a:pt x="36693" y="41474"/>
                  </a:cubicBezTo>
                  <a:cubicBezTo>
                    <a:pt x="36646" y="41376"/>
                    <a:pt x="36547" y="41328"/>
                    <a:pt x="36547" y="41230"/>
                  </a:cubicBezTo>
                  <a:cubicBezTo>
                    <a:pt x="35805" y="39060"/>
                    <a:pt x="34673" y="37134"/>
                    <a:pt x="33438" y="35260"/>
                  </a:cubicBezTo>
                  <a:cubicBezTo>
                    <a:pt x="31959" y="33043"/>
                    <a:pt x="30136" y="31070"/>
                    <a:pt x="28459" y="28999"/>
                  </a:cubicBezTo>
                  <a:cubicBezTo>
                    <a:pt x="26289" y="26336"/>
                    <a:pt x="24068" y="23771"/>
                    <a:pt x="22292" y="20812"/>
                  </a:cubicBezTo>
                  <a:cubicBezTo>
                    <a:pt x="21160" y="18887"/>
                    <a:pt x="20320" y="16867"/>
                    <a:pt x="19680" y="14744"/>
                  </a:cubicBezTo>
                  <a:cubicBezTo>
                    <a:pt x="19235" y="13415"/>
                    <a:pt x="18840" y="12081"/>
                    <a:pt x="18497" y="10700"/>
                  </a:cubicBezTo>
                  <a:cubicBezTo>
                    <a:pt x="18051" y="9075"/>
                    <a:pt x="17806" y="7398"/>
                    <a:pt x="17708" y="5721"/>
                  </a:cubicBezTo>
                  <a:cubicBezTo>
                    <a:pt x="17656" y="4486"/>
                    <a:pt x="17510" y="3255"/>
                    <a:pt x="17412" y="2020"/>
                  </a:cubicBezTo>
                  <a:cubicBezTo>
                    <a:pt x="17412" y="1823"/>
                    <a:pt x="17412" y="1626"/>
                    <a:pt x="17510" y="1381"/>
                  </a:cubicBezTo>
                  <a:close/>
                  <a:moveTo>
                    <a:pt x="55177" y="14181"/>
                  </a:moveTo>
                  <a:cubicBezTo>
                    <a:pt x="56111" y="14181"/>
                    <a:pt x="56653" y="14762"/>
                    <a:pt x="56519" y="15782"/>
                  </a:cubicBezTo>
                  <a:cubicBezTo>
                    <a:pt x="56471" y="16374"/>
                    <a:pt x="56274" y="17013"/>
                    <a:pt x="56077" y="17605"/>
                  </a:cubicBezTo>
                  <a:cubicBezTo>
                    <a:pt x="55386" y="19629"/>
                    <a:pt x="54696" y="21601"/>
                    <a:pt x="54053" y="23621"/>
                  </a:cubicBezTo>
                  <a:cubicBezTo>
                    <a:pt x="53019" y="27026"/>
                    <a:pt x="52131" y="30478"/>
                    <a:pt x="51094" y="33931"/>
                  </a:cubicBezTo>
                  <a:cubicBezTo>
                    <a:pt x="50009" y="37580"/>
                    <a:pt x="48036" y="40736"/>
                    <a:pt x="45274" y="43348"/>
                  </a:cubicBezTo>
                  <a:cubicBezTo>
                    <a:pt x="43846" y="44729"/>
                    <a:pt x="42414" y="46063"/>
                    <a:pt x="40986" y="47444"/>
                  </a:cubicBezTo>
                  <a:cubicBezTo>
                    <a:pt x="40591" y="47787"/>
                    <a:pt x="40197" y="48181"/>
                    <a:pt x="39751" y="48627"/>
                  </a:cubicBezTo>
                  <a:cubicBezTo>
                    <a:pt x="39703" y="48477"/>
                    <a:pt x="39703" y="48430"/>
                    <a:pt x="39703" y="48379"/>
                  </a:cubicBezTo>
                  <a:cubicBezTo>
                    <a:pt x="40638" y="45372"/>
                    <a:pt x="41033" y="42216"/>
                    <a:pt x="41577" y="39158"/>
                  </a:cubicBezTo>
                  <a:cubicBezTo>
                    <a:pt x="42118" y="35852"/>
                    <a:pt x="42662" y="32550"/>
                    <a:pt x="43499" y="29295"/>
                  </a:cubicBezTo>
                  <a:cubicBezTo>
                    <a:pt x="44142" y="27026"/>
                    <a:pt x="44832" y="24805"/>
                    <a:pt x="46063" y="22785"/>
                  </a:cubicBezTo>
                  <a:cubicBezTo>
                    <a:pt x="47050" y="21156"/>
                    <a:pt x="48383" y="19873"/>
                    <a:pt x="49666" y="18591"/>
                  </a:cubicBezTo>
                  <a:lnTo>
                    <a:pt x="53066" y="15190"/>
                  </a:lnTo>
                  <a:cubicBezTo>
                    <a:pt x="53315" y="14942"/>
                    <a:pt x="53611" y="14697"/>
                    <a:pt x="53954" y="14500"/>
                  </a:cubicBezTo>
                  <a:cubicBezTo>
                    <a:pt x="54203" y="14350"/>
                    <a:pt x="54546" y="14251"/>
                    <a:pt x="54842" y="14204"/>
                  </a:cubicBezTo>
                  <a:cubicBezTo>
                    <a:pt x="54958" y="14188"/>
                    <a:pt x="55070" y="14181"/>
                    <a:pt x="55177" y="14181"/>
                  </a:cubicBezTo>
                  <a:close/>
                  <a:moveTo>
                    <a:pt x="1137" y="18098"/>
                  </a:moveTo>
                  <a:cubicBezTo>
                    <a:pt x="1579" y="18445"/>
                    <a:pt x="2025" y="18840"/>
                    <a:pt x="2467" y="19234"/>
                  </a:cubicBezTo>
                  <a:cubicBezTo>
                    <a:pt x="3997" y="20465"/>
                    <a:pt x="5524" y="21747"/>
                    <a:pt x="7055" y="22982"/>
                  </a:cubicBezTo>
                  <a:cubicBezTo>
                    <a:pt x="8385" y="24115"/>
                    <a:pt x="9718" y="25200"/>
                    <a:pt x="11099" y="26285"/>
                  </a:cubicBezTo>
                  <a:lnTo>
                    <a:pt x="16721" y="30427"/>
                  </a:lnTo>
                  <a:cubicBezTo>
                    <a:pt x="18544" y="31761"/>
                    <a:pt x="20418" y="33142"/>
                    <a:pt x="22194" y="34523"/>
                  </a:cubicBezTo>
                  <a:cubicBezTo>
                    <a:pt x="23377" y="35458"/>
                    <a:pt x="24514" y="36397"/>
                    <a:pt x="25599" y="37430"/>
                  </a:cubicBezTo>
                  <a:cubicBezTo>
                    <a:pt x="28163" y="39797"/>
                    <a:pt x="29986" y="42709"/>
                    <a:pt x="31418" y="45865"/>
                  </a:cubicBezTo>
                  <a:cubicBezTo>
                    <a:pt x="32404" y="47984"/>
                    <a:pt x="33095" y="50154"/>
                    <a:pt x="33635" y="52423"/>
                  </a:cubicBezTo>
                  <a:cubicBezTo>
                    <a:pt x="33687" y="52620"/>
                    <a:pt x="33734" y="52770"/>
                    <a:pt x="33785" y="52967"/>
                  </a:cubicBezTo>
                  <a:cubicBezTo>
                    <a:pt x="33785" y="53015"/>
                    <a:pt x="33734" y="53015"/>
                    <a:pt x="33734" y="53113"/>
                  </a:cubicBezTo>
                  <a:cubicBezTo>
                    <a:pt x="33339" y="52423"/>
                    <a:pt x="32996" y="51784"/>
                    <a:pt x="32602" y="51140"/>
                  </a:cubicBezTo>
                  <a:cubicBezTo>
                    <a:pt x="31465" y="49266"/>
                    <a:pt x="30037" y="47590"/>
                    <a:pt x="28360" y="46161"/>
                  </a:cubicBezTo>
                  <a:cubicBezTo>
                    <a:pt x="26190" y="44335"/>
                    <a:pt x="24068" y="42413"/>
                    <a:pt x="21898" y="40539"/>
                  </a:cubicBezTo>
                  <a:cubicBezTo>
                    <a:pt x="20371" y="39257"/>
                    <a:pt x="19089" y="37726"/>
                    <a:pt x="17755" y="36247"/>
                  </a:cubicBezTo>
                  <a:cubicBezTo>
                    <a:pt x="15636" y="33832"/>
                    <a:pt x="13415" y="31563"/>
                    <a:pt x="10949" y="29539"/>
                  </a:cubicBezTo>
                  <a:cubicBezTo>
                    <a:pt x="10880" y="29506"/>
                    <a:pt x="10836" y="29471"/>
                    <a:pt x="10763" y="29471"/>
                  </a:cubicBezTo>
                  <a:cubicBezTo>
                    <a:pt x="10733" y="29471"/>
                    <a:pt x="10698" y="29477"/>
                    <a:pt x="10653" y="29492"/>
                  </a:cubicBezTo>
                  <a:cubicBezTo>
                    <a:pt x="10752" y="29591"/>
                    <a:pt x="10803" y="29737"/>
                    <a:pt x="10902" y="29835"/>
                  </a:cubicBezTo>
                  <a:cubicBezTo>
                    <a:pt x="11691" y="30577"/>
                    <a:pt x="12527" y="31315"/>
                    <a:pt x="13316" y="32057"/>
                  </a:cubicBezTo>
                  <a:cubicBezTo>
                    <a:pt x="14895" y="33536"/>
                    <a:pt x="16374" y="35162"/>
                    <a:pt x="17806" y="36838"/>
                  </a:cubicBezTo>
                  <a:cubicBezTo>
                    <a:pt x="19136" y="38369"/>
                    <a:pt x="20517" y="39896"/>
                    <a:pt x="22095" y="41230"/>
                  </a:cubicBezTo>
                  <a:cubicBezTo>
                    <a:pt x="24020" y="42855"/>
                    <a:pt x="25942" y="44485"/>
                    <a:pt x="27816" y="46161"/>
                  </a:cubicBezTo>
                  <a:cubicBezTo>
                    <a:pt x="30037" y="48083"/>
                    <a:pt x="31860" y="50253"/>
                    <a:pt x="33193" y="52869"/>
                  </a:cubicBezTo>
                  <a:cubicBezTo>
                    <a:pt x="33292" y="53066"/>
                    <a:pt x="33391" y="53310"/>
                    <a:pt x="33391" y="53559"/>
                  </a:cubicBezTo>
                  <a:cubicBezTo>
                    <a:pt x="32996" y="53066"/>
                    <a:pt x="32649" y="52521"/>
                    <a:pt x="32207" y="52079"/>
                  </a:cubicBezTo>
                  <a:cubicBezTo>
                    <a:pt x="31221" y="51042"/>
                    <a:pt x="30234" y="49957"/>
                    <a:pt x="29098" y="49022"/>
                  </a:cubicBezTo>
                  <a:cubicBezTo>
                    <a:pt x="27473" y="47641"/>
                    <a:pt x="25745" y="46307"/>
                    <a:pt x="24020" y="45025"/>
                  </a:cubicBezTo>
                  <a:cubicBezTo>
                    <a:pt x="22344" y="43794"/>
                    <a:pt x="20568" y="42658"/>
                    <a:pt x="18840" y="41474"/>
                  </a:cubicBezTo>
                  <a:cubicBezTo>
                    <a:pt x="16228" y="39600"/>
                    <a:pt x="13762" y="37628"/>
                    <a:pt x="11640" y="35162"/>
                  </a:cubicBezTo>
                  <a:cubicBezTo>
                    <a:pt x="10606" y="33978"/>
                    <a:pt x="9766" y="32648"/>
                    <a:pt x="8878" y="31268"/>
                  </a:cubicBezTo>
                  <a:cubicBezTo>
                    <a:pt x="6365" y="27224"/>
                    <a:pt x="3800" y="23227"/>
                    <a:pt x="1532" y="19037"/>
                  </a:cubicBezTo>
                  <a:cubicBezTo>
                    <a:pt x="1334" y="18741"/>
                    <a:pt x="1184" y="18445"/>
                    <a:pt x="1038" y="18149"/>
                  </a:cubicBezTo>
                  <a:cubicBezTo>
                    <a:pt x="1086" y="18149"/>
                    <a:pt x="1137" y="18098"/>
                    <a:pt x="1137" y="18098"/>
                  </a:cubicBezTo>
                  <a:close/>
                  <a:moveTo>
                    <a:pt x="447" y="45767"/>
                  </a:moveTo>
                  <a:cubicBezTo>
                    <a:pt x="841" y="45865"/>
                    <a:pt x="1283" y="45964"/>
                    <a:pt x="1630" y="46110"/>
                  </a:cubicBezTo>
                  <a:cubicBezTo>
                    <a:pt x="2565" y="46457"/>
                    <a:pt x="3453" y="46852"/>
                    <a:pt x="4341" y="47195"/>
                  </a:cubicBezTo>
                  <a:cubicBezTo>
                    <a:pt x="7943" y="48773"/>
                    <a:pt x="11691" y="50008"/>
                    <a:pt x="15439" y="51290"/>
                  </a:cubicBezTo>
                  <a:cubicBezTo>
                    <a:pt x="18595" y="52324"/>
                    <a:pt x="21700" y="53559"/>
                    <a:pt x="24561" y="55236"/>
                  </a:cubicBezTo>
                  <a:cubicBezTo>
                    <a:pt x="26040" y="56072"/>
                    <a:pt x="27421" y="57059"/>
                    <a:pt x="28755" y="58195"/>
                  </a:cubicBezTo>
                  <a:cubicBezTo>
                    <a:pt x="30432" y="59576"/>
                    <a:pt x="31714" y="61252"/>
                    <a:pt x="33095" y="62929"/>
                  </a:cubicBezTo>
                  <a:cubicBezTo>
                    <a:pt x="33193" y="63075"/>
                    <a:pt x="33292" y="63225"/>
                    <a:pt x="33339" y="63324"/>
                  </a:cubicBezTo>
                  <a:cubicBezTo>
                    <a:pt x="31761" y="62436"/>
                    <a:pt x="30234" y="61497"/>
                    <a:pt x="28605" y="60661"/>
                  </a:cubicBezTo>
                  <a:cubicBezTo>
                    <a:pt x="25745" y="59181"/>
                    <a:pt x="22687" y="58242"/>
                    <a:pt x="19530" y="57504"/>
                  </a:cubicBezTo>
                  <a:cubicBezTo>
                    <a:pt x="17905" y="57110"/>
                    <a:pt x="16228" y="56763"/>
                    <a:pt x="14551" y="56321"/>
                  </a:cubicBezTo>
                  <a:cubicBezTo>
                    <a:pt x="11837" y="55630"/>
                    <a:pt x="9371" y="54348"/>
                    <a:pt x="7102" y="52671"/>
                  </a:cubicBezTo>
                  <a:cubicBezTo>
                    <a:pt x="5280" y="51290"/>
                    <a:pt x="3504" y="49811"/>
                    <a:pt x="1973" y="48134"/>
                  </a:cubicBezTo>
                  <a:cubicBezTo>
                    <a:pt x="1532" y="47641"/>
                    <a:pt x="1086" y="47096"/>
                    <a:pt x="691" y="46556"/>
                  </a:cubicBezTo>
                  <a:cubicBezTo>
                    <a:pt x="545" y="46359"/>
                    <a:pt x="447" y="46110"/>
                    <a:pt x="348" y="45913"/>
                  </a:cubicBezTo>
                  <a:cubicBezTo>
                    <a:pt x="395" y="45865"/>
                    <a:pt x="447" y="45814"/>
                    <a:pt x="447" y="45767"/>
                  </a:cubicBezTo>
                  <a:close/>
                  <a:moveTo>
                    <a:pt x="68026" y="42448"/>
                  </a:moveTo>
                  <a:cubicBezTo>
                    <a:pt x="68069" y="42448"/>
                    <a:pt x="68112" y="42452"/>
                    <a:pt x="68158" y="42461"/>
                  </a:cubicBezTo>
                  <a:cubicBezTo>
                    <a:pt x="67862" y="42855"/>
                    <a:pt x="67617" y="43250"/>
                    <a:pt x="67270" y="43597"/>
                  </a:cubicBezTo>
                  <a:cubicBezTo>
                    <a:pt x="65494" y="45913"/>
                    <a:pt x="63080" y="47542"/>
                    <a:pt x="60713" y="49219"/>
                  </a:cubicBezTo>
                  <a:cubicBezTo>
                    <a:pt x="59182" y="50304"/>
                    <a:pt x="57702" y="51338"/>
                    <a:pt x="56223" y="52474"/>
                  </a:cubicBezTo>
                  <a:cubicBezTo>
                    <a:pt x="54301" y="53954"/>
                    <a:pt x="52672" y="55776"/>
                    <a:pt x="51094" y="57650"/>
                  </a:cubicBezTo>
                  <a:cubicBezTo>
                    <a:pt x="50257" y="58688"/>
                    <a:pt x="49370" y="59722"/>
                    <a:pt x="48431" y="60661"/>
                  </a:cubicBezTo>
                  <a:cubicBezTo>
                    <a:pt x="47642" y="61548"/>
                    <a:pt x="46754" y="62286"/>
                    <a:pt x="45866" y="63075"/>
                  </a:cubicBezTo>
                  <a:cubicBezTo>
                    <a:pt x="43846" y="64851"/>
                    <a:pt x="41822" y="66626"/>
                    <a:pt x="39999" y="68599"/>
                  </a:cubicBezTo>
                  <a:cubicBezTo>
                    <a:pt x="39901" y="68650"/>
                    <a:pt x="39849" y="68697"/>
                    <a:pt x="39751" y="68796"/>
                  </a:cubicBezTo>
                  <a:cubicBezTo>
                    <a:pt x="39751" y="68749"/>
                    <a:pt x="39703" y="68749"/>
                    <a:pt x="39652" y="68697"/>
                  </a:cubicBezTo>
                  <a:cubicBezTo>
                    <a:pt x="39802" y="68354"/>
                    <a:pt x="39999" y="68007"/>
                    <a:pt x="40098" y="67664"/>
                  </a:cubicBezTo>
                  <a:cubicBezTo>
                    <a:pt x="40591" y="66283"/>
                    <a:pt x="41132" y="64902"/>
                    <a:pt x="41577" y="63521"/>
                  </a:cubicBezTo>
                  <a:cubicBezTo>
                    <a:pt x="42414" y="60708"/>
                    <a:pt x="43499" y="58045"/>
                    <a:pt x="45128" y="55630"/>
                  </a:cubicBezTo>
                  <a:cubicBezTo>
                    <a:pt x="47002" y="52967"/>
                    <a:pt x="49417" y="50845"/>
                    <a:pt x="52179" y="49168"/>
                  </a:cubicBezTo>
                  <a:cubicBezTo>
                    <a:pt x="55090" y="47392"/>
                    <a:pt x="58148" y="46110"/>
                    <a:pt x="61352" y="45025"/>
                  </a:cubicBezTo>
                  <a:cubicBezTo>
                    <a:pt x="63474" y="44287"/>
                    <a:pt x="65546" y="43546"/>
                    <a:pt x="67566" y="42559"/>
                  </a:cubicBezTo>
                  <a:cubicBezTo>
                    <a:pt x="67688" y="42521"/>
                    <a:pt x="67841" y="42448"/>
                    <a:pt x="68026" y="42448"/>
                  </a:cubicBezTo>
                  <a:close/>
                  <a:moveTo>
                    <a:pt x="16966" y="0"/>
                  </a:moveTo>
                  <a:cubicBezTo>
                    <a:pt x="16966" y="344"/>
                    <a:pt x="16919" y="541"/>
                    <a:pt x="16919" y="790"/>
                  </a:cubicBezTo>
                  <a:cubicBezTo>
                    <a:pt x="17065" y="2514"/>
                    <a:pt x="17262" y="4289"/>
                    <a:pt x="17361" y="6064"/>
                  </a:cubicBezTo>
                  <a:cubicBezTo>
                    <a:pt x="17459" y="7595"/>
                    <a:pt x="17708" y="9122"/>
                    <a:pt x="18102" y="10653"/>
                  </a:cubicBezTo>
                  <a:cubicBezTo>
                    <a:pt x="18300" y="11489"/>
                    <a:pt x="18544" y="12330"/>
                    <a:pt x="18793" y="13217"/>
                  </a:cubicBezTo>
                  <a:cubicBezTo>
                    <a:pt x="19925" y="17755"/>
                    <a:pt x="22146" y="21799"/>
                    <a:pt x="25054" y="25397"/>
                  </a:cubicBezTo>
                  <a:cubicBezTo>
                    <a:pt x="26979" y="27764"/>
                    <a:pt x="28901" y="30131"/>
                    <a:pt x="30874" y="32451"/>
                  </a:cubicBezTo>
                  <a:cubicBezTo>
                    <a:pt x="32156" y="34029"/>
                    <a:pt x="33339" y="35706"/>
                    <a:pt x="34377" y="37430"/>
                  </a:cubicBezTo>
                  <a:cubicBezTo>
                    <a:pt x="36496" y="40981"/>
                    <a:pt x="37435" y="44729"/>
                    <a:pt x="36989" y="48825"/>
                  </a:cubicBezTo>
                  <a:cubicBezTo>
                    <a:pt x="36792" y="50600"/>
                    <a:pt x="36496" y="52375"/>
                    <a:pt x="36101" y="54099"/>
                  </a:cubicBezTo>
                  <a:cubicBezTo>
                    <a:pt x="35857" y="55236"/>
                    <a:pt x="35659" y="56321"/>
                    <a:pt x="35411" y="57453"/>
                  </a:cubicBezTo>
                  <a:cubicBezTo>
                    <a:pt x="35411" y="57552"/>
                    <a:pt x="35363" y="57603"/>
                    <a:pt x="35265" y="57749"/>
                  </a:cubicBezTo>
                  <a:cubicBezTo>
                    <a:pt x="34969" y="56664"/>
                    <a:pt x="34622" y="55678"/>
                    <a:pt x="34424" y="54644"/>
                  </a:cubicBezTo>
                  <a:cubicBezTo>
                    <a:pt x="34030" y="52225"/>
                    <a:pt x="33391" y="49910"/>
                    <a:pt x="32550" y="47641"/>
                  </a:cubicBezTo>
                  <a:cubicBezTo>
                    <a:pt x="30775" y="42757"/>
                    <a:pt x="27966" y="38614"/>
                    <a:pt x="23922" y="35410"/>
                  </a:cubicBezTo>
                  <a:cubicBezTo>
                    <a:pt x="21259" y="33288"/>
                    <a:pt x="18497" y="31216"/>
                    <a:pt x="15735" y="29196"/>
                  </a:cubicBezTo>
                  <a:cubicBezTo>
                    <a:pt x="13021" y="27224"/>
                    <a:pt x="10259" y="25298"/>
                    <a:pt x="7694" y="23128"/>
                  </a:cubicBezTo>
                  <a:lnTo>
                    <a:pt x="742" y="17210"/>
                  </a:lnTo>
                  <a:cubicBezTo>
                    <a:pt x="644" y="17112"/>
                    <a:pt x="494" y="17064"/>
                    <a:pt x="395" y="17013"/>
                  </a:cubicBezTo>
                  <a:cubicBezTo>
                    <a:pt x="348" y="17013"/>
                    <a:pt x="297" y="17064"/>
                    <a:pt x="249" y="17064"/>
                  </a:cubicBezTo>
                  <a:cubicBezTo>
                    <a:pt x="297" y="17309"/>
                    <a:pt x="348" y="17506"/>
                    <a:pt x="447" y="17703"/>
                  </a:cubicBezTo>
                  <a:cubicBezTo>
                    <a:pt x="691" y="18248"/>
                    <a:pt x="940" y="18788"/>
                    <a:pt x="1236" y="19282"/>
                  </a:cubicBezTo>
                  <a:cubicBezTo>
                    <a:pt x="3650" y="23278"/>
                    <a:pt x="6069" y="27271"/>
                    <a:pt x="8483" y="31315"/>
                  </a:cubicBezTo>
                  <a:cubicBezTo>
                    <a:pt x="9963" y="33733"/>
                    <a:pt x="11691" y="36002"/>
                    <a:pt x="13810" y="37876"/>
                  </a:cubicBezTo>
                  <a:cubicBezTo>
                    <a:pt x="14157" y="38219"/>
                    <a:pt x="14500" y="38515"/>
                    <a:pt x="14847" y="38811"/>
                  </a:cubicBezTo>
                  <a:cubicBezTo>
                    <a:pt x="16327" y="39947"/>
                    <a:pt x="17755" y="41080"/>
                    <a:pt x="19235" y="42165"/>
                  </a:cubicBezTo>
                  <a:cubicBezTo>
                    <a:pt x="20911" y="43348"/>
                    <a:pt x="22687" y="44433"/>
                    <a:pt x="24316" y="45668"/>
                  </a:cubicBezTo>
                  <a:cubicBezTo>
                    <a:pt x="25796" y="46702"/>
                    <a:pt x="27177" y="47886"/>
                    <a:pt x="28605" y="49069"/>
                  </a:cubicBezTo>
                  <a:cubicBezTo>
                    <a:pt x="30037" y="50304"/>
                    <a:pt x="31418" y="51586"/>
                    <a:pt x="32602" y="53066"/>
                  </a:cubicBezTo>
                  <a:cubicBezTo>
                    <a:pt x="33785" y="54593"/>
                    <a:pt x="34720" y="56171"/>
                    <a:pt x="35016" y="58096"/>
                  </a:cubicBezTo>
                  <a:cubicBezTo>
                    <a:pt x="35115" y="58538"/>
                    <a:pt x="35213" y="58933"/>
                    <a:pt x="35213" y="59327"/>
                  </a:cubicBezTo>
                  <a:cubicBezTo>
                    <a:pt x="35213" y="61103"/>
                    <a:pt x="35166" y="62831"/>
                    <a:pt x="35115" y="64555"/>
                  </a:cubicBezTo>
                  <a:lnTo>
                    <a:pt x="35115" y="65198"/>
                  </a:lnTo>
                  <a:lnTo>
                    <a:pt x="34918" y="65001"/>
                  </a:lnTo>
                  <a:cubicBezTo>
                    <a:pt x="34081" y="63864"/>
                    <a:pt x="33292" y="62633"/>
                    <a:pt x="32404" y="61497"/>
                  </a:cubicBezTo>
                  <a:cubicBezTo>
                    <a:pt x="30282" y="58834"/>
                    <a:pt x="27816" y="56617"/>
                    <a:pt x="24857" y="54940"/>
                  </a:cubicBezTo>
                  <a:cubicBezTo>
                    <a:pt x="21949" y="53263"/>
                    <a:pt x="18891" y="52028"/>
                    <a:pt x="15735" y="50943"/>
                  </a:cubicBezTo>
                  <a:cubicBezTo>
                    <a:pt x="11198" y="49464"/>
                    <a:pt x="6708" y="47937"/>
                    <a:pt x="2321" y="46011"/>
                  </a:cubicBezTo>
                  <a:cubicBezTo>
                    <a:pt x="1776" y="45767"/>
                    <a:pt x="1236" y="45617"/>
                    <a:pt x="644" y="45471"/>
                  </a:cubicBezTo>
                  <a:cubicBezTo>
                    <a:pt x="594" y="45454"/>
                    <a:pt x="539" y="45448"/>
                    <a:pt x="476" y="45448"/>
                  </a:cubicBezTo>
                  <a:cubicBezTo>
                    <a:pt x="351" y="45448"/>
                    <a:pt x="198" y="45471"/>
                    <a:pt x="1" y="45471"/>
                  </a:cubicBezTo>
                  <a:cubicBezTo>
                    <a:pt x="52" y="45767"/>
                    <a:pt x="52" y="46011"/>
                    <a:pt x="151" y="46260"/>
                  </a:cubicBezTo>
                  <a:cubicBezTo>
                    <a:pt x="249" y="46505"/>
                    <a:pt x="395" y="46753"/>
                    <a:pt x="593" y="46998"/>
                  </a:cubicBezTo>
                  <a:cubicBezTo>
                    <a:pt x="1334" y="47838"/>
                    <a:pt x="2025" y="48726"/>
                    <a:pt x="2861" y="49515"/>
                  </a:cubicBezTo>
                  <a:cubicBezTo>
                    <a:pt x="3800" y="50403"/>
                    <a:pt x="4787" y="51239"/>
                    <a:pt x="5820" y="52079"/>
                  </a:cubicBezTo>
                  <a:cubicBezTo>
                    <a:pt x="8633" y="54447"/>
                    <a:pt x="11837" y="56171"/>
                    <a:pt x="15486" y="56960"/>
                  </a:cubicBezTo>
                  <a:lnTo>
                    <a:pt x="19333" y="57848"/>
                  </a:lnTo>
                  <a:cubicBezTo>
                    <a:pt x="23575" y="58834"/>
                    <a:pt x="27571" y="60313"/>
                    <a:pt x="31268" y="62535"/>
                  </a:cubicBezTo>
                  <a:cubicBezTo>
                    <a:pt x="32156" y="63075"/>
                    <a:pt x="33095" y="63620"/>
                    <a:pt x="33833" y="64409"/>
                  </a:cubicBezTo>
                  <a:cubicBezTo>
                    <a:pt x="34720" y="65344"/>
                    <a:pt x="35213" y="66381"/>
                    <a:pt x="35166" y="67711"/>
                  </a:cubicBezTo>
                  <a:cubicBezTo>
                    <a:pt x="35068" y="73531"/>
                    <a:pt x="33734" y="79054"/>
                    <a:pt x="31122" y="84234"/>
                  </a:cubicBezTo>
                  <a:cubicBezTo>
                    <a:pt x="29741" y="86996"/>
                    <a:pt x="28262" y="89659"/>
                    <a:pt x="26684" y="92224"/>
                  </a:cubicBezTo>
                  <a:cubicBezTo>
                    <a:pt x="26585" y="92421"/>
                    <a:pt x="26486" y="92666"/>
                    <a:pt x="26388" y="92863"/>
                  </a:cubicBezTo>
                  <a:cubicBezTo>
                    <a:pt x="26435" y="92914"/>
                    <a:pt x="26486" y="92914"/>
                    <a:pt x="26534" y="92962"/>
                  </a:cubicBezTo>
                  <a:cubicBezTo>
                    <a:pt x="26684" y="92764"/>
                    <a:pt x="26829" y="92618"/>
                    <a:pt x="26928" y="92468"/>
                  </a:cubicBezTo>
                  <a:cubicBezTo>
                    <a:pt x="28999" y="89213"/>
                    <a:pt x="30874" y="85812"/>
                    <a:pt x="32404" y="82309"/>
                  </a:cubicBezTo>
                  <a:cubicBezTo>
                    <a:pt x="32898" y="81177"/>
                    <a:pt x="33241" y="80040"/>
                    <a:pt x="33734" y="78908"/>
                  </a:cubicBezTo>
                  <a:cubicBezTo>
                    <a:pt x="35213" y="75700"/>
                    <a:pt x="36942" y="72643"/>
                    <a:pt x="39309" y="69980"/>
                  </a:cubicBezTo>
                  <a:cubicBezTo>
                    <a:pt x="40591" y="68500"/>
                    <a:pt x="41972" y="67119"/>
                    <a:pt x="43400" y="65790"/>
                  </a:cubicBezTo>
                  <a:cubicBezTo>
                    <a:pt x="44734" y="64507"/>
                    <a:pt x="46115" y="63371"/>
                    <a:pt x="47496" y="62140"/>
                  </a:cubicBezTo>
                  <a:cubicBezTo>
                    <a:pt x="49417" y="60412"/>
                    <a:pt x="50995" y="58341"/>
                    <a:pt x="52672" y="56419"/>
                  </a:cubicBezTo>
                  <a:cubicBezTo>
                    <a:pt x="54005" y="54841"/>
                    <a:pt x="55485" y="53460"/>
                    <a:pt x="57162" y="52277"/>
                  </a:cubicBezTo>
                  <a:cubicBezTo>
                    <a:pt x="59134" y="50797"/>
                    <a:pt x="61206" y="49365"/>
                    <a:pt x="63226" y="47886"/>
                  </a:cubicBezTo>
                  <a:cubicBezTo>
                    <a:pt x="65001" y="46603"/>
                    <a:pt x="66631" y="45124"/>
                    <a:pt x="68012" y="43348"/>
                  </a:cubicBezTo>
                  <a:cubicBezTo>
                    <a:pt x="68209" y="43052"/>
                    <a:pt x="68454" y="42709"/>
                    <a:pt x="68651" y="42413"/>
                  </a:cubicBezTo>
                  <a:cubicBezTo>
                    <a:pt x="68702" y="42263"/>
                    <a:pt x="68702" y="42066"/>
                    <a:pt x="68749" y="41869"/>
                  </a:cubicBezTo>
                  <a:cubicBezTo>
                    <a:pt x="68640" y="41833"/>
                    <a:pt x="68542" y="41818"/>
                    <a:pt x="68453" y="41818"/>
                  </a:cubicBezTo>
                  <a:cubicBezTo>
                    <a:pt x="68181" y="41818"/>
                    <a:pt x="67986" y="41956"/>
                    <a:pt x="67763" y="42066"/>
                  </a:cubicBezTo>
                  <a:cubicBezTo>
                    <a:pt x="65546" y="43104"/>
                    <a:pt x="63226" y="43940"/>
                    <a:pt x="60910" y="44729"/>
                  </a:cubicBezTo>
                  <a:cubicBezTo>
                    <a:pt x="56373" y="46359"/>
                    <a:pt x="51981" y="48280"/>
                    <a:pt x="48285" y="51488"/>
                  </a:cubicBezTo>
                  <a:cubicBezTo>
                    <a:pt x="47050" y="52620"/>
                    <a:pt x="45917" y="53804"/>
                    <a:pt x="44978" y="55184"/>
                  </a:cubicBezTo>
                  <a:cubicBezTo>
                    <a:pt x="43254" y="57650"/>
                    <a:pt x="42019" y="60313"/>
                    <a:pt x="41230" y="63225"/>
                  </a:cubicBezTo>
                  <a:cubicBezTo>
                    <a:pt x="40591" y="65494"/>
                    <a:pt x="39751" y="67711"/>
                    <a:pt x="38717" y="69834"/>
                  </a:cubicBezTo>
                  <a:cubicBezTo>
                    <a:pt x="38618" y="70078"/>
                    <a:pt x="38520" y="70276"/>
                    <a:pt x="38322" y="70473"/>
                  </a:cubicBezTo>
                  <a:cubicBezTo>
                    <a:pt x="36942" y="72300"/>
                    <a:pt x="35659" y="74272"/>
                    <a:pt x="34622" y="76344"/>
                  </a:cubicBezTo>
                  <a:cubicBezTo>
                    <a:pt x="34622" y="76442"/>
                    <a:pt x="34523" y="76490"/>
                    <a:pt x="34476" y="76588"/>
                  </a:cubicBezTo>
                  <a:cubicBezTo>
                    <a:pt x="34424" y="76442"/>
                    <a:pt x="34476" y="76292"/>
                    <a:pt x="34476" y="76194"/>
                  </a:cubicBezTo>
                  <a:cubicBezTo>
                    <a:pt x="34673" y="75061"/>
                    <a:pt x="34918" y="73976"/>
                    <a:pt x="35115" y="72840"/>
                  </a:cubicBezTo>
                  <a:cubicBezTo>
                    <a:pt x="35608" y="69932"/>
                    <a:pt x="35561" y="66973"/>
                    <a:pt x="35509" y="63963"/>
                  </a:cubicBezTo>
                  <a:cubicBezTo>
                    <a:pt x="35462" y="61694"/>
                    <a:pt x="35509" y="59426"/>
                    <a:pt x="35857" y="57110"/>
                  </a:cubicBezTo>
                  <a:cubicBezTo>
                    <a:pt x="35904" y="56763"/>
                    <a:pt x="35955" y="56368"/>
                    <a:pt x="36101" y="56025"/>
                  </a:cubicBezTo>
                  <a:cubicBezTo>
                    <a:pt x="36890" y="54151"/>
                    <a:pt x="37731" y="52277"/>
                    <a:pt x="38863" y="50549"/>
                  </a:cubicBezTo>
                  <a:cubicBezTo>
                    <a:pt x="39455" y="49661"/>
                    <a:pt x="40047" y="48773"/>
                    <a:pt x="40836" y="48083"/>
                  </a:cubicBezTo>
                  <a:cubicBezTo>
                    <a:pt x="41676" y="47294"/>
                    <a:pt x="42564" y="46556"/>
                    <a:pt x="43400" y="45767"/>
                  </a:cubicBezTo>
                  <a:cubicBezTo>
                    <a:pt x="44387" y="44781"/>
                    <a:pt x="45424" y="43794"/>
                    <a:pt x="46359" y="42757"/>
                  </a:cubicBezTo>
                  <a:cubicBezTo>
                    <a:pt x="47642" y="41427"/>
                    <a:pt x="48778" y="39947"/>
                    <a:pt x="49666" y="38318"/>
                  </a:cubicBezTo>
                  <a:cubicBezTo>
                    <a:pt x="50652" y="36444"/>
                    <a:pt x="51342" y="34471"/>
                    <a:pt x="51934" y="32400"/>
                  </a:cubicBezTo>
                  <a:cubicBezTo>
                    <a:pt x="53512" y="27271"/>
                    <a:pt x="54645" y="22043"/>
                    <a:pt x="56617" y="17064"/>
                  </a:cubicBezTo>
                  <a:cubicBezTo>
                    <a:pt x="56815" y="16571"/>
                    <a:pt x="56913" y="15979"/>
                    <a:pt x="56913" y="15435"/>
                  </a:cubicBezTo>
                  <a:cubicBezTo>
                    <a:pt x="56913" y="14500"/>
                    <a:pt x="56274" y="13857"/>
                    <a:pt x="55288" y="13809"/>
                  </a:cubicBezTo>
                  <a:cubicBezTo>
                    <a:pt x="55220" y="13805"/>
                    <a:pt x="55153" y="13803"/>
                    <a:pt x="55086" y="13803"/>
                  </a:cubicBezTo>
                  <a:cubicBezTo>
                    <a:pt x="54373" y="13803"/>
                    <a:pt x="53711" y="14053"/>
                    <a:pt x="53216" y="14547"/>
                  </a:cubicBezTo>
                  <a:cubicBezTo>
                    <a:pt x="51342" y="16421"/>
                    <a:pt x="49516" y="18295"/>
                    <a:pt x="47642" y="20122"/>
                  </a:cubicBezTo>
                  <a:cubicBezTo>
                    <a:pt x="46805" y="20958"/>
                    <a:pt x="46162" y="21897"/>
                    <a:pt x="45570" y="22884"/>
                  </a:cubicBezTo>
                  <a:cubicBezTo>
                    <a:pt x="44485" y="24706"/>
                    <a:pt x="43846" y="26730"/>
                    <a:pt x="43254" y="28750"/>
                  </a:cubicBezTo>
                  <a:cubicBezTo>
                    <a:pt x="42268" y="32353"/>
                    <a:pt x="41723" y="36101"/>
                    <a:pt x="41084" y="39797"/>
                  </a:cubicBezTo>
                  <a:cubicBezTo>
                    <a:pt x="40690" y="41869"/>
                    <a:pt x="40343" y="43940"/>
                    <a:pt x="39999" y="46011"/>
                  </a:cubicBezTo>
                  <a:cubicBezTo>
                    <a:pt x="39506" y="48825"/>
                    <a:pt x="38027" y="51140"/>
                    <a:pt x="36646" y="53559"/>
                  </a:cubicBezTo>
                  <a:cubicBezTo>
                    <a:pt x="36744" y="52916"/>
                    <a:pt x="36890" y="52277"/>
                    <a:pt x="36989" y="51634"/>
                  </a:cubicBezTo>
                  <a:cubicBezTo>
                    <a:pt x="37581" y="48529"/>
                    <a:pt x="37533" y="45372"/>
                    <a:pt x="37435" y="42216"/>
                  </a:cubicBezTo>
                  <a:cubicBezTo>
                    <a:pt x="37285" y="36101"/>
                    <a:pt x="35659" y="30380"/>
                    <a:pt x="32404" y="25152"/>
                  </a:cubicBezTo>
                  <a:cubicBezTo>
                    <a:pt x="30775" y="22536"/>
                    <a:pt x="29098" y="19925"/>
                    <a:pt x="27473" y="17309"/>
                  </a:cubicBezTo>
                  <a:cubicBezTo>
                    <a:pt x="25942" y="14942"/>
                    <a:pt x="24514" y="12574"/>
                    <a:pt x="22983" y="10258"/>
                  </a:cubicBezTo>
                  <a:cubicBezTo>
                    <a:pt x="21160" y="7544"/>
                    <a:pt x="19483" y="4782"/>
                    <a:pt x="18102" y="1776"/>
                  </a:cubicBezTo>
                  <a:cubicBezTo>
                    <a:pt x="17905" y="1283"/>
                    <a:pt x="17609" y="790"/>
                    <a:pt x="17313" y="296"/>
                  </a:cubicBezTo>
                  <a:cubicBezTo>
                    <a:pt x="17262" y="245"/>
                    <a:pt x="17163" y="198"/>
                    <a:pt x="16966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78" name="Google Shape;1026;p27"/>
            <p:cNvSpPr/>
            <p:nvPr/>
          </p:nvSpPr>
          <p:spPr>
            <a:xfrm rot="17927400">
              <a:off x="8491680" y="3967560"/>
              <a:ext cx="111960" cy="109080"/>
            </a:xfrm>
            <a:custGeom>
              <a:avLst/>
              <a:gdLst>
                <a:gd name="textAreaLeft" fmla="*/ 0 w 111960"/>
                <a:gd name="textAreaRight" fmla="*/ 112320 w 111960"/>
                <a:gd name="textAreaTop" fmla="*/ 0 h 109080"/>
                <a:gd name="textAreaBottom" fmla="*/ 109440 h 109080"/>
              </a:gdLst>
              <a:ahLst/>
              <a:cxnLst/>
              <a:rect l="textAreaLeft" t="textAreaTop" r="textAreaRight" b="textAreaBottom"/>
              <a:pathLst>
                <a:path w="8089" h="7892">
                  <a:moveTo>
                    <a:pt x="8089" y="0"/>
                  </a:moveTo>
                  <a:cubicBezTo>
                    <a:pt x="4783" y="1973"/>
                    <a:pt x="2072" y="4636"/>
                    <a:pt x="1" y="7891"/>
                  </a:cubicBezTo>
                  <a:cubicBezTo>
                    <a:pt x="2218" y="4735"/>
                    <a:pt x="4932" y="2123"/>
                    <a:pt x="8089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79" name="Google Shape;1027;p27"/>
            <p:cNvSpPr/>
            <p:nvPr/>
          </p:nvSpPr>
          <p:spPr>
            <a:xfrm rot="17927400">
              <a:off x="8268120" y="4409640"/>
              <a:ext cx="115200" cy="38520"/>
            </a:xfrm>
            <a:custGeom>
              <a:avLst/>
              <a:gdLst>
                <a:gd name="textAreaLeft" fmla="*/ 0 w 115200"/>
                <a:gd name="textAreaRight" fmla="*/ 115560 w 115200"/>
                <a:gd name="textAreaTop" fmla="*/ 0 h 38520"/>
                <a:gd name="textAreaBottom" fmla="*/ 38880 h 38520"/>
              </a:gdLst>
              <a:ahLst/>
              <a:cxnLst/>
              <a:rect l="textAreaLeft" t="textAreaTop" r="textAreaRight" b="textAreaBottom"/>
              <a:pathLst>
                <a:path w="8334" h="2814">
                  <a:moveTo>
                    <a:pt x="1" y="1"/>
                  </a:moveTo>
                  <a:lnTo>
                    <a:pt x="1" y="1"/>
                  </a:lnTo>
                  <a:cubicBezTo>
                    <a:pt x="2810" y="987"/>
                    <a:pt x="5524" y="1875"/>
                    <a:pt x="8333" y="2814"/>
                  </a:cubicBezTo>
                  <a:cubicBezTo>
                    <a:pt x="7398" y="2222"/>
                    <a:pt x="888" y="52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9440" bIns="19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0" name="Google Shape;1028;p27"/>
            <p:cNvSpPr/>
            <p:nvPr/>
          </p:nvSpPr>
          <p:spPr>
            <a:xfrm rot="17927400">
              <a:off x="8138520" y="3650040"/>
              <a:ext cx="253440" cy="500400"/>
            </a:xfrm>
            <a:custGeom>
              <a:avLst/>
              <a:gdLst>
                <a:gd name="textAreaLeft" fmla="*/ 0 w 253440"/>
                <a:gd name="textAreaRight" fmla="*/ 253800 w 253440"/>
                <a:gd name="textAreaTop" fmla="*/ 0 h 500400"/>
                <a:gd name="textAreaBottom" fmla="*/ 500760 h 500400"/>
              </a:gdLst>
              <a:ahLst/>
              <a:cxnLst/>
              <a:rect l="textAreaLeft" t="textAreaTop" r="textAreaRight" b="textAreaBottom"/>
              <a:pathLst>
                <a:path w="18296" h="36101">
                  <a:moveTo>
                    <a:pt x="13857" y="9126"/>
                  </a:moveTo>
                  <a:cubicBezTo>
                    <a:pt x="13758" y="9422"/>
                    <a:pt x="13612" y="9667"/>
                    <a:pt x="13513" y="9963"/>
                  </a:cubicBezTo>
                  <a:cubicBezTo>
                    <a:pt x="12428" y="12381"/>
                    <a:pt x="11738" y="14894"/>
                    <a:pt x="10996" y="17411"/>
                  </a:cubicBezTo>
                  <a:cubicBezTo>
                    <a:pt x="10207" y="20272"/>
                    <a:pt x="8925" y="22935"/>
                    <a:pt x="7248" y="25401"/>
                  </a:cubicBezTo>
                  <a:cubicBezTo>
                    <a:pt x="6313" y="26829"/>
                    <a:pt x="5374" y="28261"/>
                    <a:pt x="4388" y="29642"/>
                  </a:cubicBezTo>
                  <a:cubicBezTo>
                    <a:pt x="3796" y="30530"/>
                    <a:pt x="3105" y="31319"/>
                    <a:pt x="2415" y="32108"/>
                  </a:cubicBezTo>
                  <a:cubicBezTo>
                    <a:pt x="2711" y="31366"/>
                    <a:pt x="3007" y="30676"/>
                    <a:pt x="3303" y="29985"/>
                  </a:cubicBezTo>
                  <a:cubicBezTo>
                    <a:pt x="4979" y="26237"/>
                    <a:pt x="6708" y="22489"/>
                    <a:pt x="8333" y="18741"/>
                  </a:cubicBezTo>
                  <a:cubicBezTo>
                    <a:pt x="9667" y="15585"/>
                    <a:pt x="11343" y="12626"/>
                    <a:pt x="13265" y="9817"/>
                  </a:cubicBezTo>
                  <a:cubicBezTo>
                    <a:pt x="13415" y="9568"/>
                    <a:pt x="13612" y="9323"/>
                    <a:pt x="13758" y="9126"/>
                  </a:cubicBezTo>
                  <a:close/>
                  <a:moveTo>
                    <a:pt x="15533" y="1"/>
                  </a:moveTo>
                  <a:lnTo>
                    <a:pt x="15533" y="1"/>
                  </a:lnTo>
                  <a:cubicBezTo>
                    <a:pt x="15238" y="99"/>
                    <a:pt x="14993" y="296"/>
                    <a:pt x="14796" y="494"/>
                  </a:cubicBezTo>
                  <a:cubicBezTo>
                    <a:pt x="13265" y="2072"/>
                    <a:pt x="11983" y="3800"/>
                    <a:pt x="10996" y="5773"/>
                  </a:cubicBezTo>
                  <a:cubicBezTo>
                    <a:pt x="9963" y="7694"/>
                    <a:pt x="8976" y="9568"/>
                    <a:pt x="7840" y="11395"/>
                  </a:cubicBezTo>
                  <a:cubicBezTo>
                    <a:pt x="6459" y="13612"/>
                    <a:pt x="5228" y="15932"/>
                    <a:pt x="4538" y="18445"/>
                  </a:cubicBezTo>
                  <a:cubicBezTo>
                    <a:pt x="3749" y="21207"/>
                    <a:pt x="3105" y="24020"/>
                    <a:pt x="2368" y="26829"/>
                  </a:cubicBezTo>
                  <a:lnTo>
                    <a:pt x="2368" y="27125"/>
                  </a:lnTo>
                  <a:cubicBezTo>
                    <a:pt x="2466" y="27078"/>
                    <a:pt x="2466" y="27026"/>
                    <a:pt x="2514" y="26928"/>
                  </a:cubicBezTo>
                  <a:cubicBezTo>
                    <a:pt x="3007" y="25006"/>
                    <a:pt x="3500" y="23132"/>
                    <a:pt x="3993" y="21207"/>
                  </a:cubicBezTo>
                  <a:cubicBezTo>
                    <a:pt x="4782" y="18149"/>
                    <a:pt x="5820" y="15242"/>
                    <a:pt x="7497" y="12578"/>
                  </a:cubicBezTo>
                  <a:cubicBezTo>
                    <a:pt x="8925" y="10310"/>
                    <a:pt x="10207" y="7943"/>
                    <a:pt x="11442" y="5575"/>
                  </a:cubicBezTo>
                  <a:cubicBezTo>
                    <a:pt x="12132" y="4194"/>
                    <a:pt x="13020" y="2912"/>
                    <a:pt x="14054" y="1677"/>
                  </a:cubicBezTo>
                  <a:lnTo>
                    <a:pt x="14054" y="1677"/>
                  </a:lnTo>
                  <a:cubicBezTo>
                    <a:pt x="13612" y="2814"/>
                    <a:pt x="13119" y="3899"/>
                    <a:pt x="12724" y="4984"/>
                  </a:cubicBezTo>
                  <a:cubicBezTo>
                    <a:pt x="12330" y="6116"/>
                    <a:pt x="12034" y="7252"/>
                    <a:pt x="11639" y="8384"/>
                  </a:cubicBezTo>
                  <a:cubicBezTo>
                    <a:pt x="10898" y="10653"/>
                    <a:pt x="10160" y="12922"/>
                    <a:pt x="9371" y="15143"/>
                  </a:cubicBezTo>
                  <a:cubicBezTo>
                    <a:pt x="7741" y="19581"/>
                    <a:pt x="5769" y="23823"/>
                    <a:pt x="3796" y="28111"/>
                  </a:cubicBezTo>
                  <a:cubicBezTo>
                    <a:pt x="2664" y="30676"/>
                    <a:pt x="1626" y="33339"/>
                    <a:pt x="146" y="35758"/>
                  </a:cubicBezTo>
                  <a:cubicBezTo>
                    <a:pt x="99" y="35856"/>
                    <a:pt x="48" y="36002"/>
                    <a:pt x="0" y="36101"/>
                  </a:cubicBezTo>
                  <a:cubicBezTo>
                    <a:pt x="146" y="36053"/>
                    <a:pt x="296" y="35955"/>
                    <a:pt x="344" y="35856"/>
                  </a:cubicBezTo>
                  <a:cubicBezTo>
                    <a:pt x="1527" y="33931"/>
                    <a:pt x="2861" y="32155"/>
                    <a:pt x="4190" y="30380"/>
                  </a:cubicBezTo>
                  <a:cubicBezTo>
                    <a:pt x="5275" y="28900"/>
                    <a:pt x="6313" y="27374"/>
                    <a:pt x="7347" y="25843"/>
                  </a:cubicBezTo>
                  <a:cubicBezTo>
                    <a:pt x="8728" y="23724"/>
                    <a:pt x="10010" y="21554"/>
                    <a:pt x="10752" y="19136"/>
                  </a:cubicBezTo>
                  <a:cubicBezTo>
                    <a:pt x="11343" y="17360"/>
                    <a:pt x="11837" y="15585"/>
                    <a:pt x="12377" y="13809"/>
                  </a:cubicBezTo>
                  <a:cubicBezTo>
                    <a:pt x="13316" y="10752"/>
                    <a:pt x="14598" y="7891"/>
                    <a:pt x="16323" y="5228"/>
                  </a:cubicBezTo>
                  <a:cubicBezTo>
                    <a:pt x="16966" y="4242"/>
                    <a:pt x="17557" y="3208"/>
                    <a:pt x="18149" y="2222"/>
                  </a:cubicBezTo>
                  <a:cubicBezTo>
                    <a:pt x="18197" y="2072"/>
                    <a:pt x="18248" y="1875"/>
                    <a:pt x="18295" y="1729"/>
                  </a:cubicBezTo>
                  <a:lnTo>
                    <a:pt x="18248" y="1729"/>
                  </a:lnTo>
                  <a:cubicBezTo>
                    <a:pt x="15533" y="5820"/>
                    <a:pt x="12870" y="9915"/>
                    <a:pt x="10207" y="14007"/>
                  </a:cubicBezTo>
                  <a:cubicBezTo>
                    <a:pt x="10357" y="13367"/>
                    <a:pt x="10602" y="12776"/>
                    <a:pt x="10799" y="12184"/>
                  </a:cubicBezTo>
                  <a:cubicBezTo>
                    <a:pt x="11588" y="9718"/>
                    <a:pt x="12330" y="7299"/>
                    <a:pt x="13119" y="4834"/>
                  </a:cubicBezTo>
                  <a:cubicBezTo>
                    <a:pt x="13561" y="3405"/>
                    <a:pt x="14204" y="2024"/>
                    <a:pt x="15040" y="742"/>
                  </a:cubicBezTo>
                  <a:cubicBezTo>
                    <a:pt x="15238" y="494"/>
                    <a:pt x="15387" y="249"/>
                    <a:pt x="15533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1" name="Google Shape;1029;p27"/>
            <p:cNvSpPr/>
            <p:nvPr/>
          </p:nvSpPr>
          <p:spPr>
            <a:xfrm rot="17927400">
              <a:off x="8452440" y="3907440"/>
              <a:ext cx="296280" cy="311400"/>
            </a:xfrm>
            <a:custGeom>
              <a:avLst/>
              <a:gdLst>
                <a:gd name="textAreaLeft" fmla="*/ 0 w 296280"/>
                <a:gd name="textAreaRight" fmla="*/ 296640 w 296280"/>
                <a:gd name="textAreaTop" fmla="*/ 0 h 311400"/>
                <a:gd name="textAreaBottom" fmla="*/ 311760 h 311400"/>
              </a:gdLst>
              <a:ahLst/>
              <a:cxnLst/>
              <a:rect l="textAreaLeft" t="textAreaTop" r="textAreaRight" b="textAreaBottom"/>
              <a:pathLst>
                <a:path w="21404" h="22489">
                  <a:moveTo>
                    <a:pt x="21404" y="0"/>
                  </a:moveTo>
                  <a:lnTo>
                    <a:pt x="20662" y="296"/>
                  </a:lnTo>
                  <a:cubicBezTo>
                    <a:pt x="19530" y="935"/>
                    <a:pt x="18394" y="1578"/>
                    <a:pt x="17309" y="2269"/>
                  </a:cubicBezTo>
                  <a:cubicBezTo>
                    <a:pt x="14941" y="3598"/>
                    <a:pt x="12771" y="5177"/>
                    <a:pt x="10799" y="7051"/>
                  </a:cubicBezTo>
                  <a:cubicBezTo>
                    <a:pt x="8877" y="8925"/>
                    <a:pt x="7398" y="11095"/>
                    <a:pt x="6064" y="13363"/>
                  </a:cubicBezTo>
                  <a:cubicBezTo>
                    <a:pt x="4585" y="15829"/>
                    <a:pt x="3006" y="18196"/>
                    <a:pt x="1282" y="20516"/>
                  </a:cubicBezTo>
                  <a:cubicBezTo>
                    <a:pt x="837" y="21155"/>
                    <a:pt x="442" y="21798"/>
                    <a:pt x="0" y="22390"/>
                  </a:cubicBezTo>
                  <a:cubicBezTo>
                    <a:pt x="0" y="22438"/>
                    <a:pt x="47" y="22438"/>
                    <a:pt x="99" y="22489"/>
                  </a:cubicBezTo>
                  <a:cubicBezTo>
                    <a:pt x="197" y="22438"/>
                    <a:pt x="296" y="22339"/>
                    <a:pt x="395" y="22240"/>
                  </a:cubicBezTo>
                  <a:cubicBezTo>
                    <a:pt x="935" y="21451"/>
                    <a:pt x="1527" y="20662"/>
                    <a:pt x="2119" y="19873"/>
                  </a:cubicBezTo>
                  <a:cubicBezTo>
                    <a:pt x="3500" y="18050"/>
                    <a:pt x="4782" y="16078"/>
                    <a:pt x="5966" y="14105"/>
                  </a:cubicBezTo>
                  <a:cubicBezTo>
                    <a:pt x="7051" y="12329"/>
                    <a:pt x="8136" y="10503"/>
                    <a:pt x="9516" y="8925"/>
                  </a:cubicBezTo>
                  <a:cubicBezTo>
                    <a:pt x="11095" y="7102"/>
                    <a:pt x="12870" y="5472"/>
                    <a:pt x="14941" y="4143"/>
                  </a:cubicBezTo>
                  <a:cubicBezTo>
                    <a:pt x="16421" y="3204"/>
                    <a:pt x="17952" y="2316"/>
                    <a:pt x="19431" y="1428"/>
                  </a:cubicBezTo>
                  <a:cubicBezTo>
                    <a:pt x="20122" y="987"/>
                    <a:pt x="20859" y="639"/>
                    <a:pt x="21404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2" name="Google Shape;1030;p27"/>
            <p:cNvSpPr/>
            <p:nvPr/>
          </p:nvSpPr>
          <p:spPr>
            <a:xfrm rot="17927400">
              <a:off x="8265240" y="4292640"/>
              <a:ext cx="305280" cy="164520"/>
            </a:xfrm>
            <a:custGeom>
              <a:avLst/>
              <a:gdLst>
                <a:gd name="textAreaLeft" fmla="*/ 0 w 305280"/>
                <a:gd name="textAreaRight" fmla="*/ 305640 w 305280"/>
                <a:gd name="textAreaTop" fmla="*/ 0 h 164520"/>
                <a:gd name="textAreaBottom" fmla="*/ 164880 h 164520"/>
              </a:gdLst>
              <a:ahLst/>
              <a:cxnLst/>
              <a:rect l="textAreaLeft" t="textAreaTop" r="textAreaRight" b="textAreaBottom"/>
              <a:pathLst>
                <a:path w="22048" h="11889">
                  <a:moveTo>
                    <a:pt x="52" y="1"/>
                  </a:moveTo>
                  <a:cubicBezTo>
                    <a:pt x="52" y="52"/>
                    <a:pt x="0" y="99"/>
                    <a:pt x="0" y="151"/>
                  </a:cubicBezTo>
                  <a:cubicBezTo>
                    <a:pt x="789" y="395"/>
                    <a:pt x="1578" y="593"/>
                    <a:pt x="2320" y="841"/>
                  </a:cubicBezTo>
                  <a:cubicBezTo>
                    <a:pt x="6167" y="2025"/>
                    <a:pt x="9962" y="3453"/>
                    <a:pt x="13513" y="5378"/>
                  </a:cubicBezTo>
                  <a:cubicBezTo>
                    <a:pt x="15439" y="6412"/>
                    <a:pt x="17313" y="7596"/>
                    <a:pt x="19037" y="8976"/>
                  </a:cubicBezTo>
                  <a:cubicBezTo>
                    <a:pt x="19925" y="9667"/>
                    <a:pt x="20714" y="10456"/>
                    <a:pt x="21404" y="11344"/>
                  </a:cubicBezTo>
                  <a:cubicBezTo>
                    <a:pt x="21554" y="11541"/>
                    <a:pt x="21751" y="11691"/>
                    <a:pt x="21949" y="11888"/>
                  </a:cubicBezTo>
                  <a:cubicBezTo>
                    <a:pt x="21949" y="11837"/>
                    <a:pt x="21996" y="11837"/>
                    <a:pt x="22047" y="11790"/>
                  </a:cubicBezTo>
                  <a:cubicBezTo>
                    <a:pt x="21700" y="11344"/>
                    <a:pt x="21404" y="10902"/>
                    <a:pt x="21010" y="10456"/>
                  </a:cubicBezTo>
                  <a:cubicBezTo>
                    <a:pt x="19779" y="9075"/>
                    <a:pt x="18299" y="7943"/>
                    <a:pt x="16721" y="6905"/>
                  </a:cubicBezTo>
                  <a:cubicBezTo>
                    <a:pt x="11738" y="3701"/>
                    <a:pt x="6266" y="1579"/>
                    <a:pt x="545" y="99"/>
                  </a:cubicBezTo>
                  <a:cubicBezTo>
                    <a:pt x="395" y="52"/>
                    <a:pt x="197" y="52"/>
                    <a:pt x="52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440" bIns="82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3" name="Google Shape;1031;p27"/>
            <p:cNvSpPr/>
            <p:nvPr/>
          </p:nvSpPr>
          <p:spPr>
            <a:xfrm rot="17927400">
              <a:off x="8009640" y="3993480"/>
              <a:ext cx="132480" cy="190440"/>
            </a:xfrm>
            <a:custGeom>
              <a:avLst/>
              <a:gdLst>
                <a:gd name="textAreaLeft" fmla="*/ 0 w 132480"/>
                <a:gd name="textAreaRight" fmla="*/ 132840 w 132480"/>
                <a:gd name="textAreaTop" fmla="*/ 0 h 190440"/>
                <a:gd name="textAreaBottom" fmla="*/ 190800 h 190440"/>
              </a:gdLst>
              <a:ahLst/>
              <a:cxnLst/>
              <a:rect l="textAreaLeft" t="textAreaTop" r="textAreaRight" b="textAreaBottom"/>
              <a:pathLst>
                <a:path w="9568" h="13759">
                  <a:moveTo>
                    <a:pt x="0" y="1"/>
                  </a:moveTo>
                  <a:cubicBezTo>
                    <a:pt x="1728" y="2218"/>
                    <a:pt x="3405" y="4388"/>
                    <a:pt x="5082" y="6609"/>
                  </a:cubicBezTo>
                  <a:cubicBezTo>
                    <a:pt x="6759" y="8826"/>
                    <a:pt x="8140" y="11245"/>
                    <a:pt x="9521" y="13758"/>
                  </a:cubicBezTo>
                  <a:cubicBezTo>
                    <a:pt x="9568" y="13612"/>
                    <a:pt x="9568" y="13612"/>
                    <a:pt x="9568" y="13561"/>
                  </a:cubicBezTo>
                  <a:cubicBezTo>
                    <a:pt x="9469" y="13316"/>
                    <a:pt x="9323" y="13119"/>
                    <a:pt x="9225" y="12870"/>
                  </a:cubicBezTo>
                  <a:cubicBezTo>
                    <a:pt x="7646" y="9667"/>
                    <a:pt x="5622" y="6806"/>
                    <a:pt x="3405" y="4045"/>
                  </a:cubicBezTo>
                  <a:cubicBezTo>
                    <a:pt x="2813" y="3354"/>
                    <a:pt x="2269" y="2612"/>
                    <a:pt x="1728" y="1922"/>
                  </a:cubicBezTo>
                  <a:cubicBezTo>
                    <a:pt x="1184" y="1283"/>
                    <a:pt x="592" y="640"/>
                    <a:pt x="52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4" name="Google Shape;1032;p27"/>
            <p:cNvSpPr/>
            <p:nvPr/>
          </p:nvSpPr>
          <p:spPr>
            <a:xfrm rot="17927400">
              <a:off x="8060040" y="4203000"/>
              <a:ext cx="146880" cy="150120"/>
            </a:xfrm>
            <a:custGeom>
              <a:avLst/>
              <a:gdLst>
                <a:gd name="textAreaLeft" fmla="*/ 0 w 146880"/>
                <a:gd name="textAreaRight" fmla="*/ 147240 w 146880"/>
                <a:gd name="textAreaTop" fmla="*/ 0 h 150120"/>
                <a:gd name="textAreaBottom" fmla="*/ 150480 h 150120"/>
              </a:gdLst>
              <a:ahLst/>
              <a:cxnLst/>
              <a:rect l="textAreaLeft" t="textAreaTop" r="textAreaRight" b="textAreaBottom"/>
              <a:pathLst>
                <a:path w="10607" h="10851">
                  <a:moveTo>
                    <a:pt x="1" y="1"/>
                  </a:moveTo>
                  <a:cubicBezTo>
                    <a:pt x="3603" y="3552"/>
                    <a:pt x="6807" y="7497"/>
                    <a:pt x="10606" y="10851"/>
                  </a:cubicBezTo>
                  <a:cubicBezTo>
                    <a:pt x="7004" y="7300"/>
                    <a:pt x="3800" y="3354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5240" bIns="75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5" name="Google Shape;1033;p27"/>
            <p:cNvSpPr/>
            <p:nvPr/>
          </p:nvSpPr>
          <p:spPr>
            <a:xfrm rot="17927400">
              <a:off x="7881120" y="4317480"/>
              <a:ext cx="59040" cy="66600"/>
            </a:xfrm>
            <a:custGeom>
              <a:avLst/>
              <a:gdLst>
                <a:gd name="textAreaLeft" fmla="*/ 0 w 59040"/>
                <a:gd name="textAreaRight" fmla="*/ 59400 w 59040"/>
                <a:gd name="textAreaTop" fmla="*/ 0 h 66600"/>
                <a:gd name="textAreaBottom" fmla="*/ 66960 h 66600"/>
              </a:gdLst>
              <a:ahLst/>
              <a:cxnLst/>
              <a:rect l="textAreaLeft" t="textAreaTop" r="textAreaRight" b="textAreaBottom"/>
              <a:pathLst>
                <a:path w="4294" h="4834">
                  <a:moveTo>
                    <a:pt x="99" y="1"/>
                  </a:moveTo>
                  <a:cubicBezTo>
                    <a:pt x="52" y="1"/>
                    <a:pt x="52" y="52"/>
                    <a:pt x="1" y="99"/>
                  </a:cubicBezTo>
                  <a:cubicBezTo>
                    <a:pt x="1283" y="1776"/>
                    <a:pt x="2715" y="3307"/>
                    <a:pt x="4195" y="4834"/>
                  </a:cubicBezTo>
                  <a:cubicBezTo>
                    <a:pt x="4242" y="4834"/>
                    <a:pt x="4293" y="4786"/>
                    <a:pt x="4293" y="4735"/>
                  </a:cubicBezTo>
                  <a:cubicBezTo>
                    <a:pt x="2913" y="3157"/>
                    <a:pt x="1480" y="1579"/>
                    <a:pt x="99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3480" bIns="334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86" name="Google Shape;1034;p27"/>
            <p:cNvSpPr/>
            <p:nvPr/>
          </p:nvSpPr>
          <p:spPr>
            <a:xfrm rot="17927400">
              <a:off x="8509320" y="3786480"/>
              <a:ext cx="47520" cy="29160"/>
            </a:xfrm>
            <a:custGeom>
              <a:avLst/>
              <a:gdLst>
                <a:gd name="textAreaLeft" fmla="*/ 0 w 47520"/>
                <a:gd name="textAreaRight" fmla="*/ 47880 w 47520"/>
                <a:gd name="textAreaTop" fmla="*/ 0 h 29160"/>
                <a:gd name="textAreaBottom" fmla="*/ 29520 h 29160"/>
              </a:gdLst>
              <a:ahLst/>
              <a:cxnLst/>
              <a:rect l="textAreaLeft" t="textAreaTop" r="textAreaRight" b="textAreaBottom"/>
              <a:pathLst>
                <a:path w="3453" h="2124">
                  <a:moveTo>
                    <a:pt x="3354" y="1"/>
                  </a:moveTo>
                  <a:cubicBezTo>
                    <a:pt x="2269" y="644"/>
                    <a:pt x="1133" y="1334"/>
                    <a:pt x="0" y="1973"/>
                  </a:cubicBezTo>
                  <a:cubicBezTo>
                    <a:pt x="0" y="2025"/>
                    <a:pt x="48" y="2072"/>
                    <a:pt x="48" y="2123"/>
                  </a:cubicBezTo>
                  <a:cubicBezTo>
                    <a:pt x="1184" y="1480"/>
                    <a:pt x="2415" y="940"/>
                    <a:pt x="3453" y="151"/>
                  </a:cubicBezTo>
                  <a:cubicBezTo>
                    <a:pt x="3401" y="99"/>
                    <a:pt x="3401" y="52"/>
                    <a:pt x="3354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4760" bIns="147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87" name="Google Shape;1035;p27"/>
          <p:cNvSpPr/>
          <p:nvPr/>
        </p:nvSpPr>
        <p:spPr>
          <a:xfrm rot="16200000" flipH="1">
            <a:off x="7166880" y="3205800"/>
            <a:ext cx="3264480" cy="687960"/>
          </a:xfrm>
          <a:custGeom>
            <a:avLst/>
            <a:gdLst>
              <a:gd name="textAreaLeft" fmla="*/ 360 w 3264480"/>
              <a:gd name="textAreaRight" fmla="*/ 3265200 w 3264480"/>
              <a:gd name="textAreaTop" fmla="*/ 0 h 687960"/>
              <a:gd name="textAreaBottom" fmla="*/ 688320 h 687960"/>
            </a:gdLst>
            <a:ahLst/>
            <a:cxnLst/>
            <a:rect l="textAreaLeft" t="textAreaTop" r="textAreaRight" b="textAreaBottom"/>
            <a:pathLst>
              <a:path w="129197" h="27239">
                <a:moveTo>
                  <a:pt x="120801" y="0"/>
                </a:moveTo>
                <a:cubicBezTo>
                  <a:pt x="119505" y="0"/>
                  <a:pt x="118206" y="72"/>
                  <a:pt x="116901" y="218"/>
                </a:cubicBezTo>
                <a:cubicBezTo>
                  <a:pt x="111745" y="864"/>
                  <a:pt x="107034" y="2550"/>
                  <a:pt x="102921" y="5723"/>
                </a:cubicBezTo>
                <a:cubicBezTo>
                  <a:pt x="100640" y="7508"/>
                  <a:pt x="98407" y="9392"/>
                  <a:pt x="96226" y="11323"/>
                </a:cubicBezTo>
                <a:cubicBezTo>
                  <a:pt x="91485" y="15455"/>
                  <a:pt x="85987" y="17542"/>
                  <a:pt x="79814" y="17542"/>
                </a:cubicBezTo>
                <a:cubicBezTo>
                  <a:pt x="79470" y="17542"/>
                  <a:pt x="79124" y="17535"/>
                  <a:pt x="78775" y="17522"/>
                </a:cubicBezTo>
                <a:cubicBezTo>
                  <a:pt x="74365" y="17423"/>
                  <a:pt x="70101" y="16578"/>
                  <a:pt x="65885" y="15242"/>
                </a:cubicBezTo>
                <a:cubicBezTo>
                  <a:pt x="61423" y="13802"/>
                  <a:pt x="56962" y="12267"/>
                  <a:pt x="52500" y="10780"/>
                </a:cubicBezTo>
                <a:cubicBezTo>
                  <a:pt x="47392" y="9134"/>
                  <a:pt x="42235" y="8182"/>
                  <a:pt x="36977" y="8182"/>
                </a:cubicBezTo>
                <a:cubicBezTo>
                  <a:pt x="34784" y="8182"/>
                  <a:pt x="32573" y="8347"/>
                  <a:pt x="30341" y="8698"/>
                </a:cubicBezTo>
                <a:cubicBezTo>
                  <a:pt x="22508" y="9935"/>
                  <a:pt x="15369" y="12909"/>
                  <a:pt x="9023" y="17720"/>
                </a:cubicBezTo>
                <a:cubicBezTo>
                  <a:pt x="5501" y="20397"/>
                  <a:pt x="2626" y="23717"/>
                  <a:pt x="0" y="27239"/>
                </a:cubicBezTo>
                <a:lnTo>
                  <a:pt x="129196" y="27239"/>
                </a:lnTo>
                <a:lnTo>
                  <a:pt x="129196" y="912"/>
                </a:lnTo>
                <a:cubicBezTo>
                  <a:pt x="129045" y="912"/>
                  <a:pt x="128847" y="912"/>
                  <a:pt x="128700" y="864"/>
                </a:cubicBezTo>
                <a:cubicBezTo>
                  <a:pt x="126071" y="298"/>
                  <a:pt x="123444" y="0"/>
                  <a:pt x="120801" y="0"/>
                </a:cubicBezTo>
                <a:close/>
              </a:path>
            </a:pathLst>
          </a:custGeom>
          <a:solidFill>
            <a:schemeClr val="dk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88" name="Google Shape;1036;p27"/>
          <p:cNvSpPr/>
          <p:nvPr/>
        </p:nvSpPr>
        <p:spPr>
          <a:xfrm>
            <a:off x="0" y="0"/>
            <a:ext cx="1767960" cy="1455840"/>
          </a:xfrm>
          <a:custGeom>
            <a:avLst/>
            <a:gdLst>
              <a:gd name="textAreaLeft" fmla="*/ 0 w 1767960"/>
              <a:gd name="textAreaRight" fmla="*/ 1768320 w 1767960"/>
              <a:gd name="textAreaTop" fmla="*/ 0 h 1455840"/>
              <a:gd name="textAreaBottom" fmla="*/ 1456200 h 1455840"/>
            </a:gdLst>
            <a:ahLst/>
            <a:cxnLst/>
            <a:rect l="textAreaLeft" t="textAreaTop" r="textAreaRight" b="textAreaBottom"/>
            <a:pathLst>
              <a:path w="102422" h="98867">
                <a:moveTo>
                  <a:pt x="0" y="0"/>
                </a:moveTo>
                <a:lnTo>
                  <a:pt x="0" y="1164"/>
                </a:lnTo>
                <a:lnTo>
                  <a:pt x="0" y="47137"/>
                </a:lnTo>
                <a:lnTo>
                  <a:pt x="0" y="57755"/>
                </a:lnTo>
                <a:cubicBezTo>
                  <a:pt x="0" y="58143"/>
                  <a:pt x="0" y="58434"/>
                  <a:pt x="485" y="58628"/>
                </a:cubicBezTo>
                <a:cubicBezTo>
                  <a:pt x="3833" y="59986"/>
                  <a:pt x="6402" y="62364"/>
                  <a:pt x="8632" y="65127"/>
                </a:cubicBezTo>
                <a:cubicBezTo>
                  <a:pt x="11542" y="68812"/>
                  <a:pt x="13482" y="73033"/>
                  <a:pt x="15375" y="77250"/>
                </a:cubicBezTo>
                <a:cubicBezTo>
                  <a:pt x="17070" y="81130"/>
                  <a:pt x="18770" y="85009"/>
                  <a:pt x="21194" y="88501"/>
                </a:cubicBezTo>
                <a:cubicBezTo>
                  <a:pt x="25789" y="95155"/>
                  <a:pt x="32937" y="98866"/>
                  <a:pt x="40687" y="98866"/>
                </a:cubicBezTo>
                <a:cubicBezTo>
                  <a:pt x="42426" y="98866"/>
                  <a:pt x="44196" y="98679"/>
                  <a:pt x="45973" y="98297"/>
                </a:cubicBezTo>
                <a:cubicBezTo>
                  <a:pt x="49224" y="97571"/>
                  <a:pt x="52278" y="96311"/>
                  <a:pt x="54702" y="93932"/>
                </a:cubicBezTo>
                <a:cubicBezTo>
                  <a:pt x="56254" y="92381"/>
                  <a:pt x="57030" y="90441"/>
                  <a:pt x="56499" y="88260"/>
                </a:cubicBezTo>
                <a:cubicBezTo>
                  <a:pt x="56111" y="86612"/>
                  <a:pt x="55381" y="85009"/>
                  <a:pt x="54702" y="83508"/>
                </a:cubicBezTo>
                <a:cubicBezTo>
                  <a:pt x="53829" y="81712"/>
                  <a:pt x="52716" y="80016"/>
                  <a:pt x="51940" y="78220"/>
                </a:cubicBezTo>
                <a:cubicBezTo>
                  <a:pt x="50000" y="73906"/>
                  <a:pt x="50920" y="69976"/>
                  <a:pt x="54508" y="66872"/>
                </a:cubicBezTo>
                <a:cubicBezTo>
                  <a:pt x="57321" y="64448"/>
                  <a:pt x="60619" y="63187"/>
                  <a:pt x="64304" y="62946"/>
                </a:cubicBezTo>
                <a:cubicBezTo>
                  <a:pt x="64917" y="62908"/>
                  <a:pt x="65527" y="62891"/>
                  <a:pt x="66135" y="62891"/>
                </a:cubicBezTo>
                <a:cubicBezTo>
                  <a:pt x="70149" y="62891"/>
                  <a:pt x="74078" y="63645"/>
                  <a:pt x="78077" y="64110"/>
                </a:cubicBezTo>
                <a:cubicBezTo>
                  <a:pt x="79490" y="64275"/>
                  <a:pt x="80903" y="64370"/>
                  <a:pt x="82313" y="64370"/>
                </a:cubicBezTo>
                <a:cubicBezTo>
                  <a:pt x="84630" y="64370"/>
                  <a:pt x="86939" y="64112"/>
                  <a:pt x="89231" y="63478"/>
                </a:cubicBezTo>
                <a:cubicBezTo>
                  <a:pt x="95100" y="61879"/>
                  <a:pt x="99317" y="58485"/>
                  <a:pt x="101257" y="52568"/>
                </a:cubicBezTo>
                <a:cubicBezTo>
                  <a:pt x="102421" y="48980"/>
                  <a:pt x="102324" y="45294"/>
                  <a:pt x="101354" y="41706"/>
                </a:cubicBezTo>
                <a:cubicBezTo>
                  <a:pt x="100241" y="37388"/>
                  <a:pt x="98929" y="33074"/>
                  <a:pt x="97331" y="28903"/>
                </a:cubicBezTo>
                <a:cubicBezTo>
                  <a:pt x="94518" y="21435"/>
                  <a:pt x="93692" y="13870"/>
                  <a:pt x="95585" y="6111"/>
                </a:cubicBezTo>
                <a:cubicBezTo>
                  <a:pt x="96070" y="4074"/>
                  <a:pt x="96505" y="2084"/>
                  <a:pt x="96943" y="0"/>
                </a:cubicBezTo>
                <a:close/>
              </a:path>
            </a:pathLst>
          </a:custGeom>
          <a:solidFill>
            <a:schemeClr val="l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89" name="Google Shape;1037;p27"/>
          <p:cNvGrpSpPr/>
          <p:nvPr/>
        </p:nvGrpSpPr>
        <p:grpSpPr>
          <a:xfrm>
            <a:off x="1045800" y="-35640"/>
            <a:ext cx="1767960" cy="833760"/>
            <a:chOff x="1045800" y="-35640"/>
            <a:chExt cx="1767960" cy="833760"/>
          </a:xfrm>
        </p:grpSpPr>
        <p:sp>
          <p:nvSpPr>
            <p:cNvPr id="90" name="Google Shape;1038;p27"/>
            <p:cNvSpPr/>
            <p:nvPr/>
          </p:nvSpPr>
          <p:spPr>
            <a:xfrm>
              <a:off x="1045800" y="-35640"/>
              <a:ext cx="1767960" cy="833760"/>
            </a:xfrm>
            <a:custGeom>
              <a:avLst/>
              <a:gdLst>
                <a:gd name="textAreaLeft" fmla="*/ 0 w 1767960"/>
                <a:gd name="textAreaRight" fmla="*/ 1768320 w 1767960"/>
                <a:gd name="textAreaTop" fmla="*/ 0 h 833760"/>
                <a:gd name="textAreaBottom" fmla="*/ 834120 h 833760"/>
              </a:gdLst>
              <a:ahLst/>
              <a:cxnLst/>
              <a:rect l="textAreaLeft" t="textAreaTop" r="textAreaRight" b="textAreaBottom"/>
              <a:pathLst>
                <a:path w="105717" h="49865">
                  <a:moveTo>
                    <a:pt x="48399" y="99"/>
                  </a:moveTo>
                  <a:cubicBezTo>
                    <a:pt x="48399" y="2386"/>
                    <a:pt x="51525" y="4484"/>
                    <a:pt x="54597" y="4484"/>
                  </a:cubicBezTo>
                  <a:cubicBezTo>
                    <a:pt x="54634" y="4484"/>
                    <a:pt x="54671" y="4484"/>
                    <a:pt x="54707" y="4483"/>
                  </a:cubicBezTo>
                  <a:cubicBezTo>
                    <a:pt x="57219" y="4483"/>
                    <a:pt x="59388" y="2563"/>
                    <a:pt x="59289" y="245"/>
                  </a:cubicBezTo>
                  <a:lnTo>
                    <a:pt x="59289" y="245"/>
                  </a:lnTo>
                  <a:cubicBezTo>
                    <a:pt x="58516" y="2480"/>
                    <a:pt x="57193" y="4122"/>
                    <a:pt x="54815" y="4122"/>
                  </a:cubicBezTo>
                  <a:cubicBezTo>
                    <a:pt x="54622" y="4122"/>
                    <a:pt x="54422" y="4111"/>
                    <a:pt x="54215" y="4089"/>
                  </a:cubicBezTo>
                  <a:cubicBezTo>
                    <a:pt x="51750" y="3844"/>
                    <a:pt x="49582" y="2859"/>
                    <a:pt x="48399" y="99"/>
                  </a:cubicBezTo>
                  <a:close/>
                  <a:moveTo>
                    <a:pt x="64860" y="0"/>
                  </a:moveTo>
                  <a:cubicBezTo>
                    <a:pt x="64565" y="343"/>
                    <a:pt x="64466" y="442"/>
                    <a:pt x="64415" y="540"/>
                  </a:cubicBezTo>
                  <a:cubicBezTo>
                    <a:pt x="63283" y="2216"/>
                    <a:pt x="62246" y="3943"/>
                    <a:pt x="61063" y="5520"/>
                  </a:cubicBezTo>
                  <a:cubicBezTo>
                    <a:pt x="60030" y="6900"/>
                    <a:pt x="58599" y="7590"/>
                    <a:pt x="56825" y="7590"/>
                  </a:cubicBezTo>
                  <a:cubicBezTo>
                    <a:pt x="56700" y="7593"/>
                    <a:pt x="56575" y="7595"/>
                    <a:pt x="56451" y="7595"/>
                  </a:cubicBezTo>
                  <a:cubicBezTo>
                    <a:pt x="53010" y="7595"/>
                    <a:pt x="49972" y="6289"/>
                    <a:pt x="47117" y="4436"/>
                  </a:cubicBezTo>
                  <a:cubicBezTo>
                    <a:pt x="45639" y="3450"/>
                    <a:pt x="44259" y="2267"/>
                    <a:pt x="43766" y="442"/>
                  </a:cubicBezTo>
                  <a:cubicBezTo>
                    <a:pt x="43766" y="394"/>
                    <a:pt x="43616" y="343"/>
                    <a:pt x="43419" y="296"/>
                  </a:cubicBezTo>
                  <a:lnTo>
                    <a:pt x="43419" y="296"/>
                  </a:lnTo>
                  <a:cubicBezTo>
                    <a:pt x="43569" y="1774"/>
                    <a:pt x="44405" y="2760"/>
                    <a:pt x="45391" y="3596"/>
                  </a:cubicBezTo>
                  <a:cubicBezTo>
                    <a:pt x="47855" y="5717"/>
                    <a:pt x="50713" y="7145"/>
                    <a:pt x="53919" y="7787"/>
                  </a:cubicBezTo>
                  <a:cubicBezTo>
                    <a:pt x="54855" y="7974"/>
                    <a:pt x="55827" y="8143"/>
                    <a:pt x="56767" y="8143"/>
                  </a:cubicBezTo>
                  <a:cubicBezTo>
                    <a:pt x="58053" y="8143"/>
                    <a:pt x="59280" y="7826"/>
                    <a:pt x="60275" y="6801"/>
                  </a:cubicBezTo>
                  <a:cubicBezTo>
                    <a:pt x="61950" y="5075"/>
                    <a:pt x="63232" y="2957"/>
                    <a:pt x="64663" y="986"/>
                  </a:cubicBezTo>
                  <a:cubicBezTo>
                    <a:pt x="64809" y="836"/>
                    <a:pt x="64762" y="540"/>
                    <a:pt x="64860" y="0"/>
                  </a:cubicBezTo>
                  <a:close/>
                  <a:moveTo>
                    <a:pt x="39232" y="99"/>
                  </a:moveTo>
                  <a:cubicBezTo>
                    <a:pt x="39232" y="540"/>
                    <a:pt x="39181" y="690"/>
                    <a:pt x="39181" y="836"/>
                  </a:cubicBezTo>
                  <a:cubicBezTo>
                    <a:pt x="39922" y="3844"/>
                    <a:pt x="41400" y="6455"/>
                    <a:pt x="43912" y="8327"/>
                  </a:cubicBezTo>
                  <a:cubicBezTo>
                    <a:pt x="47883" y="11328"/>
                    <a:pt x="52399" y="12299"/>
                    <a:pt x="57114" y="12299"/>
                  </a:cubicBezTo>
                  <a:cubicBezTo>
                    <a:pt x="57899" y="12299"/>
                    <a:pt x="58691" y="12272"/>
                    <a:pt x="59486" y="12223"/>
                  </a:cubicBezTo>
                  <a:cubicBezTo>
                    <a:pt x="62002" y="12073"/>
                    <a:pt x="64072" y="10792"/>
                    <a:pt x="65550" y="8722"/>
                  </a:cubicBezTo>
                  <a:cubicBezTo>
                    <a:pt x="67175" y="6455"/>
                    <a:pt x="68310" y="4041"/>
                    <a:pt x="68902" y="1380"/>
                  </a:cubicBezTo>
                  <a:cubicBezTo>
                    <a:pt x="69000" y="1033"/>
                    <a:pt x="69000" y="639"/>
                    <a:pt x="69048" y="296"/>
                  </a:cubicBezTo>
                  <a:lnTo>
                    <a:pt x="69048" y="296"/>
                  </a:lnTo>
                  <a:cubicBezTo>
                    <a:pt x="68653" y="690"/>
                    <a:pt x="68555" y="1084"/>
                    <a:pt x="68456" y="1427"/>
                  </a:cubicBezTo>
                  <a:cubicBezTo>
                    <a:pt x="67865" y="4089"/>
                    <a:pt x="66682" y="6506"/>
                    <a:pt x="65057" y="8674"/>
                  </a:cubicBezTo>
                  <a:cubicBezTo>
                    <a:pt x="63922" y="10200"/>
                    <a:pt x="62443" y="11284"/>
                    <a:pt x="60472" y="11631"/>
                  </a:cubicBezTo>
                  <a:cubicBezTo>
                    <a:pt x="59268" y="11827"/>
                    <a:pt x="58070" y="11922"/>
                    <a:pt x="56883" y="11922"/>
                  </a:cubicBezTo>
                  <a:cubicBezTo>
                    <a:pt x="53599" y="11922"/>
                    <a:pt x="50390" y="11195"/>
                    <a:pt x="47315" y="9857"/>
                  </a:cubicBezTo>
                  <a:cubicBezTo>
                    <a:pt x="43273" y="8083"/>
                    <a:pt x="40612" y="5126"/>
                    <a:pt x="39626" y="789"/>
                  </a:cubicBezTo>
                  <a:cubicBezTo>
                    <a:pt x="39575" y="591"/>
                    <a:pt x="39476" y="493"/>
                    <a:pt x="39232" y="99"/>
                  </a:cubicBezTo>
                  <a:close/>
                  <a:moveTo>
                    <a:pt x="33661" y="245"/>
                  </a:moveTo>
                  <a:cubicBezTo>
                    <a:pt x="33463" y="540"/>
                    <a:pt x="33515" y="737"/>
                    <a:pt x="33562" y="935"/>
                  </a:cubicBezTo>
                  <a:cubicBezTo>
                    <a:pt x="35139" y="6111"/>
                    <a:pt x="38049" y="10102"/>
                    <a:pt x="43419" y="11580"/>
                  </a:cubicBezTo>
                  <a:cubicBezTo>
                    <a:pt x="47413" y="12716"/>
                    <a:pt x="51502" y="13354"/>
                    <a:pt x="55595" y="14096"/>
                  </a:cubicBezTo>
                  <a:cubicBezTo>
                    <a:pt x="56416" y="14244"/>
                    <a:pt x="57220" y="14317"/>
                    <a:pt x="58005" y="14317"/>
                  </a:cubicBezTo>
                  <a:cubicBezTo>
                    <a:pt x="61129" y="14317"/>
                    <a:pt x="63964" y="13167"/>
                    <a:pt x="66485" y="11040"/>
                  </a:cubicBezTo>
                  <a:cubicBezTo>
                    <a:pt x="69789" y="8229"/>
                    <a:pt x="71957" y="4582"/>
                    <a:pt x="73582" y="639"/>
                  </a:cubicBezTo>
                  <a:cubicBezTo>
                    <a:pt x="73633" y="540"/>
                    <a:pt x="73582" y="442"/>
                    <a:pt x="73535" y="343"/>
                  </a:cubicBezTo>
                  <a:cubicBezTo>
                    <a:pt x="73436" y="343"/>
                    <a:pt x="73337" y="343"/>
                    <a:pt x="73337" y="394"/>
                  </a:cubicBezTo>
                  <a:cubicBezTo>
                    <a:pt x="73140" y="690"/>
                    <a:pt x="72990" y="986"/>
                    <a:pt x="72892" y="1281"/>
                  </a:cubicBezTo>
                  <a:cubicBezTo>
                    <a:pt x="71366" y="4680"/>
                    <a:pt x="69442" y="7787"/>
                    <a:pt x="66682" y="10299"/>
                  </a:cubicBezTo>
                  <a:cubicBezTo>
                    <a:pt x="64391" y="12371"/>
                    <a:pt x="61784" y="13811"/>
                    <a:pt x="58758" y="13811"/>
                  </a:cubicBezTo>
                  <a:cubicBezTo>
                    <a:pt x="58400" y="13811"/>
                    <a:pt x="58035" y="13791"/>
                    <a:pt x="57665" y="13749"/>
                  </a:cubicBezTo>
                  <a:cubicBezTo>
                    <a:pt x="53623" y="13354"/>
                    <a:pt x="49582" y="12617"/>
                    <a:pt x="45588" y="11829"/>
                  </a:cubicBezTo>
                  <a:cubicBezTo>
                    <a:pt x="39527" y="10646"/>
                    <a:pt x="35731" y="6801"/>
                    <a:pt x="34008" y="935"/>
                  </a:cubicBezTo>
                  <a:cubicBezTo>
                    <a:pt x="33909" y="690"/>
                    <a:pt x="33759" y="493"/>
                    <a:pt x="33661" y="245"/>
                  </a:cubicBezTo>
                  <a:close/>
                  <a:moveTo>
                    <a:pt x="29816" y="245"/>
                  </a:moveTo>
                  <a:cubicBezTo>
                    <a:pt x="29718" y="296"/>
                    <a:pt x="29670" y="343"/>
                    <a:pt x="29572" y="343"/>
                  </a:cubicBezTo>
                  <a:cubicBezTo>
                    <a:pt x="29718" y="690"/>
                    <a:pt x="29769" y="1084"/>
                    <a:pt x="29966" y="1427"/>
                  </a:cubicBezTo>
                  <a:cubicBezTo>
                    <a:pt x="31393" y="3990"/>
                    <a:pt x="32773" y="6553"/>
                    <a:pt x="34252" y="9116"/>
                  </a:cubicBezTo>
                  <a:cubicBezTo>
                    <a:pt x="35632" y="11533"/>
                    <a:pt x="37603" y="13354"/>
                    <a:pt x="40068" y="14636"/>
                  </a:cubicBezTo>
                  <a:cubicBezTo>
                    <a:pt x="44653" y="16903"/>
                    <a:pt x="49385" y="18827"/>
                    <a:pt x="54459" y="19564"/>
                  </a:cubicBezTo>
                  <a:cubicBezTo>
                    <a:pt x="55364" y="19696"/>
                    <a:pt x="56263" y="19770"/>
                    <a:pt x="57150" y="19770"/>
                  </a:cubicBezTo>
                  <a:cubicBezTo>
                    <a:pt x="59933" y="19770"/>
                    <a:pt x="62590" y="19044"/>
                    <a:pt x="64908" y="17100"/>
                  </a:cubicBezTo>
                  <a:cubicBezTo>
                    <a:pt x="66142" y="16067"/>
                    <a:pt x="67325" y="15030"/>
                    <a:pt x="68456" y="13847"/>
                  </a:cubicBezTo>
                  <a:cubicBezTo>
                    <a:pt x="72253" y="10054"/>
                    <a:pt x="74666" y="5272"/>
                    <a:pt x="77379" y="690"/>
                  </a:cubicBezTo>
                  <a:cubicBezTo>
                    <a:pt x="77426" y="591"/>
                    <a:pt x="77379" y="394"/>
                    <a:pt x="77426" y="245"/>
                  </a:cubicBezTo>
                  <a:lnTo>
                    <a:pt x="77426" y="245"/>
                  </a:lnTo>
                  <a:cubicBezTo>
                    <a:pt x="75849" y="2512"/>
                    <a:pt x="74520" y="4779"/>
                    <a:pt x="73140" y="7097"/>
                  </a:cubicBezTo>
                  <a:cubicBezTo>
                    <a:pt x="71118" y="10350"/>
                    <a:pt x="68752" y="13256"/>
                    <a:pt x="65893" y="15819"/>
                  </a:cubicBezTo>
                  <a:cubicBezTo>
                    <a:pt x="63173" y="18243"/>
                    <a:pt x="60142" y="19369"/>
                    <a:pt x="56822" y="19369"/>
                  </a:cubicBezTo>
                  <a:cubicBezTo>
                    <a:pt x="55753" y="19369"/>
                    <a:pt x="54653" y="19252"/>
                    <a:pt x="53525" y="19024"/>
                  </a:cubicBezTo>
                  <a:cubicBezTo>
                    <a:pt x="49187" y="18137"/>
                    <a:pt x="45047" y="16560"/>
                    <a:pt x="41053" y="14687"/>
                  </a:cubicBezTo>
                  <a:cubicBezTo>
                    <a:pt x="38640" y="13504"/>
                    <a:pt x="36472" y="11927"/>
                    <a:pt x="35092" y="9609"/>
                  </a:cubicBezTo>
                  <a:cubicBezTo>
                    <a:pt x="33318" y="6703"/>
                    <a:pt x="31788" y="3695"/>
                    <a:pt x="30112" y="789"/>
                  </a:cubicBezTo>
                  <a:cubicBezTo>
                    <a:pt x="30013" y="591"/>
                    <a:pt x="29915" y="442"/>
                    <a:pt x="29816" y="245"/>
                  </a:cubicBezTo>
                  <a:close/>
                  <a:moveTo>
                    <a:pt x="25183" y="296"/>
                  </a:moveTo>
                  <a:cubicBezTo>
                    <a:pt x="25085" y="343"/>
                    <a:pt x="24939" y="343"/>
                    <a:pt x="24840" y="394"/>
                  </a:cubicBezTo>
                  <a:cubicBezTo>
                    <a:pt x="25085" y="1281"/>
                    <a:pt x="25282" y="2216"/>
                    <a:pt x="25530" y="3154"/>
                  </a:cubicBezTo>
                  <a:cubicBezTo>
                    <a:pt x="26563" y="7736"/>
                    <a:pt x="28535" y="11876"/>
                    <a:pt x="32478" y="14734"/>
                  </a:cubicBezTo>
                  <a:cubicBezTo>
                    <a:pt x="40561" y="20649"/>
                    <a:pt x="49629" y="23756"/>
                    <a:pt x="59683" y="23756"/>
                  </a:cubicBezTo>
                  <a:cubicBezTo>
                    <a:pt x="63528" y="23756"/>
                    <a:pt x="66879" y="22474"/>
                    <a:pt x="69639" y="19860"/>
                  </a:cubicBezTo>
                  <a:cubicBezTo>
                    <a:pt x="71267" y="18334"/>
                    <a:pt x="72845" y="16706"/>
                    <a:pt x="74173" y="14983"/>
                  </a:cubicBezTo>
                  <a:cubicBezTo>
                    <a:pt x="77525" y="10744"/>
                    <a:pt x="80778" y="6407"/>
                    <a:pt x="81566" y="836"/>
                  </a:cubicBezTo>
                  <a:cubicBezTo>
                    <a:pt x="81617" y="690"/>
                    <a:pt x="81566" y="493"/>
                    <a:pt x="81519" y="296"/>
                  </a:cubicBezTo>
                  <a:cubicBezTo>
                    <a:pt x="81172" y="789"/>
                    <a:pt x="81125" y="1281"/>
                    <a:pt x="80927" y="1774"/>
                  </a:cubicBezTo>
                  <a:cubicBezTo>
                    <a:pt x="80383" y="3450"/>
                    <a:pt x="80040" y="5272"/>
                    <a:pt x="79200" y="6801"/>
                  </a:cubicBezTo>
                  <a:cubicBezTo>
                    <a:pt x="76689" y="11336"/>
                    <a:pt x="73732" y="15523"/>
                    <a:pt x="69887" y="19123"/>
                  </a:cubicBezTo>
                  <a:cubicBezTo>
                    <a:pt x="67719" y="21142"/>
                    <a:pt x="65255" y="22817"/>
                    <a:pt x="62199" y="23113"/>
                  </a:cubicBezTo>
                  <a:cubicBezTo>
                    <a:pt x="60892" y="23237"/>
                    <a:pt x="59573" y="23311"/>
                    <a:pt x="58255" y="23311"/>
                  </a:cubicBezTo>
                  <a:cubicBezTo>
                    <a:pt x="56936" y="23311"/>
                    <a:pt x="55618" y="23237"/>
                    <a:pt x="54313" y="23066"/>
                  </a:cubicBezTo>
                  <a:cubicBezTo>
                    <a:pt x="48151" y="22324"/>
                    <a:pt x="42335" y="20207"/>
                    <a:pt x="36866" y="17250"/>
                  </a:cubicBezTo>
                  <a:cubicBezTo>
                    <a:pt x="31492" y="14340"/>
                    <a:pt x="27549" y="10153"/>
                    <a:pt x="26169" y="3990"/>
                  </a:cubicBezTo>
                  <a:cubicBezTo>
                    <a:pt x="25925" y="2760"/>
                    <a:pt x="25530" y="1526"/>
                    <a:pt x="25183" y="296"/>
                  </a:cubicBezTo>
                  <a:close/>
                  <a:moveTo>
                    <a:pt x="20748" y="245"/>
                  </a:moveTo>
                  <a:cubicBezTo>
                    <a:pt x="20700" y="296"/>
                    <a:pt x="20602" y="296"/>
                    <a:pt x="20503" y="296"/>
                  </a:cubicBezTo>
                  <a:cubicBezTo>
                    <a:pt x="20551" y="591"/>
                    <a:pt x="20551" y="887"/>
                    <a:pt x="20649" y="1183"/>
                  </a:cubicBezTo>
                  <a:cubicBezTo>
                    <a:pt x="22029" y="4929"/>
                    <a:pt x="23409" y="8674"/>
                    <a:pt x="24840" y="12420"/>
                  </a:cubicBezTo>
                  <a:cubicBezTo>
                    <a:pt x="25629" y="14439"/>
                    <a:pt x="27056" y="16016"/>
                    <a:pt x="28783" y="17349"/>
                  </a:cubicBezTo>
                  <a:cubicBezTo>
                    <a:pt x="31938" y="19911"/>
                    <a:pt x="35585" y="21587"/>
                    <a:pt x="39330" y="23066"/>
                  </a:cubicBezTo>
                  <a:cubicBezTo>
                    <a:pt x="44555" y="25136"/>
                    <a:pt x="49779" y="27304"/>
                    <a:pt x="55149" y="29126"/>
                  </a:cubicBezTo>
                  <a:cubicBezTo>
                    <a:pt x="57263" y="29823"/>
                    <a:pt x="59387" y="30212"/>
                    <a:pt x="61503" y="30212"/>
                  </a:cubicBezTo>
                  <a:cubicBezTo>
                    <a:pt x="64173" y="30212"/>
                    <a:pt x="66831" y="29593"/>
                    <a:pt x="69442" y="28191"/>
                  </a:cubicBezTo>
                  <a:cubicBezTo>
                    <a:pt x="74469" y="25479"/>
                    <a:pt x="77970" y="21339"/>
                    <a:pt x="80533" y="16312"/>
                  </a:cubicBezTo>
                  <a:cubicBezTo>
                    <a:pt x="82997" y="11482"/>
                    <a:pt x="84228" y="6257"/>
                    <a:pt x="85265" y="935"/>
                  </a:cubicBezTo>
                  <a:cubicBezTo>
                    <a:pt x="85312" y="789"/>
                    <a:pt x="85213" y="591"/>
                    <a:pt x="85213" y="394"/>
                  </a:cubicBezTo>
                  <a:cubicBezTo>
                    <a:pt x="84918" y="690"/>
                    <a:pt x="84819" y="986"/>
                    <a:pt x="84772" y="1329"/>
                  </a:cubicBezTo>
                  <a:cubicBezTo>
                    <a:pt x="83786" y="4976"/>
                    <a:pt x="82997" y="8674"/>
                    <a:pt x="81815" y="12270"/>
                  </a:cubicBezTo>
                  <a:cubicBezTo>
                    <a:pt x="79942" y="17593"/>
                    <a:pt x="76985" y="22324"/>
                    <a:pt x="72399" y="25774"/>
                  </a:cubicBezTo>
                  <a:cubicBezTo>
                    <a:pt x="69493" y="27943"/>
                    <a:pt x="66386" y="29520"/>
                    <a:pt x="62692" y="29717"/>
                  </a:cubicBezTo>
                  <a:cubicBezTo>
                    <a:pt x="62319" y="29736"/>
                    <a:pt x="61948" y="29746"/>
                    <a:pt x="61577" y="29746"/>
                  </a:cubicBezTo>
                  <a:cubicBezTo>
                    <a:pt x="59004" y="29746"/>
                    <a:pt x="56477" y="29291"/>
                    <a:pt x="54065" y="28389"/>
                  </a:cubicBezTo>
                  <a:cubicBezTo>
                    <a:pt x="48545" y="26366"/>
                    <a:pt x="43123" y="24150"/>
                    <a:pt x="37702" y="21883"/>
                  </a:cubicBezTo>
                  <a:cubicBezTo>
                    <a:pt x="35336" y="20897"/>
                    <a:pt x="33069" y="19663"/>
                    <a:pt x="30853" y="18334"/>
                  </a:cubicBezTo>
                  <a:cubicBezTo>
                    <a:pt x="28042" y="16659"/>
                    <a:pt x="25873" y="14293"/>
                    <a:pt x="24691" y="11139"/>
                  </a:cubicBezTo>
                  <a:cubicBezTo>
                    <a:pt x="24052" y="9364"/>
                    <a:pt x="23263" y="7689"/>
                    <a:pt x="22621" y="5914"/>
                  </a:cubicBezTo>
                  <a:cubicBezTo>
                    <a:pt x="21982" y="4041"/>
                    <a:pt x="21390" y="2169"/>
                    <a:pt x="20748" y="245"/>
                  </a:cubicBezTo>
                  <a:close/>
                  <a:moveTo>
                    <a:pt x="14636" y="245"/>
                  </a:moveTo>
                  <a:cubicBezTo>
                    <a:pt x="14589" y="836"/>
                    <a:pt x="14735" y="1380"/>
                    <a:pt x="14885" y="1920"/>
                  </a:cubicBezTo>
                  <a:cubicBezTo>
                    <a:pt x="15673" y="4830"/>
                    <a:pt x="16411" y="7787"/>
                    <a:pt x="17250" y="10693"/>
                  </a:cubicBezTo>
                  <a:cubicBezTo>
                    <a:pt x="17692" y="12124"/>
                    <a:pt x="18086" y="13603"/>
                    <a:pt x="18973" y="14734"/>
                  </a:cubicBezTo>
                  <a:cubicBezTo>
                    <a:pt x="22770" y="19714"/>
                    <a:pt x="27253" y="23854"/>
                    <a:pt x="33069" y="26417"/>
                  </a:cubicBezTo>
                  <a:cubicBezTo>
                    <a:pt x="38491" y="28881"/>
                    <a:pt x="44208" y="30360"/>
                    <a:pt x="49925" y="31740"/>
                  </a:cubicBezTo>
                  <a:cubicBezTo>
                    <a:pt x="53919" y="32674"/>
                    <a:pt x="57862" y="33711"/>
                    <a:pt x="62002" y="33810"/>
                  </a:cubicBezTo>
                  <a:cubicBezTo>
                    <a:pt x="62171" y="33815"/>
                    <a:pt x="62338" y="33817"/>
                    <a:pt x="62505" y="33817"/>
                  </a:cubicBezTo>
                  <a:cubicBezTo>
                    <a:pt x="65694" y="33817"/>
                    <a:pt x="68490" y="32916"/>
                    <a:pt x="71019" y="30900"/>
                  </a:cubicBezTo>
                  <a:cubicBezTo>
                    <a:pt x="72253" y="29966"/>
                    <a:pt x="73483" y="29027"/>
                    <a:pt x="74717" y="28042"/>
                  </a:cubicBezTo>
                  <a:cubicBezTo>
                    <a:pt x="78857" y="24741"/>
                    <a:pt x="82453" y="21043"/>
                    <a:pt x="84228" y="15917"/>
                  </a:cubicBezTo>
                  <a:cubicBezTo>
                    <a:pt x="85312" y="12814"/>
                    <a:pt x="86396" y="9707"/>
                    <a:pt x="87382" y="6553"/>
                  </a:cubicBezTo>
                  <a:cubicBezTo>
                    <a:pt x="87973" y="4534"/>
                    <a:pt x="88320" y="2413"/>
                    <a:pt x="88762" y="394"/>
                  </a:cubicBezTo>
                  <a:cubicBezTo>
                    <a:pt x="88663" y="343"/>
                    <a:pt x="88565" y="296"/>
                    <a:pt x="88466" y="296"/>
                  </a:cubicBezTo>
                  <a:cubicBezTo>
                    <a:pt x="88320" y="591"/>
                    <a:pt x="88170" y="935"/>
                    <a:pt x="88123" y="1281"/>
                  </a:cubicBezTo>
                  <a:cubicBezTo>
                    <a:pt x="87236" y="6553"/>
                    <a:pt x="85560" y="11580"/>
                    <a:pt x="83589" y="16509"/>
                  </a:cubicBezTo>
                  <a:cubicBezTo>
                    <a:pt x="82406" y="19419"/>
                    <a:pt x="80730" y="22029"/>
                    <a:pt x="78463" y="24099"/>
                  </a:cubicBezTo>
                  <a:cubicBezTo>
                    <a:pt x="76243" y="26169"/>
                    <a:pt x="73830" y="27994"/>
                    <a:pt x="71563" y="29966"/>
                  </a:cubicBezTo>
                  <a:cubicBezTo>
                    <a:pt x="68762" y="32442"/>
                    <a:pt x="65620" y="33480"/>
                    <a:pt x="62253" y="33480"/>
                  </a:cubicBezTo>
                  <a:cubicBezTo>
                    <a:pt x="60998" y="33480"/>
                    <a:pt x="59713" y="33336"/>
                    <a:pt x="58402" y="33069"/>
                  </a:cubicBezTo>
                  <a:cubicBezTo>
                    <a:pt x="53375" y="32036"/>
                    <a:pt x="48348" y="30900"/>
                    <a:pt x="43321" y="29619"/>
                  </a:cubicBezTo>
                  <a:cubicBezTo>
                    <a:pt x="34153" y="27304"/>
                    <a:pt x="25972" y="23212"/>
                    <a:pt x="20010" y="15523"/>
                  </a:cubicBezTo>
                  <a:cubicBezTo>
                    <a:pt x="18828" y="14044"/>
                    <a:pt x="17988" y="12467"/>
                    <a:pt x="17546" y="10594"/>
                  </a:cubicBezTo>
                  <a:cubicBezTo>
                    <a:pt x="16805" y="7342"/>
                    <a:pt x="15870" y="4140"/>
                    <a:pt x="15031" y="935"/>
                  </a:cubicBezTo>
                  <a:cubicBezTo>
                    <a:pt x="14932" y="690"/>
                    <a:pt x="14786" y="493"/>
                    <a:pt x="14636" y="245"/>
                  </a:cubicBezTo>
                  <a:close/>
                  <a:moveTo>
                    <a:pt x="7985" y="296"/>
                  </a:moveTo>
                  <a:cubicBezTo>
                    <a:pt x="7736" y="493"/>
                    <a:pt x="7638" y="639"/>
                    <a:pt x="7638" y="789"/>
                  </a:cubicBezTo>
                  <a:cubicBezTo>
                    <a:pt x="7933" y="2709"/>
                    <a:pt x="8131" y="4633"/>
                    <a:pt x="8525" y="6506"/>
                  </a:cubicBezTo>
                  <a:cubicBezTo>
                    <a:pt x="9562" y="11730"/>
                    <a:pt x="11632" y="16509"/>
                    <a:pt x="15673" y="20207"/>
                  </a:cubicBezTo>
                  <a:cubicBezTo>
                    <a:pt x="22080" y="26121"/>
                    <a:pt x="29126" y="30999"/>
                    <a:pt x="37111" y="34547"/>
                  </a:cubicBezTo>
                  <a:cubicBezTo>
                    <a:pt x="42138" y="36767"/>
                    <a:pt x="47362" y="38293"/>
                    <a:pt x="52882" y="38640"/>
                  </a:cubicBezTo>
                  <a:cubicBezTo>
                    <a:pt x="53681" y="38682"/>
                    <a:pt x="54477" y="38703"/>
                    <a:pt x="55272" y="38703"/>
                  </a:cubicBezTo>
                  <a:cubicBezTo>
                    <a:pt x="60066" y="38703"/>
                    <a:pt x="64777" y="37935"/>
                    <a:pt x="69343" y="36373"/>
                  </a:cubicBezTo>
                  <a:cubicBezTo>
                    <a:pt x="78412" y="33266"/>
                    <a:pt x="85067" y="27403"/>
                    <a:pt x="88269" y="18283"/>
                  </a:cubicBezTo>
                  <a:cubicBezTo>
                    <a:pt x="90292" y="12617"/>
                    <a:pt x="91620" y="6703"/>
                    <a:pt x="93249" y="887"/>
                  </a:cubicBezTo>
                  <a:cubicBezTo>
                    <a:pt x="93296" y="737"/>
                    <a:pt x="93296" y="540"/>
                    <a:pt x="93296" y="394"/>
                  </a:cubicBezTo>
                  <a:cubicBezTo>
                    <a:pt x="93198" y="343"/>
                    <a:pt x="93150" y="343"/>
                    <a:pt x="93052" y="343"/>
                  </a:cubicBezTo>
                  <a:cubicBezTo>
                    <a:pt x="92953" y="591"/>
                    <a:pt x="92855" y="836"/>
                    <a:pt x="92803" y="1084"/>
                  </a:cubicBezTo>
                  <a:lnTo>
                    <a:pt x="88959" y="15129"/>
                  </a:lnTo>
                  <a:cubicBezTo>
                    <a:pt x="86396" y="24544"/>
                    <a:pt x="80533" y="31294"/>
                    <a:pt x="71662" y="35040"/>
                  </a:cubicBezTo>
                  <a:cubicBezTo>
                    <a:pt x="66470" y="37203"/>
                    <a:pt x="61123" y="38340"/>
                    <a:pt x="55682" y="38340"/>
                  </a:cubicBezTo>
                  <a:cubicBezTo>
                    <a:pt x="52445" y="38340"/>
                    <a:pt x="49175" y="37938"/>
                    <a:pt x="45883" y="37110"/>
                  </a:cubicBezTo>
                  <a:cubicBezTo>
                    <a:pt x="38293" y="35237"/>
                    <a:pt x="31492" y="31740"/>
                    <a:pt x="25136" y="27253"/>
                  </a:cubicBezTo>
                  <a:cubicBezTo>
                    <a:pt x="22226" y="25183"/>
                    <a:pt x="19419" y="22869"/>
                    <a:pt x="16659" y="20550"/>
                  </a:cubicBezTo>
                  <a:cubicBezTo>
                    <a:pt x="11285" y="15917"/>
                    <a:pt x="9215" y="9707"/>
                    <a:pt x="8328" y="2957"/>
                  </a:cubicBezTo>
                  <a:cubicBezTo>
                    <a:pt x="8229" y="2070"/>
                    <a:pt x="8131" y="1183"/>
                    <a:pt x="7985" y="296"/>
                  </a:cubicBezTo>
                  <a:close/>
                  <a:moveTo>
                    <a:pt x="98276" y="245"/>
                  </a:moveTo>
                  <a:cubicBezTo>
                    <a:pt x="98177" y="493"/>
                    <a:pt x="98079" y="737"/>
                    <a:pt x="98028" y="986"/>
                  </a:cubicBezTo>
                  <a:cubicBezTo>
                    <a:pt x="97239" y="4089"/>
                    <a:pt x="96502" y="7243"/>
                    <a:pt x="95713" y="10397"/>
                  </a:cubicBezTo>
                  <a:cubicBezTo>
                    <a:pt x="94676" y="14636"/>
                    <a:pt x="93446" y="18827"/>
                    <a:pt x="91128" y="22620"/>
                  </a:cubicBezTo>
                  <a:cubicBezTo>
                    <a:pt x="90292" y="24000"/>
                    <a:pt x="89700" y="25479"/>
                    <a:pt x="88959" y="26910"/>
                  </a:cubicBezTo>
                  <a:cubicBezTo>
                    <a:pt x="88123" y="28633"/>
                    <a:pt x="87433" y="30506"/>
                    <a:pt x="86349" y="32182"/>
                  </a:cubicBezTo>
                  <a:cubicBezTo>
                    <a:pt x="82702" y="37702"/>
                    <a:pt x="77576" y="41250"/>
                    <a:pt x="71169" y="43024"/>
                  </a:cubicBezTo>
                  <a:cubicBezTo>
                    <a:pt x="67871" y="43990"/>
                    <a:pt x="64507" y="44661"/>
                    <a:pt x="61078" y="44661"/>
                  </a:cubicBezTo>
                  <a:cubicBezTo>
                    <a:pt x="60305" y="44661"/>
                    <a:pt x="59529" y="44627"/>
                    <a:pt x="58749" y="44554"/>
                  </a:cubicBezTo>
                  <a:cubicBezTo>
                    <a:pt x="55496" y="44258"/>
                    <a:pt x="52243" y="43963"/>
                    <a:pt x="48990" y="43714"/>
                  </a:cubicBezTo>
                  <a:cubicBezTo>
                    <a:pt x="46132" y="43517"/>
                    <a:pt x="43273" y="43273"/>
                    <a:pt x="40561" y="42236"/>
                  </a:cubicBezTo>
                  <a:cubicBezTo>
                    <a:pt x="34548" y="40020"/>
                    <a:pt x="29521" y="36274"/>
                    <a:pt x="25136" y="31689"/>
                  </a:cubicBezTo>
                  <a:cubicBezTo>
                    <a:pt x="21635" y="28093"/>
                    <a:pt x="18039" y="24592"/>
                    <a:pt x="13848" y="21733"/>
                  </a:cubicBezTo>
                  <a:cubicBezTo>
                    <a:pt x="11040" y="19762"/>
                    <a:pt x="8478" y="17297"/>
                    <a:pt x="7539" y="13847"/>
                  </a:cubicBezTo>
                  <a:cubicBezTo>
                    <a:pt x="6652" y="10397"/>
                    <a:pt x="6112" y="6801"/>
                    <a:pt x="5422" y="3300"/>
                  </a:cubicBezTo>
                  <a:cubicBezTo>
                    <a:pt x="5272" y="2315"/>
                    <a:pt x="5173" y="1329"/>
                    <a:pt x="5075" y="343"/>
                  </a:cubicBezTo>
                  <a:lnTo>
                    <a:pt x="4779" y="343"/>
                  </a:lnTo>
                  <a:cubicBezTo>
                    <a:pt x="4779" y="639"/>
                    <a:pt x="4732" y="986"/>
                    <a:pt x="4779" y="1281"/>
                  </a:cubicBezTo>
                  <a:cubicBezTo>
                    <a:pt x="5225" y="3990"/>
                    <a:pt x="5619" y="6703"/>
                    <a:pt x="6061" y="9412"/>
                  </a:cubicBezTo>
                  <a:cubicBezTo>
                    <a:pt x="6652" y="12814"/>
                    <a:pt x="7393" y="16213"/>
                    <a:pt x="10003" y="18776"/>
                  </a:cubicBezTo>
                  <a:cubicBezTo>
                    <a:pt x="11435" y="20156"/>
                    <a:pt x="12862" y="21587"/>
                    <a:pt x="14439" y="22671"/>
                  </a:cubicBezTo>
                  <a:cubicBezTo>
                    <a:pt x="17889" y="24986"/>
                    <a:pt x="20846" y="27746"/>
                    <a:pt x="23658" y="30802"/>
                  </a:cubicBezTo>
                  <a:cubicBezTo>
                    <a:pt x="26563" y="34007"/>
                    <a:pt x="29816" y="36814"/>
                    <a:pt x="33463" y="39133"/>
                  </a:cubicBezTo>
                  <a:cubicBezTo>
                    <a:pt x="38129" y="42160"/>
                    <a:pt x="43072" y="44065"/>
                    <a:pt x="48666" y="44065"/>
                  </a:cubicBezTo>
                  <a:cubicBezTo>
                    <a:pt x="48807" y="44065"/>
                    <a:pt x="48948" y="44064"/>
                    <a:pt x="49089" y="44061"/>
                  </a:cubicBezTo>
                  <a:cubicBezTo>
                    <a:pt x="49233" y="44057"/>
                    <a:pt x="49376" y="44054"/>
                    <a:pt x="49519" y="44054"/>
                  </a:cubicBezTo>
                  <a:cubicBezTo>
                    <a:pt x="50944" y="44054"/>
                    <a:pt x="52336" y="44272"/>
                    <a:pt x="53769" y="44404"/>
                  </a:cubicBezTo>
                  <a:cubicBezTo>
                    <a:pt x="56233" y="44602"/>
                    <a:pt x="58749" y="45047"/>
                    <a:pt x="61213" y="45047"/>
                  </a:cubicBezTo>
                  <a:cubicBezTo>
                    <a:pt x="61308" y="45048"/>
                    <a:pt x="61402" y="45049"/>
                    <a:pt x="61497" y="45049"/>
                  </a:cubicBezTo>
                  <a:cubicBezTo>
                    <a:pt x="65684" y="45049"/>
                    <a:pt x="69779" y="44030"/>
                    <a:pt x="73732" y="42630"/>
                  </a:cubicBezTo>
                  <a:cubicBezTo>
                    <a:pt x="79989" y="40414"/>
                    <a:pt x="84673" y="36274"/>
                    <a:pt x="87827" y="30557"/>
                  </a:cubicBezTo>
                  <a:cubicBezTo>
                    <a:pt x="89897" y="26859"/>
                    <a:pt x="91573" y="22916"/>
                    <a:pt x="93446" y="19072"/>
                  </a:cubicBezTo>
                  <a:cubicBezTo>
                    <a:pt x="93592" y="18729"/>
                    <a:pt x="93742" y="18382"/>
                    <a:pt x="93840" y="18039"/>
                  </a:cubicBezTo>
                  <a:cubicBezTo>
                    <a:pt x="94925" y="14143"/>
                    <a:pt x="96056" y="10251"/>
                    <a:pt x="97093" y="6356"/>
                  </a:cubicBezTo>
                  <a:cubicBezTo>
                    <a:pt x="97633" y="4385"/>
                    <a:pt x="98126" y="2366"/>
                    <a:pt x="98619" y="343"/>
                  </a:cubicBezTo>
                  <a:cubicBezTo>
                    <a:pt x="98473" y="343"/>
                    <a:pt x="98374" y="296"/>
                    <a:pt x="98276" y="245"/>
                  </a:cubicBezTo>
                  <a:close/>
                  <a:moveTo>
                    <a:pt x="105322" y="343"/>
                  </a:moveTo>
                  <a:cubicBezTo>
                    <a:pt x="105274" y="540"/>
                    <a:pt x="105176" y="737"/>
                    <a:pt x="105125" y="887"/>
                  </a:cubicBezTo>
                  <a:cubicBezTo>
                    <a:pt x="104683" y="3202"/>
                    <a:pt x="104435" y="5567"/>
                    <a:pt x="103796" y="7787"/>
                  </a:cubicBezTo>
                  <a:cubicBezTo>
                    <a:pt x="102463" y="11927"/>
                    <a:pt x="100985" y="16016"/>
                    <a:pt x="99459" y="20057"/>
                  </a:cubicBezTo>
                  <a:cubicBezTo>
                    <a:pt x="98177" y="23507"/>
                    <a:pt x="96896" y="26957"/>
                    <a:pt x="95319" y="30261"/>
                  </a:cubicBezTo>
                  <a:cubicBezTo>
                    <a:pt x="93395" y="34303"/>
                    <a:pt x="89996" y="37260"/>
                    <a:pt x="86842" y="40264"/>
                  </a:cubicBezTo>
                  <a:cubicBezTo>
                    <a:pt x="85067" y="41940"/>
                    <a:pt x="83045" y="43470"/>
                    <a:pt x="80876" y="44554"/>
                  </a:cubicBezTo>
                  <a:cubicBezTo>
                    <a:pt x="74745" y="47683"/>
                    <a:pt x="68276" y="49508"/>
                    <a:pt x="61405" y="49508"/>
                  </a:cubicBezTo>
                  <a:cubicBezTo>
                    <a:pt x="60380" y="49508"/>
                    <a:pt x="59346" y="49467"/>
                    <a:pt x="58303" y="49384"/>
                  </a:cubicBezTo>
                  <a:cubicBezTo>
                    <a:pt x="53327" y="48939"/>
                    <a:pt x="48348" y="48840"/>
                    <a:pt x="43470" y="47708"/>
                  </a:cubicBezTo>
                  <a:cubicBezTo>
                    <a:pt x="35782" y="45934"/>
                    <a:pt x="28783" y="42827"/>
                    <a:pt x="22968" y="37260"/>
                  </a:cubicBezTo>
                  <a:cubicBezTo>
                    <a:pt x="19565" y="34054"/>
                    <a:pt x="15969" y="30999"/>
                    <a:pt x="12271" y="28140"/>
                  </a:cubicBezTo>
                  <a:cubicBezTo>
                    <a:pt x="8675" y="25380"/>
                    <a:pt x="5962" y="22080"/>
                    <a:pt x="4188" y="17940"/>
                  </a:cubicBezTo>
                  <a:cubicBezTo>
                    <a:pt x="1921" y="12763"/>
                    <a:pt x="888" y="7342"/>
                    <a:pt x="493" y="1723"/>
                  </a:cubicBezTo>
                  <a:cubicBezTo>
                    <a:pt x="493" y="1281"/>
                    <a:pt x="395" y="836"/>
                    <a:pt x="296" y="394"/>
                  </a:cubicBezTo>
                  <a:cubicBezTo>
                    <a:pt x="245" y="394"/>
                    <a:pt x="146" y="442"/>
                    <a:pt x="48" y="442"/>
                  </a:cubicBezTo>
                  <a:cubicBezTo>
                    <a:pt x="48" y="836"/>
                    <a:pt x="0" y="1183"/>
                    <a:pt x="48" y="1526"/>
                  </a:cubicBezTo>
                  <a:cubicBezTo>
                    <a:pt x="493" y="6455"/>
                    <a:pt x="1231" y="11336"/>
                    <a:pt x="2958" y="16016"/>
                  </a:cubicBezTo>
                  <a:cubicBezTo>
                    <a:pt x="4830" y="21094"/>
                    <a:pt x="7736" y="25333"/>
                    <a:pt x="12172" y="28633"/>
                  </a:cubicBezTo>
                  <a:cubicBezTo>
                    <a:pt x="15673" y="31247"/>
                    <a:pt x="19123" y="34153"/>
                    <a:pt x="22278" y="37209"/>
                  </a:cubicBezTo>
                  <a:cubicBezTo>
                    <a:pt x="28389" y="43174"/>
                    <a:pt x="35782" y="46526"/>
                    <a:pt x="43963" y="48201"/>
                  </a:cubicBezTo>
                  <a:cubicBezTo>
                    <a:pt x="48005" y="48990"/>
                    <a:pt x="52192" y="49187"/>
                    <a:pt x="56332" y="49629"/>
                  </a:cubicBezTo>
                  <a:cubicBezTo>
                    <a:pt x="57999" y="49779"/>
                    <a:pt x="59658" y="49864"/>
                    <a:pt x="61315" y="49864"/>
                  </a:cubicBezTo>
                  <a:cubicBezTo>
                    <a:pt x="63479" y="49864"/>
                    <a:pt x="65641" y="49719"/>
                    <a:pt x="67817" y="49384"/>
                  </a:cubicBezTo>
                  <a:cubicBezTo>
                    <a:pt x="79153" y="47657"/>
                    <a:pt x="87827" y="41794"/>
                    <a:pt x="94380" y="32576"/>
                  </a:cubicBezTo>
                  <a:cubicBezTo>
                    <a:pt x="96502" y="29571"/>
                    <a:pt x="97783" y="26169"/>
                    <a:pt x="99013" y="22719"/>
                  </a:cubicBezTo>
                  <a:cubicBezTo>
                    <a:pt x="100788" y="17593"/>
                    <a:pt x="102660" y="12467"/>
                    <a:pt x="104336" y="7294"/>
                  </a:cubicBezTo>
                  <a:cubicBezTo>
                    <a:pt x="105026" y="5075"/>
                    <a:pt x="105274" y="2709"/>
                    <a:pt x="105716" y="442"/>
                  </a:cubicBezTo>
                  <a:cubicBezTo>
                    <a:pt x="105618" y="442"/>
                    <a:pt x="105472" y="394"/>
                    <a:pt x="105322" y="34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1" name="Google Shape;1039;p27"/>
            <p:cNvSpPr/>
            <p:nvPr/>
          </p:nvSpPr>
          <p:spPr>
            <a:xfrm>
              <a:off x="1045800" y="-29880"/>
              <a:ext cx="1767960" cy="828000"/>
            </a:xfrm>
            <a:custGeom>
              <a:avLst/>
              <a:gdLst>
                <a:gd name="textAreaLeft" fmla="*/ 0 w 1767960"/>
                <a:gd name="textAreaRight" fmla="*/ 1768320 w 1767960"/>
                <a:gd name="textAreaTop" fmla="*/ 0 h 828000"/>
                <a:gd name="textAreaBottom" fmla="*/ 828360 h 828000"/>
              </a:gdLst>
              <a:ahLst/>
              <a:cxnLst/>
              <a:rect l="textAreaLeft" t="textAreaTop" r="textAreaRight" b="textAreaBottom"/>
              <a:pathLst>
                <a:path w="105717" h="49522">
                  <a:moveTo>
                    <a:pt x="105322" y="0"/>
                  </a:moveTo>
                  <a:cubicBezTo>
                    <a:pt x="105274" y="197"/>
                    <a:pt x="105176" y="394"/>
                    <a:pt x="105125" y="544"/>
                  </a:cubicBezTo>
                  <a:cubicBezTo>
                    <a:pt x="104683" y="2859"/>
                    <a:pt x="104435" y="5224"/>
                    <a:pt x="103796" y="7444"/>
                  </a:cubicBezTo>
                  <a:cubicBezTo>
                    <a:pt x="102463" y="11584"/>
                    <a:pt x="100985" y="15673"/>
                    <a:pt x="99459" y="19714"/>
                  </a:cubicBezTo>
                  <a:cubicBezTo>
                    <a:pt x="98177" y="23164"/>
                    <a:pt x="96896" y="26614"/>
                    <a:pt x="95319" y="29918"/>
                  </a:cubicBezTo>
                  <a:cubicBezTo>
                    <a:pt x="93395" y="33960"/>
                    <a:pt x="89996" y="36917"/>
                    <a:pt x="86842" y="39921"/>
                  </a:cubicBezTo>
                  <a:cubicBezTo>
                    <a:pt x="85067" y="41597"/>
                    <a:pt x="83045" y="43127"/>
                    <a:pt x="80876" y="44211"/>
                  </a:cubicBezTo>
                  <a:cubicBezTo>
                    <a:pt x="74745" y="47340"/>
                    <a:pt x="68276" y="49165"/>
                    <a:pt x="61405" y="49165"/>
                  </a:cubicBezTo>
                  <a:cubicBezTo>
                    <a:pt x="60380" y="49165"/>
                    <a:pt x="59346" y="49124"/>
                    <a:pt x="58303" y="49041"/>
                  </a:cubicBezTo>
                  <a:cubicBezTo>
                    <a:pt x="53327" y="48596"/>
                    <a:pt x="48348" y="48497"/>
                    <a:pt x="43470" y="47365"/>
                  </a:cubicBezTo>
                  <a:cubicBezTo>
                    <a:pt x="35782" y="45591"/>
                    <a:pt x="28783" y="42484"/>
                    <a:pt x="22968" y="36917"/>
                  </a:cubicBezTo>
                  <a:cubicBezTo>
                    <a:pt x="19565" y="33711"/>
                    <a:pt x="15969" y="30656"/>
                    <a:pt x="12271" y="27797"/>
                  </a:cubicBezTo>
                  <a:cubicBezTo>
                    <a:pt x="8675" y="25037"/>
                    <a:pt x="5962" y="21737"/>
                    <a:pt x="4188" y="17597"/>
                  </a:cubicBezTo>
                  <a:cubicBezTo>
                    <a:pt x="1921" y="12420"/>
                    <a:pt x="888" y="6999"/>
                    <a:pt x="493" y="1380"/>
                  </a:cubicBezTo>
                  <a:cubicBezTo>
                    <a:pt x="493" y="938"/>
                    <a:pt x="395" y="493"/>
                    <a:pt x="296" y="51"/>
                  </a:cubicBezTo>
                  <a:cubicBezTo>
                    <a:pt x="245" y="51"/>
                    <a:pt x="146" y="99"/>
                    <a:pt x="48" y="99"/>
                  </a:cubicBezTo>
                  <a:cubicBezTo>
                    <a:pt x="48" y="493"/>
                    <a:pt x="0" y="840"/>
                    <a:pt x="48" y="1183"/>
                  </a:cubicBezTo>
                  <a:cubicBezTo>
                    <a:pt x="493" y="6112"/>
                    <a:pt x="1231" y="10993"/>
                    <a:pt x="2958" y="15673"/>
                  </a:cubicBezTo>
                  <a:cubicBezTo>
                    <a:pt x="4830" y="20751"/>
                    <a:pt x="7736" y="24990"/>
                    <a:pt x="12172" y="28290"/>
                  </a:cubicBezTo>
                  <a:cubicBezTo>
                    <a:pt x="15673" y="30904"/>
                    <a:pt x="19123" y="33810"/>
                    <a:pt x="22278" y="36866"/>
                  </a:cubicBezTo>
                  <a:cubicBezTo>
                    <a:pt x="28389" y="42831"/>
                    <a:pt x="35782" y="46183"/>
                    <a:pt x="43963" y="47858"/>
                  </a:cubicBezTo>
                  <a:cubicBezTo>
                    <a:pt x="48005" y="48647"/>
                    <a:pt x="52192" y="48844"/>
                    <a:pt x="56332" y="49286"/>
                  </a:cubicBezTo>
                  <a:cubicBezTo>
                    <a:pt x="57999" y="49436"/>
                    <a:pt x="59658" y="49521"/>
                    <a:pt x="61315" y="49521"/>
                  </a:cubicBezTo>
                  <a:cubicBezTo>
                    <a:pt x="63479" y="49521"/>
                    <a:pt x="65641" y="49376"/>
                    <a:pt x="67817" y="49041"/>
                  </a:cubicBezTo>
                  <a:cubicBezTo>
                    <a:pt x="79153" y="47314"/>
                    <a:pt x="87827" y="41451"/>
                    <a:pt x="94380" y="32233"/>
                  </a:cubicBezTo>
                  <a:cubicBezTo>
                    <a:pt x="96502" y="29228"/>
                    <a:pt x="97783" y="25826"/>
                    <a:pt x="99013" y="22376"/>
                  </a:cubicBezTo>
                  <a:cubicBezTo>
                    <a:pt x="100788" y="17250"/>
                    <a:pt x="102660" y="12124"/>
                    <a:pt x="104336" y="6951"/>
                  </a:cubicBezTo>
                  <a:cubicBezTo>
                    <a:pt x="105026" y="4732"/>
                    <a:pt x="105274" y="2366"/>
                    <a:pt x="105716" y="99"/>
                  </a:cubicBezTo>
                  <a:cubicBezTo>
                    <a:pt x="105618" y="99"/>
                    <a:pt x="105472" y="51"/>
                    <a:pt x="10532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2" name="Google Shape;1040;p27"/>
            <p:cNvSpPr/>
            <p:nvPr/>
          </p:nvSpPr>
          <p:spPr>
            <a:xfrm>
              <a:off x="1125000" y="-31680"/>
              <a:ext cx="1570320" cy="749160"/>
            </a:xfrm>
            <a:custGeom>
              <a:avLst/>
              <a:gdLst>
                <a:gd name="textAreaLeft" fmla="*/ 0 w 1570320"/>
                <a:gd name="textAreaRight" fmla="*/ 1570680 w 1570320"/>
                <a:gd name="textAreaTop" fmla="*/ 0 h 749160"/>
                <a:gd name="textAreaBottom" fmla="*/ 749520 h 749160"/>
              </a:gdLst>
              <a:ahLst/>
              <a:cxnLst/>
              <a:rect l="textAreaLeft" t="textAreaTop" r="textAreaRight" b="textAreaBottom"/>
              <a:pathLst>
                <a:path w="93888" h="44805">
                  <a:moveTo>
                    <a:pt x="93545" y="1"/>
                  </a:moveTo>
                  <a:cubicBezTo>
                    <a:pt x="93446" y="249"/>
                    <a:pt x="93348" y="493"/>
                    <a:pt x="93297" y="742"/>
                  </a:cubicBezTo>
                  <a:cubicBezTo>
                    <a:pt x="92508" y="3845"/>
                    <a:pt x="91771" y="6999"/>
                    <a:pt x="90982" y="10153"/>
                  </a:cubicBezTo>
                  <a:cubicBezTo>
                    <a:pt x="89945" y="14392"/>
                    <a:pt x="88715" y="18583"/>
                    <a:pt x="86397" y="22376"/>
                  </a:cubicBezTo>
                  <a:cubicBezTo>
                    <a:pt x="85561" y="23756"/>
                    <a:pt x="84969" y="25235"/>
                    <a:pt x="84228" y="26666"/>
                  </a:cubicBezTo>
                  <a:cubicBezTo>
                    <a:pt x="83392" y="28389"/>
                    <a:pt x="82702" y="30262"/>
                    <a:pt x="81618" y="31938"/>
                  </a:cubicBezTo>
                  <a:cubicBezTo>
                    <a:pt x="77971" y="37458"/>
                    <a:pt x="72845" y="41006"/>
                    <a:pt x="66438" y="42780"/>
                  </a:cubicBezTo>
                  <a:cubicBezTo>
                    <a:pt x="63140" y="43746"/>
                    <a:pt x="59776" y="44417"/>
                    <a:pt x="56347" y="44417"/>
                  </a:cubicBezTo>
                  <a:cubicBezTo>
                    <a:pt x="55574" y="44417"/>
                    <a:pt x="54798" y="44383"/>
                    <a:pt x="54018" y="44310"/>
                  </a:cubicBezTo>
                  <a:cubicBezTo>
                    <a:pt x="50765" y="44014"/>
                    <a:pt x="47512" y="43719"/>
                    <a:pt x="44259" y="43470"/>
                  </a:cubicBezTo>
                  <a:cubicBezTo>
                    <a:pt x="41401" y="43273"/>
                    <a:pt x="38542" y="43029"/>
                    <a:pt x="35830" y="41992"/>
                  </a:cubicBezTo>
                  <a:cubicBezTo>
                    <a:pt x="29817" y="39776"/>
                    <a:pt x="24790" y="36030"/>
                    <a:pt x="20405" y="31445"/>
                  </a:cubicBezTo>
                  <a:cubicBezTo>
                    <a:pt x="16904" y="27849"/>
                    <a:pt x="13308" y="24348"/>
                    <a:pt x="9117" y="21489"/>
                  </a:cubicBezTo>
                  <a:cubicBezTo>
                    <a:pt x="6309" y="19518"/>
                    <a:pt x="3747" y="17053"/>
                    <a:pt x="2808" y="13603"/>
                  </a:cubicBezTo>
                  <a:cubicBezTo>
                    <a:pt x="1921" y="10153"/>
                    <a:pt x="1381" y="6557"/>
                    <a:pt x="691" y="3056"/>
                  </a:cubicBezTo>
                  <a:cubicBezTo>
                    <a:pt x="541" y="2071"/>
                    <a:pt x="442" y="1085"/>
                    <a:pt x="344" y="99"/>
                  </a:cubicBezTo>
                  <a:lnTo>
                    <a:pt x="48" y="99"/>
                  </a:lnTo>
                  <a:cubicBezTo>
                    <a:pt x="48" y="395"/>
                    <a:pt x="1" y="742"/>
                    <a:pt x="48" y="1037"/>
                  </a:cubicBezTo>
                  <a:cubicBezTo>
                    <a:pt x="494" y="3746"/>
                    <a:pt x="888" y="6459"/>
                    <a:pt x="1330" y="9168"/>
                  </a:cubicBezTo>
                  <a:cubicBezTo>
                    <a:pt x="1921" y="12570"/>
                    <a:pt x="2662" y="15969"/>
                    <a:pt x="5272" y="18532"/>
                  </a:cubicBezTo>
                  <a:cubicBezTo>
                    <a:pt x="6704" y="19912"/>
                    <a:pt x="8131" y="21343"/>
                    <a:pt x="9708" y="22427"/>
                  </a:cubicBezTo>
                  <a:cubicBezTo>
                    <a:pt x="13158" y="24742"/>
                    <a:pt x="16115" y="27502"/>
                    <a:pt x="18927" y="30558"/>
                  </a:cubicBezTo>
                  <a:cubicBezTo>
                    <a:pt x="21832" y="33763"/>
                    <a:pt x="25085" y="36570"/>
                    <a:pt x="28732" y="38889"/>
                  </a:cubicBezTo>
                  <a:cubicBezTo>
                    <a:pt x="33398" y="41916"/>
                    <a:pt x="38341" y="43821"/>
                    <a:pt x="43935" y="43821"/>
                  </a:cubicBezTo>
                  <a:cubicBezTo>
                    <a:pt x="44076" y="43821"/>
                    <a:pt x="44217" y="43820"/>
                    <a:pt x="44358" y="43817"/>
                  </a:cubicBezTo>
                  <a:cubicBezTo>
                    <a:pt x="44502" y="43813"/>
                    <a:pt x="44645" y="43810"/>
                    <a:pt x="44788" y="43810"/>
                  </a:cubicBezTo>
                  <a:cubicBezTo>
                    <a:pt x="46213" y="43810"/>
                    <a:pt x="47605" y="44028"/>
                    <a:pt x="49038" y="44160"/>
                  </a:cubicBezTo>
                  <a:cubicBezTo>
                    <a:pt x="51502" y="44358"/>
                    <a:pt x="54018" y="44803"/>
                    <a:pt x="56482" y="44803"/>
                  </a:cubicBezTo>
                  <a:cubicBezTo>
                    <a:pt x="56577" y="44804"/>
                    <a:pt x="56671" y="44805"/>
                    <a:pt x="56766" y="44805"/>
                  </a:cubicBezTo>
                  <a:cubicBezTo>
                    <a:pt x="60953" y="44805"/>
                    <a:pt x="65048" y="43786"/>
                    <a:pt x="69001" y="42386"/>
                  </a:cubicBezTo>
                  <a:cubicBezTo>
                    <a:pt x="75258" y="40170"/>
                    <a:pt x="79942" y="36030"/>
                    <a:pt x="83096" y="30313"/>
                  </a:cubicBezTo>
                  <a:cubicBezTo>
                    <a:pt x="85166" y="26615"/>
                    <a:pt x="86842" y="22672"/>
                    <a:pt x="88715" y="18828"/>
                  </a:cubicBezTo>
                  <a:cubicBezTo>
                    <a:pt x="88861" y="18485"/>
                    <a:pt x="89011" y="18138"/>
                    <a:pt x="89109" y="17795"/>
                  </a:cubicBezTo>
                  <a:cubicBezTo>
                    <a:pt x="90194" y="13899"/>
                    <a:pt x="91325" y="10007"/>
                    <a:pt x="92362" y="6112"/>
                  </a:cubicBezTo>
                  <a:cubicBezTo>
                    <a:pt x="92902" y="4141"/>
                    <a:pt x="93395" y="2122"/>
                    <a:pt x="93888" y="99"/>
                  </a:cubicBezTo>
                  <a:cubicBezTo>
                    <a:pt x="93742" y="99"/>
                    <a:pt x="93643" y="52"/>
                    <a:pt x="9354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3" name="Google Shape;1041;p27"/>
            <p:cNvSpPr/>
            <p:nvPr/>
          </p:nvSpPr>
          <p:spPr>
            <a:xfrm>
              <a:off x="1173600" y="-30960"/>
              <a:ext cx="1432440" cy="642240"/>
            </a:xfrm>
            <a:custGeom>
              <a:avLst/>
              <a:gdLst>
                <a:gd name="textAreaLeft" fmla="*/ 0 w 1432440"/>
                <a:gd name="textAreaRight" fmla="*/ 1432800 w 1432440"/>
                <a:gd name="textAreaTop" fmla="*/ 0 h 642240"/>
                <a:gd name="textAreaBottom" fmla="*/ 642600 h 642240"/>
              </a:gdLst>
              <a:ahLst/>
              <a:cxnLst/>
              <a:rect l="textAreaLeft" t="textAreaTop" r="textAreaRight" b="textAreaBottom"/>
              <a:pathLst>
                <a:path w="85660" h="38409">
                  <a:moveTo>
                    <a:pt x="348" y="1"/>
                  </a:moveTo>
                  <a:cubicBezTo>
                    <a:pt x="99" y="198"/>
                    <a:pt x="1" y="344"/>
                    <a:pt x="1" y="494"/>
                  </a:cubicBezTo>
                  <a:cubicBezTo>
                    <a:pt x="296" y="2414"/>
                    <a:pt x="494" y="4338"/>
                    <a:pt x="888" y="6211"/>
                  </a:cubicBezTo>
                  <a:cubicBezTo>
                    <a:pt x="1925" y="11435"/>
                    <a:pt x="3995" y="16214"/>
                    <a:pt x="8036" y="19912"/>
                  </a:cubicBezTo>
                  <a:cubicBezTo>
                    <a:pt x="14443" y="25826"/>
                    <a:pt x="21489" y="30704"/>
                    <a:pt x="29474" y="34252"/>
                  </a:cubicBezTo>
                  <a:cubicBezTo>
                    <a:pt x="34501" y="36472"/>
                    <a:pt x="39725" y="37998"/>
                    <a:pt x="45245" y="38345"/>
                  </a:cubicBezTo>
                  <a:cubicBezTo>
                    <a:pt x="46044" y="38387"/>
                    <a:pt x="46840" y="38408"/>
                    <a:pt x="47635" y="38408"/>
                  </a:cubicBezTo>
                  <a:cubicBezTo>
                    <a:pt x="52429" y="38408"/>
                    <a:pt x="57140" y="37640"/>
                    <a:pt x="61706" y="36078"/>
                  </a:cubicBezTo>
                  <a:cubicBezTo>
                    <a:pt x="70775" y="32971"/>
                    <a:pt x="77430" y="27108"/>
                    <a:pt x="80632" y="17988"/>
                  </a:cubicBezTo>
                  <a:cubicBezTo>
                    <a:pt x="82655" y="12322"/>
                    <a:pt x="83983" y="6408"/>
                    <a:pt x="85612" y="592"/>
                  </a:cubicBezTo>
                  <a:cubicBezTo>
                    <a:pt x="85659" y="442"/>
                    <a:pt x="85659" y="245"/>
                    <a:pt x="85659" y="99"/>
                  </a:cubicBezTo>
                  <a:cubicBezTo>
                    <a:pt x="85561" y="48"/>
                    <a:pt x="85513" y="48"/>
                    <a:pt x="85415" y="48"/>
                  </a:cubicBezTo>
                  <a:cubicBezTo>
                    <a:pt x="85316" y="296"/>
                    <a:pt x="85218" y="541"/>
                    <a:pt x="85166" y="789"/>
                  </a:cubicBezTo>
                  <a:lnTo>
                    <a:pt x="81322" y="14834"/>
                  </a:lnTo>
                  <a:cubicBezTo>
                    <a:pt x="78759" y="24249"/>
                    <a:pt x="72896" y="30999"/>
                    <a:pt x="64025" y="34745"/>
                  </a:cubicBezTo>
                  <a:cubicBezTo>
                    <a:pt x="58833" y="36908"/>
                    <a:pt x="53486" y="38045"/>
                    <a:pt x="48045" y="38045"/>
                  </a:cubicBezTo>
                  <a:cubicBezTo>
                    <a:pt x="44808" y="38045"/>
                    <a:pt x="41538" y="37643"/>
                    <a:pt x="38246" y="36815"/>
                  </a:cubicBezTo>
                  <a:cubicBezTo>
                    <a:pt x="30656" y="34942"/>
                    <a:pt x="23855" y="31445"/>
                    <a:pt x="17499" y="26958"/>
                  </a:cubicBezTo>
                  <a:cubicBezTo>
                    <a:pt x="14589" y="24888"/>
                    <a:pt x="11782" y="22574"/>
                    <a:pt x="9022" y="20255"/>
                  </a:cubicBezTo>
                  <a:cubicBezTo>
                    <a:pt x="3648" y="15622"/>
                    <a:pt x="1578" y="9412"/>
                    <a:pt x="691" y="2662"/>
                  </a:cubicBezTo>
                  <a:cubicBezTo>
                    <a:pt x="592" y="1775"/>
                    <a:pt x="494" y="888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4" name="Google Shape;1042;p27"/>
            <p:cNvSpPr/>
            <p:nvPr/>
          </p:nvSpPr>
          <p:spPr>
            <a:xfrm>
              <a:off x="1289880" y="-31680"/>
              <a:ext cx="1240560" cy="561240"/>
            </a:xfrm>
            <a:custGeom>
              <a:avLst/>
              <a:gdLst>
                <a:gd name="textAreaLeft" fmla="*/ 0 w 1240560"/>
                <a:gd name="textAreaRight" fmla="*/ 1240920 w 1240560"/>
                <a:gd name="textAreaTop" fmla="*/ 0 h 561240"/>
                <a:gd name="textAreaBottom" fmla="*/ 561600 h 561240"/>
              </a:gdLst>
              <a:ahLst/>
              <a:cxnLst/>
              <a:rect l="textAreaLeft" t="textAreaTop" r="textAreaRight" b="textAreaBottom"/>
              <a:pathLst>
                <a:path w="74174" h="33574">
                  <a:moveTo>
                    <a:pt x="48" y="1"/>
                  </a:moveTo>
                  <a:cubicBezTo>
                    <a:pt x="1" y="592"/>
                    <a:pt x="147" y="1136"/>
                    <a:pt x="297" y="1676"/>
                  </a:cubicBezTo>
                  <a:cubicBezTo>
                    <a:pt x="1085" y="4586"/>
                    <a:pt x="1823" y="7543"/>
                    <a:pt x="2662" y="10449"/>
                  </a:cubicBezTo>
                  <a:cubicBezTo>
                    <a:pt x="3104" y="11880"/>
                    <a:pt x="3498" y="13359"/>
                    <a:pt x="4385" y="14490"/>
                  </a:cubicBezTo>
                  <a:cubicBezTo>
                    <a:pt x="8182" y="19470"/>
                    <a:pt x="12665" y="23610"/>
                    <a:pt x="18481" y="26173"/>
                  </a:cubicBezTo>
                  <a:cubicBezTo>
                    <a:pt x="23903" y="28637"/>
                    <a:pt x="29620" y="30116"/>
                    <a:pt x="35337" y="31496"/>
                  </a:cubicBezTo>
                  <a:cubicBezTo>
                    <a:pt x="39331" y="32430"/>
                    <a:pt x="43274" y="33467"/>
                    <a:pt x="47414" y="33566"/>
                  </a:cubicBezTo>
                  <a:cubicBezTo>
                    <a:pt x="47583" y="33571"/>
                    <a:pt x="47750" y="33573"/>
                    <a:pt x="47917" y="33573"/>
                  </a:cubicBezTo>
                  <a:cubicBezTo>
                    <a:pt x="51106" y="33573"/>
                    <a:pt x="53902" y="32672"/>
                    <a:pt x="56431" y="30656"/>
                  </a:cubicBezTo>
                  <a:cubicBezTo>
                    <a:pt x="57665" y="29722"/>
                    <a:pt x="58895" y="28783"/>
                    <a:pt x="60129" y="27798"/>
                  </a:cubicBezTo>
                  <a:cubicBezTo>
                    <a:pt x="64269" y="24497"/>
                    <a:pt x="67865" y="20799"/>
                    <a:pt x="69640" y="15673"/>
                  </a:cubicBezTo>
                  <a:cubicBezTo>
                    <a:pt x="70724" y="12570"/>
                    <a:pt x="71808" y="9463"/>
                    <a:pt x="72794" y="6309"/>
                  </a:cubicBezTo>
                  <a:cubicBezTo>
                    <a:pt x="73385" y="4290"/>
                    <a:pt x="73732" y="2169"/>
                    <a:pt x="74174" y="150"/>
                  </a:cubicBezTo>
                  <a:cubicBezTo>
                    <a:pt x="74075" y="99"/>
                    <a:pt x="73977" y="52"/>
                    <a:pt x="73878" y="52"/>
                  </a:cubicBezTo>
                  <a:cubicBezTo>
                    <a:pt x="73732" y="347"/>
                    <a:pt x="73582" y="691"/>
                    <a:pt x="73535" y="1037"/>
                  </a:cubicBezTo>
                  <a:cubicBezTo>
                    <a:pt x="72648" y="6309"/>
                    <a:pt x="70972" y="11336"/>
                    <a:pt x="69001" y="16265"/>
                  </a:cubicBezTo>
                  <a:cubicBezTo>
                    <a:pt x="67818" y="19175"/>
                    <a:pt x="66142" y="21785"/>
                    <a:pt x="63875" y="23855"/>
                  </a:cubicBezTo>
                  <a:cubicBezTo>
                    <a:pt x="61655" y="25925"/>
                    <a:pt x="59242" y="27750"/>
                    <a:pt x="56975" y="29722"/>
                  </a:cubicBezTo>
                  <a:cubicBezTo>
                    <a:pt x="54174" y="32198"/>
                    <a:pt x="51032" y="33236"/>
                    <a:pt x="47665" y="33236"/>
                  </a:cubicBezTo>
                  <a:cubicBezTo>
                    <a:pt x="46410" y="33236"/>
                    <a:pt x="45125" y="33092"/>
                    <a:pt x="43814" y="32825"/>
                  </a:cubicBezTo>
                  <a:cubicBezTo>
                    <a:pt x="38787" y="31792"/>
                    <a:pt x="33760" y="30656"/>
                    <a:pt x="28733" y="29375"/>
                  </a:cubicBezTo>
                  <a:cubicBezTo>
                    <a:pt x="19565" y="27060"/>
                    <a:pt x="11384" y="22968"/>
                    <a:pt x="5422" y="15279"/>
                  </a:cubicBezTo>
                  <a:cubicBezTo>
                    <a:pt x="4240" y="13800"/>
                    <a:pt x="3400" y="12223"/>
                    <a:pt x="2958" y="10350"/>
                  </a:cubicBezTo>
                  <a:cubicBezTo>
                    <a:pt x="2217" y="7098"/>
                    <a:pt x="1282" y="3896"/>
                    <a:pt x="443" y="691"/>
                  </a:cubicBezTo>
                  <a:cubicBezTo>
                    <a:pt x="344" y="446"/>
                    <a:pt x="198" y="249"/>
                    <a:pt x="4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5" name="Google Shape;1043;p27"/>
            <p:cNvSpPr/>
            <p:nvPr/>
          </p:nvSpPr>
          <p:spPr>
            <a:xfrm>
              <a:off x="1388880" y="-31680"/>
              <a:ext cx="1083600" cy="501120"/>
            </a:xfrm>
            <a:custGeom>
              <a:avLst/>
              <a:gdLst>
                <a:gd name="textAreaLeft" fmla="*/ 0 w 1083600"/>
                <a:gd name="textAreaRight" fmla="*/ 1083960 w 1083600"/>
                <a:gd name="textAreaTop" fmla="*/ 0 h 501120"/>
                <a:gd name="textAreaBottom" fmla="*/ 501480 h 501120"/>
              </a:gdLst>
              <a:ahLst/>
              <a:cxnLst/>
              <a:rect l="textAreaLeft" t="textAreaTop" r="textAreaRight" b="textAreaBottom"/>
              <a:pathLst>
                <a:path w="64809" h="29969">
                  <a:moveTo>
                    <a:pt x="245" y="1"/>
                  </a:moveTo>
                  <a:cubicBezTo>
                    <a:pt x="197" y="52"/>
                    <a:pt x="99" y="52"/>
                    <a:pt x="0" y="52"/>
                  </a:cubicBezTo>
                  <a:cubicBezTo>
                    <a:pt x="48" y="347"/>
                    <a:pt x="48" y="643"/>
                    <a:pt x="146" y="939"/>
                  </a:cubicBezTo>
                  <a:cubicBezTo>
                    <a:pt x="1526" y="4685"/>
                    <a:pt x="2906" y="8430"/>
                    <a:pt x="4337" y="12176"/>
                  </a:cubicBezTo>
                  <a:cubicBezTo>
                    <a:pt x="5126" y="14195"/>
                    <a:pt x="6553" y="15772"/>
                    <a:pt x="8280" y="17105"/>
                  </a:cubicBezTo>
                  <a:cubicBezTo>
                    <a:pt x="11435" y="19667"/>
                    <a:pt x="15082" y="21343"/>
                    <a:pt x="18827" y="22822"/>
                  </a:cubicBezTo>
                  <a:cubicBezTo>
                    <a:pt x="24052" y="24892"/>
                    <a:pt x="29276" y="27060"/>
                    <a:pt x="34646" y="28882"/>
                  </a:cubicBezTo>
                  <a:cubicBezTo>
                    <a:pt x="36760" y="29579"/>
                    <a:pt x="38884" y="29968"/>
                    <a:pt x="41000" y="29968"/>
                  </a:cubicBezTo>
                  <a:cubicBezTo>
                    <a:pt x="43670" y="29968"/>
                    <a:pt x="46328" y="29349"/>
                    <a:pt x="48939" y="27947"/>
                  </a:cubicBezTo>
                  <a:cubicBezTo>
                    <a:pt x="53966" y="25235"/>
                    <a:pt x="57467" y="21095"/>
                    <a:pt x="60030" y="16068"/>
                  </a:cubicBezTo>
                  <a:cubicBezTo>
                    <a:pt x="62494" y="11238"/>
                    <a:pt x="63725" y="6013"/>
                    <a:pt x="64762" y="691"/>
                  </a:cubicBezTo>
                  <a:cubicBezTo>
                    <a:pt x="64809" y="545"/>
                    <a:pt x="64710" y="347"/>
                    <a:pt x="64710" y="150"/>
                  </a:cubicBezTo>
                  <a:cubicBezTo>
                    <a:pt x="64415" y="446"/>
                    <a:pt x="64316" y="742"/>
                    <a:pt x="64269" y="1085"/>
                  </a:cubicBezTo>
                  <a:cubicBezTo>
                    <a:pt x="63283" y="4732"/>
                    <a:pt x="62494" y="8430"/>
                    <a:pt x="61312" y="12026"/>
                  </a:cubicBezTo>
                  <a:cubicBezTo>
                    <a:pt x="59439" y="17349"/>
                    <a:pt x="56482" y="22080"/>
                    <a:pt x="51896" y="25530"/>
                  </a:cubicBezTo>
                  <a:cubicBezTo>
                    <a:pt x="48990" y="27699"/>
                    <a:pt x="45883" y="29276"/>
                    <a:pt x="42189" y="29473"/>
                  </a:cubicBezTo>
                  <a:cubicBezTo>
                    <a:pt x="41816" y="29492"/>
                    <a:pt x="41445" y="29502"/>
                    <a:pt x="41074" y="29502"/>
                  </a:cubicBezTo>
                  <a:cubicBezTo>
                    <a:pt x="38501" y="29502"/>
                    <a:pt x="35974" y="29047"/>
                    <a:pt x="33562" y="28145"/>
                  </a:cubicBezTo>
                  <a:cubicBezTo>
                    <a:pt x="28042" y="26122"/>
                    <a:pt x="22620" y="23906"/>
                    <a:pt x="17199" y="21639"/>
                  </a:cubicBezTo>
                  <a:cubicBezTo>
                    <a:pt x="14833" y="20653"/>
                    <a:pt x="12566" y="19419"/>
                    <a:pt x="10350" y="18090"/>
                  </a:cubicBezTo>
                  <a:cubicBezTo>
                    <a:pt x="7539" y="16415"/>
                    <a:pt x="5370" y="14049"/>
                    <a:pt x="4188" y="10895"/>
                  </a:cubicBezTo>
                  <a:cubicBezTo>
                    <a:pt x="3549" y="9120"/>
                    <a:pt x="2760" y="7445"/>
                    <a:pt x="2118" y="5670"/>
                  </a:cubicBezTo>
                  <a:cubicBezTo>
                    <a:pt x="1479" y="3797"/>
                    <a:pt x="887" y="1925"/>
                    <a:pt x="24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6" name="Google Shape;1044;p27"/>
            <p:cNvSpPr/>
            <p:nvPr/>
          </p:nvSpPr>
          <p:spPr>
            <a:xfrm>
              <a:off x="1461600" y="-30960"/>
              <a:ext cx="949320" cy="392040"/>
            </a:xfrm>
            <a:custGeom>
              <a:avLst/>
              <a:gdLst>
                <a:gd name="textAreaLeft" fmla="*/ 0 w 949320"/>
                <a:gd name="textAreaRight" fmla="*/ 949680 w 949320"/>
                <a:gd name="textAreaTop" fmla="*/ 0 h 392040"/>
                <a:gd name="textAreaBottom" fmla="*/ 392400 h 392040"/>
              </a:gdLst>
              <a:ahLst/>
              <a:cxnLst/>
              <a:rect l="textAreaLeft" t="textAreaTop" r="textAreaRight" b="textAreaBottom"/>
              <a:pathLst>
                <a:path w="56778" h="23461">
                  <a:moveTo>
                    <a:pt x="343" y="1"/>
                  </a:moveTo>
                  <a:cubicBezTo>
                    <a:pt x="245" y="48"/>
                    <a:pt x="99" y="48"/>
                    <a:pt x="0" y="99"/>
                  </a:cubicBezTo>
                  <a:cubicBezTo>
                    <a:pt x="245" y="986"/>
                    <a:pt x="442" y="1921"/>
                    <a:pt x="690" y="2859"/>
                  </a:cubicBezTo>
                  <a:cubicBezTo>
                    <a:pt x="1723" y="7441"/>
                    <a:pt x="3695" y="11581"/>
                    <a:pt x="7638" y="14439"/>
                  </a:cubicBezTo>
                  <a:cubicBezTo>
                    <a:pt x="15721" y="20354"/>
                    <a:pt x="24789" y="23461"/>
                    <a:pt x="34843" y="23461"/>
                  </a:cubicBezTo>
                  <a:cubicBezTo>
                    <a:pt x="38688" y="23461"/>
                    <a:pt x="42039" y="22179"/>
                    <a:pt x="44799" y="19565"/>
                  </a:cubicBezTo>
                  <a:cubicBezTo>
                    <a:pt x="46427" y="18039"/>
                    <a:pt x="48005" y="16411"/>
                    <a:pt x="49333" y="14688"/>
                  </a:cubicBezTo>
                  <a:cubicBezTo>
                    <a:pt x="52685" y="10449"/>
                    <a:pt x="55938" y="6112"/>
                    <a:pt x="56726" y="541"/>
                  </a:cubicBezTo>
                  <a:cubicBezTo>
                    <a:pt x="56777" y="395"/>
                    <a:pt x="56726" y="198"/>
                    <a:pt x="56679" y="1"/>
                  </a:cubicBezTo>
                  <a:cubicBezTo>
                    <a:pt x="56332" y="494"/>
                    <a:pt x="56285" y="986"/>
                    <a:pt x="56087" y="1479"/>
                  </a:cubicBezTo>
                  <a:cubicBezTo>
                    <a:pt x="55543" y="3155"/>
                    <a:pt x="55200" y="4977"/>
                    <a:pt x="54360" y="6506"/>
                  </a:cubicBezTo>
                  <a:cubicBezTo>
                    <a:pt x="51849" y="11041"/>
                    <a:pt x="48892" y="15228"/>
                    <a:pt x="45047" y="18828"/>
                  </a:cubicBezTo>
                  <a:cubicBezTo>
                    <a:pt x="42879" y="20847"/>
                    <a:pt x="40415" y="22522"/>
                    <a:pt x="37359" y="22818"/>
                  </a:cubicBezTo>
                  <a:cubicBezTo>
                    <a:pt x="36052" y="22942"/>
                    <a:pt x="34733" y="23016"/>
                    <a:pt x="33415" y="23016"/>
                  </a:cubicBezTo>
                  <a:cubicBezTo>
                    <a:pt x="32096" y="23016"/>
                    <a:pt x="30778" y="22942"/>
                    <a:pt x="29473" y="22771"/>
                  </a:cubicBezTo>
                  <a:cubicBezTo>
                    <a:pt x="23311" y="22029"/>
                    <a:pt x="17495" y="19912"/>
                    <a:pt x="12026" y="16955"/>
                  </a:cubicBezTo>
                  <a:cubicBezTo>
                    <a:pt x="6652" y="14045"/>
                    <a:pt x="2709" y="9858"/>
                    <a:pt x="1329" y="3695"/>
                  </a:cubicBezTo>
                  <a:cubicBezTo>
                    <a:pt x="1085" y="2465"/>
                    <a:pt x="690" y="1231"/>
                    <a:pt x="34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7" name="Google Shape;1045;p27"/>
            <p:cNvSpPr/>
            <p:nvPr/>
          </p:nvSpPr>
          <p:spPr>
            <a:xfrm>
              <a:off x="1540440" y="-31680"/>
              <a:ext cx="800280" cy="326160"/>
            </a:xfrm>
            <a:custGeom>
              <a:avLst/>
              <a:gdLst>
                <a:gd name="textAreaLeft" fmla="*/ 0 w 800280"/>
                <a:gd name="textAreaRight" fmla="*/ 800640 w 800280"/>
                <a:gd name="textAreaTop" fmla="*/ 0 h 326160"/>
                <a:gd name="textAreaBottom" fmla="*/ 326520 h 326160"/>
              </a:gdLst>
              <a:ahLst/>
              <a:cxnLst/>
              <a:rect l="textAreaLeft" t="textAreaTop" r="textAreaRight" b="textAreaBottom"/>
              <a:pathLst>
                <a:path w="47856" h="19526">
                  <a:moveTo>
                    <a:pt x="245" y="1"/>
                  </a:moveTo>
                  <a:cubicBezTo>
                    <a:pt x="147" y="52"/>
                    <a:pt x="99" y="99"/>
                    <a:pt x="1" y="99"/>
                  </a:cubicBezTo>
                  <a:cubicBezTo>
                    <a:pt x="147" y="446"/>
                    <a:pt x="198" y="840"/>
                    <a:pt x="395" y="1183"/>
                  </a:cubicBezTo>
                  <a:cubicBezTo>
                    <a:pt x="1822" y="3746"/>
                    <a:pt x="3202" y="6309"/>
                    <a:pt x="4681" y="8872"/>
                  </a:cubicBezTo>
                  <a:cubicBezTo>
                    <a:pt x="6061" y="11289"/>
                    <a:pt x="8032" y="13110"/>
                    <a:pt x="10497" y="14392"/>
                  </a:cubicBezTo>
                  <a:cubicBezTo>
                    <a:pt x="15082" y="16659"/>
                    <a:pt x="19814" y="18583"/>
                    <a:pt x="24888" y="19320"/>
                  </a:cubicBezTo>
                  <a:cubicBezTo>
                    <a:pt x="25793" y="19452"/>
                    <a:pt x="26692" y="19526"/>
                    <a:pt x="27579" y="19526"/>
                  </a:cubicBezTo>
                  <a:cubicBezTo>
                    <a:pt x="30362" y="19526"/>
                    <a:pt x="33019" y="18800"/>
                    <a:pt x="35337" y="16856"/>
                  </a:cubicBezTo>
                  <a:cubicBezTo>
                    <a:pt x="36571" y="15823"/>
                    <a:pt x="37754" y="14786"/>
                    <a:pt x="38885" y="13603"/>
                  </a:cubicBezTo>
                  <a:cubicBezTo>
                    <a:pt x="42682" y="9810"/>
                    <a:pt x="45095" y="5028"/>
                    <a:pt x="47808" y="446"/>
                  </a:cubicBezTo>
                  <a:cubicBezTo>
                    <a:pt x="47855" y="347"/>
                    <a:pt x="47808" y="150"/>
                    <a:pt x="47855" y="1"/>
                  </a:cubicBezTo>
                  <a:lnTo>
                    <a:pt x="47855" y="1"/>
                  </a:lnTo>
                  <a:cubicBezTo>
                    <a:pt x="46278" y="2268"/>
                    <a:pt x="44949" y="4535"/>
                    <a:pt x="43569" y="6853"/>
                  </a:cubicBezTo>
                  <a:cubicBezTo>
                    <a:pt x="41547" y="10106"/>
                    <a:pt x="39181" y="13012"/>
                    <a:pt x="36322" y="15575"/>
                  </a:cubicBezTo>
                  <a:cubicBezTo>
                    <a:pt x="33602" y="17999"/>
                    <a:pt x="30571" y="19125"/>
                    <a:pt x="27251" y="19125"/>
                  </a:cubicBezTo>
                  <a:cubicBezTo>
                    <a:pt x="26182" y="19125"/>
                    <a:pt x="25082" y="19008"/>
                    <a:pt x="23954" y="18780"/>
                  </a:cubicBezTo>
                  <a:cubicBezTo>
                    <a:pt x="19616" y="17893"/>
                    <a:pt x="15476" y="16316"/>
                    <a:pt x="11482" y="14443"/>
                  </a:cubicBezTo>
                  <a:cubicBezTo>
                    <a:pt x="9069" y="13260"/>
                    <a:pt x="6901" y="11683"/>
                    <a:pt x="5521" y="9365"/>
                  </a:cubicBezTo>
                  <a:cubicBezTo>
                    <a:pt x="3747" y="6459"/>
                    <a:pt x="2217" y="3451"/>
                    <a:pt x="541" y="545"/>
                  </a:cubicBezTo>
                  <a:cubicBezTo>
                    <a:pt x="442" y="347"/>
                    <a:pt x="344" y="198"/>
                    <a:pt x="24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8" name="Google Shape;1046;p27"/>
            <p:cNvSpPr/>
            <p:nvPr/>
          </p:nvSpPr>
          <p:spPr>
            <a:xfrm>
              <a:off x="1605600" y="-31680"/>
              <a:ext cx="671760" cy="235080"/>
            </a:xfrm>
            <a:custGeom>
              <a:avLst/>
              <a:gdLst>
                <a:gd name="textAreaLeft" fmla="*/ 0 w 671760"/>
                <a:gd name="textAreaRight" fmla="*/ 672120 w 671760"/>
                <a:gd name="textAreaTop" fmla="*/ 0 h 235080"/>
                <a:gd name="textAreaBottom" fmla="*/ 235440 h 235080"/>
              </a:gdLst>
              <a:ahLst/>
              <a:cxnLst/>
              <a:rect l="textAreaLeft" t="textAreaTop" r="textAreaRight" b="textAreaBottom"/>
              <a:pathLst>
                <a:path w="40171" h="14073">
                  <a:moveTo>
                    <a:pt x="198" y="1"/>
                  </a:moveTo>
                  <a:cubicBezTo>
                    <a:pt x="0" y="296"/>
                    <a:pt x="52" y="493"/>
                    <a:pt x="99" y="691"/>
                  </a:cubicBezTo>
                  <a:cubicBezTo>
                    <a:pt x="1676" y="5867"/>
                    <a:pt x="4586" y="9858"/>
                    <a:pt x="9956" y="11336"/>
                  </a:cubicBezTo>
                  <a:cubicBezTo>
                    <a:pt x="13950" y="12472"/>
                    <a:pt x="18039" y="13110"/>
                    <a:pt x="22132" y="13852"/>
                  </a:cubicBezTo>
                  <a:cubicBezTo>
                    <a:pt x="22953" y="14000"/>
                    <a:pt x="23757" y="14073"/>
                    <a:pt x="24542" y="14073"/>
                  </a:cubicBezTo>
                  <a:cubicBezTo>
                    <a:pt x="27666" y="14073"/>
                    <a:pt x="30501" y="12923"/>
                    <a:pt x="33022" y="10796"/>
                  </a:cubicBezTo>
                  <a:cubicBezTo>
                    <a:pt x="36326" y="7985"/>
                    <a:pt x="38494" y="4338"/>
                    <a:pt x="40119" y="395"/>
                  </a:cubicBezTo>
                  <a:cubicBezTo>
                    <a:pt x="40170" y="296"/>
                    <a:pt x="40119" y="198"/>
                    <a:pt x="40072" y="99"/>
                  </a:cubicBezTo>
                  <a:cubicBezTo>
                    <a:pt x="39973" y="99"/>
                    <a:pt x="39874" y="99"/>
                    <a:pt x="39874" y="150"/>
                  </a:cubicBezTo>
                  <a:cubicBezTo>
                    <a:pt x="39677" y="446"/>
                    <a:pt x="39527" y="742"/>
                    <a:pt x="39429" y="1037"/>
                  </a:cubicBezTo>
                  <a:cubicBezTo>
                    <a:pt x="37903" y="4436"/>
                    <a:pt x="35979" y="7543"/>
                    <a:pt x="33219" y="10055"/>
                  </a:cubicBezTo>
                  <a:cubicBezTo>
                    <a:pt x="30928" y="12127"/>
                    <a:pt x="28321" y="13567"/>
                    <a:pt x="25295" y="13567"/>
                  </a:cubicBezTo>
                  <a:cubicBezTo>
                    <a:pt x="24937" y="13567"/>
                    <a:pt x="24572" y="13547"/>
                    <a:pt x="24202" y="13505"/>
                  </a:cubicBezTo>
                  <a:cubicBezTo>
                    <a:pt x="20160" y="13110"/>
                    <a:pt x="16119" y="12373"/>
                    <a:pt x="12125" y="11585"/>
                  </a:cubicBezTo>
                  <a:cubicBezTo>
                    <a:pt x="6064" y="10402"/>
                    <a:pt x="2268" y="6557"/>
                    <a:pt x="545" y="691"/>
                  </a:cubicBezTo>
                  <a:cubicBezTo>
                    <a:pt x="446" y="446"/>
                    <a:pt x="296" y="249"/>
                    <a:pt x="19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99" name="Google Shape;1047;p27"/>
            <p:cNvSpPr/>
            <p:nvPr/>
          </p:nvSpPr>
          <p:spPr>
            <a:xfrm>
              <a:off x="1701360" y="-34200"/>
              <a:ext cx="499320" cy="203760"/>
            </a:xfrm>
            <a:custGeom>
              <a:avLst/>
              <a:gdLst>
                <a:gd name="textAreaLeft" fmla="*/ 0 w 499320"/>
                <a:gd name="textAreaRight" fmla="*/ 499680 w 499320"/>
                <a:gd name="textAreaTop" fmla="*/ 0 h 203760"/>
                <a:gd name="textAreaBottom" fmla="*/ 204120 h 203760"/>
              </a:gdLst>
              <a:ahLst/>
              <a:cxnLst/>
              <a:rect l="textAreaLeft" t="textAreaTop" r="textAreaRight" b="textAreaBottom"/>
              <a:pathLst>
                <a:path w="29868" h="12201">
                  <a:moveTo>
                    <a:pt x="52" y="1"/>
                  </a:moveTo>
                  <a:cubicBezTo>
                    <a:pt x="52" y="442"/>
                    <a:pt x="1" y="592"/>
                    <a:pt x="1" y="738"/>
                  </a:cubicBezTo>
                  <a:cubicBezTo>
                    <a:pt x="742" y="3746"/>
                    <a:pt x="2220" y="6357"/>
                    <a:pt x="4732" y="8229"/>
                  </a:cubicBezTo>
                  <a:cubicBezTo>
                    <a:pt x="8703" y="11230"/>
                    <a:pt x="13219" y="12201"/>
                    <a:pt x="17934" y="12201"/>
                  </a:cubicBezTo>
                  <a:cubicBezTo>
                    <a:pt x="18719" y="12201"/>
                    <a:pt x="19511" y="12174"/>
                    <a:pt x="20306" y="12125"/>
                  </a:cubicBezTo>
                  <a:cubicBezTo>
                    <a:pt x="22822" y="11975"/>
                    <a:pt x="24892" y="10694"/>
                    <a:pt x="26370" y="8624"/>
                  </a:cubicBezTo>
                  <a:cubicBezTo>
                    <a:pt x="27995" y="6357"/>
                    <a:pt x="29130" y="3943"/>
                    <a:pt x="29722" y="1282"/>
                  </a:cubicBezTo>
                  <a:cubicBezTo>
                    <a:pt x="29820" y="935"/>
                    <a:pt x="29820" y="541"/>
                    <a:pt x="29868" y="198"/>
                  </a:cubicBezTo>
                  <a:lnTo>
                    <a:pt x="29868" y="198"/>
                  </a:lnTo>
                  <a:cubicBezTo>
                    <a:pt x="29473" y="592"/>
                    <a:pt x="29375" y="986"/>
                    <a:pt x="29276" y="1329"/>
                  </a:cubicBezTo>
                  <a:cubicBezTo>
                    <a:pt x="28685" y="3991"/>
                    <a:pt x="27502" y="6408"/>
                    <a:pt x="25877" y="8576"/>
                  </a:cubicBezTo>
                  <a:cubicBezTo>
                    <a:pt x="24742" y="10102"/>
                    <a:pt x="23263" y="11186"/>
                    <a:pt x="21292" y="11533"/>
                  </a:cubicBezTo>
                  <a:cubicBezTo>
                    <a:pt x="20088" y="11729"/>
                    <a:pt x="18890" y="11824"/>
                    <a:pt x="17703" y="11824"/>
                  </a:cubicBezTo>
                  <a:cubicBezTo>
                    <a:pt x="14419" y="11824"/>
                    <a:pt x="11210" y="11097"/>
                    <a:pt x="8135" y="9759"/>
                  </a:cubicBezTo>
                  <a:cubicBezTo>
                    <a:pt x="4093" y="7985"/>
                    <a:pt x="1432" y="5028"/>
                    <a:pt x="446" y="691"/>
                  </a:cubicBezTo>
                  <a:cubicBezTo>
                    <a:pt x="395" y="493"/>
                    <a:pt x="296" y="395"/>
                    <a:pt x="52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0" name="Google Shape;1048;p27"/>
            <p:cNvSpPr/>
            <p:nvPr/>
          </p:nvSpPr>
          <p:spPr>
            <a:xfrm>
              <a:off x="1772280" y="-35640"/>
              <a:ext cx="358200" cy="135720"/>
            </a:xfrm>
            <a:custGeom>
              <a:avLst/>
              <a:gdLst>
                <a:gd name="textAreaLeft" fmla="*/ 0 w 358200"/>
                <a:gd name="textAreaRight" fmla="*/ 358560 w 358200"/>
                <a:gd name="textAreaTop" fmla="*/ 0 h 135720"/>
                <a:gd name="textAreaBottom" fmla="*/ 136080 h 135720"/>
              </a:gdLst>
              <a:ahLst/>
              <a:cxnLst/>
              <a:rect l="textAreaLeft" t="textAreaTop" r="textAreaRight" b="textAreaBottom"/>
              <a:pathLst>
                <a:path w="21442" h="8144">
                  <a:moveTo>
                    <a:pt x="21441" y="0"/>
                  </a:moveTo>
                  <a:cubicBezTo>
                    <a:pt x="21146" y="343"/>
                    <a:pt x="21047" y="442"/>
                    <a:pt x="20996" y="540"/>
                  </a:cubicBezTo>
                  <a:cubicBezTo>
                    <a:pt x="19864" y="2216"/>
                    <a:pt x="18827" y="3943"/>
                    <a:pt x="17644" y="5520"/>
                  </a:cubicBezTo>
                  <a:cubicBezTo>
                    <a:pt x="16611" y="6900"/>
                    <a:pt x="15180" y="7590"/>
                    <a:pt x="13406" y="7590"/>
                  </a:cubicBezTo>
                  <a:cubicBezTo>
                    <a:pt x="13281" y="7593"/>
                    <a:pt x="13156" y="7595"/>
                    <a:pt x="13032" y="7595"/>
                  </a:cubicBezTo>
                  <a:cubicBezTo>
                    <a:pt x="9591" y="7595"/>
                    <a:pt x="6553" y="6289"/>
                    <a:pt x="3698" y="4436"/>
                  </a:cubicBezTo>
                  <a:cubicBezTo>
                    <a:pt x="2220" y="3450"/>
                    <a:pt x="840" y="2267"/>
                    <a:pt x="347" y="442"/>
                  </a:cubicBezTo>
                  <a:cubicBezTo>
                    <a:pt x="347" y="394"/>
                    <a:pt x="197" y="343"/>
                    <a:pt x="0" y="296"/>
                  </a:cubicBezTo>
                  <a:lnTo>
                    <a:pt x="0" y="296"/>
                  </a:lnTo>
                  <a:cubicBezTo>
                    <a:pt x="150" y="1774"/>
                    <a:pt x="986" y="2760"/>
                    <a:pt x="1972" y="3596"/>
                  </a:cubicBezTo>
                  <a:cubicBezTo>
                    <a:pt x="4436" y="5717"/>
                    <a:pt x="7294" y="7145"/>
                    <a:pt x="10500" y="7787"/>
                  </a:cubicBezTo>
                  <a:cubicBezTo>
                    <a:pt x="11436" y="7974"/>
                    <a:pt x="12408" y="8143"/>
                    <a:pt x="13348" y="8143"/>
                  </a:cubicBezTo>
                  <a:cubicBezTo>
                    <a:pt x="14634" y="8143"/>
                    <a:pt x="15861" y="7826"/>
                    <a:pt x="16856" y="6801"/>
                  </a:cubicBezTo>
                  <a:cubicBezTo>
                    <a:pt x="18531" y="5075"/>
                    <a:pt x="19813" y="2957"/>
                    <a:pt x="21244" y="986"/>
                  </a:cubicBezTo>
                  <a:cubicBezTo>
                    <a:pt x="21390" y="836"/>
                    <a:pt x="21343" y="540"/>
                    <a:pt x="214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8040" bIns="680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1" name="Google Shape;1049;p27"/>
            <p:cNvSpPr/>
            <p:nvPr/>
          </p:nvSpPr>
          <p:spPr>
            <a:xfrm>
              <a:off x="1855440" y="-34200"/>
              <a:ext cx="183600" cy="73080"/>
            </a:xfrm>
            <a:custGeom>
              <a:avLst/>
              <a:gdLst>
                <a:gd name="textAreaLeft" fmla="*/ 0 w 183600"/>
                <a:gd name="textAreaRight" fmla="*/ 183960 w 183600"/>
                <a:gd name="textAreaTop" fmla="*/ 0 h 73080"/>
                <a:gd name="textAreaBottom" fmla="*/ 73440 h 73080"/>
              </a:gdLst>
              <a:ahLst/>
              <a:cxnLst/>
              <a:rect l="textAreaLeft" t="textAreaTop" r="textAreaRight" b="textAreaBottom"/>
              <a:pathLst>
                <a:path w="10990" h="4386">
                  <a:moveTo>
                    <a:pt x="1" y="1"/>
                  </a:moveTo>
                  <a:cubicBezTo>
                    <a:pt x="1" y="2288"/>
                    <a:pt x="3127" y="4386"/>
                    <a:pt x="6199" y="4386"/>
                  </a:cubicBezTo>
                  <a:cubicBezTo>
                    <a:pt x="6236" y="4386"/>
                    <a:pt x="6273" y="4386"/>
                    <a:pt x="6309" y="4385"/>
                  </a:cubicBezTo>
                  <a:cubicBezTo>
                    <a:pt x="8821" y="4385"/>
                    <a:pt x="10990" y="2465"/>
                    <a:pt x="10891" y="147"/>
                  </a:cubicBezTo>
                  <a:lnTo>
                    <a:pt x="10891" y="147"/>
                  </a:lnTo>
                  <a:cubicBezTo>
                    <a:pt x="10118" y="2382"/>
                    <a:pt x="8795" y="4024"/>
                    <a:pt x="6417" y="4024"/>
                  </a:cubicBezTo>
                  <a:cubicBezTo>
                    <a:pt x="6224" y="4024"/>
                    <a:pt x="6024" y="4013"/>
                    <a:pt x="5817" y="3991"/>
                  </a:cubicBezTo>
                  <a:cubicBezTo>
                    <a:pt x="3352" y="3746"/>
                    <a:pt x="1184" y="276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720" bIns="36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02" name="Google Shape;1050;p27"/>
          <p:cNvGrpSpPr/>
          <p:nvPr/>
        </p:nvGrpSpPr>
        <p:grpSpPr>
          <a:xfrm>
            <a:off x="168840" y="1068840"/>
            <a:ext cx="486720" cy="596160"/>
            <a:chOff x="168840" y="1068840"/>
            <a:chExt cx="486720" cy="596160"/>
          </a:xfrm>
        </p:grpSpPr>
        <p:sp>
          <p:nvSpPr>
            <p:cNvPr id="103" name="Google Shape;1051;p27"/>
            <p:cNvSpPr/>
            <p:nvPr/>
          </p:nvSpPr>
          <p:spPr>
            <a:xfrm>
              <a:off x="410760" y="1531440"/>
              <a:ext cx="75960" cy="76680"/>
            </a:xfrm>
            <a:custGeom>
              <a:avLst/>
              <a:gdLst>
                <a:gd name="textAreaLeft" fmla="*/ 0 w 75960"/>
                <a:gd name="textAreaRight" fmla="*/ 76320 w 7596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5998" h="6049">
                  <a:moveTo>
                    <a:pt x="2923" y="1"/>
                  </a:moveTo>
                  <a:cubicBezTo>
                    <a:pt x="1190" y="1"/>
                    <a:pt x="0" y="1190"/>
                    <a:pt x="0" y="2975"/>
                  </a:cubicBezTo>
                  <a:cubicBezTo>
                    <a:pt x="0" y="4760"/>
                    <a:pt x="1535" y="6049"/>
                    <a:pt x="3669" y="6049"/>
                  </a:cubicBezTo>
                  <a:cubicBezTo>
                    <a:pt x="4958" y="6049"/>
                    <a:pt x="5997" y="4859"/>
                    <a:pt x="5950" y="3471"/>
                  </a:cubicBezTo>
                  <a:cubicBezTo>
                    <a:pt x="5898" y="1389"/>
                    <a:pt x="4661" y="1"/>
                    <a:pt x="2923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4" name="Google Shape;1052;p27"/>
            <p:cNvSpPr/>
            <p:nvPr/>
          </p:nvSpPr>
          <p:spPr>
            <a:xfrm>
              <a:off x="579600" y="1157040"/>
              <a:ext cx="73440" cy="75240"/>
            </a:xfrm>
            <a:custGeom>
              <a:avLst/>
              <a:gdLst>
                <a:gd name="textAreaLeft" fmla="*/ 0 w 73440"/>
                <a:gd name="textAreaRight" fmla="*/ 73800 w 73440"/>
                <a:gd name="textAreaTop" fmla="*/ 0 h 75240"/>
                <a:gd name="textAreaBottom" fmla="*/ 75600 h 75240"/>
              </a:gdLst>
              <a:ahLst/>
              <a:cxnLst/>
              <a:rect l="textAreaLeft" t="textAreaTop" r="textAreaRight" b="textAreaBottom"/>
              <a:pathLst>
                <a:path w="5800" h="5951">
                  <a:moveTo>
                    <a:pt x="2924" y="0"/>
                  </a:moveTo>
                  <a:cubicBezTo>
                    <a:pt x="1139" y="0"/>
                    <a:pt x="1" y="1190"/>
                    <a:pt x="1" y="3023"/>
                  </a:cubicBezTo>
                  <a:cubicBezTo>
                    <a:pt x="1" y="4773"/>
                    <a:pt x="1336" y="5951"/>
                    <a:pt x="3351" y="5951"/>
                  </a:cubicBezTo>
                  <a:cubicBezTo>
                    <a:pt x="3391" y="5951"/>
                    <a:pt x="3431" y="5950"/>
                    <a:pt x="3471" y="5950"/>
                  </a:cubicBezTo>
                  <a:cubicBezTo>
                    <a:pt x="4859" y="5950"/>
                    <a:pt x="5752" y="4906"/>
                    <a:pt x="5799" y="3272"/>
                  </a:cubicBezTo>
                  <a:cubicBezTo>
                    <a:pt x="5799" y="1337"/>
                    <a:pt x="4610" y="0"/>
                    <a:pt x="2924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7800" bIns="37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5" name="Google Shape;1053;p27"/>
            <p:cNvSpPr/>
            <p:nvPr/>
          </p:nvSpPr>
          <p:spPr>
            <a:xfrm>
              <a:off x="295560" y="1590120"/>
              <a:ext cx="74160" cy="74880"/>
            </a:xfrm>
            <a:custGeom>
              <a:avLst/>
              <a:gdLst>
                <a:gd name="textAreaLeft" fmla="*/ 0 w 74160"/>
                <a:gd name="textAreaRight" fmla="*/ 74520 w 74160"/>
                <a:gd name="textAreaTop" fmla="*/ 0 h 74880"/>
                <a:gd name="textAreaBottom" fmla="*/ 75240 h 74880"/>
              </a:gdLst>
              <a:ahLst/>
              <a:cxnLst/>
              <a:rect l="textAreaLeft" t="textAreaTop" r="textAreaRight" b="textAreaBottom"/>
              <a:pathLst>
                <a:path w="5851" h="5908">
                  <a:moveTo>
                    <a:pt x="2876" y="0"/>
                  </a:moveTo>
                  <a:cubicBezTo>
                    <a:pt x="1242" y="0"/>
                    <a:pt x="1" y="992"/>
                    <a:pt x="1" y="2431"/>
                  </a:cubicBezTo>
                  <a:cubicBezTo>
                    <a:pt x="1" y="4264"/>
                    <a:pt x="1143" y="5850"/>
                    <a:pt x="2579" y="5902"/>
                  </a:cubicBezTo>
                  <a:cubicBezTo>
                    <a:pt x="2652" y="5906"/>
                    <a:pt x="2724" y="5907"/>
                    <a:pt x="2795" y="5907"/>
                  </a:cubicBezTo>
                  <a:cubicBezTo>
                    <a:pt x="4561" y="5907"/>
                    <a:pt x="5754" y="4736"/>
                    <a:pt x="5803" y="2876"/>
                  </a:cubicBezTo>
                  <a:cubicBezTo>
                    <a:pt x="5851" y="1091"/>
                    <a:pt x="4812" y="99"/>
                    <a:pt x="2876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7440" bIns="37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6" name="Google Shape;1054;p27"/>
            <p:cNvSpPr/>
            <p:nvPr/>
          </p:nvSpPr>
          <p:spPr>
            <a:xfrm>
              <a:off x="232560" y="1442520"/>
              <a:ext cx="72720" cy="74880"/>
            </a:xfrm>
            <a:custGeom>
              <a:avLst/>
              <a:gdLst>
                <a:gd name="textAreaLeft" fmla="*/ 0 w 72720"/>
                <a:gd name="textAreaRight" fmla="*/ 73080 w 72720"/>
                <a:gd name="textAreaTop" fmla="*/ 0 h 74880"/>
                <a:gd name="textAreaBottom" fmla="*/ 75240 h 74880"/>
              </a:gdLst>
              <a:ahLst/>
              <a:cxnLst/>
              <a:rect l="textAreaLeft" t="textAreaTop" r="textAreaRight" b="textAreaBottom"/>
              <a:pathLst>
                <a:path w="5751" h="5906">
                  <a:moveTo>
                    <a:pt x="2772" y="1"/>
                  </a:moveTo>
                  <a:cubicBezTo>
                    <a:pt x="1189" y="1"/>
                    <a:pt x="0" y="1075"/>
                    <a:pt x="51" y="2434"/>
                  </a:cubicBezTo>
                  <a:cubicBezTo>
                    <a:pt x="51" y="4615"/>
                    <a:pt x="991" y="5904"/>
                    <a:pt x="2629" y="5904"/>
                  </a:cubicBezTo>
                  <a:cubicBezTo>
                    <a:pt x="2664" y="5905"/>
                    <a:pt x="2699" y="5905"/>
                    <a:pt x="2733" y="5905"/>
                  </a:cubicBezTo>
                  <a:cubicBezTo>
                    <a:pt x="4558" y="5905"/>
                    <a:pt x="5750" y="4679"/>
                    <a:pt x="5750" y="2830"/>
                  </a:cubicBezTo>
                  <a:cubicBezTo>
                    <a:pt x="5750" y="1244"/>
                    <a:pt x="4560" y="54"/>
                    <a:pt x="2875" y="2"/>
                  </a:cubicBezTo>
                  <a:cubicBezTo>
                    <a:pt x="2840" y="1"/>
                    <a:pt x="2806" y="1"/>
                    <a:pt x="2772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7440" bIns="37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7" name="Google Shape;1055;p27"/>
            <p:cNvSpPr/>
            <p:nvPr/>
          </p:nvSpPr>
          <p:spPr>
            <a:xfrm>
              <a:off x="581040" y="1453320"/>
              <a:ext cx="74520" cy="76680"/>
            </a:xfrm>
            <a:custGeom>
              <a:avLst/>
              <a:gdLst>
                <a:gd name="textAreaLeft" fmla="*/ 0 w 74520"/>
                <a:gd name="textAreaRight" fmla="*/ 74880 w 74520"/>
                <a:gd name="textAreaTop" fmla="*/ 0 h 76680"/>
                <a:gd name="textAreaBottom" fmla="*/ 77040 h 76680"/>
              </a:gdLst>
              <a:ahLst/>
              <a:cxnLst/>
              <a:rect l="textAreaLeft" t="textAreaTop" r="textAreaRight" b="textAreaBottom"/>
              <a:pathLst>
                <a:path w="5887" h="6072">
                  <a:moveTo>
                    <a:pt x="2481" y="1"/>
                  </a:moveTo>
                  <a:cubicBezTo>
                    <a:pt x="1214" y="1"/>
                    <a:pt x="123" y="961"/>
                    <a:pt x="88" y="2463"/>
                  </a:cubicBezTo>
                  <a:cubicBezTo>
                    <a:pt x="0" y="4266"/>
                    <a:pt x="2059" y="6071"/>
                    <a:pt x="3910" y="6071"/>
                  </a:cubicBezTo>
                  <a:cubicBezTo>
                    <a:pt x="4144" y="6071"/>
                    <a:pt x="4375" y="6042"/>
                    <a:pt x="4598" y="5981"/>
                  </a:cubicBezTo>
                  <a:cubicBezTo>
                    <a:pt x="5641" y="5683"/>
                    <a:pt x="5887" y="4942"/>
                    <a:pt x="5887" y="4248"/>
                  </a:cubicBezTo>
                  <a:cubicBezTo>
                    <a:pt x="5887" y="2661"/>
                    <a:pt x="4994" y="1075"/>
                    <a:pt x="3856" y="381"/>
                  </a:cubicBezTo>
                  <a:cubicBezTo>
                    <a:pt x="3402" y="121"/>
                    <a:pt x="2930" y="1"/>
                    <a:pt x="2481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520" bIns="38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8" name="Google Shape;1056;p27"/>
            <p:cNvSpPr/>
            <p:nvPr/>
          </p:nvSpPr>
          <p:spPr>
            <a:xfrm>
              <a:off x="409680" y="1233720"/>
              <a:ext cx="85320" cy="76320"/>
            </a:xfrm>
            <a:custGeom>
              <a:avLst/>
              <a:gdLst>
                <a:gd name="textAreaLeft" fmla="*/ 0 w 85320"/>
                <a:gd name="textAreaRight" fmla="*/ 85680 w 85320"/>
                <a:gd name="textAreaTop" fmla="*/ 0 h 76320"/>
                <a:gd name="textAreaBottom" fmla="*/ 76680 h 76320"/>
              </a:gdLst>
              <a:ahLst/>
              <a:cxnLst/>
              <a:rect l="textAreaLeft" t="textAreaTop" r="textAreaRight" b="textAreaBottom"/>
              <a:pathLst>
                <a:path w="6743" h="6019">
                  <a:moveTo>
                    <a:pt x="2777" y="1"/>
                  </a:moveTo>
                  <a:cubicBezTo>
                    <a:pt x="1388" y="1"/>
                    <a:pt x="496" y="742"/>
                    <a:pt x="246" y="2083"/>
                  </a:cubicBezTo>
                  <a:cubicBezTo>
                    <a:pt x="0" y="3372"/>
                    <a:pt x="544" y="4312"/>
                    <a:pt x="1488" y="5057"/>
                  </a:cubicBezTo>
                  <a:cubicBezTo>
                    <a:pt x="2255" y="5605"/>
                    <a:pt x="3079" y="6019"/>
                    <a:pt x="3976" y="6019"/>
                  </a:cubicBezTo>
                  <a:cubicBezTo>
                    <a:pt x="4294" y="6019"/>
                    <a:pt x="4621" y="5967"/>
                    <a:pt x="4958" y="5851"/>
                  </a:cubicBezTo>
                  <a:cubicBezTo>
                    <a:pt x="5303" y="5700"/>
                    <a:pt x="5652" y="5402"/>
                    <a:pt x="5799" y="5057"/>
                  </a:cubicBezTo>
                  <a:cubicBezTo>
                    <a:pt x="6743" y="3273"/>
                    <a:pt x="4807" y="48"/>
                    <a:pt x="2777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160" bIns="381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09" name="Google Shape;1057;p27"/>
            <p:cNvSpPr/>
            <p:nvPr/>
          </p:nvSpPr>
          <p:spPr>
            <a:xfrm>
              <a:off x="355320" y="1068840"/>
              <a:ext cx="65880" cy="72000"/>
            </a:xfrm>
            <a:custGeom>
              <a:avLst/>
              <a:gdLst>
                <a:gd name="textAreaLeft" fmla="*/ 0 w 65880"/>
                <a:gd name="textAreaRight" fmla="*/ 66240 w 65880"/>
                <a:gd name="textAreaTop" fmla="*/ 0 h 72000"/>
                <a:gd name="textAreaBottom" fmla="*/ 72360 h 72000"/>
              </a:gdLst>
              <a:ahLst/>
              <a:cxnLst/>
              <a:rect l="textAreaLeft" t="textAreaTop" r="textAreaRight" b="textAreaBottom"/>
              <a:pathLst>
                <a:path w="5205" h="5703">
                  <a:moveTo>
                    <a:pt x="2380" y="1"/>
                  </a:moveTo>
                  <a:cubicBezTo>
                    <a:pt x="941" y="1"/>
                    <a:pt x="48" y="794"/>
                    <a:pt x="48" y="2182"/>
                  </a:cubicBezTo>
                  <a:cubicBezTo>
                    <a:pt x="1" y="4114"/>
                    <a:pt x="1587" y="5700"/>
                    <a:pt x="3618" y="5700"/>
                  </a:cubicBezTo>
                  <a:cubicBezTo>
                    <a:pt x="3652" y="5702"/>
                    <a:pt x="3685" y="5703"/>
                    <a:pt x="3717" y="5703"/>
                  </a:cubicBezTo>
                  <a:cubicBezTo>
                    <a:pt x="4695" y="5703"/>
                    <a:pt x="5204" y="4956"/>
                    <a:pt x="5204" y="3471"/>
                  </a:cubicBezTo>
                  <a:cubicBezTo>
                    <a:pt x="5204" y="1389"/>
                    <a:pt x="4165" y="48"/>
                    <a:pt x="2380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00" bIns="36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0" name="Google Shape;1058;p27"/>
            <p:cNvSpPr/>
            <p:nvPr/>
          </p:nvSpPr>
          <p:spPr>
            <a:xfrm>
              <a:off x="279720" y="1317600"/>
              <a:ext cx="73800" cy="72720"/>
            </a:xfrm>
            <a:custGeom>
              <a:avLst/>
              <a:gdLst>
                <a:gd name="textAreaLeft" fmla="*/ 0 w 73800"/>
                <a:gd name="textAreaRight" fmla="*/ 74160 w 73800"/>
                <a:gd name="textAreaTop" fmla="*/ 0 h 72720"/>
                <a:gd name="textAreaBottom" fmla="*/ 73080 h 72720"/>
              </a:gdLst>
              <a:ahLst/>
              <a:cxnLst/>
              <a:rect l="textAreaLeft" t="textAreaTop" r="textAreaRight" b="textAreaBottom"/>
              <a:pathLst>
                <a:path w="5843" h="5759">
                  <a:moveTo>
                    <a:pt x="2769" y="0"/>
                  </a:moveTo>
                  <a:cubicBezTo>
                    <a:pt x="1282" y="0"/>
                    <a:pt x="389" y="746"/>
                    <a:pt x="238" y="1983"/>
                  </a:cubicBezTo>
                  <a:cubicBezTo>
                    <a:pt x="0" y="3570"/>
                    <a:pt x="1990" y="5758"/>
                    <a:pt x="3604" y="5758"/>
                  </a:cubicBezTo>
                  <a:cubicBezTo>
                    <a:pt x="3656" y="5758"/>
                    <a:pt x="3709" y="5756"/>
                    <a:pt x="3760" y="5751"/>
                  </a:cubicBezTo>
                  <a:cubicBezTo>
                    <a:pt x="4205" y="5704"/>
                    <a:pt x="4700" y="5505"/>
                    <a:pt x="4950" y="5156"/>
                  </a:cubicBezTo>
                  <a:cubicBezTo>
                    <a:pt x="5843" y="4018"/>
                    <a:pt x="5494" y="2729"/>
                    <a:pt x="4998" y="1539"/>
                  </a:cubicBezTo>
                  <a:cubicBezTo>
                    <a:pt x="4601" y="448"/>
                    <a:pt x="3709" y="52"/>
                    <a:pt x="2769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360" bIns="36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1" name="Google Shape;1059;p27"/>
            <p:cNvSpPr/>
            <p:nvPr/>
          </p:nvSpPr>
          <p:spPr>
            <a:xfrm>
              <a:off x="168840" y="1199520"/>
              <a:ext cx="48240" cy="71640"/>
            </a:xfrm>
            <a:custGeom>
              <a:avLst/>
              <a:gdLst>
                <a:gd name="textAreaLeft" fmla="*/ 0 w 48240"/>
                <a:gd name="textAreaRight" fmla="*/ 48600 w 48240"/>
                <a:gd name="textAreaTop" fmla="*/ 0 h 71640"/>
                <a:gd name="textAreaBottom" fmla="*/ 72000 h 71640"/>
              </a:gdLst>
              <a:ahLst/>
              <a:cxnLst/>
              <a:rect l="textAreaLeft" t="textAreaTop" r="textAreaRight" b="textAreaBottom"/>
              <a:pathLst>
                <a:path w="3816" h="5665">
                  <a:moveTo>
                    <a:pt x="1943" y="1"/>
                  </a:moveTo>
                  <a:cubicBezTo>
                    <a:pt x="1026" y="1"/>
                    <a:pt x="381" y="534"/>
                    <a:pt x="198" y="1448"/>
                  </a:cubicBezTo>
                  <a:cubicBezTo>
                    <a:pt x="48" y="2341"/>
                    <a:pt x="0" y="3332"/>
                    <a:pt x="147" y="4276"/>
                  </a:cubicBezTo>
                  <a:cubicBezTo>
                    <a:pt x="246" y="5168"/>
                    <a:pt x="940" y="5664"/>
                    <a:pt x="1884" y="5664"/>
                  </a:cubicBezTo>
                  <a:cubicBezTo>
                    <a:pt x="2876" y="5613"/>
                    <a:pt x="3470" y="5018"/>
                    <a:pt x="3669" y="4078"/>
                  </a:cubicBezTo>
                  <a:cubicBezTo>
                    <a:pt x="3768" y="3681"/>
                    <a:pt x="3768" y="3233"/>
                    <a:pt x="3816" y="2987"/>
                  </a:cubicBezTo>
                  <a:cubicBezTo>
                    <a:pt x="3768" y="2491"/>
                    <a:pt x="3768" y="2095"/>
                    <a:pt x="3716" y="1746"/>
                  </a:cubicBezTo>
                  <a:cubicBezTo>
                    <a:pt x="3570" y="853"/>
                    <a:pt x="3221" y="112"/>
                    <a:pt x="2181" y="13"/>
                  </a:cubicBezTo>
                  <a:cubicBezTo>
                    <a:pt x="2100" y="5"/>
                    <a:pt x="2020" y="1"/>
                    <a:pt x="1943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6000" bIns="36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2" name="Google Shape;1060;p27"/>
            <p:cNvSpPr/>
            <p:nvPr/>
          </p:nvSpPr>
          <p:spPr>
            <a:xfrm>
              <a:off x="485640" y="1368000"/>
              <a:ext cx="51840" cy="71280"/>
            </a:xfrm>
            <a:custGeom>
              <a:avLst/>
              <a:gdLst>
                <a:gd name="textAreaLeft" fmla="*/ 0 w 51840"/>
                <a:gd name="textAreaRight" fmla="*/ 52200 w 51840"/>
                <a:gd name="textAreaTop" fmla="*/ 0 h 71280"/>
                <a:gd name="textAreaBottom" fmla="*/ 71640 h 71280"/>
              </a:gdLst>
              <a:ahLst/>
              <a:cxnLst/>
              <a:rect l="textAreaLeft" t="textAreaTop" r="textAreaRight" b="textAreaBottom"/>
              <a:pathLst>
                <a:path w="4116" h="5622">
                  <a:moveTo>
                    <a:pt x="2155" y="1"/>
                  </a:moveTo>
                  <a:cubicBezTo>
                    <a:pt x="982" y="1"/>
                    <a:pt x="287" y="895"/>
                    <a:pt x="151" y="2646"/>
                  </a:cubicBezTo>
                  <a:cubicBezTo>
                    <a:pt x="0" y="4379"/>
                    <a:pt x="694" y="5521"/>
                    <a:pt x="1983" y="5620"/>
                  </a:cubicBezTo>
                  <a:cubicBezTo>
                    <a:pt x="2011" y="5621"/>
                    <a:pt x="2039" y="5622"/>
                    <a:pt x="2067" y="5622"/>
                  </a:cubicBezTo>
                  <a:cubicBezTo>
                    <a:pt x="3357" y="5622"/>
                    <a:pt x="4116" y="4539"/>
                    <a:pt x="4065" y="2745"/>
                  </a:cubicBezTo>
                  <a:cubicBezTo>
                    <a:pt x="4018" y="1059"/>
                    <a:pt x="3470" y="167"/>
                    <a:pt x="2431" y="16"/>
                  </a:cubicBezTo>
                  <a:cubicBezTo>
                    <a:pt x="2336" y="6"/>
                    <a:pt x="2244" y="1"/>
                    <a:pt x="2155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5640" bIns="356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113" name="Google Shape;1061;p27"/>
          <p:cNvSpPr/>
          <p:nvPr/>
        </p:nvSpPr>
        <p:spPr>
          <a:xfrm rot="7698600">
            <a:off x="-27000" y="-249480"/>
            <a:ext cx="879480" cy="1434960"/>
          </a:xfrm>
          <a:custGeom>
            <a:avLst/>
            <a:gdLst>
              <a:gd name="textAreaLeft" fmla="*/ 0 w 879480"/>
              <a:gd name="textAreaRight" fmla="*/ 879840 w 879480"/>
              <a:gd name="textAreaTop" fmla="*/ 0 h 1434960"/>
              <a:gd name="textAreaBottom" fmla="*/ 1435320 h 1434960"/>
            </a:gdLst>
            <a:ahLst/>
            <a:cxnLst/>
            <a:rect l="textAreaLeft" t="textAreaTop" r="textAreaRight" b="textAreaBottom"/>
            <a:pathLst>
              <a:path w="47050" h="76773">
                <a:moveTo>
                  <a:pt x="12921" y="1022"/>
                </a:moveTo>
                <a:cubicBezTo>
                  <a:pt x="12969" y="1172"/>
                  <a:pt x="13067" y="1369"/>
                  <a:pt x="13119" y="1515"/>
                </a:cubicBezTo>
                <a:cubicBezTo>
                  <a:pt x="13612" y="3637"/>
                  <a:pt x="14105" y="5756"/>
                  <a:pt x="14500" y="7879"/>
                </a:cubicBezTo>
                <a:cubicBezTo>
                  <a:pt x="14843" y="9654"/>
                  <a:pt x="15091" y="11477"/>
                  <a:pt x="15237" y="13304"/>
                </a:cubicBezTo>
                <a:cubicBezTo>
                  <a:pt x="15435" y="15375"/>
                  <a:pt x="15435" y="17446"/>
                  <a:pt x="15435" y="19565"/>
                </a:cubicBezTo>
                <a:cubicBezTo>
                  <a:pt x="15486" y="22327"/>
                  <a:pt x="15190" y="25041"/>
                  <a:pt x="14843" y="27803"/>
                </a:cubicBezTo>
                <a:cubicBezTo>
                  <a:pt x="14350" y="32241"/>
                  <a:pt x="13612" y="36629"/>
                  <a:pt x="12626" y="40969"/>
                </a:cubicBezTo>
                <a:cubicBezTo>
                  <a:pt x="12132" y="43434"/>
                  <a:pt x="11442" y="45853"/>
                  <a:pt x="10897" y="48268"/>
                </a:cubicBezTo>
                <a:cubicBezTo>
                  <a:pt x="10602" y="49404"/>
                  <a:pt x="10357" y="50536"/>
                  <a:pt x="10010" y="51672"/>
                </a:cubicBezTo>
                <a:cubicBezTo>
                  <a:pt x="10010" y="50785"/>
                  <a:pt x="9962" y="49897"/>
                  <a:pt x="10010" y="48958"/>
                </a:cubicBezTo>
                <a:cubicBezTo>
                  <a:pt x="10108" y="47577"/>
                  <a:pt x="10160" y="46196"/>
                  <a:pt x="10306" y="44815"/>
                </a:cubicBezTo>
                <a:cubicBezTo>
                  <a:pt x="10404" y="43434"/>
                  <a:pt x="10554" y="42054"/>
                  <a:pt x="10700" y="40673"/>
                </a:cubicBezTo>
                <a:cubicBezTo>
                  <a:pt x="10897" y="39244"/>
                  <a:pt x="11047" y="37812"/>
                  <a:pt x="11193" y="36384"/>
                </a:cubicBezTo>
                <a:cubicBezTo>
                  <a:pt x="11489" y="34411"/>
                  <a:pt x="11738" y="32486"/>
                  <a:pt x="12034" y="30565"/>
                </a:cubicBezTo>
                <a:cubicBezTo>
                  <a:pt x="12330" y="28592"/>
                  <a:pt x="12673" y="26568"/>
                  <a:pt x="12921" y="24595"/>
                </a:cubicBezTo>
                <a:cubicBezTo>
                  <a:pt x="13316" y="21885"/>
                  <a:pt x="13462" y="19170"/>
                  <a:pt x="13363" y="16409"/>
                </a:cubicBezTo>
                <a:cubicBezTo>
                  <a:pt x="13363" y="16211"/>
                  <a:pt x="13363" y="16014"/>
                  <a:pt x="13316" y="15817"/>
                </a:cubicBezTo>
                <a:cubicBezTo>
                  <a:pt x="13265" y="17099"/>
                  <a:pt x="13217" y="18433"/>
                  <a:pt x="13119" y="19715"/>
                </a:cubicBezTo>
                <a:cubicBezTo>
                  <a:pt x="12969" y="21589"/>
                  <a:pt x="12823" y="23463"/>
                  <a:pt x="12527" y="25337"/>
                </a:cubicBezTo>
                <a:cubicBezTo>
                  <a:pt x="12081" y="28395"/>
                  <a:pt x="11541" y="31500"/>
                  <a:pt x="11095" y="34557"/>
                </a:cubicBezTo>
                <a:cubicBezTo>
                  <a:pt x="10751" y="36976"/>
                  <a:pt x="10456" y="39390"/>
                  <a:pt x="10207" y="41856"/>
                </a:cubicBezTo>
                <a:cubicBezTo>
                  <a:pt x="10061" y="43387"/>
                  <a:pt x="9911" y="44965"/>
                  <a:pt x="9864" y="46543"/>
                </a:cubicBezTo>
                <a:cubicBezTo>
                  <a:pt x="9765" y="48713"/>
                  <a:pt x="9765" y="50931"/>
                  <a:pt x="9714" y="53101"/>
                </a:cubicBezTo>
                <a:cubicBezTo>
                  <a:pt x="9714" y="53251"/>
                  <a:pt x="9666" y="53397"/>
                  <a:pt x="9666" y="53495"/>
                </a:cubicBezTo>
                <a:lnTo>
                  <a:pt x="9517" y="53495"/>
                </a:lnTo>
                <a:cubicBezTo>
                  <a:pt x="9418" y="52706"/>
                  <a:pt x="9319" y="51917"/>
                  <a:pt x="9221" y="51081"/>
                </a:cubicBezTo>
                <a:cubicBezTo>
                  <a:pt x="8976" y="49353"/>
                  <a:pt x="8727" y="47676"/>
                  <a:pt x="8530" y="45952"/>
                </a:cubicBezTo>
                <a:lnTo>
                  <a:pt x="7938" y="41513"/>
                </a:lnTo>
                <a:cubicBezTo>
                  <a:pt x="7694" y="39489"/>
                  <a:pt x="7741" y="37469"/>
                  <a:pt x="7792" y="35398"/>
                </a:cubicBezTo>
                <a:cubicBezTo>
                  <a:pt x="7891" y="32833"/>
                  <a:pt x="8286" y="30269"/>
                  <a:pt x="8826" y="27752"/>
                </a:cubicBezTo>
                <a:cubicBezTo>
                  <a:pt x="9615" y="23857"/>
                  <a:pt x="10554" y="19959"/>
                  <a:pt x="11292" y="16065"/>
                </a:cubicBezTo>
                <a:cubicBezTo>
                  <a:pt x="11738" y="13844"/>
                  <a:pt x="12034" y="11575"/>
                  <a:pt x="12330" y="9307"/>
                </a:cubicBezTo>
                <a:cubicBezTo>
                  <a:pt x="12673" y="6695"/>
                  <a:pt x="12771" y="4079"/>
                  <a:pt x="12771" y="1467"/>
                </a:cubicBezTo>
                <a:cubicBezTo>
                  <a:pt x="12771" y="1317"/>
                  <a:pt x="12823" y="1219"/>
                  <a:pt x="12921" y="1022"/>
                </a:cubicBezTo>
                <a:close/>
                <a:moveTo>
                  <a:pt x="26778" y="28986"/>
                </a:moveTo>
                <a:cubicBezTo>
                  <a:pt x="26778" y="29480"/>
                  <a:pt x="26829" y="29973"/>
                  <a:pt x="26829" y="30466"/>
                </a:cubicBezTo>
                <a:cubicBezTo>
                  <a:pt x="26580" y="34707"/>
                  <a:pt x="25693" y="38799"/>
                  <a:pt x="24115" y="42795"/>
                </a:cubicBezTo>
                <a:cubicBezTo>
                  <a:pt x="22536" y="46689"/>
                  <a:pt x="20465" y="50390"/>
                  <a:pt x="18248" y="53941"/>
                </a:cubicBezTo>
                <a:cubicBezTo>
                  <a:pt x="18196" y="54040"/>
                  <a:pt x="18098" y="54138"/>
                  <a:pt x="17999" y="54237"/>
                </a:cubicBezTo>
                <a:cubicBezTo>
                  <a:pt x="17999" y="54237"/>
                  <a:pt x="17952" y="54186"/>
                  <a:pt x="17901" y="54186"/>
                </a:cubicBezTo>
                <a:cubicBezTo>
                  <a:pt x="19281" y="50390"/>
                  <a:pt x="20662" y="46591"/>
                  <a:pt x="22043" y="42744"/>
                </a:cubicBezTo>
                <a:lnTo>
                  <a:pt x="22043" y="42744"/>
                </a:lnTo>
                <a:cubicBezTo>
                  <a:pt x="20220" y="46492"/>
                  <a:pt x="18986" y="50489"/>
                  <a:pt x="17360" y="54336"/>
                </a:cubicBezTo>
                <a:cubicBezTo>
                  <a:pt x="17309" y="54237"/>
                  <a:pt x="17309" y="54186"/>
                  <a:pt x="17309" y="54087"/>
                </a:cubicBezTo>
                <a:cubicBezTo>
                  <a:pt x="17999" y="51376"/>
                  <a:pt x="18642" y="48615"/>
                  <a:pt x="19431" y="45900"/>
                </a:cubicBezTo>
                <a:cubicBezTo>
                  <a:pt x="19873" y="44373"/>
                  <a:pt x="20465" y="42894"/>
                  <a:pt x="21108" y="41462"/>
                </a:cubicBezTo>
                <a:cubicBezTo>
                  <a:pt x="22931" y="37568"/>
                  <a:pt x="24706" y="33670"/>
                  <a:pt x="26285" y="29626"/>
                </a:cubicBezTo>
                <a:cubicBezTo>
                  <a:pt x="26383" y="29428"/>
                  <a:pt x="26482" y="29184"/>
                  <a:pt x="26580" y="28986"/>
                </a:cubicBezTo>
                <a:close/>
                <a:moveTo>
                  <a:pt x="45814" y="35050"/>
                </a:moveTo>
                <a:cubicBezTo>
                  <a:pt x="45866" y="35102"/>
                  <a:pt x="45913" y="35149"/>
                  <a:pt x="45964" y="35149"/>
                </a:cubicBezTo>
                <a:cubicBezTo>
                  <a:pt x="45866" y="35299"/>
                  <a:pt x="45814" y="35398"/>
                  <a:pt x="45716" y="35544"/>
                </a:cubicBezTo>
                <a:cubicBezTo>
                  <a:pt x="43250" y="38897"/>
                  <a:pt x="40737" y="42251"/>
                  <a:pt x="38219" y="45604"/>
                </a:cubicBezTo>
                <a:cubicBezTo>
                  <a:pt x="35951" y="48662"/>
                  <a:pt x="33536" y="51522"/>
                  <a:pt x="30676" y="54040"/>
                </a:cubicBezTo>
                <a:cubicBezTo>
                  <a:pt x="28407" y="56012"/>
                  <a:pt x="25890" y="57638"/>
                  <a:pt x="23128" y="58873"/>
                </a:cubicBezTo>
                <a:cubicBezTo>
                  <a:pt x="23030" y="58873"/>
                  <a:pt x="22931" y="58920"/>
                  <a:pt x="22734" y="58971"/>
                </a:cubicBezTo>
                <a:cubicBezTo>
                  <a:pt x="24462" y="57638"/>
                  <a:pt x="26186" y="56407"/>
                  <a:pt x="27764" y="55026"/>
                </a:cubicBezTo>
                <a:cubicBezTo>
                  <a:pt x="29342" y="53645"/>
                  <a:pt x="30920" y="52213"/>
                  <a:pt x="32400" y="50733"/>
                </a:cubicBezTo>
                <a:cubicBezTo>
                  <a:pt x="33931" y="49254"/>
                  <a:pt x="35410" y="47774"/>
                  <a:pt x="36692" y="46098"/>
                </a:cubicBezTo>
                <a:lnTo>
                  <a:pt x="36692" y="46098"/>
                </a:lnTo>
                <a:cubicBezTo>
                  <a:pt x="32597" y="50193"/>
                  <a:pt x="28506" y="54284"/>
                  <a:pt x="23720" y="57638"/>
                </a:cubicBezTo>
                <a:cubicBezTo>
                  <a:pt x="23720" y="57590"/>
                  <a:pt x="23720" y="57492"/>
                  <a:pt x="23771" y="57492"/>
                </a:cubicBezTo>
                <a:cubicBezTo>
                  <a:pt x="25298" y="55815"/>
                  <a:pt x="26632" y="53988"/>
                  <a:pt x="27914" y="52114"/>
                </a:cubicBezTo>
                <a:cubicBezTo>
                  <a:pt x="29638" y="49550"/>
                  <a:pt x="31958" y="47431"/>
                  <a:pt x="34373" y="45506"/>
                </a:cubicBezTo>
                <a:cubicBezTo>
                  <a:pt x="37679" y="42843"/>
                  <a:pt x="40835" y="40081"/>
                  <a:pt x="43696" y="37023"/>
                </a:cubicBezTo>
                <a:cubicBezTo>
                  <a:pt x="44386" y="36333"/>
                  <a:pt x="45124" y="35694"/>
                  <a:pt x="45814" y="35050"/>
                </a:cubicBezTo>
                <a:close/>
                <a:moveTo>
                  <a:pt x="12770" y="1"/>
                </a:moveTo>
                <a:cubicBezTo>
                  <a:pt x="12712" y="1"/>
                  <a:pt x="12647" y="11"/>
                  <a:pt x="12574" y="35"/>
                </a:cubicBezTo>
                <a:cubicBezTo>
                  <a:pt x="12527" y="233"/>
                  <a:pt x="12476" y="382"/>
                  <a:pt x="12476" y="580"/>
                </a:cubicBezTo>
                <a:cubicBezTo>
                  <a:pt x="12330" y="3046"/>
                  <a:pt x="12231" y="5511"/>
                  <a:pt x="12034" y="7977"/>
                </a:cubicBezTo>
                <a:cubicBezTo>
                  <a:pt x="11884" y="9753"/>
                  <a:pt x="11687" y="11575"/>
                  <a:pt x="11343" y="13351"/>
                </a:cubicBezTo>
                <a:cubicBezTo>
                  <a:pt x="10653" y="17198"/>
                  <a:pt x="9812" y="21096"/>
                  <a:pt x="8976" y="24942"/>
                </a:cubicBezTo>
                <a:cubicBezTo>
                  <a:pt x="8286" y="28047"/>
                  <a:pt x="7642" y="31156"/>
                  <a:pt x="7398" y="34360"/>
                </a:cubicBezTo>
                <a:cubicBezTo>
                  <a:pt x="7248" y="36925"/>
                  <a:pt x="7248" y="39540"/>
                  <a:pt x="7544" y="42105"/>
                </a:cubicBezTo>
                <a:cubicBezTo>
                  <a:pt x="7891" y="44768"/>
                  <a:pt x="8333" y="47380"/>
                  <a:pt x="8629" y="50043"/>
                </a:cubicBezTo>
                <a:cubicBezTo>
                  <a:pt x="8877" y="52067"/>
                  <a:pt x="9122" y="54040"/>
                  <a:pt x="9221" y="56060"/>
                </a:cubicBezTo>
                <a:cubicBezTo>
                  <a:pt x="9319" y="58624"/>
                  <a:pt x="8925" y="61090"/>
                  <a:pt x="8234" y="63556"/>
                </a:cubicBezTo>
                <a:cubicBezTo>
                  <a:pt x="6806" y="68586"/>
                  <a:pt x="3993" y="72729"/>
                  <a:pt x="245" y="76331"/>
                </a:cubicBezTo>
                <a:cubicBezTo>
                  <a:pt x="146" y="76430"/>
                  <a:pt x="99" y="76528"/>
                  <a:pt x="0" y="76627"/>
                </a:cubicBezTo>
                <a:cubicBezTo>
                  <a:pt x="48" y="76674"/>
                  <a:pt x="99" y="76726"/>
                  <a:pt x="99" y="76773"/>
                </a:cubicBezTo>
                <a:cubicBezTo>
                  <a:pt x="343" y="76576"/>
                  <a:pt x="639" y="76430"/>
                  <a:pt x="837" y="76232"/>
                </a:cubicBezTo>
                <a:cubicBezTo>
                  <a:pt x="1874" y="75147"/>
                  <a:pt x="2908" y="74011"/>
                  <a:pt x="3894" y="72879"/>
                </a:cubicBezTo>
                <a:cubicBezTo>
                  <a:pt x="4537" y="72188"/>
                  <a:pt x="4979" y="71348"/>
                  <a:pt x="5622" y="70658"/>
                </a:cubicBezTo>
                <a:cubicBezTo>
                  <a:pt x="6360" y="69821"/>
                  <a:pt x="7149" y="69079"/>
                  <a:pt x="7938" y="68243"/>
                </a:cubicBezTo>
                <a:cubicBezTo>
                  <a:pt x="9911" y="66219"/>
                  <a:pt x="12132" y="64396"/>
                  <a:pt x="14697" y="63161"/>
                </a:cubicBezTo>
                <a:cubicBezTo>
                  <a:pt x="16965" y="62029"/>
                  <a:pt x="19333" y="60991"/>
                  <a:pt x="21700" y="60005"/>
                </a:cubicBezTo>
                <a:cubicBezTo>
                  <a:pt x="25349" y="58427"/>
                  <a:pt x="28750" y="56505"/>
                  <a:pt x="31662" y="53744"/>
                </a:cubicBezTo>
                <a:cubicBezTo>
                  <a:pt x="34128" y="51376"/>
                  <a:pt x="36345" y="48812"/>
                  <a:pt x="38417" y="46050"/>
                </a:cubicBezTo>
                <a:cubicBezTo>
                  <a:pt x="41080" y="42448"/>
                  <a:pt x="43743" y="38897"/>
                  <a:pt x="46406" y="35299"/>
                </a:cubicBezTo>
                <a:cubicBezTo>
                  <a:pt x="46603" y="35050"/>
                  <a:pt x="46801" y="34806"/>
                  <a:pt x="46899" y="34510"/>
                </a:cubicBezTo>
                <a:cubicBezTo>
                  <a:pt x="46998" y="34313"/>
                  <a:pt x="46998" y="34115"/>
                  <a:pt x="47049" y="33918"/>
                </a:cubicBezTo>
                <a:cubicBezTo>
                  <a:pt x="46998" y="33867"/>
                  <a:pt x="46951" y="33820"/>
                  <a:pt x="46899" y="33820"/>
                </a:cubicBezTo>
                <a:cubicBezTo>
                  <a:pt x="46655" y="33966"/>
                  <a:pt x="46359" y="34064"/>
                  <a:pt x="46161" y="34261"/>
                </a:cubicBezTo>
                <a:cubicBezTo>
                  <a:pt x="45372" y="34952"/>
                  <a:pt x="44583" y="35595"/>
                  <a:pt x="43893" y="36285"/>
                </a:cubicBezTo>
                <a:cubicBezTo>
                  <a:pt x="40784" y="39442"/>
                  <a:pt x="37580" y="42448"/>
                  <a:pt x="34077" y="45163"/>
                </a:cubicBezTo>
                <a:cubicBezTo>
                  <a:pt x="30972" y="47577"/>
                  <a:pt x="28407" y="50437"/>
                  <a:pt x="26237" y="53692"/>
                </a:cubicBezTo>
                <a:cubicBezTo>
                  <a:pt x="25397" y="55026"/>
                  <a:pt x="24264" y="56257"/>
                  <a:pt x="23227" y="57441"/>
                </a:cubicBezTo>
                <a:cubicBezTo>
                  <a:pt x="21897" y="58873"/>
                  <a:pt x="20366" y="59958"/>
                  <a:pt x="18544" y="60695"/>
                </a:cubicBezTo>
                <a:cubicBezTo>
                  <a:pt x="17802" y="60991"/>
                  <a:pt x="17064" y="61437"/>
                  <a:pt x="16322" y="61780"/>
                </a:cubicBezTo>
                <a:cubicBezTo>
                  <a:pt x="15336" y="62325"/>
                  <a:pt x="14302" y="62865"/>
                  <a:pt x="13119" y="63509"/>
                </a:cubicBezTo>
                <a:cubicBezTo>
                  <a:pt x="13265" y="63260"/>
                  <a:pt x="13316" y="63161"/>
                  <a:pt x="13363" y="63114"/>
                </a:cubicBezTo>
                <a:cubicBezTo>
                  <a:pt x="14448" y="61733"/>
                  <a:pt x="15289" y="60202"/>
                  <a:pt x="15928" y="58624"/>
                </a:cubicBezTo>
                <a:cubicBezTo>
                  <a:pt x="16125" y="58131"/>
                  <a:pt x="16322" y="57689"/>
                  <a:pt x="16571" y="57295"/>
                </a:cubicBezTo>
                <a:cubicBezTo>
                  <a:pt x="17952" y="55026"/>
                  <a:pt x="19431" y="52805"/>
                  <a:pt x="20761" y="50536"/>
                </a:cubicBezTo>
                <a:cubicBezTo>
                  <a:pt x="23278" y="46247"/>
                  <a:pt x="25298" y="41758"/>
                  <a:pt x="26336" y="36877"/>
                </a:cubicBezTo>
                <a:cubicBezTo>
                  <a:pt x="26876" y="34360"/>
                  <a:pt x="27322" y="31796"/>
                  <a:pt x="27224" y="29132"/>
                </a:cubicBezTo>
                <a:lnTo>
                  <a:pt x="27074" y="28099"/>
                </a:lnTo>
                <a:cubicBezTo>
                  <a:pt x="26975" y="28099"/>
                  <a:pt x="26876" y="28047"/>
                  <a:pt x="26778" y="28000"/>
                </a:cubicBezTo>
                <a:cubicBezTo>
                  <a:pt x="26632" y="28146"/>
                  <a:pt x="26482" y="28296"/>
                  <a:pt x="26383" y="28442"/>
                </a:cubicBezTo>
                <a:cubicBezTo>
                  <a:pt x="26186" y="28738"/>
                  <a:pt x="26087" y="29034"/>
                  <a:pt x="25989" y="29330"/>
                </a:cubicBezTo>
                <a:cubicBezTo>
                  <a:pt x="24462" y="33176"/>
                  <a:pt x="22832" y="36976"/>
                  <a:pt x="21010" y="40724"/>
                </a:cubicBezTo>
                <a:cubicBezTo>
                  <a:pt x="19826" y="43040"/>
                  <a:pt x="19037" y="45506"/>
                  <a:pt x="18394" y="47972"/>
                </a:cubicBezTo>
                <a:cubicBezTo>
                  <a:pt x="17557" y="51128"/>
                  <a:pt x="16816" y="54284"/>
                  <a:pt x="15880" y="57393"/>
                </a:cubicBezTo>
                <a:cubicBezTo>
                  <a:pt x="14993" y="60451"/>
                  <a:pt x="13363" y="63063"/>
                  <a:pt x="10897" y="65087"/>
                </a:cubicBezTo>
                <a:cubicBezTo>
                  <a:pt x="9469" y="66270"/>
                  <a:pt x="8088" y="67501"/>
                  <a:pt x="6853" y="68933"/>
                </a:cubicBezTo>
                <a:cubicBezTo>
                  <a:pt x="6755" y="69079"/>
                  <a:pt x="6656" y="69131"/>
                  <a:pt x="6510" y="69229"/>
                </a:cubicBezTo>
                <a:cubicBezTo>
                  <a:pt x="6557" y="68933"/>
                  <a:pt x="6656" y="68685"/>
                  <a:pt x="6806" y="68440"/>
                </a:cubicBezTo>
                <a:cubicBezTo>
                  <a:pt x="8629" y="64838"/>
                  <a:pt x="9371" y="60991"/>
                  <a:pt x="9812" y="57046"/>
                </a:cubicBezTo>
                <a:cubicBezTo>
                  <a:pt x="9911" y="56308"/>
                  <a:pt x="9864" y="55519"/>
                  <a:pt x="10010" y="54730"/>
                </a:cubicBezTo>
                <a:cubicBezTo>
                  <a:pt x="10456" y="52363"/>
                  <a:pt x="10897" y="49996"/>
                  <a:pt x="11489" y="47628"/>
                </a:cubicBezTo>
                <a:cubicBezTo>
                  <a:pt x="12428" y="43829"/>
                  <a:pt x="13415" y="40034"/>
                  <a:pt x="14054" y="36187"/>
                </a:cubicBezTo>
                <a:cubicBezTo>
                  <a:pt x="14547" y="32979"/>
                  <a:pt x="14993" y="29823"/>
                  <a:pt x="15435" y="26619"/>
                </a:cubicBezTo>
                <a:cubicBezTo>
                  <a:pt x="15782" y="24201"/>
                  <a:pt x="15880" y="21735"/>
                  <a:pt x="15880" y="19269"/>
                </a:cubicBezTo>
                <a:cubicBezTo>
                  <a:pt x="15928" y="16361"/>
                  <a:pt x="15829" y="13450"/>
                  <a:pt x="15387" y="10542"/>
                </a:cubicBezTo>
                <a:cubicBezTo>
                  <a:pt x="14993" y="7977"/>
                  <a:pt x="14448" y="5460"/>
                  <a:pt x="13908" y="2896"/>
                </a:cubicBezTo>
                <a:cubicBezTo>
                  <a:pt x="13758" y="2107"/>
                  <a:pt x="13462" y="1317"/>
                  <a:pt x="13265" y="528"/>
                </a:cubicBezTo>
                <a:cubicBezTo>
                  <a:pt x="13182" y="281"/>
                  <a:pt x="13067" y="1"/>
                  <a:pt x="12770" y="1"/>
                </a:cubicBezTo>
                <a:close/>
              </a:path>
            </a:pathLst>
          </a:custGeom>
          <a:solidFill>
            <a:schemeClr val="dk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114" name="Google Shape;1062;p27"/>
          <p:cNvSpPr/>
          <p:nvPr/>
        </p:nvSpPr>
        <p:spPr>
          <a:xfrm rot="5400000">
            <a:off x="8490600" y="2797200"/>
            <a:ext cx="281880" cy="784080"/>
          </a:xfrm>
          <a:custGeom>
            <a:avLst/>
            <a:gdLst>
              <a:gd name="textAreaLeft" fmla="*/ 0 w 281880"/>
              <a:gd name="textAreaRight" fmla="*/ 282240 w 281880"/>
              <a:gd name="textAreaTop" fmla="*/ 0 h 784080"/>
              <a:gd name="textAreaBottom" fmla="*/ 784440 h 784080"/>
            </a:gdLst>
            <a:ahLst/>
            <a:cxnLst/>
            <a:rect l="textAreaLeft" t="textAreaTop" r="textAreaRight" b="textAreaBottom"/>
            <a:pathLst>
              <a:path w="50714" h="110391">
                <a:moveTo>
                  <a:pt x="36815" y="1"/>
                </a:moveTo>
                <a:cubicBezTo>
                  <a:pt x="34055" y="1"/>
                  <a:pt x="31346" y="837"/>
                  <a:pt x="28831" y="1972"/>
                </a:cubicBezTo>
                <a:cubicBezTo>
                  <a:pt x="16509" y="7342"/>
                  <a:pt x="7689" y="19025"/>
                  <a:pt x="3845" y="31887"/>
                </a:cubicBezTo>
                <a:cubicBezTo>
                  <a:pt x="0" y="44701"/>
                  <a:pt x="738" y="58599"/>
                  <a:pt x="3892" y="71611"/>
                </a:cubicBezTo>
                <a:cubicBezTo>
                  <a:pt x="5272" y="77328"/>
                  <a:pt x="7145" y="83045"/>
                  <a:pt x="10350" y="87974"/>
                </a:cubicBezTo>
                <a:cubicBezTo>
                  <a:pt x="14293" y="93986"/>
                  <a:pt x="20010" y="98619"/>
                  <a:pt x="26220" y="102219"/>
                </a:cubicBezTo>
                <a:cubicBezTo>
                  <a:pt x="30065" y="104435"/>
                  <a:pt x="34153" y="106260"/>
                  <a:pt x="38246" y="107936"/>
                </a:cubicBezTo>
                <a:cubicBezTo>
                  <a:pt x="39810" y="108562"/>
                  <a:pt x="42947" y="110390"/>
                  <a:pt x="45316" y="110390"/>
                </a:cubicBezTo>
                <a:cubicBezTo>
                  <a:pt x="46304" y="110390"/>
                  <a:pt x="47158" y="110073"/>
                  <a:pt x="47709" y="109218"/>
                </a:cubicBezTo>
                <a:cubicBezTo>
                  <a:pt x="49286" y="106801"/>
                  <a:pt x="47953" y="100788"/>
                  <a:pt x="47906" y="97980"/>
                </a:cubicBezTo>
                <a:cubicBezTo>
                  <a:pt x="47906" y="93789"/>
                  <a:pt x="48005" y="89602"/>
                  <a:pt x="48150" y="85411"/>
                </a:cubicBezTo>
                <a:cubicBezTo>
                  <a:pt x="48446" y="77083"/>
                  <a:pt x="49038" y="68705"/>
                  <a:pt x="49483" y="60374"/>
                </a:cubicBezTo>
                <a:cubicBezTo>
                  <a:pt x="50319" y="43865"/>
                  <a:pt x="50713" y="27155"/>
                  <a:pt x="47559" y="10891"/>
                </a:cubicBezTo>
                <a:cubicBezTo>
                  <a:pt x="47019" y="8032"/>
                  <a:pt x="46329" y="5028"/>
                  <a:pt x="44306" y="2958"/>
                </a:cubicBezTo>
                <a:cubicBezTo>
                  <a:pt x="42433" y="935"/>
                  <a:pt x="39575" y="1"/>
                  <a:pt x="36815" y="1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115" name="Google Shape;1063;p27"/>
          <p:cNvGrpSpPr/>
          <p:nvPr/>
        </p:nvGrpSpPr>
        <p:grpSpPr>
          <a:xfrm>
            <a:off x="8310600" y="2653560"/>
            <a:ext cx="690480" cy="606600"/>
            <a:chOff x="8310600" y="2653560"/>
            <a:chExt cx="690480" cy="606600"/>
          </a:xfrm>
        </p:grpSpPr>
        <p:sp>
          <p:nvSpPr>
            <p:cNvPr id="116" name="Google Shape;1064;p27"/>
            <p:cNvSpPr/>
            <p:nvPr/>
          </p:nvSpPr>
          <p:spPr>
            <a:xfrm rot="1356600">
              <a:off x="8530560" y="3081600"/>
              <a:ext cx="180000" cy="149760"/>
            </a:xfrm>
            <a:custGeom>
              <a:avLst/>
              <a:gdLst>
                <a:gd name="textAreaLeft" fmla="*/ 0 w 180000"/>
                <a:gd name="textAreaRight" fmla="*/ 180360 w 180000"/>
                <a:gd name="textAreaTop" fmla="*/ 0 h 149760"/>
                <a:gd name="textAreaBottom" fmla="*/ 150120 h 149760"/>
              </a:gdLst>
              <a:ahLst/>
              <a:cxnLst/>
              <a:rect l="textAreaLeft" t="textAreaTop" r="textAreaRight" b="textAreaBottom"/>
              <a:pathLst>
                <a:path w="14925" h="12425">
                  <a:moveTo>
                    <a:pt x="1398" y="0"/>
                  </a:moveTo>
                  <a:cubicBezTo>
                    <a:pt x="499" y="0"/>
                    <a:pt x="1" y="656"/>
                    <a:pt x="182" y="1608"/>
                  </a:cubicBezTo>
                  <a:cubicBezTo>
                    <a:pt x="376" y="2434"/>
                    <a:pt x="667" y="3307"/>
                    <a:pt x="1102" y="4033"/>
                  </a:cubicBezTo>
                  <a:cubicBezTo>
                    <a:pt x="2363" y="6263"/>
                    <a:pt x="4011" y="8203"/>
                    <a:pt x="5951" y="9902"/>
                  </a:cubicBezTo>
                  <a:cubicBezTo>
                    <a:pt x="7697" y="11404"/>
                    <a:pt x="9687" y="12327"/>
                    <a:pt x="11918" y="12424"/>
                  </a:cubicBezTo>
                  <a:cubicBezTo>
                    <a:pt x="12256" y="12424"/>
                    <a:pt x="12450" y="12424"/>
                    <a:pt x="12694" y="12374"/>
                  </a:cubicBezTo>
                  <a:cubicBezTo>
                    <a:pt x="14246" y="12230"/>
                    <a:pt x="14925" y="11210"/>
                    <a:pt x="14343" y="9755"/>
                  </a:cubicBezTo>
                  <a:cubicBezTo>
                    <a:pt x="14052" y="9030"/>
                    <a:pt x="13664" y="8351"/>
                    <a:pt x="13179" y="7815"/>
                  </a:cubicBezTo>
                  <a:cubicBezTo>
                    <a:pt x="10657" y="4809"/>
                    <a:pt x="7600" y="2434"/>
                    <a:pt x="4108" y="688"/>
                  </a:cubicBezTo>
                  <a:cubicBezTo>
                    <a:pt x="3333" y="301"/>
                    <a:pt x="2460" y="107"/>
                    <a:pt x="1587" y="10"/>
                  </a:cubicBezTo>
                  <a:cubicBezTo>
                    <a:pt x="1522" y="3"/>
                    <a:pt x="1459" y="0"/>
                    <a:pt x="1398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4880" bIns="748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7" name="Google Shape;1065;p27"/>
            <p:cNvSpPr/>
            <p:nvPr/>
          </p:nvSpPr>
          <p:spPr>
            <a:xfrm rot="1356600">
              <a:off x="8676000" y="3012120"/>
              <a:ext cx="188280" cy="150120"/>
            </a:xfrm>
            <a:custGeom>
              <a:avLst/>
              <a:gdLst>
                <a:gd name="textAreaLeft" fmla="*/ 0 w 188280"/>
                <a:gd name="textAreaRight" fmla="*/ 188640 w 188280"/>
                <a:gd name="textAreaTop" fmla="*/ 0 h 150120"/>
                <a:gd name="textAreaBottom" fmla="*/ 150480 h 150120"/>
              </a:gdLst>
              <a:ahLst/>
              <a:cxnLst/>
              <a:rect l="textAreaLeft" t="textAreaTop" r="textAreaRight" b="textAreaBottom"/>
              <a:pathLst>
                <a:path w="15600" h="12447">
                  <a:moveTo>
                    <a:pt x="1810" y="1"/>
                  </a:moveTo>
                  <a:cubicBezTo>
                    <a:pt x="434" y="1"/>
                    <a:pt x="0" y="576"/>
                    <a:pt x="422" y="1555"/>
                  </a:cubicBezTo>
                  <a:cubicBezTo>
                    <a:pt x="760" y="2381"/>
                    <a:pt x="1198" y="3254"/>
                    <a:pt x="1780" y="3980"/>
                  </a:cubicBezTo>
                  <a:cubicBezTo>
                    <a:pt x="4155" y="6940"/>
                    <a:pt x="7018" y="9365"/>
                    <a:pt x="10265" y="11254"/>
                  </a:cubicBezTo>
                  <a:cubicBezTo>
                    <a:pt x="11235" y="11789"/>
                    <a:pt x="12255" y="12177"/>
                    <a:pt x="13322" y="12418"/>
                  </a:cubicBezTo>
                  <a:cubicBezTo>
                    <a:pt x="13446" y="12437"/>
                    <a:pt x="13583" y="12447"/>
                    <a:pt x="13726" y="12447"/>
                  </a:cubicBezTo>
                  <a:cubicBezTo>
                    <a:pt x="14309" y="12447"/>
                    <a:pt x="14988" y="12285"/>
                    <a:pt x="15262" y="11933"/>
                  </a:cubicBezTo>
                  <a:cubicBezTo>
                    <a:pt x="15599" y="11545"/>
                    <a:pt x="15599" y="10478"/>
                    <a:pt x="15308" y="9947"/>
                  </a:cubicBezTo>
                  <a:cubicBezTo>
                    <a:pt x="14629" y="8732"/>
                    <a:pt x="13853" y="7568"/>
                    <a:pt x="12837" y="6598"/>
                  </a:cubicBezTo>
                  <a:cubicBezTo>
                    <a:pt x="10265" y="4077"/>
                    <a:pt x="7212" y="2137"/>
                    <a:pt x="3914" y="636"/>
                  </a:cubicBezTo>
                  <a:cubicBezTo>
                    <a:pt x="3185" y="294"/>
                    <a:pt x="2362" y="151"/>
                    <a:pt x="1974" y="3"/>
                  </a:cubicBezTo>
                  <a:cubicBezTo>
                    <a:pt x="1918" y="1"/>
                    <a:pt x="1863" y="1"/>
                    <a:pt x="1810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5240" bIns="75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8" name="Google Shape;1066;p27"/>
            <p:cNvSpPr/>
            <p:nvPr/>
          </p:nvSpPr>
          <p:spPr>
            <a:xfrm rot="1356600">
              <a:off x="8472600" y="2676240"/>
              <a:ext cx="145800" cy="136440"/>
            </a:xfrm>
            <a:custGeom>
              <a:avLst/>
              <a:gdLst>
                <a:gd name="textAreaLeft" fmla="*/ 0 w 145800"/>
                <a:gd name="textAreaRight" fmla="*/ 146160 w 145800"/>
                <a:gd name="textAreaTop" fmla="*/ 0 h 136440"/>
                <a:gd name="textAreaBottom" fmla="*/ 136800 h 136440"/>
              </a:gdLst>
              <a:ahLst/>
              <a:cxnLst/>
              <a:rect l="textAreaLeft" t="textAreaTop" r="textAreaRight" b="textAreaBottom"/>
              <a:pathLst>
                <a:path w="12105" h="11313">
                  <a:moveTo>
                    <a:pt x="1263" y="0"/>
                  </a:moveTo>
                  <a:cubicBezTo>
                    <a:pt x="434" y="0"/>
                    <a:pt x="0" y="519"/>
                    <a:pt x="222" y="1370"/>
                  </a:cubicBezTo>
                  <a:cubicBezTo>
                    <a:pt x="369" y="2146"/>
                    <a:pt x="660" y="2921"/>
                    <a:pt x="1048" y="3550"/>
                  </a:cubicBezTo>
                  <a:cubicBezTo>
                    <a:pt x="2841" y="6460"/>
                    <a:pt x="5265" y="8787"/>
                    <a:pt x="8225" y="10533"/>
                  </a:cubicBezTo>
                  <a:cubicBezTo>
                    <a:pt x="8807" y="10875"/>
                    <a:pt x="9486" y="11115"/>
                    <a:pt x="10165" y="11262"/>
                  </a:cubicBezTo>
                  <a:cubicBezTo>
                    <a:pt x="10342" y="11296"/>
                    <a:pt x="10508" y="11313"/>
                    <a:pt x="10662" y="11313"/>
                  </a:cubicBezTo>
                  <a:cubicBezTo>
                    <a:pt x="11603" y="11313"/>
                    <a:pt x="12105" y="10690"/>
                    <a:pt x="12105" y="9563"/>
                  </a:cubicBezTo>
                  <a:cubicBezTo>
                    <a:pt x="12105" y="8205"/>
                    <a:pt x="11376" y="6460"/>
                    <a:pt x="10018" y="5152"/>
                  </a:cubicBezTo>
                  <a:cubicBezTo>
                    <a:pt x="7934" y="3018"/>
                    <a:pt x="5459" y="1467"/>
                    <a:pt x="2697" y="303"/>
                  </a:cubicBezTo>
                  <a:cubicBezTo>
                    <a:pt x="2309" y="155"/>
                    <a:pt x="1921" y="58"/>
                    <a:pt x="1483" y="12"/>
                  </a:cubicBezTo>
                  <a:cubicBezTo>
                    <a:pt x="1407" y="4"/>
                    <a:pt x="1333" y="0"/>
                    <a:pt x="126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8400" bIns="68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19" name="Google Shape;1067;p27"/>
            <p:cNvSpPr/>
            <p:nvPr/>
          </p:nvSpPr>
          <p:spPr>
            <a:xfrm rot="1356600">
              <a:off x="8331480" y="2772720"/>
              <a:ext cx="167040" cy="142920"/>
            </a:xfrm>
            <a:custGeom>
              <a:avLst/>
              <a:gdLst>
                <a:gd name="textAreaLeft" fmla="*/ 0 w 167040"/>
                <a:gd name="textAreaRight" fmla="*/ 167400 w 167040"/>
                <a:gd name="textAreaTop" fmla="*/ 0 h 142920"/>
                <a:gd name="textAreaBottom" fmla="*/ 143280 h 142920"/>
              </a:gdLst>
              <a:ahLst/>
              <a:cxnLst/>
              <a:rect l="textAreaLeft" t="textAreaTop" r="textAreaRight" b="textAreaBottom"/>
              <a:pathLst>
                <a:path w="13845" h="11871">
                  <a:moveTo>
                    <a:pt x="1043" y="0"/>
                  </a:moveTo>
                  <a:cubicBezTo>
                    <a:pt x="345" y="0"/>
                    <a:pt x="0" y="539"/>
                    <a:pt x="169" y="1298"/>
                  </a:cubicBezTo>
                  <a:cubicBezTo>
                    <a:pt x="266" y="1830"/>
                    <a:pt x="410" y="2315"/>
                    <a:pt x="654" y="2753"/>
                  </a:cubicBezTo>
                  <a:cubicBezTo>
                    <a:pt x="2834" y="6388"/>
                    <a:pt x="5647" y="9395"/>
                    <a:pt x="9577" y="11141"/>
                  </a:cubicBezTo>
                  <a:cubicBezTo>
                    <a:pt x="10450" y="11529"/>
                    <a:pt x="11420" y="11676"/>
                    <a:pt x="11951" y="11870"/>
                  </a:cubicBezTo>
                  <a:cubicBezTo>
                    <a:pt x="13457" y="11820"/>
                    <a:pt x="13845" y="11238"/>
                    <a:pt x="13457" y="10221"/>
                  </a:cubicBezTo>
                  <a:cubicBezTo>
                    <a:pt x="13263" y="9783"/>
                    <a:pt x="13018" y="9298"/>
                    <a:pt x="12681" y="8910"/>
                  </a:cubicBezTo>
                  <a:cubicBezTo>
                    <a:pt x="10062" y="5663"/>
                    <a:pt x="7005" y="2850"/>
                    <a:pt x="3416" y="763"/>
                  </a:cubicBezTo>
                  <a:cubicBezTo>
                    <a:pt x="2788" y="425"/>
                    <a:pt x="2058" y="181"/>
                    <a:pt x="1380" y="37"/>
                  </a:cubicBezTo>
                  <a:cubicBezTo>
                    <a:pt x="1260" y="12"/>
                    <a:pt x="1147" y="0"/>
                    <a:pt x="104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1640" bIns="716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0" name="Google Shape;1068;p27"/>
            <p:cNvSpPr/>
            <p:nvPr/>
          </p:nvSpPr>
          <p:spPr>
            <a:xfrm rot="1356600">
              <a:off x="8660520" y="2770560"/>
              <a:ext cx="156600" cy="140760"/>
            </a:xfrm>
            <a:custGeom>
              <a:avLst/>
              <a:gdLst>
                <a:gd name="textAreaLeft" fmla="*/ 0 w 156600"/>
                <a:gd name="textAreaRight" fmla="*/ 156960 w 156600"/>
                <a:gd name="textAreaTop" fmla="*/ 0 h 140760"/>
                <a:gd name="textAreaBottom" fmla="*/ 141120 h 140760"/>
              </a:gdLst>
              <a:ahLst/>
              <a:cxnLst/>
              <a:rect l="textAreaLeft" t="textAreaTop" r="textAreaRight" b="textAreaBottom"/>
              <a:pathLst>
                <a:path w="12983" h="11666">
                  <a:moveTo>
                    <a:pt x="1252" y="0"/>
                  </a:moveTo>
                  <a:cubicBezTo>
                    <a:pt x="402" y="0"/>
                    <a:pt x="1" y="608"/>
                    <a:pt x="244" y="1622"/>
                  </a:cubicBezTo>
                  <a:cubicBezTo>
                    <a:pt x="388" y="2254"/>
                    <a:pt x="632" y="2883"/>
                    <a:pt x="970" y="3465"/>
                  </a:cubicBezTo>
                  <a:cubicBezTo>
                    <a:pt x="3007" y="6762"/>
                    <a:pt x="5773" y="9284"/>
                    <a:pt x="9214" y="11080"/>
                  </a:cubicBezTo>
                  <a:cubicBezTo>
                    <a:pt x="9846" y="11418"/>
                    <a:pt x="10622" y="11565"/>
                    <a:pt x="11010" y="11662"/>
                  </a:cubicBezTo>
                  <a:cubicBezTo>
                    <a:pt x="11073" y="11664"/>
                    <a:pt x="11133" y="11665"/>
                    <a:pt x="11192" y="11665"/>
                  </a:cubicBezTo>
                  <a:cubicBezTo>
                    <a:pt x="12596" y="11665"/>
                    <a:pt x="12983" y="11132"/>
                    <a:pt x="12659" y="10060"/>
                  </a:cubicBezTo>
                  <a:cubicBezTo>
                    <a:pt x="12465" y="9432"/>
                    <a:pt x="12124" y="8799"/>
                    <a:pt x="11736" y="8268"/>
                  </a:cubicBezTo>
                  <a:cubicBezTo>
                    <a:pt x="9458" y="5261"/>
                    <a:pt x="6692" y="2739"/>
                    <a:pt x="3445" y="800"/>
                  </a:cubicBezTo>
                  <a:cubicBezTo>
                    <a:pt x="2960" y="458"/>
                    <a:pt x="2378" y="218"/>
                    <a:pt x="1796" y="70"/>
                  </a:cubicBezTo>
                  <a:cubicBezTo>
                    <a:pt x="1599" y="23"/>
                    <a:pt x="1417" y="0"/>
                    <a:pt x="1252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0560" bIns="705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1" name="Google Shape;1069;p27"/>
            <p:cNvSpPr/>
            <p:nvPr/>
          </p:nvSpPr>
          <p:spPr>
            <a:xfrm rot="1356600">
              <a:off x="8842680" y="2921400"/>
              <a:ext cx="142560" cy="109080"/>
            </a:xfrm>
            <a:custGeom>
              <a:avLst/>
              <a:gdLst>
                <a:gd name="textAreaLeft" fmla="*/ 0 w 142560"/>
                <a:gd name="textAreaRight" fmla="*/ 142920 w 142560"/>
                <a:gd name="textAreaTop" fmla="*/ 0 h 109080"/>
                <a:gd name="textAreaBottom" fmla="*/ 109440 h 109080"/>
              </a:gdLst>
              <a:ahLst/>
              <a:cxnLst/>
              <a:rect l="textAreaLeft" t="textAreaTop" r="textAreaRight" b="textAreaBottom"/>
              <a:pathLst>
                <a:path w="11834" h="9069">
                  <a:moveTo>
                    <a:pt x="1557" y="1"/>
                  </a:moveTo>
                  <a:cubicBezTo>
                    <a:pt x="1215" y="1"/>
                    <a:pt x="893" y="113"/>
                    <a:pt x="629" y="436"/>
                  </a:cubicBezTo>
                  <a:cubicBezTo>
                    <a:pt x="0" y="1212"/>
                    <a:pt x="629" y="2085"/>
                    <a:pt x="1067" y="2764"/>
                  </a:cubicBezTo>
                  <a:cubicBezTo>
                    <a:pt x="2666" y="5092"/>
                    <a:pt x="4753" y="6935"/>
                    <a:pt x="7321" y="8196"/>
                  </a:cubicBezTo>
                  <a:cubicBezTo>
                    <a:pt x="8147" y="8584"/>
                    <a:pt x="9067" y="8778"/>
                    <a:pt x="10087" y="9068"/>
                  </a:cubicBezTo>
                  <a:cubicBezTo>
                    <a:pt x="10619" y="8828"/>
                    <a:pt x="11395" y="8634"/>
                    <a:pt x="11589" y="8196"/>
                  </a:cubicBezTo>
                  <a:cubicBezTo>
                    <a:pt x="11833" y="7808"/>
                    <a:pt x="11542" y="7082"/>
                    <a:pt x="11395" y="6547"/>
                  </a:cubicBezTo>
                  <a:cubicBezTo>
                    <a:pt x="11298" y="6256"/>
                    <a:pt x="11007" y="5965"/>
                    <a:pt x="10813" y="5724"/>
                  </a:cubicBezTo>
                  <a:cubicBezTo>
                    <a:pt x="8582" y="3397"/>
                    <a:pt x="6014" y="1600"/>
                    <a:pt x="3007" y="390"/>
                  </a:cubicBezTo>
                  <a:cubicBezTo>
                    <a:pt x="2555" y="220"/>
                    <a:pt x="2036" y="1"/>
                    <a:pt x="1557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4720" bIns="54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2" name="Google Shape;1070;p27"/>
            <p:cNvSpPr/>
            <p:nvPr/>
          </p:nvSpPr>
          <p:spPr>
            <a:xfrm rot="1356600">
              <a:off x="8538480" y="2909520"/>
              <a:ext cx="108720" cy="97200"/>
            </a:xfrm>
            <a:custGeom>
              <a:avLst/>
              <a:gdLst>
                <a:gd name="textAreaLeft" fmla="*/ 0 w 108720"/>
                <a:gd name="textAreaRight" fmla="*/ 109080 w 108720"/>
                <a:gd name="textAreaTop" fmla="*/ 0 h 97200"/>
                <a:gd name="textAreaBottom" fmla="*/ 97560 h 97200"/>
              </a:gdLst>
              <a:ahLst/>
              <a:cxnLst/>
              <a:rect l="textAreaLeft" t="textAreaTop" r="textAreaRight" b="textAreaBottom"/>
              <a:pathLst>
                <a:path w="9021" h="8090">
                  <a:moveTo>
                    <a:pt x="1334" y="1"/>
                  </a:moveTo>
                  <a:cubicBezTo>
                    <a:pt x="1080" y="1"/>
                    <a:pt x="845" y="44"/>
                    <a:pt x="679" y="137"/>
                  </a:cubicBezTo>
                  <a:cubicBezTo>
                    <a:pt x="1" y="622"/>
                    <a:pt x="439" y="1444"/>
                    <a:pt x="730" y="2077"/>
                  </a:cubicBezTo>
                  <a:cubicBezTo>
                    <a:pt x="1843" y="4404"/>
                    <a:pt x="3543" y="6294"/>
                    <a:pt x="5773" y="7605"/>
                  </a:cubicBezTo>
                  <a:cubicBezTo>
                    <a:pt x="6258" y="7896"/>
                    <a:pt x="6840" y="7993"/>
                    <a:pt x="7131" y="8090"/>
                  </a:cubicBezTo>
                  <a:cubicBezTo>
                    <a:pt x="8342" y="8090"/>
                    <a:pt x="9021" y="7458"/>
                    <a:pt x="8730" y="6488"/>
                  </a:cubicBezTo>
                  <a:cubicBezTo>
                    <a:pt x="8439" y="5518"/>
                    <a:pt x="8051" y="4451"/>
                    <a:pt x="7325" y="3822"/>
                  </a:cubicBezTo>
                  <a:cubicBezTo>
                    <a:pt x="5870" y="2511"/>
                    <a:pt x="4171" y="1398"/>
                    <a:pt x="2522" y="331"/>
                  </a:cubicBezTo>
                  <a:cubicBezTo>
                    <a:pt x="2221" y="119"/>
                    <a:pt x="1751" y="1"/>
                    <a:pt x="1334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8600" bIns="486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23" name="Google Shape;1071;p27"/>
            <p:cNvSpPr/>
            <p:nvPr/>
          </p:nvSpPr>
          <p:spPr>
            <a:xfrm rot="1356600">
              <a:off x="8337240" y="3051360"/>
              <a:ext cx="115560" cy="66960"/>
            </a:xfrm>
            <a:custGeom>
              <a:avLst/>
              <a:gdLst>
                <a:gd name="textAreaLeft" fmla="*/ 0 w 115560"/>
                <a:gd name="textAreaRight" fmla="*/ 115920 w 115560"/>
                <a:gd name="textAreaTop" fmla="*/ 0 h 66960"/>
                <a:gd name="textAreaBottom" fmla="*/ 67320 h 66960"/>
              </a:gdLst>
              <a:ahLst/>
              <a:cxnLst/>
              <a:rect l="textAreaLeft" t="textAreaTop" r="textAreaRight" b="textAreaBottom"/>
              <a:pathLst>
                <a:path w="9603" h="5582">
                  <a:moveTo>
                    <a:pt x="1747" y="1"/>
                  </a:moveTo>
                  <a:cubicBezTo>
                    <a:pt x="1409" y="195"/>
                    <a:pt x="633" y="389"/>
                    <a:pt x="195" y="874"/>
                  </a:cubicBezTo>
                  <a:cubicBezTo>
                    <a:pt x="1" y="1068"/>
                    <a:pt x="245" y="2038"/>
                    <a:pt x="583" y="2329"/>
                  </a:cubicBezTo>
                  <a:cubicBezTo>
                    <a:pt x="2546" y="4337"/>
                    <a:pt x="4917" y="5581"/>
                    <a:pt x="7734" y="5581"/>
                  </a:cubicBezTo>
                  <a:cubicBezTo>
                    <a:pt x="7839" y="5581"/>
                    <a:pt x="7945" y="5579"/>
                    <a:pt x="8051" y="5576"/>
                  </a:cubicBezTo>
                  <a:cubicBezTo>
                    <a:pt x="8536" y="5576"/>
                    <a:pt x="9215" y="5188"/>
                    <a:pt x="9409" y="4800"/>
                  </a:cubicBezTo>
                  <a:cubicBezTo>
                    <a:pt x="9603" y="4462"/>
                    <a:pt x="9312" y="3687"/>
                    <a:pt x="8974" y="3396"/>
                  </a:cubicBezTo>
                  <a:cubicBezTo>
                    <a:pt x="7081" y="1456"/>
                    <a:pt x="4753" y="389"/>
                    <a:pt x="1747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3480" bIns="334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124" name="Google Shape;1072;p27"/>
          <p:cNvSpPr/>
          <p:nvPr/>
        </p:nvSpPr>
        <p:spPr>
          <a:xfrm rot="5400000" flipH="1">
            <a:off x="672840" y="3993120"/>
            <a:ext cx="476640" cy="1824120"/>
          </a:xfrm>
          <a:custGeom>
            <a:avLst/>
            <a:gdLst>
              <a:gd name="textAreaLeft" fmla="*/ 360 w 476640"/>
              <a:gd name="textAreaRight" fmla="*/ 477360 w 476640"/>
              <a:gd name="textAreaTop" fmla="*/ 0 h 1824120"/>
              <a:gd name="textAreaBottom" fmla="*/ 1824480 h 1824120"/>
            </a:gdLst>
            <a:ahLst/>
            <a:cxnLst/>
            <a:rect l="textAreaLeft" t="textAreaTop" r="textAreaRight" b="textAreaBottom"/>
            <a:pathLst>
              <a:path w="35161" h="126812">
                <a:moveTo>
                  <a:pt x="0" y="1"/>
                </a:moveTo>
                <a:lnTo>
                  <a:pt x="0" y="126812"/>
                </a:lnTo>
                <a:lnTo>
                  <a:pt x="35161" y="126812"/>
                </a:lnTo>
                <a:cubicBezTo>
                  <a:pt x="35064" y="126668"/>
                  <a:pt x="34967" y="126474"/>
                  <a:pt x="34819" y="126327"/>
                </a:cubicBezTo>
                <a:cubicBezTo>
                  <a:pt x="32879" y="123953"/>
                  <a:pt x="30990" y="121625"/>
                  <a:pt x="29050" y="119297"/>
                </a:cubicBezTo>
                <a:cubicBezTo>
                  <a:pt x="26916" y="116775"/>
                  <a:pt x="24783" y="114203"/>
                  <a:pt x="23328" y="111247"/>
                </a:cubicBezTo>
                <a:cubicBezTo>
                  <a:pt x="20709" y="105816"/>
                  <a:pt x="20224" y="100093"/>
                  <a:pt x="20806" y="94224"/>
                </a:cubicBezTo>
                <a:cubicBezTo>
                  <a:pt x="21241" y="89715"/>
                  <a:pt x="22308" y="85398"/>
                  <a:pt x="23716" y="81130"/>
                </a:cubicBezTo>
                <a:cubicBezTo>
                  <a:pt x="25314" y="76378"/>
                  <a:pt x="26963" y="71625"/>
                  <a:pt x="28515" y="66826"/>
                </a:cubicBezTo>
                <a:cubicBezTo>
                  <a:pt x="30164" y="61783"/>
                  <a:pt x="31231" y="56592"/>
                  <a:pt x="31475" y="51308"/>
                </a:cubicBezTo>
                <a:cubicBezTo>
                  <a:pt x="31716" y="44662"/>
                  <a:pt x="30796" y="38261"/>
                  <a:pt x="28662" y="31957"/>
                </a:cubicBezTo>
                <a:cubicBezTo>
                  <a:pt x="26141" y="24442"/>
                  <a:pt x="22261" y="17653"/>
                  <a:pt x="16585" y="11977"/>
                </a:cubicBezTo>
                <a:cubicBezTo>
                  <a:pt x="11833" y="7275"/>
                  <a:pt x="6452" y="3442"/>
                  <a:pt x="582" y="292"/>
                </a:cubicBezTo>
                <a:cubicBezTo>
                  <a:pt x="438" y="195"/>
                  <a:pt x="244" y="98"/>
                  <a:pt x="0" y="1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125" name="Google Shape;1073;p27"/>
          <p:cNvGrpSpPr/>
          <p:nvPr/>
        </p:nvGrpSpPr>
        <p:grpSpPr>
          <a:xfrm>
            <a:off x="945360" y="4811400"/>
            <a:ext cx="417240" cy="292680"/>
            <a:chOff x="945360" y="4811400"/>
            <a:chExt cx="417240" cy="292680"/>
          </a:xfrm>
        </p:grpSpPr>
        <p:sp>
          <p:nvSpPr>
            <p:cNvPr id="126" name="Google Shape;1074;p27"/>
            <p:cNvSpPr/>
            <p:nvPr/>
          </p:nvSpPr>
          <p:spPr>
            <a:xfrm rot="7188600">
              <a:off x="1252440" y="4832640"/>
              <a:ext cx="71280" cy="37080"/>
            </a:xfrm>
            <a:custGeom>
              <a:avLst/>
              <a:gdLst>
                <a:gd name="textAreaLeft" fmla="*/ 0 w 71280"/>
                <a:gd name="textAreaRight" fmla="*/ 71640 w 71280"/>
                <a:gd name="textAreaTop" fmla="*/ 0 h 37080"/>
                <a:gd name="textAreaBottom" fmla="*/ 37440 h 37080"/>
              </a:gdLst>
              <a:ahLst/>
              <a:cxnLst/>
              <a:rect l="textAreaLeft" t="textAreaTop" r="textAreaRight" b="textAreaBottom"/>
              <a:pathLst>
                <a:path w="9021" h="8090">
                  <a:moveTo>
                    <a:pt x="1334" y="1"/>
                  </a:moveTo>
                  <a:cubicBezTo>
                    <a:pt x="1080" y="1"/>
                    <a:pt x="845" y="44"/>
                    <a:pt x="679" y="137"/>
                  </a:cubicBezTo>
                  <a:cubicBezTo>
                    <a:pt x="1" y="622"/>
                    <a:pt x="439" y="1444"/>
                    <a:pt x="730" y="2077"/>
                  </a:cubicBezTo>
                  <a:cubicBezTo>
                    <a:pt x="1843" y="4404"/>
                    <a:pt x="3543" y="6294"/>
                    <a:pt x="5773" y="7605"/>
                  </a:cubicBezTo>
                  <a:cubicBezTo>
                    <a:pt x="6258" y="7896"/>
                    <a:pt x="6840" y="7993"/>
                    <a:pt x="7131" y="8090"/>
                  </a:cubicBezTo>
                  <a:cubicBezTo>
                    <a:pt x="8342" y="8090"/>
                    <a:pt x="9021" y="7458"/>
                    <a:pt x="8730" y="6488"/>
                  </a:cubicBezTo>
                  <a:cubicBezTo>
                    <a:pt x="8439" y="5518"/>
                    <a:pt x="8051" y="4451"/>
                    <a:pt x="7325" y="3822"/>
                  </a:cubicBezTo>
                  <a:cubicBezTo>
                    <a:pt x="5870" y="2511"/>
                    <a:pt x="4171" y="1398"/>
                    <a:pt x="2522" y="331"/>
                  </a:cubicBezTo>
                  <a:cubicBezTo>
                    <a:pt x="2221" y="119"/>
                    <a:pt x="1751" y="1"/>
                    <a:pt x="1334" y="1"/>
                  </a:cubicBezTo>
                  <a:close/>
                </a:path>
              </a:pathLst>
            </a:custGeom>
            <a:solidFill>
              <a:schemeClr val="accent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8720" bIns="18720" anchor="ctr">
              <a:noAutofit/>
            </a:bodyPr>
            <a:lstStyle/>
            <a:p>
              <a:pPr algn="ctr"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grpSp>
          <p:nvGrpSpPr>
            <p:cNvPr id="127" name="Google Shape;1075;p27"/>
            <p:cNvGrpSpPr/>
            <p:nvPr/>
          </p:nvGrpSpPr>
          <p:grpSpPr>
            <a:xfrm>
              <a:off x="945360" y="4815720"/>
              <a:ext cx="417240" cy="288360"/>
              <a:chOff x="945360" y="4815720"/>
              <a:chExt cx="417240" cy="288360"/>
            </a:xfrm>
          </p:grpSpPr>
          <p:grpSp>
            <p:nvGrpSpPr>
              <p:cNvPr id="128" name="Google Shape;1076;p27"/>
              <p:cNvGrpSpPr/>
              <p:nvPr/>
            </p:nvGrpSpPr>
            <p:grpSpPr>
              <a:xfrm>
                <a:off x="945360" y="4815720"/>
                <a:ext cx="417240" cy="244080"/>
                <a:chOff x="945360" y="4815720"/>
                <a:chExt cx="417240" cy="244080"/>
              </a:xfrm>
            </p:grpSpPr>
            <p:sp>
              <p:nvSpPr>
                <p:cNvPr id="129" name="Google Shape;1077;p27"/>
                <p:cNvSpPr/>
                <p:nvPr/>
              </p:nvSpPr>
              <p:spPr>
                <a:xfrm rot="7188600">
                  <a:off x="1249200" y="4867920"/>
                  <a:ext cx="118080" cy="57240"/>
                </a:xfrm>
                <a:custGeom>
                  <a:avLst/>
                  <a:gdLst>
                    <a:gd name="textAreaLeft" fmla="*/ 0 w 118080"/>
                    <a:gd name="textAreaRight" fmla="*/ 118440 w 118080"/>
                    <a:gd name="textAreaTop" fmla="*/ 0 h 57240"/>
                    <a:gd name="textAreaBottom" fmla="*/ 57600 h 57240"/>
                  </a:gdLst>
                  <a:ahLst/>
                  <a:cxnLst/>
                  <a:rect l="textAreaLeft" t="textAreaTop" r="textAreaRight" b="textAreaBottom"/>
                  <a:pathLst>
                    <a:path w="14925" h="12425">
                      <a:moveTo>
                        <a:pt x="1398" y="0"/>
                      </a:moveTo>
                      <a:cubicBezTo>
                        <a:pt x="499" y="0"/>
                        <a:pt x="1" y="656"/>
                        <a:pt x="182" y="1608"/>
                      </a:cubicBezTo>
                      <a:cubicBezTo>
                        <a:pt x="376" y="2434"/>
                        <a:pt x="667" y="3307"/>
                        <a:pt x="1102" y="4033"/>
                      </a:cubicBezTo>
                      <a:cubicBezTo>
                        <a:pt x="2363" y="6263"/>
                        <a:pt x="4011" y="8203"/>
                        <a:pt x="5951" y="9902"/>
                      </a:cubicBezTo>
                      <a:cubicBezTo>
                        <a:pt x="7697" y="11404"/>
                        <a:pt x="9687" y="12327"/>
                        <a:pt x="11918" y="12424"/>
                      </a:cubicBezTo>
                      <a:cubicBezTo>
                        <a:pt x="12256" y="12424"/>
                        <a:pt x="12450" y="12424"/>
                        <a:pt x="12694" y="12374"/>
                      </a:cubicBezTo>
                      <a:cubicBezTo>
                        <a:pt x="14246" y="12230"/>
                        <a:pt x="14925" y="11210"/>
                        <a:pt x="14343" y="9755"/>
                      </a:cubicBezTo>
                      <a:cubicBezTo>
                        <a:pt x="14052" y="9030"/>
                        <a:pt x="13664" y="8351"/>
                        <a:pt x="13179" y="7815"/>
                      </a:cubicBezTo>
                      <a:cubicBezTo>
                        <a:pt x="10657" y="4809"/>
                        <a:pt x="7600" y="2434"/>
                        <a:pt x="4108" y="688"/>
                      </a:cubicBezTo>
                      <a:cubicBezTo>
                        <a:pt x="3333" y="301"/>
                        <a:pt x="2460" y="107"/>
                        <a:pt x="1587" y="10"/>
                      </a:cubicBezTo>
                      <a:cubicBezTo>
                        <a:pt x="1522" y="3"/>
                        <a:pt x="1459" y="0"/>
                        <a:pt x="1398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8800" bIns="2880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130" name="Google Shape;1078;p27"/>
                <p:cNvSpPr/>
                <p:nvPr/>
              </p:nvSpPr>
              <p:spPr>
                <a:xfrm rot="7188600">
                  <a:off x="979560" y="4874040"/>
                  <a:ext cx="123120" cy="57240"/>
                </a:xfrm>
                <a:custGeom>
                  <a:avLst/>
                  <a:gdLst>
                    <a:gd name="textAreaLeft" fmla="*/ 0 w 123120"/>
                    <a:gd name="textAreaRight" fmla="*/ 123480 w 123120"/>
                    <a:gd name="textAreaTop" fmla="*/ 0 h 57240"/>
                    <a:gd name="textAreaBottom" fmla="*/ 57600 h 57240"/>
                  </a:gdLst>
                  <a:ahLst/>
                  <a:cxnLst/>
                  <a:rect l="textAreaLeft" t="textAreaTop" r="textAreaRight" b="textAreaBottom"/>
                  <a:pathLst>
                    <a:path w="15600" h="12447">
                      <a:moveTo>
                        <a:pt x="1810" y="1"/>
                      </a:moveTo>
                      <a:cubicBezTo>
                        <a:pt x="434" y="1"/>
                        <a:pt x="0" y="576"/>
                        <a:pt x="422" y="1555"/>
                      </a:cubicBezTo>
                      <a:cubicBezTo>
                        <a:pt x="760" y="2381"/>
                        <a:pt x="1198" y="3254"/>
                        <a:pt x="1780" y="3980"/>
                      </a:cubicBezTo>
                      <a:cubicBezTo>
                        <a:pt x="4155" y="6940"/>
                        <a:pt x="7018" y="9365"/>
                        <a:pt x="10265" y="11254"/>
                      </a:cubicBezTo>
                      <a:cubicBezTo>
                        <a:pt x="11235" y="11789"/>
                        <a:pt x="12255" y="12177"/>
                        <a:pt x="13322" y="12418"/>
                      </a:cubicBezTo>
                      <a:cubicBezTo>
                        <a:pt x="13446" y="12437"/>
                        <a:pt x="13583" y="12447"/>
                        <a:pt x="13726" y="12447"/>
                      </a:cubicBezTo>
                      <a:cubicBezTo>
                        <a:pt x="14309" y="12447"/>
                        <a:pt x="14988" y="12285"/>
                        <a:pt x="15262" y="11933"/>
                      </a:cubicBezTo>
                      <a:cubicBezTo>
                        <a:pt x="15599" y="11545"/>
                        <a:pt x="15599" y="10478"/>
                        <a:pt x="15308" y="9947"/>
                      </a:cubicBezTo>
                      <a:cubicBezTo>
                        <a:pt x="14629" y="8732"/>
                        <a:pt x="13853" y="7568"/>
                        <a:pt x="12837" y="6598"/>
                      </a:cubicBezTo>
                      <a:cubicBezTo>
                        <a:pt x="10265" y="4077"/>
                        <a:pt x="7212" y="2137"/>
                        <a:pt x="3914" y="636"/>
                      </a:cubicBezTo>
                      <a:cubicBezTo>
                        <a:pt x="3185" y="294"/>
                        <a:pt x="2362" y="151"/>
                        <a:pt x="1974" y="3"/>
                      </a:cubicBezTo>
                      <a:cubicBezTo>
                        <a:pt x="1918" y="1"/>
                        <a:pt x="1863" y="1"/>
                        <a:pt x="1810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8800" bIns="2880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131" name="Google Shape;1079;p27"/>
                <p:cNvSpPr/>
                <p:nvPr/>
              </p:nvSpPr>
              <p:spPr>
                <a:xfrm rot="7188600">
                  <a:off x="1188720" y="4979160"/>
                  <a:ext cx="95760" cy="51840"/>
                </a:xfrm>
                <a:custGeom>
                  <a:avLst/>
                  <a:gdLst>
                    <a:gd name="textAreaLeft" fmla="*/ 0 w 95760"/>
                    <a:gd name="textAreaRight" fmla="*/ 96120 w 95760"/>
                    <a:gd name="textAreaTop" fmla="*/ 0 h 51840"/>
                    <a:gd name="textAreaBottom" fmla="*/ 52200 h 51840"/>
                  </a:gdLst>
                  <a:ahLst/>
                  <a:cxnLst/>
                  <a:rect l="textAreaLeft" t="textAreaTop" r="textAreaRight" b="textAreaBottom"/>
                  <a:pathLst>
                    <a:path w="12105" h="11313">
                      <a:moveTo>
                        <a:pt x="1263" y="0"/>
                      </a:moveTo>
                      <a:cubicBezTo>
                        <a:pt x="434" y="0"/>
                        <a:pt x="0" y="519"/>
                        <a:pt x="222" y="1370"/>
                      </a:cubicBezTo>
                      <a:cubicBezTo>
                        <a:pt x="369" y="2146"/>
                        <a:pt x="660" y="2921"/>
                        <a:pt x="1048" y="3550"/>
                      </a:cubicBezTo>
                      <a:cubicBezTo>
                        <a:pt x="2841" y="6460"/>
                        <a:pt x="5265" y="8787"/>
                        <a:pt x="8225" y="10533"/>
                      </a:cubicBezTo>
                      <a:cubicBezTo>
                        <a:pt x="8807" y="10875"/>
                        <a:pt x="9486" y="11115"/>
                        <a:pt x="10165" y="11262"/>
                      </a:cubicBezTo>
                      <a:cubicBezTo>
                        <a:pt x="10342" y="11296"/>
                        <a:pt x="10508" y="11313"/>
                        <a:pt x="10662" y="11313"/>
                      </a:cubicBezTo>
                      <a:cubicBezTo>
                        <a:pt x="11603" y="11313"/>
                        <a:pt x="12105" y="10690"/>
                        <a:pt x="12105" y="9563"/>
                      </a:cubicBezTo>
                      <a:cubicBezTo>
                        <a:pt x="12105" y="8205"/>
                        <a:pt x="11376" y="6460"/>
                        <a:pt x="10018" y="5152"/>
                      </a:cubicBezTo>
                      <a:cubicBezTo>
                        <a:pt x="7934" y="3018"/>
                        <a:pt x="5459" y="1467"/>
                        <a:pt x="2697" y="303"/>
                      </a:cubicBezTo>
                      <a:cubicBezTo>
                        <a:pt x="2309" y="155"/>
                        <a:pt x="1921" y="58"/>
                        <a:pt x="1483" y="12"/>
                      </a:cubicBezTo>
                      <a:cubicBezTo>
                        <a:pt x="1407" y="4"/>
                        <a:pt x="1333" y="0"/>
                        <a:pt x="1263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5920" bIns="2592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132" name="Google Shape;1080;p27"/>
                <p:cNvSpPr/>
                <p:nvPr/>
              </p:nvSpPr>
              <p:spPr>
                <a:xfrm rot="7188600">
                  <a:off x="1151280" y="4871160"/>
                  <a:ext cx="109440" cy="54360"/>
                </a:xfrm>
                <a:custGeom>
                  <a:avLst/>
                  <a:gdLst>
                    <a:gd name="textAreaLeft" fmla="*/ 0 w 109440"/>
                    <a:gd name="textAreaRight" fmla="*/ 109800 w 109440"/>
                    <a:gd name="textAreaTop" fmla="*/ 0 h 54360"/>
                    <a:gd name="textAreaBottom" fmla="*/ 54720 h 54360"/>
                  </a:gdLst>
                  <a:ahLst/>
                  <a:cxnLst/>
                  <a:rect l="textAreaLeft" t="textAreaTop" r="textAreaRight" b="textAreaBottom"/>
                  <a:pathLst>
                    <a:path w="13845" h="11871">
                      <a:moveTo>
                        <a:pt x="1043" y="0"/>
                      </a:moveTo>
                      <a:cubicBezTo>
                        <a:pt x="345" y="0"/>
                        <a:pt x="0" y="539"/>
                        <a:pt x="169" y="1298"/>
                      </a:cubicBezTo>
                      <a:cubicBezTo>
                        <a:pt x="266" y="1830"/>
                        <a:pt x="410" y="2315"/>
                        <a:pt x="654" y="2753"/>
                      </a:cubicBezTo>
                      <a:cubicBezTo>
                        <a:pt x="2834" y="6388"/>
                        <a:pt x="5647" y="9395"/>
                        <a:pt x="9577" y="11141"/>
                      </a:cubicBezTo>
                      <a:cubicBezTo>
                        <a:pt x="10450" y="11529"/>
                        <a:pt x="11420" y="11676"/>
                        <a:pt x="11951" y="11870"/>
                      </a:cubicBezTo>
                      <a:cubicBezTo>
                        <a:pt x="13457" y="11820"/>
                        <a:pt x="13845" y="11238"/>
                        <a:pt x="13457" y="10221"/>
                      </a:cubicBezTo>
                      <a:cubicBezTo>
                        <a:pt x="13263" y="9783"/>
                        <a:pt x="13018" y="9298"/>
                        <a:pt x="12681" y="8910"/>
                      </a:cubicBezTo>
                      <a:cubicBezTo>
                        <a:pt x="10062" y="5663"/>
                        <a:pt x="7005" y="2850"/>
                        <a:pt x="3416" y="763"/>
                      </a:cubicBezTo>
                      <a:cubicBezTo>
                        <a:pt x="2788" y="425"/>
                        <a:pt x="2058" y="181"/>
                        <a:pt x="1380" y="37"/>
                      </a:cubicBezTo>
                      <a:cubicBezTo>
                        <a:pt x="1260" y="12"/>
                        <a:pt x="1147" y="0"/>
                        <a:pt x="1043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7360" bIns="2736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133" name="Google Shape;1081;p27"/>
                <p:cNvSpPr/>
                <p:nvPr/>
              </p:nvSpPr>
              <p:spPr>
                <a:xfrm rot="7188600">
                  <a:off x="1101600" y="4846680"/>
                  <a:ext cx="102600" cy="53640"/>
                </a:xfrm>
                <a:custGeom>
                  <a:avLst/>
                  <a:gdLst>
                    <a:gd name="textAreaLeft" fmla="*/ 0 w 102600"/>
                    <a:gd name="textAreaRight" fmla="*/ 102960 w 102600"/>
                    <a:gd name="textAreaTop" fmla="*/ 0 h 53640"/>
                    <a:gd name="textAreaBottom" fmla="*/ 54000 h 53640"/>
                  </a:gdLst>
                  <a:ahLst/>
                  <a:cxnLst/>
                  <a:rect l="textAreaLeft" t="textAreaTop" r="textAreaRight" b="textAreaBottom"/>
                  <a:pathLst>
                    <a:path w="12983" h="11666">
                      <a:moveTo>
                        <a:pt x="1252" y="0"/>
                      </a:moveTo>
                      <a:cubicBezTo>
                        <a:pt x="402" y="0"/>
                        <a:pt x="1" y="608"/>
                        <a:pt x="244" y="1622"/>
                      </a:cubicBezTo>
                      <a:cubicBezTo>
                        <a:pt x="388" y="2254"/>
                        <a:pt x="632" y="2883"/>
                        <a:pt x="970" y="3465"/>
                      </a:cubicBezTo>
                      <a:cubicBezTo>
                        <a:pt x="3007" y="6762"/>
                        <a:pt x="5773" y="9284"/>
                        <a:pt x="9214" y="11080"/>
                      </a:cubicBezTo>
                      <a:cubicBezTo>
                        <a:pt x="9846" y="11418"/>
                        <a:pt x="10622" y="11565"/>
                        <a:pt x="11010" y="11662"/>
                      </a:cubicBezTo>
                      <a:cubicBezTo>
                        <a:pt x="11073" y="11664"/>
                        <a:pt x="11133" y="11665"/>
                        <a:pt x="11192" y="11665"/>
                      </a:cubicBezTo>
                      <a:cubicBezTo>
                        <a:pt x="12596" y="11665"/>
                        <a:pt x="12983" y="11132"/>
                        <a:pt x="12659" y="10060"/>
                      </a:cubicBezTo>
                      <a:cubicBezTo>
                        <a:pt x="12465" y="9432"/>
                        <a:pt x="12124" y="8799"/>
                        <a:pt x="11736" y="8268"/>
                      </a:cubicBezTo>
                      <a:cubicBezTo>
                        <a:pt x="9458" y="5261"/>
                        <a:pt x="6692" y="2739"/>
                        <a:pt x="3445" y="800"/>
                      </a:cubicBezTo>
                      <a:cubicBezTo>
                        <a:pt x="2960" y="458"/>
                        <a:pt x="2378" y="218"/>
                        <a:pt x="1796" y="70"/>
                      </a:cubicBezTo>
                      <a:cubicBezTo>
                        <a:pt x="1599" y="23"/>
                        <a:pt x="1417" y="0"/>
                        <a:pt x="125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7000" bIns="2700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134" name="Google Shape;1082;p27"/>
                <p:cNvSpPr/>
                <p:nvPr/>
              </p:nvSpPr>
              <p:spPr>
                <a:xfrm rot="7188600">
                  <a:off x="1033560" y="4941720"/>
                  <a:ext cx="93600" cy="41400"/>
                </a:xfrm>
                <a:custGeom>
                  <a:avLst/>
                  <a:gdLst>
                    <a:gd name="textAreaLeft" fmla="*/ 0 w 93600"/>
                    <a:gd name="textAreaRight" fmla="*/ 93960 w 93600"/>
                    <a:gd name="textAreaTop" fmla="*/ 0 h 41400"/>
                    <a:gd name="textAreaBottom" fmla="*/ 41760 h 41400"/>
                  </a:gdLst>
                  <a:ahLst/>
                  <a:cxnLst/>
                  <a:rect l="textAreaLeft" t="textAreaTop" r="textAreaRight" b="textAreaBottom"/>
                  <a:pathLst>
                    <a:path w="11834" h="9069">
                      <a:moveTo>
                        <a:pt x="1557" y="1"/>
                      </a:moveTo>
                      <a:cubicBezTo>
                        <a:pt x="1215" y="1"/>
                        <a:pt x="893" y="113"/>
                        <a:pt x="629" y="436"/>
                      </a:cubicBezTo>
                      <a:cubicBezTo>
                        <a:pt x="0" y="1212"/>
                        <a:pt x="629" y="2085"/>
                        <a:pt x="1067" y="2764"/>
                      </a:cubicBezTo>
                      <a:cubicBezTo>
                        <a:pt x="2666" y="5092"/>
                        <a:pt x="4753" y="6935"/>
                        <a:pt x="7321" y="8196"/>
                      </a:cubicBezTo>
                      <a:cubicBezTo>
                        <a:pt x="8147" y="8584"/>
                        <a:pt x="9067" y="8778"/>
                        <a:pt x="10087" y="9068"/>
                      </a:cubicBezTo>
                      <a:cubicBezTo>
                        <a:pt x="10619" y="8828"/>
                        <a:pt x="11395" y="8634"/>
                        <a:pt x="11589" y="8196"/>
                      </a:cubicBezTo>
                      <a:cubicBezTo>
                        <a:pt x="11833" y="7808"/>
                        <a:pt x="11542" y="7082"/>
                        <a:pt x="11395" y="6547"/>
                      </a:cubicBezTo>
                      <a:cubicBezTo>
                        <a:pt x="11298" y="6256"/>
                        <a:pt x="11007" y="5965"/>
                        <a:pt x="10813" y="5724"/>
                      </a:cubicBezTo>
                      <a:cubicBezTo>
                        <a:pt x="8582" y="3397"/>
                        <a:pt x="6014" y="1600"/>
                        <a:pt x="3007" y="390"/>
                      </a:cubicBezTo>
                      <a:cubicBezTo>
                        <a:pt x="2555" y="220"/>
                        <a:pt x="2036" y="1"/>
                        <a:pt x="1557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20880" bIns="2088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135" name="Google Shape;1083;p27"/>
                <p:cNvSpPr/>
                <p:nvPr/>
              </p:nvSpPr>
              <p:spPr>
                <a:xfrm rot="7188600">
                  <a:off x="1110240" y="4981320"/>
                  <a:ext cx="71280" cy="37080"/>
                </a:xfrm>
                <a:custGeom>
                  <a:avLst/>
                  <a:gdLst>
                    <a:gd name="textAreaLeft" fmla="*/ 0 w 71280"/>
                    <a:gd name="textAreaRight" fmla="*/ 71640 w 71280"/>
                    <a:gd name="textAreaTop" fmla="*/ 0 h 37080"/>
                    <a:gd name="textAreaBottom" fmla="*/ 37440 h 37080"/>
                  </a:gdLst>
                  <a:ahLst/>
                  <a:cxnLst/>
                  <a:rect l="textAreaLeft" t="textAreaTop" r="textAreaRight" b="textAreaBottom"/>
                  <a:pathLst>
                    <a:path w="9021" h="8090">
                      <a:moveTo>
                        <a:pt x="1334" y="1"/>
                      </a:moveTo>
                      <a:cubicBezTo>
                        <a:pt x="1080" y="1"/>
                        <a:pt x="845" y="44"/>
                        <a:pt x="679" y="137"/>
                      </a:cubicBezTo>
                      <a:cubicBezTo>
                        <a:pt x="1" y="622"/>
                        <a:pt x="439" y="1444"/>
                        <a:pt x="730" y="2077"/>
                      </a:cubicBezTo>
                      <a:cubicBezTo>
                        <a:pt x="1843" y="4404"/>
                        <a:pt x="3543" y="6294"/>
                        <a:pt x="5773" y="7605"/>
                      </a:cubicBezTo>
                      <a:cubicBezTo>
                        <a:pt x="6258" y="7896"/>
                        <a:pt x="6840" y="7993"/>
                        <a:pt x="7131" y="8090"/>
                      </a:cubicBezTo>
                      <a:cubicBezTo>
                        <a:pt x="8342" y="8090"/>
                        <a:pt x="9021" y="7458"/>
                        <a:pt x="8730" y="6488"/>
                      </a:cubicBezTo>
                      <a:cubicBezTo>
                        <a:pt x="8439" y="5518"/>
                        <a:pt x="8051" y="4451"/>
                        <a:pt x="7325" y="3822"/>
                      </a:cubicBezTo>
                      <a:cubicBezTo>
                        <a:pt x="5870" y="2511"/>
                        <a:pt x="4171" y="1398"/>
                        <a:pt x="2522" y="331"/>
                      </a:cubicBezTo>
                      <a:cubicBezTo>
                        <a:pt x="2221" y="119"/>
                        <a:pt x="1751" y="1"/>
                        <a:pt x="133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8720" bIns="1872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  <p:sp>
              <p:nvSpPr>
                <p:cNvPr id="136" name="Google Shape;1084;p27"/>
                <p:cNvSpPr/>
                <p:nvPr/>
              </p:nvSpPr>
              <p:spPr>
                <a:xfrm rot="8740800">
                  <a:off x="945720" y="4993200"/>
                  <a:ext cx="75600" cy="25560"/>
                </a:xfrm>
                <a:custGeom>
                  <a:avLst/>
                  <a:gdLst>
                    <a:gd name="textAreaLeft" fmla="*/ 0 w 75600"/>
                    <a:gd name="textAreaRight" fmla="*/ 75960 w 75600"/>
                    <a:gd name="textAreaTop" fmla="*/ 0 h 25560"/>
                    <a:gd name="textAreaBottom" fmla="*/ 25920 h 25560"/>
                  </a:gdLst>
                  <a:ahLst/>
                  <a:cxnLst/>
                  <a:rect l="textAreaLeft" t="textAreaTop" r="textAreaRight" b="textAreaBottom"/>
                  <a:pathLst>
                    <a:path w="9603" h="5582">
                      <a:moveTo>
                        <a:pt x="1747" y="1"/>
                      </a:moveTo>
                      <a:cubicBezTo>
                        <a:pt x="1409" y="195"/>
                        <a:pt x="633" y="389"/>
                        <a:pt x="195" y="874"/>
                      </a:cubicBezTo>
                      <a:cubicBezTo>
                        <a:pt x="1" y="1068"/>
                        <a:pt x="245" y="2038"/>
                        <a:pt x="583" y="2329"/>
                      </a:cubicBezTo>
                      <a:cubicBezTo>
                        <a:pt x="2546" y="4337"/>
                        <a:pt x="4917" y="5581"/>
                        <a:pt x="7734" y="5581"/>
                      </a:cubicBezTo>
                      <a:cubicBezTo>
                        <a:pt x="7839" y="5581"/>
                        <a:pt x="7945" y="5579"/>
                        <a:pt x="8051" y="5576"/>
                      </a:cubicBezTo>
                      <a:cubicBezTo>
                        <a:pt x="8536" y="5576"/>
                        <a:pt x="9215" y="5188"/>
                        <a:pt x="9409" y="4800"/>
                      </a:cubicBezTo>
                      <a:cubicBezTo>
                        <a:pt x="9603" y="4462"/>
                        <a:pt x="9312" y="3687"/>
                        <a:pt x="8974" y="3396"/>
                      </a:cubicBezTo>
                      <a:cubicBezTo>
                        <a:pt x="7081" y="1456"/>
                        <a:pt x="4753" y="389"/>
                        <a:pt x="1747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12960" bIns="12960" anchor="ctr">
                  <a:noAutofit/>
                </a:bodyPr>
                <a:lstStyle/>
                <a:p>
                  <a:pPr algn="ctr" defTabSz="914400">
                    <a:lnSpc>
                      <a:spcPct val="100000"/>
                    </a:lnSpc>
                    <a:tabLst>
                      <a:tab pos="0" algn="l"/>
                    </a:tabLst>
                  </a:pPr>
                  <a:endParaRPr lang="en-US" sz="1800" b="0" u="none" strike="noStrike">
                    <a:solidFill>
                      <a:srgbClr val="000000"/>
                    </a:solidFill>
                    <a:effectLst/>
                    <a:uFillTx/>
                    <a:latin typeface="OpenSymbol"/>
                  </a:endParaRPr>
                </a:p>
              </p:txBody>
            </p:sp>
          </p:grpSp>
          <p:sp>
            <p:nvSpPr>
              <p:cNvPr id="137" name="Google Shape;1085;p27"/>
              <p:cNvSpPr/>
              <p:nvPr/>
            </p:nvSpPr>
            <p:spPr>
              <a:xfrm rot="7188600">
                <a:off x="990000" y="5015520"/>
                <a:ext cx="109440" cy="54360"/>
              </a:xfrm>
              <a:custGeom>
                <a:avLst/>
                <a:gdLst>
                  <a:gd name="textAreaLeft" fmla="*/ 0 w 109440"/>
                  <a:gd name="textAreaRight" fmla="*/ 109800 w 109440"/>
                  <a:gd name="textAreaTop" fmla="*/ 0 h 54360"/>
                  <a:gd name="textAreaBottom" fmla="*/ 54720 h 54360"/>
                </a:gdLst>
                <a:ahLst/>
                <a:cxnLst/>
                <a:rect l="textAreaLeft" t="textAreaTop" r="textAreaRight" b="textAreaBottom"/>
                <a:pathLst>
                  <a:path w="13845" h="11871">
                    <a:moveTo>
                      <a:pt x="1043" y="0"/>
                    </a:moveTo>
                    <a:cubicBezTo>
                      <a:pt x="345" y="0"/>
                      <a:pt x="0" y="539"/>
                      <a:pt x="169" y="1298"/>
                    </a:cubicBezTo>
                    <a:cubicBezTo>
                      <a:pt x="266" y="1830"/>
                      <a:pt x="410" y="2315"/>
                      <a:pt x="654" y="2753"/>
                    </a:cubicBezTo>
                    <a:cubicBezTo>
                      <a:pt x="2834" y="6388"/>
                      <a:pt x="5647" y="9395"/>
                      <a:pt x="9577" y="11141"/>
                    </a:cubicBezTo>
                    <a:cubicBezTo>
                      <a:pt x="10450" y="11529"/>
                      <a:pt x="11420" y="11676"/>
                      <a:pt x="11951" y="11870"/>
                    </a:cubicBezTo>
                    <a:cubicBezTo>
                      <a:pt x="13457" y="11820"/>
                      <a:pt x="13845" y="11238"/>
                      <a:pt x="13457" y="10221"/>
                    </a:cubicBezTo>
                    <a:cubicBezTo>
                      <a:pt x="13263" y="9783"/>
                      <a:pt x="13018" y="9298"/>
                      <a:pt x="12681" y="8910"/>
                    </a:cubicBezTo>
                    <a:cubicBezTo>
                      <a:pt x="10062" y="5663"/>
                      <a:pt x="7005" y="2850"/>
                      <a:pt x="3416" y="763"/>
                    </a:cubicBezTo>
                    <a:cubicBezTo>
                      <a:pt x="2788" y="425"/>
                      <a:pt x="2058" y="181"/>
                      <a:pt x="1380" y="37"/>
                    </a:cubicBezTo>
                    <a:cubicBezTo>
                      <a:pt x="1260" y="12"/>
                      <a:pt x="1147" y="0"/>
                      <a:pt x="104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7360" bIns="2736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OpenSymbol"/>
                </a:endParaRPr>
              </a:p>
            </p:txBody>
          </p:sp>
        </p:grpSp>
      </p:grpSp>
      <p:grpSp>
        <p:nvGrpSpPr>
          <p:cNvPr id="138" name="Google Shape;1086;p27"/>
          <p:cNvGrpSpPr/>
          <p:nvPr/>
        </p:nvGrpSpPr>
        <p:grpSpPr>
          <a:xfrm>
            <a:off x="7308720" y="-214200"/>
            <a:ext cx="1824120" cy="1968480"/>
            <a:chOff x="7308720" y="-214200"/>
            <a:chExt cx="1824120" cy="1968480"/>
          </a:xfrm>
        </p:grpSpPr>
        <p:sp>
          <p:nvSpPr>
            <p:cNvPr id="139" name="Google Shape;1087;p27"/>
            <p:cNvSpPr/>
            <p:nvPr/>
          </p:nvSpPr>
          <p:spPr>
            <a:xfrm rot="13156800">
              <a:off x="7803000" y="-159840"/>
              <a:ext cx="835200" cy="1860120"/>
            </a:xfrm>
            <a:custGeom>
              <a:avLst/>
              <a:gdLst>
                <a:gd name="textAreaLeft" fmla="*/ 0 w 835200"/>
                <a:gd name="textAreaRight" fmla="*/ 835560 w 835200"/>
                <a:gd name="textAreaTop" fmla="*/ 0 h 1860120"/>
                <a:gd name="textAreaBottom" fmla="*/ 1860480 h 1860120"/>
              </a:gdLst>
              <a:ahLst/>
              <a:cxnLst/>
              <a:rect l="textAreaLeft" t="textAreaTop" r="textAreaRight" b="textAreaBottom"/>
              <a:pathLst>
                <a:path w="38666" h="86089">
                  <a:moveTo>
                    <a:pt x="17309" y="328"/>
                  </a:moveTo>
                  <a:cubicBezTo>
                    <a:pt x="17754" y="770"/>
                    <a:pt x="17604" y="1315"/>
                    <a:pt x="17703" y="1808"/>
                  </a:cubicBezTo>
                  <a:cubicBezTo>
                    <a:pt x="17999" y="3090"/>
                    <a:pt x="18196" y="4420"/>
                    <a:pt x="18346" y="5753"/>
                  </a:cubicBezTo>
                  <a:cubicBezTo>
                    <a:pt x="18492" y="6787"/>
                    <a:pt x="18543" y="7872"/>
                    <a:pt x="18394" y="8909"/>
                  </a:cubicBezTo>
                  <a:cubicBezTo>
                    <a:pt x="18196" y="10831"/>
                    <a:pt x="17802" y="12705"/>
                    <a:pt x="17458" y="14579"/>
                  </a:cubicBezTo>
                  <a:cubicBezTo>
                    <a:pt x="17458" y="14532"/>
                    <a:pt x="17407" y="14532"/>
                    <a:pt x="17360" y="14532"/>
                  </a:cubicBezTo>
                  <a:cubicBezTo>
                    <a:pt x="17064" y="12460"/>
                    <a:pt x="16669" y="10436"/>
                    <a:pt x="16373" y="8365"/>
                  </a:cubicBezTo>
                  <a:cubicBezTo>
                    <a:pt x="16026" y="6195"/>
                    <a:pt x="15829" y="4025"/>
                    <a:pt x="16421" y="1855"/>
                  </a:cubicBezTo>
                  <a:cubicBezTo>
                    <a:pt x="16618" y="1315"/>
                    <a:pt x="16717" y="723"/>
                    <a:pt x="17309" y="328"/>
                  </a:cubicBezTo>
                  <a:close/>
                  <a:moveTo>
                    <a:pt x="26040" y="6246"/>
                  </a:moveTo>
                  <a:cubicBezTo>
                    <a:pt x="26434" y="6392"/>
                    <a:pt x="26383" y="6688"/>
                    <a:pt x="26434" y="6984"/>
                  </a:cubicBezTo>
                  <a:cubicBezTo>
                    <a:pt x="26482" y="7872"/>
                    <a:pt x="26237" y="8661"/>
                    <a:pt x="25941" y="9450"/>
                  </a:cubicBezTo>
                  <a:cubicBezTo>
                    <a:pt x="25101" y="11474"/>
                    <a:pt x="24213" y="13545"/>
                    <a:pt x="23325" y="15565"/>
                  </a:cubicBezTo>
                  <a:cubicBezTo>
                    <a:pt x="23128" y="16058"/>
                    <a:pt x="22785" y="16504"/>
                    <a:pt x="22438" y="16899"/>
                  </a:cubicBezTo>
                  <a:cubicBezTo>
                    <a:pt x="21747" y="17688"/>
                    <a:pt x="21009" y="18378"/>
                    <a:pt x="20220" y="19069"/>
                  </a:cubicBezTo>
                  <a:cubicBezTo>
                    <a:pt x="20662" y="17787"/>
                    <a:pt x="21155" y="16504"/>
                    <a:pt x="21601" y="15222"/>
                  </a:cubicBezTo>
                  <a:cubicBezTo>
                    <a:pt x="22292" y="13447"/>
                    <a:pt x="22931" y="11620"/>
                    <a:pt x="23672" y="9844"/>
                  </a:cubicBezTo>
                  <a:cubicBezTo>
                    <a:pt x="23968" y="9008"/>
                    <a:pt x="24410" y="8120"/>
                    <a:pt x="24805" y="7331"/>
                  </a:cubicBezTo>
                  <a:cubicBezTo>
                    <a:pt x="25152" y="6688"/>
                    <a:pt x="25448" y="6491"/>
                    <a:pt x="26040" y="6246"/>
                  </a:cubicBezTo>
                  <a:close/>
                  <a:moveTo>
                    <a:pt x="8877" y="6739"/>
                  </a:moveTo>
                  <a:cubicBezTo>
                    <a:pt x="9122" y="7035"/>
                    <a:pt x="9370" y="7233"/>
                    <a:pt x="9469" y="7430"/>
                  </a:cubicBezTo>
                  <a:cubicBezTo>
                    <a:pt x="10503" y="9549"/>
                    <a:pt x="11738" y="11573"/>
                    <a:pt x="12180" y="13940"/>
                  </a:cubicBezTo>
                  <a:cubicBezTo>
                    <a:pt x="12428" y="15222"/>
                    <a:pt x="12574" y="16504"/>
                    <a:pt x="12673" y="17787"/>
                  </a:cubicBezTo>
                  <a:cubicBezTo>
                    <a:pt x="12870" y="20398"/>
                    <a:pt x="13067" y="23014"/>
                    <a:pt x="14204" y="25429"/>
                  </a:cubicBezTo>
                  <a:cubicBezTo>
                    <a:pt x="14251" y="25480"/>
                    <a:pt x="14251" y="25579"/>
                    <a:pt x="14251" y="25725"/>
                  </a:cubicBezTo>
                  <a:cubicBezTo>
                    <a:pt x="14204" y="25677"/>
                    <a:pt x="14152" y="25677"/>
                    <a:pt x="14105" y="25677"/>
                  </a:cubicBezTo>
                  <a:cubicBezTo>
                    <a:pt x="12969" y="24146"/>
                    <a:pt x="11836" y="22667"/>
                    <a:pt x="10751" y="21140"/>
                  </a:cubicBezTo>
                  <a:cubicBezTo>
                    <a:pt x="9615" y="19609"/>
                    <a:pt x="9122" y="17787"/>
                    <a:pt x="8779" y="15960"/>
                  </a:cubicBezTo>
                  <a:cubicBezTo>
                    <a:pt x="8384" y="13644"/>
                    <a:pt x="8234" y="11324"/>
                    <a:pt x="8333" y="9008"/>
                  </a:cubicBezTo>
                  <a:cubicBezTo>
                    <a:pt x="8384" y="8464"/>
                    <a:pt x="8431" y="7970"/>
                    <a:pt x="8530" y="7477"/>
                  </a:cubicBezTo>
                  <a:cubicBezTo>
                    <a:pt x="8581" y="7280"/>
                    <a:pt x="8727" y="7083"/>
                    <a:pt x="8877" y="6739"/>
                  </a:cubicBezTo>
                  <a:close/>
                  <a:moveTo>
                    <a:pt x="27267" y="18822"/>
                  </a:moveTo>
                  <a:cubicBezTo>
                    <a:pt x="27392" y="18822"/>
                    <a:pt x="27513" y="18865"/>
                    <a:pt x="27618" y="18970"/>
                  </a:cubicBezTo>
                  <a:cubicBezTo>
                    <a:pt x="27815" y="19167"/>
                    <a:pt x="27914" y="19511"/>
                    <a:pt x="27914" y="19807"/>
                  </a:cubicBezTo>
                  <a:cubicBezTo>
                    <a:pt x="27914" y="20300"/>
                    <a:pt x="27764" y="20746"/>
                    <a:pt x="27618" y="21187"/>
                  </a:cubicBezTo>
                  <a:cubicBezTo>
                    <a:pt x="27322" y="22028"/>
                    <a:pt x="26975" y="22817"/>
                    <a:pt x="26632" y="23606"/>
                  </a:cubicBezTo>
                  <a:cubicBezTo>
                    <a:pt x="25842" y="25330"/>
                    <a:pt x="25002" y="27007"/>
                    <a:pt x="24264" y="28735"/>
                  </a:cubicBezTo>
                  <a:cubicBezTo>
                    <a:pt x="23475" y="30609"/>
                    <a:pt x="22339" y="32234"/>
                    <a:pt x="20812" y="33568"/>
                  </a:cubicBezTo>
                  <a:cubicBezTo>
                    <a:pt x="20220" y="34109"/>
                    <a:pt x="19628" y="34653"/>
                    <a:pt x="18985" y="35194"/>
                  </a:cubicBezTo>
                  <a:lnTo>
                    <a:pt x="18839" y="35048"/>
                  </a:lnTo>
                  <a:cubicBezTo>
                    <a:pt x="19281" y="34010"/>
                    <a:pt x="19628" y="32976"/>
                    <a:pt x="20122" y="31990"/>
                  </a:cubicBezTo>
                  <a:cubicBezTo>
                    <a:pt x="21155" y="29721"/>
                    <a:pt x="22142" y="27401"/>
                    <a:pt x="22931" y="24987"/>
                  </a:cubicBezTo>
                  <a:cubicBezTo>
                    <a:pt x="23523" y="23259"/>
                    <a:pt x="24410" y="21633"/>
                    <a:pt x="25547" y="20154"/>
                  </a:cubicBezTo>
                  <a:cubicBezTo>
                    <a:pt x="25890" y="19708"/>
                    <a:pt x="26336" y="19365"/>
                    <a:pt x="26778" y="19017"/>
                  </a:cubicBezTo>
                  <a:cubicBezTo>
                    <a:pt x="26921" y="18903"/>
                    <a:pt x="27097" y="18822"/>
                    <a:pt x="27267" y="18822"/>
                  </a:cubicBezTo>
                  <a:close/>
                  <a:moveTo>
                    <a:pt x="7544" y="22667"/>
                  </a:moveTo>
                  <a:cubicBezTo>
                    <a:pt x="7792" y="22916"/>
                    <a:pt x="7990" y="23061"/>
                    <a:pt x="8187" y="23259"/>
                  </a:cubicBezTo>
                  <a:cubicBezTo>
                    <a:pt x="9023" y="24395"/>
                    <a:pt x="9568" y="25677"/>
                    <a:pt x="9962" y="27007"/>
                  </a:cubicBezTo>
                  <a:cubicBezTo>
                    <a:pt x="10601" y="29327"/>
                    <a:pt x="11193" y="31643"/>
                    <a:pt x="11836" y="33963"/>
                  </a:cubicBezTo>
                  <a:cubicBezTo>
                    <a:pt x="12180" y="35245"/>
                    <a:pt x="12574" y="36527"/>
                    <a:pt x="12921" y="37809"/>
                  </a:cubicBezTo>
                  <a:cubicBezTo>
                    <a:pt x="11935" y="36724"/>
                    <a:pt x="11047" y="35541"/>
                    <a:pt x="10357" y="34207"/>
                  </a:cubicBezTo>
                  <a:cubicBezTo>
                    <a:pt x="9714" y="32925"/>
                    <a:pt x="9370" y="31497"/>
                    <a:pt x="9023" y="30065"/>
                  </a:cubicBezTo>
                  <a:cubicBezTo>
                    <a:pt x="8530" y="28045"/>
                    <a:pt x="7938" y="26021"/>
                    <a:pt x="7445" y="24000"/>
                  </a:cubicBezTo>
                  <a:cubicBezTo>
                    <a:pt x="7299" y="23606"/>
                    <a:pt x="7248" y="23160"/>
                    <a:pt x="7544" y="22667"/>
                  </a:cubicBezTo>
                  <a:close/>
                  <a:moveTo>
                    <a:pt x="29243" y="30313"/>
                  </a:moveTo>
                  <a:cubicBezTo>
                    <a:pt x="29737" y="31051"/>
                    <a:pt x="29689" y="31741"/>
                    <a:pt x="29492" y="32384"/>
                  </a:cubicBezTo>
                  <a:cubicBezTo>
                    <a:pt x="28750" y="35146"/>
                    <a:pt x="27519" y="37612"/>
                    <a:pt x="25645" y="39731"/>
                  </a:cubicBezTo>
                  <a:cubicBezTo>
                    <a:pt x="24410" y="41163"/>
                    <a:pt x="23081" y="42445"/>
                    <a:pt x="21798" y="43826"/>
                  </a:cubicBezTo>
                  <a:cubicBezTo>
                    <a:pt x="21009" y="44662"/>
                    <a:pt x="20169" y="45503"/>
                    <a:pt x="19380" y="46391"/>
                  </a:cubicBezTo>
                  <a:lnTo>
                    <a:pt x="19380" y="46391"/>
                  </a:lnTo>
                  <a:cubicBezTo>
                    <a:pt x="19826" y="44615"/>
                    <a:pt x="20220" y="42887"/>
                    <a:pt x="20662" y="41163"/>
                  </a:cubicBezTo>
                  <a:cubicBezTo>
                    <a:pt x="21404" y="38302"/>
                    <a:pt x="22931" y="35884"/>
                    <a:pt x="24903" y="33714"/>
                  </a:cubicBezTo>
                  <a:cubicBezTo>
                    <a:pt x="25495" y="33024"/>
                    <a:pt x="26138" y="32333"/>
                    <a:pt x="26829" y="31694"/>
                  </a:cubicBezTo>
                  <a:cubicBezTo>
                    <a:pt x="27223" y="31248"/>
                    <a:pt x="27717" y="30905"/>
                    <a:pt x="28257" y="30609"/>
                  </a:cubicBezTo>
                  <a:cubicBezTo>
                    <a:pt x="28553" y="30459"/>
                    <a:pt x="28900" y="30412"/>
                    <a:pt x="29243" y="30313"/>
                  </a:cubicBezTo>
                  <a:close/>
                  <a:moveTo>
                    <a:pt x="737" y="33549"/>
                  </a:moveTo>
                  <a:cubicBezTo>
                    <a:pt x="1237" y="33549"/>
                    <a:pt x="1573" y="33805"/>
                    <a:pt x="1874" y="34061"/>
                  </a:cubicBezTo>
                  <a:cubicBezTo>
                    <a:pt x="2908" y="34949"/>
                    <a:pt x="3894" y="35837"/>
                    <a:pt x="4833" y="36823"/>
                  </a:cubicBezTo>
                  <a:cubicBezTo>
                    <a:pt x="6806" y="39040"/>
                    <a:pt x="8483" y="41506"/>
                    <a:pt x="9962" y="44122"/>
                  </a:cubicBezTo>
                  <a:cubicBezTo>
                    <a:pt x="11095" y="46095"/>
                    <a:pt x="12132" y="48115"/>
                    <a:pt x="13217" y="50139"/>
                  </a:cubicBezTo>
                  <a:lnTo>
                    <a:pt x="14697" y="52948"/>
                  </a:lnTo>
                  <a:cubicBezTo>
                    <a:pt x="12231" y="51125"/>
                    <a:pt x="9714" y="49448"/>
                    <a:pt x="7792" y="47030"/>
                  </a:cubicBezTo>
                  <a:cubicBezTo>
                    <a:pt x="5571" y="44221"/>
                    <a:pt x="3598" y="41262"/>
                    <a:pt x="1921" y="38054"/>
                  </a:cubicBezTo>
                  <a:cubicBezTo>
                    <a:pt x="1282" y="36823"/>
                    <a:pt x="789" y="35541"/>
                    <a:pt x="493" y="34160"/>
                  </a:cubicBezTo>
                  <a:lnTo>
                    <a:pt x="493" y="33568"/>
                  </a:lnTo>
                  <a:cubicBezTo>
                    <a:pt x="579" y="33555"/>
                    <a:pt x="660" y="33549"/>
                    <a:pt x="737" y="33549"/>
                  </a:cubicBezTo>
                  <a:close/>
                  <a:moveTo>
                    <a:pt x="33879" y="36969"/>
                  </a:moveTo>
                  <a:cubicBezTo>
                    <a:pt x="34570" y="37513"/>
                    <a:pt x="34570" y="38204"/>
                    <a:pt x="34424" y="38843"/>
                  </a:cubicBezTo>
                  <a:cubicBezTo>
                    <a:pt x="33931" y="40966"/>
                    <a:pt x="33141" y="42986"/>
                    <a:pt x="32202" y="44911"/>
                  </a:cubicBezTo>
                  <a:cubicBezTo>
                    <a:pt x="30873" y="47819"/>
                    <a:pt x="28703" y="49989"/>
                    <a:pt x="26138" y="51815"/>
                  </a:cubicBezTo>
                  <a:cubicBezTo>
                    <a:pt x="24757" y="52750"/>
                    <a:pt x="23424" y="53737"/>
                    <a:pt x="22094" y="54723"/>
                  </a:cubicBezTo>
                  <a:lnTo>
                    <a:pt x="21944" y="54723"/>
                  </a:lnTo>
                  <a:cubicBezTo>
                    <a:pt x="21944" y="54676"/>
                    <a:pt x="21897" y="54577"/>
                    <a:pt x="21944" y="54526"/>
                  </a:cubicBezTo>
                  <a:cubicBezTo>
                    <a:pt x="22832" y="52013"/>
                    <a:pt x="23917" y="49645"/>
                    <a:pt x="25397" y="47476"/>
                  </a:cubicBezTo>
                  <a:cubicBezTo>
                    <a:pt x="26778" y="45503"/>
                    <a:pt x="28111" y="43530"/>
                    <a:pt x="29492" y="41605"/>
                  </a:cubicBezTo>
                  <a:cubicBezTo>
                    <a:pt x="30328" y="40323"/>
                    <a:pt x="31117" y="39040"/>
                    <a:pt x="32254" y="38007"/>
                  </a:cubicBezTo>
                  <a:cubicBezTo>
                    <a:pt x="32498" y="37758"/>
                    <a:pt x="32794" y="37513"/>
                    <a:pt x="33141" y="37265"/>
                  </a:cubicBezTo>
                  <a:cubicBezTo>
                    <a:pt x="33339" y="37119"/>
                    <a:pt x="33635" y="37068"/>
                    <a:pt x="33879" y="36969"/>
                  </a:cubicBezTo>
                  <a:close/>
                  <a:moveTo>
                    <a:pt x="1973" y="51914"/>
                  </a:moveTo>
                  <a:lnTo>
                    <a:pt x="1973" y="51914"/>
                  </a:lnTo>
                  <a:cubicBezTo>
                    <a:pt x="2170" y="51961"/>
                    <a:pt x="2466" y="51914"/>
                    <a:pt x="2663" y="52013"/>
                  </a:cubicBezTo>
                  <a:cubicBezTo>
                    <a:pt x="3156" y="52159"/>
                    <a:pt x="3650" y="52309"/>
                    <a:pt x="4091" y="52553"/>
                  </a:cubicBezTo>
                  <a:cubicBezTo>
                    <a:pt x="7496" y="54526"/>
                    <a:pt x="10653" y="56747"/>
                    <a:pt x="13217" y="59754"/>
                  </a:cubicBezTo>
                  <a:cubicBezTo>
                    <a:pt x="14941" y="61726"/>
                    <a:pt x="16472" y="63849"/>
                    <a:pt x="17853" y="66066"/>
                  </a:cubicBezTo>
                  <a:cubicBezTo>
                    <a:pt x="18492" y="67104"/>
                    <a:pt x="19084" y="68137"/>
                    <a:pt x="19676" y="69175"/>
                  </a:cubicBezTo>
                  <a:cubicBezTo>
                    <a:pt x="19826" y="69420"/>
                    <a:pt x="19924" y="69617"/>
                    <a:pt x="20023" y="69866"/>
                  </a:cubicBezTo>
                  <a:lnTo>
                    <a:pt x="19972" y="69913"/>
                  </a:lnTo>
                  <a:cubicBezTo>
                    <a:pt x="19873" y="69866"/>
                    <a:pt x="19774" y="69814"/>
                    <a:pt x="19676" y="69716"/>
                  </a:cubicBezTo>
                  <a:cubicBezTo>
                    <a:pt x="17999" y="68287"/>
                    <a:pt x="16224" y="67052"/>
                    <a:pt x="14350" y="65920"/>
                  </a:cubicBezTo>
                  <a:cubicBezTo>
                    <a:pt x="11836" y="64342"/>
                    <a:pt x="9765" y="62369"/>
                    <a:pt x="7938" y="60049"/>
                  </a:cubicBezTo>
                  <a:cubicBezTo>
                    <a:pt x="6360" y="58128"/>
                    <a:pt x="4735" y="56301"/>
                    <a:pt x="3156" y="54380"/>
                  </a:cubicBezTo>
                  <a:cubicBezTo>
                    <a:pt x="2711" y="53934"/>
                    <a:pt x="2367" y="53394"/>
                    <a:pt x="2071" y="52849"/>
                  </a:cubicBezTo>
                  <a:cubicBezTo>
                    <a:pt x="1874" y="52605"/>
                    <a:pt x="1724" y="52309"/>
                    <a:pt x="1973" y="51914"/>
                  </a:cubicBezTo>
                  <a:close/>
                  <a:moveTo>
                    <a:pt x="37825" y="44761"/>
                  </a:moveTo>
                  <a:cubicBezTo>
                    <a:pt x="38219" y="45057"/>
                    <a:pt x="38219" y="45353"/>
                    <a:pt x="38271" y="45700"/>
                  </a:cubicBezTo>
                  <a:cubicBezTo>
                    <a:pt x="38318" y="46982"/>
                    <a:pt x="38073" y="48213"/>
                    <a:pt x="37726" y="49448"/>
                  </a:cubicBezTo>
                  <a:cubicBezTo>
                    <a:pt x="36396" y="53788"/>
                    <a:pt x="34325" y="57733"/>
                    <a:pt x="31709" y="61430"/>
                  </a:cubicBezTo>
                  <a:cubicBezTo>
                    <a:pt x="29887" y="63995"/>
                    <a:pt x="28308" y="66709"/>
                    <a:pt x="27369" y="69767"/>
                  </a:cubicBezTo>
                  <a:lnTo>
                    <a:pt x="27172" y="70161"/>
                  </a:lnTo>
                  <a:cubicBezTo>
                    <a:pt x="27125" y="69913"/>
                    <a:pt x="27073" y="69767"/>
                    <a:pt x="27125" y="69617"/>
                  </a:cubicBezTo>
                  <a:cubicBezTo>
                    <a:pt x="27519" y="66954"/>
                    <a:pt x="27717" y="64243"/>
                    <a:pt x="28506" y="61628"/>
                  </a:cubicBezTo>
                  <a:cubicBezTo>
                    <a:pt x="28948" y="60101"/>
                    <a:pt x="29492" y="58523"/>
                    <a:pt x="30182" y="57090"/>
                  </a:cubicBezTo>
                  <a:cubicBezTo>
                    <a:pt x="31859" y="53638"/>
                    <a:pt x="33733" y="50336"/>
                    <a:pt x="35753" y="47180"/>
                  </a:cubicBezTo>
                  <a:cubicBezTo>
                    <a:pt x="36148" y="46537"/>
                    <a:pt x="36594" y="45996"/>
                    <a:pt x="37087" y="45452"/>
                  </a:cubicBezTo>
                  <a:cubicBezTo>
                    <a:pt x="37284" y="45207"/>
                    <a:pt x="37529" y="45010"/>
                    <a:pt x="37825" y="44761"/>
                  </a:cubicBezTo>
                  <a:close/>
                  <a:moveTo>
                    <a:pt x="21254" y="66066"/>
                  </a:moveTo>
                  <a:cubicBezTo>
                    <a:pt x="22292" y="69866"/>
                    <a:pt x="23523" y="73562"/>
                    <a:pt x="25251" y="77015"/>
                  </a:cubicBezTo>
                  <a:cubicBezTo>
                    <a:pt x="26383" y="79185"/>
                    <a:pt x="27717" y="81256"/>
                    <a:pt x="29295" y="83181"/>
                  </a:cubicBezTo>
                  <a:cubicBezTo>
                    <a:pt x="29243" y="83576"/>
                    <a:pt x="29243" y="83919"/>
                    <a:pt x="29196" y="84365"/>
                  </a:cubicBezTo>
                  <a:cubicBezTo>
                    <a:pt x="27322" y="82096"/>
                    <a:pt x="25890" y="79630"/>
                    <a:pt x="24706" y="77015"/>
                  </a:cubicBezTo>
                  <a:lnTo>
                    <a:pt x="24114" y="75634"/>
                  </a:lnTo>
                  <a:cubicBezTo>
                    <a:pt x="22832" y="72529"/>
                    <a:pt x="21798" y="69372"/>
                    <a:pt x="21254" y="66066"/>
                  </a:cubicBezTo>
                  <a:close/>
                  <a:moveTo>
                    <a:pt x="29539" y="83674"/>
                  </a:moveTo>
                  <a:cubicBezTo>
                    <a:pt x="30577" y="84463"/>
                    <a:pt x="30873" y="85154"/>
                    <a:pt x="30380" y="85746"/>
                  </a:cubicBezTo>
                  <a:cubicBezTo>
                    <a:pt x="30131" y="85055"/>
                    <a:pt x="29591" y="84511"/>
                    <a:pt x="29539" y="83674"/>
                  </a:cubicBezTo>
                  <a:close/>
                  <a:moveTo>
                    <a:pt x="17288" y="0"/>
                  </a:moveTo>
                  <a:cubicBezTo>
                    <a:pt x="17009" y="0"/>
                    <a:pt x="16825" y="162"/>
                    <a:pt x="16717" y="376"/>
                  </a:cubicBezTo>
                  <a:cubicBezTo>
                    <a:pt x="16519" y="723"/>
                    <a:pt x="16322" y="1117"/>
                    <a:pt x="16176" y="1512"/>
                  </a:cubicBezTo>
                  <a:cubicBezTo>
                    <a:pt x="15584" y="3189"/>
                    <a:pt x="15584" y="4964"/>
                    <a:pt x="15782" y="6688"/>
                  </a:cubicBezTo>
                  <a:cubicBezTo>
                    <a:pt x="16026" y="8957"/>
                    <a:pt x="16519" y="11127"/>
                    <a:pt x="16815" y="13348"/>
                  </a:cubicBezTo>
                  <a:cubicBezTo>
                    <a:pt x="17013" y="14630"/>
                    <a:pt x="17163" y="15912"/>
                    <a:pt x="17111" y="17143"/>
                  </a:cubicBezTo>
                  <a:cubicBezTo>
                    <a:pt x="17111" y="18919"/>
                    <a:pt x="16867" y="20694"/>
                    <a:pt x="16768" y="22470"/>
                  </a:cubicBezTo>
                  <a:cubicBezTo>
                    <a:pt x="16669" y="24442"/>
                    <a:pt x="16571" y="26466"/>
                    <a:pt x="16421" y="28439"/>
                  </a:cubicBezTo>
                  <a:cubicBezTo>
                    <a:pt x="16421" y="29129"/>
                    <a:pt x="16322" y="29769"/>
                    <a:pt x="16224" y="30558"/>
                  </a:cubicBezTo>
                  <a:cubicBezTo>
                    <a:pt x="16125" y="30262"/>
                    <a:pt x="16078" y="30065"/>
                    <a:pt x="15979" y="29867"/>
                  </a:cubicBezTo>
                  <a:cubicBezTo>
                    <a:pt x="15387" y="27993"/>
                    <a:pt x="14744" y="26119"/>
                    <a:pt x="14152" y="24245"/>
                  </a:cubicBezTo>
                  <a:cubicBezTo>
                    <a:pt x="13908" y="23310"/>
                    <a:pt x="13560" y="22371"/>
                    <a:pt x="13414" y="21436"/>
                  </a:cubicBezTo>
                  <a:cubicBezTo>
                    <a:pt x="13166" y="19511"/>
                    <a:pt x="13020" y="17589"/>
                    <a:pt x="12823" y="15617"/>
                  </a:cubicBezTo>
                  <a:cubicBezTo>
                    <a:pt x="12673" y="14086"/>
                    <a:pt x="12377" y="12559"/>
                    <a:pt x="11686" y="11127"/>
                  </a:cubicBezTo>
                  <a:cubicBezTo>
                    <a:pt x="11146" y="9994"/>
                    <a:pt x="10653" y="8909"/>
                    <a:pt x="10108" y="7824"/>
                  </a:cubicBezTo>
                  <a:cubicBezTo>
                    <a:pt x="9911" y="7430"/>
                    <a:pt x="9666" y="7134"/>
                    <a:pt x="9469" y="6787"/>
                  </a:cubicBezTo>
                  <a:cubicBezTo>
                    <a:pt x="9342" y="6596"/>
                    <a:pt x="9173" y="6487"/>
                    <a:pt x="8950" y="6487"/>
                  </a:cubicBezTo>
                  <a:cubicBezTo>
                    <a:pt x="8827" y="6487"/>
                    <a:pt x="8688" y="6520"/>
                    <a:pt x="8530" y="6590"/>
                  </a:cubicBezTo>
                  <a:cubicBezTo>
                    <a:pt x="8431" y="6739"/>
                    <a:pt x="8285" y="6984"/>
                    <a:pt x="8234" y="7280"/>
                  </a:cubicBezTo>
                  <a:cubicBezTo>
                    <a:pt x="8088" y="7923"/>
                    <a:pt x="7990" y="8613"/>
                    <a:pt x="7938" y="9253"/>
                  </a:cubicBezTo>
                  <a:cubicBezTo>
                    <a:pt x="7840" y="11474"/>
                    <a:pt x="7990" y="13742"/>
                    <a:pt x="8384" y="15912"/>
                  </a:cubicBezTo>
                  <a:cubicBezTo>
                    <a:pt x="8779" y="18228"/>
                    <a:pt x="9568" y="20398"/>
                    <a:pt x="10996" y="22225"/>
                  </a:cubicBezTo>
                  <a:cubicBezTo>
                    <a:pt x="11785" y="23211"/>
                    <a:pt x="12527" y="24146"/>
                    <a:pt x="13265" y="25133"/>
                  </a:cubicBezTo>
                  <a:cubicBezTo>
                    <a:pt x="15190" y="27599"/>
                    <a:pt x="16176" y="30412"/>
                    <a:pt x="16176" y="33568"/>
                  </a:cubicBezTo>
                  <a:cubicBezTo>
                    <a:pt x="16125" y="34503"/>
                    <a:pt x="16026" y="35442"/>
                    <a:pt x="16026" y="36377"/>
                  </a:cubicBezTo>
                  <a:lnTo>
                    <a:pt x="16026" y="41755"/>
                  </a:lnTo>
                  <a:cubicBezTo>
                    <a:pt x="16026" y="41952"/>
                    <a:pt x="15979" y="42149"/>
                    <a:pt x="15979" y="42492"/>
                  </a:cubicBezTo>
                  <a:cubicBezTo>
                    <a:pt x="15584" y="41853"/>
                    <a:pt x="15289" y="41360"/>
                    <a:pt x="14993" y="40914"/>
                  </a:cubicBezTo>
                  <a:cubicBezTo>
                    <a:pt x="14302" y="39881"/>
                    <a:pt x="13809" y="38744"/>
                    <a:pt x="13363" y="37612"/>
                  </a:cubicBezTo>
                  <a:cubicBezTo>
                    <a:pt x="12475" y="35292"/>
                    <a:pt x="11982" y="32878"/>
                    <a:pt x="11390" y="30510"/>
                  </a:cubicBezTo>
                  <a:cubicBezTo>
                    <a:pt x="10897" y="28538"/>
                    <a:pt x="10357" y="26612"/>
                    <a:pt x="9516" y="24837"/>
                  </a:cubicBezTo>
                  <a:cubicBezTo>
                    <a:pt x="9173" y="24099"/>
                    <a:pt x="8727" y="23456"/>
                    <a:pt x="8285" y="22817"/>
                  </a:cubicBezTo>
                  <a:cubicBezTo>
                    <a:pt x="8137" y="22555"/>
                    <a:pt x="7903" y="22352"/>
                    <a:pt x="7608" y="22352"/>
                  </a:cubicBezTo>
                  <a:cubicBezTo>
                    <a:pt x="7511" y="22352"/>
                    <a:pt x="7408" y="22374"/>
                    <a:pt x="7299" y="22422"/>
                  </a:cubicBezTo>
                  <a:cubicBezTo>
                    <a:pt x="6952" y="22766"/>
                    <a:pt x="6905" y="23160"/>
                    <a:pt x="6952" y="23606"/>
                  </a:cubicBezTo>
                  <a:cubicBezTo>
                    <a:pt x="7003" y="23949"/>
                    <a:pt x="7102" y="24245"/>
                    <a:pt x="7149" y="24592"/>
                  </a:cubicBezTo>
                  <a:cubicBezTo>
                    <a:pt x="7642" y="26415"/>
                    <a:pt x="8234" y="28242"/>
                    <a:pt x="8629" y="30065"/>
                  </a:cubicBezTo>
                  <a:cubicBezTo>
                    <a:pt x="9220" y="33024"/>
                    <a:pt x="10503" y="35588"/>
                    <a:pt x="12377" y="37908"/>
                  </a:cubicBezTo>
                  <a:cubicBezTo>
                    <a:pt x="13316" y="39092"/>
                    <a:pt x="14152" y="40374"/>
                    <a:pt x="14993" y="41605"/>
                  </a:cubicBezTo>
                  <a:cubicBezTo>
                    <a:pt x="15486" y="42347"/>
                    <a:pt x="15880" y="43183"/>
                    <a:pt x="16026" y="44071"/>
                  </a:cubicBezTo>
                  <a:cubicBezTo>
                    <a:pt x="16078" y="44714"/>
                    <a:pt x="16125" y="45404"/>
                    <a:pt x="16176" y="46095"/>
                  </a:cubicBezTo>
                  <a:cubicBezTo>
                    <a:pt x="16224" y="47870"/>
                    <a:pt x="16571" y="49594"/>
                    <a:pt x="16965" y="51322"/>
                  </a:cubicBezTo>
                  <a:cubicBezTo>
                    <a:pt x="17407" y="53046"/>
                    <a:pt x="17900" y="54774"/>
                    <a:pt x="18394" y="56499"/>
                  </a:cubicBezTo>
                  <a:cubicBezTo>
                    <a:pt x="18445" y="56649"/>
                    <a:pt x="18394" y="56747"/>
                    <a:pt x="18445" y="56992"/>
                  </a:cubicBezTo>
                  <a:cubicBezTo>
                    <a:pt x="17802" y="56155"/>
                    <a:pt x="17261" y="55414"/>
                    <a:pt x="16669" y="54723"/>
                  </a:cubicBezTo>
                  <a:cubicBezTo>
                    <a:pt x="15289" y="53295"/>
                    <a:pt x="14350" y="51618"/>
                    <a:pt x="13513" y="49843"/>
                  </a:cubicBezTo>
                  <a:cubicBezTo>
                    <a:pt x="11785" y="46142"/>
                    <a:pt x="9714" y="42690"/>
                    <a:pt x="7346" y="39387"/>
                  </a:cubicBezTo>
                  <a:cubicBezTo>
                    <a:pt x="5966" y="37462"/>
                    <a:pt x="4486" y="35639"/>
                    <a:pt x="2612" y="34109"/>
                  </a:cubicBezTo>
                  <a:cubicBezTo>
                    <a:pt x="2269" y="33813"/>
                    <a:pt x="1823" y="33568"/>
                    <a:pt x="1428" y="33319"/>
                  </a:cubicBezTo>
                  <a:cubicBezTo>
                    <a:pt x="1236" y="33209"/>
                    <a:pt x="1028" y="33146"/>
                    <a:pt x="813" y="33146"/>
                  </a:cubicBezTo>
                  <a:cubicBezTo>
                    <a:pt x="644" y="33146"/>
                    <a:pt x="470" y="33185"/>
                    <a:pt x="296" y="33272"/>
                  </a:cubicBezTo>
                  <a:cubicBezTo>
                    <a:pt x="0" y="33714"/>
                    <a:pt x="146" y="34160"/>
                    <a:pt x="245" y="34653"/>
                  </a:cubicBezTo>
                  <a:cubicBezTo>
                    <a:pt x="592" y="36133"/>
                    <a:pt x="1132" y="37612"/>
                    <a:pt x="1921" y="38993"/>
                  </a:cubicBezTo>
                  <a:cubicBezTo>
                    <a:pt x="2959" y="40670"/>
                    <a:pt x="3993" y="42347"/>
                    <a:pt x="5078" y="43972"/>
                  </a:cubicBezTo>
                  <a:cubicBezTo>
                    <a:pt x="6952" y="46931"/>
                    <a:pt x="9272" y="49496"/>
                    <a:pt x="12081" y="51567"/>
                  </a:cubicBezTo>
                  <a:cubicBezTo>
                    <a:pt x="13809" y="52849"/>
                    <a:pt x="15486" y="54183"/>
                    <a:pt x="16914" y="55761"/>
                  </a:cubicBezTo>
                  <a:cubicBezTo>
                    <a:pt x="18050" y="57043"/>
                    <a:pt x="18938" y="58424"/>
                    <a:pt x="19333" y="60049"/>
                  </a:cubicBezTo>
                  <a:cubicBezTo>
                    <a:pt x="19530" y="60890"/>
                    <a:pt x="19727" y="61679"/>
                    <a:pt x="19924" y="62515"/>
                  </a:cubicBezTo>
                  <a:cubicBezTo>
                    <a:pt x="20812" y="65869"/>
                    <a:pt x="21404" y="69321"/>
                    <a:pt x="22635" y="72627"/>
                  </a:cubicBezTo>
                  <a:cubicBezTo>
                    <a:pt x="22635" y="72726"/>
                    <a:pt x="22635" y="72825"/>
                    <a:pt x="22588" y="72872"/>
                  </a:cubicBezTo>
                  <a:cubicBezTo>
                    <a:pt x="21798" y="71886"/>
                    <a:pt x="21108" y="70852"/>
                    <a:pt x="20465" y="69814"/>
                  </a:cubicBezTo>
                  <a:cubicBezTo>
                    <a:pt x="19234" y="67842"/>
                    <a:pt x="18098" y="65869"/>
                    <a:pt x="16867" y="63896"/>
                  </a:cubicBezTo>
                  <a:cubicBezTo>
                    <a:pt x="13955" y="59312"/>
                    <a:pt x="10159" y="55710"/>
                    <a:pt x="5524" y="52900"/>
                  </a:cubicBezTo>
                  <a:cubicBezTo>
                    <a:pt x="4585" y="52356"/>
                    <a:pt x="3650" y="51815"/>
                    <a:pt x="2565" y="51567"/>
                  </a:cubicBezTo>
                  <a:cubicBezTo>
                    <a:pt x="2437" y="51531"/>
                    <a:pt x="2304" y="51508"/>
                    <a:pt x="2174" y="51508"/>
                  </a:cubicBezTo>
                  <a:cubicBezTo>
                    <a:pt x="1949" y="51508"/>
                    <a:pt x="1733" y="51577"/>
                    <a:pt x="1578" y="51764"/>
                  </a:cubicBezTo>
                  <a:cubicBezTo>
                    <a:pt x="1330" y="52060"/>
                    <a:pt x="1428" y="52407"/>
                    <a:pt x="1578" y="52703"/>
                  </a:cubicBezTo>
                  <a:cubicBezTo>
                    <a:pt x="1973" y="53394"/>
                    <a:pt x="2367" y="54084"/>
                    <a:pt x="2860" y="54625"/>
                  </a:cubicBezTo>
                  <a:cubicBezTo>
                    <a:pt x="4782" y="56944"/>
                    <a:pt x="6755" y="59213"/>
                    <a:pt x="8680" y="61529"/>
                  </a:cubicBezTo>
                  <a:cubicBezTo>
                    <a:pt x="9962" y="63060"/>
                    <a:pt x="11442" y="64389"/>
                    <a:pt x="13119" y="65526"/>
                  </a:cubicBezTo>
                  <a:cubicBezTo>
                    <a:pt x="14401" y="66362"/>
                    <a:pt x="15683" y="67250"/>
                    <a:pt x="16965" y="68137"/>
                  </a:cubicBezTo>
                  <a:cubicBezTo>
                    <a:pt x="20319" y="70406"/>
                    <a:pt x="22785" y="73318"/>
                    <a:pt x="24363" y="77015"/>
                  </a:cubicBezTo>
                  <a:cubicBezTo>
                    <a:pt x="24410" y="77066"/>
                    <a:pt x="24462" y="77165"/>
                    <a:pt x="24462" y="77263"/>
                  </a:cubicBezTo>
                  <a:cubicBezTo>
                    <a:pt x="25645" y="80025"/>
                    <a:pt x="27271" y="82589"/>
                    <a:pt x="29196" y="84957"/>
                  </a:cubicBezTo>
                  <a:cubicBezTo>
                    <a:pt x="29539" y="85450"/>
                    <a:pt x="29985" y="85892"/>
                    <a:pt x="30577" y="86089"/>
                  </a:cubicBezTo>
                  <a:cubicBezTo>
                    <a:pt x="30971" y="85892"/>
                    <a:pt x="31019" y="85647"/>
                    <a:pt x="30971" y="85300"/>
                  </a:cubicBezTo>
                  <a:cubicBezTo>
                    <a:pt x="30873" y="84562"/>
                    <a:pt x="30676" y="83872"/>
                    <a:pt x="30032" y="83378"/>
                  </a:cubicBezTo>
                  <a:cubicBezTo>
                    <a:pt x="29887" y="83229"/>
                    <a:pt x="29737" y="83083"/>
                    <a:pt x="29591" y="82885"/>
                  </a:cubicBezTo>
                  <a:cubicBezTo>
                    <a:pt x="28849" y="81899"/>
                    <a:pt x="28111" y="80814"/>
                    <a:pt x="27322" y="79828"/>
                  </a:cubicBezTo>
                  <a:cubicBezTo>
                    <a:pt x="26679" y="78940"/>
                    <a:pt x="26434" y="78001"/>
                    <a:pt x="26434" y="77015"/>
                  </a:cubicBezTo>
                  <a:cubicBezTo>
                    <a:pt x="26383" y="76719"/>
                    <a:pt x="26383" y="76474"/>
                    <a:pt x="26434" y="76178"/>
                  </a:cubicBezTo>
                  <a:cubicBezTo>
                    <a:pt x="26482" y="75093"/>
                    <a:pt x="26679" y="74008"/>
                    <a:pt x="26876" y="72923"/>
                  </a:cubicBezTo>
                  <a:cubicBezTo>
                    <a:pt x="27665" y="69222"/>
                    <a:pt x="29145" y="65822"/>
                    <a:pt x="31315" y="62713"/>
                  </a:cubicBezTo>
                  <a:cubicBezTo>
                    <a:pt x="32451" y="61087"/>
                    <a:pt x="33536" y="59458"/>
                    <a:pt x="34522" y="57781"/>
                  </a:cubicBezTo>
                  <a:cubicBezTo>
                    <a:pt x="36396" y="54479"/>
                    <a:pt x="37923" y="51026"/>
                    <a:pt x="38566" y="47227"/>
                  </a:cubicBezTo>
                  <a:cubicBezTo>
                    <a:pt x="38665" y="46537"/>
                    <a:pt x="38614" y="45747"/>
                    <a:pt x="38468" y="45010"/>
                  </a:cubicBezTo>
                  <a:cubicBezTo>
                    <a:pt x="38408" y="44619"/>
                    <a:pt x="38202" y="44429"/>
                    <a:pt x="37927" y="44429"/>
                  </a:cubicBezTo>
                  <a:cubicBezTo>
                    <a:pt x="37750" y="44429"/>
                    <a:pt x="37545" y="44508"/>
                    <a:pt x="37331" y="44662"/>
                  </a:cubicBezTo>
                  <a:cubicBezTo>
                    <a:pt x="37087" y="44812"/>
                    <a:pt x="36838" y="45057"/>
                    <a:pt x="36641" y="45353"/>
                  </a:cubicBezTo>
                  <a:cubicBezTo>
                    <a:pt x="36101" y="45996"/>
                    <a:pt x="35556" y="46686"/>
                    <a:pt x="35114" y="47424"/>
                  </a:cubicBezTo>
                  <a:cubicBezTo>
                    <a:pt x="33682" y="49843"/>
                    <a:pt x="32352" y="52257"/>
                    <a:pt x="30920" y="54676"/>
                  </a:cubicBezTo>
                  <a:cubicBezTo>
                    <a:pt x="28257" y="59260"/>
                    <a:pt x="27223" y="64291"/>
                    <a:pt x="26829" y="69518"/>
                  </a:cubicBezTo>
                  <a:cubicBezTo>
                    <a:pt x="26778" y="70406"/>
                    <a:pt x="26730" y="71246"/>
                    <a:pt x="26632" y="72083"/>
                  </a:cubicBezTo>
                  <a:cubicBezTo>
                    <a:pt x="26383" y="73712"/>
                    <a:pt x="26040" y="75338"/>
                    <a:pt x="26087" y="77015"/>
                  </a:cubicBezTo>
                  <a:lnTo>
                    <a:pt x="26087" y="77263"/>
                  </a:lnTo>
                  <a:cubicBezTo>
                    <a:pt x="26087" y="77310"/>
                    <a:pt x="26040" y="77362"/>
                    <a:pt x="25988" y="77460"/>
                  </a:cubicBezTo>
                  <a:cubicBezTo>
                    <a:pt x="25941" y="77310"/>
                    <a:pt x="25842" y="77212"/>
                    <a:pt x="25791" y="77113"/>
                  </a:cubicBezTo>
                  <a:cubicBezTo>
                    <a:pt x="25791" y="77066"/>
                    <a:pt x="25744" y="77015"/>
                    <a:pt x="25744" y="77015"/>
                  </a:cubicBezTo>
                  <a:cubicBezTo>
                    <a:pt x="24659" y="74896"/>
                    <a:pt x="23720" y="72773"/>
                    <a:pt x="23081" y="70505"/>
                  </a:cubicBezTo>
                  <a:cubicBezTo>
                    <a:pt x="21996" y="66757"/>
                    <a:pt x="20958" y="62961"/>
                    <a:pt x="19873" y="59162"/>
                  </a:cubicBezTo>
                  <a:cubicBezTo>
                    <a:pt x="19774" y="58720"/>
                    <a:pt x="19873" y="58373"/>
                    <a:pt x="20070" y="58029"/>
                  </a:cubicBezTo>
                  <a:cubicBezTo>
                    <a:pt x="21108" y="56254"/>
                    <a:pt x="22390" y="54774"/>
                    <a:pt x="24067" y="53638"/>
                  </a:cubicBezTo>
                  <a:cubicBezTo>
                    <a:pt x="24805" y="53145"/>
                    <a:pt x="25495" y="52703"/>
                    <a:pt x="26186" y="52210"/>
                  </a:cubicBezTo>
                  <a:cubicBezTo>
                    <a:pt x="27764" y="51125"/>
                    <a:pt x="29295" y="49989"/>
                    <a:pt x="30526" y="48462"/>
                  </a:cubicBezTo>
                  <a:cubicBezTo>
                    <a:pt x="32648" y="45700"/>
                    <a:pt x="33832" y="42591"/>
                    <a:pt x="34720" y="39289"/>
                  </a:cubicBezTo>
                  <a:cubicBezTo>
                    <a:pt x="34917" y="38697"/>
                    <a:pt x="34964" y="38054"/>
                    <a:pt x="34720" y="37462"/>
                  </a:cubicBezTo>
                  <a:cubicBezTo>
                    <a:pt x="34518" y="36924"/>
                    <a:pt x="34200" y="36615"/>
                    <a:pt x="33784" y="36615"/>
                  </a:cubicBezTo>
                  <a:cubicBezTo>
                    <a:pt x="33590" y="36615"/>
                    <a:pt x="33376" y="36681"/>
                    <a:pt x="33141" y="36823"/>
                  </a:cubicBezTo>
                  <a:cubicBezTo>
                    <a:pt x="32648" y="37068"/>
                    <a:pt x="32202" y="37462"/>
                    <a:pt x="31808" y="37857"/>
                  </a:cubicBezTo>
                  <a:cubicBezTo>
                    <a:pt x="31070" y="38697"/>
                    <a:pt x="30328" y="39585"/>
                    <a:pt x="29689" y="40520"/>
                  </a:cubicBezTo>
                  <a:cubicBezTo>
                    <a:pt x="28257" y="42544"/>
                    <a:pt x="26876" y="44662"/>
                    <a:pt x="25448" y="46686"/>
                  </a:cubicBezTo>
                  <a:cubicBezTo>
                    <a:pt x="24114" y="48560"/>
                    <a:pt x="23029" y="50482"/>
                    <a:pt x="22240" y="52605"/>
                  </a:cubicBezTo>
                  <a:cubicBezTo>
                    <a:pt x="21747" y="53985"/>
                    <a:pt x="21254" y="55315"/>
                    <a:pt x="20516" y="56597"/>
                  </a:cubicBezTo>
                  <a:cubicBezTo>
                    <a:pt x="20268" y="57043"/>
                    <a:pt x="19972" y="57536"/>
                    <a:pt x="19676" y="58029"/>
                  </a:cubicBezTo>
                  <a:cubicBezTo>
                    <a:pt x="19628" y="57931"/>
                    <a:pt x="19530" y="57879"/>
                    <a:pt x="19530" y="57781"/>
                  </a:cubicBezTo>
                  <a:cubicBezTo>
                    <a:pt x="18938" y="55808"/>
                    <a:pt x="18346" y="53788"/>
                    <a:pt x="17802" y="51815"/>
                  </a:cubicBezTo>
                  <a:cubicBezTo>
                    <a:pt x="17703" y="51468"/>
                    <a:pt x="17703" y="51026"/>
                    <a:pt x="17802" y="50679"/>
                  </a:cubicBezTo>
                  <a:cubicBezTo>
                    <a:pt x="18149" y="49496"/>
                    <a:pt x="18543" y="48363"/>
                    <a:pt x="19281" y="47377"/>
                  </a:cubicBezTo>
                  <a:cubicBezTo>
                    <a:pt x="20023" y="46391"/>
                    <a:pt x="20812" y="45452"/>
                    <a:pt x="21649" y="44516"/>
                  </a:cubicBezTo>
                  <a:cubicBezTo>
                    <a:pt x="22832" y="43234"/>
                    <a:pt x="24114" y="42051"/>
                    <a:pt x="25298" y="40816"/>
                  </a:cubicBezTo>
                  <a:cubicBezTo>
                    <a:pt x="27271" y="38697"/>
                    <a:pt x="28703" y="36231"/>
                    <a:pt x="29591" y="33469"/>
                  </a:cubicBezTo>
                  <a:cubicBezTo>
                    <a:pt x="29887" y="32680"/>
                    <a:pt x="30084" y="31891"/>
                    <a:pt x="29985" y="31051"/>
                  </a:cubicBezTo>
                  <a:cubicBezTo>
                    <a:pt x="29945" y="30360"/>
                    <a:pt x="29609" y="29967"/>
                    <a:pt x="29042" y="29967"/>
                  </a:cubicBezTo>
                  <a:cubicBezTo>
                    <a:pt x="28881" y="29967"/>
                    <a:pt x="28702" y="29999"/>
                    <a:pt x="28506" y="30065"/>
                  </a:cubicBezTo>
                  <a:cubicBezTo>
                    <a:pt x="28012" y="30262"/>
                    <a:pt x="27468" y="30558"/>
                    <a:pt x="27026" y="30952"/>
                  </a:cubicBezTo>
                  <a:cubicBezTo>
                    <a:pt x="26336" y="31544"/>
                    <a:pt x="25693" y="32187"/>
                    <a:pt x="25101" y="32878"/>
                  </a:cubicBezTo>
                  <a:cubicBezTo>
                    <a:pt x="23574" y="34602"/>
                    <a:pt x="21996" y="36377"/>
                    <a:pt x="21155" y="38598"/>
                  </a:cubicBezTo>
                  <a:cubicBezTo>
                    <a:pt x="20713" y="39881"/>
                    <a:pt x="20220" y="41163"/>
                    <a:pt x="19924" y="42492"/>
                  </a:cubicBezTo>
                  <a:cubicBezTo>
                    <a:pt x="19380" y="45156"/>
                    <a:pt x="18591" y="47720"/>
                    <a:pt x="17506" y="50237"/>
                  </a:cubicBezTo>
                  <a:cubicBezTo>
                    <a:pt x="17407" y="50186"/>
                    <a:pt x="17360" y="50087"/>
                    <a:pt x="17309" y="50040"/>
                  </a:cubicBezTo>
                  <a:cubicBezTo>
                    <a:pt x="17064" y="48462"/>
                    <a:pt x="16768" y="46931"/>
                    <a:pt x="16571" y="45353"/>
                  </a:cubicBezTo>
                  <a:cubicBezTo>
                    <a:pt x="16421" y="44169"/>
                    <a:pt x="16373" y="42986"/>
                    <a:pt x="16322" y="41802"/>
                  </a:cubicBezTo>
                  <a:cubicBezTo>
                    <a:pt x="16322" y="41064"/>
                    <a:pt x="16322" y="40323"/>
                    <a:pt x="16373" y="39585"/>
                  </a:cubicBezTo>
                  <a:cubicBezTo>
                    <a:pt x="16519" y="38401"/>
                    <a:pt x="17163" y="37513"/>
                    <a:pt x="17999" y="36724"/>
                  </a:cubicBezTo>
                  <a:cubicBezTo>
                    <a:pt x="18887" y="35837"/>
                    <a:pt x="19774" y="34996"/>
                    <a:pt x="20713" y="34207"/>
                  </a:cubicBezTo>
                  <a:cubicBezTo>
                    <a:pt x="22489" y="32728"/>
                    <a:pt x="23771" y="30905"/>
                    <a:pt x="24659" y="28735"/>
                  </a:cubicBezTo>
                  <a:cubicBezTo>
                    <a:pt x="25349" y="27157"/>
                    <a:pt x="26138" y="25626"/>
                    <a:pt x="26829" y="24099"/>
                  </a:cubicBezTo>
                  <a:cubicBezTo>
                    <a:pt x="27223" y="23259"/>
                    <a:pt x="27618" y="22422"/>
                    <a:pt x="27914" y="21582"/>
                  </a:cubicBezTo>
                  <a:cubicBezTo>
                    <a:pt x="28111" y="20943"/>
                    <a:pt x="28210" y="20201"/>
                    <a:pt x="28257" y="19562"/>
                  </a:cubicBezTo>
                  <a:cubicBezTo>
                    <a:pt x="28257" y="18871"/>
                    <a:pt x="27869" y="18478"/>
                    <a:pt x="27301" y="18478"/>
                  </a:cubicBezTo>
                  <a:cubicBezTo>
                    <a:pt x="27140" y="18478"/>
                    <a:pt x="26963" y="18510"/>
                    <a:pt x="26778" y="18576"/>
                  </a:cubicBezTo>
                  <a:cubicBezTo>
                    <a:pt x="26138" y="18871"/>
                    <a:pt x="25645" y="19313"/>
                    <a:pt x="25251" y="19858"/>
                  </a:cubicBezTo>
                  <a:cubicBezTo>
                    <a:pt x="24166" y="21337"/>
                    <a:pt x="23278" y="22864"/>
                    <a:pt x="22635" y="24592"/>
                  </a:cubicBezTo>
                  <a:cubicBezTo>
                    <a:pt x="21798" y="26762"/>
                    <a:pt x="20911" y="28980"/>
                    <a:pt x="20070" y="31150"/>
                  </a:cubicBezTo>
                  <a:cubicBezTo>
                    <a:pt x="19628" y="32187"/>
                    <a:pt x="19183" y="33173"/>
                    <a:pt x="18788" y="34207"/>
                  </a:cubicBezTo>
                  <a:cubicBezTo>
                    <a:pt x="18295" y="35687"/>
                    <a:pt x="17360" y="36870"/>
                    <a:pt x="16373" y="38204"/>
                  </a:cubicBezTo>
                  <a:lnTo>
                    <a:pt x="16373" y="37758"/>
                  </a:lnTo>
                  <a:cubicBezTo>
                    <a:pt x="16421" y="35983"/>
                    <a:pt x="16519" y="34258"/>
                    <a:pt x="16571" y="32483"/>
                  </a:cubicBezTo>
                  <a:lnTo>
                    <a:pt x="16717" y="28486"/>
                  </a:lnTo>
                  <a:cubicBezTo>
                    <a:pt x="16768" y="27697"/>
                    <a:pt x="16867" y="26908"/>
                    <a:pt x="17013" y="26119"/>
                  </a:cubicBezTo>
                  <a:cubicBezTo>
                    <a:pt x="17458" y="23606"/>
                    <a:pt x="18445" y="21385"/>
                    <a:pt x="20319" y="19661"/>
                  </a:cubicBezTo>
                  <a:cubicBezTo>
                    <a:pt x="21009" y="19017"/>
                    <a:pt x="21649" y="18280"/>
                    <a:pt x="22292" y="17637"/>
                  </a:cubicBezTo>
                  <a:cubicBezTo>
                    <a:pt x="23029" y="16899"/>
                    <a:pt x="23523" y="16058"/>
                    <a:pt x="23917" y="15123"/>
                  </a:cubicBezTo>
                  <a:cubicBezTo>
                    <a:pt x="24462" y="13790"/>
                    <a:pt x="25101" y="12460"/>
                    <a:pt x="25645" y="11127"/>
                  </a:cubicBezTo>
                  <a:cubicBezTo>
                    <a:pt x="25988" y="10239"/>
                    <a:pt x="26336" y="9351"/>
                    <a:pt x="26580" y="8416"/>
                  </a:cubicBezTo>
                  <a:cubicBezTo>
                    <a:pt x="26730" y="7872"/>
                    <a:pt x="26778" y="7233"/>
                    <a:pt x="26730" y="6641"/>
                  </a:cubicBezTo>
                  <a:cubicBezTo>
                    <a:pt x="26639" y="6127"/>
                    <a:pt x="26382" y="5854"/>
                    <a:pt x="26050" y="5854"/>
                  </a:cubicBezTo>
                  <a:cubicBezTo>
                    <a:pt x="25839" y="5854"/>
                    <a:pt x="25598" y="5965"/>
                    <a:pt x="25349" y="6195"/>
                  </a:cubicBezTo>
                  <a:cubicBezTo>
                    <a:pt x="24955" y="6542"/>
                    <a:pt x="24560" y="6984"/>
                    <a:pt x="24312" y="7529"/>
                  </a:cubicBezTo>
                  <a:cubicBezTo>
                    <a:pt x="23771" y="8562"/>
                    <a:pt x="23325" y="9698"/>
                    <a:pt x="22883" y="10831"/>
                  </a:cubicBezTo>
                  <a:cubicBezTo>
                    <a:pt x="21996" y="13198"/>
                    <a:pt x="21108" y="15617"/>
                    <a:pt x="20220" y="18031"/>
                  </a:cubicBezTo>
                  <a:cubicBezTo>
                    <a:pt x="20070" y="18477"/>
                    <a:pt x="19826" y="18871"/>
                    <a:pt x="19628" y="19266"/>
                  </a:cubicBezTo>
                  <a:cubicBezTo>
                    <a:pt x="18788" y="20844"/>
                    <a:pt x="17703" y="22272"/>
                    <a:pt x="17210" y="24000"/>
                  </a:cubicBezTo>
                  <a:cubicBezTo>
                    <a:pt x="17163" y="24048"/>
                    <a:pt x="17111" y="24099"/>
                    <a:pt x="17013" y="24245"/>
                  </a:cubicBezTo>
                  <a:lnTo>
                    <a:pt x="17013" y="23409"/>
                  </a:lnTo>
                  <a:cubicBezTo>
                    <a:pt x="17163" y="21483"/>
                    <a:pt x="17261" y="19609"/>
                    <a:pt x="17407" y="17688"/>
                  </a:cubicBezTo>
                  <a:cubicBezTo>
                    <a:pt x="17506" y="16603"/>
                    <a:pt x="17656" y="15467"/>
                    <a:pt x="17802" y="14382"/>
                  </a:cubicBezTo>
                  <a:cubicBezTo>
                    <a:pt x="18098" y="12606"/>
                    <a:pt x="18642" y="10831"/>
                    <a:pt x="18788" y="9008"/>
                  </a:cubicBezTo>
                  <a:cubicBezTo>
                    <a:pt x="18887" y="7674"/>
                    <a:pt x="18887" y="6345"/>
                    <a:pt x="18642" y="5011"/>
                  </a:cubicBezTo>
                  <a:cubicBezTo>
                    <a:pt x="18394" y="3729"/>
                    <a:pt x="18196" y="2400"/>
                    <a:pt x="17999" y="1117"/>
                  </a:cubicBezTo>
                  <a:cubicBezTo>
                    <a:pt x="17900" y="723"/>
                    <a:pt x="17754" y="376"/>
                    <a:pt x="17656" y="80"/>
                  </a:cubicBezTo>
                  <a:cubicBezTo>
                    <a:pt x="17518" y="25"/>
                    <a:pt x="17396" y="0"/>
                    <a:pt x="17288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0" name="Google Shape;1088;p27"/>
            <p:cNvSpPr/>
            <p:nvPr/>
          </p:nvSpPr>
          <p:spPr>
            <a:xfrm rot="13156800">
              <a:off x="8448840" y="330120"/>
              <a:ext cx="301320" cy="304560"/>
            </a:xfrm>
            <a:custGeom>
              <a:avLst/>
              <a:gdLst>
                <a:gd name="textAreaLeft" fmla="*/ 0 w 301320"/>
                <a:gd name="textAreaRight" fmla="*/ 301680 w 301320"/>
                <a:gd name="textAreaTop" fmla="*/ 0 h 304560"/>
                <a:gd name="textAreaBottom" fmla="*/ 304920 h 304560"/>
              </a:gdLst>
              <a:ahLst/>
              <a:cxnLst/>
              <a:rect l="textAreaLeft" t="textAreaTop" r="textAreaRight" b="textAreaBottom"/>
              <a:pathLst>
                <a:path w="13956" h="14106">
                  <a:moveTo>
                    <a:pt x="0" y="0"/>
                  </a:moveTo>
                  <a:lnTo>
                    <a:pt x="0" y="0"/>
                  </a:lnTo>
                  <a:cubicBezTo>
                    <a:pt x="4735" y="4589"/>
                    <a:pt x="9615" y="9075"/>
                    <a:pt x="13955" y="14105"/>
                  </a:cubicBezTo>
                  <a:cubicBezTo>
                    <a:pt x="13364" y="12428"/>
                    <a:pt x="2514" y="1480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1" name="Google Shape;1089;p27"/>
            <p:cNvSpPr/>
            <p:nvPr/>
          </p:nvSpPr>
          <p:spPr>
            <a:xfrm rot="13156800">
              <a:off x="8216640" y="89640"/>
              <a:ext cx="163800" cy="398160"/>
            </a:xfrm>
            <a:custGeom>
              <a:avLst/>
              <a:gdLst>
                <a:gd name="textAreaLeft" fmla="*/ 0 w 163800"/>
                <a:gd name="textAreaRight" fmla="*/ 164160 w 163800"/>
                <a:gd name="textAreaTop" fmla="*/ 0 h 398160"/>
                <a:gd name="textAreaBottom" fmla="*/ 398520 h 398160"/>
              </a:gdLst>
              <a:ahLst/>
              <a:cxnLst/>
              <a:rect l="textAreaLeft" t="textAreaTop" r="textAreaRight" b="textAreaBottom"/>
              <a:pathLst>
                <a:path w="7596" h="18445">
                  <a:moveTo>
                    <a:pt x="7596" y="0"/>
                  </a:moveTo>
                  <a:cubicBezTo>
                    <a:pt x="7398" y="198"/>
                    <a:pt x="7249" y="395"/>
                    <a:pt x="7103" y="643"/>
                  </a:cubicBezTo>
                  <a:cubicBezTo>
                    <a:pt x="5327" y="3898"/>
                    <a:pt x="3895" y="7299"/>
                    <a:pt x="2415" y="10653"/>
                  </a:cubicBezTo>
                  <a:cubicBezTo>
                    <a:pt x="1480" y="12874"/>
                    <a:pt x="541" y="15091"/>
                    <a:pt x="99" y="17459"/>
                  </a:cubicBezTo>
                  <a:cubicBezTo>
                    <a:pt x="48" y="17755"/>
                    <a:pt x="48" y="18102"/>
                    <a:pt x="1" y="18398"/>
                  </a:cubicBezTo>
                  <a:cubicBezTo>
                    <a:pt x="99" y="18398"/>
                    <a:pt x="147" y="18398"/>
                    <a:pt x="198" y="18445"/>
                  </a:cubicBezTo>
                  <a:cubicBezTo>
                    <a:pt x="395" y="16965"/>
                    <a:pt x="837" y="15585"/>
                    <a:pt x="1382" y="14204"/>
                  </a:cubicBezTo>
                  <a:cubicBezTo>
                    <a:pt x="3157" y="9520"/>
                    <a:pt x="5228" y="4983"/>
                    <a:pt x="7398" y="446"/>
                  </a:cubicBezTo>
                  <a:cubicBezTo>
                    <a:pt x="7446" y="296"/>
                    <a:pt x="7544" y="150"/>
                    <a:pt x="7596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2" name="Google Shape;1090;p27"/>
            <p:cNvSpPr/>
            <p:nvPr/>
          </p:nvSpPr>
          <p:spPr>
            <a:xfrm rot="13156800">
              <a:off x="8302320" y="674280"/>
              <a:ext cx="241560" cy="327960"/>
            </a:xfrm>
            <a:custGeom>
              <a:avLst/>
              <a:gdLst>
                <a:gd name="textAreaLeft" fmla="*/ 0 w 241560"/>
                <a:gd name="textAreaRight" fmla="*/ 241920 w 241560"/>
                <a:gd name="textAreaTop" fmla="*/ 0 h 327960"/>
                <a:gd name="textAreaBottom" fmla="*/ 328320 h 327960"/>
              </a:gdLst>
              <a:ahLst/>
              <a:cxnLst/>
              <a:rect l="textAreaLeft" t="textAreaTop" r="textAreaRight" b="textAreaBottom"/>
              <a:pathLst>
                <a:path w="11199" h="15191">
                  <a:moveTo>
                    <a:pt x="100" y="1"/>
                  </a:moveTo>
                  <a:cubicBezTo>
                    <a:pt x="52" y="52"/>
                    <a:pt x="52" y="99"/>
                    <a:pt x="1" y="99"/>
                  </a:cubicBezTo>
                  <a:cubicBezTo>
                    <a:pt x="100" y="297"/>
                    <a:pt x="198" y="494"/>
                    <a:pt x="297" y="644"/>
                  </a:cubicBezTo>
                  <a:cubicBezTo>
                    <a:pt x="2420" y="3847"/>
                    <a:pt x="4440" y="7004"/>
                    <a:pt x="6562" y="10160"/>
                  </a:cubicBezTo>
                  <a:cubicBezTo>
                    <a:pt x="7746" y="11888"/>
                    <a:pt x="9075" y="13466"/>
                    <a:pt x="10606" y="14847"/>
                  </a:cubicBezTo>
                  <a:cubicBezTo>
                    <a:pt x="10752" y="14993"/>
                    <a:pt x="10949" y="15044"/>
                    <a:pt x="11099" y="15190"/>
                  </a:cubicBezTo>
                  <a:cubicBezTo>
                    <a:pt x="11099" y="15143"/>
                    <a:pt x="11147" y="15092"/>
                    <a:pt x="11198" y="15044"/>
                  </a:cubicBezTo>
                  <a:cubicBezTo>
                    <a:pt x="11001" y="14847"/>
                    <a:pt x="10851" y="14650"/>
                    <a:pt x="10654" y="14453"/>
                  </a:cubicBezTo>
                  <a:cubicBezTo>
                    <a:pt x="9719" y="13415"/>
                    <a:pt x="8634" y="12381"/>
                    <a:pt x="7793" y="11245"/>
                  </a:cubicBezTo>
                  <a:cubicBezTo>
                    <a:pt x="5872" y="8535"/>
                    <a:pt x="3998" y="5773"/>
                    <a:pt x="2124" y="3011"/>
                  </a:cubicBezTo>
                  <a:cubicBezTo>
                    <a:pt x="1433" y="2025"/>
                    <a:pt x="790" y="987"/>
                    <a:pt x="100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3" name="Google Shape;1091;p27"/>
            <p:cNvSpPr/>
            <p:nvPr/>
          </p:nvSpPr>
          <p:spPr>
            <a:xfrm rot="13156800">
              <a:off x="8075160" y="430920"/>
              <a:ext cx="218160" cy="290520"/>
            </a:xfrm>
            <a:custGeom>
              <a:avLst/>
              <a:gdLst>
                <a:gd name="textAreaLeft" fmla="*/ 0 w 218160"/>
                <a:gd name="textAreaRight" fmla="*/ 218520 w 218160"/>
                <a:gd name="textAreaTop" fmla="*/ 0 h 290520"/>
                <a:gd name="textAreaBottom" fmla="*/ 290880 h 290520"/>
              </a:gdLst>
              <a:ahLst/>
              <a:cxnLst/>
              <a:rect l="textAreaLeft" t="textAreaTop" r="textAreaRight" b="textAreaBottom"/>
              <a:pathLst>
                <a:path w="10114" h="13467">
                  <a:moveTo>
                    <a:pt x="10113" y="1"/>
                  </a:moveTo>
                  <a:lnTo>
                    <a:pt x="10113" y="1"/>
                  </a:lnTo>
                  <a:cubicBezTo>
                    <a:pt x="9963" y="151"/>
                    <a:pt x="9864" y="348"/>
                    <a:pt x="9766" y="494"/>
                  </a:cubicBezTo>
                  <a:cubicBezTo>
                    <a:pt x="8732" y="2123"/>
                    <a:pt x="7695" y="3800"/>
                    <a:pt x="6610" y="5425"/>
                  </a:cubicBezTo>
                  <a:cubicBezTo>
                    <a:pt x="4834" y="8140"/>
                    <a:pt x="2664" y="10554"/>
                    <a:pt x="396" y="12874"/>
                  </a:cubicBezTo>
                  <a:cubicBezTo>
                    <a:pt x="250" y="13020"/>
                    <a:pt x="151" y="13218"/>
                    <a:pt x="1" y="13368"/>
                  </a:cubicBezTo>
                  <a:cubicBezTo>
                    <a:pt x="52" y="13415"/>
                    <a:pt x="100" y="13466"/>
                    <a:pt x="151" y="13466"/>
                  </a:cubicBezTo>
                  <a:cubicBezTo>
                    <a:pt x="4341" y="9619"/>
                    <a:pt x="7596" y="5082"/>
                    <a:pt x="10113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4" name="Google Shape;1092;p27"/>
            <p:cNvSpPr/>
            <p:nvPr/>
          </p:nvSpPr>
          <p:spPr>
            <a:xfrm rot="13156800">
              <a:off x="7955640" y="1085040"/>
              <a:ext cx="118080" cy="345960"/>
            </a:xfrm>
            <a:custGeom>
              <a:avLst/>
              <a:gdLst>
                <a:gd name="textAreaLeft" fmla="*/ 0 w 118080"/>
                <a:gd name="textAreaRight" fmla="*/ 118440 w 118080"/>
                <a:gd name="textAreaTop" fmla="*/ 0 h 345960"/>
                <a:gd name="textAreaBottom" fmla="*/ 346320 h 345960"/>
              </a:gdLst>
              <a:ahLst/>
              <a:cxnLst/>
              <a:rect l="textAreaLeft" t="textAreaTop" r="textAreaRight" b="textAreaBottom"/>
              <a:pathLst>
                <a:path w="5473" h="16031">
                  <a:moveTo>
                    <a:pt x="0" y="0"/>
                  </a:moveTo>
                  <a:cubicBezTo>
                    <a:pt x="592" y="5721"/>
                    <a:pt x="2368" y="11047"/>
                    <a:pt x="5275" y="16030"/>
                  </a:cubicBezTo>
                  <a:cubicBezTo>
                    <a:pt x="5327" y="15979"/>
                    <a:pt x="5374" y="15932"/>
                    <a:pt x="5473" y="15932"/>
                  </a:cubicBezTo>
                  <a:cubicBezTo>
                    <a:pt x="4833" y="14649"/>
                    <a:pt x="4190" y="13415"/>
                    <a:pt x="3599" y="12132"/>
                  </a:cubicBezTo>
                  <a:cubicBezTo>
                    <a:pt x="3058" y="10850"/>
                    <a:pt x="2514" y="9520"/>
                    <a:pt x="2072" y="8187"/>
                  </a:cubicBezTo>
                  <a:cubicBezTo>
                    <a:pt x="1578" y="6806"/>
                    <a:pt x="1231" y="5425"/>
                    <a:pt x="888" y="4044"/>
                  </a:cubicBezTo>
                  <a:cubicBezTo>
                    <a:pt x="541" y="2715"/>
                    <a:pt x="296" y="1334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5" name="Google Shape;1093;p27"/>
            <p:cNvSpPr/>
            <p:nvPr/>
          </p:nvSpPr>
          <p:spPr>
            <a:xfrm rot="13156800">
              <a:off x="8049240" y="618480"/>
              <a:ext cx="173520" cy="272520"/>
            </a:xfrm>
            <a:custGeom>
              <a:avLst/>
              <a:gdLst>
                <a:gd name="textAreaLeft" fmla="*/ 0 w 173520"/>
                <a:gd name="textAreaRight" fmla="*/ 173880 w 173520"/>
                <a:gd name="textAreaTop" fmla="*/ 0 h 272520"/>
                <a:gd name="textAreaBottom" fmla="*/ 272880 h 272520"/>
              </a:gdLst>
              <a:ahLst/>
              <a:cxnLst/>
              <a:rect l="textAreaLeft" t="textAreaTop" r="textAreaRight" b="textAreaBottom"/>
              <a:pathLst>
                <a:path w="8041" h="12627">
                  <a:moveTo>
                    <a:pt x="8041" y="1"/>
                  </a:moveTo>
                  <a:lnTo>
                    <a:pt x="8041" y="1"/>
                  </a:lnTo>
                  <a:cubicBezTo>
                    <a:pt x="5425" y="4242"/>
                    <a:pt x="3156" y="8732"/>
                    <a:pt x="0" y="12626"/>
                  </a:cubicBezTo>
                  <a:cubicBezTo>
                    <a:pt x="742" y="12232"/>
                    <a:pt x="1235" y="11593"/>
                    <a:pt x="1677" y="10902"/>
                  </a:cubicBezTo>
                  <a:cubicBezTo>
                    <a:pt x="3701" y="7990"/>
                    <a:pt x="5524" y="4933"/>
                    <a:pt x="7153" y="1776"/>
                  </a:cubicBezTo>
                  <a:cubicBezTo>
                    <a:pt x="7496" y="1185"/>
                    <a:pt x="7745" y="593"/>
                    <a:pt x="8041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6" name="Google Shape;1094;p27"/>
            <p:cNvSpPr/>
            <p:nvPr/>
          </p:nvSpPr>
          <p:spPr>
            <a:xfrm rot="13156800">
              <a:off x="7926480" y="819000"/>
              <a:ext cx="159480" cy="281160"/>
            </a:xfrm>
            <a:custGeom>
              <a:avLst/>
              <a:gdLst>
                <a:gd name="textAreaLeft" fmla="*/ 0 w 159480"/>
                <a:gd name="textAreaRight" fmla="*/ 159840 w 159480"/>
                <a:gd name="textAreaTop" fmla="*/ 0 h 281160"/>
                <a:gd name="textAreaBottom" fmla="*/ 281520 h 281160"/>
              </a:gdLst>
              <a:ahLst/>
              <a:cxnLst/>
              <a:rect l="textAreaLeft" t="textAreaTop" r="textAreaRight" b="textAreaBottom"/>
              <a:pathLst>
                <a:path w="7399" h="13020">
                  <a:moveTo>
                    <a:pt x="7398" y="0"/>
                  </a:moveTo>
                  <a:lnTo>
                    <a:pt x="7398" y="0"/>
                  </a:lnTo>
                  <a:cubicBezTo>
                    <a:pt x="7051" y="789"/>
                    <a:pt x="6708" y="1531"/>
                    <a:pt x="6360" y="2269"/>
                  </a:cubicBezTo>
                  <a:cubicBezTo>
                    <a:pt x="5966" y="3010"/>
                    <a:pt x="5623" y="3799"/>
                    <a:pt x="5275" y="4537"/>
                  </a:cubicBezTo>
                  <a:cubicBezTo>
                    <a:pt x="4932" y="5279"/>
                    <a:pt x="4538" y="6017"/>
                    <a:pt x="4190" y="6707"/>
                  </a:cubicBezTo>
                  <a:cubicBezTo>
                    <a:pt x="3796" y="7449"/>
                    <a:pt x="3354" y="8187"/>
                    <a:pt x="2908" y="8928"/>
                  </a:cubicBezTo>
                  <a:cubicBezTo>
                    <a:pt x="2466" y="9619"/>
                    <a:pt x="2020" y="10309"/>
                    <a:pt x="1527" y="11000"/>
                  </a:cubicBezTo>
                  <a:cubicBezTo>
                    <a:pt x="1034" y="11639"/>
                    <a:pt x="494" y="12231"/>
                    <a:pt x="0" y="12874"/>
                  </a:cubicBezTo>
                  <a:lnTo>
                    <a:pt x="146" y="13020"/>
                  </a:lnTo>
                  <a:cubicBezTo>
                    <a:pt x="3749" y="9323"/>
                    <a:pt x="5524" y="4636"/>
                    <a:pt x="7398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7" name="Google Shape;1095;p27"/>
            <p:cNvSpPr/>
            <p:nvPr/>
          </p:nvSpPr>
          <p:spPr>
            <a:xfrm rot="13156800">
              <a:off x="7797240" y="1222200"/>
              <a:ext cx="13680" cy="250200"/>
            </a:xfrm>
            <a:custGeom>
              <a:avLst/>
              <a:gdLst>
                <a:gd name="textAreaLeft" fmla="*/ 0 w 13680"/>
                <a:gd name="textAreaRight" fmla="*/ 14040 w 13680"/>
                <a:gd name="textAreaTop" fmla="*/ 0 h 250200"/>
                <a:gd name="textAreaBottom" fmla="*/ 250560 h 250200"/>
              </a:gdLst>
              <a:ahLst/>
              <a:cxnLst/>
              <a:rect l="textAreaLeft" t="textAreaTop" r="textAreaRight" b="textAreaBottom"/>
              <a:pathLst>
                <a:path w="644" h="11588">
                  <a:moveTo>
                    <a:pt x="1" y="0"/>
                  </a:moveTo>
                  <a:cubicBezTo>
                    <a:pt x="52" y="888"/>
                    <a:pt x="151" y="1823"/>
                    <a:pt x="151" y="2711"/>
                  </a:cubicBezTo>
                  <a:cubicBezTo>
                    <a:pt x="198" y="5425"/>
                    <a:pt x="249" y="8187"/>
                    <a:pt x="297" y="10897"/>
                  </a:cubicBezTo>
                  <a:cubicBezTo>
                    <a:pt x="297" y="11095"/>
                    <a:pt x="348" y="11292"/>
                    <a:pt x="348" y="11588"/>
                  </a:cubicBezTo>
                  <a:cubicBezTo>
                    <a:pt x="446" y="11442"/>
                    <a:pt x="545" y="11391"/>
                    <a:pt x="545" y="11343"/>
                  </a:cubicBezTo>
                  <a:cubicBezTo>
                    <a:pt x="644" y="7544"/>
                    <a:pt x="494" y="3748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8" name="Google Shape;1096;p27"/>
            <p:cNvSpPr/>
            <p:nvPr/>
          </p:nvSpPr>
          <p:spPr>
            <a:xfrm rot="13156800">
              <a:off x="8186760" y="909360"/>
              <a:ext cx="92520" cy="211680"/>
            </a:xfrm>
            <a:custGeom>
              <a:avLst/>
              <a:gdLst>
                <a:gd name="textAreaLeft" fmla="*/ 0 w 92520"/>
                <a:gd name="textAreaRight" fmla="*/ 92880 w 92520"/>
                <a:gd name="textAreaTop" fmla="*/ 0 h 211680"/>
                <a:gd name="textAreaBottom" fmla="*/ 212040 h 211680"/>
              </a:gdLst>
              <a:ahLst/>
              <a:cxnLst/>
              <a:rect l="textAreaLeft" t="textAreaTop" r="textAreaRight" b="textAreaBottom"/>
              <a:pathLst>
                <a:path w="4290" h="9813">
                  <a:moveTo>
                    <a:pt x="1" y="0"/>
                  </a:moveTo>
                  <a:cubicBezTo>
                    <a:pt x="1" y="146"/>
                    <a:pt x="1" y="245"/>
                    <a:pt x="48" y="395"/>
                  </a:cubicBezTo>
                  <a:cubicBezTo>
                    <a:pt x="395" y="1480"/>
                    <a:pt x="738" y="2565"/>
                    <a:pt x="1133" y="3650"/>
                  </a:cubicBezTo>
                  <a:cubicBezTo>
                    <a:pt x="1776" y="5524"/>
                    <a:pt x="2514" y="7347"/>
                    <a:pt x="3552" y="9023"/>
                  </a:cubicBezTo>
                  <a:cubicBezTo>
                    <a:pt x="3698" y="9272"/>
                    <a:pt x="3895" y="9568"/>
                    <a:pt x="4092" y="9812"/>
                  </a:cubicBezTo>
                  <a:cubicBezTo>
                    <a:pt x="4143" y="9765"/>
                    <a:pt x="4242" y="9714"/>
                    <a:pt x="4289" y="9666"/>
                  </a:cubicBezTo>
                  <a:cubicBezTo>
                    <a:pt x="2317" y="6656"/>
                    <a:pt x="1232" y="3303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49" name="Google Shape;1097;p27"/>
            <p:cNvSpPr/>
            <p:nvPr/>
          </p:nvSpPr>
          <p:spPr>
            <a:xfrm rot="13156800">
              <a:off x="7727040" y="1108080"/>
              <a:ext cx="84960" cy="191520"/>
            </a:xfrm>
            <a:custGeom>
              <a:avLst/>
              <a:gdLst>
                <a:gd name="textAreaLeft" fmla="*/ 0 w 84960"/>
                <a:gd name="textAreaRight" fmla="*/ 85320 w 84960"/>
                <a:gd name="textAreaTop" fmla="*/ 0 h 191520"/>
                <a:gd name="textAreaBottom" fmla="*/ 191880 h 191520"/>
              </a:gdLst>
              <a:ahLst/>
              <a:cxnLst/>
              <a:rect l="textAreaLeft" t="textAreaTop" r="textAreaRight" b="textAreaBottom"/>
              <a:pathLst>
                <a:path w="3946" h="8878">
                  <a:moveTo>
                    <a:pt x="3945" y="0"/>
                  </a:moveTo>
                  <a:lnTo>
                    <a:pt x="3945" y="0"/>
                  </a:lnTo>
                  <a:cubicBezTo>
                    <a:pt x="3500" y="987"/>
                    <a:pt x="3105" y="2072"/>
                    <a:pt x="2711" y="3109"/>
                  </a:cubicBezTo>
                  <a:cubicBezTo>
                    <a:pt x="2020" y="5031"/>
                    <a:pt x="1381" y="6956"/>
                    <a:pt x="99" y="8633"/>
                  </a:cubicBezTo>
                  <a:cubicBezTo>
                    <a:pt x="47" y="8680"/>
                    <a:pt x="0" y="8779"/>
                    <a:pt x="0" y="8878"/>
                  </a:cubicBezTo>
                  <a:cubicBezTo>
                    <a:pt x="837" y="8187"/>
                    <a:pt x="1428" y="7299"/>
                    <a:pt x="1823" y="6266"/>
                  </a:cubicBezTo>
                  <a:cubicBezTo>
                    <a:pt x="2415" y="4688"/>
                    <a:pt x="3006" y="3058"/>
                    <a:pt x="3551" y="1480"/>
                  </a:cubicBezTo>
                  <a:cubicBezTo>
                    <a:pt x="3697" y="987"/>
                    <a:pt x="3847" y="494"/>
                    <a:pt x="3945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30;p4"/>
          <p:cNvPicPr/>
          <p:nvPr/>
        </p:nvPicPr>
        <p:blipFill>
          <a:blip r:embed="rId3">
            <a:alphaModFix amt="28000"/>
          </a:blip>
          <a:stretch/>
        </p:blipFill>
        <p:spPr>
          <a:xfrm>
            <a:off x="0" y="0"/>
            <a:ext cx="9143640" cy="5143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720000" y="444960"/>
            <a:ext cx="7703640" cy="5724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155" name="PlaceHolder 2"/>
          <p:cNvSpPr>
            <a:spLocks noGrp="1"/>
          </p:cNvSpPr>
          <p:nvPr>
            <p:ph type="body"/>
          </p:nvPr>
        </p:nvSpPr>
        <p:spPr>
          <a:xfrm>
            <a:off x="720000" y="1139400"/>
            <a:ext cx="7703640" cy="38232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sp>
        <p:nvSpPr>
          <p:cNvPr id="156" name="Google Shape;133;p4"/>
          <p:cNvSpPr/>
          <p:nvPr/>
        </p:nvSpPr>
        <p:spPr>
          <a:xfrm>
            <a:off x="7498080" y="0"/>
            <a:ext cx="1645560" cy="1164960"/>
          </a:xfrm>
          <a:custGeom>
            <a:avLst/>
            <a:gdLst>
              <a:gd name="textAreaLeft" fmla="*/ 0 w 1645560"/>
              <a:gd name="textAreaRight" fmla="*/ 1645920 w 1645560"/>
              <a:gd name="textAreaTop" fmla="*/ 0 h 1164960"/>
              <a:gd name="textAreaBottom" fmla="*/ 1165320 h 1164960"/>
            </a:gdLst>
            <a:ahLst/>
            <a:cxnLst/>
            <a:rect l="textAreaLeft" t="textAreaTop" r="textAreaRight" b="textAreaBottom"/>
            <a:pathLst>
              <a:path w="88794" h="62859">
                <a:moveTo>
                  <a:pt x="88793" y="0"/>
                </a:moveTo>
                <a:cubicBezTo>
                  <a:pt x="88048" y="0"/>
                  <a:pt x="87254" y="0"/>
                  <a:pt x="86513" y="52"/>
                </a:cubicBezTo>
                <a:cubicBezTo>
                  <a:pt x="80909" y="496"/>
                  <a:pt x="75257" y="845"/>
                  <a:pt x="69704" y="1487"/>
                </a:cubicBezTo>
                <a:cubicBezTo>
                  <a:pt x="62617" y="2233"/>
                  <a:pt x="55625" y="3125"/>
                  <a:pt x="48585" y="4164"/>
                </a:cubicBezTo>
                <a:cubicBezTo>
                  <a:pt x="41148" y="5207"/>
                  <a:pt x="33712" y="6445"/>
                  <a:pt x="26228" y="7686"/>
                </a:cubicBezTo>
                <a:cubicBezTo>
                  <a:pt x="22063" y="8380"/>
                  <a:pt x="17847" y="9122"/>
                  <a:pt x="13735" y="10114"/>
                </a:cubicBezTo>
                <a:cubicBezTo>
                  <a:pt x="10114" y="10907"/>
                  <a:pt x="6893" y="12545"/>
                  <a:pt x="4561" y="15567"/>
                </a:cubicBezTo>
                <a:cubicBezTo>
                  <a:pt x="0" y="21417"/>
                  <a:pt x="1935" y="28012"/>
                  <a:pt x="8924" y="30539"/>
                </a:cubicBezTo>
                <a:cubicBezTo>
                  <a:pt x="11052" y="31303"/>
                  <a:pt x="13211" y="31513"/>
                  <a:pt x="15401" y="31513"/>
                </a:cubicBezTo>
                <a:cubicBezTo>
                  <a:pt x="15918" y="31513"/>
                  <a:pt x="16435" y="31502"/>
                  <a:pt x="16955" y="31483"/>
                </a:cubicBezTo>
                <a:cubicBezTo>
                  <a:pt x="19324" y="31381"/>
                  <a:pt x="21691" y="31253"/>
                  <a:pt x="24059" y="31253"/>
                </a:cubicBezTo>
                <a:cubicBezTo>
                  <a:pt x="26302" y="31253"/>
                  <a:pt x="28545" y="31368"/>
                  <a:pt x="30789" y="31729"/>
                </a:cubicBezTo>
                <a:cubicBezTo>
                  <a:pt x="42041" y="33664"/>
                  <a:pt x="51512" y="38820"/>
                  <a:pt x="58948" y="47446"/>
                </a:cubicBezTo>
                <a:cubicBezTo>
                  <a:pt x="61030" y="49874"/>
                  <a:pt x="62914" y="52404"/>
                  <a:pt x="64897" y="54831"/>
                </a:cubicBezTo>
                <a:cubicBezTo>
                  <a:pt x="67226" y="57659"/>
                  <a:pt x="69954" y="59939"/>
                  <a:pt x="73472" y="61129"/>
                </a:cubicBezTo>
                <a:cubicBezTo>
                  <a:pt x="76348" y="62069"/>
                  <a:pt x="79275" y="62664"/>
                  <a:pt x="82249" y="62815"/>
                </a:cubicBezTo>
                <a:cubicBezTo>
                  <a:pt x="82976" y="62848"/>
                  <a:pt x="83703" y="62859"/>
                  <a:pt x="84430" y="62859"/>
                </a:cubicBezTo>
                <a:cubicBezTo>
                  <a:pt x="85885" y="62859"/>
                  <a:pt x="87339" y="62815"/>
                  <a:pt x="88793" y="62815"/>
                </a:cubicBezTo>
                <a:lnTo>
                  <a:pt x="88793" y="0"/>
                </a:lnTo>
                <a:close/>
              </a:path>
            </a:pathLst>
          </a:custGeom>
          <a:solidFill>
            <a:schemeClr val="l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157" name="Google Shape;134;p4"/>
          <p:cNvSpPr/>
          <p:nvPr/>
        </p:nvSpPr>
        <p:spPr>
          <a:xfrm>
            <a:off x="8485200" y="286560"/>
            <a:ext cx="548640" cy="1194480"/>
          </a:xfrm>
          <a:custGeom>
            <a:avLst/>
            <a:gdLst>
              <a:gd name="textAreaLeft" fmla="*/ 0 w 548640"/>
              <a:gd name="textAreaRight" fmla="*/ 549000 w 548640"/>
              <a:gd name="textAreaTop" fmla="*/ 0 h 1194480"/>
              <a:gd name="textAreaBottom" fmla="*/ 1194840 h 1194480"/>
            </a:gdLst>
            <a:ahLst/>
            <a:cxnLst/>
            <a:rect l="textAreaLeft" t="textAreaTop" r="textAreaRight" b="textAreaBottom"/>
            <a:pathLst>
              <a:path w="50714" h="110391">
                <a:moveTo>
                  <a:pt x="36815" y="1"/>
                </a:moveTo>
                <a:cubicBezTo>
                  <a:pt x="34055" y="1"/>
                  <a:pt x="31346" y="837"/>
                  <a:pt x="28831" y="1972"/>
                </a:cubicBezTo>
                <a:cubicBezTo>
                  <a:pt x="16509" y="7342"/>
                  <a:pt x="7689" y="19025"/>
                  <a:pt x="3845" y="31887"/>
                </a:cubicBezTo>
                <a:cubicBezTo>
                  <a:pt x="0" y="44701"/>
                  <a:pt x="738" y="58599"/>
                  <a:pt x="3892" y="71611"/>
                </a:cubicBezTo>
                <a:cubicBezTo>
                  <a:pt x="5272" y="77328"/>
                  <a:pt x="7145" y="83045"/>
                  <a:pt x="10350" y="87974"/>
                </a:cubicBezTo>
                <a:cubicBezTo>
                  <a:pt x="14293" y="93986"/>
                  <a:pt x="20010" y="98619"/>
                  <a:pt x="26220" y="102219"/>
                </a:cubicBezTo>
                <a:cubicBezTo>
                  <a:pt x="30065" y="104435"/>
                  <a:pt x="34153" y="106260"/>
                  <a:pt x="38246" y="107936"/>
                </a:cubicBezTo>
                <a:cubicBezTo>
                  <a:pt x="39810" y="108562"/>
                  <a:pt x="42947" y="110390"/>
                  <a:pt x="45316" y="110390"/>
                </a:cubicBezTo>
                <a:cubicBezTo>
                  <a:pt x="46304" y="110390"/>
                  <a:pt x="47158" y="110073"/>
                  <a:pt x="47709" y="109218"/>
                </a:cubicBezTo>
                <a:cubicBezTo>
                  <a:pt x="49286" y="106801"/>
                  <a:pt x="47953" y="100788"/>
                  <a:pt x="47906" y="97980"/>
                </a:cubicBezTo>
                <a:cubicBezTo>
                  <a:pt x="47906" y="93789"/>
                  <a:pt x="48005" y="89602"/>
                  <a:pt x="48150" y="85411"/>
                </a:cubicBezTo>
                <a:cubicBezTo>
                  <a:pt x="48446" y="77083"/>
                  <a:pt x="49038" y="68705"/>
                  <a:pt x="49483" y="60374"/>
                </a:cubicBezTo>
                <a:cubicBezTo>
                  <a:pt x="50319" y="43865"/>
                  <a:pt x="50713" y="27155"/>
                  <a:pt x="47559" y="10891"/>
                </a:cubicBezTo>
                <a:cubicBezTo>
                  <a:pt x="47019" y="8032"/>
                  <a:pt x="46329" y="5028"/>
                  <a:pt x="44306" y="2958"/>
                </a:cubicBezTo>
                <a:cubicBezTo>
                  <a:pt x="42433" y="935"/>
                  <a:pt x="39575" y="1"/>
                  <a:pt x="36815" y="1"/>
                </a:cubicBezTo>
                <a:close/>
              </a:path>
            </a:pathLst>
          </a:custGeom>
          <a:solidFill>
            <a:schemeClr val="dk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158" name="Google Shape;135;p4"/>
          <p:cNvSpPr/>
          <p:nvPr/>
        </p:nvSpPr>
        <p:spPr>
          <a:xfrm>
            <a:off x="0" y="4275000"/>
            <a:ext cx="1643760" cy="868320"/>
          </a:xfrm>
          <a:custGeom>
            <a:avLst/>
            <a:gdLst>
              <a:gd name="textAreaLeft" fmla="*/ 0 w 1643760"/>
              <a:gd name="textAreaRight" fmla="*/ 1644120 w 1643760"/>
              <a:gd name="textAreaTop" fmla="*/ 0 h 868320"/>
              <a:gd name="textAreaBottom" fmla="*/ 868680 h 868320"/>
            </a:gdLst>
            <a:ahLst/>
            <a:cxnLst/>
            <a:rect l="textAreaLeft" t="textAreaTop" r="textAreaRight" b="textAreaBottom"/>
            <a:pathLst>
              <a:path w="68623" h="36253">
                <a:moveTo>
                  <a:pt x="21980" y="0"/>
                </a:moveTo>
                <a:cubicBezTo>
                  <a:pt x="14392" y="0"/>
                  <a:pt x="7232" y="1887"/>
                  <a:pt x="536" y="5507"/>
                </a:cubicBezTo>
                <a:cubicBezTo>
                  <a:pt x="148" y="5701"/>
                  <a:pt x="0" y="5946"/>
                  <a:pt x="0" y="6380"/>
                </a:cubicBezTo>
                <a:lnTo>
                  <a:pt x="0" y="36253"/>
                </a:lnTo>
                <a:lnTo>
                  <a:pt x="67602" y="36253"/>
                </a:lnTo>
                <a:cubicBezTo>
                  <a:pt x="67652" y="36206"/>
                  <a:pt x="67602" y="36109"/>
                  <a:pt x="67652" y="36059"/>
                </a:cubicBezTo>
                <a:cubicBezTo>
                  <a:pt x="68622" y="33537"/>
                  <a:pt x="68525" y="31015"/>
                  <a:pt x="67699" y="28494"/>
                </a:cubicBezTo>
                <a:cubicBezTo>
                  <a:pt x="66779" y="25538"/>
                  <a:pt x="65033" y="23016"/>
                  <a:pt x="63094" y="20638"/>
                </a:cubicBezTo>
                <a:cubicBezTo>
                  <a:pt x="60087" y="17002"/>
                  <a:pt x="56545" y="13945"/>
                  <a:pt x="52910" y="10989"/>
                </a:cubicBezTo>
                <a:cubicBezTo>
                  <a:pt x="44324" y="4200"/>
                  <a:pt x="34579" y="464"/>
                  <a:pt x="23619" y="29"/>
                </a:cubicBezTo>
                <a:cubicBezTo>
                  <a:pt x="23070" y="10"/>
                  <a:pt x="22524" y="0"/>
                  <a:pt x="21980" y="0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159" name="Google Shape;136;p4"/>
          <p:cNvSpPr/>
          <p:nvPr/>
        </p:nvSpPr>
        <p:spPr>
          <a:xfrm>
            <a:off x="129960" y="3452400"/>
            <a:ext cx="419400" cy="1519200"/>
          </a:xfrm>
          <a:custGeom>
            <a:avLst/>
            <a:gdLst>
              <a:gd name="textAreaLeft" fmla="*/ 0 w 419400"/>
              <a:gd name="textAreaRight" fmla="*/ 419760 w 419400"/>
              <a:gd name="textAreaTop" fmla="*/ 0 h 1519200"/>
              <a:gd name="textAreaBottom" fmla="*/ 1519560 h 1519200"/>
            </a:gdLst>
            <a:ahLst/>
            <a:cxnLst/>
            <a:rect l="textAreaLeft" t="textAreaTop" r="textAreaRight" b="textAreaBottom"/>
            <a:pathLst>
              <a:path w="21021" h="76084">
                <a:moveTo>
                  <a:pt x="4181" y="0"/>
                </a:moveTo>
                <a:cubicBezTo>
                  <a:pt x="3106" y="0"/>
                  <a:pt x="2054" y="390"/>
                  <a:pt x="1389" y="1249"/>
                </a:cubicBezTo>
                <a:cubicBezTo>
                  <a:pt x="544" y="2288"/>
                  <a:pt x="544" y="3827"/>
                  <a:pt x="595" y="5215"/>
                </a:cubicBezTo>
                <a:cubicBezTo>
                  <a:pt x="1190" y="27226"/>
                  <a:pt x="346" y="31787"/>
                  <a:pt x="0" y="53847"/>
                </a:cubicBezTo>
                <a:cubicBezTo>
                  <a:pt x="0" y="54592"/>
                  <a:pt x="940" y="72837"/>
                  <a:pt x="1238" y="73578"/>
                </a:cubicBezTo>
                <a:cubicBezTo>
                  <a:pt x="1734" y="75018"/>
                  <a:pt x="3272" y="75910"/>
                  <a:pt x="4760" y="76057"/>
                </a:cubicBezTo>
                <a:cubicBezTo>
                  <a:pt x="4946" y="76075"/>
                  <a:pt x="5131" y="76084"/>
                  <a:pt x="5315" y="76084"/>
                </a:cubicBezTo>
                <a:cubicBezTo>
                  <a:pt x="6653" y="76084"/>
                  <a:pt x="7950" y="75622"/>
                  <a:pt x="9170" y="74966"/>
                </a:cubicBezTo>
                <a:cubicBezTo>
                  <a:pt x="13731" y="72587"/>
                  <a:pt x="16856" y="67926"/>
                  <a:pt x="18443" y="62969"/>
                </a:cubicBezTo>
                <a:cubicBezTo>
                  <a:pt x="20077" y="58011"/>
                  <a:pt x="20327" y="52756"/>
                  <a:pt x="20525" y="47600"/>
                </a:cubicBezTo>
                <a:cubicBezTo>
                  <a:pt x="21021" y="31688"/>
                  <a:pt x="19236" y="16816"/>
                  <a:pt x="9618" y="3676"/>
                </a:cubicBezTo>
                <a:cubicBezTo>
                  <a:pt x="8674" y="2339"/>
                  <a:pt x="7484" y="999"/>
                  <a:pt x="5950" y="356"/>
                </a:cubicBezTo>
                <a:cubicBezTo>
                  <a:pt x="5396" y="124"/>
                  <a:pt x="4785" y="0"/>
                  <a:pt x="4181" y="0"/>
                </a:cubicBezTo>
                <a:close/>
              </a:path>
            </a:pathLst>
          </a:custGeom>
          <a:solidFill>
            <a:schemeClr val="l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160" name="Google Shape;137;p4"/>
          <p:cNvGrpSpPr/>
          <p:nvPr/>
        </p:nvGrpSpPr>
        <p:grpSpPr>
          <a:xfrm>
            <a:off x="251280" y="4396320"/>
            <a:ext cx="771120" cy="572400"/>
            <a:chOff x="251280" y="4396320"/>
            <a:chExt cx="771120" cy="572400"/>
          </a:xfrm>
        </p:grpSpPr>
        <p:sp>
          <p:nvSpPr>
            <p:cNvPr id="161" name="Google Shape;138;p4"/>
            <p:cNvSpPr/>
            <p:nvPr/>
          </p:nvSpPr>
          <p:spPr>
            <a:xfrm>
              <a:off x="602280" y="4795200"/>
              <a:ext cx="208440" cy="173520"/>
            </a:xfrm>
            <a:custGeom>
              <a:avLst/>
              <a:gdLst>
                <a:gd name="textAreaLeft" fmla="*/ 0 w 208440"/>
                <a:gd name="textAreaRight" fmla="*/ 208800 w 208440"/>
                <a:gd name="textAreaTop" fmla="*/ 0 h 173520"/>
                <a:gd name="textAreaBottom" fmla="*/ 173880 h 173520"/>
              </a:gdLst>
              <a:ahLst/>
              <a:cxnLst/>
              <a:rect l="textAreaLeft" t="textAreaTop" r="textAreaRight" b="textAreaBottom"/>
              <a:pathLst>
                <a:path w="14925" h="12425">
                  <a:moveTo>
                    <a:pt x="1398" y="0"/>
                  </a:moveTo>
                  <a:cubicBezTo>
                    <a:pt x="499" y="0"/>
                    <a:pt x="1" y="656"/>
                    <a:pt x="182" y="1608"/>
                  </a:cubicBezTo>
                  <a:cubicBezTo>
                    <a:pt x="376" y="2434"/>
                    <a:pt x="667" y="3307"/>
                    <a:pt x="1102" y="4033"/>
                  </a:cubicBezTo>
                  <a:cubicBezTo>
                    <a:pt x="2363" y="6263"/>
                    <a:pt x="4011" y="8203"/>
                    <a:pt x="5951" y="9902"/>
                  </a:cubicBezTo>
                  <a:cubicBezTo>
                    <a:pt x="7697" y="11404"/>
                    <a:pt x="9687" y="12327"/>
                    <a:pt x="11918" y="12424"/>
                  </a:cubicBezTo>
                  <a:cubicBezTo>
                    <a:pt x="12256" y="12424"/>
                    <a:pt x="12450" y="12424"/>
                    <a:pt x="12694" y="12374"/>
                  </a:cubicBezTo>
                  <a:cubicBezTo>
                    <a:pt x="14246" y="12230"/>
                    <a:pt x="14925" y="11210"/>
                    <a:pt x="14343" y="9755"/>
                  </a:cubicBezTo>
                  <a:cubicBezTo>
                    <a:pt x="14052" y="9030"/>
                    <a:pt x="13664" y="8351"/>
                    <a:pt x="13179" y="7815"/>
                  </a:cubicBezTo>
                  <a:cubicBezTo>
                    <a:pt x="10657" y="4809"/>
                    <a:pt x="7600" y="2434"/>
                    <a:pt x="4108" y="688"/>
                  </a:cubicBezTo>
                  <a:cubicBezTo>
                    <a:pt x="3333" y="301"/>
                    <a:pt x="2460" y="107"/>
                    <a:pt x="1587" y="10"/>
                  </a:cubicBezTo>
                  <a:cubicBezTo>
                    <a:pt x="1522" y="3"/>
                    <a:pt x="1459" y="0"/>
                    <a:pt x="1398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6760" bIns="867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2" name="Google Shape;139;p4"/>
            <p:cNvSpPr/>
            <p:nvPr/>
          </p:nvSpPr>
          <p:spPr>
            <a:xfrm>
              <a:off x="726480" y="4654800"/>
              <a:ext cx="217800" cy="173880"/>
            </a:xfrm>
            <a:custGeom>
              <a:avLst/>
              <a:gdLst>
                <a:gd name="textAreaLeft" fmla="*/ 0 w 217800"/>
                <a:gd name="textAreaRight" fmla="*/ 218160 w 217800"/>
                <a:gd name="textAreaTop" fmla="*/ 0 h 173880"/>
                <a:gd name="textAreaBottom" fmla="*/ 174240 h 173880"/>
              </a:gdLst>
              <a:ahLst/>
              <a:cxnLst/>
              <a:rect l="textAreaLeft" t="textAreaTop" r="textAreaRight" b="textAreaBottom"/>
              <a:pathLst>
                <a:path w="15600" h="12447">
                  <a:moveTo>
                    <a:pt x="1810" y="1"/>
                  </a:moveTo>
                  <a:cubicBezTo>
                    <a:pt x="434" y="1"/>
                    <a:pt x="0" y="576"/>
                    <a:pt x="422" y="1555"/>
                  </a:cubicBezTo>
                  <a:cubicBezTo>
                    <a:pt x="760" y="2381"/>
                    <a:pt x="1198" y="3254"/>
                    <a:pt x="1780" y="3980"/>
                  </a:cubicBezTo>
                  <a:cubicBezTo>
                    <a:pt x="4155" y="6940"/>
                    <a:pt x="7018" y="9365"/>
                    <a:pt x="10265" y="11254"/>
                  </a:cubicBezTo>
                  <a:cubicBezTo>
                    <a:pt x="11235" y="11789"/>
                    <a:pt x="12255" y="12177"/>
                    <a:pt x="13322" y="12418"/>
                  </a:cubicBezTo>
                  <a:cubicBezTo>
                    <a:pt x="13446" y="12437"/>
                    <a:pt x="13583" y="12447"/>
                    <a:pt x="13726" y="12447"/>
                  </a:cubicBezTo>
                  <a:cubicBezTo>
                    <a:pt x="14309" y="12447"/>
                    <a:pt x="14988" y="12285"/>
                    <a:pt x="15262" y="11933"/>
                  </a:cubicBezTo>
                  <a:cubicBezTo>
                    <a:pt x="15599" y="11545"/>
                    <a:pt x="15599" y="10478"/>
                    <a:pt x="15308" y="9947"/>
                  </a:cubicBezTo>
                  <a:cubicBezTo>
                    <a:pt x="14629" y="8732"/>
                    <a:pt x="13853" y="7568"/>
                    <a:pt x="12837" y="6598"/>
                  </a:cubicBezTo>
                  <a:cubicBezTo>
                    <a:pt x="10265" y="4077"/>
                    <a:pt x="7212" y="2137"/>
                    <a:pt x="3914" y="636"/>
                  </a:cubicBezTo>
                  <a:cubicBezTo>
                    <a:pt x="3185" y="294"/>
                    <a:pt x="2362" y="151"/>
                    <a:pt x="1974" y="3"/>
                  </a:cubicBezTo>
                  <a:cubicBezTo>
                    <a:pt x="1918" y="1"/>
                    <a:pt x="1863" y="1"/>
                    <a:pt x="1810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7120" bIns="871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3" name="Google Shape;140;p4"/>
            <p:cNvSpPr/>
            <p:nvPr/>
          </p:nvSpPr>
          <p:spPr>
            <a:xfrm>
              <a:off x="358200" y="4396320"/>
              <a:ext cx="168840" cy="158040"/>
            </a:xfrm>
            <a:custGeom>
              <a:avLst/>
              <a:gdLst>
                <a:gd name="textAreaLeft" fmla="*/ 0 w 168840"/>
                <a:gd name="textAreaRight" fmla="*/ 169200 w 168840"/>
                <a:gd name="textAreaTop" fmla="*/ 0 h 158040"/>
                <a:gd name="textAreaBottom" fmla="*/ 158400 h 158040"/>
              </a:gdLst>
              <a:ahLst/>
              <a:cxnLst/>
              <a:rect l="textAreaLeft" t="textAreaTop" r="textAreaRight" b="textAreaBottom"/>
              <a:pathLst>
                <a:path w="12105" h="11313">
                  <a:moveTo>
                    <a:pt x="1263" y="0"/>
                  </a:moveTo>
                  <a:cubicBezTo>
                    <a:pt x="434" y="0"/>
                    <a:pt x="0" y="519"/>
                    <a:pt x="222" y="1370"/>
                  </a:cubicBezTo>
                  <a:cubicBezTo>
                    <a:pt x="369" y="2146"/>
                    <a:pt x="660" y="2921"/>
                    <a:pt x="1048" y="3550"/>
                  </a:cubicBezTo>
                  <a:cubicBezTo>
                    <a:pt x="2841" y="6460"/>
                    <a:pt x="5265" y="8787"/>
                    <a:pt x="8225" y="10533"/>
                  </a:cubicBezTo>
                  <a:cubicBezTo>
                    <a:pt x="8807" y="10875"/>
                    <a:pt x="9486" y="11115"/>
                    <a:pt x="10165" y="11262"/>
                  </a:cubicBezTo>
                  <a:cubicBezTo>
                    <a:pt x="10342" y="11296"/>
                    <a:pt x="10508" y="11313"/>
                    <a:pt x="10662" y="11313"/>
                  </a:cubicBezTo>
                  <a:cubicBezTo>
                    <a:pt x="11603" y="11313"/>
                    <a:pt x="12105" y="10690"/>
                    <a:pt x="12105" y="9563"/>
                  </a:cubicBezTo>
                  <a:cubicBezTo>
                    <a:pt x="12105" y="8205"/>
                    <a:pt x="11376" y="6460"/>
                    <a:pt x="10018" y="5152"/>
                  </a:cubicBezTo>
                  <a:cubicBezTo>
                    <a:pt x="7934" y="3018"/>
                    <a:pt x="5459" y="1467"/>
                    <a:pt x="2697" y="303"/>
                  </a:cubicBezTo>
                  <a:cubicBezTo>
                    <a:pt x="2309" y="155"/>
                    <a:pt x="1921" y="58"/>
                    <a:pt x="1483" y="12"/>
                  </a:cubicBezTo>
                  <a:cubicBezTo>
                    <a:pt x="1407" y="4"/>
                    <a:pt x="1333" y="0"/>
                    <a:pt x="126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9200" bIns="792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4" name="Google Shape;141;p4"/>
            <p:cNvSpPr/>
            <p:nvPr/>
          </p:nvSpPr>
          <p:spPr>
            <a:xfrm>
              <a:off x="251280" y="4557240"/>
              <a:ext cx="193320" cy="165600"/>
            </a:xfrm>
            <a:custGeom>
              <a:avLst/>
              <a:gdLst>
                <a:gd name="textAreaLeft" fmla="*/ 0 w 193320"/>
                <a:gd name="textAreaRight" fmla="*/ 193680 w 193320"/>
                <a:gd name="textAreaTop" fmla="*/ 0 h 165600"/>
                <a:gd name="textAreaBottom" fmla="*/ 165960 h 165600"/>
              </a:gdLst>
              <a:ahLst/>
              <a:cxnLst/>
              <a:rect l="textAreaLeft" t="textAreaTop" r="textAreaRight" b="textAreaBottom"/>
              <a:pathLst>
                <a:path w="13845" h="11871">
                  <a:moveTo>
                    <a:pt x="1043" y="0"/>
                  </a:moveTo>
                  <a:cubicBezTo>
                    <a:pt x="345" y="0"/>
                    <a:pt x="0" y="539"/>
                    <a:pt x="169" y="1298"/>
                  </a:cubicBezTo>
                  <a:cubicBezTo>
                    <a:pt x="266" y="1830"/>
                    <a:pt x="410" y="2315"/>
                    <a:pt x="654" y="2753"/>
                  </a:cubicBezTo>
                  <a:cubicBezTo>
                    <a:pt x="2834" y="6388"/>
                    <a:pt x="5647" y="9395"/>
                    <a:pt x="9577" y="11141"/>
                  </a:cubicBezTo>
                  <a:cubicBezTo>
                    <a:pt x="10450" y="11529"/>
                    <a:pt x="11420" y="11676"/>
                    <a:pt x="11951" y="11870"/>
                  </a:cubicBezTo>
                  <a:cubicBezTo>
                    <a:pt x="13457" y="11820"/>
                    <a:pt x="13845" y="11238"/>
                    <a:pt x="13457" y="10221"/>
                  </a:cubicBezTo>
                  <a:cubicBezTo>
                    <a:pt x="13263" y="9783"/>
                    <a:pt x="13018" y="9298"/>
                    <a:pt x="12681" y="8910"/>
                  </a:cubicBezTo>
                  <a:cubicBezTo>
                    <a:pt x="10062" y="5663"/>
                    <a:pt x="7005" y="2850"/>
                    <a:pt x="3416" y="763"/>
                  </a:cubicBezTo>
                  <a:cubicBezTo>
                    <a:pt x="2788" y="425"/>
                    <a:pt x="2058" y="181"/>
                    <a:pt x="1380" y="37"/>
                  </a:cubicBezTo>
                  <a:cubicBezTo>
                    <a:pt x="1260" y="12"/>
                    <a:pt x="1147" y="0"/>
                    <a:pt x="1043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800" bIns="828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5" name="Google Shape;142;p4"/>
            <p:cNvSpPr/>
            <p:nvPr/>
          </p:nvSpPr>
          <p:spPr>
            <a:xfrm>
              <a:off x="601560" y="4411080"/>
              <a:ext cx="181080" cy="162720"/>
            </a:xfrm>
            <a:custGeom>
              <a:avLst/>
              <a:gdLst>
                <a:gd name="textAreaLeft" fmla="*/ 0 w 181080"/>
                <a:gd name="textAreaRight" fmla="*/ 181440 w 181080"/>
                <a:gd name="textAreaTop" fmla="*/ 0 h 162720"/>
                <a:gd name="textAreaBottom" fmla="*/ 163080 h 162720"/>
              </a:gdLst>
              <a:ahLst/>
              <a:cxnLst/>
              <a:rect l="textAreaLeft" t="textAreaTop" r="textAreaRight" b="textAreaBottom"/>
              <a:pathLst>
                <a:path w="12983" h="11666">
                  <a:moveTo>
                    <a:pt x="1252" y="0"/>
                  </a:moveTo>
                  <a:cubicBezTo>
                    <a:pt x="402" y="0"/>
                    <a:pt x="1" y="608"/>
                    <a:pt x="244" y="1622"/>
                  </a:cubicBezTo>
                  <a:cubicBezTo>
                    <a:pt x="388" y="2254"/>
                    <a:pt x="632" y="2883"/>
                    <a:pt x="970" y="3465"/>
                  </a:cubicBezTo>
                  <a:cubicBezTo>
                    <a:pt x="3007" y="6762"/>
                    <a:pt x="5773" y="9284"/>
                    <a:pt x="9214" y="11080"/>
                  </a:cubicBezTo>
                  <a:cubicBezTo>
                    <a:pt x="9846" y="11418"/>
                    <a:pt x="10622" y="11565"/>
                    <a:pt x="11010" y="11662"/>
                  </a:cubicBezTo>
                  <a:cubicBezTo>
                    <a:pt x="11073" y="11664"/>
                    <a:pt x="11133" y="11665"/>
                    <a:pt x="11192" y="11665"/>
                  </a:cubicBezTo>
                  <a:cubicBezTo>
                    <a:pt x="12596" y="11665"/>
                    <a:pt x="12983" y="11132"/>
                    <a:pt x="12659" y="10060"/>
                  </a:cubicBezTo>
                  <a:cubicBezTo>
                    <a:pt x="12465" y="9432"/>
                    <a:pt x="12124" y="8799"/>
                    <a:pt x="11736" y="8268"/>
                  </a:cubicBezTo>
                  <a:cubicBezTo>
                    <a:pt x="9458" y="5261"/>
                    <a:pt x="6692" y="2739"/>
                    <a:pt x="3445" y="800"/>
                  </a:cubicBezTo>
                  <a:cubicBezTo>
                    <a:pt x="2960" y="458"/>
                    <a:pt x="2378" y="218"/>
                    <a:pt x="1796" y="70"/>
                  </a:cubicBezTo>
                  <a:cubicBezTo>
                    <a:pt x="1599" y="23"/>
                    <a:pt x="1417" y="0"/>
                    <a:pt x="1252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1360" bIns="81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6" name="Google Shape;143;p4"/>
            <p:cNvSpPr/>
            <p:nvPr/>
          </p:nvSpPr>
          <p:spPr>
            <a:xfrm>
              <a:off x="857160" y="4495320"/>
              <a:ext cx="165240" cy="126360"/>
            </a:xfrm>
            <a:custGeom>
              <a:avLst/>
              <a:gdLst>
                <a:gd name="textAreaLeft" fmla="*/ 0 w 165240"/>
                <a:gd name="textAreaRight" fmla="*/ 165600 w 165240"/>
                <a:gd name="textAreaTop" fmla="*/ 0 h 126360"/>
                <a:gd name="textAreaBottom" fmla="*/ 126720 h 126360"/>
              </a:gdLst>
              <a:ahLst/>
              <a:cxnLst/>
              <a:rect l="textAreaLeft" t="textAreaTop" r="textAreaRight" b="textAreaBottom"/>
              <a:pathLst>
                <a:path w="11834" h="9069">
                  <a:moveTo>
                    <a:pt x="1557" y="1"/>
                  </a:moveTo>
                  <a:cubicBezTo>
                    <a:pt x="1215" y="1"/>
                    <a:pt x="893" y="113"/>
                    <a:pt x="629" y="436"/>
                  </a:cubicBezTo>
                  <a:cubicBezTo>
                    <a:pt x="0" y="1212"/>
                    <a:pt x="629" y="2085"/>
                    <a:pt x="1067" y="2764"/>
                  </a:cubicBezTo>
                  <a:cubicBezTo>
                    <a:pt x="2666" y="5092"/>
                    <a:pt x="4753" y="6935"/>
                    <a:pt x="7321" y="8196"/>
                  </a:cubicBezTo>
                  <a:cubicBezTo>
                    <a:pt x="8147" y="8584"/>
                    <a:pt x="9067" y="8778"/>
                    <a:pt x="10087" y="9068"/>
                  </a:cubicBezTo>
                  <a:cubicBezTo>
                    <a:pt x="10619" y="8828"/>
                    <a:pt x="11395" y="8634"/>
                    <a:pt x="11589" y="8196"/>
                  </a:cubicBezTo>
                  <a:cubicBezTo>
                    <a:pt x="11833" y="7808"/>
                    <a:pt x="11542" y="7082"/>
                    <a:pt x="11395" y="6547"/>
                  </a:cubicBezTo>
                  <a:cubicBezTo>
                    <a:pt x="11298" y="6256"/>
                    <a:pt x="11007" y="5965"/>
                    <a:pt x="10813" y="5724"/>
                  </a:cubicBezTo>
                  <a:cubicBezTo>
                    <a:pt x="8582" y="3397"/>
                    <a:pt x="6014" y="1600"/>
                    <a:pt x="3007" y="390"/>
                  </a:cubicBezTo>
                  <a:cubicBezTo>
                    <a:pt x="2555" y="220"/>
                    <a:pt x="2036" y="1"/>
                    <a:pt x="1557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3360" bIns="633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7" name="Google Shape;144;p4"/>
            <p:cNvSpPr/>
            <p:nvPr/>
          </p:nvSpPr>
          <p:spPr>
            <a:xfrm>
              <a:off x="525600" y="4626360"/>
              <a:ext cx="126000" cy="112680"/>
            </a:xfrm>
            <a:custGeom>
              <a:avLst/>
              <a:gdLst>
                <a:gd name="textAreaLeft" fmla="*/ 0 w 126000"/>
                <a:gd name="textAreaRight" fmla="*/ 126360 w 126000"/>
                <a:gd name="textAreaTop" fmla="*/ 0 h 112680"/>
                <a:gd name="textAreaBottom" fmla="*/ 113040 h 112680"/>
              </a:gdLst>
              <a:ahLst/>
              <a:cxnLst/>
              <a:rect l="textAreaLeft" t="textAreaTop" r="textAreaRight" b="textAreaBottom"/>
              <a:pathLst>
                <a:path w="9021" h="8090">
                  <a:moveTo>
                    <a:pt x="1334" y="1"/>
                  </a:moveTo>
                  <a:cubicBezTo>
                    <a:pt x="1080" y="1"/>
                    <a:pt x="845" y="44"/>
                    <a:pt x="679" y="137"/>
                  </a:cubicBezTo>
                  <a:cubicBezTo>
                    <a:pt x="1" y="622"/>
                    <a:pt x="439" y="1444"/>
                    <a:pt x="730" y="2077"/>
                  </a:cubicBezTo>
                  <a:cubicBezTo>
                    <a:pt x="1843" y="4404"/>
                    <a:pt x="3543" y="6294"/>
                    <a:pt x="5773" y="7605"/>
                  </a:cubicBezTo>
                  <a:cubicBezTo>
                    <a:pt x="6258" y="7896"/>
                    <a:pt x="6840" y="7993"/>
                    <a:pt x="7131" y="8090"/>
                  </a:cubicBezTo>
                  <a:cubicBezTo>
                    <a:pt x="8342" y="8090"/>
                    <a:pt x="9021" y="7458"/>
                    <a:pt x="8730" y="6488"/>
                  </a:cubicBezTo>
                  <a:cubicBezTo>
                    <a:pt x="8439" y="5518"/>
                    <a:pt x="8051" y="4451"/>
                    <a:pt x="7325" y="3822"/>
                  </a:cubicBezTo>
                  <a:cubicBezTo>
                    <a:pt x="5870" y="2511"/>
                    <a:pt x="4171" y="1398"/>
                    <a:pt x="2522" y="331"/>
                  </a:cubicBezTo>
                  <a:cubicBezTo>
                    <a:pt x="2221" y="119"/>
                    <a:pt x="1751" y="1"/>
                    <a:pt x="1334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6520" bIns="56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68" name="Google Shape;145;p4"/>
            <p:cNvSpPr/>
            <p:nvPr/>
          </p:nvSpPr>
          <p:spPr>
            <a:xfrm>
              <a:off x="366840" y="4867200"/>
              <a:ext cx="133920" cy="77760"/>
            </a:xfrm>
            <a:custGeom>
              <a:avLst/>
              <a:gdLst>
                <a:gd name="textAreaLeft" fmla="*/ 0 w 133920"/>
                <a:gd name="textAreaRight" fmla="*/ 134280 w 133920"/>
                <a:gd name="textAreaTop" fmla="*/ 0 h 77760"/>
                <a:gd name="textAreaBottom" fmla="*/ 78120 h 77760"/>
              </a:gdLst>
              <a:ahLst/>
              <a:cxnLst/>
              <a:rect l="textAreaLeft" t="textAreaTop" r="textAreaRight" b="textAreaBottom"/>
              <a:pathLst>
                <a:path w="9603" h="5582">
                  <a:moveTo>
                    <a:pt x="1747" y="1"/>
                  </a:moveTo>
                  <a:cubicBezTo>
                    <a:pt x="1409" y="195"/>
                    <a:pt x="633" y="389"/>
                    <a:pt x="195" y="874"/>
                  </a:cubicBezTo>
                  <a:cubicBezTo>
                    <a:pt x="1" y="1068"/>
                    <a:pt x="245" y="2038"/>
                    <a:pt x="583" y="2329"/>
                  </a:cubicBezTo>
                  <a:cubicBezTo>
                    <a:pt x="2546" y="4337"/>
                    <a:pt x="4917" y="5581"/>
                    <a:pt x="7734" y="5581"/>
                  </a:cubicBezTo>
                  <a:cubicBezTo>
                    <a:pt x="7839" y="5581"/>
                    <a:pt x="7945" y="5579"/>
                    <a:pt x="8051" y="5576"/>
                  </a:cubicBezTo>
                  <a:cubicBezTo>
                    <a:pt x="8536" y="5576"/>
                    <a:pt x="9215" y="5188"/>
                    <a:pt x="9409" y="4800"/>
                  </a:cubicBezTo>
                  <a:cubicBezTo>
                    <a:pt x="9603" y="4462"/>
                    <a:pt x="9312" y="3687"/>
                    <a:pt x="8974" y="3396"/>
                  </a:cubicBezTo>
                  <a:cubicBezTo>
                    <a:pt x="7081" y="1456"/>
                    <a:pt x="4753" y="389"/>
                    <a:pt x="1747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8880" bIns="388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169" name="Google Shape;146;p4"/>
          <p:cNvSpPr/>
          <p:nvPr/>
        </p:nvSpPr>
        <p:spPr>
          <a:xfrm rot="10800000" flipH="1">
            <a:off x="8015760" y="4472640"/>
            <a:ext cx="1174320" cy="749520"/>
          </a:xfrm>
          <a:custGeom>
            <a:avLst/>
            <a:gdLst>
              <a:gd name="textAreaLeft" fmla="*/ 360 w 1174320"/>
              <a:gd name="textAreaRight" fmla="*/ 1175040 w 1174320"/>
              <a:gd name="textAreaTop" fmla="*/ 0 h 749520"/>
              <a:gd name="textAreaBottom" fmla="*/ 749880 h 749520"/>
            </a:gdLst>
            <a:ahLst/>
            <a:cxnLst/>
            <a:rect l="textAreaLeft" t="textAreaTop" r="textAreaRight" b="textAreaBottom"/>
            <a:pathLst>
              <a:path w="108527" h="69278">
                <a:moveTo>
                  <a:pt x="30712" y="0"/>
                </a:moveTo>
                <a:cubicBezTo>
                  <a:pt x="25186" y="0"/>
                  <a:pt x="19514" y="320"/>
                  <a:pt x="14687" y="1993"/>
                </a:cubicBezTo>
                <a:cubicBezTo>
                  <a:pt x="12274" y="2880"/>
                  <a:pt x="11237" y="4457"/>
                  <a:pt x="9660" y="6330"/>
                </a:cubicBezTo>
                <a:cubicBezTo>
                  <a:pt x="7196" y="9287"/>
                  <a:pt x="4093" y="11700"/>
                  <a:pt x="2366" y="15150"/>
                </a:cubicBezTo>
                <a:cubicBezTo>
                  <a:pt x="0" y="19933"/>
                  <a:pt x="789" y="25796"/>
                  <a:pt x="3253" y="30480"/>
                </a:cubicBezTo>
                <a:cubicBezTo>
                  <a:pt x="5670" y="35211"/>
                  <a:pt x="9562" y="39055"/>
                  <a:pt x="13457" y="42604"/>
                </a:cubicBezTo>
                <a:cubicBezTo>
                  <a:pt x="20996" y="49504"/>
                  <a:pt x="28980" y="55958"/>
                  <a:pt x="37903" y="60840"/>
                </a:cubicBezTo>
                <a:cubicBezTo>
                  <a:pt x="46873" y="65717"/>
                  <a:pt x="56828" y="69021"/>
                  <a:pt x="66981" y="69265"/>
                </a:cubicBezTo>
                <a:cubicBezTo>
                  <a:pt x="67351" y="69274"/>
                  <a:pt x="67720" y="69278"/>
                  <a:pt x="68090" y="69278"/>
                </a:cubicBezTo>
                <a:cubicBezTo>
                  <a:pt x="80979" y="69278"/>
                  <a:pt x="93866" y="64281"/>
                  <a:pt x="103303" y="55466"/>
                </a:cubicBezTo>
                <a:cubicBezTo>
                  <a:pt x="104734" y="54086"/>
                  <a:pt x="106114" y="52607"/>
                  <a:pt x="107001" y="50833"/>
                </a:cubicBezTo>
                <a:cubicBezTo>
                  <a:pt x="108034" y="48861"/>
                  <a:pt x="108330" y="46547"/>
                  <a:pt x="108381" y="44327"/>
                </a:cubicBezTo>
                <a:cubicBezTo>
                  <a:pt x="108527" y="40976"/>
                  <a:pt x="108184" y="37577"/>
                  <a:pt x="107837" y="34225"/>
                </a:cubicBezTo>
                <a:cubicBezTo>
                  <a:pt x="107001" y="25598"/>
                  <a:pt x="106114" y="16975"/>
                  <a:pt x="105274" y="8349"/>
                </a:cubicBezTo>
                <a:cubicBezTo>
                  <a:pt x="105128" y="7067"/>
                  <a:pt x="104931" y="5589"/>
                  <a:pt x="103894" y="4800"/>
                </a:cubicBezTo>
                <a:cubicBezTo>
                  <a:pt x="103204" y="4307"/>
                  <a:pt x="102368" y="4209"/>
                  <a:pt x="101528" y="4110"/>
                </a:cubicBezTo>
                <a:cubicBezTo>
                  <a:pt x="81026" y="1646"/>
                  <a:pt x="60377" y="266"/>
                  <a:pt x="39724" y="120"/>
                </a:cubicBezTo>
                <a:cubicBezTo>
                  <a:pt x="36885" y="101"/>
                  <a:pt x="33822" y="0"/>
                  <a:pt x="30712" y="0"/>
                </a:cubicBezTo>
                <a:close/>
              </a:path>
            </a:pathLst>
          </a:custGeom>
          <a:solidFill>
            <a:schemeClr val="l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170" name="Google Shape;147;p4"/>
          <p:cNvGrpSpPr/>
          <p:nvPr/>
        </p:nvGrpSpPr>
        <p:grpSpPr>
          <a:xfrm>
            <a:off x="8710200" y="3806640"/>
            <a:ext cx="479520" cy="1017000"/>
            <a:chOff x="8710200" y="3806640"/>
            <a:chExt cx="479520" cy="1017000"/>
          </a:xfrm>
        </p:grpSpPr>
        <p:sp>
          <p:nvSpPr>
            <p:cNvPr id="171" name="Google Shape;148;p4"/>
            <p:cNvSpPr/>
            <p:nvPr/>
          </p:nvSpPr>
          <p:spPr>
            <a:xfrm rot="5400000">
              <a:off x="8441280" y="4075200"/>
              <a:ext cx="1017000" cy="479520"/>
            </a:xfrm>
            <a:custGeom>
              <a:avLst/>
              <a:gdLst>
                <a:gd name="textAreaLeft" fmla="*/ 0 w 1017000"/>
                <a:gd name="textAreaRight" fmla="*/ 1017360 w 1017000"/>
                <a:gd name="textAreaTop" fmla="*/ 0 h 479520"/>
                <a:gd name="textAreaBottom" fmla="*/ 479880 h 479520"/>
              </a:gdLst>
              <a:ahLst/>
              <a:cxnLst/>
              <a:rect l="textAreaLeft" t="textAreaTop" r="textAreaRight" b="textAreaBottom"/>
              <a:pathLst>
                <a:path w="105717" h="49865">
                  <a:moveTo>
                    <a:pt x="48399" y="99"/>
                  </a:moveTo>
                  <a:cubicBezTo>
                    <a:pt x="48399" y="2386"/>
                    <a:pt x="51525" y="4484"/>
                    <a:pt x="54597" y="4484"/>
                  </a:cubicBezTo>
                  <a:cubicBezTo>
                    <a:pt x="54634" y="4484"/>
                    <a:pt x="54671" y="4484"/>
                    <a:pt x="54707" y="4483"/>
                  </a:cubicBezTo>
                  <a:cubicBezTo>
                    <a:pt x="57219" y="4483"/>
                    <a:pt x="59388" y="2563"/>
                    <a:pt x="59289" y="245"/>
                  </a:cubicBezTo>
                  <a:lnTo>
                    <a:pt x="59289" y="245"/>
                  </a:lnTo>
                  <a:cubicBezTo>
                    <a:pt x="58516" y="2480"/>
                    <a:pt x="57193" y="4122"/>
                    <a:pt x="54815" y="4122"/>
                  </a:cubicBezTo>
                  <a:cubicBezTo>
                    <a:pt x="54622" y="4122"/>
                    <a:pt x="54422" y="4111"/>
                    <a:pt x="54215" y="4089"/>
                  </a:cubicBezTo>
                  <a:cubicBezTo>
                    <a:pt x="51750" y="3844"/>
                    <a:pt x="49582" y="2859"/>
                    <a:pt x="48399" y="99"/>
                  </a:cubicBezTo>
                  <a:close/>
                  <a:moveTo>
                    <a:pt x="64860" y="0"/>
                  </a:moveTo>
                  <a:cubicBezTo>
                    <a:pt x="64565" y="343"/>
                    <a:pt x="64466" y="442"/>
                    <a:pt x="64415" y="540"/>
                  </a:cubicBezTo>
                  <a:cubicBezTo>
                    <a:pt x="63283" y="2216"/>
                    <a:pt x="62246" y="3943"/>
                    <a:pt x="61063" y="5520"/>
                  </a:cubicBezTo>
                  <a:cubicBezTo>
                    <a:pt x="60030" y="6900"/>
                    <a:pt x="58599" y="7590"/>
                    <a:pt x="56825" y="7590"/>
                  </a:cubicBezTo>
                  <a:cubicBezTo>
                    <a:pt x="56700" y="7593"/>
                    <a:pt x="56575" y="7595"/>
                    <a:pt x="56451" y="7595"/>
                  </a:cubicBezTo>
                  <a:cubicBezTo>
                    <a:pt x="53010" y="7595"/>
                    <a:pt x="49972" y="6289"/>
                    <a:pt x="47117" y="4436"/>
                  </a:cubicBezTo>
                  <a:cubicBezTo>
                    <a:pt x="45639" y="3450"/>
                    <a:pt x="44259" y="2267"/>
                    <a:pt x="43766" y="442"/>
                  </a:cubicBezTo>
                  <a:cubicBezTo>
                    <a:pt x="43766" y="394"/>
                    <a:pt x="43616" y="343"/>
                    <a:pt x="43419" y="296"/>
                  </a:cubicBezTo>
                  <a:lnTo>
                    <a:pt x="43419" y="296"/>
                  </a:lnTo>
                  <a:cubicBezTo>
                    <a:pt x="43569" y="1774"/>
                    <a:pt x="44405" y="2760"/>
                    <a:pt x="45391" y="3596"/>
                  </a:cubicBezTo>
                  <a:cubicBezTo>
                    <a:pt x="47855" y="5717"/>
                    <a:pt x="50713" y="7145"/>
                    <a:pt x="53919" y="7787"/>
                  </a:cubicBezTo>
                  <a:cubicBezTo>
                    <a:pt x="54855" y="7974"/>
                    <a:pt x="55827" y="8143"/>
                    <a:pt x="56767" y="8143"/>
                  </a:cubicBezTo>
                  <a:cubicBezTo>
                    <a:pt x="58053" y="8143"/>
                    <a:pt x="59280" y="7826"/>
                    <a:pt x="60275" y="6801"/>
                  </a:cubicBezTo>
                  <a:cubicBezTo>
                    <a:pt x="61950" y="5075"/>
                    <a:pt x="63232" y="2957"/>
                    <a:pt x="64663" y="986"/>
                  </a:cubicBezTo>
                  <a:cubicBezTo>
                    <a:pt x="64809" y="836"/>
                    <a:pt x="64762" y="540"/>
                    <a:pt x="64860" y="0"/>
                  </a:cubicBezTo>
                  <a:close/>
                  <a:moveTo>
                    <a:pt x="39232" y="99"/>
                  </a:moveTo>
                  <a:cubicBezTo>
                    <a:pt x="39232" y="540"/>
                    <a:pt x="39181" y="690"/>
                    <a:pt x="39181" y="836"/>
                  </a:cubicBezTo>
                  <a:cubicBezTo>
                    <a:pt x="39922" y="3844"/>
                    <a:pt x="41400" y="6455"/>
                    <a:pt x="43912" y="8327"/>
                  </a:cubicBezTo>
                  <a:cubicBezTo>
                    <a:pt x="47883" y="11328"/>
                    <a:pt x="52399" y="12299"/>
                    <a:pt x="57114" y="12299"/>
                  </a:cubicBezTo>
                  <a:cubicBezTo>
                    <a:pt x="57899" y="12299"/>
                    <a:pt x="58691" y="12272"/>
                    <a:pt x="59486" y="12223"/>
                  </a:cubicBezTo>
                  <a:cubicBezTo>
                    <a:pt x="62002" y="12073"/>
                    <a:pt x="64072" y="10792"/>
                    <a:pt x="65550" y="8722"/>
                  </a:cubicBezTo>
                  <a:cubicBezTo>
                    <a:pt x="67175" y="6455"/>
                    <a:pt x="68310" y="4041"/>
                    <a:pt x="68902" y="1380"/>
                  </a:cubicBezTo>
                  <a:cubicBezTo>
                    <a:pt x="69000" y="1033"/>
                    <a:pt x="69000" y="639"/>
                    <a:pt x="69048" y="296"/>
                  </a:cubicBezTo>
                  <a:lnTo>
                    <a:pt x="69048" y="296"/>
                  </a:lnTo>
                  <a:cubicBezTo>
                    <a:pt x="68653" y="690"/>
                    <a:pt x="68555" y="1084"/>
                    <a:pt x="68456" y="1427"/>
                  </a:cubicBezTo>
                  <a:cubicBezTo>
                    <a:pt x="67865" y="4089"/>
                    <a:pt x="66682" y="6506"/>
                    <a:pt x="65057" y="8674"/>
                  </a:cubicBezTo>
                  <a:cubicBezTo>
                    <a:pt x="63922" y="10200"/>
                    <a:pt x="62443" y="11284"/>
                    <a:pt x="60472" y="11631"/>
                  </a:cubicBezTo>
                  <a:cubicBezTo>
                    <a:pt x="59268" y="11827"/>
                    <a:pt x="58070" y="11922"/>
                    <a:pt x="56883" y="11922"/>
                  </a:cubicBezTo>
                  <a:cubicBezTo>
                    <a:pt x="53599" y="11922"/>
                    <a:pt x="50390" y="11195"/>
                    <a:pt x="47315" y="9857"/>
                  </a:cubicBezTo>
                  <a:cubicBezTo>
                    <a:pt x="43273" y="8083"/>
                    <a:pt x="40612" y="5126"/>
                    <a:pt x="39626" y="789"/>
                  </a:cubicBezTo>
                  <a:cubicBezTo>
                    <a:pt x="39575" y="591"/>
                    <a:pt x="39476" y="493"/>
                    <a:pt x="39232" y="99"/>
                  </a:cubicBezTo>
                  <a:close/>
                  <a:moveTo>
                    <a:pt x="33661" y="245"/>
                  </a:moveTo>
                  <a:cubicBezTo>
                    <a:pt x="33463" y="540"/>
                    <a:pt x="33515" y="737"/>
                    <a:pt x="33562" y="935"/>
                  </a:cubicBezTo>
                  <a:cubicBezTo>
                    <a:pt x="35139" y="6111"/>
                    <a:pt x="38049" y="10102"/>
                    <a:pt x="43419" y="11580"/>
                  </a:cubicBezTo>
                  <a:cubicBezTo>
                    <a:pt x="47413" y="12716"/>
                    <a:pt x="51502" y="13354"/>
                    <a:pt x="55595" y="14096"/>
                  </a:cubicBezTo>
                  <a:cubicBezTo>
                    <a:pt x="56416" y="14244"/>
                    <a:pt x="57220" y="14317"/>
                    <a:pt x="58005" y="14317"/>
                  </a:cubicBezTo>
                  <a:cubicBezTo>
                    <a:pt x="61129" y="14317"/>
                    <a:pt x="63964" y="13167"/>
                    <a:pt x="66485" y="11040"/>
                  </a:cubicBezTo>
                  <a:cubicBezTo>
                    <a:pt x="69789" y="8229"/>
                    <a:pt x="71957" y="4582"/>
                    <a:pt x="73582" y="639"/>
                  </a:cubicBezTo>
                  <a:cubicBezTo>
                    <a:pt x="73633" y="540"/>
                    <a:pt x="73582" y="442"/>
                    <a:pt x="73535" y="343"/>
                  </a:cubicBezTo>
                  <a:cubicBezTo>
                    <a:pt x="73436" y="343"/>
                    <a:pt x="73337" y="343"/>
                    <a:pt x="73337" y="394"/>
                  </a:cubicBezTo>
                  <a:cubicBezTo>
                    <a:pt x="73140" y="690"/>
                    <a:pt x="72990" y="986"/>
                    <a:pt x="72892" y="1281"/>
                  </a:cubicBezTo>
                  <a:cubicBezTo>
                    <a:pt x="71366" y="4680"/>
                    <a:pt x="69442" y="7787"/>
                    <a:pt x="66682" y="10299"/>
                  </a:cubicBezTo>
                  <a:cubicBezTo>
                    <a:pt x="64391" y="12371"/>
                    <a:pt x="61784" y="13811"/>
                    <a:pt x="58758" y="13811"/>
                  </a:cubicBezTo>
                  <a:cubicBezTo>
                    <a:pt x="58400" y="13811"/>
                    <a:pt x="58035" y="13791"/>
                    <a:pt x="57665" y="13749"/>
                  </a:cubicBezTo>
                  <a:cubicBezTo>
                    <a:pt x="53623" y="13354"/>
                    <a:pt x="49582" y="12617"/>
                    <a:pt x="45588" y="11829"/>
                  </a:cubicBezTo>
                  <a:cubicBezTo>
                    <a:pt x="39527" y="10646"/>
                    <a:pt x="35731" y="6801"/>
                    <a:pt x="34008" y="935"/>
                  </a:cubicBezTo>
                  <a:cubicBezTo>
                    <a:pt x="33909" y="690"/>
                    <a:pt x="33759" y="493"/>
                    <a:pt x="33661" y="245"/>
                  </a:cubicBezTo>
                  <a:close/>
                  <a:moveTo>
                    <a:pt x="29816" y="245"/>
                  </a:moveTo>
                  <a:cubicBezTo>
                    <a:pt x="29718" y="296"/>
                    <a:pt x="29670" y="343"/>
                    <a:pt x="29572" y="343"/>
                  </a:cubicBezTo>
                  <a:cubicBezTo>
                    <a:pt x="29718" y="690"/>
                    <a:pt x="29769" y="1084"/>
                    <a:pt x="29966" y="1427"/>
                  </a:cubicBezTo>
                  <a:cubicBezTo>
                    <a:pt x="31393" y="3990"/>
                    <a:pt x="32773" y="6553"/>
                    <a:pt x="34252" y="9116"/>
                  </a:cubicBezTo>
                  <a:cubicBezTo>
                    <a:pt x="35632" y="11533"/>
                    <a:pt x="37603" y="13354"/>
                    <a:pt x="40068" y="14636"/>
                  </a:cubicBezTo>
                  <a:cubicBezTo>
                    <a:pt x="44653" y="16903"/>
                    <a:pt x="49385" y="18827"/>
                    <a:pt x="54459" y="19564"/>
                  </a:cubicBezTo>
                  <a:cubicBezTo>
                    <a:pt x="55364" y="19696"/>
                    <a:pt x="56263" y="19770"/>
                    <a:pt x="57150" y="19770"/>
                  </a:cubicBezTo>
                  <a:cubicBezTo>
                    <a:pt x="59933" y="19770"/>
                    <a:pt x="62590" y="19044"/>
                    <a:pt x="64908" y="17100"/>
                  </a:cubicBezTo>
                  <a:cubicBezTo>
                    <a:pt x="66142" y="16067"/>
                    <a:pt x="67325" y="15030"/>
                    <a:pt x="68456" y="13847"/>
                  </a:cubicBezTo>
                  <a:cubicBezTo>
                    <a:pt x="72253" y="10054"/>
                    <a:pt x="74666" y="5272"/>
                    <a:pt x="77379" y="690"/>
                  </a:cubicBezTo>
                  <a:cubicBezTo>
                    <a:pt x="77426" y="591"/>
                    <a:pt x="77379" y="394"/>
                    <a:pt x="77426" y="245"/>
                  </a:cubicBezTo>
                  <a:lnTo>
                    <a:pt x="77426" y="245"/>
                  </a:lnTo>
                  <a:cubicBezTo>
                    <a:pt x="75849" y="2512"/>
                    <a:pt x="74520" y="4779"/>
                    <a:pt x="73140" y="7097"/>
                  </a:cubicBezTo>
                  <a:cubicBezTo>
                    <a:pt x="71118" y="10350"/>
                    <a:pt x="68752" y="13256"/>
                    <a:pt x="65893" y="15819"/>
                  </a:cubicBezTo>
                  <a:cubicBezTo>
                    <a:pt x="63173" y="18243"/>
                    <a:pt x="60142" y="19369"/>
                    <a:pt x="56822" y="19369"/>
                  </a:cubicBezTo>
                  <a:cubicBezTo>
                    <a:pt x="55753" y="19369"/>
                    <a:pt x="54653" y="19252"/>
                    <a:pt x="53525" y="19024"/>
                  </a:cubicBezTo>
                  <a:cubicBezTo>
                    <a:pt x="49187" y="18137"/>
                    <a:pt x="45047" y="16560"/>
                    <a:pt x="41053" y="14687"/>
                  </a:cubicBezTo>
                  <a:cubicBezTo>
                    <a:pt x="38640" y="13504"/>
                    <a:pt x="36472" y="11927"/>
                    <a:pt x="35092" y="9609"/>
                  </a:cubicBezTo>
                  <a:cubicBezTo>
                    <a:pt x="33318" y="6703"/>
                    <a:pt x="31788" y="3695"/>
                    <a:pt x="30112" y="789"/>
                  </a:cubicBezTo>
                  <a:cubicBezTo>
                    <a:pt x="30013" y="591"/>
                    <a:pt x="29915" y="442"/>
                    <a:pt x="29816" y="245"/>
                  </a:cubicBezTo>
                  <a:close/>
                  <a:moveTo>
                    <a:pt x="25183" y="296"/>
                  </a:moveTo>
                  <a:cubicBezTo>
                    <a:pt x="25085" y="343"/>
                    <a:pt x="24939" y="343"/>
                    <a:pt x="24840" y="394"/>
                  </a:cubicBezTo>
                  <a:cubicBezTo>
                    <a:pt x="25085" y="1281"/>
                    <a:pt x="25282" y="2216"/>
                    <a:pt x="25530" y="3154"/>
                  </a:cubicBezTo>
                  <a:cubicBezTo>
                    <a:pt x="26563" y="7736"/>
                    <a:pt x="28535" y="11876"/>
                    <a:pt x="32478" y="14734"/>
                  </a:cubicBezTo>
                  <a:cubicBezTo>
                    <a:pt x="40561" y="20649"/>
                    <a:pt x="49629" y="23756"/>
                    <a:pt x="59683" y="23756"/>
                  </a:cubicBezTo>
                  <a:cubicBezTo>
                    <a:pt x="63528" y="23756"/>
                    <a:pt x="66879" y="22474"/>
                    <a:pt x="69639" y="19860"/>
                  </a:cubicBezTo>
                  <a:cubicBezTo>
                    <a:pt x="71267" y="18334"/>
                    <a:pt x="72845" y="16706"/>
                    <a:pt x="74173" y="14983"/>
                  </a:cubicBezTo>
                  <a:cubicBezTo>
                    <a:pt x="77525" y="10744"/>
                    <a:pt x="80778" y="6407"/>
                    <a:pt x="81566" y="836"/>
                  </a:cubicBezTo>
                  <a:cubicBezTo>
                    <a:pt x="81617" y="690"/>
                    <a:pt x="81566" y="493"/>
                    <a:pt x="81519" y="296"/>
                  </a:cubicBezTo>
                  <a:cubicBezTo>
                    <a:pt x="81172" y="789"/>
                    <a:pt x="81125" y="1281"/>
                    <a:pt x="80927" y="1774"/>
                  </a:cubicBezTo>
                  <a:cubicBezTo>
                    <a:pt x="80383" y="3450"/>
                    <a:pt x="80040" y="5272"/>
                    <a:pt x="79200" y="6801"/>
                  </a:cubicBezTo>
                  <a:cubicBezTo>
                    <a:pt x="76689" y="11336"/>
                    <a:pt x="73732" y="15523"/>
                    <a:pt x="69887" y="19123"/>
                  </a:cubicBezTo>
                  <a:cubicBezTo>
                    <a:pt x="67719" y="21142"/>
                    <a:pt x="65255" y="22817"/>
                    <a:pt x="62199" y="23113"/>
                  </a:cubicBezTo>
                  <a:cubicBezTo>
                    <a:pt x="60892" y="23237"/>
                    <a:pt x="59573" y="23311"/>
                    <a:pt x="58255" y="23311"/>
                  </a:cubicBezTo>
                  <a:cubicBezTo>
                    <a:pt x="56936" y="23311"/>
                    <a:pt x="55618" y="23237"/>
                    <a:pt x="54313" y="23066"/>
                  </a:cubicBezTo>
                  <a:cubicBezTo>
                    <a:pt x="48151" y="22324"/>
                    <a:pt x="42335" y="20207"/>
                    <a:pt x="36866" y="17250"/>
                  </a:cubicBezTo>
                  <a:cubicBezTo>
                    <a:pt x="31492" y="14340"/>
                    <a:pt x="27549" y="10153"/>
                    <a:pt x="26169" y="3990"/>
                  </a:cubicBezTo>
                  <a:cubicBezTo>
                    <a:pt x="25925" y="2760"/>
                    <a:pt x="25530" y="1526"/>
                    <a:pt x="25183" y="296"/>
                  </a:cubicBezTo>
                  <a:close/>
                  <a:moveTo>
                    <a:pt x="20748" y="245"/>
                  </a:moveTo>
                  <a:cubicBezTo>
                    <a:pt x="20700" y="296"/>
                    <a:pt x="20602" y="296"/>
                    <a:pt x="20503" y="296"/>
                  </a:cubicBezTo>
                  <a:cubicBezTo>
                    <a:pt x="20551" y="591"/>
                    <a:pt x="20551" y="887"/>
                    <a:pt x="20649" y="1183"/>
                  </a:cubicBezTo>
                  <a:cubicBezTo>
                    <a:pt x="22029" y="4929"/>
                    <a:pt x="23409" y="8674"/>
                    <a:pt x="24840" y="12420"/>
                  </a:cubicBezTo>
                  <a:cubicBezTo>
                    <a:pt x="25629" y="14439"/>
                    <a:pt x="27056" y="16016"/>
                    <a:pt x="28783" y="17349"/>
                  </a:cubicBezTo>
                  <a:cubicBezTo>
                    <a:pt x="31938" y="19911"/>
                    <a:pt x="35585" y="21587"/>
                    <a:pt x="39330" y="23066"/>
                  </a:cubicBezTo>
                  <a:cubicBezTo>
                    <a:pt x="44555" y="25136"/>
                    <a:pt x="49779" y="27304"/>
                    <a:pt x="55149" y="29126"/>
                  </a:cubicBezTo>
                  <a:cubicBezTo>
                    <a:pt x="57263" y="29823"/>
                    <a:pt x="59387" y="30212"/>
                    <a:pt x="61503" y="30212"/>
                  </a:cubicBezTo>
                  <a:cubicBezTo>
                    <a:pt x="64173" y="30212"/>
                    <a:pt x="66831" y="29593"/>
                    <a:pt x="69442" y="28191"/>
                  </a:cubicBezTo>
                  <a:cubicBezTo>
                    <a:pt x="74469" y="25479"/>
                    <a:pt x="77970" y="21339"/>
                    <a:pt x="80533" y="16312"/>
                  </a:cubicBezTo>
                  <a:cubicBezTo>
                    <a:pt x="82997" y="11482"/>
                    <a:pt x="84228" y="6257"/>
                    <a:pt x="85265" y="935"/>
                  </a:cubicBezTo>
                  <a:cubicBezTo>
                    <a:pt x="85312" y="789"/>
                    <a:pt x="85213" y="591"/>
                    <a:pt x="85213" y="394"/>
                  </a:cubicBezTo>
                  <a:cubicBezTo>
                    <a:pt x="84918" y="690"/>
                    <a:pt x="84819" y="986"/>
                    <a:pt x="84772" y="1329"/>
                  </a:cubicBezTo>
                  <a:cubicBezTo>
                    <a:pt x="83786" y="4976"/>
                    <a:pt x="82997" y="8674"/>
                    <a:pt x="81815" y="12270"/>
                  </a:cubicBezTo>
                  <a:cubicBezTo>
                    <a:pt x="79942" y="17593"/>
                    <a:pt x="76985" y="22324"/>
                    <a:pt x="72399" y="25774"/>
                  </a:cubicBezTo>
                  <a:cubicBezTo>
                    <a:pt x="69493" y="27943"/>
                    <a:pt x="66386" y="29520"/>
                    <a:pt x="62692" y="29717"/>
                  </a:cubicBezTo>
                  <a:cubicBezTo>
                    <a:pt x="62319" y="29736"/>
                    <a:pt x="61948" y="29746"/>
                    <a:pt x="61577" y="29746"/>
                  </a:cubicBezTo>
                  <a:cubicBezTo>
                    <a:pt x="59004" y="29746"/>
                    <a:pt x="56477" y="29291"/>
                    <a:pt x="54065" y="28389"/>
                  </a:cubicBezTo>
                  <a:cubicBezTo>
                    <a:pt x="48545" y="26366"/>
                    <a:pt x="43123" y="24150"/>
                    <a:pt x="37702" y="21883"/>
                  </a:cubicBezTo>
                  <a:cubicBezTo>
                    <a:pt x="35336" y="20897"/>
                    <a:pt x="33069" y="19663"/>
                    <a:pt x="30853" y="18334"/>
                  </a:cubicBezTo>
                  <a:cubicBezTo>
                    <a:pt x="28042" y="16659"/>
                    <a:pt x="25873" y="14293"/>
                    <a:pt x="24691" y="11139"/>
                  </a:cubicBezTo>
                  <a:cubicBezTo>
                    <a:pt x="24052" y="9364"/>
                    <a:pt x="23263" y="7689"/>
                    <a:pt x="22621" y="5914"/>
                  </a:cubicBezTo>
                  <a:cubicBezTo>
                    <a:pt x="21982" y="4041"/>
                    <a:pt x="21390" y="2169"/>
                    <a:pt x="20748" y="245"/>
                  </a:cubicBezTo>
                  <a:close/>
                  <a:moveTo>
                    <a:pt x="14636" y="245"/>
                  </a:moveTo>
                  <a:cubicBezTo>
                    <a:pt x="14589" y="836"/>
                    <a:pt x="14735" y="1380"/>
                    <a:pt x="14885" y="1920"/>
                  </a:cubicBezTo>
                  <a:cubicBezTo>
                    <a:pt x="15673" y="4830"/>
                    <a:pt x="16411" y="7787"/>
                    <a:pt x="17250" y="10693"/>
                  </a:cubicBezTo>
                  <a:cubicBezTo>
                    <a:pt x="17692" y="12124"/>
                    <a:pt x="18086" y="13603"/>
                    <a:pt x="18973" y="14734"/>
                  </a:cubicBezTo>
                  <a:cubicBezTo>
                    <a:pt x="22770" y="19714"/>
                    <a:pt x="27253" y="23854"/>
                    <a:pt x="33069" y="26417"/>
                  </a:cubicBezTo>
                  <a:cubicBezTo>
                    <a:pt x="38491" y="28881"/>
                    <a:pt x="44208" y="30360"/>
                    <a:pt x="49925" y="31740"/>
                  </a:cubicBezTo>
                  <a:cubicBezTo>
                    <a:pt x="53919" y="32674"/>
                    <a:pt x="57862" y="33711"/>
                    <a:pt x="62002" y="33810"/>
                  </a:cubicBezTo>
                  <a:cubicBezTo>
                    <a:pt x="62171" y="33815"/>
                    <a:pt x="62338" y="33817"/>
                    <a:pt x="62505" y="33817"/>
                  </a:cubicBezTo>
                  <a:cubicBezTo>
                    <a:pt x="65694" y="33817"/>
                    <a:pt x="68490" y="32916"/>
                    <a:pt x="71019" y="30900"/>
                  </a:cubicBezTo>
                  <a:cubicBezTo>
                    <a:pt x="72253" y="29966"/>
                    <a:pt x="73483" y="29027"/>
                    <a:pt x="74717" y="28042"/>
                  </a:cubicBezTo>
                  <a:cubicBezTo>
                    <a:pt x="78857" y="24741"/>
                    <a:pt x="82453" y="21043"/>
                    <a:pt x="84228" y="15917"/>
                  </a:cubicBezTo>
                  <a:cubicBezTo>
                    <a:pt x="85312" y="12814"/>
                    <a:pt x="86396" y="9707"/>
                    <a:pt x="87382" y="6553"/>
                  </a:cubicBezTo>
                  <a:cubicBezTo>
                    <a:pt x="87973" y="4534"/>
                    <a:pt x="88320" y="2413"/>
                    <a:pt x="88762" y="394"/>
                  </a:cubicBezTo>
                  <a:cubicBezTo>
                    <a:pt x="88663" y="343"/>
                    <a:pt x="88565" y="296"/>
                    <a:pt x="88466" y="296"/>
                  </a:cubicBezTo>
                  <a:cubicBezTo>
                    <a:pt x="88320" y="591"/>
                    <a:pt x="88170" y="935"/>
                    <a:pt x="88123" y="1281"/>
                  </a:cubicBezTo>
                  <a:cubicBezTo>
                    <a:pt x="87236" y="6553"/>
                    <a:pt x="85560" y="11580"/>
                    <a:pt x="83589" y="16509"/>
                  </a:cubicBezTo>
                  <a:cubicBezTo>
                    <a:pt x="82406" y="19419"/>
                    <a:pt x="80730" y="22029"/>
                    <a:pt x="78463" y="24099"/>
                  </a:cubicBezTo>
                  <a:cubicBezTo>
                    <a:pt x="76243" y="26169"/>
                    <a:pt x="73830" y="27994"/>
                    <a:pt x="71563" y="29966"/>
                  </a:cubicBezTo>
                  <a:cubicBezTo>
                    <a:pt x="68762" y="32442"/>
                    <a:pt x="65620" y="33480"/>
                    <a:pt x="62253" y="33480"/>
                  </a:cubicBezTo>
                  <a:cubicBezTo>
                    <a:pt x="60998" y="33480"/>
                    <a:pt x="59713" y="33336"/>
                    <a:pt x="58402" y="33069"/>
                  </a:cubicBezTo>
                  <a:cubicBezTo>
                    <a:pt x="53375" y="32036"/>
                    <a:pt x="48348" y="30900"/>
                    <a:pt x="43321" y="29619"/>
                  </a:cubicBezTo>
                  <a:cubicBezTo>
                    <a:pt x="34153" y="27304"/>
                    <a:pt x="25972" y="23212"/>
                    <a:pt x="20010" y="15523"/>
                  </a:cubicBezTo>
                  <a:cubicBezTo>
                    <a:pt x="18828" y="14044"/>
                    <a:pt x="17988" y="12467"/>
                    <a:pt x="17546" y="10594"/>
                  </a:cubicBezTo>
                  <a:cubicBezTo>
                    <a:pt x="16805" y="7342"/>
                    <a:pt x="15870" y="4140"/>
                    <a:pt x="15031" y="935"/>
                  </a:cubicBezTo>
                  <a:cubicBezTo>
                    <a:pt x="14932" y="690"/>
                    <a:pt x="14786" y="493"/>
                    <a:pt x="14636" y="245"/>
                  </a:cubicBezTo>
                  <a:close/>
                  <a:moveTo>
                    <a:pt x="7985" y="296"/>
                  </a:moveTo>
                  <a:cubicBezTo>
                    <a:pt x="7736" y="493"/>
                    <a:pt x="7638" y="639"/>
                    <a:pt x="7638" y="789"/>
                  </a:cubicBezTo>
                  <a:cubicBezTo>
                    <a:pt x="7933" y="2709"/>
                    <a:pt x="8131" y="4633"/>
                    <a:pt x="8525" y="6506"/>
                  </a:cubicBezTo>
                  <a:cubicBezTo>
                    <a:pt x="9562" y="11730"/>
                    <a:pt x="11632" y="16509"/>
                    <a:pt x="15673" y="20207"/>
                  </a:cubicBezTo>
                  <a:cubicBezTo>
                    <a:pt x="22080" y="26121"/>
                    <a:pt x="29126" y="30999"/>
                    <a:pt x="37111" y="34547"/>
                  </a:cubicBezTo>
                  <a:cubicBezTo>
                    <a:pt x="42138" y="36767"/>
                    <a:pt x="47362" y="38293"/>
                    <a:pt x="52882" y="38640"/>
                  </a:cubicBezTo>
                  <a:cubicBezTo>
                    <a:pt x="53681" y="38682"/>
                    <a:pt x="54477" y="38703"/>
                    <a:pt x="55272" y="38703"/>
                  </a:cubicBezTo>
                  <a:cubicBezTo>
                    <a:pt x="60066" y="38703"/>
                    <a:pt x="64777" y="37935"/>
                    <a:pt x="69343" y="36373"/>
                  </a:cubicBezTo>
                  <a:cubicBezTo>
                    <a:pt x="78412" y="33266"/>
                    <a:pt x="85067" y="27403"/>
                    <a:pt x="88269" y="18283"/>
                  </a:cubicBezTo>
                  <a:cubicBezTo>
                    <a:pt x="90292" y="12617"/>
                    <a:pt x="91620" y="6703"/>
                    <a:pt x="93249" y="887"/>
                  </a:cubicBezTo>
                  <a:cubicBezTo>
                    <a:pt x="93296" y="737"/>
                    <a:pt x="93296" y="540"/>
                    <a:pt x="93296" y="394"/>
                  </a:cubicBezTo>
                  <a:cubicBezTo>
                    <a:pt x="93198" y="343"/>
                    <a:pt x="93150" y="343"/>
                    <a:pt x="93052" y="343"/>
                  </a:cubicBezTo>
                  <a:cubicBezTo>
                    <a:pt x="92953" y="591"/>
                    <a:pt x="92855" y="836"/>
                    <a:pt x="92803" y="1084"/>
                  </a:cubicBezTo>
                  <a:lnTo>
                    <a:pt x="88959" y="15129"/>
                  </a:lnTo>
                  <a:cubicBezTo>
                    <a:pt x="86396" y="24544"/>
                    <a:pt x="80533" y="31294"/>
                    <a:pt x="71662" y="35040"/>
                  </a:cubicBezTo>
                  <a:cubicBezTo>
                    <a:pt x="66470" y="37203"/>
                    <a:pt x="61123" y="38340"/>
                    <a:pt x="55682" y="38340"/>
                  </a:cubicBezTo>
                  <a:cubicBezTo>
                    <a:pt x="52445" y="38340"/>
                    <a:pt x="49175" y="37938"/>
                    <a:pt x="45883" y="37110"/>
                  </a:cubicBezTo>
                  <a:cubicBezTo>
                    <a:pt x="38293" y="35237"/>
                    <a:pt x="31492" y="31740"/>
                    <a:pt x="25136" y="27253"/>
                  </a:cubicBezTo>
                  <a:cubicBezTo>
                    <a:pt x="22226" y="25183"/>
                    <a:pt x="19419" y="22869"/>
                    <a:pt x="16659" y="20550"/>
                  </a:cubicBezTo>
                  <a:cubicBezTo>
                    <a:pt x="11285" y="15917"/>
                    <a:pt x="9215" y="9707"/>
                    <a:pt x="8328" y="2957"/>
                  </a:cubicBezTo>
                  <a:cubicBezTo>
                    <a:pt x="8229" y="2070"/>
                    <a:pt x="8131" y="1183"/>
                    <a:pt x="7985" y="296"/>
                  </a:cubicBezTo>
                  <a:close/>
                  <a:moveTo>
                    <a:pt x="98276" y="245"/>
                  </a:moveTo>
                  <a:cubicBezTo>
                    <a:pt x="98177" y="493"/>
                    <a:pt x="98079" y="737"/>
                    <a:pt x="98028" y="986"/>
                  </a:cubicBezTo>
                  <a:cubicBezTo>
                    <a:pt x="97239" y="4089"/>
                    <a:pt x="96502" y="7243"/>
                    <a:pt x="95713" y="10397"/>
                  </a:cubicBezTo>
                  <a:cubicBezTo>
                    <a:pt x="94676" y="14636"/>
                    <a:pt x="93446" y="18827"/>
                    <a:pt x="91128" y="22620"/>
                  </a:cubicBezTo>
                  <a:cubicBezTo>
                    <a:pt x="90292" y="24000"/>
                    <a:pt x="89700" y="25479"/>
                    <a:pt x="88959" y="26910"/>
                  </a:cubicBezTo>
                  <a:cubicBezTo>
                    <a:pt x="88123" y="28633"/>
                    <a:pt x="87433" y="30506"/>
                    <a:pt x="86349" y="32182"/>
                  </a:cubicBezTo>
                  <a:cubicBezTo>
                    <a:pt x="82702" y="37702"/>
                    <a:pt x="77576" y="41250"/>
                    <a:pt x="71169" y="43024"/>
                  </a:cubicBezTo>
                  <a:cubicBezTo>
                    <a:pt x="67871" y="43990"/>
                    <a:pt x="64507" y="44661"/>
                    <a:pt x="61078" y="44661"/>
                  </a:cubicBezTo>
                  <a:cubicBezTo>
                    <a:pt x="60305" y="44661"/>
                    <a:pt x="59529" y="44627"/>
                    <a:pt x="58749" y="44554"/>
                  </a:cubicBezTo>
                  <a:cubicBezTo>
                    <a:pt x="55496" y="44258"/>
                    <a:pt x="52243" y="43963"/>
                    <a:pt x="48990" y="43714"/>
                  </a:cubicBezTo>
                  <a:cubicBezTo>
                    <a:pt x="46132" y="43517"/>
                    <a:pt x="43273" y="43273"/>
                    <a:pt x="40561" y="42236"/>
                  </a:cubicBezTo>
                  <a:cubicBezTo>
                    <a:pt x="34548" y="40020"/>
                    <a:pt x="29521" y="36274"/>
                    <a:pt x="25136" y="31689"/>
                  </a:cubicBezTo>
                  <a:cubicBezTo>
                    <a:pt x="21635" y="28093"/>
                    <a:pt x="18039" y="24592"/>
                    <a:pt x="13848" y="21733"/>
                  </a:cubicBezTo>
                  <a:cubicBezTo>
                    <a:pt x="11040" y="19762"/>
                    <a:pt x="8478" y="17297"/>
                    <a:pt x="7539" y="13847"/>
                  </a:cubicBezTo>
                  <a:cubicBezTo>
                    <a:pt x="6652" y="10397"/>
                    <a:pt x="6112" y="6801"/>
                    <a:pt x="5422" y="3300"/>
                  </a:cubicBezTo>
                  <a:cubicBezTo>
                    <a:pt x="5272" y="2315"/>
                    <a:pt x="5173" y="1329"/>
                    <a:pt x="5075" y="343"/>
                  </a:cubicBezTo>
                  <a:lnTo>
                    <a:pt x="4779" y="343"/>
                  </a:lnTo>
                  <a:cubicBezTo>
                    <a:pt x="4779" y="639"/>
                    <a:pt x="4732" y="986"/>
                    <a:pt x="4779" y="1281"/>
                  </a:cubicBezTo>
                  <a:cubicBezTo>
                    <a:pt x="5225" y="3990"/>
                    <a:pt x="5619" y="6703"/>
                    <a:pt x="6061" y="9412"/>
                  </a:cubicBezTo>
                  <a:cubicBezTo>
                    <a:pt x="6652" y="12814"/>
                    <a:pt x="7393" y="16213"/>
                    <a:pt x="10003" y="18776"/>
                  </a:cubicBezTo>
                  <a:cubicBezTo>
                    <a:pt x="11435" y="20156"/>
                    <a:pt x="12862" y="21587"/>
                    <a:pt x="14439" y="22671"/>
                  </a:cubicBezTo>
                  <a:cubicBezTo>
                    <a:pt x="17889" y="24986"/>
                    <a:pt x="20846" y="27746"/>
                    <a:pt x="23658" y="30802"/>
                  </a:cubicBezTo>
                  <a:cubicBezTo>
                    <a:pt x="26563" y="34007"/>
                    <a:pt x="29816" y="36814"/>
                    <a:pt x="33463" y="39133"/>
                  </a:cubicBezTo>
                  <a:cubicBezTo>
                    <a:pt x="38129" y="42160"/>
                    <a:pt x="43072" y="44065"/>
                    <a:pt x="48666" y="44065"/>
                  </a:cubicBezTo>
                  <a:cubicBezTo>
                    <a:pt x="48807" y="44065"/>
                    <a:pt x="48948" y="44064"/>
                    <a:pt x="49089" y="44061"/>
                  </a:cubicBezTo>
                  <a:cubicBezTo>
                    <a:pt x="49233" y="44057"/>
                    <a:pt x="49376" y="44054"/>
                    <a:pt x="49519" y="44054"/>
                  </a:cubicBezTo>
                  <a:cubicBezTo>
                    <a:pt x="50944" y="44054"/>
                    <a:pt x="52336" y="44272"/>
                    <a:pt x="53769" y="44404"/>
                  </a:cubicBezTo>
                  <a:cubicBezTo>
                    <a:pt x="56233" y="44602"/>
                    <a:pt x="58749" y="45047"/>
                    <a:pt x="61213" y="45047"/>
                  </a:cubicBezTo>
                  <a:cubicBezTo>
                    <a:pt x="61308" y="45048"/>
                    <a:pt x="61402" y="45049"/>
                    <a:pt x="61497" y="45049"/>
                  </a:cubicBezTo>
                  <a:cubicBezTo>
                    <a:pt x="65684" y="45049"/>
                    <a:pt x="69779" y="44030"/>
                    <a:pt x="73732" y="42630"/>
                  </a:cubicBezTo>
                  <a:cubicBezTo>
                    <a:pt x="79989" y="40414"/>
                    <a:pt x="84673" y="36274"/>
                    <a:pt x="87827" y="30557"/>
                  </a:cubicBezTo>
                  <a:cubicBezTo>
                    <a:pt x="89897" y="26859"/>
                    <a:pt x="91573" y="22916"/>
                    <a:pt x="93446" y="19072"/>
                  </a:cubicBezTo>
                  <a:cubicBezTo>
                    <a:pt x="93592" y="18729"/>
                    <a:pt x="93742" y="18382"/>
                    <a:pt x="93840" y="18039"/>
                  </a:cubicBezTo>
                  <a:cubicBezTo>
                    <a:pt x="94925" y="14143"/>
                    <a:pt x="96056" y="10251"/>
                    <a:pt x="97093" y="6356"/>
                  </a:cubicBezTo>
                  <a:cubicBezTo>
                    <a:pt x="97633" y="4385"/>
                    <a:pt x="98126" y="2366"/>
                    <a:pt x="98619" y="343"/>
                  </a:cubicBezTo>
                  <a:cubicBezTo>
                    <a:pt x="98473" y="343"/>
                    <a:pt x="98374" y="296"/>
                    <a:pt x="98276" y="245"/>
                  </a:cubicBezTo>
                  <a:close/>
                  <a:moveTo>
                    <a:pt x="105322" y="343"/>
                  </a:moveTo>
                  <a:cubicBezTo>
                    <a:pt x="105274" y="540"/>
                    <a:pt x="105176" y="737"/>
                    <a:pt x="105125" y="887"/>
                  </a:cubicBezTo>
                  <a:cubicBezTo>
                    <a:pt x="104683" y="3202"/>
                    <a:pt x="104435" y="5567"/>
                    <a:pt x="103796" y="7787"/>
                  </a:cubicBezTo>
                  <a:cubicBezTo>
                    <a:pt x="102463" y="11927"/>
                    <a:pt x="100985" y="16016"/>
                    <a:pt x="99459" y="20057"/>
                  </a:cubicBezTo>
                  <a:cubicBezTo>
                    <a:pt x="98177" y="23507"/>
                    <a:pt x="96896" y="26957"/>
                    <a:pt x="95319" y="30261"/>
                  </a:cubicBezTo>
                  <a:cubicBezTo>
                    <a:pt x="93395" y="34303"/>
                    <a:pt x="89996" y="37260"/>
                    <a:pt x="86842" y="40264"/>
                  </a:cubicBezTo>
                  <a:cubicBezTo>
                    <a:pt x="85067" y="41940"/>
                    <a:pt x="83045" y="43470"/>
                    <a:pt x="80876" y="44554"/>
                  </a:cubicBezTo>
                  <a:cubicBezTo>
                    <a:pt x="74745" y="47683"/>
                    <a:pt x="68276" y="49508"/>
                    <a:pt x="61405" y="49508"/>
                  </a:cubicBezTo>
                  <a:cubicBezTo>
                    <a:pt x="60380" y="49508"/>
                    <a:pt x="59346" y="49467"/>
                    <a:pt x="58303" y="49384"/>
                  </a:cubicBezTo>
                  <a:cubicBezTo>
                    <a:pt x="53327" y="48939"/>
                    <a:pt x="48348" y="48840"/>
                    <a:pt x="43470" y="47708"/>
                  </a:cubicBezTo>
                  <a:cubicBezTo>
                    <a:pt x="35782" y="45934"/>
                    <a:pt x="28783" y="42827"/>
                    <a:pt x="22968" y="37260"/>
                  </a:cubicBezTo>
                  <a:cubicBezTo>
                    <a:pt x="19565" y="34054"/>
                    <a:pt x="15969" y="30999"/>
                    <a:pt x="12271" y="28140"/>
                  </a:cubicBezTo>
                  <a:cubicBezTo>
                    <a:pt x="8675" y="25380"/>
                    <a:pt x="5962" y="22080"/>
                    <a:pt x="4188" y="17940"/>
                  </a:cubicBezTo>
                  <a:cubicBezTo>
                    <a:pt x="1921" y="12763"/>
                    <a:pt x="888" y="7342"/>
                    <a:pt x="493" y="1723"/>
                  </a:cubicBezTo>
                  <a:cubicBezTo>
                    <a:pt x="493" y="1281"/>
                    <a:pt x="395" y="836"/>
                    <a:pt x="296" y="394"/>
                  </a:cubicBezTo>
                  <a:cubicBezTo>
                    <a:pt x="245" y="394"/>
                    <a:pt x="146" y="442"/>
                    <a:pt x="48" y="442"/>
                  </a:cubicBezTo>
                  <a:cubicBezTo>
                    <a:pt x="48" y="836"/>
                    <a:pt x="0" y="1183"/>
                    <a:pt x="48" y="1526"/>
                  </a:cubicBezTo>
                  <a:cubicBezTo>
                    <a:pt x="493" y="6455"/>
                    <a:pt x="1231" y="11336"/>
                    <a:pt x="2958" y="16016"/>
                  </a:cubicBezTo>
                  <a:cubicBezTo>
                    <a:pt x="4830" y="21094"/>
                    <a:pt x="7736" y="25333"/>
                    <a:pt x="12172" y="28633"/>
                  </a:cubicBezTo>
                  <a:cubicBezTo>
                    <a:pt x="15673" y="31247"/>
                    <a:pt x="19123" y="34153"/>
                    <a:pt x="22278" y="37209"/>
                  </a:cubicBezTo>
                  <a:cubicBezTo>
                    <a:pt x="28389" y="43174"/>
                    <a:pt x="35782" y="46526"/>
                    <a:pt x="43963" y="48201"/>
                  </a:cubicBezTo>
                  <a:cubicBezTo>
                    <a:pt x="48005" y="48990"/>
                    <a:pt x="52192" y="49187"/>
                    <a:pt x="56332" y="49629"/>
                  </a:cubicBezTo>
                  <a:cubicBezTo>
                    <a:pt x="57999" y="49779"/>
                    <a:pt x="59658" y="49864"/>
                    <a:pt x="61315" y="49864"/>
                  </a:cubicBezTo>
                  <a:cubicBezTo>
                    <a:pt x="63479" y="49864"/>
                    <a:pt x="65641" y="49719"/>
                    <a:pt x="67817" y="49384"/>
                  </a:cubicBezTo>
                  <a:cubicBezTo>
                    <a:pt x="79153" y="47657"/>
                    <a:pt x="87827" y="41794"/>
                    <a:pt x="94380" y="32576"/>
                  </a:cubicBezTo>
                  <a:cubicBezTo>
                    <a:pt x="96502" y="29571"/>
                    <a:pt x="97783" y="26169"/>
                    <a:pt x="99013" y="22719"/>
                  </a:cubicBezTo>
                  <a:cubicBezTo>
                    <a:pt x="100788" y="17593"/>
                    <a:pt x="102660" y="12467"/>
                    <a:pt x="104336" y="7294"/>
                  </a:cubicBezTo>
                  <a:cubicBezTo>
                    <a:pt x="105026" y="5075"/>
                    <a:pt x="105274" y="2709"/>
                    <a:pt x="105716" y="442"/>
                  </a:cubicBezTo>
                  <a:cubicBezTo>
                    <a:pt x="105618" y="442"/>
                    <a:pt x="105472" y="394"/>
                    <a:pt x="105322" y="343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2" name="Google Shape;149;p4"/>
            <p:cNvSpPr/>
            <p:nvPr/>
          </p:nvSpPr>
          <p:spPr>
            <a:xfrm rot="5400000">
              <a:off x="8439840" y="4077000"/>
              <a:ext cx="1017000" cy="475920"/>
            </a:xfrm>
            <a:custGeom>
              <a:avLst/>
              <a:gdLst>
                <a:gd name="textAreaLeft" fmla="*/ 0 w 1017000"/>
                <a:gd name="textAreaRight" fmla="*/ 1017360 w 1017000"/>
                <a:gd name="textAreaTop" fmla="*/ 0 h 475920"/>
                <a:gd name="textAreaBottom" fmla="*/ 476280 h 475920"/>
              </a:gdLst>
              <a:ahLst/>
              <a:cxnLst/>
              <a:rect l="textAreaLeft" t="textAreaTop" r="textAreaRight" b="textAreaBottom"/>
              <a:pathLst>
                <a:path w="105717" h="49522">
                  <a:moveTo>
                    <a:pt x="105322" y="0"/>
                  </a:moveTo>
                  <a:cubicBezTo>
                    <a:pt x="105274" y="197"/>
                    <a:pt x="105176" y="394"/>
                    <a:pt x="105125" y="544"/>
                  </a:cubicBezTo>
                  <a:cubicBezTo>
                    <a:pt x="104683" y="2859"/>
                    <a:pt x="104435" y="5224"/>
                    <a:pt x="103796" y="7444"/>
                  </a:cubicBezTo>
                  <a:cubicBezTo>
                    <a:pt x="102463" y="11584"/>
                    <a:pt x="100985" y="15673"/>
                    <a:pt x="99459" y="19714"/>
                  </a:cubicBezTo>
                  <a:cubicBezTo>
                    <a:pt x="98177" y="23164"/>
                    <a:pt x="96896" y="26614"/>
                    <a:pt x="95319" y="29918"/>
                  </a:cubicBezTo>
                  <a:cubicBezTo>
                    <a:pt x="93395" y="33960"/>
                    <a:pt x="89996" y="36917"/>
                    <a:pt x="86842" y="39921"/>
                  </a:cubicBezTo>
                  <a:cubicBezTo>
                    <a:pt x="85067" y="41597"/>
                    <a:pt x="83045" y="43127"/>
                    <a:pt x="80876" y="44211"/>
                  </a:cubicBezTo>
                  <a:cubicBezTo>
                    <a:pt x="74745" y="47340"/>
                    <a:pt x="68276" y="49165"/>
                    <a:pt x="61405" y="49165"/>
                  </a:cubicBezTo>
                  <a:cubicBezTo>
                    <a:pt x="60380" y="49165"/>
                    <a:pt x="59346" y="49124"/>
                    <a:pt x="58303" y="49041"/>
                  </a:cubicBezTo>
                  <a:cubicBezTo>
                    <a:pt x="53327" y="48596"/>
                    <a:pt x="48348" y="48497"/>
                    <a:pt x="43470" y="47365"/>
                  </a:cubicBezTo>
                  <a:cubicBezTo>
                    <a:pt x="35782" y="45591"/>
                    <a:pt x="28783" y="42484"/>
                    <a:pt x="22968" y="36917"/>
                  </a:cubicBezTo>
                  <a:cubicBezTo>
                    <a:pt x="19565" y="33711"/>
                    <a:pt x="15969" y="30656"/>
                    <a:pt x="12271" y="27797"/>
                  </a:cubicBezTo>
                  <a:cubicBezTo>
                    <a:pt x="8675" y="25037"/>
                    <a:pt x="5962" y="21737"/>
                    <a:pt x="4188" y="17597"/>
                  </a:cubicBezTo>
                  <a:cubicBezTo>
                    <a:pt x="1921" y="12420"/>
                    <a:pt x="888" y="6999"/>
                    <a:pt x="493" y="1380"/>
                  </a:cubicBezTo>
                  <a:cubicBezTo>
                    <a:pt x="493" y="938"/>
                    <a:pt x="395" y="493"/>
                    <a:pt x="296" y="51"/>
                  </a:cubicBezTo>
                  <a:cubicBezTo>
                    <a:pt x="245" y="51"/>
                    <a:pt x="146" y="99"/>
                    <a:pt x="48" y="99"/>
                  </a:cubicBezTo>
                  <a:cubicBezTo>
                    <a:pt x="48" y="493"/>
                    <a:pt x="0" y="840"/>
                    <a:pt x="48" y="1183"/>
                  </a:cubicBezTo>
                  <a:cubicBezTo>
                    <a:pt x="493" y="6112"/>
                    <a:pt x="1231" y="10993"/>
                    <a:pt x="2958" y="15673"/>
                  </a:cubicBezTo>
                  <a:cubicBezTo>
                    <a:pt x="4830" y="20751"/>
                    <a:pt x="7736" y="24990"/>
                    <a:pt x="12172" y="28290"/>
                  </a:cubicBezTo>
                  <a:cubicBezTo>
                    <a:pt x="15673" y="30904"/>
                    <a:pt x="19123" y="33810"/>
                    <a:pt x="22278" y="36866"/>
                  </a:cubicBezTo>
                  <a:cubicBezTo>
                    <a:pt x="28389" y="42831"/>
                    <a:pt x="35782" y="46183"/>
                    <a:pt x="43963" y="47858"/>
                  </a:cubicBezTo>
                  <a:cubicBezTo>
                    <a:pt x="48005" y="48647"/>
                    <a:pt x="52192" y="48844"/>
                    <a:pt x="56332" y="49286"/>
                  </a:cubicBezTo>
                  <a:cubicBezTo>
                    <a:pt x="57999" y="49436"/>
                    <a:pt x="59658" y="49521"/>
                    <a:pt x="61315" y="49521"/>
                  </a:cubicBezTo>
                  <a:cubicBezTo>
                    <a:pt x="63479" y="49521"/>
                    <a:pt x="65641" y="49376"/>
                    <a:pt x="67817" y="49041"/>
                  </a:cubicBezTo>
                  <a:cubicBezTo>
                    <a:pt x="79153" y="47314"/>
                    <a:pt x="87827" y="41451"/>
                    <a:pt x="94380" y="32233"/>
                  </a:cubicBezTo>
                  <a:cubicBezTo>
                    <a:pt x="96502" y="29228"/>
                    <a:pt x="97783" y="25826"/>
                    <a:pt x="99013" y="22376"/>
                  </a:cubicBezTo>
                  <a:cubicBezTo>
                    <a:pt x="100788" y="17250"/>
                    <a:pt x="102660" y="12124"/>
                    <a:pt x="104336" y="6951"/>
                  </a:cubicBezTo>
                  <a:cubicBezTo>
                    <a:pt x="105026" y="4732"/>
                    <a:pt x="105274" y="2366"/>
                    <a:pt x="105716" y="99"/>
                  </a:cubicBezTo>
                  <a:cubicBezTo>
                    <a:pt x="105618" y="99"/>
                    <a:pt x="105472" y="51"/>
                    <a:pt x="105322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3" name="Google Shape;150;p4"/>
            <p:cNvSpPr/>
            <p:nvPr/>
          </p:nvSpPr>
          <p:spPr>
            <a:xfrm rot="5400000">
              <a:off x="8520480" y="4088520"/>
              <a:ext cx="903240" cy="430560"/>
            </a:xfrm>
            <a:custGeom>
              <a:avLst/>
              <a:gdLst>
                <a:gd name="textAreaLeft" fmla="*/ 0 w 903240"/>
                <a:gd name="textAreaRight" fmla="*/ 903600 w 903240"/>
                <a:gd name="textAreaTop" fmla="*/ 0 h 430560"/>
                <a:gd name="textAreaBottom" fmla="*/ 430920 h 430560"/>
              </a:gdLst>
              <a:ahLst/>
              <a:cxnLst/>
              <a:rect l="textAreaLeft" t="textAreaTop" r="textAreaRight" b="textAreaBottom"/>
              <a:pathLst>
                <a:path w="93888" h="44805">
                  <a:moveTo>
                    <a:pt x="93545" y="1"/>
                  </a:moveTo>
                  <a:cubicBezTo>
                    <a:pt x="93446" y="249"/>
                    <a:pt x="93348" y="493"/>
                    <a:pt x="93297" y="742"/>
                  </a:cubicBezTo>
                  <a:cubicBezTo>
                    <a:pt x="92508" y="3845"/>
                    <a:pt x="91771" y="6999"/>
                    <a:pt x="90982" y="10153"/>
                  </a:cubicBezTo>
                  <a:cubicBezTo>
                    <a:pt x="89945" y="14392"/>
                    <a:pt x="88715" y="18583"/>
                    <a:pt x="86397" y="22376"/>
                  </a:cubicBezTo>
                  <a:cubicBezTo>
                    <a:pt x="85561" y="23756"/>
                    <a:pt x="84969" y="25235"/>
                    <a:pt x="84228" y="26666"/>
                  </a:cubicBezTo>
                  <a:cubicBezTo>
                    <a:pt x="83392" y="28389"/>
                    <a:pt x="82702" y="30262"/>
                    <a:pt x="81618" y="31938"/>
                  </a:cubicBezTo>
                  <a:cubicBezTo>
                    <a:pt x="77971" y="37458"/>
                    <a:pt x="72845" y="41006"/>
                    <a:pt x="66438" y="42780"/>
                  </a:cubicBezTo>
                  <a:cubicBezTo>
                    <a:pt x="63140" y="43746"/>
                    <a:pt x="59776" y="44417"/>
                    <a:pt x="56347" y="44417"/>
                  </a:cubicBezTo>
                  <a:cubicBezTo>
                    <a:pt x="55574" y="44417"/>
                    <a:pt x="54798" y="44383"/>
                    <a:pt x="54018" y="44310"/>
                  </a:cubicBezTo>
                  <a:cubicBezTo>
                    <a:pt x="50765" y="44014"/>
                    <a:pt x="47512" y="43719"/>
                    <a:pt x="44259" y="43470"/>
                  </a:cubicBezTo>
                  <a:cubicBezTo>
                    <a:pt x="41401" y="43273"/>
                    <a:pt x="38542" y="43029"/>
                    <a:pt x="35830" y="41992"/>
                  </a:cubicBezTo>
                  <a:cubicBezTo>
                    <a:pt x="29817" y="39776"/>
                    <a:pt x="24790" y="36030"/>
                    <a:pt x="20405" y="31445"/>
                  </a:cubicBezTo>
                  <a:cubicBezTo>
                    <a:pt x="16904" y="27849"/>
                    <a:pt x="13308" y="24348"/>
                    <a:pt x="9117" y="21489"/>
                  </a:cubicBezTo>
                  <a:cubicBezTo>
                    <a:pt x="6309" y="19518"/>
                    <a:pt x="3747" y="17053"/>
                    <a:pt x="2808" y="13603"/>
                  </a:cubicBezTo>
                  <a:cubicBezTo>
                    <a:pt x="1921" y="10153"/>
                    <a:pt x="1381" y="6557"/>
                    <a:pt x="691" y="3056"/>
                  </a:cubicBezTo>
                  <a:cubicBezTo>
                    <a:pt x="541" y="2071"/>
                    <a:pt x="442" y="1085"/>
                    <a:pt x="344" y="99"/>
                  </a:cubicBezTo>
                  <a:lnTo>
                    <a:pt x="48" y="99"/>
                  </a:lnTo>
                  <a:cubicBezTo>
                    <a:pt x="48" y="395"/>
                    <a:pt x="1" y="742"/>
                    <a:pt x="48" y="1037"/>
                  </a:cubicBezTo>
                  <a:cubicBezTo>
                    <a:pt x="494" y="3746"/>
                    <a:pt x="888" y="6459"/>
                    <a:pt x="1330" y="9168"/>
                  </a:cubicBezTo>
                  <a:cubicBezTo>
                    <a:pt x="1921" y="12570"/>
                    <a:pt x="2662" y="15969"/>
                    <a:pt x="5272" y="18532"/>
                  </a:cubicBezTo>
                  <a:cubicBezTo>
                    <a:pt x="6704" y="19912"/>
                    <a:pt x="8131" y="21343"/>
                    <a:pt x="9708" y="22427"/>
                  </a:cubicBezTo>
                  <a:cubicBezTo>
                    <a:pt x="13158" y="24742"/>
                    <a:pt x="16115" y="27502"/>
                    <a:pt x="18927" y="30558"/>
                  </a:cubicBezTo>
                  <a:cubicBezTo>
                    <a:pt x="21832" y="33763"/>
                    <a:pt x="25085" y="36570"/>
                    <a:pt x="28732" y="38889"/>
                  </a:cubicBezTo>
                  <a:cubicBezTo>
                    <a:pt x="33398" y="41916"/>
                    <a:pt x="38341" y="43821"/>
                    <a:pt x="43935" y="43821"/>
                  </a:cubicBezTo>
                  <a:cubicBezTo>
                    <a:pt x="44076" y="43821"/>
                    <a:pt x="44217" y="43820"/>
                    <a:pt x="44358" y="43817"/>
                  </a:cubicBezTo>
                  <a:cubicBezTo>
                    <a:pt x="44502" y="43813"/>
                    <a:pt x="44645" y="43810"/>
                    <a:pt x="44788" y="43810"/>
                  </a:cubicBezTo>
                  <a:cubicBezTo>
                    <a:pt x="46213" y="43810"/>
                    <a:pt x="47605" y="44028"/>
                    <a:pt x="49038" y="44160"/>
                  </a:cubicBezTo>
                  <a:cubicBezTo>
                    <a:pt x="51502" y="44358"/>
                    <a:pt x="54018" y="44803"/>
                    <a:pt x="56482" y="44803"/>
                  </a:cubicBezTo>
                  <a:cubicBezTo>
                    <a:pt x="56577" y="44804"/>
                    <a:pt x="56671" y="44805"/>
                    <a:pt x="56766" y="44805"/>
                  </a:cubicBezTo>
                  <a:cubicBezTo>
                    <a:pt x="60953" y="44805"/>
                    <a:pt x="65048" y="43786"/>
                    <a:pt x="69001" y="42386"/>
                  </a:cubicBezTo>
                  <a:cubicBezTo>
                    <a:pt x="75258" y="40170"/>
                    <a:pt x="79942" y="36030"/>
                    <a:pt x="83096" y="30313"/>
                  </a:cubicBezTo>
                  <a:cubicBezTo>
                    <a:pt x="85166" y="26615"/>
                    <a:pt x="86842" y="22672"/>
                    <a:pt x="88715" y="18828"/>
                  </a:cubicBezTo>
                  <a:cubicBezTo>
                    <a:pt x="88861" y="18485"/>
                    <a:pt x="89011" y="18138"/>
                    <a:pt x="89109" y="17795"/>
                  </a:cubicBezTo>
                  <a:cubicBezTo>
                    <a:pt x="90194" y="13899"/>
                    <a:pt x="91325" y="10007"/>
                    <a:pt x="92362" y="6112"/>
                  </a:cubicBezTo>
                  <a:cubicBezTo>
                    <a:pt x="92902" y="4141"/>
                    <a:pt x="93395" y="2122"/>
                    <a:pt x="93888" y="99"/>
                  </a:cubicBezTo>
                  <a:cubicBezTo>
                    <a:pt x="93742" y="99"/>
                    <a:pt x="93643" y="52"/>
                    <a:pt x="93545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4" name="Google Shape;151;p4"/>
            <p:cNvSpPr/>
            <p:nvPr/>
          </p:nvSpPr>
          <p:spPr>
            <a:xfrm rot="5400000">
              <a:off x="8590680" y="4107600"/>
              <a:ext cx="824040" cy="369000"/>
            </a:xfrm>
            <a:custGeom>
              <a:avLst/>
              <a:gdLst>
                <a:gd name="textAreaLeft" fmla="*/ 0 w 824040"/>
                <a:gd name="textAreaRight" fmla="*/ 824400 w 824040"/>
                <a:gd name="textAreaTop" fmla="*/ 0 h 369000"/>
                <a:gd name="textAreaBottom" fmla="*/ 369360 h 369000"/>
              </a:gdLst>
              <a:ahLst/>
              <a:cxnLst/>
              <a:rect l="textAreaLeft" t="textAreaTop" r="textAreaRight" b="textAreaBottom"/>
              <a:pathLst>
                <a:path w="85660" h="38409">
                  <a:moveTo>
                    <a:pt x="348" y="1"/>
                  </a:moveTo>
                  <a:cubicBezTo>
                    <a:pt x="99" y="198"/>
                    <a:pt x="1" y="344"/>
                    <a:pt x="1" y="494"/>
                  </a:cubicBezTo>
                  <a:cubicBezTo>
                    <a:pt x="296" y="2414"/>
                    <a:pt x="494" y="4338"/>
                    <a:pt x="888" y="6211"/>
                  </a:cubicBezTo>
                  <a:cubicBezTo>
                    <a:pt x="1925" y="11435"/>
                    <a:pt x="3995" y="16214"/>
                    <a:pt x="8036" y="19912"/>
                  </a:cubicBezTo>
                  <a:cubicBezTo>
                    <a:pt x="14443" y="25826"/>
                    <a:pt x="21489" y="30704"/>
                    <a:pt x="29474" y="34252"/>
                  </a:cubicBezTo>
                  <a:cubicBezTo>
                    <a:pt x="34501" y="36472"/>
                    <a:pt x="39725" y="37998"/>
                    <a:pt x="45245" y="38345"/>
                  </a:cubicBezTo>
                  <a:cubicBezTo>
                    <a:pt x="46044" y="38387"/>
                    <a:pt x="46840" y="38408"/>
                    <a:pt x="47635" y="38408"/>
                  </a:cubicBezTo>
                  <a:cubicBezTo>
                    <a:pt x="52429" y="38408"/>
                    <a:pt x="57140" y="37640"/>
                    <a:pt x="61706" y="36078"/>
                  </a:cubicBezTo>
                  <a:cubicBezTo>
                    <a:pt x="70775" y="32971"/>
                    <a:pt x="77430" y="27108"/>
                    <a:pt x="80632" y="17988"/>
                  </a:cubicBezTo>
                  <a:cubicBezTo>
                    <a:pt x="82655" y="12322"/>
                    <a:pt x="83983" y="6408"/>
                    <a:pt x="85612" y="592"/>
                  </a:cubicBezTo>
                  <a:cubicBezTo>
                    <a:pt x="85659" y="442"/>
                    <a:pt x="85659" y="245"/>
                    <a:pt x="85659" y="99"/>
                  </a:cubicBezTo>
                  <a:cubicBezTo>
                    <a:pt x="85561" y="48"/>
                    <a:pt x="85513" y="48"/>
                    <a:pt x="85415" y="48"/>
                  </a:cubicBezTo>
                  <a:cubicBezTo>
                    <a:pt x="85316" y="296"/>
                    <a:pt x="85218" y="541"/>
                    <a:pt x="85166" y="789"/>
                  </a:cubicBezTo>
                  <a:lnTo>
                    <a:pt x="81322" y="14834"/>
                  </a:lnTo>
                  <a:cubicBezTo>
                    <a:pt x="78759" y="24249"/>
                    <a:pt x="72896" y="30999"/>
                    <a:pt x="64025" y="34745"/>
                  </a:cubicBezTo>
                  <a:cubicBezTo>
                    <a:pt x="58833" y="36908"/>
                    <a:pt x="53486" y="38045"/>
                    <a:pt x="48045" y="38045"/>
                  </a:cubicBezTo>
                  <a:cubicBezTo>
                    <a:pt x="44808" y="38045"/>
                    <a:pt x="41538" y="37643"/>
                    <a:pt x="38246" y="36815"/>
                  </a:cubicBezTo>
                  <a:cubicBezTo>
                    <a:pt x="30656" y="34942"/>
                    <a:pt x="23855" y="31445"/>
                    <a:pt x="17499" y="26958"/>
                  </a:cubicBezTo>
                  <a:cubicBezTo>
                    <a:pt x="14589" y="24888"/>
                    <a:pt x="11782" y="22574"/>
                    <a:pt x="9022" y="20255"/>
                  </a:cubicBezTo>
                  <a:cubicBezTo>
                    <a:pt x="3648" y="15622"/>
                    <a:pt x="1578" y="9412"/>
                    <a:pt x="691" y="2662"/>
                  </a:cubicBezTo>
                  <a:cubicBezTo>
                    <a:pt x="592" y="1775"/>
                    <a:pt x="494" y="888"/>
                    <a:pt x="348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5" name="Google Shape;152;p4"/>
            <p:cNvSpPr/>
            <p:nvPr/>
          </p:nvSpPr>
          <p:spPr>
            <a:xfrm rot="5400000">
              <a:off x="8669520" y="4142520"/>
              <a:ext cx="713520" cy="322560"/>
            </a:xfrm>
            <a:custGeom>
              <a:avLst/>
              <a:gdLst>
                <a:gd name="textAreaLeft" fmla="*/ 0 w 713520"/>
                <a:gd name="textAreaRight" fmla="*/ 713880 w 713520"/>
                <a:gd name="textAreaTop" fmla="*/ 0 h 322560"/>
                <a:gd name="textAreaBottom" fmla="*/ 322920 h 322560"/>
              </a:gdLst>
              <a:ahLst/>
              <a:cxnLst/>
              <a:rect l="textAreaLeft" t="textAreaTop" r="textAreaRight" b="textAreaBottom"/>
              <a:pathLst>
                <a:path w="74174" h="33574">
                  <a:moveTo>
                    <a:pt x="48" y="1"/>
                  </a:moveTo>
                  <a:cubicBezTo>
                    <a:pt x="1" y="592"/>
                    <a:pt x="147" y="1136"/>
                    <a:pt x="297" y="1676"/>
                  </a:cubicBezTo>
                  <a:cubicBezTo>
                    <a:pt x="1085" y="4586"/>
                    <a:pt x="1823" y="7543"/>
                    <a:pt x="2662" y="10449"/>
                  </a:cubicBezTo>
                  <a:cubicBezTo>
                    <a:pt x="3104" y="11880"/>
                    <a:pt x="3498" y="13359"/>
                    <a:pt x="4385" y="14490"/>
                  </a:cubicBezTo>
                  <a:cubicBezTo>
                    <a:pt x="8182" y="19470"/>
                    <a:pt x="12665" y="23610"/>
                    <a:pt x="18481" y="26173"/>
                  </a:cubicBezTo>
                  <a:cubicBezTo>
                    <a:pt x="23903" y="28637"/>
                    <a:pt x="29620" y="30116"/>
                    <a:pt x="35337" y="31496"/>
                  </a:cubicBezTo>
                  <a:cubicBezTo>
                    <a:pt x="39331" y="32430"/>
                    <a:pt x="43274" y="33467"/>
                    <a:pt x="47414" y="33566"/>
                  </a:cubicBezTo>
                  <a:cubicBezTo>
                    <a:pt x="47583" y="33571"/>
                    <a:pt x="47750" y="33573"/>
                    <a:pt x="47917" y="33573"/>
                  </a:cubicBezTo>
                  <a:cubicBezTo>
                    <a:pt x="51106" y="33573"/>
                    <a:pt x="53902" y="32672"/>
                    <a:pt x="56431" y="30656"/>
                  </a:cubicBezTo>
                  <a:cubicBezTo>
                    <a:pt x="57665" y="29722"/>
                    <a:pt x="58895" y="28783"/>
                    <a:pt x="60129" y="27798"/>
                  </a:cubicBezTo>
                  <a:cubicBezTo>
                    <a:pt x="64269" y="24497"/>
                    <a:pt x="67865" y="20799"/>
                    <a:pt x="69640" y="15673"/>
                  </a:cubicBezTo>
                  <a:cubicBezTo>
                    <a:pt x="70724" y="12570"/>
                    <a:pt x="71808" y="9463"/>
                    <a:pt x="72794" y="6309"/>
                  </a:cubicBezTo>
                  <a:cubicBezTo>
                    <a:pt x="73385" y="4290"/>
                    <a:pt x="73732" y="2169"/>
                    <a:pt x="74174" y="150"/>
                  </a:cubicBezTo>
                  <a:cubicBezTo>
                    <a:pt x="74075" y="99"/>
                    <a:pt x="73977" y="52"/>
                    <a:pt x="73878" y="52"/>
                  </a:cubicBezTo>
                  <a:cubicBezTo>
                    <a:pt x="73732" y="347"/>
                    <a:pt x="73582" y="691"/>
                    <a:pt x="73535" y="1037"/>
                  </a:cubicBezTo>
                  <a:cubicBezTo>
                    <a:pt x="72648" y="6309"/>
                    <a:pt x="70972" y="11336"/>
                    <a:pt x="69001" y="16265"/>
                  </a:cubicBezTo>
                  <a:cubicBezTo>
                    <a:pt x="67818" y="19175"/>
                    <a:pt x="66142" y="21785"/>
                    <a:pt x="63875" y="23855"/>
                  </a:cubicBezTo>
                  <a:cubicBezTo>
                    <a:pt x="61655" y="25925"/>
                    <a:pt x="59242" y="27750"/>
                    <a:pt x="56975" y="29722"/>
                  </a:cubicBezTo>
                  <a:cubicBezTo>
                    <a:pt x="54174" y="32198"/>
                    <a:pt x="51032" y="33236"/>
                    <a:pt x="47665" y="33236"/>
                  </a:cubicBezTo>
                  <a:cubicBezTo>
                    <a:pt x="46410" y="33236"/>
                    <a:pt x="45125" y="33092"/>
                    <a:pt x="43814" y="32825"/>
                  </a:cubicBezTo>
                  <a:cubicBezTo>
                    <a:pt x="38787" y="31792"/>
                    <a:pt x="33760" y="30656"/>
                    <a:pt x="28733" y="29375"/>
                  </a:cubicBezTo>
                  <a:cubicBezTo>
                    <a:pt x="19565" y="27060"/>
                    <a:pt x="11384" y="22968"/>
                    <a:pt x="5422" y="15279"/>
                  </a:cubicBezTo>
                  <a:cubicBezTo>
                    <a:pt x="4240" y="13800"/>
                    <a:pt x="3400" y="12223"/>
                    <a:pt x="2958" y="10350"/>
                  </a:cubicBezTo>
                  <a:cubicBezTo>
                    <a:pt x="2217" y="7098"/>
                    <a:pt x="1282" y="3896"/>
                    <a:pt x="443" y="691"/>
                  </a:cubicBezTo>
                  <a:cubicBezTo>
                    <a:pt x="344" y="446"/>
                    <a:pt x="198" y="249"/>
                    <a:pt x="48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6" name="Google Shape;153;p4"/>
            <p:cNvSpPr/>
            <p:nvPr/>
          </p:nvSpPr>
          <p:spPr>
            <a:xfrm rot="5400000">
              <a:off x="8731800" y="4171320"/>
              <a:ext cx="623160" cy="288000"/>
            </a:xfrm>
            <a:custGeom>
              <a:avLst/>
              <a:gdLst>
                <a:gd name="textAreaLeft" fmla="*/ 0 w 623160"/>
                <a:gd name="textAreaRight" fmla="*/ 623520 w 623160"/>
                <a:gd name="textAreaTop" fmla="*/ 0 h 288000"/>
                <a:gd name="textAreaBottom" fmla="*/ 288360 h 288000"/>
              </a:gdLst>
              <a:ahLst/>
              <a:cxnLst/>
              <a:rect l="textAreaLeft" t="textAreaTop" r="textAreaRight" b="textAreaBottom"/>
              <a:pathLst>
                <a:path w="64809" h="29969">
                  <a:moveTo>
                    <a:pt x="245" y="1"/>
                  </a:moveTo>
                  <a:cubicBezTo>
                    <a:pt x="197" y="52"/>
                    <a:pt x="99" y="52"/>
                    <a:pt x="0" y="52"/>
                  </a:cubicBezTo>
                  <a:cubicBezTo>
                    <a:pt x="48" y="347"/>
                    <a:pt x="48" y="643"/>
                    <a:pt x="146" y="939"/>
                  </a:cubicBezTo>
                  <a:cubicBezTo>
                    <a:pt x="1526" y="4685"/>
                    <a:pt x="2906" y="8430"/>
                    <a:pt x="4337" y="12176"/>
                  </a:cubicBezTo>
                  <a:cubicBezTo>
                    <a:pt x="5126" y="14195"/>
                    <a:pt x="6553" y="15772"/>
                    <a:pt x="8280" y="17105"/>
                  </a:cubicBezTo>
                  <a:cubicBezTo>
                    <a:pt x="11435" y="19667"/>
                    <a:pt x="15082" y="21343"/>
                    <a:pt x="18827" y="22822"/>
                  </a:cubicBezTo>
                  <a:cubicBezTo>
                    <a:pt x="24052" y="24892"/>
                    <a:pt x="29276" y="27060"/>
                    <a:pt x="34646" y="28882"/>
                  </a:cubicBezTo>
                  <a:cubicBezTo>
                    <a:pt x="36760" y="29579"/>
                    <a:pt x="38884" y="29968"/>
                    <a:pt x="41000" y="29968"/>
                  </a:cubicBezTo>
                  <a:cubicBezTo>
                    <a:pt x="43670" y="29968"/>
                    <a:pt x="46328" y="29349"/>
                    <a:pt x="48939" y="27947"/>
                  </a:cubicBezTo>
                  <a:cubicBezTo>
                    <a:pt x="53966" y="25235"/>
                    <a:pt x="57467" y="21095"/>
                    <a:pt x="60030" y="16068"/>
                  </a:cubicBezTo>
                  <a:cubicBezTo>
                    <a:pt x="62494" y="11238"/>
                    <a:pt x="63725" y="6013"/>
                    <a:pt x="64762" y="691"/>
                  </a:cubicBezTo>
                  <a:cubicBezTo>
                    <a:pt x="64809" y="545"/>
                    <a:pt x="64710" y="347"/>
                    <a:pt x="64710" y="150"/>
                  </a:cubicBezTo>
                  <a:cubicBezTo>
                    <a:pt x="64415" y="446"/>
                    <a:pt x="64316" y="742"/>
                    <a:pt x="64269" y="1085"/>
                  </a:cubicBezTo>
                  <a:cubicBezTo>
                    <a:pt x="63283" y="4732"/>
                    <a:pt x="62494" y="8430"/>
                    <a:pt x="61312" y="12026"/>
                  </a:cubicBezTo>
                  <a:cubicBezTo>
                    <a:pt x="59439" y="17349"/>
                    <a:pt x="56482" y="22080"/>
                    <a:pt x="51896" y="25530"/>
                  </a:cubicBezTo>
                  <a:cubicBezTo>
                    <a:pt x="48990" y="27699"/>
                    <a:pt x="45883" y="29276"/>
                    <a:pt x="42189" y="29473"/>
                  </a:cubicBezTo>
                  <a:cubicBezTo>
                    <a:pt x="41816" y="29492"/>
                    <a:pt x="41445" y="29502"/>
                    <a:pt x="41074" y="29502"/>
                  </a:cubicBezTo>
                  <a:cubicBezTo>
                    <a:pt x="38501" y="29502"/>
                    <a:pt x="35974" y="29047"/>
                    <a:pt x="33562" y="28145"/>
                  </a:cubicBezTo>
                  <a:cubicBezTo>
                    <a:pt x="28042" y="26122"/>
                    <a:pt x="22620" y="23906"/>
                    <a:pt x="17199" y="21639"/>
                  </a:cubicBezTo>
                  <a:cubicBezTo>
                    <a:pt x="14833" y="20653"/>
                    <a:pt x="12566" y="19419"/>
                    <a:pt x="10350" y="18090"/>
                  </a:cubicBezTo>
                  <a:cubicBezTo>
                    <a:pt x="7539" y="16415"/>
                    <a:pt x="5370" y="14049"/>
                    <a:pt x="4188" y="10895"/>
                  </a:cubicBezTo>
                  <a:cubicBezTo>
                    <a:pt x="3549" y="9120"/>
                    <a:pt x="2760" y="7445"/>
                    <a:pt x="2118" y="5670"/>
                  </a:cubicBezTo>
                  <a:cubicBezTo>
                    <a:pt x="1479" y="3797"/>
                    <a:pt x="887" y="1925"/>
                    <a:pt x="245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7" name="Google Shape;154;p4"/>
            <p:cNvSpPr/>
            <p:nvPr/>
          </p:nvSpPr>
          <p:spPr>
            <a:xfrm rot="5400000">
              <a:off x="8801280" y="4205880"/>
              <a:ext cx="546120" cy="225360"/>
            </a:xfrm>
            <a:custGeom>
              <a:avLst/>
              <a:gdLst>
                <a:gd name="textAreaLeft" fmla="*/ 0 w 546120"/>
                <a:gd name="textAreaRight" fmla="*/ 546480 w 546120"/>
                <a:gd name="textAreaTop" fmla="*/ 0 h 225360"/>
                <a:gd name="textAreaBottom" fmla="*/ 225720 h 225360"/>
              </a:gdLst>
              <a:ahLst/>
              <a:cxnLst/>
              <a:rect l="textAreaLeft" t="textAreaTop" r="textAreaRight" b="textAreaBottom"/>
              <a:pathLst>
                <a:path w="56778" h="23461">
                  <a:moveTo>
                    <a:pt x="343" y="1"/>
                  </a:moveTo>
                  <a:cubicBezTo>
                    <a:pt x="245" y="48"/>
                    <a:pt x="99" y="48"/>
                    <a:pt x="0" y="99"/>
                  </a:cubicBezTo>
                  <a:cubicBezTo>
                    <a:pt x="245" y="986"/>
                    <a:pt x="442" y="1921"/>
                    <a:pt x="690" y="2859"/>
                  </a:cubicBezTo>
                  <a:cubicBezTo>
                    <a:pt x="1723" y="7441"/>
                    <a:pt x="3695" y="11581"/>
                    <a:pt x="7638" y="14439"/>
                  </a:cubicBezTo>
                  <a:cubicBezTo>
                    <a:pt x="15721" y="20354"/>
                    <a:pt x="24789" y="23461"/>
                    <a:pt x="34843" y="23461"/>
                  </a:cubicBezTo>
                  <a:cubicBezTo>
                    <a:pt x="38688" y="23461"/>
                    <a:pt x="42039" y="22179"/>
                    <a:pt x="44799" y="19565"/>
                  </a:cubicBezTo>
                  <a:cubicBezTo>
                    <a:pt x="46427" y="18039"/>
                    <a:pt x="48005" y="16411"/>
                    <a:pt x="49333" y="14688"/>
                  </a:cubicBezTo>
                  <a:cubicBezTo>
                    <a:pt x="52685" y="10449"/>
                    <a:pt x="55938" y="6112"/>
                    <a:pt x="56726" y="541"/>
                  </a:cubicBezTo>
                  <a:cubicBezTo>
                    <a:pt x="56777" y="395"/>
                    <a:pt x="56726" y="198"/>
                    <a:pt x="56679" y="1"/>
                  </a:cubicBezTo>
                  <a:cubicBezTo>
                    <a:pt x="56332" y="494"/>
                    <a:pt x="56285" y="986"/>
                    <a:pt x="56087" y="1479"/>
                  </a:cubicBezTo>
                  <a:cubicBezTo>
                    <a:pt x="55543" y="3155"/>
                    <a:pt x="55200" y="4977"/>
                    <a:pt x="54360" y="6506"/>
                  </a:cubicBezTo>
                  <a:cubicBezTo>
                    <a:pt x="51849" y="11041"/>
                    <a:pt x="48892" y="15228"/>
                    <a:pt x="45047" y="18828"/>
                  </a:cubicBezTo>
                  <a:cubicBezTo>
                    <a:pt x="42879" y="20847"/>
                    <a:pt x="40415" y="22522"/>
                    <a:pt x="37359" y="22818"/>
                  </a:cubicBezTo>
                  <a:cubicBezTo>
                    <a:pt x="36052" y="22942"/>
                    <a:pt x="34733" y="23016"/>
                    <a:pt x="33415" y="23016"/>
                  </a:cubicBezTo>
                  <a:cubicBezTo>
                    <a:pt x="32096" y="23016"/>
                    <a:pt x="30778" y="22942"/>
                    <a:pt x="29473" y="22771"/>
                  </a:cubicBezTo>
                  <a:cubicBezTo>
                    <a:pt x="23311" y="22029"/>
                    <a:pt x="17495" y="19912"/>
                    <a:pt x="12026" y="16955"/>
                  </a:cubicBezTo>
                  <a:cubicBezTo>
                    <a:pt x="6652" y="14045"/>
                    <a:pt x="2709" y="9858"/>
                    <a:pt x="1329" y="3695"/>
                  </a:cubicBezTo>
                  <a:cubicBezTo>
                    <a:pt x="1085" y="2465"/>
                    <a:pt x="690" y="1231"/>
                    <a:pt x="343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8" name="Google Shape;155;p4"/>
            <p:cNvSpPr/>
            <p:nvPr/>
          </p:nvSpPr>
          <p:spPr>
            <a:xfrm rot="5400000">
              <a:off x="8863560" y="4227480"/>
              <a:ext cx="460080" cy="187560"/>
            </a:xfrm>
            <a:custGeom>
              <a:avLst/>
              <a:gdLst>
                <a:gd name="textAreaLeft" fmla="*/ 0 w 460080"/>
                <a:gd name="textAreaRight" fmla="*/ 460440 w 460080"/>
                <a:gd name="textAreaTop" fmla="*/ 0 h 187560"/>
                <a:gd name="textAreaBottom" fmla="*/ 187920 h 187560"/>
              </a:gdLst>
              <a:ahLst/>
              <a:cxnLst/>
              <a:rect l="textAreaLeft" t="textAreaTop" r="textAreaRight" b="textAreaBottom"/>
              <a:pathLst>
                <a:path w="47856" h="19526">
                  <a:moveTo>
                    <a:pt x="245" y="1"/>
                  </a:moveTo>
                  <a:cubicBezTo>
                    <a:pt x="147" y="52"/>
                    <a:pt x="99" y="99"/>
                    <a:pt x="1" y="99"/>
                  </a:cubicBezTo>
                  <a:cubicBezTo>
                    <a:pt x="147" y="446"/>
                    <a:pt x="198" y="840"/>
                    <a:pt x="395" y="1183"/>
                  </a:cubicBezTo>
                  <a:cubicBezTo>
                    <a:pt x="1822" y="3746"/>
                    <a:pt x="3202" y="6309"/>
                    <a:pt x="4681" y="8872"/>
                  </a:cubicBezTo>
                  <a:cubicBezTo>
                    <a:pt x="6061" y="11289"/>
                    <a:pt x="8032" y="13110"/>
                    <a:pt x="10497" y="14392"/>
                  </a:cubicBezTo>
                  <a:cubicBezTo>
                    <a:pt x="15082" y="16659"/>
                    <a:pt x="19814" y="18583"/>
                    <a:pt x="24888" y="19320"/>
                  </a:cubicBezTo>
                  <a:cubicBezTo>
                    <a:pt x="25793" y="19452"/>
                    <a:pt x="26692" y="19526"/>
                    <a:pt x="27579" y="19526"/>
                  </a:cubicBezTo>
                  <a:cubicBezTo>
                    <a:pt x="30362" y="19526"/>
                    <a:pt x="33019" y="18800"/>
                    <a:pt x="35337" y="16856"/>
                  </a:cubicBezTo>
                  <a:cubicBezTo>
                    <a:pt x="36571" y="15823"/>
                    <a:pt x="37754" y="14786"/>
                    <a:pt x="38885" y="13603"/>
                  </a:cubicBezTo>
                  <a:cubicBezTo>
                    <a:pt x="42682" y="9810"/>
                    <a:pt x="45095" y="5028"/>
                    <a:pt x="47808" y="446"/>
                  </a:cubicBezTo>
                  <a:cubicBezTo>
                    <a:pt x="47855" y="347"/>
                    <a:pt x="47808" y="150"/>
                    <a:pt x="47855" y="1"/>
                  </a:cubicBezTo>
                  <a:lnTo>
                    <a:pt x="47855" y="1"/>
                  </a:lnTo>
                  <a:cubicBezTo>
                    <a:pt x="46278" y="2268"/>
                    <a:pt x="44949" y="4535"/>
                    <a:pt x="43569" y="6853"/>
                  </a:cubicBezTo>
                  <a:cubicBezTo>
                    <a:pt x="41547" y="10106"/>
                    <a:pt x="39181" y="13012"/>
                    <a:pt x="36322" y="15575"/>
                  </a:cubicBezTo>
                  <a:cubicBezTo>
                    <a:pt x="33602" y="17999"/>
                    <a:pt x="30571" y="19125"/>
                    <a:pt x="27251" y="19125"/>
                  </a:cubicBezTo>
                  <a:cubicBezTo>
                    <a:pt x="26182" y="19125"/>
                    <a:pt x="25082" y="19008"/>
                    <a:pt x="23954" y="18780"/>
                  </a:cubicBezTo>
                  <a:cubicBezTo>
                    <a:pt x="19616" y="17893"/>
                    <a:pt x="15476" y="16316"/>
                    <a:pt x="11482" y="14443"/>
                  </a:cubicBezTo>
                  <a:cubicBezTo>
                    <a:pt x="9069" y="13260"/>
                    <a:pt x="6901" y="11683"/>
                    <a:pt x="5521" y="9365"/>
                  </a:cubicBezTo>
                  <a:cubicBezTo>
                    <a:pt x="3747" y="6459"/>
                    <a:pt x="2217" y="3451"/>
                    <a:pt x="541" y="545"/>
                  </a:cubicBezTo>
                  <a:cubicBezTo>
                    <a:pt x="442" y="347"/>
                    <a:pt x="344" y="198"/>
                    <a:pt x="245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79" name="Google Shape;156;p4"/>
            <p:cNvSpPr/>
            <p:nvPr/>
          </p:nvSpPr>
          <p:spPr>
            <a:xfrm rot="5400000">
              <a:off x="8926920" y="4254480"/>
              <a:ext cx="386280" cy="135000"/>
            </a:xfrm>
            <a:custGeom>
              <a:avLst/>
              <a:gdLst>
                <a:gd name="textAreaLeft" fmla="*/ 0 w 386280"/>
                <a:gd name="textAreaRight" fmla="*/ 386640 w 386280"/>
                <a:gd name="textAreaTop" fmla="*/ 0 h 135000"/>
                <a:gd name="textAreaBottom" fmla="*/ 135360 h 135000"/>
              </a:gdLst>
              <a:ahLst/>
              <a:cxnLst/>
              <a:rect l="textAreaLeft" t="textAreaTop" r="textAreaRight" b="textAreaBottom"/>
              <a:pathLst>
                <a:path w="40171" h="14073">
                  <a:moveTo>
                    <a:pt x="198" y="1"/>
                  </a:moveTo>
                  <a:cubicBezTo>
                    <a:pt x="0" y="296"/>
                    <a:pt x="52" y="493"/>
                    <a:pt x="99" y="691"/>
                  </a:cubicBezTo>
                  <a:cubicBezTo>
                    <a:pt x="1676" y="5867"/>
                    <a:pt x="4586" y="9858"/>
                    <a:pt x="9956" y="11336"/>
                  </a:cubicBezTo>
                  <a:cubicBezTo>
                    <a:pt x="13950" y="12472"/>
                    <a:pt x="18039" y="13110"/>
                    <a:pt x="22132" y="13852"/>
                  </a:cubicBezTo>
                  <a:cubicBezTo>
                    <a:pt x="22953" y="14000"/>
                    <a:pt x="23757" y="14073"/>
                    <a:pt x="24542" y="14073"/>
                  </a:cubicBezTo>
                  <a:cubicBezTo>
                    <a:pt x="27666" y="14073"/>
                    <a:pt x="30501" y="12923"/>
                    <a:pt x="33022" y="10796"/>
                  </a:cubicBezTo>
                  <a:cubicBezTo>
                    <a:pt x="36326" y="7985"/>
                    <a:pt x="38494" y="4338"/>
                    <a:pt x="40119" y="395"/>
                  </a:cubicBezTo>
                  <a:cubicBezTo>
                    <a:pt x="40170" y="296"/>
                    <a:pt x="40119" y="198"/>
                    <a:pt x="40072" y="99"/>
                  </a:cubicBezTo>
                  <a:cubicBezTo>
                    <a:pt x="39973" y="99"/>
                    <a:pt x="39874" y="99"/>
                    <a:pt x="39874" y="150"/>
                  </a:cubicBezTo>
                  <a:cubicBezTo>
                    <a:pt x="39677" y="446"/>
                    <a:pt x="39527" y="742"/>
                    <a:pt x="39429" y="1037"/>
                  </a:cubicBezTo>
                  <a:cubicBezTo>
                    <a:pt x="37903" y="4436"/>
                    <a:pt x="35979" y="7543"/>
                    <a:pt x="33219" y="10055"/>
                  </a:cubicBezTo>
                  <a:cubicBezTo>
                    <a:pt x="30928" y="12127"/>
                    <a:pt x="28321" y="13567"/>
                    <a:pt x="25295" y="13567"/>
                  </a:cubicBezTo>
                  <a:cubicBezTo>
                    <a:pt x="24937" y="13567"/>
                    <a:pt x="24572" y="13547"/>
                    <a:pt x="24202" y="13505"/>
                  </a:cubicBezTo>
                  <a:cubicBezTo>
                    <a:pt x="20160" y="13110"/>
                    <a:pt x="16119" y="12373"/>
                    <a:pt x="12125" y="11585"/>
                  </a:cubicBezTo>
                  <a:cubicBezTo>
                    <a:pt x="6064" y="10402"/>
                    <a:pt x="2268" y="6557"/>
                    <a:pt x="545" y="691"/>
                  </a:cubicBezTo>
                  <a:cubicBezTo>
                    <a:pt x="446" y="446"/>
                    <a:pt x="296" y="249"/>
                    <a:pt x="198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67680" bIns="67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0" name="Google Shape;157;p4"/>
            <p:cNvSpPr/>
            <p:nvPr/>
          </p:nvSpPr>
          <p:spPr>
            <a:xfrm rot="5400000">
              <a:off x="8987040" y="4268520"/>
              <a:ext cx="286920" cy="117000"/>
            </a:xfrm>
            <a:custGeom>
              <a:avLst/>
              <a:gdLst>
                <a:gd name="textAreaLeft" fmla="*/ 0 w 286920"/>
                <a:gd name="textAreaRight" fmla="*/ 287280 w 286920"/>
                <a:gd name="textAreaTop" fmla="*/ 0 h 117000"/>
                <a:gd name="textAreaBottom" fmla="*/ 117360 h 117000"/>
              </a:gdLst>
              <a:ahLst/>
              <a:cxnLst/>
              <a:rect l="textAreaLeft" t="textAreaTop" r="textAreaRight" b="textAreaBottom"/>
              <a:pathLst>
                <a:path w="29868" h="12201">
                  <a:moveTo>
                    <a:pt x="52" y="1"/>
                  </a:moveTo>
                  <a:cubicBezTo>
                    <a:pt x="52" y="442"/>
                    <a:pt x="1" y="592"/>
                    <a:pt x="1" y="738"/>
                  </a:cubicBezTo>
                  <a:cubicBezTo>
                    <a:pt x="742" y="3746"/>
                    <a:pt x="2220" y="6357"/>
                    <a:pt x="4732" y="8229"/>
                  </a:cubicBezTo>
                  <a:cubicBezTo>
                    <a:pt x="8703" y="11230"/>
                    <a:pt x="13219" y="12201"/>
                    <a:pt x="17934" y="12201"/>
                  </a:cubicBezTo>
                  <a:cubicBezTo>
                    <a:pt x="18719" y="12201"/>
                    <a:pt x="19511" y="12174"/>
                    <a:pt x="20306" y="12125"/>
                  </a:cubicBezTo>
                  <a:cubicBezTo>
                    <a:pt x="22822" y="11975"/>
                    <a:pt x="24892" y="10694"/>
                    <a:pt x="26370" y="8624"/>
                  </a:cubicBezTo>
                  <a:cubicBezTo>
                    <a:pt x="27995" y="6357"/>
                    <a:pt x="29130" y="3943"/>
                    <a:pt x="29722" y="1282"/>
                  </a:cubicBezTo>
                  <a:cubicBezTo>
                    <a:pt x="29820" y="935"/>
                    <a:pt x="29820" y="541"/>
                    <a:pt x="29868" y="198"/>
                  </a:cubicBezTo>
                  <a:lnTo>
                    <a:pt x="29868" y="198"/>
                  </a:lnTo>
                  <a:cubicBezTo>
                    <a:pt x="29473" y="592"/>
                    <a:pt x="29375" y="986"/>
                    <a:pt x="29276" y="1329"/>
                  </a:cubicBezTo>
                  <a:cubicBezTo>
                    <a:pt x="28685" y="3991"/>
                    <a:pt x="27502" y="6408"/>
                    <a:pt x="25877" y="8576"/>
                  </a:cubicBezTo>
                  <a:cubicBezTo>
                    <a:pt x="24742" y="10102"/>
                    <a:pt x="23263" y="11186"/>
                    <a:pt x="21292" y="11533"/>
                  </a:cubicBezTo>
                  <a:cubicBezTo>
                    <a:pt x="20088" y="11729"/>
                    <a:pt x="18890" y="11824"/>
                    <a:pt x="17703" y="11824"/>
                  </a:cubicBezTo>
                  <a:cubicBezTo>
                    <a:pt x="14419" y="11824"/>
                    <a:pt x="11210" y="11097"/>
                    <a:pt x="8135" y="9759"/>
                  </a:cubicBezTo>
                  <a:cubicBezTo>
                    <a:pt x="4093" y="7985"/>
                    <a:pt x="1432" y="5028"/>
                    <a:pt x="446" y="691"/>
                  </a:cubicBezTo>
                  <a:cubicBezTo>
                    <a:pt x="395" y="493"/>
                    <a:pt x="296" y="395"/>
                    <a:pt x="52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8680" bIns="58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1" name="Google Shape;158;p4"/>
            <p:cNvSpPr/>
            <p:nvPr/>
          </p:nvSpPr>
          <p:spPr>
            <a:xfrm rot="5400000">
              <a:off x="9047520" y="4288320"/>
              <a:ext cx="205920" cy="78120"/>
            </a:xfrm>
            <a:custGeom>
              <a:avLst/>
              <a:gdLst>
                <a:gd name="textAreaLeft" fmla="*/ 0 w 205920"/>
                <a:gd name="textAreaRight" fmla="*/ 206280 w 205920"/>
                <a:gd name="textAreaTop" fmla="*/ 0 h 78120"/>
                <a:gd name="textAreaBottom" fmla="*/ 78480 h 78120"/>
              </a:gdLst>
              <a:ahLst/>
              <a:cxnLst/>
              <a:rect l="textAreaLeft" t="textAreaTop" r="textAreaRight" b="textAreaBottom"/>
              <a:pathLst>
                <a:path w="21442" h="8144">
                  <a:moveTo>
                    <a:pt x="21441" y="0"/>
                  </a:moveTo>
                  <a:cubicBezTo>
                    <a:pt x="21146" y="343"/>
                    <a:pt x="21047" y="442"/>
                    <a:pt x="20996" y="540"/>
                  </a:cubicBezTo>
                  <a:cubicBezTo>
                    <a:pt x="19864" y="2216"/>
                    <a:pt x="18827" y="3943"/>
                    <a:pt x="17644" y="5520"/>
                  </a:cubicBezTo>
                  <a:cubicBezTo>
                    <a:pt x="16611" y="6900"/>
                    <a:pt x="15180" y="7590"/>
                    <a:pt x="13406" y="7590"/>
                  </a:cubicBezTo>
                  <a:cubicBezTo>
                    <a:pt x="13281" y="7593"/>
                    <a:pt x="13156" y="7595"/>
                    <a:pt x="13032" y="7595"/>
                  </a:cubicBezTo>
                  <a:cubicBezTo>
                    <a:pt x="9591" y="7595"/>
                    <a:pt x="6553" y="6289"/>
                    <a:pt x="3698" y="4436"/>
                  </a:cubicBezTo>
                  <a:cubicBezTo>
                    <a:pt x="2220" y="3450"/>
                    <a:pt x="840" y="2267"/>
                    <a:pt x="347" y="442"/>
                  </a:cubicBezTo>
                  <a:cubicBezTo>
                    <a:pt x="347" y="394"/>
                    <a:pt x="197" y="343"/>
                    <a:pt x="0" y="296"/>
                  </a:cubicBezTo>
                  <a:lnTo>
                    <a:pt x="0" y="296"/>
                  </a:lnTo>
                  <a:cubicBezTo>
                    <a:pt x="150" y="1774"/>
                    <a:pt x="986" y="2760"/>
                    <a:pt x="1972" y="3596"/>
                  </a:cubicBezTo>
                  <a:cubicBezTo>
                    <a:pt x="4436" y="5717"/>
                    <a:pt x="7294" y="7145"/>
                    <a:pt x="10500" y="7787"/>
                  </a:cubicBezTo>
                  <a:cubicBezTo>
                    <a:pt x="11436" y="7974"/>
                    <a:pt x="12408" y="8143"/>
                    <a:pt x="13348" y="8143"/>
                  </a:cubicBezTo>
                  <a:cubicBezTo>
                    <a:pt x="14634" y="8143"/>
                    <a:pt x="15861" y="7826"/>
                    <a:pt x="16856" y="6801"/>
                  </a:cubicBezTo>
                  <a:cubicBezTo>
                    <a:pt x="18531" y="5075"/>
                    <a:pt x="19813" y="2957"/>
                    <a:pt x="21244" y="986"/>
                  </a:cubicBezTo>
                  <a:cubicBezTo>
                    <a:pt x="21390" y="836"/>
                    <a:pt x="21343" y="540"/>
                    <a:pt x="21441" y="0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9240" bIns="392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2" name="Google Shape;159;p4"/>
            <p:cNvSpPr/>
            <p:nvPr/>
          </p:nvSpPr>
          <p:spPr>
            <a:xfrm rot="5400000">
              <a:off x="9115200" y="4304160"/>
              <a:ext cx="105480" cy="41760"/>
            </a:xfrm>
            <a:custGeom>
              <a:avLst/>
              <a:gdLst>
                <a:gd name="textAreaLeft" fmla="*/ 0 w 105480"/>
                <a:gd name="textAreaRight" fmla="*/ 105840 w 105480"/>
                <a:gd name="textAreaTop" fmla="*/ 0 h 41760"/>
                <a:gd name="textAreaBottom" fmla="*/ 42120 h 41760"/>
              </a:gdLst>
              <a:ahLst/>
              <a:cxnLst/>
              <a:rect l="textAreaLeft" t="textAreaTop" r="textAreaRight" b="textAreaBottom"/>
              <a:pathLst>
                <a:path w="10990" h="4386">
                  <a:moveTo>
                    <a:pt x="1" y="1"/>
                  </a:moveTo>
                  <a:cubicBezTo>
                    <a:pt x="1" y="2288"/>
                    <a:pt x="3127" y="4386"/>
                    <a:pt x="6199" y="4386"/>
                  </a:cubicBezTo>
                  <a:cubicBezTo>
                    <a:pt x="6236" y="4386"/>
                    <a:pt x="6273" y="4386"/>
                    <a:pt x="6309" y="4385"/>
                  </a:cubicBezTo>
                  <a:cubicBezTo>
                    <a:pt x="8821" y="4385"/>
                    <a:pt x="10990" y="2465"/>
                    <a:pt x="10891" y="147"/>
                  </a:cubicBezTo>
                  <a:lnTo>
                    <a:pt x="10891" y="147"/>
                  </a:lnTo>
                  <a:cubicBezTo>
                    <a:pt x="10118" y="2382"/>
                    <a:pt x="8795" y="4024"/>
                    <a:pt x="6417" y="4024"/>
                  </a:cubicBezTo>
                  <a:cubicBezTo>
                    <a:pt x="6224" y="4024"/>
                    <a:pt x="6024" y="4013"/>
                    <a:pt x="5817" y="3991"/>
                  </a:cubicBezTo>
                  <a:cubicBezTo>
                    <a:pt x="3352" y="3746"/>
                    <a:pt x="1184" y="2761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0880" bIns="208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183" name="Google Shape;160;p4"/>
          <p:cNvGrpSpPr/>
          <p:nvPr/>
        </p:nvGrpSpPr>
        <p:grpSpPr>
          <a:xfrm>
            <a:off x="8362080" y="153000"/>
            <a:ext cx="419400" cy="513720"/>
            <a:chOff x="8362080" y="153000"/>
            <a:chExt cx="419400" cy="513720"/>
          </a:xfrm>
        </p:grpSpPr>
        <p:sp>
          <p:nvSpPr>
            <p:cNvPr id="184" name="Google Shape;161;p4"/>
            <p:cNvSpPr/>
            <p:nvPr/>
          </p:nvSpPr>
          <p:spPr>
            <a:xfrm>
              <a:off x="8570520" y="551520"/>
              <a:ext cx="65520" cy="65880"/>
            </a:xfrm>
            <a:custGeom>
              <a:avLst/>
              <a:gdLst>
                <a:gd name="textAreaLeft" fmla="*/ 0 w 65520"/>
                <a:gd name="textAreaRight" fmla="*/ 65880 w 65520"/>
                <a:gd name="textAreaTop" fmla="*/ 0 h 65880"/>
                <a:gd name="textAreaBottom" fmla="*/ 66240 h 65880"/>
              </a:gdLst>
              <a:ahLst/>
              <a:cxnLst/>
              <a:rect l="textAreaLeft" t="textAreaTop" r="textAreaRight" b="textAreaBottom"/>
              <a:pathLst>
                <a:path w="5998" h="6049">
                  <a:moveTo>
                    <a:pt x="2923" y="1"/>
                  </a:moveTo>
                  <a:cubicBezTo>
                    <a:pt x="1190" y="1"/>
                    <a:pt x="0" y="1190"/>
                    <a:pt x="0" y="2975"/>
                  </a:cubicBezTo>
                  <a:cubicBezTo>
                    <a:pt x="0" y="4760"/>
                    <a:pt x="1535" y="6049"/>
                    <a:pt x="3669" y="6049"/>
                  </a:cubicBezTo>
                  <a:cubicBezTo>
                    <a:pt x="4958" y="6049"/>
                    <a:pt x="5997" y="4859"/>
                    <a:pt x="5950" y="3471"/>
                  </a:cubicBezTo>
                  <a:cubicBezTo>
                    <a:pt x="5898" y="1389"/>
                    <a:pt x="4661" y="1"/>
                    <a:pt x="2923" y="1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3120" bIns="331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5" name="Google Shape;162;p4"/>
            <p:cNvSpPr/>
            <p:nvPr/>
          </p:nvSpPr>
          <p:spPr>
            <a:xfrm>
              <a:off x="8715960" y="228960"/>
              <a:ext cx="63000" cy="64800"/>
            </a:xfrm>
            <a:custGeom>
              <a:avLst/>
              <a:gdLst>
                <a:gd name="textAreaLeft" fmla="*/ 0 w 63000"/>
                <a:gd name="textAreaRight" fmla="*/ 63360 w 63000"/>
                <a:gd name="textAreaTop" fmla="*/ 0 h 64800"/>
                <a:gd name="textAreaBottom" fmla="*/ 65160 h 64800"/>
              </a:gdLst>
              <a:ahLst/>
              <a:cxnLst/>
              <a:rect l="textAreaLeft" t="textAreaTop" r="textAreaRight" b="textAreaBottom"/>
              <a:pathLst>
                <a:path w="5800" h="5951">
                  <a:moveTo>
                    <a:pt x="2924" y="0"/>
                  </a:moveTo>
                  <a:cubicBezTo>
                    <a:pt x="1139" y="0"/>
                    <a:pt x="1" y="1190"/>
                    <a:pt x="1" y="3023"/>
                  </a:cubicBezTo>
                  <a:cubicBezTo>
                    <a:pt x="1" y="4773"/>
                    <a:pt x="1336" y="5951"/>
                    <a:pt x="3351" y="5951"/>
                  </a:cubicBezTo>
                  <a:cubicBezTo>
                    <a:pt x="3391" y="5951"/>
                    <a:pt x="3431" y="5950"/>
                    <a:pt x="3471" y="5950"/>
                  </a:cubicBezTo>
                  <a:cubicBezTo>
                    <a:pt x="4859" y="5950"/>
                    <a:pt x="5752" y="4906"/>
                    <a:pt x="5799" y="3272"/>
                  </a:cubicBezTo>
                  <a:cubicBezTo>
                    <a:pt x="5799" y="1337"/>
                    <a:pt x="4610" y="0"/>
                    <a:pt x="2924" y="0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2400" bIns="32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6" name="Google Shape;163;p4"/>
            <p:cNvSpPr/>
            <p:nvPr/>
          </p:nvSpPr>
          <p:spPr>
            <a:xfrm>
              <a:off x="8471160" y="602280"/>
              <a:ext cx="63720" cy="64440"/>
            </a:xfrm>
            <a:custGeom>
              <a:avLst/>
              <a:gdLst>
                <a:gd name="textAreaLeft" fmla="*/ 0 w 63720"/>
                <a:gd name="textAreaRight" fmla="*/ 64080 w 63720"/>
                <a:gd name="textAreaTop" fmla="*/ 0 h 64440"/>
                <a:gd name="textAreaBottom" fmla="*/ 64800 h 64440"/>
              </a:gdLst>
              <a:ahLst/>
              <a:cxnLst/>
              <a:rect l="textAreaLeft" t="textAreaTop" r="textAreaRight" b="textAreaBottom"/>
              <a:pathLst>
                <a:path w="5851" h="5908">
                  <a:moveTo>
                    <a:pt x="2876" y="0"/>
                  </a:moveTo>
                  <a:cubicBezTo>
                    <a:pt x="1242" y="0"/>
                    <a:pt x="1" y="992"/>
                    <a:pt x="1" y="2431"/>
                  </a:cubicBezTo>
                  <a:cubicBezTo>
                    <a:pt x="1" y="4264"/>
                    <a:pt x="1143" y="5850"/>
                    <a:pt x="2579" y="5902"/>
                  </a:cubicBezTo>
                  <a:cubicBezTo>
                    <a:pt x="2652" y="5906"/>
                    <a:pt x="2724" y="5907"/>
                    <a:pt x="2795" y="5907"/>
                  </a:cubicBezTo>
                  <a:cubicBezTo>
                    <a:pt x="4561" y="5907"/>
                    <a:pt x="5754" y="4736"/>
                    <a:pt x="5803" y="2876"/>
                  </a:cubicBezTo>
                  <a:cubicBezTo>
                    <a:pt x="5851" y="1091"/>
                    <a:pt x="4812" y="99"/>
                    <a:pt x="2876" y="0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2400" bIns="32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7" name="Google Shape;164;p4"/>
            <p:cNvSpPr/>
            <p:nvPr/>
          </p:nvSpPr>
          <p:spPr>
            <a:xfrm>
              <a:off x="8416800" y="475200"/>
              <a:ext cx="62640" cy="64440"/>
            </a:xfrm>
            <a:custGeom>
              <a:avLst/>
              <a:gdLst>
                <a:gd name="textAreaLeft" fmla="*/ 0 w 62640"/>
                <a:gd name="textAreaRight" fmla="*/ 63000 w 62640"/>
                <a:gd name="textAreaTop" fmla="*/ 0 h 64440"/>
                <a:gd name="textAreaBottom" fmla="*/ 64800 h 64440"/>
              </a:gdLst>
              <a:ahLst/>
              <a:cxnLst/>
              <a:rect l="textAreaLeft" t="textAreaTop" r="textAreaRight" b="textAreaBottom"/>
              <a:pathLst>
                <a:path w="5751" h="5906">
                  <a:moveTo>
                    <a:pt x="2772" y="1"/>
                  </a:moveTo>
                  <a:cubicBezTo>
                    <a:pt x="1189" y="1"/>
                    <a:pt x="0" y="1075"/>
                    <a:pt x="51" y="2434"/>
                  </a:cubicBezTo>
                  <a:cubicBezTo>
                    <a:pt x="51" y="4615"/>
                    <a:pt x="991" y="5904"/>
                    <a:pt x="2629" y="5904"/>
                  </a:cubicBezTo>
                  <a:cubicBezTo>
                    <a:pt x="2664" y="5905"/>
                    <a:pt x="2699" y="5905"/>
                    <a:pt x="2733" y="5905"/>
                  </a:cubicBezTo>
                  <a:cubicBezTo>
                    <a:pt x="4558" y="5905"/>
                    <a:pt x="5750" y="4679"/>
                    <a:pt x="5750" y="2830"/>
                  </a:cubicBezTo>
                  <a:cubicBezTo>
                    <a:pt x="5750" y="1244"/>
                    <a:pt x="4560" y="54"/>
                    <a:pt x="2875" y="2"/>
                  </a:cubicBezTo>
                  <a:cubicBezTo>
                    <a:pt x="2840" y="1"/>
                    <a:pt x="2806" y="1"/>
                    <a:pt x="2772" y="1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2400" bIns="32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8" name="Google Shape;165;p4"/>
            <p:cNvSpPr/>
            <p:nvPr/>
          </p:nvSpPr>
          <p:spPr>
            <a:xfrm>
              <a:off x="8717400" y="484560"/>
              <a:ext cx="64080" cy="66240"/>
            </a:xfrm>
            <a:custGeom>
              <a:avLst/>
              <a:gdLst>
                <a:gd name="textAreaLeft" fmla="*/ 0 w 64080"/>
                <a:gd name="textAreaRight" fmla="*/ 64440 w 64080"/>
                <a:gd name="textAreaTop" fmla="*/ 0 h 66240"/>
                <a:gd name="textAreaBottom" fmla="*/ 66600 h 66240"/>
              </a:gdLst>
              <a:ahLst/>
              <a:cxnLst/>
              <a:rect l="textAreaLeft" t="textAreaTop" r="textAreaRight" b="textAreaBottom"/>
              <a:pathLst>
                <a:path w="5887" h="6072">
                  <a:moveTo>
                    <a:pt x="2481" y="1"/>
                  </a:moveTo>
                  <a:cubicBezTo>
                    <a:pt x="1214" y="1"/>
                    <a:pt x="123" y="961"/>
                    <a:pt x="88" y="2463"/>
                  </a:cubicBezTo>
                  <a:cubicBezTo>
                    <a:pt x="0" y="4266"/>
                    <a:pt x="2059" y="6071"/>
                    <a:pt x="3910" y="6071"/>
                  </a:cubicBezTo>
                  <a:cubicBezTo>
                    <a:pt x="4144" y="6071"/>
                    <a:pt x="4375" y="6042"/>
                    <a:pt x="4598" y="5981"/>
                  </a:cubicBezTo>
                  <a:cubicBezTo>
                    <a:pt x="5641" y="5683"/>
                    <a:pt x="5887" y="4942"/>
                    <a:pt x="5887" y="4248"/>
                  </a:cubicBezTo>
                  <a:cubicBezTo>
                    <a:pt x="5887" y="2661"/>
                    <a:pt x="4994" y="1075"/>
                    <a:pt x="3856" y="381"/>
                  </a:cubicBezTo>
                  <a:cubicBezTo>
                    <a:pt x="3402" y="121"/>
                    <a:pt x="2930" y="1"/>
                    <a:pt x="2481" y="1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3120" bIns="331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89" name="Google Shape;166;p4"/>
            <p:cNvSpPr/>
            <p:nvPr/>
          </p:nvSpPr>
          <p:spPr>
            <a:xfrm>
              <a:off x="8569440" y="295200"/>
              <a:ext cx="73440" cy="65520"/>
            </a:xfrm>
            <a:custGeom>
              <a:avLst/>
              <a:gdLst>
                <a:gd name="textAreaLeft" fmla="*/ 0 w 73440"/>
                <a:gd name="textAreaRight" fmla="*/ 73800 w 73440"/>
                <a:gd name="textAreaTop" fmla="*/ 0 h 65520"/>
                <a:gd name="textAreaBottom" fmla="*/ 65880 h 65520"/>
              </a:gdLst>
              <a:ahLst/>
              <a:cxnLst/>
              <a:rect l="textAreaLeft" t="textAreaTop" r="textAreaRight" b="textAreaBottom"/>
              <a:pathLst>
                <a:path w="6743" h="6019">
                  <a:moveTo>
                    <a:pt x="2777" y="1"/>
                  </a:moveTo>
                  <a:cubicBezTo>
                    <a:pt x="1388" y="1"/>
                    <a:pt x="496" y="742"/>
                    <a:pt x="246" y="2083"/>
                  </a:cubicBezTo>
                  <a:cubicBezTo>
                    <a:pt x="0" y="3372"/>
                    <a:pt x="544" y="4312"/>
                    <a:pt x="1488" y="5057"/>
                  </a:cubicBezTo>
                  <a:cubicBezTo>
                    <a:pt x="2255" y="5605"/>
                    <a:pt x="3079" y="6019"/>
                    <a:pt x="3976" y="6019"/>
                  </a:cubicBezTo>
                  <a:cubicBezTo>
                    <a:pt x="4294" y="6019"/>
                    <a:pt x="4621" y="5967"/>
                    <a:pt x="4958" y="5851"/>
                  </a:cubicBezTo>
                  <a:cubicBezTo>
                    <a:pt x="5303" y="5700"/>
                    <a:pt x="5652" y="5402"/>
                    <a:pt x="5799" y="5057"/>
                  </a:cubicBezTo>
                  <a:cubicBezTo>
                    <a:pt x="6743" y="3273"/>
                    <a:pt x="4807" y="48"/>
                    <a:pt x="2777" y="1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2760" bIns="327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0" name="Google Shape;167;p4"/>
            <p:cNvSpPr/>
            <p:nvPr/>
          </p:nvSpPr>
          <p:spPr>
            <a:xfrm>
              <a:off x="8522640" y="153000"/>
              <a:ext cx="56520" cy="62280"/>
            </a:xfrm>
            <a:custGeom>
              <a:avLst/>
              <a:gdLst>
                <a:gd name="textAreaLeft" fmla="*/ 0 w 56520"/>
                <a:gd name="textAreaRight" fmla="*/ 56880 w 56520"/>
                <a:gd name="textAreaTop" fmla="*/ 0 h 62280"/>
                <a:gd name="textAreaBottom" fmla="*/ 62640 h 62280"/>
              </a:gdLst>
              <a:ahLst/>
              <a:cxnLst/>
              <a:rect l="textAreaLeft" t="textAreaTop" r="textAreaRight" b="textAreaBottom"/>
              <a:pathLst>
                <a:path w="5205" h="5703">
                  <a:moveTo>
                    <a:pt x="2380" y="1"/>
                  </a:moveTo>
                  <a:cubicBezTo>
                    <a:pt x="941" y="1"/>
                    <a:pt x="48" y="794"/>
                    <a:pt x="48" y="2182"/>
                  </a:cubicBezTo>
                  <a:cubicBezTo>
                    <a:pt x="1" y="4114"/>
                    <a:pt x="1587" y="5700"/>
                    <a:pt x="3618" y="5700"/>
                  </a:cubicBezTo>
                  <a:cubicBezTo>
                    <a:pt x="3652" y="5702"/>
                    <a:pt x="3685" y="5703"/>
                    <a:pt x="3717" y="5703"/>
                  </a:cubicBezTo>
                  <a:cubicBezTo>
                    <a:pt x="4695" y="5703"/>
                    <a:pt x="5204" y="4956"/>
                    <a:pt x="5204" y="3471"/>
                  </a:cubicBezTo>
                  <a:cubicBezTo>
                    <a:pt x="5204" y="1389"/>
                    <a:pt x="4165" y="48"/>
                    <a:pt x="2380" y="1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1320" bIns="313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1" name="Google Shape;168;p4"/>
            <p:cNvSpPr/>
            <p:nvPr/>
          </p:nvSpPr>
          <p:spPr>
            <a:xfrm>
              <a:off x="8457480" y="367560"/>
              <a:ext cx="63720" cy="62640"/>
            </a:xfrm>
            <a:custGeom>
              <a:avLst/>
              <a:gdLst>
                <a:gd name="textAreaLeft" fmla="*/ 0 w 63720"/>
                <a:gd name="textAreaRight" fmla="*/ 64080 w 63720"/>
                <a:gd name="textAreaTop" fmla="*/ 0 h 62640"/>
                <a:gd name="textAreaBottom" fmla="*/ 63000 h 62640"/>
              </a:gdLst>
              <a:ahLst/>
              <a:cxnLst/>
              <a:rect l="textAreaLeft" t="textAreaTop" r="textAreaRight" b="textAreaBottom"/>
              <a:pathLst>
                <a:path w="5843" h="5759">
                  <a:moveTo>
                    <a:pt x="2769" y="0"/>
                  </a:moveTo>
                  <a:cubicBezTo>
                    <a:pt x="1282" y="0"/>
                    <a:pt x="389" y="746"/>
                    <a:pt x="238" y="1983"/>
                  </a:cubicBezTo>
                  <a:cubicBezTo>
                    <a:pt x="0" y="3570"/>
                    <a:pt x="1990" y="5758"/>
                    <a:pt x="3604" y="5758"/>
                  </a:cubicBezTo>
                  <a:cubicBezTo>
                    <a:pt x="3656" y="5758"/>
                    <a:pt x="3709" y="5756"/>
                    <a:pt x="3760" y="5751"/>
                  </a:cubicBezTo>
                  <a:cubicBezTo>
                    <a:pt x="4205" y="5704"/>
                    <a:pt x="4700" y="5505"/>
                    <a:pt x="4950" y="5156"/>
                  </a:cubicBezTo>
                  <a:cubicBezTo>
                    <a:pt x="5843" y="4018"/>
                    <a:pt x="5494" y="2729"/>
                    <a:pt x="4998" y="1539"/>
                  </a:cubicBezTo>
                  <a:cubicBezTo>
                    <a:pt x="4601" y="448"/>
                    <a:pt x="3709" y="52"/>
                    <a:pt x="2769" y="0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1320" bIns="313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2" name="Google Shape;169;p4"/>
            <p:cNvSpPr/>
            <p:nvPr/>
          </p:nvSpPr>
          <p:spPr>
            <a:xfrm>
              <a:off x="8362080" y="266040"/>
              <a:ext cx="41400" cy="61560"/>
            </a:xfrm>
            <a:custGeom>
              <a:avLst/>
              <a:gdLst>
                <a:gd name="textAreaLeft" fmla="*/ 0 w 41400"/>
                <a:gd name="textAreaRight" fmla="*/ 41760 w 41400"/>
                <a:gd name="textAreaTop" fmla="*/ 0 h 61560"/>
                <a:gd name="textAreaBottom" fmla="*/ 61920 h 61560"/>
              </a:gdLst>
              <a:ahLst/>
              <a:cxnLst/>
              <a:rect l="textAreaLeft" t="textAreaTop" r="textAreaRight" b="textAreaBottom"/>
              <a:pathLst>
                <a:path w="3816" h="5665">
                  <a:moveTo>
                    <a:pt x="1943" y="1"/>
                  </a:moveTo>
                  <a:cubicBezTo>
                    <a:pt x="1026" y="1"/>
                    <a:pt x="381" y="534"/>
                    <a:pt x="198" y="1448"/>
                  </a:cubicBezTo>
                  <a:cubicBezTo>
                    <a:pt x="48" y="2341"/>
                    <a:pt x="0" y="3332"/>
                    <a:pt x="147" y="4276"/>
                  </a:cubicBezTo>
                  <a:cubicBezTo>
                    <a:pt x="246" y="5168"/>
                    <a:pt x="940" y="5664"/>
                    <a:pt x="1884" y="5664"/>
                  </a:cubicBezTo>
                  <a:cubicBezTo>
                    <a:pt x="2876" y="5613"/>
                    <a:pt x="3470" y="5018"/>
                    <a:pt x="3669" y="4078"/>
                  </a:cubicBezTo>
                  <a:cubicBezTo>
                    <a:pt x="3768" y="3681"/>
                    <a:pt x="3768" y="3233"/>
                    <a:pt x="3816" y="2987"/>
                  </a:cubicBezTo>
                  <a:cubicBezTo>
                    <a:pt x="3768" y="2491"/>
                    <a:pt x="3768" y="2095"/>
                    <a:pt x="3716" y="1746"/>
                  </a:cubicBezTo>
                  <a:cubicBezTo>
                    <a:pt x="3570" y="853"/>
                    <a:pt x="3221" y="112"/>
                    <a:pt x="2181" y="13"/>
                  </a:cubicBezTo>
                  <a:cubicBezTo>
                    <a:pt x="2100" y="5"/>
                    <a:pt x="2020" y="1"/>
                    <a:pt x="1943" y="1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0960" bIns="30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3" name="Google Shape;170;p4"/>
            <p:cNvSpPr/>
            <p:nvPr/>
          </p:nvSpPr>
          <p:spPr>
            <a:xfrm>
              <a:off x="8634960" y="410760"/>
              <a:ext cx="44640" cy="61200"/>
            </a:xfrm>
            <a:custGeom>
              <a:avLst/>
              <a:gdLst>
                <a:gd name="textAreaLeft" fmla="*/ 0 w 44640"/>
                <a:gd name="textAreaRight" fmla="*/ 45000 w 44640"/>
                <a:gd name="textAreaTop" fmla="*/ 0 h 61200"/>
                <a:gd name="textAreaBottom" fmla="*/ 61560 h 61200"/>
              </a:gdLst>
              <a:ahLst/>
              <a:cxnLst/>
              <a:rect l="textAreaLeft" t="textAreaTop" r="textAreaRight" b="textAreaBottom"/>
              <a:pathLst>
                <a:path w="4116" h="5622">
                  <a:moveTo>
                    <a:pt x="2155" y="1"/>
                  </a:moveTo>
                  <a:cubicBezTo>
                    <a:pt x="982" y="1"/>
                    <a:pt x="287" y="895"/>
                    <a:pt x="151" y="2646"/>
                  </a:cubicBezTo>
                  <a:cubicBezTo>
                    <a:pt x="0" y="4379"/>
                    <a:pt x="694" y="5521"/>
                    <a:pt x="1983" y="5620"/>
                  </a:cubicBezTo>
                  <a:cubicBezTo>
                    <a:pt x="2011" y="5621"/>
                    <a:pt x="2039" y="5622"/>
                    <a:pt x="2067" y="5622"/>
                  </a:cubicBezTo>
                  <a:cubicBezTo>
                    <a:pt x="3357" y="5622"/>
                    <a:pt x="4116" y="4539"/>
                    <a:pt x="4065" y="2745"/>
                  </a:cubicBezTo>
                  <a:cubicBezTo>
                    <a:pt x="4018" y="1059"/>
                    <a:pt x="3470" y="167"/>
                    <a:pt x="2431" y="16"/>
                  </a:cubicBezTo>
                  <a:cubicBezTo>
                    <a:pt x="2336" y="6"/>
                    <a:pt x="2244" y="1"/>
                    <a:pt x="2155" y="1"/>
                  </a:cubicBez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0600" bIns="306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682&amp;s=ddb795b347f9fd71dbf4d2ce464cce97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300.png"/><Relationship Id="rId7" Type="http://schemas.openxmlformats.org/officeDocument/2006/relationships/image" Target="../media/image32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3.xml"/><Relationship Id="rId11" Type="http://schemas.openxmlformats.org/officeDocument/2006/relationships/image" Target="../media/image34.png"/><Relationship Id="rId5" Type="http://schemas.openxmlformats.org/officeDocument/2006/relationships/image" Target="../media/image310.png"/><Relationship Id="rId10" Type="http://schemas.openxmlformats.org/officeDocument/2006/relationships/customXml" Target="../ink/ink5.xml"/><Relationship Id="rId4" Type="http://schemas.openxmlformats.org/officeDocument/2006/relationships/customXml" Target="../ink/ink2.xml"/><Relationship Id="rId9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oogle Shape;1193;p33"/>
          <p:cNvGrpSpPr/>
          <p:nvPr/>
        </p:nvGrpSpPr>
        <p:grpSpPr>
          <a:xfrm>
            <a:off x="-582480" y="2163960"/>
            <a:ext cx="2398320" cy="2209320"/>
            <a:chOff x="-582480" y="2163960"/>
            <a:chExt cx="2398320" cy="2209320"/>
          </a:xfrm>
        </p:grpSpPr>
        <p:sp>
          <p:nvSpPr>
            <p:cNvPr id="197" name="Google Shape;1194;p33"/>
            <p:cNvSpPr/>
            <p:nvPr/>
          </p:nvSpPr>
          <p:spPr>
            <a:xfrm rot="14419200" flipV="1">
              <a:off x="-101160" y="2296800"/>
              <a:ext cx="1436040" cy="1942200"/>
            </a:xfrm>
            <a:custGeom>
              <a:avLst/>
              <a:gdLst>
                <a:gd name="textAreaLeft" fmla="*/ 0 w 1436040"/>
                <a:gd name="textAreaRight" fmla="*/ 1436400 w 1436040"/>
                <a:gd name="textAreaTop" fmla="*/ -360 h 1942200"/>
                <a:gd name="textAreaBottom" fmla="*/ 1942200 h 1942200"/>
              </a:gdLst>
              <a:ahLst/>
              <a:cxnLst/>
              <a:rect l="textAreaLeft" t="textAreaTop" r="textAreaRight" b="textAreaBottom"/>
              <a:pathLst>
                <a:path w="68750" h="92962">
                  <a:moveTo>
                    <a:pt x="17510" y="1381"/>
                  </a:moveTo>
                  <a:cubicBezTo>
                    <a:pt x="17609" y="1579"/>
                    <a:pt x="17755" y="1776"/>
                    <a:pt x="17854" y="1973"/>
                  </a:cubicBezTo>
                  <a:cubicBezTo>
                    <a:pt x="19235" y="5078"/>
                    <a:pt x="21010" y="7939"/>
                    <a:pt x="22884" y="10799"/>
                  </a:cubicBezTo>
                  <a:cubicBezTo>
                    <a:pt x="24364" y="13020"/>
                    <a:pt x="25745" y="15336"/>
                    <a:pt x="27224" y="17656"/>
                  </a:cubicBezTo>
                  <a:cubicBezTo>
                    <a:pt x="28755" y="20071"/>
                    <a:pt x="30333" y="22489"/>
                    <a:pt x="31860" y="24955"/>
                  </a:cubicBezTo>
                  <a:cubicBezTo>
                    <a:pt x="34622" y="29342"/>
                    <a:pt x="36298" y="34128"/>
                    <a:pt x="36890" y="39257"/>
                  </a:cubicBezTo>
                  <a:cubicBezTo>
                    <a:pt x="36890" y="39403"/>
                    <a:pt x="36890" y="39553"/>
                    <a:pt x="36843" y="39699"/>
                  </a:cubicBezTo>
                  <a:cubicBezTo>
                    <a:pt x="36792" y="39553"/>
                    <a:pt x="36744" y="39403"/>
                    <a:pt x="36693" y="39304"/>
                  </a:cubicBezTo>
                  <a:cubicBezTo>
                    <a:pt x="35509" y="34621"/>
                    <a:pt x="33339" y="30427"/>
                    <a:pt x="30578" y="26533"/>
                  </a:cubicBezTo>
                  <a:cubicBezTo>
                    <a:pt x="28656" y="23870"/>
                    <a:pt x="26632" y="21254"/>
                    <a:pt x="24660" y="18591"/>
                  </a:cubicBezTo>
                  <a:cubicBezTo>
                    <a:pt x="23673" y="17309"/>
                    <a:pt x="22785" y="15928"/>
                    <a:pt x="21850" y="14598"/>
                  </a:cubicBezTo>
                  <a:cubicBezTo>
                    <a:pt x="21752" y="14448"/>
                    <a:pt x="21700" y="14302"/>
                    <a:pt x="21602" y="14204"/>
                  </a:cubicBezTo>
                  <a:cubicBezTo>
                    <a:pt x="21554" y="14204"/>
                    <a:pt x="21503" y="14251"/>
                    <a:pt x="21503" y="14251"/>
                  </a:cubicBezTo>
                  <a:cubicBezTo>
                    <a:pt x="21653" y="14894"/>
                    <a:pt x="21996" y="15435"/>
                    <a:pt x="22391" y="15979"/>
                  </a:cubicBezTo>
                  <a:cubicBezTo>
                    <a:pt x="24068" y="18295"/>
                    <a:pt x="25796" y="20615"/>
                    <a:pt x="27520" y="22931"/>
                  </a:cubicBezTo>
                  <a:cubicBezTo>
                    <a:pt x="29741" y="25941"/>
                    <a:pt x="31911" y="28900"/>
                    <a:pt x="33588" y="32203"/>
                  </a:cubicBezTo>
                  <a:cubicBezTo>
                    <a:pt x="34819" y="34668"/>
                    <a:pt x="35805" y="37186"/>
                    <a:pt x="36448" y="39849"/>
                  </a:cubicBezTo>
                  <a:cubicBezTo>
                    <a:pt x="36547" y="40389"/>
                    <a:pt x="36646" y="40934"/>
                    <a:pt x="36693" y="41474"/>
                  </a:cubicBezTo>
                  <a:cubicBezTo>
                    <a:pt x="36646" y="41376"/>
                    <a:pt x="36547" y="41328"/>
                    <a:pt x="36547" y="41230"/>
                  </a:cubicBezTo>
                  <a:cubicBezTo>
                    <a:pt x="35805" y="39060"/>
                    <a:pt x="34673" y="37134"/>
                    <a:pt x="33438" y="35260"/>
                  </a:cubicBezTo>
                  <a:cubicBezTo>
                    <a:pt x="31959" y="33043"/>
                    <a:pt x="30136" y="31070"/>
                    <a:pt x="28459" y="28999"/>
                  </a:cubicBezTo>
                  <a:cubicBezTo>
                    <a:pt x="26289" y="26336"/>
                    <a:pt x="24068" y="23771"/>
                    <a:pt x="22292" y="20812"/>
                  </a:cubicBezTo>
                  <a:cubicBezTo>
                    <a:pt x="21160" y="18887"/>
                    <a:pt x="20320" y="16867"/>
                    <a:pt x="19680" y="14744"/>
                  </a:cubicBezTo>
                  <a:cubicBezTo>
                    <a:pt x="19235" y="13415"/>
                    <a:pt x="18840" y="12081"/>
                    <a:pt x="18497" y="10700"/>
                  </a:cubicBezTo>
                  <a:cubicBezTo>
                    <a:pt x="18051" y="9075"/>
                    <a:pt x="17806" y="7398"/>
                    <a:pt x="17708" y="5721"/>
                  </a:cubicBezTo>
                  <a:cubicBezTo>
                    <a:pt x="17656" y="4486"/>
                    <a:pt x="17510" y="3255"/>
                    <a:pt x="17412" y="2020"/>
                  </a:cubicBezTo>
                  <a:cubicBezTo>
                    <a:pt x="17412" y="1823"/>
                    <a:pt x="17412" y="1626"/>
                    <a:pt x="17510" y="1381"/>
                  </a:cubicBezTo>
                  <a:close/>
                  <a:moveTo>
                    <a:pt x="55177" y="14181"/>
                  </a:moveTo>
                  <a:cubicBezTo>
                    <a:pt x="56111" y="14181"/>
                    <a:pt x="56653" y="14762"/>
                    <a:pt x="56519" y="15782"/>
                  </a:cubicBezTo>
                  <a:cubicBezTo>
                    <a:pt x="56471" y="16374"/>
                    <a:pt x="56274" y="17013"/>
                    <a:pt x="56077" y="17605"/>
                  </a:cubicBezTo>
                  <a:cubicBezTo>
                    <a:pt x="55386" y="19629"/>
                    <a:pt x="54696" y="21601"/>
                    <a:pt x="54053" y="23621"/>
                  </a:cubicBezTo>
                  <a:cubicBezTo>
                    <a:pt x="53019" y="27026"/>
                    <a:pt x="52131" y="30478"/>
                    <a:pt x="51094" y="33931"/>
                  </a:cubicBezTo>
                  <a:cubicBezTo>
                    <a:pt x="50009" y="37580"/>
                    <a:pt x="48036" y="40736"/>
                    <a:pt x="45274" y="43348"/>
                  </a:cubicBezTo>
                  <a:cubicBezTo>
                    <a:pt x="43846" y="44729"/>
                    <a:pt x="42414" y="46063"/>
                    <a:pt x="40986" y="47444"/>
                  </a:cubicBezTo>
                  <a:cubicBezTo>
                    <a:pt x="40591" y="47787"/>
                    <a:pt x="40197" y="48181"/>
                    <a:pt x="39751" y="48627"/>
                  </a:cubicBezTo>
                  <a:cubicBezTo>
                    <a:pt x="39703" y="48477"/>
                    <a:pt x="39703" y="48430"/>
                    <a:pt x="39703" y="48379"/>
                  </a:cubicBezTo>
                  <a:cubicBezTo>
                    <a:pt x="40638" y="45372"/>
                    <a:pt x="41033" y="42216"/>
                    <a:pt x="41577" y="39158"/>
                  </a:cubicBezTo>
                  <a:cubicBezTo>
                    <a:pt x="42118" y="35852"/>
                    <a:pt x="42662" y="32550"/>
                    <a:pt x="43499" y="29295"/>
                  </a:cubicBezTo>
                  <a:cubicBezTo>
                    <a:pt x="44142" y="27026"/>
                    <a:pt x="44832" y="24805"/>
                    <a:pt x="46063" y="22785"/>
                  </a:cubicBezTo>
                  <a:cubicBezTo>
                    <a:pt x="47050" y="21156"/>
                    <a:pt x="48383" y="19873"/>
                    <a:pt x="49666" y="18591"/>
                  </a:cubicBezTo>
                  <a:lnTo>
                    <a:pt x="53066" y="15190"/>
                  </a:lnTo>
                  <a:cubicBezTo>
                    <a:pt x="53315" y="14942"/>
                    <a:pt x="53611" y="14697"/>
                    <a:pt x="53954" y="14500"/>
                  </a:cubicBezTo>
                  <a:cubicBezTo>
                    <a:pt x="54203" y="14350"/>
                    <a:pt x="54546" y="14251"/>
                    <a:pt x="54842" y="14204"/>
                  </a:cubicBezTo>
                  <a:cubicBezTo>
                    <a:pt x="54958" y="14188"/>
                    <a:pt x="55070" y="14181"/>
                    <a:pt x="55177" y="14181"/>
                  </a:cubicBezTo>
                  <a:close/>
                  <a:moveTo>
                    <a:pt x="1137" y="18098"/>
                  </a:moveTo>
                  <a:cubicBezTo>
                    <a:pt x="1579" y="18445"/>
                    <a:pt x="2025" y="18840"/>
                    <a:pt x="2467" y="19234"/>
                  </a:cubicBezTo>
                  <a:cubicBezTo>
                    <a:pt x="3997" y="20465"/>
                    <a:pt x="5524" y="21747"/>
                    <a:pt x="7055" y="22982"/>
                  </a:cubicBezTo>
                  <a:cubicBezTo>
                    <a:pt x="8385" y="24115"/>
                    <a:pt x="9718" y="25200"/>
                    <a:pt x="11099" y="26285"/>
                  </a:cubicBezTo>
                  <a:lnTo>
                    <a:pt x="16721" y="30427"/>
                  </a:lnTo>
                  <a:cubicBezTo>
                    <a:pt x="18544" y="31761"/>
                    <a:pt x="20418" y="33142"/>
                    <a:pt x="22194" y="34523"/>
                  </a:cubicBezTo>
                  <a:cubicBezTo>
                    <a:pt x="23377" y="35458"/>
                    <a:pt x="24514" y="36397"/>
                    <a:pt x="25599" y="37430"/>
                  </a:cubicBezTo>
                  <a:cubicBezTo>
                    <a:pt x="28163" y="39797"/>
                    <a:pt x="29986" y="42709"/>
                    <a:pt x="31418" y="45865"/>
                  </a:cubicBezTo>
                  <a:cubicBezTo>
                    <a:pt x="32404" y="47984"/>
                    <a:pt x="33095" y="50154"/>
                    <a:pt x="33635" y="52423"/>
                  </a:cubicBezTo>
                  <a:cubicBezTo>
                    <a:pt x="33687" y="52620"/>
                    <a:pt x="33734" y="52770"/>
                    <a:pt x="33785" y="52967"/>
                  </a:cubicBezTo>
                  <a:cubicBezTo>
                    <a:pt x="33785" y="53015"/>
                    <a:pt x="33734" y="53015"/>
                    <a:pt x="33734" y="53113"/>
                  </a:cubicBezTo>
                  <a:cubicBezTo>
                    <a:pt x="33339" y="52423"/>
                    <a:pt x="32996" y="51784"/>
                    <a:pt x="32602" y="51140"/>
                  </a:cubicBezTo>
                  <a:cubicBezTo>
                    <a:pt x="31465" y="49266"/>
                    <a:pt x="30037" y="47590"/>
                    <a:pt x="28360" y="46161"/>
                  </a:cubicBezTo>
                  <a:cubicBezTo>
                    <a:pt x="26190" y="44335"/>
                    <a:pt x="24068" y="42413"/>
                    <a:pt x="21898" y="40539"/>
                  </a:cubicBezTo>
                  <a:cubicBezTo>
                    <a:pt x="20371" y="39257"/>
                    <a:pt x="19089" y="37726"/>
                    <a:pt x="17755" y="36247"/>
                  </a:cubicBezTo>
                  <a:cubicBezTo>
                    <a:pt x="15636" y="33832"/>
                    <a:pt x="13415" y="31563"/>
                    <a:pt x="10949" y="29539"/>
                  </a:cubicBezTo>
                  <a:cubicBezTo>
                    <a:pt x="10880" y="29506"/>
                    <a:pt x="10836" y="29471"/>
                    <a:pt x="10763" y="29471"/>
                  </a:cubicBezTo>
                  <a:cubicBezTo>
                    <a:pt x="10733" y="29471"/>
                    <a:pt x="10698" y="29477"/>
                    <a:pt x="10653" y="29492"/>
                  </a:cubicBezTo>
                  <a:cubicBezTo>
                    <a:pt x="10752" y="29591"/>
                    <a:pt x="10803" y="29737"/>
                    <a:pt x="10902" y="29835"/>
                  </a:cubicBezTo>
                  <a:cubicBezTo>
                    <a:pt x="11691" y="30577"/>
                    <a:pt x="12527" y="31315"/>
                    <a:pt x="13316" y="32057"/>
                  </a:cubicBezTo>
                  <a:cubicBezTo>
                    <a:pt x="14895" y="33536"/>
                    <a:pt x="16374" y="35162"/>
                    <a:pt x="17806" y="36838"/>
                  </a:cubicBezTo>
                  <a:cubicBezTo>
                    <a:pt x="19136" y="38369"/>
                    <a:pt x="20517" y="39896"/>
                    <a:pt x="22095" y="41230"/>
                  </a:cubicBezTo>
                  <a:cubicBezTo>
                    <a:pt x="24020" y="42855"/>
                    <a:pt x="25942" y="44485"/>
                    <a:pt x="27816" y="46161"/>
                  </a:cubicBezTo>
                  <a:cubicBezTo>
                    <a:pt x="30037" y="48083"/>
                    <a:pt x="31860" y="50253"/>
                    <a:pt x="33193" y="52869"/>
                  </a:cubicBezTo>
                  <a:cubicBezTo>
                    <a:pt x="33292" y="53066"/>
                    <a:pt x="33391" y="53310"/>
                    <a:pt x="33391" y="53559"/>
                  </a:cubicBezTo>
                  <a:cubicBezTo>
                    <a:pt x="32996" y="53066"/>
                    <a:pt x="32649" y="52521"/>
                    <a:pt x="32207" y="52079"/>
                  </a:cubicBezTo>
                  <a:cubicBezTo>
                    <a:pt x="31221" y="51042"/>
                    <a:pt x="30234" y="49957"/>
                    <a:pt x="29098" y="49022"/>
                  </a:cubicBezTo>
                  <a:cubicBezTo>
                    <a:pt x="27473" y="47641"/>
                    <a:pt x="25745" y="46307"/>
                    <a:pt x="24020" y="45025"/>
                  </a:cubicBezTo>
                  <a:cubicBezTo>
                    <a:pt x="22344" y="43794"/>
                    <a:pt x="20568" y="42658"/>
                    <a:pt x="18840" y="41474"/>
                  </a:cubicBezTo>
                  <a:cubicBezTo>
                    <a:pt x="16228" y="39600"/>
                    <a:pt x="13762" y="37628"/>
                    <a:pt x="11640" y="35162"/>
                  </a:cubicBezTo>
                  <a:cubicBezTo>
                    <a:pt x="10606" y="33978"/>
                    <a:pt x="9766" y="32648"/>
                    <a:pt x="8878" y="31268"/>
                  </a:cubicBezTo>
                  <a:cubicBezTo>
                    <a:pt x="6365" y="27224"/>
                    <a:pt x="3800" y="23227"/>
                    <a:pt x="1532" y="19037"/>
                  </a:cubicBezTo>
                  <a:cubicBezTo>
                    <a:pt x="1334" y="18741"/>
                    <a:pt x="1184" y="18445"/>
                    <a:pt x="1038" y="18149"/>
                  </a:cubicBezTo>
                  <a:cubicBezTo>
                    <a:pt x="1086" y="18149"/>
                    <a:pt x="1137" y="18098"/>
                    <a:pt x="1137" y="18098"/>
                  </a:cubicBezTo>
                  <a:close/>
                  <a:moveTo>
                    <a:pt x="447" y="45767"/>
                  </a:moveTo>
                  <a:cubicBezTo>
                    <a:pt x="841" y="45865"/>
                    <a:pt x="1283" y="45964"/>
                    <a:pt x="1630" y="46110"/>
                  </a:cubicBezTo>
                  <a:cubicBezTo>
                    <a:pt x="2565" y="46457"/>
                    <a:pt x="3453" y="46852"/>
                    <a:pt x="4341" y="47195"/>
                  </a:cubicBezTo>
                  <a:cubicBezTo>
                    <a:pt x="7943" y="48773"/>
                    <a:pt x="11691" y="50008"/>
                    <a:pt x="15439" y="51290"/>
                  </a:cubicBezTo>
                  <a:cubicBezTo>
                    <a:pt x="18595" y="52324"/>
                    <a:pt x="21700" y="53559"/>
                    <a:pt x="24561" y="55236"/>
                  </a:cubicBezTo>
                  <a:cubicBezTo>
                    <a:pt x="26040" y="56072"/>
                    <a:pt x="27421" y="57059"/>
                    <a:pt x="28755" y="58195"/>
                  </a:cubicBezTo>
                  <a:cubicBezTo>
                    <a:pt x="30432" y="59576"/>
                    <a:pt x="31714" y="61252"/>
                    <a:pt x="33095" y="62929"/>
                  </a:cubicBezTo>
                  <a:cubicBezTo>
                    <a:pt x="33193" y="63075"/>
                    <a:pt x="33292" y="63225"/>
                    <a:pt x="33339" y="63324"/>
                  </a:cubicBezTo>
                  <a:cubicBezTo>
                    <a:pt x="31761" y="62436"/>
                    <a:pt x="30234" y="61497"/>
                    <a:pt x="28605" y="60661"/>
                  </a:cubicBezTo>
                  <a:cubicBezTo>
                    <a:pt x="25745" y="59181"/>
                    <a:pt x="22687" y="58242"/>
                    <a:pt x="19530" y="57504"/>
                  </a:cubicBezTo>
                  <a:cubicBezTo>
                    <a:pt x="17905" y="57110"/>
                    <a:pt x="16228" y="56763"/>
                    <a:pt x="14551" y="56321"/>
                  </a:cubicBezTo>
                  <a:cubicBezTo>
                    <a:pt x="11837" y="55630"/>
                    <a:pt x="9371" y="54348"/>
                    <a:pt x="7102" y="52671"/>
                  </a:cubicBezTo>
                  <a:cubicBezTo>
                    <a:pt x="5280" y="51290"/>
                    <a:pt x="3504" y="49811"/>
                    <a:pt x="1973" y="48134"/>
                  </a:cubicBezTo>
                  <a:cubicBezTo>
                    <a:pt x="1532" y="47641"/>
                    <a:pt x="1086" y="47096"/>
                    <a:pt x="691" y="46556"/>
                  </a:cubicBezTo>
                  <a:cubicBezTo>
                    <a:pt x="545" y="46359"/>
                    <a:pt x="447" y="46110"/>
                    <a:pt x="348" y="45913"/>
                  </a:cubicBezTo>
                  <a:cubicBezTo>
                    <a:pt x="395" y="45865"/>
                    <a:pt x="447" y="45814"/>
                    <a:pt x="447" y="45767"/>
                  </a:cubicBezTo>
                  <a:close/>
                  <a:moveTo>
                    <a:pt x="68026" y="42448"/>
                  </a:moveTo>
                  <a:cubicBezTo>
                    <a:pt x="68069" y="42448"/>
                    <a:pt x="68112" y="42452"/>
                    <a:pt x="68158" y="42461"/>
                  </a:cubicBezTo>
                  <a:cubicBezTo>
                    <a:pt x="67862" y="42855"/>
                    <a:pt x="67617" y="43250"/>
                    <a:pt x="67270" y="43597"/>
                  </a:cubicBezTo>
                  <a:cubicBezTo>
                    <a:pt x="65494" y="45913"/>
                    <a:pt x="63080" y="47542"/>
                    <a:pt x="60713" y="49219"/>
                  </a:cubicBezTo>
                  <a:cubicBezTo>
                    <a:pt x="59182" y="50304"/>
                    <a:pt x="57702" y="51338"/>
                    <a:pt x="56223" y="52474"/>
                  </a:cubicBezTo>
                  <a:cubicBezTo>
                    <a:pt x="54301" y="53954"/>
                    <a:pt x="52672" y="55776"/>
                    <a:pt x="51094" y="57650"/>
                  </a:cubicBezTo>
                  <a:cubicBezTo>
                    <a:pt x="50257" y="58688"/>
                    <a:pt x="49370" y="59722"/>
                    <a:pt x="48431" y="60661"/>
                  </a:cubicBezTo>
                  <a:cubicBezTo>
                    <a:pt x="47642" y="61548"/>
                    <a:pt x="46754" y="62286"/>
                    <a:pt x="45866" y="63075"/>
                  </a:cubicBezTo>
                  <a:cubicBezTo>
                    <a:pt x="43846" y="64851"/>
                    <a:pt x="41822" y="66626"/>
                    <a:pt x="39999" y="68599"/>
                  </a:cubicBezTo>
                  <a:cubicBezTo>
                    <a:pt x="39901" y="68650"/>
                    <a:pt x="39849" y="68697"/>
                    <a:pt x="39751" y="68796"/>
                  </a:cubicBezTo>
                  <a:cubicBezTo>
                    <a:pt x="39751" y="68749"/>
                    <a:pt x="39703" y="68749"/>
                    <a:pt x="39652" y="68697"/>
                  </a:cubicBezTo>
                  <a:cubicBezTo>
                    <a:pt x="39802" y="68354"/>
                    <a:pt x="39999" y="68007"/>
                    <a:pt x="40098" y="67664"/>
                  </a:cubicBezTo>
                  <a:cubicBezTo>
                    <a:pt x="40591" y="66283"/>
                    <a:pt x="41132" y="64902"/>
                    <a:pt x="41577" y="63521"/>
                  </a:cubicBezTo>
                  <a:cubicBezTo>
                    <a:pt x="42414" y="60708"/>
                    <a:pt x="43499" y="58045"/>
                    <a:pt x="45128" y="55630"/>
                  </a:cubicBezTo>
                  <a:cubicBezTo>
                    <a:pt x="47002" y="52967"/>
                    <a:pt x="49417" y="50845"/>
                    <a:pt x="52179" y="49168"/>
                  </a:cubicBezTo>
                  <a:cubicBezTo>
                    <a:pt x="55090" y="47392"/>
                    <a:pt x="58148" y="46110"/>
                    <a:pt x="61352" y="45025"/>
                  </a:cubicBezTo>
                  <a:cubicBezTo>
                    <a:pt x="63474" y="44287"/>
                    <a:pt x="65546" y="43546"/>
                    <a:pt x="67566" y="42559"/>
                  </a:cubicBezTo>
                  <a:cubicBezTo>
                    <a:pt x="67688" y="42521"/>
                    <a:pt x="67841" y="42448"/>
                    <a:pt x="68026" y="42448"/>
                  </a:cubicBezTo>
                  <a:close/>
                  <a:moveTo>
                    <a:pt x="16966" y="0"/>
                  </a:moveTo>
                  <a:cubicBezTo>
                    <a:pt x="16966" y="344"/>
                    <a:pt x="16919" y="541"/>
                    <a:pt x="16919" y="790"/>
                  </a:cubicBezTo>
                  <a:cubicBezTo>
                    <a:pt x="17065" y="2514"/>
                    <a:pt x="17262" y="4289"/>
                    <a:pt x="17361" y="6064"/>
                  </a:cubicBezTo>
                  <a:cubicBezTo>
                    <a:pt x="17459" y="7595"/>
                    <a:pt x="17708" y="9122"/>
                    <a:pt x="18102" y="10653"/>
                  </a:cubicBezTo>
                  <a:cubicBezTo>
                    <a:pt x="18300" y="11489"/>
                    <a:pt x="18544" y="12330"/>
                    <a:pt x="18793" y="13217"/>
                  </a:cubicBezTo>
                  <a:cubicBezTo>
                    <a:pt x="19925" y="17755"/>
                    <a:pt x="22146" y="21799"/>
                    <a:pt x="25054" y="25397"/>
                  </a:cubicBezTo>
                  <a:cubicBezTo>
                    <a:pt x="26979" y="27764"/>
                    <a:pt x="28901" y="30131"/>
                    <a:pt x="30874" y="32451"/>
                  </a:cubicBezTo>
                  <a:cubicBezTo>
                    <a:pt x="32156" y="34029"/>
                    <a:pt x="33339" y="35706"/>
                    <a:pt x="34377" y="37430"/>
                  </a:cubicBezTo>
                  <a:cubicBezTo>
                    <a:pt x="36496" y="40981"/>
                    <a:pt x="37435" y="44729"/>
                    <a:pt x="36989" y="48825"/>
                  </a:cubicBezTo>
                  <a:cubicBezTo>
                    <a:pt x="36792" y="50600"/>
                    <a:pt x="36496" y="52375"/>
                    <a:pt x="36101" y="54099"/>
                  </a:cubicBezTo>
                  <a:cubicBezTo>
                    <a:pt x="35857" y="55236"/>
                    <a:pt x="35659" y="56321"/>
                    <a:pt x="35411" y="57453"/>
                  </a:cubicBezTo>
                  <a:cubicBezTo>
                    <a:pt x="35411" y="57552"/>
                    <a:pt x="35363" y="57603"/>
                    <a:pt x="35265" y="57749"/>
                  </a:cubicBezTo>
                  <a:cubicBezTo>
                    <a:pt x="34969" y="56664"/>
                    <a:pt x="34622" y="55678"/>
                    <a:pt x="34424" y="54644"/>
                  </a:cubicBezTo>
                  <a:cubicBezTo>
                    <a:pt x="34030" y="52225"/>
                    <a:pt x="33391" y="49910"/>
                    <a:pt x="32550" y="47641"/>
                  </a:cubicBezTo>
                  <a:cubicBezTo>
                    <a:pt x="30775" y="42757"/>
                    <a:pt x="27966" y="38614"/>
                    <a:pt x="23922" y="35410"/>
                  </a:cubicBezTo>
                  <a:cubicBezTo>
                    <a:pt x="21259" y="33288"/>
                    <a:pt x="18497" y="31216"/>
                    <a:pt x="15735" y="29196"/>
                  </a:cubicBezTo>
                  <a:cubicBezTo>
                    <a:pt x="13021" y="27224"/>
                    <a:pt x="10259" y="25298"/>
                    <a:pt x="7694" y="23128"/>
                  </a:cubicBezTo>
                  <a:lnTo>
                    <a:pt x="742" y="17210"/>
                  </a:lnTo>
                  <a:cubicBezTo>
                    <a:pt x="644" y="17112"/>
                    <a:pt x="494" y="17064"/>
                    <a:pt x="395" y="17013"/>
                  </a:cubicBezTo>
                  <a:cubicBezTo>
                    <a:pt x="348" y="17013"/>
                    <a:pt x="297" y="17064"/>
                    <a:pt x="249" y="17064"/>
                  </a:cubicBezTo>
                  <a:cubicBezTo>
                    <a:pt x="297" y="17309"/>
                    <a:pt x="348" y="17506"/>
                    <a:pt x="447" y="17703"/>
                  </a:cubicBezTo>
                  <a:cubicBezTo>
                    <a:pt x="691" y="18248"/>
                    <a:pt x="940" y="18788"/>
                    <a:pt x="1236" y="19282"/>
                  </a:cubicBezTo>
                  <a:cubicBezTo>
                    <a:pt x="3650" y="23278"/>
                    <a:pt x="6069" y="27271"/>
                    <a:pt x="8483" y="31315"/>
                  </a:cubicBezTo>
                  <a:cubicBezTo>
                    <a:pt x="9963" y="33733"/>
                    <a:pt x="11691" y="36002"/>
                    <a:pt x="13810" y="37876"/>
                  </a:cubicBezTo>
                  <a:cubicBezTo>
                    <a:pt x="14157" y="38219"/>
                    <a:pt x="14500" y="38515"/>
                    <a:pt x="14847" y="38811"/>
                  </a:cubicBezTo>
                  <a:cubicBezTo>
                    <a:pt x="16327" y="39947"/>
                    <a:pt x="17755" y="41080"/>
                    <a:pt x="19235" y="42165"/>
                  </a:cubicBezTo>
                  <a:cubicBezTo>
                    <a:pt x="20911" y="43348"/>
                    <a:pt x="22687" y="44433"/>
                    <a:pt x="24316" y="45668"/>
                  </a:cubicBezTo>
                  <a:cubicBezTo>
                    <a:pt x="25796" y="46702"/>
                    <a:pt x="27177" y="47886"/>
                    <a:pt x="28605" y="49069"/>
                  </a:cubicBezTo>
                  <a:cubicBezTo>
                    <a:pt x="30037" y="50304"/>
                    <a:pt x="31418" y="51586"/>
                    <a:pt x="32602" y="53066"/>
                  </a:cubicBezTo>
                  <a:cubicBezTo>
                    <a:pt x="33785" y="54593"/>
                    <a:pt x="34720" y="56171"/>
                    <a:pt x="35016" y="58096"/>
                  </a:cubicBezTo>
                  <a:cubicBezTo>
                    <a:pt x="35115" y="58538"/>
                    <a:pt x="35213" y="58933"/>
                    <a:pt x="35213" y="59327"/>
                  </a:cubicBezTo>
                  <a:cubicBezTo>
                    <a:pt x="35213" y="61103"/>
                    <a:pt x="35166" y="62831"/>
                    <a:pt x="35115" y="64555"/>
                  </a:cubicBezTo>
                  <a:lnTo>
                    <a:pt x="35115" y="65198"/>
                  </a:lnTo>
                  <a:lnTo>
                    <a:pt x="34918" y="65001"/>
                  </a:lnTo>
                  <a:cubicBezTo>
                    <a:pt x="34081" y="63864"/>
                    <a:pt x="33292" y="62633"/>
                    <a:pt x="32404" y="61497"/>
                  </a:cubicBezTo>
                  <a:cubicBezTo>
                    <a:pt x="30282" y="58834"/>
                    <a:pt x="27816" y="56617"/>
                    <a:pt x="24857" y="54940"/>
                  </a:cubicBezTo>
                  <a:cubicBezTo>
                    <a:pt x="21949" y="53263"/>
                    <a:pt x="18891" y="52028"/>
                    <a:pt x="15735" y="50943"/>
                  </a:cubicBezTo>
                  <a:cubicBezTo>
                    <a:pt x="11198" y="49464"/>
                    <a:pt x="6708" y="47937"/>
                    <a:pt x="2321" y="46011"/>
                  </a:cubicBezTo>
                  <a:cubicBezTo>
                    <a:pt x="1776" y="45767"/>
                    <a:pt x="1236" y="45617"/>
                    <a:pt x="644" y="45471"/>
                  </a:cubicBezTo>
                  <a:cubicBezTo>
                    <a:pt x="594" y="45454"/>
                    <a:pt x="539" y="45448"/>
                    <a:pt x="476" y="45448"/>
                  </a:cubicBezTo>
                  <a:cubicBezTo>
                    <a:pt x="351" y="45448"/>
                    <a:pt x="198" y="45471"/>
                    <a:pt x="1" y="45471"/>
                  </a:cubicBezTo>
                  <a:cubicBezTo>
                    <a:pt x="52" y="45767"/>
                    <a:pt x="52" y="46011"/>
                    <a:pt x="151" y="46260"/>
                  </a:cubicBezTo>
                  <a:cubicBezTo>
                    <a:pt x="249" y="46505"/>
                    <a:pt x="395" y="46753"/>
                    <a:pt x="593" y="46998"/>
                  </a:cubicBezTo>
                  <a:cubicBezTo>
                    <a:pt x="1334" y="47838"/>
                    <a:pt x="2025" y="48726"/>
                    <a:pt x="2861" y="49515"/>
                  </a:cubicBezTo>
                  <a:cubicBezTo>
                    <a:pt x="3800" y="50403"/>
                    <a:pt x="4787" y="51239"/>
                    <a:pt x="5820" y="52079"/>
                  </a:cubicBezTo>
                  <a:cubicBezTo>
                    <a:pt x="8633" y="54447"/>
                    <a:pt x="11837" y="56171"/>
                    <a:pt x="15486" y="56960"/>
                  </a:cubicBezTo>
                  <a:lnTo>
                    <a:pt x="19333" y="57848"/>
                  </a:lnTo>
                  <a:cubicBezTo>
                    <a:pt x="23575" y="58834"/>
                    <a:pt x="27571" y="60313"/>
                    <a:pt x="31268" y="62535"/>
                  </a:cubicBezTo>
                  <a:cubicBezTo>
                    <a:pt x="32156" y="63075"/>
                    <a:pt x="33095" y="63620"/>
                    <a:pt x="33833" y="64409"/>
                  </a:cubicBezTo>
                  <a:cubicBezTo>
                    <a:pt x="34720" y="65344"/>
                    <a:pt x="35213" y="66381"/>
                    <a:pt x="35166" y="67711"/>
                  </a:cubicBezTo>
                  <a:cubicBezTo>
                    <a:pt x="35068" y="73531"/>
                    <a:pt x="33734" y="79054"/>
                    <a:pt x="31122" y="84234"/>
                  </a:cubicBezTo>
                  <a:cubicBezTo>
                    <a:pt x="29741" y="86996"/>
                    <a:pt x="28262" y="89659"/>
                    <a:pt x="26684" y="92224"/>
                  </a:cubicBezTo>
                  <a:cubicBezTo>
                    <a:pt x="26585" y="92421"/>
                    <a:pt x="26486" y="92666"/>
                    <a:pt x="26388" y="92863"/>
                  </a:cubicBezTo>
                  <a:cubicBezTo>
                    <a:pt x="26435" y="92914"/>
                    <a:pt x="26486" y="92914"/>
                    <a:pt x="26534" y="92962"/>
                  </a:cubicBezTo>
                  <a:cubicBezTo>
                    <a:pt x="26684" y="92764"/>
                    <a:pt x="26829" y="92618"/>
                    <a:pt x="26928" y="92468"/>
                  </a:cubicBezTo>
                  <a:cubicBezTo>
                    <a:pt x="28999" y="89213"/>
                    <a:pt x="30874" y="85812"/>
                    <a:pt x="32404" y="82309"/>
                  </a:cubicBezTo>
                  <a:cubicBezTo>
                    <a:pt x="32898" y="81177"/>
                    <a:pt x="33241" y="80040"/>
                    <a:pt x="33734" y="78908"/>
                  </a:cubicBezTo>
                  <a:cubicBezTo>
                    <a:pt x="35213" y="75700"/>
                    <a:pt x="36942" y="72643"/>
                    <a:pt x="39309" y="69980"/>
                  </a:cubicBezTo>
                  <a:cubicBezTo>
                    <a:pt x="40591" y="68500"/>
                    <a:pt x="41972" y="67119"/>
                    <a:pt x="43400" y="65790"/>
                  </a:cubicBezTo>
                  <a:cubicBezTo>
                    <a:pt x="44734" y="64507"/>
                    <a:pt x="46115" y="63371"/>
                    <a:pt x="47496" y="62140"/>
                  </a:cubicBezTo>
                  <a:cubicBezTo>
                    <a:pt x="49417" y="60412"/>
                    <a:pt x="50995" y="58341"/>
                    <a:pt x="52672" y="56419"/>
                  </a:cubicBezTo>
                  <a:cubicBezTo>
                    <a:pt x="54005" y="54841"/>
                    <a:pt x="55485" y="53460"/>
                    <a:pt x="57162" y="52277"/>
                  </a:cubicBezTo>
                  <a:cubicBezTo>
                    <a:pt x="59134" y="50797"/>
                    <a:pt x="61206" y="49365"/>
                    <a:pt x="63226" y="47886"/>
                  </a:cubicBezTo>
                  <a:cubicBezTo>
                    <a:pt x="65001" y="46603"/>
                    <a:pt x="66631" y="45124"/>
                    <a:pt x="68012" y="43348"/>
                  </a:cubicBezTo>
                  <a:cubicBezTo>
                    <a:pt x="68209" y="43052"/>
                    <a:pt x="68454" y="42709"/>
                    <a:pt x="68651" y="42413"/>
                  </a:cubicBezTo>
                  <a:cubicBezTo>
                    <a:pt x="68702" y="42263"/>
                    <a:pt x="68702" y="42066"/>
                    <a:pt x="68749" y="41869"/>
                  </a:cubicBezTo>
                  <a:cubicBezTo>
                    <a:pt x="68640" y="41833"/>
                    <a:pt x="68542" y="41818"/>
                    <a:pt x="68453" y="41818"/>
                  </a:cubicBezTo>
                  <a:cubicBezTo>
                    <a:pt x="68181" y="41818"/>
                    <a:pt x="67986" y="41956"/>
                    <a:pt x="67763" y="42066"/>
                  </a:cubicBezTo>
                  <a:cubicBezTo>
                    <a:pt x="65546" y="43104"/>
                    <a:pt x="63226" y="43940"/>
                    <a:pt x="60910" y="44729"/>
                  </a:cubicBezTo>
                  <a:cubicBezTo>
                    <a:pt x="56373" y="46359"/>
                    <a:pt x="51981" y="48280"/>
                    <a:pt x="48285" y="51488"/>
                  </a:cubicBezTo>
                  <a:cubicBezTo>
                    <a:pt x="47050" y="52620"/>
                    <a:pt x="45917" y="53804"/>
                    <a:pt x="44978" y="55184"/>
                  </a:cubicBezTo>
                  <a:cubicBezTo>
                    <a:pt x="43254" y="57650"/>
                    <a:pt x="42019" y="60313"/>
                    <a:pt x="41230" y="63225"/>
                  </a:cubicBezTo>
                  <a:cubicBezTo>
                    <a:pt x="40591" y="65494"/>
                    <a:pt x="39751" y="67711"/>
                    <a:pt x="38717" y="69834"/>
                  </a:cubicBezTo>
                  <a:cubicBezTo>
                    <a:pt x="38618" y="70078"/>
                    <a:pt x="38520" y="70276"/>
                    <a:pt x="38322" y="70473"/>
                  </a:cubicBezTo>
                  <a:cubicBezTo>
                    <a:pt x="36942" y="72300"/>
                    <a:pt x="35659" y="74272"/>
                    <a:pt x="34622" y="76344"/>
                  </a:cubicBezTo>
                  <a:cubicBezTo>
                    <a:pt x="34622" y="76442"/>
                    <a:pt x="34523" y="76490"/>
                    <a:pt x="34476" y="76588"/>
                  </a:cubicBezTo>
                  <a:cubicBezTo>
                    <a:pt x="34424" y="76442"/>
                    <a:pt x="34476" y="76292"/>
                    <a:pt x="34476" y="76194"/>
                  </a:cubicBezTo>
                  <a:cubicBezTo>
                    <a:pt x="34673" y="75061"/>
                    <a:pt x="34918" y="73976"/>
                    <a:pt x="35115" y="72840"/>
                  </a:cubicBezTo>
                  <a:cubicBezTo>
                    <a:pt x="35608" y="69932"/>
                    <a:pt x="35561" y="66973"/>
                    <a:pt x="35509" y="63963"/>
                  </a:cubicBezTo>
                  <a:cubicBezTo>
                    <a:pt x="35462" y="61694"/>
                    <a:pt x="35509" y="59426"/>
                    <a:pt x="35857" y="57110"/>
                  </a:cubicBezTo>
                  <a:cubicBezTo>
                    <a:pt x="35904" y="56763"/>
                    <a:pt x="35955" y="56368"/>
                    <a:pt x="36101" y="56025"/>
                  </a:cubicBezTo>
                  <a:cubicBezTo>
                    <a:pt x="36890" y="54151"/>
                    <a:pt x="37731" y="52277"/>
                    <a:pt x="38863" y="50549"/>
                  </a:cubicBezTo>
                  <a:cubicBezTo>
                    <a:pt x="39455" y="49661"/>
                    <a:pt x="40047" y="48773"/>
                    <a:pt x="40836" y="48083"/>
                  </a:cubicBezTo>
                  <a:cubicBezTo>
                    <a:pt x="41676" y="47294"/>
                    <a:pt x="42564" y="46556"/>
                    <a:pt x="43400" y="45767"/>
                  </a:cubicBezTo>
                  <a:cubicBezTo>
                    <a:pt x="44387" y="44781"/>
                    <a:pt x="45424" y="43794"/>
                    <a:pt x="46359" y="42757"/>
                  </a:cubicBezTo>
                  <a:cubicBezTo>
                    <a:pt x="47642" y="41427"/>
                    <a:pt x="48778" y="39947"/>
                    <a:pt x="49666" y="38318"/>
                  </a:cubicBezTo>
                  <a:cubicBezTo>
                    <a:pt x="50652" y="36444"/>
                    <a:pt x="51342" y="34471"/>
                    <a:pt x="51934" y="32400"/>
                  </a:cubicBezTo>
                  <a:cubicBezTo>
                    <a:pt x="53512" y="27271"/>
                    <a:pt x="54645" y="22043"/>
                    <a:pt x="56617" y="17064"/>
                  </a:cubicBezTo>
                  <a:cubicBezTo>
                    <a:pt x="56815" y="16571"/>
                    <a:pt x="56913" y="15979"/>
                    <a:pt x="56913" y="15435"/>
                  </a:cubicBezTo>
                  <a:cubicBezTo>
                    <a:pt x="56913" y="14500"/>
                    <a:pt x="56274" y="13857"/>
                    <a:pt x="55288" y="13809"/>
                  </a:cubicBezTo>
                  <a:cubicBezTo>
                    <a:pt x="55220" y="13805"/>
                    <a:pt x="55153" y="13803"/>
                    <a:pt x="55086" y="13803"/>
                  </a:cubicBezTo>
                  <a:cubicBezTo>
                    <a:pt x="54373" y="13803"/>
                    <a:pt x="53711" y="14053"/>
                    <a:pt x="53216" y="14547"/>
                  </a:cubicBezTo>
                  <a:cubicBezTo>
                    <a:pt x="51342" y="16421"/>
                    <a:pt x="49516" y="18295"/>
                    <a:pt x="47642" y="20122"/>
                  </a:cubicBezTo>
                  <a:cubicBezTo>
                    <a:pt x="46805" y="20958"/>
                    <a:pt x="46162" y="21897"/>
                    <a:pt x="45570" y="22884"/>
                  </a:cubicBezTo>
                  <a:cubicBezTo>
                    <a:pt x="44485" y="24706"/>
                    <a:pt x="43846" y="26730"/>
                    <a:pt x="43254" y="28750"/>
                  </a:cubicBezTo>
                  <a:cubicBezTo>
                    <a:pt x="42268" y="32353"/>
                    <a:pt x="41723" y="36101"/>
                    <a:pt x="41084" y="39797"/>
                  </a:cubicBezTo>
                  <a:cubicBezTo>
                    <a:pt x="40690" y="41869"/>
                    <a:pt x="40343" y="43940"/>
                    <a:pt x="39999" y="46011"/>
                  </a:cubicBezTo>
                  <a:cubicBezTo>
                    <a:pt x="39506" y="48825"/>
                    <a:pt x="38027" y="51140"/>
                    <a:pt x="36646" y="53559"/>
                  </a:cubicBezTo>
                  <a:cubicBezTo>
                    <a:pt x="36744" y="52916"/>
                    <a:pt x="36890" y="52277"/>
                    <a:pt x="36989" y="51634"/>
                  </a:cubicBezTo>
                  <a:cubicBezTo>
                    <a:pt x="37581" y="48529"/>
                    <a:pt x="37533" y="45372"/>
                    <a:pt x="37435" y="42216"/>
                  </a:cubicBezTo>
                  <a:cubicBezTo>
                    <a:pt x="37285" y="36101"/>
                    <a:pt x="35659" y="30380"/>
                    <a:pt x="32404" y="25152"/>
                  </a:cubicBezTo>
                  <a:cubicBezTo>
                    <a:pt x="30775" y="22536"/>
                    <a:pt x="29098" y="19925"/>
                    <a:pt x="27473" y="17309"/>
                  </a:cubicBezTo>
                  <a:cubicBezTo>
                    <a:pt x="25942" y="14942"/>
                    <a:pt x="24514" y="12574"/>
                    <a:pt x="22983" y="10258"/>
                  </a:cubicBezTo>
                  <a:cubicBezTo>
                    <a:pt x="21160" y="7544"/>
                    <a:pt x="19483" y="4782"/>
                    <a:pt x="18102" y="1776"/>
                  </a:cubicBezTo>
                  <a:cubicBezTo>
                    <a:pt x="17905" y="1283"/>
                    <a:pt x="17609" y="790"/>
                    <a:pt x="17313" y="296"/>
                  </a:cubicBezTo>
                  <a:cubicBezTo>
                    <a:pt x="17262" y="245"/>
                    <a:pt x="17163" y="198"/>
                    <a:pt x="16966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8" name="Google Shape;1195;p33"/>
            <p:cNvSpPr/>
            <p:nvPr/>
          </p:nvSpPr>
          <p:spPr>
            <a:xfrm rot="14419200" flipV="1">
              <a:off x="230400" y="2985480"/>
              <a:ext cx="168480" cy="164520"/>
            </a:xfrm>
            <a:custGeom>
              <a:avLst/>
              <a:gdLst>
                <a:gd name="textAreaLeft" fmla="*/ 0 w 168480"/>
                <a:gd name="textAreaRight" fmla="*/ 168840 w 168480"/>
                <a:gd name="textAreaTop" fmla="*/ -360 h 164520"/>
                <a:gd name="textAreaBottom" fmla="*/ 164520 h 164520"/>
              </a:gdLst>
              <a:ahLst/>
              <a:cxnLst/>
              <a:rect l="textAreaLeft" t="textAreaTop" r="textAreaRight" b="textAreaBottom"/>
              <a:pathLst>
                <a:path w="8089" h="7892">
                  <a:moveTo>
                    <a:pt x="8089" y="0"/>
                  </a:moveTo>
                  <a:cubicBezTo>
                    <a:pt x="4783" y="1973"/>
                    <a:pt x="2072" y="4636"/>
                    <a:pt x="1" y="7891"/>
                  </a:cubicBezTo>
                  <a:cubicBezTo>
                    <a:pt x="2218" y="4735"/>
                    <a:pt x="4932" y="2123"/>
                    <a:pt x="8089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2440" bIns="82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199" name="Google Shape;1196;p33"/>
            <p:cNvSpPr/>
            <p:nvPr/>
          </p:nvSpPr>
          <p:spPr>
            <a:xfrm rot="14419200" flipV="1">
              <a:off x="570960" y="3647160"/>
              <a:ext cx="173880" cy="58680"/>
            </a:xfrm>
            <a:custGeom>
              <a:avLst/>
              <a:gdLst>
                <a:gd name="textAreaLeft" fmla="*/ 0 w 173880"/>
                <a:gd name="textAreaRight" fmla="*/ 174240 w 173880"/>
                <a:gd name="textAreaTop" fmla="*/ -360 h 58680"/>
                <a:gd name="textAreaBottom" fmla="*/ 58680 h 58680"/>
              </a:gdLst>
              <a:ahLst/>
              <a:cxnLst/>
              <a:rect l="textAreaLeft" t="textAreaTop" r="textAreaRight" b="textAreaBottom"/>
              <a:pathLst>
                <a:path w="8334" h="2814">
                  <a:moveTo>
                    <a:pt x="1" y="1"/>
                  </a:moveTo>
                  <a:lnTo>
                    <a:pt x="1" y="1"/>
                  </a:lnTo>
                  <a:cubicBezTo>
                    <a:pt x="2810" y="987"/>
                    <a:pt x="5524" y="1875"/>
                    <a:pt x="8333" y="2814"/>
                  </a:cubicBezTo>
                  <a:cubicBezTo>
                    <a:pt x="7398" y="2222"/>
                    <a:pt x="888" y="52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9520" bIns="295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0" name="Google Shape;1197;p33"/>
            <p:cNvSpPr/>
            <p:nvPr/>
          </p:nvSpPr>
          <p:spPr>
            <a:xfrm rot="14419200" flipV="1">
              <a:off x="546120" y="2500560"/>
              <a:ext cx="381960" cy="754200"/>
            </a:xfrm>
            <a:custGeom>
              <a:avLst/>
              <a:gdLst>
                <a:gd name="textAreaLeft" fmla="*/ 0 w 381960"/>
                <a:gd name="textAreaRight" fmla="*/ 382320 w 381960"/>
                <a:gd name="textAreaTop" fmla="*/ -360 h 754200"/>
                <a:gd name="textAreaBottom" fmla="*/ 754200 h 754200"/>
              </a:gdLst>
              <a:ahLst/>
              <a:cxnLst/>
              <a:rect l="textAreaLeft" t="textAreaTop" r="textAreaRight" b="textAreaBottom"/>
              <a:pathLst>
                <a:path w="18296" h="36101">
                  <a:moveTo>
                    <a:pt x="13857" y="9126"/>
                  </a:moveTo>
                  <a:cubicBezTo>
                    <a:pt x="13758" y="9422"/>
                    <a:pt x="13612" y="9667"/>
                    <a:pt x="13513" y="9963"/>
                  </a:cubicBezTo>
                  <a:cubicBezTo>
                    <a:pt x="12428" y="12381"/>
                    <a:pt x="11738" y="14894"/>
                    <a:pt x="10996" y="17411"/>
                  </a:cubicBezTo>
                  <a:cubicBezTo>
                    <a:pt x="10207" y="20272"/>
                    <a:pt x="8925" y="22935"/>
                    <a:pt x="7248" y="25401"/>
                  </a:cubicBezTo>
                  <a:cubicBezTo>
                    <a:pt x="6313" y="26829"/>
                    <a:pt x="5374" y="28261"/>
                    <a:pt x="4388" y="29642"/>
                  </a:cubicBezTo>
                  <a:cubicBezTo>
                    <a:pt x="3796" y="30530"/>
                    <a:pt x="3105" y="31319"/>
                    <a:pt x="2415" y="32108"/>
                  </a:cubicBezTo>
                  <a:cubicBezTo>
                    <a:pt x="2711" y="31366"/>
                    <a:pt x="3007" y="30676"/>
                    <a:pt x="3303" y="29985"/>
                  </a:cubicBezTo>
                  <a:cubicBezTo>
                    <a:pt x="4979" y="26237"/>
                    <a:pt x="6708" y="22489"/>
                    <a:pt x="8333" y="18741"/>
                  </a:cubicBezTo>
                  <a:cubicBezTo>
                    <a:pt x="9667" y="15585"/>
                    <a:pt x="11343" y="12626"/>
                    <a:pt x="13265" y="9817"/>
                  </a:cubicBezTo>
                  <a:cubicBezTo>
                    <a:pt x="13415" y="9568"/>
                    <a:pt x="13612" y="9323"/>
                    <a:pt x="13758" y="9126"/>
                  </a:cubicBezTo>
                  <a:close/>
                  <a:moveTo>
                    <a:pt x="15533" y="1"/>
                  </a:moveTo>
                  <a:lnTo>
                    <a:pt x="15533" y="1"/>
                  </a:lnTo>
                  <a:cubicBezTo>
                    <a:pt x="15238" y="99"/>
                    <a:pt x="14993" y="296"/>
                    <a:pt x="14796" y="494"/>
                  </a:cubicBezTo>
                  <a:cubicBezTo>
                    <a:pt x="13265" y="2072"/>
                    <a:pt x="11983" y="3800"/>
                    <a:pt x="10996" y="5773"/>
                  </a:cubicBezTo>
                  <a:cubicBezTo>
                    <a:pt x="9963" y="7694"/>
                    <a:pt x="8976" y="9568"/>
                    <a:pt x="7840" y="11395"/>
                  </a:cubicBezTo>
                  <a:cubicBezTo>
                    <a:pt x="6459" y="13612"/>
                    <a:pt x="5228" y="15932"/>
                    <a:pt x="4538" y="18445"/>
                  </a:cubicBezTo>
                  <a:cubicBezTo>
                    <a:pt x="3749" y="21207"/>
                    <a:pt x="3105" y="24020"/>
                    <a:pt x="2368" y="26829"/>
                  </a:cubicBezTo>
                  <a:lnTo>
                    <a:pt x="2368" y="27125"/>
                  </a:lnTo>
                  <a:cubicBezTo>
                    <a:pt x="2466" y="27078"/>
                    <a:pt x="2466" y="27026"/>
                    <a:pt x="2514" y="26928"/>
                  </a:cubicBezTo>
                  <a:cubicBezTo>
                    <a:pt x="3007" y="25006"/>
                    <a:pt x="3500" y="23132"/>
                    <a:pt x="3993" y="21207"/>
                  </a:cubicBezTo>
                  <a:cubicBezTo>
                    <a:pt x="4782" y="18149"/>
                    <a:pt x="5820" y="15242"/>
                    <a:pt x="7497" y="12578"/>
                  </a:cubicBezTo>
                  <a:cubicBezTo>
                    <a:pt x="8925" y="10310"/>
                    <a:pt x="10207" y="7943"/>
                    <a:pt x="11442" y="5575"/>
                  </a:cubicBezTo>
                  <a:cubicBezTo>
                    <a:pt x="12132" y="4194"/>
                    <a:pt x="13020" y="2912"/>
                    <a:pt x="14054" y="1677"/>
                  </a:cubicBezTo>
                  <a:lnTo>
                    <a:pt x="14054" y="1677"/>
                  </a:lnTo>
                  <a:cubicBezTo>
                    <a:pt x="13612" y="2814"/>
                    <a:pt x="13119" y="3899"/>
                    <a:pt x="12724" y="4984"/>
                  </a:cubicBezTo>
                  <a:cubicBezTo>
                    <a:pt x="12330" y="6116"/>
                    <a:pt x="12034" y="7252"/>
                    <a:pt x="11639" y="8384"/>
                  </a:cubicBezTo>
                  <a:cubicBezTo>
                    <a:pt x="10898" y="10653"/>
                    <a:pt x="10160" y="12922"/>
                    <a:pt x="9371" y="15143"/>
                  </a:cubicBezTo>
                  <a:cubicBezTo>
                    <a:pt x="7741" y="19581"/>
                    <a:pt x="5769" y="23823"/>
                    <a:pt x="3796" y="28111"/>
                  </a:cubicBezTo>
                  <a:cubicBezTo>
                    <a:pt x="2664" y="30676"/>
                    <a:pt x="1626" y="33339"/>
                    <a:pt x="146" y="35758"/>
                  </a:cubicBezTo>
                  <a:cubicBezTo>
                    <a:pt x="99" y="35856"/>
                    <a:pt x="48" y="36002"/>
                    <a:pt x="0" y="36101"/>
                  </a:cubicBezTo>
                  <a:cubicBezTo>
                    <a:pt x="146" y="36053"/>
                    <a:pt x="296" y="35955"/>
                    <a:pt x="344" y="35856"/>
                  </a:cubicBezTo>
                  <a:cubicBezTo>
                    <a:pt x="1527" y="33931"/>
                    <a:pt x="2861" y="32155"/>
                    <a:pt x="4190" y="30380"/>
                  </a:cubicBezTo>
                  <a:cubicBezTo>
                    <a:pt x="5275" y="28900"/>
                    <a:pt x="6313" y="27374"/>
                    <a:pt x="7347" y="25843"/>
                  </a:cubicBezTo>
                  <a:cubicBezTo>
                    <a:pt x="8728" y="23724"/>
                    <a:pt x="10010" y="21554"/>
                    <a:pt x="10752" y="19136"/>
                  </a:cubicBezTo>
                  <a:cubicBezTo>
                    <a:pt x="11343" y="17360"/>
                    <a:pt x="11837" y="15585"/>
                    <a:pt x="12377" y="13809"/>
                  </a:cubicBezTo>
                  <a:cubicBezTo>
                    <a:pt x="13316" y="10752"/>
                    <a:pt x="14598" y="7891"/>
                    <a:pt x="16323" y="5228"/>
                  </a:cubicBezTo>
                  <a:cubicBezTo>
                    <a:pt x="16966" y="4242"/>
                    <a:pt x="17557" y="3208"/>
                    <a:pt x="18149" y="2222"/>
                  </a:cubicBezTo>
                  <a:cubicBezTo>
                    <a:pt x="18197" y="2072"/>
                    <a:pt x="18248" y="1875"/>
                    <a:pt x="18295" y="1729"/>
                  </a:cubicBezTo>
                  <a:lnTo>
                    <a:pt x="18248" y="1729"/>
                  </a:lnTo>
                  <a:cubicBezTo>
                    <a:pt x="15533" y="5820"/>
                    <a:pt x="12870" y="9915"/>
                    <a:pt x="10207" y="14007"/>
                  </a:cubicBezTo>
                  <a:cubicBezTo>
                    <a:pt x="10357" y="13367"/>
                    <a:pt x="10602" y="12776"/>
                    <a:pt x="10799" y="12184"/>
                  </a:cubicBezTo>
                  <a:cubicBezTo>
                    <a:pt x="11588" y="9718"/>
                    <a:pt x="12330" y="7299"/>
                    <a:pt x="13119" y="4834"/>
                  </a:cubicBezTo>
                  <a:cubicBezTo>
                    <a:pt x="13561" y="3405"/>
                    <a:pt x="14204" y="2024"/>
                    <a:pt x="15040" y="742"/>
                  </a:cubicBezTo>
                  <a:cubicBezTo>
                    <a:pt x="15238" y="494"/>
                    <a:pt x="15387" y="249"/>
                    <a:pt x="1553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1" name="Google Shape;1198;p33"/>
            <p:cNvSpPr/>
            <p:nvPr/>
          </p:nvSpPr>
          <p:spPr>
            <a:xfrm rot="14419200" flipV="1">
              <a:off x="11880" y="2896920"/>
              <a:ext cx="446760" cy="469440"/>
            </a:xfrm>
            <a:custGeom>
              <a:avLst/>
              <a:gdLst>
                <a:gd name="textAreaLeft" fmla="*/ 0 w 446760"/>
                <a:gd name="textAreaRight" fmla="*/ 447120 w 446760"/>
                <a:gd name="textAreaTop" fmla="*/ 360 h 469440"/>
                <a:gd name="textAreaBottom" fmla="*/ 470160 h 469440"/>
              </a:gdLst>
              <a:ahLst/>
              <a:cxnLst/>
              <a:rect l="textAreaLeft" t="textAreaTop" r="textAreaRight" b="textAreaBottom"/>
              <a:pathLst>
                <a:path w="21404" h="22489">
                  <a:moveTo>
                    <a:pt x="21404" y="0"/>
                  </a:moveTo>
                  <a:lnTo>
                    <a:pt x="20662" y="296"/>
                  </a:lnTo>
                  <a:cubicBezTo>
                    <a:pt x="19530" y="935"/>
                    <a:pt x="18394" y="1578"/>
                    <a:pt x="17309" y="2269"/>
                  </a:cubicBezTo>
                  <a:cubicBezTo>
                    <a:pt x="14941" y="3598"/>
                    <a:pt x="12771" y="5177"/>
                    <a:pt x="10799" y="7051"/>
                  </a:cubicBezTo>
                  <a:cubicBezTo>
                    <a:pt x="8877" y="8925"/>
                    <a:pt x="7398" y="11095"/>
                    <a:pt x="6064" y="13363"/>
                  </a:cubicBezTo>
                  <a:cubicBezTo>
                    <a:pt x="4585" y="15829"/>
                    <a:pt x="3006" y="18196"/>
                    <a:pt x="1282" y="20516"/>
                  </a:cubicBezTo>
                  <a:cubicBezTo>
                    <a:pt x="837" y="21155"/>
                    <a:pt x="442" y="21798"/>
                    <a:pt x="0" y="22390"/>
                  </a:cubicBezTo>
                  <a:cubicBezTo>
                    <a:pt x="0" y="22438"/>
                    <a:pt x="47" y="22438"/>
                    <a:pt x="99" y="22489"/>
                  </a:cubicBezTo>
                  <a:cubicBezTo>
                    <a:pt x="197" y="22438"/>
                    <a:pt x="296" y="22339"/>
                    <a:pt x="395" y="22240"/>
                  </a:cubicBezTo>
                  <a:cubicBezTo>
                    <a:pt x="935" y="21451"/>
                    <a:pt x="1527" y="20662"/>
                    <a:pt x="2119" y="19873"/>
                  </a:cubicBezTo>
                  <a:cubicBezTo>
                    <a:pt x="3500" y="18050"/>
                    <a:pt x="4782" y="16078"/>
                    <a:pt x="5966" y="14105"/>
                  </a:cubicBezTo>
                  <a:cubicBezTo>
                    <a:pt x="7051" y="12329"/>
                    <a:pt x="8136" y="10503"/>
                    <a:pt x="9516" y="8925"/>
                  </a:cubicBezTo>
                  <a:cubicBezTo>
                    <a:pt x="11095" y="7102"/>
                    <a:pt x="12870" y="5472"/>
                    <a:pt x="14941" y="4143"/>
                  </a:cubicBezTo>
                  <a:cubicBezTo>
                    <a:pt x="16421" y="3204"/>
                    <a:pt x="17952" y="2316"/>
                    <a:pt x="19431" y="1428"/>
                  </a:cubicBezTo>
                  <a:cubicBezTo>
                    <a:pt x="20122" y="987"/>
                    <a:pt x="20859" y="639"/>
                    <a:pt x="2140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2" name="Google Shape;1199;p33"/>
            <p:cNvSpPr/>
            <p:nvPr/>
          </p:nvSpPr>
          <p:spPr>
            <a:xfrm rot="14419200" flipV="1">
              <a:off x="288000" y="3472560"/>
              <a:ext cx="460080" cy="247680"/>
            </a:xfrm>
            <a:custGeom>
              <a:avLst/>
              <a:gdLst>
                <a:gd name="textAreaLeft" fmla="*/ 0 w 460080"/>
                <a:gd name="textAreaRight" fmla="*/ 460440 w 460080"/>
                <a:gd name="textAreaTop" fmla="*/ 360 h 247680"/>
                <a:gd name="textAreaBottom" fmla="*/ 248400 h 247680"/>
              </a:gdLst>
              <a:ahLst/>
              <a:cxnLst/>
              <a:rect l="textAreaLeft" t="textAreaTop" r="textAreaRight" b="textAreaBottom"/>
              <a:pathLst>
                <a:path w="22048" h="11889">
                  <a:moveTo>
                    <a:pt x="52" y="1"/>
                  </a:moveTo>
                  <a:cubicBezTo>
                    <a:pt x="52" y="52"/>
                    <a:pt x="0" y="99"/>
                    <a:pt x="0" y="151"/>
                  </a:cubicBezTo>
                  <a:cubicBezTo>
                    <a:pt x="789" y="395"/>
                    <a:pt x="1578" y="593"/>
                    <a:pt x="2320" y="841"/>
                  </a:cubicBezTo>
                  <a:cubicBezTo>
                    <a:pt x="6167" y="2025"/>
                    <a:pt x="9962" y="3453"/>
                    <a:pt x="13513" y="5378"/>
                  </a:cubicBezTo>
                  <a:cubicBezTo>
                    <a:pt x="15439" y="6412"/>
                    <a:pt x="17313" y="7596"/>
                    <a:pt x="19037" y="8976"/>
                  </a:cubicBezTo>
                  <a:cubicBezTo>
                    <a:pt x="19925" y="9667"/>
                    <a:pt x="20714" y="10456"/>
                    <a:pt x="21404" y="11344"/>
                  </a:cubicBezTo>
                  <a:cubicBezTo>
                    <a:pt x="21554" y="11541"/>
                    <a:pt x="21751" y="11691"/>
                    <a:pt x="21949" y="11888"/>
                  </a:cubicBezTo>
                  <a:cubicBezTo>
                    <a:pt x="21949" y="11837"/>
                    <a:pt x="21996" y="11837"/>
                    <a:pt x="22047" y="11790"/>
                  </a:cubicBezTo>
                  <a:cubicBezTo>
                    <a:pt x="21700" y="11344"/>
                    <a:pt x="21404" y="10902"/>
                    <a:pt x="21010" y="10456"/>
                  </a:cubicBezTo>
                  <a:cubicBezTo>
                    <a:pt x="19779" y="9075"/>
                    <a:pt x="18299" y="7943"/>
                    <a:pt x="16721" y="6905"/>
                  </a:cubicBezTo>
                  <a:cubicBezTo>
                    <a:pt x="11738" y="3701"/>
                    <a:pt x="6266" y="1579"/>
                    <a:pt x="545" y="99"/>
                  </a:cubicBezTo>
                  <a:cubicBezTo>
                    <a:pt x="395" y="52"/>
                    <a:pt x="197" y="52"/>
                    <a:pt x="52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3" name="Google Shape;1200;p33"/>
            <p:cNvSpPr/>
            <p:nvPr/>
          </p:nvSpPr>
          <p:spPr>
            <a:xfrm rot="14419200" flipV="1">
              <a:off x="927000" y="3014640"/>
              <a:ext cx="199440" cy="286920"/>
            </a:xfrm>
            <a:custGeom>
              <a:avLst/>
              <a:gdLst>
                <a:gd name="textAreaLeft" fmla="*/ 0 w 199440"/>
                <a:gd name="textAreaRight" fmla="*/ 199800 w 199440"/>
                <a:gd name="textAreaTop" fmla="*/ -360 h 286920"/>
                <a:gd name="textAreaBottom" fmla="*/ 286920 h 286920"/>
              </a:gdLst>
              <a:ahLst/>
              <a:cxnLst/>
              <a:rect l="textAreaLeft" t="textAreaTop" r="textAreaRight" b="textAreaBottom"/>
              <a:pathLst>
                <a:path w="9568" h="13759">
                  <a:moveTo>
                    <a:pt x="0" y="1"/>
                  </a:moveTo>
                  <a:cubicBezTo>
                    <a:pt x="1728" y="2218"/>
                    <a:pt x="3405" y="4388"/>
                    <a:pt x="5082" y="6609"/>
                  </a:cubicBezTo>
                  <a:cubicBezTo>
                    <a:pt x="6759" y="8826"/>
                    <a:pt x="8140" y="11245"/>
                    <a:pt x="9521" y="13758"/>
                  </a:cubicBezTo>
                  <a:cubicBezTo>
                    <a:pt x="9568" y="13612"/>
                    <a:pt x="9568" y="13612"/>
                    <a:pt x="9568" y="13561"/>
                  </a:cubicBezTo>
                  <a:cubicBezTo>
                    <a:pt x="9469" y="13316"/>
                    <a:pt x="9323" y="13119"/>
                    <a:pt x="9225" y="12870"/>
                  </a:cubicBezTo>
                  <a:cubicBezTo>
                    <a:pt x="7646" y="9667"/>
                    <a:pt x="5622" y="6806"/>
                    <a:pt x="3405" y="4045"/>
                  </a:cubicBezTo>
                  <a:cubicBezTo>
                    <a:pt x="2813" y="3354"/>
                    <a:pt x="2269" y="2612"/>
                    <a:pt x="1728" y="1922"/>
                  </a:cubicBezTo>
                  <a:cubicBezTo>
                    <a:pt x="1184" y="1283"/>
                    <a:pt x="592" y="640"/>
                    <a:pt x="52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4" name="Google Shape;1201;p33"/>
            <p:cNvSpPr/>
            <p:nvPr/>
          </p:nvSpPr>
          <p:spPr>
            <a:xfrm rot="14419200" flipV="1">
              <a:off x="833400" y="3330720"/>
              <a:ext cx="221400" cy="226080"/>
            </a:xfrm>
            <a:custGeom>
              <a:avLst/>
              <a:gdLst>
                <a:gd name="textAreaLeft" fmla="*/ 0 w 221400"/>
                <a:gd name="textAreaRight" fmla="*/ 221760 w 221400"/>
                <a:gd name="textAreaTop" fmla="*/ 360 h 226080"/>
                <a:gd name="textAreaBottom" fmla="*/ 226800 h 226080"/>
              </a:gdLst>
              <a:ahLst/>
              <a:cxnLst/>
              <a:rect l="textAreaLeft" t="textAreaTop" r="textAreaRight" b="textAreaBottom"/>
              <a:pathLst>
                <a:path w="10607" h="10851">
                  <a:moveTo>
                    <a:pt x="1" y="1"/>
                  </a:moveTo>
                  <a:cubicBezTo>
                    <a:pt x="3603" y="3552"/>
                    <a:pt x="6807" y="7497"/>
                    <a:pt x="10606" y="10851"/>
                  </a:cubicBezTo>
                  <a:cubicBezTo>
                    <a:pt x="7004" y="7300"/>
                    <a:pt x="3800" y="3354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5" name="Google Shape;1202;p33"/>
            <p:cNvSpPr/>
            <p:nvPr/>
          </p:nvSpPr>
          <p:spPr>
            <a:xfrm rot="14419200" flipV="1">
              <a:off x="1237320" y="3497760"/>
              <a:ext cx="89280" cy="100440"/>
            </a:xfrm>
            <a:custGeom>
              <a:avLst/>
              <a:gdLst>
                <a:gd name="textAreaLeft" fmla="*/ 0 w 89280"/>
                <a:gd name="textAreaRight" fmla="*/ 89640 w 89280"/>
                <a:gd name="textAreaTop" fmla="*/ -360 h 100440"/>
                <a:gd name="textAreaBottom" fmla="*/ 100440 h 100440"/>
              </a:gdLst>
              <a:ahLst/>
              <a:cxnLst/>
              <a:rect l="textAreaLeft" t="textAreaTop" r="textAreaRight" b="textAreaBottom"/>
              <a:pathLst>
                <a:path w="4294" h="4834">
                  <a:moveTo>
                    <a:pt x="99" y="1"/>
                  </a:moveTo>
                  <a:cubicBezTo>
                    <a:pt x="52" y="1"/>
                    <a:pt x="52" y="52"/>
                    <a:pt x="1" y="99"/>
                  </a:cubicBezTo>
                  <a:cubicBezTo>
                    <a:pt x="1283" y="1776"/>
                    <a:pt x="2715" y="3307"/>
                    <a:pt x="4195" y="4834"/>
                  </a:cubicBezTo>
                  <a:cubicBezTo>
                    <a:pt x="4242" y="4834"/>
                    <a:pt x="4293" y="4786"/>
                    <a:pt x="4293" y="4735"/>
                  </a:cubicBezTo>
                  <a:cubicBezTo>
                    <a:pt x="2913" y="3157"/>
                    <a:pt x="1480" y="1579"/>
                    <a:pt x="99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50400" bIns="504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6" name="Google Shape;1203;p33"/>
            <p:cNvSpPr/>
            <p:nvPr/>
          </p:nvSpPr>
          <p:spPr>
            <a:xfrm rot="14419200" flipV="1">
              <a:off x="295920" y="2712600"/>
              <a:ext cx="71640" cy="43920"/>
            </a:xfrm>
            <a:custGeom>
              <a:avLst/>
              <a:gdLst>
                <a:gd name="textAreaLeft" fmla="*/ 0 w 71640"/>
                <a:gd name="textAreaRight" fmla="*/ 72000 w 71640"/>
                <a:gd name="textAreaTop" fmla="*/ 360 h 43920"/>
                <a:gd name="textAreaBottom" fmla="*/ 44640 h 43920"/>
              </a:gdLst>
              <a:ahLst/>
              <a:cxnLst/>
              <a:rect l="textAreaLeft" t="textAreaTop" r="textAreaRight" b="textAreaBottom"/>
              <a:pathLst>
                <a:path w="3453" h="2124">
                  <a:moveTo>
                    <a:pt x="3354" y="1"/>
                  </a:moveTo>
                  <a:cubicBezTo>
                    <a:pt x="2269" y="644"/>
                    <a:pt x="1133" y="1334"/>
                    <a:pt x="0" y="1973"/>
                  </a:cubicBezTo>
                  <a:cubicBezTo>
                    <a:pt x="0" y="2025"/>
                    <a:pt x="48" y="2072"/>
                    <a:pt x="48" y="2123"/>
                  </a:cubicBezTo>
                  <a:cubicBezTo>
                    <a:pt x="1184" y="1480"/>
                    <a:pt x="2415" y="940"/>
                    <a:pt x="3453" y="151"/>
                  </a:cubicBezTo>
                  <a:cubicBezTo>
                    <a:pt x="3401" y="99"/>
                    <a:pt x="3401" y="52"/>
                    <a:pt x="3354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1960" bIns="21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207" name="Google Shape;1204;p33"/>
          <p:cNvGrpSpPr/>
          <p:nvPr/>
        </p:nvGrpSpPr>
        <p:grpSpPr>
          <a:xfrm>
            <a:off x="5946840" y="-208800"/>
            <a:ext cx="1809720" cy="1385640"/>
            <a:chOff x="5946840" y="-208800"/>
            <a:chExt cx="1809720" cy="1385640"/>
          </a:xfrm>
        </p:grpSpPr>
        <p:sp>
          <p:nvSpPr>
            <p:cNvPr id="208" name="Google Shape;1205;p33"/>
            <p:cNvSpPr/>
            <p:nvPr/>
          </p:nvSpPr>
          <p:spPr>
            <a:xfrm rot="14654400">
              <a:off x="6480720" y="-341640"/>
              <a:ext cx="741600" cy="1651680"/>
            </a:xfrm>
            <a:custGeom>
              <a:avLst/>
              <a:gdLst>
                <a:gd name="textAreaLeft" fmla="*/ 0 w 741600"/>
                <a:gd name="textAreaRight" fmla="*/ 741960 w 741600"/>
                <a:gd name="textAreaTop" fmla="*/ 0 h 1651680"/>
                <a:gd name="textAreaBottom" fmla="*/ 1652040 h 1651680"/>
              </a:gdLst>
              <a:ahLst/>
              <a:cxnLst/>
              <a:rect l="textAreaLeft" t="textAreaTop" r="textAreaRight" b="textAreaBottom"/>
              <a:pathLst>
                <a:path w="38666" h="86089">
                  <a:moveTo>
                    <a:pt x="17309" y="328"/>
                  </a:moveTo>
                  <a:cubicBezTo>
                    <a:pt x="17754" y="770"/>
                    <a:pt x="17604" y="1315"/>
                    <a:pt x="17703" y="1808"/>
                  </a:cubicBezTo>
                  <a:cubicBezTo>
                    <a:pt x="17999" y="3090"/>
                    <a:pt x="18196" y="4420"/>
                    <a:pt x="18346" y="5753"/>
                  </a:cubicBezTo>
                  <a:cubicBezTo>
                    <a:pt x="18492" y="6787"/>
                    <a:pt x="18543" y="7872"/>
                    <a:pt x="18394" y="8909"/>
                  </a:cubicBezTo>
                  <a:cubicBezTo>
                    <a:pt x="18196" y="10831"/>
                    <a:pt x="17802" y="12705"/>
                    <a:pt x="17458" y="14579"/>
                  </a:cubicBezTo>
                  <a:cubicBezTo>
                    <a:pt x="17458" y="14532"/>
                    <a:pt x="17407" y="14532"/>
                    <a:pt x="17360" y="14532"/>
                  </a:cubicBezTo>
                  <a:cubicBezTo>
                    <a:pt x="17064" y="12460"/>
                    <a:pt x="16669" y="10436"/>
                    <a:pt x="16373" y="8365"/>
                  </a:cubicBezTo>
                  <a:cubicBezTo>
                    <a:pt x="16026" y="6195"/>
                    <a:pt x="15829" y="4025"/>
                    <a:pt x="16421" y="1855"/>
                  </a:cubicBezTo>
                  <a:cubicBezTo>
                    <a:pt x="16618" y="1315"/>
                    <a:pt x="16717" y="723"/>
                    <a:pt x="17309" y="328"/>
                  </a:cubicBezTo>
                  <a:close/>
                  <a:moveTo>
                    <a:pt x="26040" y="6246"/>
                  </a:moveTo>
                  <a:cubicBezTo>
                    <a:pt x="26434" y="6392"/>
                    <a:pt x="26383" y="6688"/>
                    <a:pt x="26434" y="6984"/>
                  </a:cubicBezTo>
                  <a:cubicBezTo>
                    <a:pt x="26482" y="7872"/>
                    <a:pt x="26237" y="8661"/>
                    <a:pt x="25941" y="9450"/>
                  </a:cubicBezTo>
                  <a:cubicBezTo>
                    <a:pt x="25101" y="11474"/>
                    <a:pt x="24213" y="13545"/>
                    <a:pt x="23325" y="15565"/>
                  </a:cubicBezTo>
                  <a:cubicBezTo>
                    <a:pt x="23128" y="16058"/>
                    <a:pt x="22785" y="16504"/>
                    <a:pt x="22438" y="16899"/>
                  </a:cubicBezTo>
                  <a:cubicBezTo>
                    <a:pt x="21747" y="17688"/>
                    <a:pt x="21009" y="18378"/>
                    <a:pt x="20220" y="19069"/>
                  </a:cubicBezTo>
                  <a:cubicBezTo>
                    <a:pt x="20662" y="17787"/>
                    <a:pt x="21155" y="16504"/>
                    <a:pt x="21601" y="15222"/>
                  </a:cubicBezTo>
                  <a:cubicBezTo>
                    <a:pt x="22292" y="13447"/>
                    <a:pt x="22931" y="11620"/>
                    <a:pt x="23672" y="9844"/>
                  </a:cubicBezTo>
                  <a:cubicBezTo>
                    <a:pt x="23968" y="9008"/>
                    <a:pt x="24410" y="8120"/>
                    <a:pt x="24805" y="7331"/>
                  </a:cubicBezTo>
                  <a:cubicBezTo>
                    <a:pt x="25152" y="6688"/>
                    <a:pt x="25448" y="6491"/>
                    <a:pt x="26040" y="6246"/>
                  </a:cubicBezTo>
                  <a:close/>
                  <a:moveTo>
                    <a:pt x="8877" y="6739"/>
                  </a:moveTo>
                  <a:cubicBezTo>
                    <a:pt x="9122" y="7035"/>
                    <a:pt x="9370" y="7233"/>
                    <a:pt x="9469" y="7430"/>
                  </a:cubicBezTo>
                  <a:cubicBezTo>
                    <a:pt x="10503" y="9549"/>
                    <a:pt x="11738" y="11573"/>
                    <a:pt x="12180" y="13940"/>
                  </a:cubicBezTo>
                  <a:cubicBezTo>
                    <a:pt x="12428" y="15222"/>
                    <a:pt x="12574" y="16504"/>
                    <a:pt x="12673" y="17787"/>
                  </a:cubicBezTo>
                  <a:cubicBezTo>
                    <a:pt x="12870" y="20398"/>
                    <a:pt x="13067" y="23014"/>
                    <a:pt x="14204" y="25429"/>
                  </a:cubicBezTo>
                  <a:cubicBezTo>
                    <a:pt x="14251" y="25480"/>
                    <a:pt x="14251" y="25579"/>
                    <a:pt x="14251" y="25725"/>
                  </a:cubicBezTo>
                  <a:cubicBezTo>
                    <a:pt x="14204" y="25677"/>
                    <a:pt x="14152" y="25677"/>
                    <a:pt x="14105" y="25677"/>
                  </a:cubicBezTo>
                  <a:cubicBezTo>
                    <a:pt x="12969" y="24146"/>
                    <a:pt x="11836" y="22667"/>
                    <a:pt x="10751" y="21140"/>
                  </a:cubicBezTo>
                  <a:cubicBezTo>
                    <a:pt x="9615" y="19609"/>
                    <a:pt x="9122" y="17787"/>
                    <a:pt x="8779" y="15960"/>
                  </a:cubicBezTo>
                  <a:cubicBezTo>
                    <a:pt x="8384" y="13644"/>
                    <a:pt x="8234" y="11324"/>
                    <a:pt x="8333" y="9008"/>
                  </a:cubicBezTo>
                  <a:cubicBezTo>
                    <a:pt x="8384" y="8464"/>
                    <a:pt x="8431" y="7970"/>
                    <a:pt x="8530" y="7477"/>
                  </a:cubicBezTo>
                  <a:cubicBezTo>
                    <a:pt x="8581" y="7280"/>
                    <a:pt x="8727" y="7083"/>
                    <a:pt x="8877" y="6739"/>
                  </a:cubicBezTo>
                  <a:close/>
                  <a:moveTo>
                    <a:pt x="27267" y="18822"/>
                  </a:moveTo>
                  <a:cubicBezTo>
                    <a:pt x="27392" y="18822"/>
                    <a:pt x="27513" y="18865"/>
                    <a:pt x="27618" y="18970"/>
                  </a:cubicBezTo>
                  <a:cubicBezTo>
                    <a:pt x="27815" y="19167"/>
                    <a:pt x="27914" y="19511"/>
                    <a:pt x="27914" y="19807"/>
                  </a:cubicBezTo>
                  <a:cubicBezTo>
                    <a:pt x="27914" y="20300"/>
                    <a:pt x="27764" y="20746"/>
                    <a:pt x="27618" y="21187"/>
                  </a:cubicBezTo>
                  <a:cubicBezTo>
                    <a:pt x="27322" y="22028"/>
                    <a:pt x="26975" y="22817"/>
                    <a:pt x="26632" y="23606"/>
                  </a:cubicBezTo>
                  <a:cubicBezTo>
                    <a:pt x="25842" y="25330"/>
                    <a:pt x="25002" y="27007"/>
                    <a:pt x="24264" y="28735"/>
                  </a:cubicBezTo>
                  <a:cubicBezTo>
                    <a:pt x="23475" y="30609"/>
                    <a:pt x="22339" y="32234"/>
                    <a:pt x="20812" y="33568"/>
                  </a:cubicBezTo>
                  <a:cubicBezTo>
                    <a:pt x="20220" y="34109"/>
                    <a:pt x="19628" y="34653"/>
                    <a:pt x="18985" y="35194"/>
                  </a:cubicBezTo>
                  <a:lnTo>
                    <a:pt x="18839" y="35048"/>
                  </a:lnTo>
                  <a:cubicBezTo>
                    <a:pt x="19281" y="34010"/>
                    <a:pt x="19628" y="32976"/>
                    <a:pt x="20122" y="31990"/>
                  </a:cubicBezTo>
                  <a:cubicBezTo>
                    <a:pt x="21155" y="29721"/>
                    <a:pt x="22142" y="27401"/>
                    <a:pt x="22931" y="24987"/>
                  </a:cubicBezTo>
                  <a:cubicBezTo>
                    <a:pt x="23523" y="23259"/>
                    <a:pt x="24410" y="21633"/>
                    <a:pt x="25547" y="20154"/>
                  </a:cubicBezTo>
                  <a:cubicBezTo>
                    <a:pt x="25890" y="19708"/>
                    <a:pt x="26336" y="19365"/>
                    <a:pt x="26778" y="19017"/>
                  </a:cubicBezTo>
                  <a:cubicBezTo>
                    <a:pt x="26921" y="18903"/>
                    <a:pt x="27097" y="18822"/>
                    <a:pt x="27267" y="18822"/>
                  </a:cubicBezTo>
                  <a:close/>
                  <a:moveTo>
                    <a:pt x="7544" y="22667"/>
                  </a:moveTo>
                  <a:cubicBezTo>
                    <a:pt x="7792" y="22916"/>
                    <a:pt x="7990" y="23061"/>
                    <a:pt x="8187" y="23259"/>
                  </a:cubicBezTo>
                  <a:cubicBezTo>
                    <a:pt x="9023" y="24395"/>
                    <a:pt x="9568" y="25677"/>
                    <a:pt x="9962" y="27007"/>
                  </a:cubicBezTo>
                  <a:cubicBezTo>
                    <a:pt x="10601" y="29327"/>
                    <a:pt x="11193" y="31643"/>
                    <a:pt x="11836" y="33963"/>
                  </a:cubicBezTo>
                  <a:cubicBezTo>
                    <a:pt x="12180" y="35245"/>
                    <a:pt x="12574" y="36527"/>
                    <a:pt x="12921" y="37809"/>
                  </a:cubicBezTo>
                  <a:cubicBezTo>
                    <a:pt x="11935" y="36724"/>
                    <a:pt x="11047" y="35541"/>
                    <a:pt x="10357" y="34207"/>
                  </a:cubicBezTo>
                  <a:cubicBezTo>
                    <a:pt x="9714" y="32925"/>
                    <a:pt x="9370" y="31497"/>
                    <a:pt x="9023" y="30065"/>
                  </a:cubicBezTo>
                  <a:cubicBezTo>
                    <a:pt x="8530" y="28045"/>
                    <a:pt x="7938" y="26021"/>
                    <a:pt x="7445" y="24000"/>
                  </a:cubicBezTo>
                  <a:cubicBezTo>
                    <a:pt x="7299" y="23606"/>
                    <a:pt x="7248" y="23160"/>
                    <a:pt x="7544" y="22667"/>
                  </a:cubicBezTo>
                  <a:close/>
                  <a:moveTo>
                    <a:pt x="29243" y="30313"/>
                  </a:moveTo>
                  <a:cubicBezTo>
                    <a:pt x="29737" y="31051"/>
                    <a:pt x="29689" y="31741"/>
                    <a:pt x="29492" y="32384"/>
                  </a:cubicBezTo>
                  <a:cubicBezTo>
                    <a:pt x="28750" y="35146"/>
                    <a:pt x="27519" y="37612"/>
                    <a:pt x="25645" y="39731"/>
                  </a:cubicBezTo>
                  <a:cubicBezTo>
                    <a:pt x="24410" y="41163"/>
                    <a:pt x="23081" y="42445"/>
                    <a:pt x="21798" y="43826"/>
                  </a:cubicBezTo>
                  <a:cubicBezTo>
                    <a:pt x="21009" y="44662"/>
                    <a:pt x="20169" y="45503"/>
                    <a:pt x="19380" y="46391"/>
                  </a:cubicBezTo>
                  <a:lnTo>
                    <a:pt x="19380" y="46391"/>
                  </a:lnTo>
                  <a:cubicBezTo>
                    <a:pt x="19826" y="44615"/>
                    <a:pt x="20220" y="42887"/>
                    <a:pt x="20662" y="41163"/>
                  </a:cubicBezTo>
                  <a:cubicBezTo>
                    <a:pt x="21404" y="38302"/>
                    <a:pt x="22931" y="35884"/>
                    <a:pt x="24903" y="33714"/>
                  </a:cubicBezTo>
                  <a:cubicBezTo>
                    <a:pt x="25495" y="33024"/>
                    <a:pt x="26138" y="32333"/>
                    <a:pt x="26829" y="31694"/>
                  </a:cubicBezTo>
                  <a:cubicBezTo>
                    <a:pt x="27223" y="31248"/>
                    <a:pt x="27717" y="30905"/>
                    <a:pt x="28257" y="30609"/>
                  </a:cubicBezTo>
                  <a:cubicBezTo>
                    <a:pt x="28553" y="30459"/>
                    <a:pt x="28900" y="30412"/>
                    <a:pt x="29243" y="30313"/>
                  </a:cubicBezTo>
                  <a:close/>
                  <a:moveTo>
                    <a:pt x="737" y="33549"/>
                  </a:moveTo>
                  <a:cubicBezTo>
                    <a:pt x="1237" y="33549"/>
                    <a:pt x="1573" y="33805"/>
                    <a:pt x="1874" y="34061"/>
                  </a:cubicBezTo>
                  <a:cubicBezTo>
                    <a:pt x="2908" y="34949"/>
                    <a:pt x="3894" y="35837"/>
                    <a:pt x="4833" y="36823"/>
                  </a:cubicBezTo>
                  <a:cubicBezTo>
                    <a:pt x="6806" y="39040"/>
                    <a:pt x="8483" y="41506"/>
                    <a:pt x="9962" y="44122"/>
                  </a:cubicBezTo>
                  <a:cubicBezTo>
                    <a:pt x="11095" y="46095"/>
                    <a:pt x="12132" y="48115"/>
                    <a:pt x="13217" y="50139"/>
                  </a:cubicBezTo>
                  <a:lnTo>
                    <a:pt x="14697" y="52948"/>
                  </a:lnTo>
                  <a:cubicBezTo>
                    <a:pt x="12231" y="51125"/>
                    <a:pt x="9714" y="49448"/>
                    <a:pt x="7792" y="47030"/>
                  </a:cubicBezTo>
                  <a:cubicBezTo>
                    <a:pt x="5571" y="44221"/>
                    <a:pt x="3598" y="41262"/>
                    <a:pt x="1921" y="38054"/>
                  </a:cubicBezTo>
                  <a:cubicBezTo>
                    <a:pt x="1282" y="36823"/>
                    <a:pt x="789" y="35541"/>
                    <a:pt x="493" y="34160"/>
                  </a:cubicBezTo>
                  <a:lnTo>
                    <a:pt x="493" y="33568"/>
                  </a:lnTo>
                  <a:cubicBezTo>
                    <a:pt x="579" y="33555"/>
                    <a:pt x="660" y="33549"/>
                    <a:pt x="737" y="33549"/>
                  </a:cubicBezTo>
                  <a:close/>
                  <a:moveTo>
                    <a:pt x="33879" y="36969"/>
                  </a:moveTo>
                  <a:cubicBezTo>
                    <a:pt x="34570" y="37513"/>
                    <a:pt x="34570" y="38204"/>
                    <a:pt x="34424" y="38843"/>
                  </a:cubicBezTo>
                  <a:cubicBezTo>
                    <a:pt x="33931" y="40966"/>
                    <a:pt x="33141" y="42986"/>
                    <a:pt x="32202" y="44911"/>
                  </a:cubicBezTo>
                  <a:cubicBezTo>
                    <a:pt x="30873" y="47819"/>
                    <a:pt x="28703" y="49989"/>
                    <a:pt x="26138" y="51815"/>
                  </a:cubicBezTo>
                  <a:cubicBezTo>
                    <a:pt x="24757" y="52750"/>
                    <a:pt x="23424" y="53737"/>
                    <a:pt x="22094" y="54723"/>
                  </a:cubicBezTo>
                  <a:lnTo>
                    <a:pt x="21944" y="54723"/>
                  </a:lnTo>
                  <a:cubicBezTo>
                    <a:pt x="21944" y="54676"/>
                    <a:pt x="21897" y="54577"/>
                    <a:pt x="21944" y="54526"/>
                  </a:cubicBezTo>
                  <a:cubicBezTo>
                    <a:pt x="22832" y="52013"/>
                    <a:pt x="23917" y="49645"/>
                    <a:pt x="25397" y="47476"/>
                  </a:cubicBezTo>
                  <a:cubicBezTo>
                    <a:pt x="26778" y="45503"/>
                    <a:pt x="28111" y="43530"/>
                    <a:pt x="29492" y="41605"/>
                  </a:cubicBezTo>
                  <a:cubicBezTo>
                    <a:pt x="30328" y="40323"/>
                    <a:pt x="31117" y="39040"/>
                    <a:pt x="32254" y="38007"/>
                  </a:cubicBezTo>
                  <a:cubicBezTo>
                    <a:pt x="32498" y="37758"/>
                    <a:pt x="32794" y="37513"/>
                    <a:pt x="33141" y="37265"/>
                  </a:cubicBezTo>
                  <a:cubicBezTo>
                    <a:pt x="33339" y="37119"/>
                    <a:pt x="33635" y="37068"/>
                    <a:pt x="33879" y="36969"/>
                  </a:cubicBezTo>
                  <a:close/>
                  <a:moveTo>
                    <a:pt x="1973" y="51914"/>
                  </a:moveTo>
                  <a:lnTo>
                    <a:pt x="1973" y="51914"/>
                  </a:lnTo>
                  <a:cubicBezTo>
                    <a:pt x="2170" y="51961"/>
                    <a:pt x="2466" y="51914"/>
                    <a:pt x="2663" y="52013"/>
                  </a:cubicBezTo>
                  <a:cubicBezTo>
                    <a:pt x="3156" y="52159"/>
                    <a:pt x="3650" y="52309"/>
                    <a:pt x="4091" y="52553"/>
                  </a:cubicBezTo>
                  <a:cubicBezTo>
                    <a:pt x="7496" y="54526"/>
                    <a:pt x="10653" y="56747"/>
                    <a:pt x="13217" y="59754"/>
                  </a:cubicBezTo>
                  <a:cubicBezTo>
                    <a:pt x="14941" y="61726"/>
                    <a:pt x="16472" y="63849"/>
                    <a:pt x="17853" y="66066"/>
                  </a:cubicBezTo>
                  <a:cubicBezTo>
                    <a:pt x="18492" y="67104"/>
                    <a:pt x="19084" y="68137"/>
                    <a:pt x="19676" y="69175"/>
                  </a:cubicBezTo>
                  <a:cubicBezTo>
                    <a:pt x="19826" y="69420"/>
                    <a:pt x="19924" y="69617"/>
                    <a:pt x="20023" y="69866"/>
                  </a:cubicBezTo>
                  <a:lnTo>
                    <a:pt x="19972" y="69913"/>
                  </a:lnTo>
                  <a:cubicBezTo>
                    <a:pt x="19873" y="69866"/>
                    <a:pt x="19774" y="69814"/>
                    <a:pt x="19676" y="69716"/>
                  </a:cubicBezTo>
                  <a:cubicBezTo>
                    <a:pt x="17999" y="68287"/>
                    <a:pt x="16224" y="67052"/>
                    <a:pt x="14350" y="65920"/>
                  </a:cubicBezTo>
                  <a:cubicBezTo>
                    <a:pt x="11836" y="64342"/>
                    <a:pt x="9765" y="62369"/>
                    <a:pt x="7938" y="60049"/>
                  </a:cubicBezTo>
                  <a:cubicBezTo>
                    <a:pt x="6360" y="58128"/>
                    <a:pt x="4735" y="56301"/>
                    <a:pt x="3156" y="54380"/>
                  </a:cubicBezTo>
                  <a:cubicBezTo>
                    <a:pt x="2711" y="53934"/>
                    <a:pt x="2367" y="53394"/>
                    <a:pt x="2071" y="52849"/>
                  </a:cubicBezTo>
                  <a:cubicBezTo>
                    <a:pt x="1874" y="52605"/>
                    <a:pt x="1724" y="52309"/>
                    <a:pt x="1973" y="51914"/>
                  </a:cubicBezTo>
                  <a:close/>
                  <a:moveTo>
                    <a:pt x="37825" y="44761"/>
                  </a:moveTo>
                  <a:cubicBezTo>
                    <a:pt x="38219" y="45057"/>
                    <a:pt x="38219" y="45353"/>
                    <a:pt x="38271" y="45700"/>
                  </a:cubicBezTo>
                  <a:cubicBezTo>
                    <a:pt x="38318" y="46982"/>
                    <a:pt x="38073" y="48213"/>
                    <a:pt x="37726" y="49448"/>
                  </a:cubicBezTo>
                  <a:cubicBezTo>
                    <a:pt x="36396" y="53788"/>
                    <a:pt x="34325" y="57733"/>
                    <a:pt x="31709" y="61430"/>
                  </a:cubicBezTo>
                  <a:cubicBezTo>
                    <a:pt x="29887" y="63995"/>
                    <a:pt x="28308" y="66709"/>
                    <a:pt x="27369" y="69767"/>
                  </a:cubicBezTo>
                  <a:lnTo>
                    <a:pt x="27172" y="70161"/>
                  </a:lnTo>
                  <a:cubicBezTo>
                    <a:pt x="27125" y="69913"/>
                    <a:pt x="27073" y="69767"/>
                    <a:pt x="27125" y="69617"/>
                  </a:cubicBezTo>
                  <a:cubicBezTo>
                    <a:pt x="27519" y="66954"/>
                    <a:pt x="27717" y="64243"/>
                    <a:pt x="28506" y="61628"/>
                  </a:cubicBezTo>
                  <a:cubicBezTo>
                    <a:pt x="28948" y="60101"/>
                    <a:pt x="29492" y="58523"/>
                    <a:pt x="30182" y="57090"/>
                  </a:cubicBezTo>
                  <a:cubicBezTo>
                    <a:pt x="31859" y="53638"/>
                    <a:pt x="33733" y="50336"/>
                    <a:pt x="35753" y="47180"/>
                  </a:cubicBezTo>
                  <a:cubicBezTo>
                    <a:pt x="36148" y="46537"/>
                    <a:pt x="36594" y="45996"/>
                    <a:pt x="37087" y="45452"/>
                  </a:cubicBezTo>
                  <a:cubicBezTo>
                    <a:pt x="37284" y="45207"/>
                    <a:pt x="37529" y="45010"/>
                    <a:pt x="37825" y="44761"/>
                  </a:cubicBezTo>
                  <a:close/>
                  <a:moveTo>
                    <a:pt x="21254" y="66066"/>
                  </a:moveTo>
                  <a:cubicBezTo>
                    <a:pt x="22292" y="69866"/>
                    <a:pt x="23523" y="73562"/>
                    <a:pt x="25251" y="77015"/>
                  </a:cubicBezTo>
                  <a:cubicBezTo>
                    <a:pt x="26383" y="79185"/>
                    <a:pt x="27717" y="81256"/>
                    <a:pt x="29295" y="83181"/>
                  </a:cubicBezTo>
                  <a:cubicBezTo>
                    <a:pt x="29243" y="83576"/>
                    <a:pt x="29243" y="83919"/>
                    <a:pt x="29196" y="84365"/>
                  </a:cubicBezTo>
                  <a:cubicBezTo>
                    <a:pt x="27322" y="82096"/>
                    <a:pt x="25890" y="79630"/>
                    <a:pt x="24706" y="77015"/>
                  </a:cubicBezTo>
                  <a:lnTo>
                    <a:pt x="24114" y="75634"/>
                  </a:lnTo>
                  <a:cubicBezTo>
                    <a:pt x="22832" y="72529"/>
                    <a:pt x="21798" y="69372"/>
                    <a:pt x="21254" y="66066"/>
                  </a:cubicBezTo>
                  <a:close/>
                  <a:moveTo>
                    <a:pt x="29539" y="83674"/>
                  </a:moveTo>
                  <a:cubicBezTo>
                    <a:pt x="30577" y="84463"/>
                    <a:pt x="30873" y="85154"/>
                    <a:pt x="30380" y="85746"/>
                  </a:cubicBezTo>
                  <a:cubicBezTo>
                    <a:pt x="30131" y="85055"/>
                    <a:pt x="29591" y="84511"/>
                    <a:pt x="29539" y="83674"/>
                  </a:cubicBezTo>
                  <a:close/>
                  <a:moveTo>
                    <a:pt x="17288" y="0"/>
                  </a:moveTo>
                  <a:cubicBezTo>
                    <a:pt x="17009" y="0"/>
                    <a:pt x="16825" y="162"/>
                    <a:pt x="16717" y="376"/>
                  </a:cubicBezTo>
                  <a:cubicBezTo>
                    <a:pt x="16519" y="723"/>
                    <a:pt x="16322" y="1117"/>
                    <a:pt x="16176" y="1512"/>
                  </a:cubicBezTo>
                  <a:cubicBezTo>
                    <a:pt x="15584" y="3189"/>
                    <a:pt x="15584" y="4964"/>
                    <a:pt x="15782" y="6688"/>
                  </a:cubicBezTo>
                  <a:cubicBezTo>
                    <a:pt x="16026" y="8957"/>
                    <a:pt x="16519" y="11127"/>
                    <a:pt x="16815" y="13348"/>
                  </a:cubicBezTo>
                  <a:cubicBezTo>
                    <a:pt x="17013" y="14630"/>
                    <a:pt x="17163" y="15912"/>
                    <a:pt x="17111" y="17143"/>
                  </a:cubicBezTo>
                  <a:cubicBezTo>
                    <a:pt x="17111" y="18919"/>
                    <a:pt x="16867" y="20694"/>
                    <a:pt x="16768" y="22470"/>
                  </a:cubicBezTo>
                  <a:cubicBezTo>
                    <a:pt x="16669" y="24442"/>
                    <a:pt x="16571" y="26466"/>
                    <a:pt x="16421" y="28439"/>
                  </a:cubicBezTo>
                  <a:cubicBezTo>
                    <a:pt x="16421" y="29129"/>
                    <a:pt x="16322" y="29769"/>
                    <a:pt x="16224" y="30558"/>
                  </a:cubicBezTo>
                  <a:cubicBezTo>
                    <a:pt x="16125" y="30262"/>
                    <a:pt x="16078" y="30065"/>
                    <a:pt x="15979" y="29867"/>
                  </a:cubicBezTo>
                  <a:cubicBezTo>
                    <a:pt x="15387" y="27993"/>
                    <a:pt x="14744" y="26119"/>
                    <a:pt x="14152" y="24245"/>
                  </a:cubicBezTo>
                  <a:cubicBezTo>
                    <a:pt x="13908" y="23310"/>
                    <a:pt x="13560" y="22371"/>
                    <a:pt x="13414" y="21436"/>
                  </a:cubicBezTo>
                  <a:cubicBezTo>
                    <a:pt x="13166" y="19511"/>
                    <a:pt x="13020" y="17589"/>
                    <a:pt x="12823" y="15617"/>
                  </a:cubicBezTo>
                  <a:cubicBezTo>
                    <a:pt x="12673" y="14086"/>
                    <a:pt x="12377" y="12559"/>
                    <a:pt x="11686" y="11127"/>
                  </a:cubicBezTo>
                  <a:cubicBezTo>
                    <a:pt x="11146" y="9994"/>
                    <a:pt x="10653" y="8909"/>
                    <a:pt x="10108" y="7824"/>
                  </a:cubicBezTo>
                  <a:cubicBezTo>
                    <a:pt x="9911" y="7430"/>
                    <a:pt x="9666" y="7134"/>
                    <a:pt x="9469" y="6787"/>
                  </a:cubicBezTo>
                  <a:cubicBezTo>
                    <a:pt x="9342" y="6596"/>
                    <a:pt x="9173" y="6487"/>
                    <a:pt x="8950" y="6487"/>
                  </a:cubicBezTo>
                  <a:cubicBezTo>
                    <a:pt x="8827" y="6487"/>
                    <a:pt x="8688" y="6520"/>
                    <a:pt x="8530" y="6590"/>
                  </a:cubicBezTo>
                  <a:cubicBezTo>
                    <a:pt x="8431" y="6739"/>
                    <a:pt x="8285" y="6984"/>
                    <a:pt x="8234" y="7280"/>
                  </a:cubicBezTo>
                  <a:cubicBezTo>
                    <a:pt x="8088" y="7923"/>
                    <a:pt x="7990" y="8613"/>
                    <a:pt x="7938" y="9253"/>
                  </a:cubicBezTo>
                  <a:cubicBezTo>
                    <a:pt x="7840" y="11474"/>
                    <a:pt x="7990" y="13742"/>
                    <a:pt x="8384" y="15912"/>
                  </a:cubicBezTo>
                  <a:cubicBezTo>
                    <a:pt x="8779" y="18228"/>
                    <a:pt x="9568" y="20398"/>
                    <a:pt x="10996" y="22225"/>
                  </a:cubicBezTo>
                  <a:cubicBezTo>
                    <a:pt x="11785" y="23211"/>
                    <a:pt x="12527" y="24146"/>
                    <a:pt x="13265" y="25133"/>
                  </a:cubicBezTo>
                  <a:cubicBezTo>
                    <a:pt x="15190" y="27599"/>
                    <a:pt x="16176" y="30412"/>
                    <a:pt x="16176" y="33568"/>
                  </a:cubicBezTo>
                  <a:cubicBezTo>
                    <a:pt x="16125" y="34503"/>
                    <a:pt x="16026" y="35442"/>
                    <a:pt x="16026" y="36377"/>
                  </a:cubicBezTo>
                  <a:lnTo>
                    <a:pt x="16026" y="41755"/>
                  </a:lnTo>
                  <a:cubicBezTo>
                    <a:pt x="16026" y="41952"/>
                    <a:pt x="15979" y="42149"/>
                    <a:pt x="15979" y="42492"/>
                  </a:cubicBezTo>
                  <a:cubicBezTo>
                    <a:pt x="15584" y="41853"/>
                    <a:pt x="15289" y="41360"/>
                    <a:pt x="14993" y="40914"/>
                  </a:cubicBezTo>
                  <a:cubicBezTo>
                    <a:pt x="14302" y="39881"/>
                    <a:pt x="13809" y="38744"/>
                    <a:pt x="13363" y="37612"/>
                  </a:cubicBezTo>
                  <a:cubicBezTo>
                    <a:pt x="12475" y="35292"/>
                    <a:pt x="11982" y="32878"/>
                    <a:pt x="11390" y="30510"/>
                  </a:cubicBezTo>
                  <a:cubicBezTo>
                    <a:pt x="10897" y="28538"/>
                    <a:pt x="10357" y="26612"/>
                    <a:pt x="9516" y="24837"/>
                  </a:cubicBezTo>
                  <a:cubicBezTo>
                    <a:pt x="9173" y="24099"/>
                    <a:pt x="8727" y="23456"/>
                    <a:pt x="8285" y="22817"/>
                  </a:cubicBezTo>
                  <a:cubicBezTo>
                    <a:pt x="8137" y="22555"/>
                    <a:pt x="7903" y="22352"/>
                    <a:pt x="7608" y="22352"/>
                  </a:cubicBezTo>
                  <a:cubicBezTo>
                    <a:pt x="7511" y="22352"/>
                    <a:pt x="7408" y="22374"/>
                    <a:pt x="7299" y="22422"/>
                  </a:cubicBezTo>
                  <a:cubicBezTo>
                    <a:pt x="6952" y="22766"/>
                    <a:pt x="6905" y="23160"/>
                    <a:pt x="6952" y="23606"/>
                  </a:cubicBezTo>
                  <a:cubicBezTo>
                    <a:pt x="7003" y="23949"/>
                    <a:pt x="7102" y="24245"/>
                    <a:pt x="7149" y="24592"/>
                  </a:cubicBezTo>
                  <a:cubicBezTo>
                    <a:pt x="7642" y="26415"/>
                    <a:pt x="8234" y="28242"/>
                    <a:pt x="8629" y="30065"/>
                  </a:cubicBezTo>
                  <a:cubicBezTo>
                    <a:pt x="9220" y="33024"/>
                    <a:pt x="10503" y="35588"/>
                    <a:pt x="12377" y="37908"/>
                  </a:cubicBezTo>
                  <a:cubicBezTo>
                    <a:pt x="13316" y="39092"/>
                    <a:pt x="14152" y="40374"/>
                    <a:pt x="14993" y="41605"/>
                  </a:cubicBezTo>
                  <a:cubicBezTo>
                    <a:pt x="15486" y="42347"/>
                    <a:pt x="15880" y="43183"/>
                    <a:pt x="16026" y="44071"/>
                  </a:cubicBezTo>
                  <a:cubicBezTo>
                    <a:pt x="16078" y="44714"/>
                    <a:pt x="16125" y="45404"/>
                    <a:pt x="16176" y="46095"/>
                  </a:cubicBezTo>
                  <a:cubicBezTo>
                    <a:pt x="16224" y="47870"/>
                    <a:pt x="16571" y="49594"/>
                    <a:pt x="16965" y="51322"/>
                  </a:cubicBezTo>
                  <a:cubicBezTo>
                    <a:pt x="17407" y="53046"/>
                    <a:pt x="17900" y="54774"/>
                    <a:pt x="18394" y="56499"/>
                  </a:cubicBezTo>
                  <a:cubicBezTo>
                    <a:pt x="18445" y="56649"/>
                    <a:pt x="18394" y="56747"/>
                    <a:pt x="18445" y="56992"/>
                  </a:cubicBezTo>
                  <a:cubicBezTo>
                    <a:pt x="17802" y="56155"/>
                    <a:pt x="17261" y="55414"/>
                    <a:pt x="16669" y="54723"/>
                  </a:cubicBezTo>
                  <a:cubicBezTo>
                    <a:pt x="15289" y="53295"/>
                    <a:pt x="14350" y="51618"/>
                    <a:pt x="13513" y="49843"/>
                  </a:cubicBezTo>
                  <a:cubicBezTo>
                    <a:pt x="11785" y="46142"/>
                    <a:pt x="9714" y="42690"/>
                    <a:pt x="7346" y="39387"/>
                  </a:cubicBezTo>
                  <a:cubicBezTo>
                    <a:pt x="5966" y="37462"/>
                    <a:pt x="4486" y="35639"/>
                    <a:pt x="2612" y="34109"/>
                  </a:cubicBezTo>
                  <a:cubicBezTo>
                    <a:pt x="2269" y="33813"/>
                    <a:pt x="1823" y="33568"/>
                    <a:pt x="1428" y="33319"/>
                  </a:cubicBezTo>
                  <a:cubicBezTo>
                    <a:pt x="1236" y="33209"/>
                    <a:pt x="1028" y="33146"/>
                    <a:pt x="813" y="33146"/>
                  </a:cubicBezTo>
                  <a:cubicBezTo>
                    <a:pt x="644" y="33146"/>
                    <a:pt x="470" y="33185"/>
                    <a:pt x="296" y="33272"/>
                  </a:cubicBezTo>
                  <a:cubicBezTo>
                    <a:pt x="0" y="33714"/>
                    <a:pt x="146" y="34160"/>
                    <a:pt x="245" y="34653"/>
                  </a:cubicBezTo>
                  <a:cubicBezTo>
                    <a:pt x="592" y="36133"/>
                    <a:pt x="1132" y="37612"/>
                    <a:pt x="1921" y="38993"/>
                  </a:cubicBezTo>
                  <a:cubicBezTo>
                    <a:pt x="2959" y="40670"/>
                    <a:pt x="3993" y="42347"/>
                    <a:pt x="5078" y="43972"/>
                  </a:cubicBezTo>
                  <a:cubicBezTo>
                    <a:pt x="6952" y="46931"/>
                    <a:pt x="9272" y="49496"/>
                    <a:pt x="12081" y="51567"/>
                  </a:cubicBezTo>
                  <a:cubicBezTo>
                    <a:pt x="13809" y="52849"/>
                    <a:pt x="15486" y="54183"/>
                    <a:pt x="16914" y="55761"/>
                  </a:cubicBezTo>
                  <a:cubicBezTo>
                    <a:pt x="18050" y="57043"/>
                    <a:pt x="18938" y="58424"/>
                    <a:pt x="19333" y="60049"/>
                  </a:cubicBezTo>
                  <a:cubicBezTo>
                    <a:pt x="19530" y="60890"/>
                    <a:pt x="19727" y="61679"/>
                    <a:pt x="19924" y="62515"/>
                  </a:cubicBezTo>
                  <a:cubicBezTo>
                    <a:pt x="20812" y="65869"/>
                    <a:pt x="21404" y="69321"/>
                    <a:pt x="22635" y="72627"/>
                  </a:cubicBezTo>
                  <a:cubicBezTo>
                    <a:pt x="22635" y="72726"/>
                    <a:pt x="22635" y="72825"/>
                    <a:pt x="22588" y="72872"/>
                  </a:cubicBezTo>
                  <a:cubicBezTo>
                    <a:pt x="21798" y="71886"/>
                    <a:pt x="21108" y="70852"/>
                    <a:pt x="20465" y="69814"/>
                  </a:cubicBezTo>
                  <a:cubicBezTo>
                    <a:pt x="19234" y="67842"/>
                    <a:pt x="18098" y="65869"/>
                    <a:pt x="16867" y="63896"/>
                  </a:cubicBezTo>
                  <a:cubicBezTo>
                    <a:pt x="13955" y="59312"/>
                    <a:pt x="10159" y="55710"/>
                    <a:pt x="5524" y="52900"/>
                  </a:cubicBezTo>
                  <a:cubicBezTo>
                    <a:pt x="4585" y="52356"/>
                    <a:pt x="3650" y="51815"/>
                    <a:pt x="2565" y="51567"/>
                  </a:cubicBezTo>
                  <a:cubicBezTo>
                    <a:pt x="2437" y="51531"/>
                    <a:pt x="2304" y="51508"/>
                    <a:pt x="2174" y="51508"/>
                  </a:cubicBezTo>
                  <a:cubicBezTo>
                    <a:pt x="1949" y="51508"/>
                    <a:pt x="1733" y="51577"/>
                    <a:pt x="1578" y="51764"/>
                  </a:cubicBezTo>
                  <a:cubicBezTo>
                    <a:pt x="1330" y="52060"/>
                    <a:pt x="1428" y="52407"/>
                    <a:pt x="1578" y="52703"/>
                  </a:cubicBezTo>
                  <a:cubicBezTo>
                    <a:pt x="1973" y="53394"/>
                    <a:pt x="2367" y="54084"/>
                    <a:pt x="2860" y="54625"/>
                  </a:cubicBezTo>
                  <a:cubicBezTo>
                    <a:pt x="4782" y="56944"/>
                    <a:pt x="6755" y="59213"/>
                    <a:pt x="8680" y="61529"/>
                  </a:cubicBezTo>
                  <a:cubicBezTo>
                    <a:pt x="9962" y="63060"/>
                    <a:pt x="11442" y="64389"/>
                    <a:pt x="13119" y="65526"/>
                  </a:cubicBezTo>
                  <a:cubicBezTo>
                    <a:pt x="14401" y="66362"/>
                    <a:pt x="15683" y="67250"/>
                    <a:pt x="16965" y="68137"/>
                  </a:cubicBezTo>
                  <a:cubicBezTo>
                    <a:pt x="20319" y="70406"/>
                    <a:pt x="22785" y="73318"/>
                    <a:pt x="24363" y="77015"/>
                  </a:cubicBezTo>
                  <a:cubicBezTo>
                    <a:pt x="24410" y="77066"/>
                    <a:pt x="24462" y="77165"/>
                    <a:pt x="24462" y="77263"/>
                  </a:cubicBezTo>
                  <a:cubicBezTo>
                    <a:pt x="25645" y="80025"/>
                    <a:pt x="27271" y="82589"/>
                    <a:pt x="29196" y="84957"/>
                  </a:cubicBezTo>
                  <a:cubicBezTo>
                    <a:pt x="29539" y="85450"/>
                    <a:pt x="29985" y="85892"/>
                    <a:pt x="30577" y="86089"/>
                  </a:cubicBezTo>
                  <a:cubicBezTo>
                    <a:pt x="30971" y="85892"/>
                    <a:pt x="31019" y="85647"/>
                    <a:pt x="30971" y="85300"/>
                  </a:cubicBezTo>
                  <a:cubicBezTo>
                    <a:pt x="30873" y="84562"/>
                    <a:pt x="30676" y="83872"/>
                    <a:pt x="30032" y="83378"/>
                  </a:cubicBezTo>
                  <a:cubicBezTo>
                    <a:pt x="29887" y="83229"/>
                    <a:pt x="29737" y="83083"/>
                    <a:pt x="29591" y="82885"/>
                  </a:cubicBezTo>
                  <a:cubicBezTo>
                    <a:pt x="28849" y="81899"/>
                    <a:pt x="28111" y="80814"/>
                    <a:pt x="27322" y="79828"/>
                  </a:cubicBezTo>
                  <a:cubicBezTo>
                    <a:pt x="26679" y="78940"/>
                    <a:pt x="26434" y="78001"/>
                    <a:pt x="26434" y="77015"/>
                  </a:cubicBezTo>
                  <a:cubicBezTo>
                    <a:pt x="26383" y="76719"/>
                    <a:pt x="26383" y="76474"/>
                    <a:pt x="26434" y="76178"/>
                  </a:cubicBezTo>
                  <a:cubicBezTo>
                    <a:pt x="26482" y="75093"/>
                    <a:pt x="26679" y="74008"/>
                    <a:pt x="26876" y="72923"/>
                  </a:cubicBezTo>
                  <a:cubicBezTo>
                    <a:pt x="27665" y="69222"/>
                    <a:pt x="29145" y="65822"/>
                    <a:pt x="31315" y="62713"/>
                  </a:cubicBezTo>
                  <a:cubicBezTo>
                    <a:pt x="32451" y="61087"/>
                    <a:pt x="33536" y="59458"/>
                    <a:pt x="34522" y="57781"/>
                  </a:cubicBezTo>
                  <a:cubicBezTo>
                    <a:pt x="36396" y="54479"/>
                    <a:pt x="37923" y="51026"/>
                    <a:pt x="38566" y="47227"/>
                  </a:cubicBezTo>
                  <a:cubicBezTo>
                    <a:pt x="38665" y="46537"/>
                    <a:pt x="38614" y="45747"/>
                    <a:pt x="38468" y="45010"/>
                  </a:cubicBezTo>
                  <a:cubicBezTo>
                    <a:pt x="38408" y="44619"/>
                    <a:pt x="38202" y="44429"/>
                    <a:pt x="37927" y="44429"/>
                  </a:cubicBezTo>
                  <a:cubicBezTo>
                    <a:pt x="37750" y="44429"/>
                    <a:pt x="37545" y="44508"/>
                    <a:pt x="37331" y="44662"/>
                  </a:cubicBezTo>
                  <a:cubicBezTo>
                    <a:pt x="37087" y="44812"/>
                    <a:pt x="36838" y="45057"/>
                    <a:pt x="36641" y="45353"/>
                  </a:cubicBezTo>
                  <a:cubicBezTo>
                    <a:pt x="36101" y="45996"/>
                    <a:pt x="35556" y="46686"/>
                    <a:pt x="35114" y="47424"/>
                  </a:cubicBezTo>
                  <a:cubicBezTo>
                    <a:pt x="33682" y="49843"/>
                    <a:pt x="32352" y="52257"/>
                    <a:pt x="30920" y="54676"/>
                  </a:cubicBezTo>
                  <a:cubicBezTo>
                    <a:pt x="28257" y="59260"/>
                    <a:pt x="27223" y="64291"/>
                    <a:pt x="26829" y="69518"/>
                  </a:cubicBezTo>
                  <a:cubicBezTo>
                    <a:pt x="26778" y="70406"/>
                    <a:pt x="26730" y="71246"/>
                    <a:pt x="26632" y="72083"/>
                  </a:cubicBezTo>
                  <a:cubicBezTo>
                    <a:pt x="26383" y="73712"/>
                    <a:pt x="26040" y="75338"/>
                    <a:pt x="26087" y="77015"/>
                  </a:cubicBezTo>
                  <a:lnTo>
                    <a:pt x="26087" y="77263"/>
                  </a:lnTo>
                  <a:cubicBezTo>
                    <a:pt x="26087" y="77310"/>
                    <a:pt x="26040" y="77362"/>
                    <a:pt x="25988" y="77460"/>
                  </a:cubicBezTo>
                  <a:cubicBezTo>
                    <a:pt x="25941" y="77310"/>
                    <a:pt x="25842" y="77212"/>
                    <a:pt x="25791" y="77113"/>
                  </a:cubicBezTo>
                  <a:cubicBezTo>
                    <a:pt x="25791" y="77066"/>
                    <a:pt x="25744" y="77015"/>
                    <a:pt x="25744" y="77015"/>
                  </a:cubicBezTo>
                  <a:cubicBezTo>
                    <a:pt x="24659" y="74896"/>
                    <a:pt x="23720" y="72773"/>
                    <a:pt x="23081" y="70505"/>
                  </a:cubicBezTo>
                  <a:cubicBezTo>
                    <a:pt x="21996" y="66757"/>
                    <a:pt x="20958" y="62961"/>
                    <a:pt x="19873" y="59162"/>
                  </a:cubicBezTo>
                  <a:cubicBezTo>
                    <a:pt x="19774" y="58720"/>
                    <a:pt x="19873" y="58373"/>
                    <a:pt x="20070" y="58029"/>
                  </a:cubicBezTo>
                  <a:cubicBezTo>
                    <a:pt x="21108" y="56254"/>
                    <a:pt x="22390" y="54774"/>
                    <a:pt x="24067" y="53638"/>
                  </a:cubicBezTo>
                  <a:cubicBezTo>
                    <a:pt x="24805" y="53145"/>
                    <a:pt x="25495" y="52703"/>
                    <a:pt x="26186" y="52210"/>
                  </a:cubicBezTo>
                  <a:cubicBezTo>
                    <a:pt x="27764" y="51125"/>
                    <a:pt x="29295" y="49989"/>
                    <a:pt x="30526" y="48462"/>
                  </a:cubicBezTo>
                  <a:cubicBezTo>
                    <a:pt x="32648" y="45700"/>
                    <a:pt x="33832" y="42591"/>
                    <a:pt x="34720" y="39289"/>
                  </a:cubicBezTo>
                  <a:cubicBezTo>
                    <a:pt x="34917" y="38697"/>
                    <a:pt x="34964" y="38054"/>
                    <a:pt x="34720" y="37462"/>
                  </a:cubicBezTo>
                  <a:cubicBezTo>
                    <a:pt x="34518" y="36924"/>
                    <a:pt x="34200" y="36615"/>
                    <a:pt x="33784" y="36615"/>
                  </a:cubicBezTo>
                  <a:cubicBezTo>
                    <a:pt x="33590" y="36615"/>
                    <a:pt x="33376" y="36681"/>
                    <a:pt x="33141" y="36823"/>
                  </a:cubicBezTo>
                  <a:cubicBezTo>
                    <a:pt x="32648" y="37068"/>
                    <a:pt x="32202" y="37462"/>
                    <a:pt x="31808" y="37857"/>
                  </a:cubicBezTo>
                  <a:cubicBezTo>
                    <a:pt x="31070" y="38697"/>
                    <a:pt x="30328" y="39585"/>
                    <a:pt x="29689" y="40520"/>
                  </a:cubicBezTo>
                  <a:cubicBezTo>
                    <a:pt x="28257" y="42544"/>
                    <a:pt x="26876" y="44662"/>
                    <a:pt x="25448" y="46686"/>
                  </a:cubicBezTo>
                  <a:cubicBezTo>
                    <a:pt x="24114" y="48560"/>
                    <a:pt x="23029" y="50482"/>
                    <a:pt x="22240" y="52605"/>
                  </a:cubicBezTo>
                  <a:cubicBezTo>
                    <a:pt x="21747" y="53985"/>
                    <a:pt x="21254" y="55315"/>
                    <a:pt x="20516" y="56597"/>
                  </a:cubicBezTo>
                  <a:cubicBezTo>
                    <a:pt x="20268" y="57043"/>
                    <a:pt x="19972" y="57536"/>
                    <a:pt x="19676" y="58029"/>
                  </a:cubicBezTo>
                  <a:cubicBezTo>
                    <a:pt x="19628" y="57931"/>
                    <a:pt x="19530" y="57879"/>
                    <a:pt x="19530" y="57781"/>
                  </a:cubicBezTo>
                  <a:cubicBezTo>
                    <a:pt x="18938" y="55808"/>
                    <a:pt x="18346" y="53788"/>
                    <a:pt x="17802" y="51815"/>
                  </a:cubicBezTo>
                  <a:cubicBezTo>
                    <a:pt x="17703" y="51468"/>
                    <a:pt x="17703" y="51026"/>
                    <a:pt x="17802" y="50679"/>
                  </a:cubicBezTo>
                  <a:cubicBezTo>
                    <a:pt x="18149" y="49496"/>
                    <a:pt x="18543" y="48363"/>
                    <a:pt x="19281" y="47377"/>
                  </a:cubicBezTo>
                  <a:cubicBezTo>
                    <a:pt x="20023" y="46391"/>
                    <a:pt x="20812" y="45452"/>
                    <a:pt x="21649" y="44516"/>
                  </a:cubicBezTo>
                  <a:cubicBezTo>
                    <a:pt x="22832" y="43234"/>
                    <a:pt x="24114" y="42051"/>
                    <a:pt x="25298" y="40816"/>
                  </a:cubicBezTo>
                  <a:cubicBezTo>
                    <a:pt x="27271" y="38697"/>
                    <a:pt x="28703" y="36231"/>
                    <a:pt x="29591" y="33469"/>
                  </a:cubicBezTo>
                  <a:cubicBezTo>
                    <a:pt x="29887" y="32680"/>
                    <a:pt x="30084" y="31891"/>
                    <a:pt x="29985" y="31051"/>
                  </a:cubicBezTo>
                  <a:cubicBezTo>
                    <a:pt x="29945" y="30360"/>
                    <a:pt x="29609" y="29967"/>
                    <a:pt x="29042" y="29967"/>
                  </a:cubicBezTo>
                  <a:cubicBezTo>
                    <a:pt x="28881" y="29967"/>
                    <a:pt x="28702" y="29999"/>
                    <a:pt x="28506" y="30065"/>
                  </a:cubicBezTo>
                  <a:cubicBezTo>
                    <a:pt x="28012" y="30262"/>
                    <a:pt x="27468" y="30558"/>
                    <a:pt x="27026" y="30952"/>
                  </a:cubicBezTo>
                  <a:cubicBezTo>
                    <a:pt x="26336" y="31544"/>
                    <a:pt x="25693" y="32187"/>
                    <a:pt x="25101" y="32878"/>
                  </a:cubicBezTo>
                  <a:cubicBezTo>
                    <a:pt x="23574" y="34602"/>
                    <a:pt x="21996" y="36377"/>
                    <a:pt x="21155" y="38598"/>
                  </a:cubicBezTo>
                  <a:cubicBezTo>
                    <a:pt x="20713" y="39881"/>
                    <a:pt x="20220" y="41163"/>
                    <a:pt x="19924" y="42492"/>
                  </a:cubicBezTo>
                  <a:cubicBezTo>
                    <a:pt x="19380" y="45156"/>
                    <a:pt x="18591" y="47720"/>
                    <a:pt x="17506" y="50237"/>
                  </a:cubicBezTo>
                  <a:cubicBezTo>
                    <a:pt x="17407" y="50186"/>
                    <a:pt x="17360" y="50087"/>
                    <a:pt x="17309" y="50040"/>
                  </a:cubicBezTo>
                  <a:cubicBezTo>
                    <a:pt x="17064" y="48462"/>
                    <a:pt x="16768" y="46931"/>
                    <a:pt x="16571" y="45353"/>
                  </a:cubicBezTo>
                  <a:cubicBezTo>
                    <a:pt x="16421" y="44169"/>
                    <a:pt x="16373" y="42986"/>
                    <a:pt x="16322" y="41802"/>
                  </a:cubicBezTo>
                  <a:cubicBezTo>
                    <a:pt x="16322" y="41064"/>
                    <a:pt x="16322" y="40323"/>
                    <a:pt x="16373" y="39585"/>
                  </a:cubicBezTo>
                  <a:cubicBezTo>
                    <a:pt x="16519" y="38401"/>
                    <a:pt x="17163" y="37513"/>
                    <a:pt x="17999" y="36724"/>
                  </a:cubicBezTo>
                  <a:cubicBezTo>
                    <a:pt x="18887" y="35837"/>
                    <a:pt x="19774" y="34996"/>
                    <a:pt x="20713" y="34207"/>
                  </a:cubicBezTo>
                  <a:cubicBezTo>
                    <a:pt x="22489" y="32728"/>
                    <a:pt x="23771" y="30905"/>
                    <a:pt x="24659" y="28735"/>
                  </a:cubicBezTo>
                  <a:cubicBezTo>
                    <a:pt x="25349" y="27157"/>
                    <a:pt x="26138" y="25626"/>
                    <a:pt x="26829" y="24099"/>
                  </a:cubicBezTo>
                  <a:cubicBezTo>
                    <a:pt x="27223" y="23259"/>
                    <a:pt x="27618" y="22422"/>
                    <a:pt x="27914" y="21582"/>
                  </a:cubicBezTo>
                  <a:cubicBezTo>
                    <a:pt x="28111" y="20943"/>
                    <a:pt x="28210" y="20201"/>
                    <a:pt x="28257" y="19562"/>
                  </a:cubicBezTo>
                  <a:cubicBezTo>
                    <a:pt x="28257" y="18871"/>
                    <a:pt x="27869" y="18478"/>
                    <a:pt x="27301" y="18478"/>
                  </a:cubicBezTo>
                  <a:cubicBezTo>
                    <a:pt x="27140" y="18478"/>
                    <a:pt x="26963" y="18510"/>
                    <a:pt x="26778" y="18576"/>
                  </a:cubicBezTo>
                  <a:cubicBezTo>
                    <a:pt x="26138" y="18871"/>
                    <a:pt x="25645" y="19313"/>
                    <a:pt x="25251" y="19858"/>
                  </a:cubicBezTo>
                  <a:cubicBezTo>
                    <a:pt x="24166" y="21337"/>
                    <a:pt x="23278" y="22864"/>
                    <a:pt x="22635" y="24592"/>
                  </a:cubicBezTo>
                  <a:cubicBezTo>
                    <a:pt x="21798" y="26762"/>
                    <a:pt x="20911" y="28980"/>
                    <a:pt x="20070" y="31150"/>
                  </a:cubicBezTo>
                  <a:cubicBezTo>
                    <a:pt x="19628" y="32187"/>
                    <a:pt x="19183" y="33173"/>
                    <a:pt x="18788" y="34207"/>
                  </a:cubicBezTo>
                  <a:cubicBezTo>
                    <a:pt x="18295" y="35687"/>
                    <a:pt x="17360" y="36870"/>
                    <a:pt x="16373" y="38204"/>
                  </a:cubicBezTo>
                  <a:lnTo>
                    <a:pt x="16373" y="37758"/>
                  </a:lnTo>
                  <a:cubicBezTo>
                    <a:pt x="16421" y="35983"/>
                    <a:pt x="16519" y="34258"/>
                    <a:pt x="16571" y="32483"/>
                  </a:cubicBezTo>
                  <a:lnTo>
                    <a:pt x="16717" y="28486"/>
                  </a:lnTo>
                  <a:cubicBezTo>
                    <a:pt x="16768" y="27697"/>
                    <a:pt x="16867" y="26908"/>
                    <a:pt x="17013" y="26119"/>
                  </a:cubicBezTo>
                  <a:cubicBezTo>
                    <a:pt x="17458" y="23606"/>
                    <a:pt x="18445" y="21385"/>
                    <a:pt x="20319" y="19661"/>
                  </a:cubicBezTo>
                  <a:cubicBezTo>
                    <a:pt x="21009" y="19017"/>
                    <a:pt x="21649" y="18280"/>
                    <a:pt x="22292" y="17637"/>
                  </a:cubicBezTo>
                  <a:cubicBezTo>
                    <a:pt x="23029" y="16899"/>
                    <a:pt x="23523" y="16058"/>
                    <a:pt x="23917" y="15123"/>
                  </a:cubicBezTo>
                  <a:cubicBezTo>
                    <a:pt x="24462" y="13790"/>
                    <a:pt x="25101" y="12460"/>
                    <a:pt x="25645" y="11127"/>
                  </a:cubicBezTo>
                  <a:cubicBezTo>
                    <a:pt x="25988" y="10239"/>
                    <a:pt x="26336" y="9351"/>
                    <a:pt x="26580" y="8416"/>
                  </a:cubicBezTo>
                  <a:cubicBezTo>
                    <a:pt x="26730" y="7872"/>
                    <a:pt x="26778" y="7233"/>
                    <a:pt x="26730" y="6641"/>
                  </a:cubicBezTo>
                  <a:cubicBezTo>
                    <a:pt x="26639" y="6127"/>
                    <a:pt x="26382" y="5854"/>
                    <a:pt x="26050" y="5854"/>
                  </a:cubicBezTo>
                  <a:cubicBezTo>
                    <a:pt x="25839" y="5854"/>
                    <a:pt x="25598" y="5965"/>
                    <a:pt x="25349" y="6195"/>
                  </a:cubicBezTo>
                  <a:cubicBezTo>
                    <a:pt x="24955" y="6542"/>
                    <a:pt x="24560" y="6984"/>
                    <a:pt x="24312" y="7529"/>
                  </a:cubicBezTo>
                  <a:cubicBezTo>
                    <a:pt x="23771" y="8562"/>
                    <a:pt x="23325" y="9698"/>
                    <a:pt x="22883" y="10831"/>
                  </a:cubicBezTo>
                  <a:cubicBezTo>
                    <a:pt x="21996" y="13198"/>
                    <a:pt x="21108" y="15617"/>
                    <a:pt x="20220" y="18031"/>
                  </a:cubicBezTo>
                  <a:cubicBezTo>
                    <a:pt x="20070" y="18477"/>
                    <a:pt x="19826" y="18871"/>
                    <a:pt x="19628" y="19266"/>
                  </a:cubicBezTo>
                  <a:cubicBezTo>
                    <a:pt x="18788" y="20844"/>
                    <a:pt x="17703" y="22272"/>
                    <a:pt x="17210" y="24000"/>
                  </a:cubicBezTo>
                  <a:cubicBezTo>
                    <a:pt x="17163" y="24048"/>
                    <a:pt x="17111" y="24099"/>
                    <a:pt x="17013" y="24245"/>
                  </a:cubicBezTo>
                  <a:lnTo>
                    <a:pt x="17013" y="23409"/>
                  </a:lnTo>
                  <a:cubicBezTo>
                    <a:pt x="17163" y="21483"/>
                    <a:pt x="17261" y="19609"/>
                    <a:pt x="17407" y="17688"/>
                  </a:cubicBezTo>
                  <a:cubicBezTo>
                    <a:pt x="17506" y="16603"/>
                    <a:pt x="17656" y="15467"/>
                    <a:pt x="17802" y="14382"/>
                  </a:cubicBezTo>
                  <a:cubicBezTo>
                    <a:pt x="18098" y="12606"/>
                    <a:pt x="18642" y="10831"/>
                    <a:pt x="18788" y="9008"/>
                  </a:cubicBezTo>
                  <a:cubicBezTo>
                    <a:pt x="18887" y="7674"/>
                    <a:pt x="18887" y="6345"/>
                    <a:pt x="18642" y="5011"/>
                  </a:cubicBezTo>
                  <a:cubicBezTo>
                    <a:pt x="18394" y="3729"/>
                    <a:pt x="18196" y="2400"/>
                    <a:pt x="17999" y="1117"/>
                  </a:cubicBezTo>
                  <a:cubicBezTo>
                    <a:pt x="17900" y="723"/>
                    <a:pt x="17754" y="376"/>
                    <a:pt x="17656" y="80"/>
                  </a:cubicBezTo>
                  <a:cubicBezTo>
                    <a:pt x="17518" y="25"/>
                    <a:pt x="17396" y="0"/>
                    <a:pt x="1728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09" name="Google Shape;1206;p33"/>
            <p:cNvSpPr/>
            <p:nvPr/>
          </p:nvSpPr>
          <p:spPr>
            <a:xfrm rot="14654400">
              <a:off x="7130520" y="258840"/>
              <a:ext cx="267480" cy="270360"/>
            </a:xfrm>
            <a:custGeom>
              <a:avLst/>
              <a:gdLst>
                <a:gd name="textAreaLeft" fmla="*/ 0 w 267480"/>
                <a:gd name="textAreaRight" fmla="*/ 267840 w 267480"/>
                <a:gd name="textAreaTop" fmla="*/ 0 h 270360"/>
                <a:gd name="textAreaBottom" fmla="*/ 270720 h 270360"/>
              </a:gdLst>
              <a:ahLst/>
              <a:cxnLst/>
              <a:rect l="textAreaLeft" t="textAreaTop" r="textAreaRight" b="textAreaBottom"/>
              <a:pathLst>
                <a:path w="13956" h="14106">
                  <a:moveTo>
                    <a:pt x="0" y="0"/>
                  </a:moveTo>
                  <a:lnTo>
                    <a:pt x="0" y="0"/>
                  </a:lnTo>
                  <a:cubicBezTo>
                    <a:pt x="4735" y="4589"/>
                    <a:pt x="9615" y="9075"/>
                    <a:pt x="13955" y="14105"/>
                  </a:cubicBezTo>
                  <a:cubicBezTo>
                    <a:pt x="13364" y="12428"/>
                    <a:pt x="2514" y="148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0" name="Google Shape;1207;p33"/>
            <p:cNvSpPr/>
            <p:nvPr/>
          </p:nvSpPr>
          <p:spPr>
            <a:xfrm rot="14654400">
              <a:off x="7021800" y="-50760"/>
              <a:ext cx="145440" cy="353520"/>
            </a:xfrm>
            <a:custGeom>
              <a:avLst/>
              <a:gdLst>
                <a:gd name="textAreaLeft" fmla="*/ 0 w 145440"/>
                <a:gd name="textAreaRight" fmla="*/ 145800 w 145440"/>
                <a:gd name="textAreaTop" fmla="*/ 0 h 353520"/>
                <a:gd name="textAreaBottom" fmla="*/ 353880 h 353520"/>
              </a:gdLst>
              <a:ahLst/>
              <a:cxnLst/>
              <a:rect l="textAreaLeft" t="textAreaTop" r="textAreaRight" b="textAreaBottom"/>
              <a:pathLst>
                <a:path w="7596" h="18445">
                  <a:moveTo>
                    <a:pt x="7596" y="0"/>
                  </a:moveTo>
                  <a:cubicBezTo>
                    <a:pt x="7398" y="198"/>
                    <a:pt x="7249" y="395"/>
                    <a:pt x="7103" y="643"/>
                  </a:cubicBezTo>
                  <a:cubicBezTo>
                    <a:pt x="5327" y="3898"/>
                    <a:pt x="3895" y="7299"/>
                    <a:pt x="2415" y="10653"/>
                  </a:cubicBezTo>
                  <a:cubicBezTo>
                    <a:pt x="1480" y="12874"/>
                    <a:pt x="541" y="15091"/>
                    <a:pt x="99" y="17459"/>
                  </a:cubicBezTo>
                  <a:cubicBezTo>
                    <a:pt x="48" y="17755"/>
                    <a:pt x="48" y="18102"/>
                    <a:pt x="1" y="18398"/>
                  </a:cubicBezTo>
                  <a:cubicBezTo>
                    <a:pt x="99" y="18398"/>
                    <a:pt x="147" y="18398"/>
                    <a:pt x="198" y="18445"/>
                  </a:cubicBezTo>
                  <a:cubicBezTo>
                    <a:pt x="395" y="16965"/>
                    <a:pt x="837" y="15585"/>
                    <a:pt x="1382" y="14204"/>
                  </a:cubicBezTo>
                  <a:cubicBezTo>
                    <a:pt x="3157" y="9520"/>
                    <a:pt x="5228" y="4983"/>
                    <a:pt x="7398" y="446"/>
                  </a:cubicBezTo>
                  <a:cubicBezTo>
                    <a:pt x="7446" y="296"/>
                    <a:pt x="7544" y="150"/>
                    <a:pt x="7596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1" name="Google Shape;1208;p33"/>
            <p:cNvSpPr/>
            <p:nvPr/>
          </p:nvSpPr>
          <p:spPr>
            <a:xfrm rot="14654400">
              <a:off x="6881400" y="468720"/>
              <a:ext cx="214560" cy="291240"/>
            </a:xfrm>
            <a:custGeom>
              <a:avLst/>
              <a:gdLst>
                <a:gd name="textAreaLeft" fmla="*/ 0 w 214560"/>
                <a:gd name="textAreaRight" fmla="*/ 214920 w 214560"/>
                <a:gd name="textAreaTop" fmla="*/ 0 h 291240"/>
                <a:gd name="textAreaBottom" fmla="*/ 291600 h 291240"/>
              </a:gdLst>
              <a:ahLst/>
              <a:cxnLst/>
              <a:rect l="textAreaLeft" t="textAreaTop" r="textAreaRight" b="textAreaBottom"/>
              <a:pathLst>
                <a:path w="11199" h="15191">
                  <a:moveTo>
                    <a:pt x="100" y="1"/>
                  </a:moveTo>
                  <a:cubicBezTo>
                    <a:pt x="52" y="52"/>
                    <a:pt x="52" y="99"/>
                    <a:pt x="1" y="99"/>
                  </a:cubicBezTo>
                  <a:cubicBezTo>
                    <a:pt x="100" y="297"/>
                    <a:pt x="198" y="494"/>
                    <a:pt x="297" y="644"/>
                  </a:cubicBezTo>
                  <a:cubicBezTo>
                    <a:pt x="2420" y="3847"/>
                    <a:pt x="4440" y="7004"/>
                    <a:pt x="6562" y="10160"/>
                  </a:cubicBezTo>
                  <a:cubicBezTo>
                    <a:pt x="7746" y="11888"/>
                    <a:pt x="9075" y="13466"/>
                    <a:pt x="10606" y="14847"/>
                  </a:cubicBezTo>
                  <a:cubicBezTo>
                    <a:pt x="10752" y="14993"/>
                    <a:pt x="10949" y="15044"/>
                    <a:pt x="11099" y="15190"/>
                  </a:cubicBezTo>
                  <a:cubicBezTo>
                    <a:pt x="11099" y="15143"/>
                    <a:pt x="11147" y="15092"/>
                    <a:pt x="11198" y="15044"/>
                  </a:cubicBezTo>
                  <a:cubicBezTo>
                    <a:pt x="11001" y="14847"/>
                    <a:pt x="10851" y="14650"/>
                    <a:pt x="10654" y="14453"/>
                  </a:cubicBezTo>
                  <a:cubicBezTo>
                    <a:pt x="9719" y="13415"/>
                    <a:pt x="8634" y="12381"/>
                    <a:pt x="7793" y="11245"/>
                  </a:cubicBezTo>
                  <a:cubicBezTo>
                    <a:pt x="5872" y="8535"/>
                    <a:pt x="3998" y="5773"/>
                    <a:pt x="2124" y="3011"/>
                  </a:cubicBezTo>
                  <a:cubicBezTo>
                    <a:pt x="1433" y="2025"/>
                    <a:pt x="790" y="987"/>
                    <a:pt x="10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2" name="Google Shape;1209;p33"/>
            <p:cNvSpPr/>
            <p:nvPr/>
          </p:nvSpPr>
          <p:spPr>
            <a:xfrm rot="14654400">
              <a:off x="6797880" y="185040"/>
              <a:ext cx="193680" cy="258120"/>
            </a:xfrm>
            <a:custGeom>
              <a:avLst/>
              <a:gdLst>
                <a:gd name="textAreaLeft" fmla="*/ 0 w 193680"/>
                <a:gd name="textAreaRight" fmla="*/ 194040 w 193680"/>
                <a:gd name="textAreaTop" fmla="*/ 0 h 258120"/>
                <a:gd name="textAreaBottom" fmla="*/ 258480 h 258120"/>
              </a:gdLst>
              <a:ahLst/>
              <a:cxnLst/>
              <a:rect l="textAreaLeft" t="textAreaTop" r="textAreaRight" b="textAreaBottom"/>
              <a:pathLst>
                <a:path w="10114" h="13467">
                  <a:moveTo>
                    <a:pt x="10113" y="1"/>
                  </a:moveTo>
                  <a:lnTo>
                    <a:pt x="10113" y="1"/>
                  </a:lnTo>
                  <a:cubicBezTo>
                    <a:pt x="9963" y="151"/>
                    <a:pt x="9864" y="348"/>
                    <a:pt x="9766" y="494"/>
                  </a:cubicBezTo>
                  <a:cubicBezTo>
                    <a:pt x="8732" y="2123"/>
                    <a:pt x="7695" y="3800"/>
                    <a:pt x="6610" y="5425"/>
                  </a:cubicBezTo>
                  <a:cubicBezTo>
                    <a:pt x="4834" y="8140"/>
                    <a:pt x="2664" y="10554"/>
                    <a:pt x="396" y="12874"/>
                  </a:cubicBezTo>
                  <a:cubicBezTo>
                    <a:pt x="250" y="13020"/>
                    <a:pt x="151" y="13218"/>
                    <a:pt x="1" y="13368"/>
                  </a:cubicBezTo>
                  <a:cubicBezTo>
                    <a:pt x="52" y="13415"/>
                    <a:pt x="100" y="13466"/>
                    <a:pt x="151" y="13466"/>
                  </a:cubicBezTo>
                  <a:cubicBezTo>
                    <a:pt x="4341" y="9619"/>
                    <a:pt x="7596" y="5082"/>
                    <a:pt x="1011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3" name="Google Shape;1210;p33"/>
            <p:cNvSpPr/>
            <p:nvPr/>
          </p:nvSpPr>
          <p:spPr>
            <a:xfrm rot="14654400">
              <a:off x="6450480" y="645840"/>
              <a:ext cx="104760" cy="307440"/>
            </a:xfrm>
            <a:custGeom>
              <a:avLst/>
              <a:gdLst>
                <a:gd name="textAreaLeft" fmla="*/ 0 w 104760"/>
                <a:gd name="textAreaRight" fmla="*/ 105120 w 104760"/>
                <a:gd name="textAreaTop" fmla="*/ 0 h 307440"/>
                <a:gd name="textAreaBottom" fmla="*/ 307800 h 307440"/>
              </a:gdLst>
              <a:ahLst/>
              <a:cxnLst/>
              <a:rect l="textAreaLeft" t="textAreaTop" r="textAreaRight" b="textAreaBottom"/>
              <a:pathLst>
                <a:path w="5473" h="16031">
                  <a:moveTo>
                    <a:pt x="0" y="0"/>
                  </a:moveTo>
                  <a:cubicBezTo>
                    <a:pt x="592" y="5721"/>
                    <a:pt x="2368" y="11047"/>
                    <a:pt x="5275" y="16030"/>
                  </a:cubicBezTo>
                  <a:cubicBezTo>
                    <a:pt x="5327" y="15979"/>
                    <a:pt x="5374" y="15932"/>
                    <a:pt x="5473" y="15932"/>
                  </a:cubicBezTo>
                  <a:cubicBezTo>
                    <a:pt x="4833" y="14649"/>
                    <a:pt x="4190" y="13415"/>
                    <a:pt x="3599" y="12132"/>
                  </a:cubicBezTo>
                  <a:cubicBezTo>
                    <a:pt x="3058" y="10850"/>
                    <a:pt x="2514" y="9520"/>
                    <a:pt x="2072" y="8187"/>
                  </a:cubicBezTo>
                  <a:cubicBezTo>
                    <a:pt x="1578" y="6806"/>
                    <a:pt x="1231" y="5425"/>
                    <a:pt x="888" y="4044"/>
                  </a:cubicBezTo>
                  <a:cubicBezTo>
                    <a:pt x="541" y="2715"/>
                    <a:pt x="296" y="1334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4" name="Google Shape;1211;p33"/>
            <p:cNvSpPr/>
            <p:nvPr/>
          </p:nvSpPr>
          <p:spPr>
            <a:xfrm rot="14654400">
              <a:off x="6711840" y="318600"/>
              <a:ext cx="154080" cy="241920"/>
            </a:xfrm>
            <a:custGeom>
              <a:avLst/>
              <a:gdLst>
                <a:gd name="textAreaLeft" fmla="*/ 0 w 154080"/>
                <a:gd name="textAreaRight" fmla="*/ 154440 w 154080"/>
                <a:gd name="textAreaTop" fmla="*/ 0 h 241920"/>
                <a:gd name="textAreaBottom" fmla="*/ 242280 h 241920"/>
              </a:gdLst>
              <a:ahLst/>
              <a:cxnLst/>
              <a:rect l="textAreaLeft" t="textAreaTop" r="textAreaRight" b="textAreaBottom"/>
              <a:pathLst>
                <a:path w="8041" h="12627">
                  <a:moveTo>
                    <a:pt x="8041" y="1"/>
                  </a:moveTo>
                  <a:lnTo>
                    <a:pt x="8041" y="1"/>
                  </a:lnTo>
                  <a:cubicBezTo>
                    <a:pt x="5425" y="4242"/>
                    <a:pt x="3156" y="8732"/>
                    <a:pt x="0" y="12626"/>
                  </a:cubicBezTo>
                  <a:cubicBezTo>
                    <a:pt x="742" y="12232"/>
                    <a:pt x="1235" y="11593"/>
                    <a:pt x="1677" y="10902"/>
                  </a:cubicBezTo>
                  <a:cubicBezTo>
                    <a:pt x="3701" y="7990"/>
                    <a:pt x="5524" y="4933"/>
                    <a:pt x="7153" y="1776"/>
                  </a:cubicBezTo>
                  <a:cubicBezTo>
                    <a:pt x="7496" y="1185"/>
                    <a:pt x="7745" y="593"/>
                    <a:pt x="804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5" name="Google Shape;1212;p33"/>
            <p:cNvSpPr/>
            <p:nvPr/>
          </p:nvSpPr>
          <p:spPr>
            <a:xfrm rot="14654400">
              <a:off x="6537240" y="431280"/>
              <a:ext cx="141480" cy="249480"/>
            </a:xfrm>
            <a:custGeom>
              <a:avLst/>
              <a:gdLst>
                <a:gd name="textAreaLeft" fmla="*/ 0 w 141480"/>
                <a:gd name="textAreaRight" fmla="*/ 141840 w 141480"/>
                <a:gd name="textAreaTop" fmla="*/ 0 h 249480"/>
                <a:gd name="textAreaBottom" fmla="*/ 249840 h 249480"/>
              </a:gdLst>
              <a:ahLst/>
              <a:cxnLst/>
              <a:rect l="textAreaLeft" t="textAreaTop" r="textAreaRight" b="textAreaBottom"/>
              <a:pathLst>
                <a:path w="7399" h="13020">
                  <a:moveTo>
                    <a:pt x="7398" y="0"/>
                  </a:moveTo>
                  <a:lnTo>
                    <a:pt x="7398" y="0"/>
                  </a:lnTo>
                  <a:cubicBezTo>
                    <a:pt x="7051" y="789"/>
                    <a:pt x="6708" y="1531"/>
                    <a:pt x="6360" y="2269"/>
                  </a:cubicBezTo>
                  <a:cubicBezTo>
                    <a:pt x="5966" y="3010"/>
                    <a:pt x="5623" y="3799"/>
                    <a:pt x="5275" y="4537"/>
                  </a:cubicBezTo>
                  <a:cubicBezTo>
                    <a:pt x="4932" y="5279"/>
                    <a:pt x="4538" y="6017"/>
                    <a:pt x="4190" y="6707"/>
                  </a:cubicBezTo>
                  <a:cubicBezTo>
                    <a:pt x="3796" y="7449"/>
                    <a:pt x="3354" y="8187"/>
                    <a:pt x="2908" y="8928"/>
                  </a:cubicBezTo>
                  <a:cubicBezTo>
                    <a:pt x="2466" y="9619"/>
                    <a:pt x="2020" y="10309"/>
                    <a:pt x="1527" y="11000"/>
                  </a:cubicBezTo>
                  <a:cubicBezTo>
                    <a:pt x="1034" y="11639"/>
                    <a:pt x="494" y="12231"/>
                    <a:pt x="0" y="12874"/>
                  </a:cubicBezTo>
                  <a:lnTo>
                    <a:pt x="146" y="13020"/>
                  </a:lnTo>
                  <a:cubicBezTo>
                    <a:pt x="3749" y="9323"/>
                    <a:pt x="5524" y="4636"/>
                    <a:pt x="739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6" name="Google Shape;1213;p33"/>
            <p:cNvSpPr/>
            <p:nvPr/>
          </p:nvSpPr>
          <p:spPr>
            <a:xfrm rot="14654400">
              <a:off x="6294240" y="681480"/>
              <a:ext cx="11880" cy="222120"/>
            </a:xfrm>
            <a:custGeom>
              <a:avLst/>
              <a:gdLst>
                <a:gd name="textAreaLeft" fmla="*/ 0 w 11880"/>
                <a:gd name="textAreaRight" fmla="*/ 12240 w 11880"/>
                <a:gd name="textAreaTop" fmla="*/ 0 h 222120"/>
                <a:gd name="textAreaBottom" fmla="*/ 222480 h 222120"/>
              </a:gdLst>
              <a:ahLst/>
              <a:cxnLst/>
              <a:rect l="textAreaLeft" t="textAreaTop" r="textAreaRight" b="textAreaBottom"/>
              <a:pathLst>
                <a:path w="644" h="11588">
                  <a:moveTo>
                    <a:pt x="1" y="0"/>
                  </a:moveTo>
                  <a:cubicBezTo>
                    <a:pt x="52" y="888"/>
                    <a:pt x="151" y="1823"/>
                    <a:pt x="151" y="2711"/>
                  </a:cubicBezTo>
                  <a:cubicBezTo>
                    <a:pt x="198" y="5425"/>
                    <a:pt x="249" y="8187"/>
                    <a:pt x="297" y="10897"/>
                  </a:cubicBezTo>
                  <a:cubicBezTo>
                    <a:pt x="297" y="11095"/>
                    <a:pt x="348" y="11292"/>
                    <a:pt x="348" y="11588"/>
                  </a:cubicBezTo>
                  <a:cubicBezTo>
                    <a:pt x="446" y="11442"/>
                    <a:pt x="545" y="11391"/>
                    <a:pt x="545" y="11343"/>
                  </a:cubicBezTo>
                  <a:cubicBezTo>
                    <a:pt x="644" y="7544"/>
                    <a:pt x="494" y="3748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7" name="Google Shape;1214;p33"/>
            <p:cNvSpPr/>
            <p:nvPr/>
          </p:nvSpPr>
          <p:spPr>
            <a:xfrm rot="14654400">
              <a:off x="6728400" y="591480"/>
              <a:ext cx="82080" cy="187920"/>
            </a:xfrm>
            <a:custGeom>
              <a:avLst/>
              <a:gdLst>
                <a:gd name="textAreaLeft" fmla="*/ 0 w 82080"/>
                <a:gd name="textAreaRight" fmla="*/ 82440 w 82080"/>
                <a:gd name="textAreaTop" fmla="*/ 0 h 187920"/>
                <a:gd name="textAreaBottom" fmla="*/ 188280 h 187920"/>
              </a:gdLst>
              <a:ahLst/>
              <a:cxnLst/>
              <a:rect l="textAreaLeft" t="textAreaTop" r="textAreaRight" b="textAreaBottom"/>
              <a:pathLst>
                <a:path w="4290" h="9813">
                  <a:moveTo>
                    <a:pt x="1" y="0"/>
                  </a:moveTo>
                  <a:cubicBezTo>
                    <a:pt x="1" y="146"/>
                    <a:pt x="1" y="245"/>
                    <a:pt x="48" y="395"/>
                  </a:cubicBezTo>
                  <a:cubicBezTo>
                    <a:pt x="395" y="1480"/>
                    <a:pt x="738" y="2565"/>
                    <a:pt x="1133" y="3650"/>
                  </a:cubicBezTo>
                  <a:cubicBezTo>
                    <a:pt x="1776" y="5524"/>
                    <a:pt x="2514" y="7347"/>
                    <a:pt x="3552" y="9023"/>
                  </a:cubicBezTo>
                  <a:cubicBezTo>
                    <a:pt x="3698" y="9272"/>
                    <a:pt x="3895" y="9568"/>
                    <a:pt x="4092" y="9812"/>
                  </a:cubicBezTo>
                  <a:cubicBezTo>
                    <a:pt x="4143" y="9765"/>
                    <a:pt x="4242" y="9714"/>
                    <a:pt x="4289" y="9666"/>
                  </a:cubicBezTo>
                  <a:cubicBezTo>
                    <a:pt x="2317" y="6656"/>
                    <a:pt x="1232" y="3303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18" name="Google Shape;1215;p33"/>
            <p:cNvSpPr/>
            <p:nvPr/>
          </p:nvSpPr>
          <p:spPr>
            <a:xfrm rot="14654400">
              <a:off x="6287760" y="578880"/>
              <a:ext cx="75240" cy="169920"/>
            </a:xfrm>
            <a:custGeom>
              <a:avLst/>
              <a:gdLst>
                <a:gd name="textAreaLeft" fmla="*/ 0 w 75240"/>
                <a:gd name="textAreaRight" fmla="*/ 75600 w 75240"/>
                <a:gd name="textAreaTop" fmla="*/ 0 h 169920"/>
                <a:gd name="textAreaBottom" fmla="*/ 170280 h 169920"/>
              </a:gdLst>
              <a:ahLst/>
              <a:cxnLst/>
              <a:rect l="textAreaLeft" t="textAreaTop" r="textAreaRight" b="textAreaBottom"/>
              <a:pathLst>
                <a:path w="3946" h="8878">
                  <a:moveTo>
                    <a:pt x="3945" y="0"/>
                  </a:moveTo>
                  <a:lnTo>
                    <a:pt x="3945" y="0"/>
                  </a:lnTo>
                  <a:cubicBezTo>
                    <a:pt x="3500" y="987"/>
                    <a:pt x="3105" y="2072"/>
                    <a:pt x="2711" y="3109"/>
                  </a:cubicBezTo>
                  <a:cubicBezTo>
                    <a:pt x="2020" y="5031"/>
                    <a:pt x="1381" y="6956"/>
                    <a:pt x="99" y="8633"/>
                  </a:cubicBezTo>
                  <a:cubicBezTo>
                    <a:pt x="47" y="8680"/>
                    <a:pt x="0" y="8779"/>
                    <a:pt x="0" y="8878"/>
                  </a:cubicBezTo>
                  <a:cubicBezTo>
                    <a:pt x="837" y="8187"/>
                    <a:pt x="1428" y="7299"/>
                    <a:pt x="1823" y="6266"/>
                  </a:cubicBezTo>
                  <a:cubicBezTo>
                    <a:pt x="2415" y="4688"/>
                    <a:pt x="3006" y="3058"/>
                    <a:pt x="3551" y="1480"/>
                  </a:cubicBezTo>
                  <a:cubicBezTo>
                    <a:pt x="3697" y="987"/>
                    <a:pt x="3847" y="494"/>
                    <a:pt x="394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84960" bIns="8496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000000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219" name="Rectangle 218"/>
          <p:cNvSpPr/>
          <p:nvPr/>
        </p:nvSpPr>
        <p:spPr>
          <a:xfrm>
            <a:off x="1657440" y="1388550"/>
            <a:ext cx="5829120" cy="161803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rmAutofit lnSpcReduction="10000"/>
          </a:bodyPr>
          <a:lstStyle/>
          <a:p>
            <a:pPr algn="ctr" defTabSz="914400">
              <a:lnSpc>
                <a:spcPct val="80000"/>
              </a:lnSpc>
              <a:tabLst>
                <a:tab pos="0" algn="l"/>
              </a:tabLst>
            </a:pPr>
            <a:r>
              <a:rPr lang="en-US" sz="60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VerdeMode Studio</a:t>
            </a: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en-US" sz="1300" i="1" dirty="0">
                <a:solidFill>
                  <a:srgbClr val="143B36"/>
                </a:solidFill>
                <a:latin typeface="Jost"/>
              </a:rPr>
              <a:t>“Style with Purpose”</a:t>
            </a:r>
          </a:p>
          <a:p>
            <a:pPr algn="ctr" defTabSz="914400">
              <a:lnSpc>
                <a:spcPct val="80000"/>
              </a:lnSpc>
              <a:tabLst>
                <a:tab pos="0" algn="l"/>
              </a:tabLst>
            </a:pPr>
            <a:endParaRPr lang="en-US" sz="60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20" name="Rectangle 219"/>
          <p:cNvSpPr/>
          <p:nvPr/>
        </p:nvSpPr>
        <p:spPr>
          <a:xfrm>
            <a:off x="2454229" y="2161087"/>
            <a:ext cx="4209840" cy="27274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50000"/>
              </a:lnSpc>
              <a:tabLst>
                <a:tab pos="0" algn="l"/>
              </a:tabLst>
            </a:pPr>
            <a:endParaRPr lang="en-US" sz="1600" b="0" i="1" u="none" strike="noStrike" dirty="0">
              <a:solidFill>
                <a:srgbClr val="143B36"/>
              </a:solidFill>
              <a:effectLst/>
              <a:uFillTx/>
              <a:latin typeface="Jost"/>
            </a:endParaRPr>
          </a:p>
          <a:p>
            <a:pPr algn="ctr"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b="0" u="none" strike="noStrike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uFillTx/>
                <a:latin typeface="Jost"/>
              </a:rPr>
              <a:t>Prepared by: Andrei-Stefanita Stoica</a:t>
            </a:r>
          </a:p>
          <a:p>
            <a:pPr algn="ctr"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Jost"/>
              </a:rPr>
              <a:t>Module: Business and Web Management (ACCA5019)</a:t>
            </a:r>
          </a:p>
          <a:p>
            <a:pPr algn="ctr"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b="0" u="none" strike="noStrike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uFillTx/>
                <a:latin typeface="Jost"/>
              </a:rPr>
              <a:t>Lecturer: </a:t>
            </a:r>
            <a:r>
              <a:rPr lang="en-US" sz="1600" b="0" u="none" strike="noStrike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uFillTx/>
                <a:latin typeface="Jost"/>
              </a:rPr>
              <a:t>Suneth</a:t>
            </a:r>
            <a:r>
              <a:rPr lang="en-US" sz="1600" b="0" u="none" strike="noStrike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uFillTx/>
                <a:latin typeface="Jost"/>
              </a:rPr>
              <a:t> Fernando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Rectangle 220"/>
          <p:cNvSpPr/>
          <p:nvPr/>
        </p:nvSpPr>
        <p:spPr>
          <a:xfrm>
            <a:off x="2971379" y="380878"/>
            <a:ext cx="2940160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850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dirty="0">
                <a:solidFill>
                  <a:srgbClr val="143B36"/>
                </a:solidFill>
                <a:latin typeface="Archivo Black"/>
              </a:rPr>
              <a:t>About VerdeMode Studio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22" name="Rectangle 221"/>
          <p:cNvSpPr/>
          <p:nvPr/>
        </p:nvSpPr>
        <p:spPr>
          <a:xfrm>
            <a:off x="476280" y="742319"/>
            <a:ext cx="8191080" cy="80512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b="0" u="none" strike="noStrike" dirty="0" err="1">
                <a:solidFill>
                  <a:srgbClr val="143B36"/>
                </a:solidFill>
                <a:effectLst/>
                <a:uFillTx/>
                <a:latin typeface="Jost"/>
              </a:rPr>
              <a:t>VerdeMode’s</a:t>
            </a: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 core fundamentals revolve around sustainable fashion</a:t>
            </a:r>
            <a:endParaRPr lang="en-US" sz="1600" dirty="0">
              <a:solidFill>
                <a:srgbClr val="143B36"/>
              </a:solidFill>
              <a:latin typeface="Jost"/>
            </a:endParaRPr>
          </a:p>
          <a:p>
            <a:pPr algn="ctr"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Fashion should be stylish</a:t>
            </a: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" name="Picture 1" descr="The Eco-Friendly Fashion Terms you Need to Know – Raine Clothing UK">
            <a:extLst>
              <a:ext uri="{FF2B5EF4-FFF2-40B4-BE49-F238E27FC236}">
                <a16:creationId xmlns:a16="http://schemas.microsoft.com/office/drawing/2014/main" id="{E34D01A1-46E7-1BEF-E335-07E09430C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788" y="2771804"/>
            <a:ext cx="1956591" cy="14596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996E84-281C-A614-10BF-FD28EA6279FE}"/>
              </a:ext>
            </a:extLst>
          </p:cNvPr>
          <p:cNvSpPr txBox="1"/>
          <p:nvPr/>
        </p:nvSpPr>
        <p:spPr>
          <a:xfrm>
            <a:off x="4022986" y="1641461"/>
            <a:ext cx="836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143B36"/>
                </a:solidFill>
                <a:latin typeface="Archivo Black"/>
              </a:rPr>
              <a:t>Vision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4B787A-1BAF-F786-491E-37A46ED8EA1F}"/>
              </a:ext>
            </a:extLst>
          </p:cNvPr>
          <p:cNvSpPr txBox="1"/>
          <p:nvPr/>
        </p:nvSpPr>
        <p:spPr>
          <a:xfrm>
            <a:off x="3301060" y="2041571"/>
            <a:ext cx="22807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Jost"/>
              </a:rPr>
              <a:t>Inspire consumer choices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C0B40B-194E-0E14-5717-A12855FAD284}"/>
              </a:ext>
            </a:extLst>
          </p:cNvPr>
          <p:cNvSpPr txBox="1"/>
          <p:nvPr/>
        </p:nvSpPr>
        <p:spPr>
          <a:xfrm>
            <a:off x="3934249" y="2571750"/>
            <a:ext cx="1014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143B36"/>
                </a:solidFill>
                <a:latin typeface="Archivo Black"/>
              </a:rPr>
              <a:t>Mission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B72852-A4B4-7C7C-ECFA-0299D4C6DD11}"/>
              </a:ext>
            </a:extLst>
          </p:cNvPr>
          <p:cNvSpPr txBox="1"/>
          <p:nvPr/>
        </p:nvSpPr>
        <p:spPr>
          <a:xfrm>
            <a:off x="3640145" y="2971860"/>
            <a:ext cx="16026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Jost"/>
              </a:rPr>
              <a:t>Timeless fashion</a:t>
            </a:r>
          </a:p>
        </p:txBody>
      </p:sp>
      <p:pic>
        <p:nvPicPr>
          <p:cNvPr id="11" name="Picture 10" descr="The Eco-Friendly Fashion Terms you Need to Know – Raine Clothing UK">
            <a:extLst>
              <a:ext uri="{FF2B5EF4-FFF2-40B4-BE49-F238E27FC236}">
                <a16:creationId xmlns:a16="http://schemas.microsoft.com/office/drawing/2014/main" id="{48E3C87A-E3AE-9AAF-E44F-E6328E77E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623" y="2771804"/>
            <a:ext cx="1956591" cy="14596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Sustainable fashion brands – The Holly Spirit">
            <a:extLst>
              <a:ext uri="{FF2B5EF4-FFF2-40B4-BE49-F238E27FC236}">
                <a16:creationId xmlns:a16="http://schemas.microsoft.com/office/drawing/2014/main" id="{3BF43E19-9DC1-DB14-C050-0E3C127CF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0065" y="3503304"/>
            <a:ext cx="1619186" cy="10787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Rectangle 222"/>
          <p:cNvSpPr/>
          <p:nvPr/>
        </p:nvSpPr>
        <p:spPr>
          <a:xfrm>
            <a:off x="3456288" y="197828"/>
            <a:ext cx="2231423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Target Audience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24" name="Rectangle 223"/>
          <p:cNvSpPr/>
          <p:nvPr/>
        </p:nvSpPr>
        <p:spPr>
          <a:xfrm>
            <a:off x="1411032" y="1236646"/>
            <a:ext cx="2995948" cy="123831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Age: 20-45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Urban professionals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University students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Creative individuals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Environmentally conscious shoppers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10E3135-EBCA-D18F-8E36-B471F9712A28}"/>
              </a:ext>
            </a:extLst>
          </p:cNvPr>
          <p:cNvSpPr/>
          <p:nvPr/>
        </p:nvSpPr>
        <p:spPr>
          <a:xfrm>
            <a:off x="1473638" y="881190"/>
            <a:ext cx="1813399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Primary Customers</a:t>
            </a: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A42F75-DB28-5F44-9574-43E28F1945B6}"/>
              </a:ext>
            </a:extLst>
          </p:cNvPr>
          <p:cNvSpPr/>
          <p:nvPr/>
        </p:nvSpPr>
        <p:spPr>
          <a:xfrm>
            <a:off x="5526922" y="881190"/>
            <a:ext cx="1813399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Customer Interests</a:t>
            </a: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5D9D09-F181-81AF-5EB7-4A8A6CCD1EE7}"/>
              </a:ext>
            </a:extLst>
          </p:cNvPr>
          <p:cNvSpPr/>
          <p:nvPr/>
        </p:nvSpPr>
        <p:spPr>
          <a:xfrm>
            <a:off x="5433608" y="1310350"/>
            <a:ext cx="2000026" cy="123831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Sustainable living</a:t>
            </a: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Jost"/>
            </a:endParaRP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Ethical Fashion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Minimalist lifestyle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High-quality clothing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Eco-friendly products</a:t>
            </a:r>
          </a:p>
        </p:txBody>
      </p:sp>
      <p:pic>
        <p:nvPicPr>
          <p:cNvPr id="8" name="Picture 7" descr="15 Green Living Room Ideas for a Natural Vibe">
            <a:extLst>
              <a:ext uri="{FF2B5EF4-FFF2-40B4-BE49-F238E27FC236}">
                <a16:creationId xmlns:a16="http://schemas.microsoft.com/office/drawing/2014/main" id="{D5B8F8E5-36DE-2BFB-FE5F-B7E48DE9A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6922" y="2571750"/>
            <a:ext cx="1813399" cy="17661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8" descr="The rise of the eco-friendly consumer">
            <a:extLst>
              <a:ext uri="{FF2B5EF4-FFF2-40B4-BE49-F238E27FC236}">
                <a16:creationId xmlns:a16="http://schemas.microsoft.com/office/drawing/2014/main" id="{CE0FE5EF-ECE2-64F9-ED26-8ECA324D92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638" y="2615928"/>
            <a:ext cx="2933342" cy="1700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Rectangle: Rounded Corners 226"/>
          <p:cNvSpPr/>
          <p:nvPr/>
        </p:nvSpPr>
        <p:spPr>
          <a:xfrm>
            <a:off x="1444020" y="1490851"/>
            <a:ext cx="1914120" cy="280008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28" name="Rectangle: Rounded Corners 227"/>
          <p:cNvSpPr/>
          <p:nvPr/>
        </p:nvSpPr>
        <p:spPr>
          <a:xfrm>
            <a:off x="3620341" y="1514523"/>
            <a:ext cx="1914120" cy="280008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29" name="Rectangle: Rounded Corners 228"/>
          <p:cNvSpPr/>
          <p:nvPr/>
        </p:nvSpPr>
        <p:spPr>
          <a:xfrm>
            <a:off x="5837701" y="1514523"/>
            <a:ext cx="1914120" cy="280008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3559351" y="190315"/>
            <a:ext cx="2106900" cy="399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6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Brand Identity</a:t>
            </a:r>
            <a:endParaRPr lang="en-US" sz="2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32" name="Rectangle 231"/>
          <p:cNvSpPr/>
          <p:nvPr/>
        </p:nvSpPr>
        <p:spPr>
          <a:xfrm>
            <a:off x="1699260" y="959550"/>
            <a:ext cx="1914120" cy="514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0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Brand Values</a:t>
            </a:r>
            <a:endParaRPr lang="en-US" sz="19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34" name="Rectangle 233"/>
          <p:cNvSpPr/>
          <p:nvPr/>
        </p:nvSpPr>
        <p:spPr>
          <a:xfrm>
            <a:off x="1554480" y="1983481"/>
            <a:ext cx="1693200" cy="181481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b="0" u="none" strike="noStrike" dirty="0">
                <a:solidFill>
                  <a:srgbClr val="000000"/>
                </a:solidFill>
                <a:effectLst/>
                <a:uFillTx/>
                <a:latin typeface="OpenSymbol"/>
              </a:rPr>
              <a:t>Sustainability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dirty="0">
                <a:solidFill>
                  <a:srgbClr val="000000"/>
                </a:solidFill>
                <a:latin typeface="OpenSymbol"/>
              </a:rPr>
              <a:t>Transparency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b="0" u="none" strike="noStrike" dirty="0">
                <a:solidFill>
                  <a:srgbClr val="000000"/>
                </a:solidFill>
                <a:effectLst/>
                <a:uFillTx/>
                <a:latin typeface="OpenSymbol"/>
              </a:rPr>
              <a:t>Quality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dirty="0">
                <a:solidFill>
                  <a:srgbClr val="000000"/>
                </a:solidFill>
                <a:latin typeface="OpenSymbol"/>
              </a:rPr>
              <a:t>Innovation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b="0" u="none" strike="noStrike" dirty="0">
                <a:solidFill>
                  <a:srgbClr val="000000"/>
                </a:solidFill>
                <a:effectLst/>
                <a:uFillTx/>
                <a:latin typeface="OpenSymbol"/>
              </a:rPr>
              <a:t>Ethical P</a:t>
            </a:r>
            <a:r>
              <a:rPr lang="en-US" dirty="0">
                <a:solidFill>
                  <a:srgbClr val="000000"/>
                </a:solidFill>
                <a:latin typeface="OpenSymbol"/>
              </a:rPr>
              <a:t>roduction</a:t>
            </a:r>
            <a:endParaRPr lang="en-US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35" name="Rectangle 234"/>
          <p:cNvSpPr/>
          <p:nvPr/>
        </p:nvSpPr>
        <p:spPr>
          <a:xfrm>
            <a:off x="3620341" y="1008346"/>
            <a:ext cx="1914120" cy="514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775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0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Brand Personality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38" name="Rectangle 237"/>
          <p:cNvSpPr/>
          <p:nvPr/>
        </p:nvSpPr>
        <p:spPr>
          <a:xfrm>
            <a:off x="6028141" y="1018134"/>
            <a:ext cx="1533240" cy="514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0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Brand Colors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4738A73-9725-37E7-AE48-8FAF1C9AB89F}"/>
              </a:ext>
            </a:extLst>
          </p:cNvPr>
          <p:cNvSpPr/>
          <p:nvPr/>
        </p:nvSpPr>
        <p:spPr>
          <a:xfrm>
            <a:off x="3774541" y="2044409"/>
            <a:ext cx="1533240" cy="150095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b="0" u="none" strike="noStrike" dirty="0">
                <a:solidFill>
                  <a:srgbClr val="000000"/>
                </a:solidFill>
                <a:effectLst/>
                <a:uFillTx/>
                <a:latin typeface="OpenSymbol"/>
              </a:rPr>
              <a:t>Modern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dirty="0">
                <a:solidFill>
                  <a:srgbClr val="000000"/>
                </a:solidFill>
                <a:latin typeface="OpenSymbol"/>
              </a:rPr>
              <a:t>Elegant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b="0" u="none" strike="noStrike" dirty="0">
                <a:solidFill>
                  <a:srgbClr val="000000"/>
                </a:solidFill>
                <a:effectLst/>
                <a:uFillTx/>
                <a:latin typeface="OpenSymbol"/>
              </a:rPr>
              <a:t>Honest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dirty="0">
                <a:solidFill>
                  <a:srgbClr val="000000"/>
                </a:solidFill>
                <a:latin typeface="OpenSymbol"/>
              </a:rPr>
              <a:t>Responsible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dirty="0">
                <a:solidFill>
                  <a:srgbClr val="000000"/>
                </a:solidFill>
                <a:latin typeface="OpenSymbol"/>
              </a:rPr>
              <a:t>Inspirational</a:t>
            </a:r>
            <a:endParaRPr lang="en-US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0E1958-ECD3-2E8C-80D1-11C157E65DD4}"/>
              </a:ext>
            </a:extLst>
          </p:cNvPr>
          <p:cNvSpPr/>
          <p:nvPr/>
        </p:nvSpPr>
        <p:spPr>
          <a:xfrm>
            <a:off x="6028141" y="1978110"/>
            <a:ext cx="1533240" cy="178226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b="0" u="none" strike="noStrike" dirty="0">
                <a:solidFill>
                  <a:srgbClr val="000000"/>
                </a:solidFill>
                <a:effectLst/>
                <a:uFillTx/>
                <a:latin typeface="OpenSymbol"/>
              </a:rPr>
              <a:t>Forest Green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dirty="0">
                <a:solidFill>
                  <a:srgbClr val="000000"/>
                </a:solidFill>
                <a:latin typeface="OpenSymbol"/>
              </a:rPr>
              <a:t>Sage Green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b="0" u="none" strike="noStrike" dirty="0">
                <a:solidFill>
                  <a:srgbClr val="000000"/>
                </a:solidFill>
                <a:effectLst/>
                <a:uFillTx/>
                <a:latin typeface="OpenSymbol"/>
              </a:rPr>
              <a:t>White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dirty="0">
                <a:solidFill>
                  <a:srgbClr val="000000"/>
                </a:solidFill>
                <a:latin typeface="OpenSymbol"/>
              </a:rPr>
              <a:t>Beige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dirty="0">
                <a:solidFill>
                  <a:srgbClr val="000000"/>
                </a:solidFill>
                <a:latin typeface="OpenSymbol"/>
              </a:rPr>
              <a:t>Earth Brown</a:t>
            </a:r>
            <a:endParaRPr lang="en-US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Rectangle 246"/>
          <p:cNvSpPr/>
          <p:nvPr/>
        </p:nvSpPr>
        <p:spPr>
          <a:xfrm>
            <a:off x="2032102" y="108710"/>
            <a:ext cx="4627266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775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Logo Design</a:t>
            </a:r>
            <a:r>
              <a:rPr lang="en-US" sz="2400" b="1" dirty="0">
                <a:solidFill>
                  <a:srgbClr val="143B36"/>
                </a:solidFill>
                <a:latin typeface="Archivo Black"/>
              </a:rPr>
              <a:t> and Template Promotion Slides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50" name="Rectangle 249"/>
          <p:cNvSpPr/>
          <p:nvPr/>
        </p:nvSpPr>
        <p:spPr>
          <a:xfrm>
            <a:off x="743401" y="1568500"/>
            <a:ext cx="3180960" cy="514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E7ECDB"/>
                </a:solidFill>
                <a:effectLst/>
                <a:uFillTx/>
                <a:latin typeface="Jost"/>
              </a:rPr>
              <a:t>per basic tee (life-cycle); ranges by SKU; methodology in verifiable docs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CBE2E-B4BE-6BA9-9195-F09DBED475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36" y="541983"/>
            <a:ext cx="3247627" cy="40595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399AEA-134F-9EC6-9808-F384150100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398" y="413898"/>
            <a:ext cx="1643786" cy="46208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82EBB1-55E1-0011-4F72-CA3DAB006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711" y="413898"/>
            <a:ext cx="3014373" cy="42636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Rectangle 254"/>
          <p:cNvSpPr/>
          <p:nvPr/>
        </p:nvSpPr>
        <p:spPr>
          <a:xfrm>
            <a:off x="476280" y="380880"/>
            <a:ext cx="1488173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850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Brand Story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56" name="Rectangle 255"/>
          <p:cNvSpPr/>
          <p:nvPr/>
        </p:nvSpPr>
        <p:spPr>
          <a:xfrm>
            <a:off x="476280" y="680717"/>
            <a:ext cx="8191080" cy="46981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All successful brands need a strong powerful message wrapped up in an appealing story</a:t>
            </a: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AA1AD04-ABA7-9F61-A56F-A95E3443A954}"/>
              </a:ext>
            </a:extLst>
          </p:cNvPr>
          <p:cNvSpPr/>
          <p:nvPr/>
        </p:nvSpPr>
        <p:spPr>
          <a:xfrm>
            <a:off x="476280" y="1505940"/>
            <a:ext cx="2935136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850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Suggested Story Template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B5C666-4FA6-F61C-397C-EE2D52F418C9}"/>
              </a:ext>
            </a:extLst>
          </p:cNvPr>
          <p:cNvSpPr/>
          <p:nvPr/>
        </p:nvSpPr>
        <p:spPr>
          <a:xfrm>
            <a:off x="476280" y="1872404"/>
            <a:ext cx="8191080" cy="235292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GB" sz="1600" dirty="0"/>
              <a:t>VerdeMode Studio was founded with one simple belief…: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GB" sz="1600" dirty="0"/>
              <a:t>Inspired by nature and modern minimalist design..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GB" sz="1600" dirty="0"/>
              <a:t>Every piece is carefully produced…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GB" sz="1600" dirty="0"/>
              <a:t>Instead of encouraging fast fashion…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GB" sz="1600" dirty="0"/>
              <a:t>By choosing VerdeMode, customers are investing…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GB" sz="1600" dirty="0"/>
              <a:t>Together, we can reshape the future of fashion…</a:t>
            </a:r>
          </a:p>
          <a:p>
            <a:pPr>
              <a:lnSpc>
                <a:spcPct val="150000"/>
              </a:lnSpc>
              <a:tabLst>
                <a:tab pos="0" algn="l"/>
              </a:tabLst>
            </a:pP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Rectangle 256"/>
          <p:cNvSpPr/>
          <p:nvPr/>
        </p:nvSpPr>
        <p:spPr>
          <a:xfrm>
            <a:off x="476460" y="245539"/>
            <a:ext cx="8191080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Marketing Strategy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58" name="Rectangle 257"/>
          <p:cNvSpPr/>
          <p:nvPr/>
        </p:nvSpPr>
        <p:spPr>
          <a:xfrm>
            <a:off x="3760088" y="655041"/>
            <a:ext cx="1623824" cy="361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00" b="1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Increase</a:t>
            </a:r>
            <a:endParaRPr lang="en-US" sz="20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59" name="Rectangle 258"/>
          <p:cNvSpPr/>
          <p:nvPr/>
        </p:nvSpPr>
        <p:spPr>
          <a:xfrm>
            <a:off x="1466551" y="1016481"/>
            <a:ext cx="6210898" cy="201122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Brand awareness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Boos</a:t>
            </a:r>
            <a:r>
              <a:rPr lang="en-US" sz="1600" dirty="0">
                <a:solidFill>
                  <a:srgbClr val="143B36"/>
                </a:solidFill>
                <a:latin typeface="Jost"/>
              </a:rPr>
              <a:t>t website traffic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Hold online sales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Customer engagement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IRL events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Brand loyalty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Build an online and offline community around sustainable fashion</a:t>
            </a:r>
            <a:endParaRPr lang="en-US" sz="1600" b="0" u="none" strike="noStrike" dirty="0">
              <a:solidFill>
                <a:srgbClr val="143B36"/>
              </a:solidFill>
              <a:effectLst/>
              <a:uFillTx/>
              <a:latin typeface="Jost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2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" name="Picture 1" descr="Discover Social Events &amp; Activities in London, United Kingdom | Eventbrite">
            <a:extLst>
              <a:ext uri="{FF2B5EF4-FFF2-40B4-BE49-F238E27FC236}">
                <a16:creationId xmlns:a16="http://schemas.microsoft.com/office/drawing/2014/main" id="{5204CC5D-AE6C-3F97-F597-E64084C1D0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427" y="2965691"/>
            <a:ext cx="3435146" cy="1932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1BB78A0-D2F3-6346-A004-4C0C9BF1CA12}"/>
              </a:ext>
            </a:extLst>
          </p:cNvPr>
          <p:cNvSpPr/>
          <p:nvPr/>
        </p:nvSpPr>
        <p:spPr>
          <a:xfrm>
            <a:off x="7719887" y="2024853"/>
            <a:ext cx="1198263" cy="20916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643F2F66-205B-DE6A-30D0-C65031D6EE7B}"/>
              </a:ext>
            </a:extLst>
          </p:cNvPr>
          <p:cNvSpPr/>
          <p:nvPr/>
        </p:nvSpPr>
        <p:spPr>
          <a:xfrm>
            <a:off x="6213331" y="2025071"/>
            <a:ext cx="1198263" cy="20916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8E40377-CD39-575D-B97C-41510B52BFA7}"/>
              </a:ext>
            </a:extLst>
          </p:cNvPr>
          <p:cNvSpPr/>
          <p:nvPr/>
        </p:nvSpPr>
        <p:spPr>
          <a:xfrm>
            <a:off x="4706775" y="2031405"/>
            <a:ext cx="1198263" cy="20916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13E3189B-D79A-74E5-9166-78D2F6DB2A55}"/>
              </a:ext>
            </a:extLst>
          </p:cNvPr>
          <p:cNvSpPr/>
          <p:nvPr/>
        </p:nvSpPr>
        <p:spPr>
          <a:xfrm>
            <a:off x="3158876" y="2028657"/>
            <a:ext cx="1198263" cy="20916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DC4AC109-E7DE-F979-F493-3ABB7C15B0D8}"/>
              </a:ext>
            </a:extLst>
          </p:cNvPr>
          <p:cNvSpPr/>
          <p:nvPr/>
        </p:nvSpPr>
        <p:spPr>
          <a:xfrm>
            <a:off x="1620285" y="2032180"/>
            <a:ext cx="1198263" cy="20916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63F58336-5653-92A8-44D5-1830B7A05A5A}"/>
              </a:ext>
            </a:extLst>
          </p:cNvPr>
          <p:cNvSpPr/>
          <p:nvPr/>
        </p:nvSpPr>
        <p:spPr>
          <a:xfrm>
            <a:off x="139318" y="2018700"/>
            <a:ext cx="1198263" cy="20916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64" name="Rectangle: Rounded Corners 263"/>
          <p:cNvSpPr/>
          <p:nvPr/>
        </p:nvSpPr>
        <p:spPr>
          <a:xfrm>
            <a:off x="1428763" y="2116760"/>
            <a:ext cx="114120" cy="900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-36720" rIns="90000" bIns="-3672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65" name="Rectangle: Rounded Corners 264"/>
          <p:cNvSpPr/>
          <p:nvPr/>
        </p:nvSpPr>
        <p:spPr>
          <a:xfrm>
            <a:off x="2966557" y="2114955"/>
            <a:ext cx="114120" cy="900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-36720" rIns="90000" bIns="-3672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66" name="Rectangle: Rounded Corners 265"/>
          <p:cNvSpPr/>
          <p:nvPr/>
        </p:nvSpPr>
        <p:spPr>
          <a:xfrm>
            <a:off x="4451677" y="2125151"/>
            <a:ext cx="114120" cy="900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-36720" rIns="90000" bIns="-3672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68" name="Rectangle: Rounded Corners 267"/>
          <p:cNvSpPr/>
          <p:nvPr/>
        </p:nvSpPr>
        <p:spPr>
          <a:xfrm>
            <a:off x="762278" y="2193046"/>
            <a:ext cx="9000" cy="32364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77" name="Rectangle 276"/>
          <p:cNvSpPr/>
          <p:nvPr/>
        </p:nvSpPr>
        <p:spPr>
          <a:xfrm>
            <a:off x="2329831" y="219149"/>
            <a:ext cx="4753887" cy="418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6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Social Media and Content Strategies</a:t>
            </a:r>
            <a:endParaRPr lang="en-US" sz="2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78" name="Rectangle 277"/>
          <p:cNvSpPr/>
          <p:nvPr/>
        </p:nvSpPr>
        <p:spPr>
          <a:xfrm>
            <a:off x="-81808" y="1952012"/>
            <a:ext cx="1678134" cy="66734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Instagram</a:t>
            </a:r>
            <a:endParaRPr lang="en-US" sz="1400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279" name="Rectangle 278"/>
          <p:cNvSpPr/>
          <p:nvPr/>
        </p:nvSpPr>
        <p:spPr>
          <a:xfrm>
            <a:off x="39909" y="2541960"/>
            <a:ext cx="1434698" cy="142070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Daily outfit inspiration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Product Launches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Behind-the-scenes videos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Customer photos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Reels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80" name="Rectangle 279"/>
          <p:cNvSpPr/>
          <p:nvPr/>
        </p:nvSpPr>
        <p:spPr>
          <a:xfrm>
            <a:off x="1416893" y="1964828"/>
            <a:ext cx="1605045" cy="6545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Pinterest</a:t>
            </a:r>
            <a:endParaRPr lang="en-US" sz="1400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281" name="Rectangle 280"/>
          <p:cNvSpPr/>
          <p:nvPr/>
        </p:nvSpPr>
        <p:spPr>
          <a:xfrm>
            <a:off x="1454693" y="2531228"/>
            <a:ext cx="1523520" cy="132461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q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Sustainable wardrobe ideas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q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Fashion mood boards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q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E</a:t>
            </a:r>
            <a:r>
              <a:rPr lang="en-US" sz="1100" dirty="0">
                <a:solidFill>
                  <a:srgbClr val="143B36"/>
                </a:solidFill>
                <a:latin typeface="Jost"/>
              </a:rPr>
              <a:t>co-friendly lifestyle tips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q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Seasonal collections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82" name="Rectangle 281"/>
          <p:cNvSpPr/>
          <p:nvPr/>
        </p:nvSpPr>
        <p:spPr>
          <a:xfrm>
            <a:off x="2915634" y="1980000"/>
            <a:ext cx="1678134" cy="409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TikTok</a:t>
            </a:r>
          </a:p>
        </p:txBody>
      </p:sp>
      <p:sp>
        <p:nvSpPr>
          <p:cNvPr id="283" name="Rectangle 282"/>
          <p:cNvSpPr/>
          <p:nvPr/>
        </p:nvSpPr>
        <p:spPr>
          <a:xfrm>
            <a:off x="2884396" y="2603305"/>
            <a:ext cx="1725388" cy="102814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92500"/>
          </a:bodyPr>
          <a:lstStyle/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2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Outfit transformations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200" dirty="0">
                <a:solidFill>
                  <a:srgbClr val="143B36"/>
                </a:solidFill>
                <a:latin typeface="Jost"/>
              </a:rPr>
              <a:t>“Day in our studio”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2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Sustainable fashion tips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200" dirty="0">
                <a:solidFill>
                  <a:srgbClr val="143B36"/>
                </a:solidFill>
                <a:latin typeface="Jost"/>
              </a:rPr>
              <a:t>Packaging process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2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Customer reviews</a:t>
            </a:r>
          </a:p>
          <a:p>
            <a:pPr marL="171450" indent="-171450" algn="ctr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n-US" sz="12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84" name="Rectangle 283"/>
          <p:cNvSpPr/>
          <p:nvPr/>
        </p:nvSpPr>
        <p:spPr>
          <a:xfrm>
            <a:off x="4438593" y="1973483"/>
            <a:ext cx="1748354" cy="50875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Website Blog</a:t>
            </a:r>
            <a:endParaRPr lang="en-US" sz="1400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285" name="Rectangle 284"/>
          <p:cNvSpPr/>
          <p:nvPr/>
        </p:nvSpPr>
        <p:spPr>
          <a:xfrm>
            <a:off x="4431727" y="2549838"/>
            <a:ext cx="1748354" cy="160535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marL="171450" indent="-171450" algn="ctr" defTabSz="914400">
              <a:lnSpc>
                <a:spcPct val="100000"/>
              </a:lnSpc>
              <a:buFont typeface="Courier New" panose="02070309020205020404" pitchFamily="49" charset="0"/>
              <a:buChar char="o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Why slow fashion matters</a:t>
            </a:r>
          </a:p>
          <a:p>
            <a:pPr marL="171450" indent="-171450" algn="ctr" defTabSz="914400">
              <a:lnSpc>
                <a:spcPct val="100000"/>
              </a:lnSpc>
              <a:buFont typeface="Courier New" panose="02070309020205020404" pitchFamily="49" charset="0"/>
              <a:buChar char="o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How ethical clothing protects the environment</a:t>
            </a:r>
          </a:p>
          <a:p>
            <a:pPr marL="171450" indent="-171450" algn="ctr" defTabSz="914400">
              <a:lnSpc>
                <a:spcPct val="100000"/>
              </a:lnSpc>
              <a:buFont typeface="Courier New" panose="02070309020205020404" pitchFamily="49" charset="0"/>
              <a:buChar char="o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10 ways to build a capsule wardrobe</a:t>
            </a:r>
          </a:p>
          <a:p>
            <a:pPr marL="171450" indent="-171450" algn="ctr" defTabSz="914400">
              <a:lnSpc>
                <a:spcPct val="100000"/>
              </a:lnSpc>
              <a:buFont typeface="Courier New" panose="02070309020205020404" pitchFamily="49" charset="0"/>
              <a:buChar char="o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Sustainable fashion trends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86" name="Rectangle 285"/>
          <p:cNvSpPr/>
          <p:nvPr/>
        </p:nvSpPr>
        <p:spPr>
          <a:xfrm>
            <a:off x="5875999" y="1966602"/>
            <a:ext cx="1888790" cy="57535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Email Marketing</a:t>
            </a:r>
            <a:endParaRPr lang="en-US" sz="1400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287" name="Rectangle 286"/>
          <p:cNvSpPr/>
          <p:nvPr/>
        </p:nvSpPr>
        <p:spPr>
          <a:xfrm>
            <a:off x="6050701" y="2549641"/>
            <a:ext cx="1523520" cy="86078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New arrivals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Exclusive discounts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Sustainability news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Ø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Fashion advice</a:t>
            </a:r>
            <a:endParaRPr lang="en-US" sz="11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344965-1268-A988-C0A5-84705FDA1CE3}"/>
              </a:ext>
            </a:extLst>
          </p:cNvPr>
          <p:cNvSpPr/>
          <p:nvPr/>
        </p:nvSpPr>
        <p:spPr>
          <a:xfrm>
            <a:off x="2219084" y="2217402"/>
            <a:ext cx="9000" cy="32364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0211160-6667-F1C2-4BAC-4E22D34BE621}"/>
              </a:ext>
            </a:extLst>
          </p:cNvPr>
          <p:cNvSpPr/>
          <p:nvPr/>
        </p:nvSpPr>
        <p:spPr>
          <a:xfrm>
            <a:off x="3742144" y="2218320"/>
            <a:ext cx="9000" cy="32364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E050AE2-227F-7009-0389-027C3E44A1F8}"/>
              </a:ext>
            </a:extLst>
          </p:cNvPr>
          <p:cNvSpPr/>
          <p:nvPr/>
        </p:nvSpPr>
        <p:spPr>
          <a:xfrm>
            <a:off x="5312770" y="2227860"/>
            <a:ext cx="9000" cy="32364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518F1B90-F12C-5BD5-4D32-22E95BE97B0B}"/>
              </a:ext>
            </a:extLst>
          </p:cNvPr>
          <p:cNvSpPr/>
          <p:nvPr/>
        </p:nvSpPr>
        <p:spPr>
          <a:xfrm>
            <a:off x="6813039" y="2207588"/>
            <a:ext cx="9000" cy="32364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393A91BE-30DE-2DBB-CA8F-C8BE8994E7E5}"/>
              </a:ext>
            </a:extLst>
          </p:cNvPr>
          <p:cNvSpPr/>
          <p:nvPr/>
        </p:nvSpPr>
        <p:spPr>
          <a:xfrm>
            <a:off x="8344134" y="2235254"/>
            <a:ext cx="9000" cy="32364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87E4F5F-0721-9F32-FA62-0138B19BAB15}"/>
              </a:ext>
            </a:extLst>
          </p:cNvPr>
          <p:cNvSpPr/>
          <p:nvPr/>
        </p:nvSpPr>
        <p:spPr>
          <a:xfrm>
            <a:off x="5981453" y="2110455"/>
            <a:ext cx="114120" cy="900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-36720" rIns="90000" bIns="-3672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07C5CA86-BC89-DEA3-2D59-258BE15A2A4D}"/>
              </a:ext>
            </a:extLst>
          </p:cNvPr>
          <p:cNvSpPr/>
          <p:nvPr/>
        </p:nvSpPr>
        <p:spPr>
          <a:xfrm>
            <a:off x="7508680" y="2135985"/>
            <a:ext cx="114120" cy="900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-36720" rIns="90000" bIns="-3672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5FA4CAF-F9A1-47B2-2722-6476A3B044CF}"/>
              </a:ext>
            </a:extLst>
          </p:cNvPr>
          <p:cNvSpPr/>
          <p:nvPr/>
        </p:nvSpPr>
        <p:spPr>
          <a:xfrm>
            <a:off x="7383623" y="1977187"/>
            <a:ext cx="1888790" cy="57535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Video Content</a:t>
            </a:r>
            <a:endParaRPr lang="en-US" sz="1400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CA5714F-FC66-7D52-0EE9-A2BB246BB5B0}"/>
              </a:ext>
            </a:extLst>
          </p:cNvPr>
          <p:cNvSpPr/>
          <p:nvPr/>
        </p:nvSpPr>
        <p:spPr>
          <a:xfrm>
            <a:off x="7557258" y="2546848"/>
            <a:ext cx="1523520" cy="146569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Manufacturing process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Material sourcing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Styling guides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en-US" sz="11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Customer Stories</a:t>
            </a:r>
          </a:p>
          <a:p>
            <a:pPr marL="171450" indent="-171450" algn="ctr" defTabSz="914400">
              <a:lnSpc>
                <a:spcPct val="100000"/>
              </a:lnSpc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en-US" sz="1100" dirty="0">
                <a:solidFill>
                  <a:srgbClr val="143B36"/>
                </a:solidFill>
                <a:latin typeface="Jost"/>
              </a:rPr>
              <a:t>Impact of sustainable clothes on the environment</a:t>
            </a:r>
            <a:endParaRPr lang="en-US" sz="1100" b="0" u="none" strike="noStrike" dirty="0">
              <a:solidFill>
                <a:srgbClr val="143B36"/>
              </a:solidFill>
              <a:effectLst/>
              <a:uFillTx/>
              <a:latin typeface="Jost"/>
            </a:endParaRPr>
          </a:p>
        </p:txBody>
      </p:sp>
      <p:pic>
        <p:nvPicPr>
          <p:cNvPr id="54" name="Picture 53" descr="File:Instagram icon.png - Wikimedia Commons">
            <a:extLst>
              <a:ext uri="{FF2B5EF4-FFF2-40B4-BE49-F238E27FC236}">
                <a16:creationId xmlns:a16="http://schemas.microsoft.com/office/drawing/2014/main" id="{94A08CE9-272C-632F-6949-E77B467C9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70" y="1131459"/>
            <a:ext cx="782977" cy="782977"/>
          </a:xfrm>
          <a:prstGeom prst="rect">
            <a:avLst/>
          </a:prstGeom>
        </p:spPr>
      </p:pic>
      <p:pic>
        <p:nvPicPr>
          <p:cNvPr id="55" name="Picture 54" descr="File:Pinterest-logo.png - Wikimedia Commons">
            <a:extLst>
              <a:ext uri="{FF2B5EF4-FFF2-40B4-BE49-F238E27FC236}">
                <a16:creationId xmlns:a16="http://schemas.microsoft.com/office/drawing/2014/main" id="{B06D16E4-9C7E-9DDF-9A68-F504CECCAE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183" y="1113410"/>
            <a:ext cx="848541" cy="848541"/>
          </a:xfrm>
          <a:prstGeom prst="rect">
            <a:avLst/>
          </a:prstGeom>
        </p:spPr>
      </p:pic>
      <p:pic>
        <p:nvPicPr>
          <p:cNvPr id="56" name="Picture 55" descr="Tiktok Icon PNGs for Free Download">
            <a:extLst>
              <a:ext uri="{FF2B5EF4-FFF2-40B4-BE49-F238E27FC236}">
                <a16:creationId xmlns:a16="http://schemas.microsoft.com/office/drawing/2014/main" id="{04948989-A3AA-E894-0B64-77C34A5489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3733" y="1107131"/>
            <a:ext cx="872869" cy="872869"/>
          </a:xfrm>
          <a:prstGeom prst="rect">
            <a:avLst/>
          </a:prstGeom>
        </p:spPr>
      </p:pic>
      <p:pic>
        <p:nvPicPr>
          <p:cNvPr id="57" name="Picture 56" descr="Blogger Logo PNG Transparent &amp; SVG Vector - Freebie Supply">
            <a:extLst>
              <a:ext uri="{FF2B5EF4-FFF2-40B4-BE49-F238E27FC236}">
                <a16:creationId xmlns:a16="http://schemas.microsoft.com/office/drawing/2014/main" id="{AC71CB51-AD25-79C8-CA36-3D05E7BC65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9611" y="1107131"/>
            <a:ext cx="881889" cy="88115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E6489400-CD59-12FB-9206-31F891A7BB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8041" y="1095987"/>
            <a:ext cx="868841" cy="868841"/>
          </a:xfrm>
          <a:prstGeom prst="rect">
            <a:avLst/>
          </a:prstGeom>
        </p:spPr>
      </p:pic>
      <p:pic>
        <p:nvPicPr>
          <p:cNvPr id="60" name="Picture 59" descr="Video marketing - Free social media icons">
            <a:extLst>
              <a:ext uri="{FF2B5EF4-FFF2-40B4-BE49-F238E27FC236}">
                <a16:creationId xmlns:a16="http://schemas.microsoft.com/office/drawing/2014/main" id="{37100651-0055-C65E-7089-1675A9DC95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87085" y="1166012"/>
            <a:ext cx="867421" cy="86742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Rectangle 287"/>
          <p:cNvSpPr/>
          <p:nvPr/>
        </p:nvSpPr>
        <p:spPr>
          <a:xfrm>
            <a:off x="2501531" y="226449"/>
            <a:ext cx="4140938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Search Engine Optimization (SEO)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96C09B4-C0F6-09F3-7BC6-A9A007A25BB5}"/>
              </a:ext>
            </a:extLst>
          </p:cNvPr>
          <p:cNvSpPr/>
          <p:nvPr/>
        </p:nvSpPr>
        <p:spPr>
          <a:xfrm>
            <a:off x="507502" y="801177"/>
            <a:ext cx="3567105" cy="1035741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B21ABB-2959-BB37-DB99-34AF856D5A75}"/>
              </a:ext>
            </a:extLst>
          </p:cNvPr>
          <p:cNvSpPr/>
          <p:nvPr/>
        </p:nvSpPr>
        <p:spPr>
          <a:xfrm>
            <a:off x="567555" y="812123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Keyword Strategy, use words like: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2C5CD6-6C5F-2044-6523-7CAE6CB481B2}"/>
              </a:ext>
            </a:extLst>
          </p:cNvPr>
          <p:cNvSpPr/>
          <p:nvPr/>
        </p:nvSpPr>
        <p:spPr>
          <a:xfrm>
            <a:off x="567555" y="1077341"/>
            <a:ext cx="3507052" cy="7595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85000" lnSpcReduction="20000"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u="none" strike="noStrike" dirty="0">
                <a:solidFill>
                  <a:schemeClr val="accent6"/>
                </a:solidFill>
                <a:effectLst/>
                <a:uFillTx/>
                <a:latin typeface="Jost"/>
              </a:rPr>
              <a:t>Sustainable fashion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dirty="0">
                <a:solidFill>
                  <a:schemeClr val="accent6"/>
                </a:solidFill>
                <a:latin typeface="Jost"/>
              </a:rPr>
              <a:t>Eco-friendly clothing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u="none" strike="noStrike" dirty="0">
                <a:solidFill>
                  <a:schemeClr val="accent6"/>
                </a:solidFill>
                <a:effectLst/>
                <a:uFillTx/>
                <a:latin typeface="Jost"/>
              </a:rPr>
              <a:t>Ethical </a:t>
            </a:r>
            <a:r>
              <a:rPr lang="en-US" sz="1200" b="1" dirty="0">
                <a:solidFill>
                  <a:schemeClr val="accent6"/>
                </a:solidFill>
                <a:latin typeface="Jost"/>
              </a:rPr>
              <a:t>fashion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u="none" strike="noStrike" dirty="0">
                <a:solidFill>
                  <a:schemeClr val="accent6"/>
                </a:solidFill>
                <a:effectLst/>
                <a:uFillTx/>
                <a:latin typeface="Jost"/>
              </a:rPr>
              <a:t>Organic cotton clothing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dirty="0">
                <a:solidFill>
                  <a:schemeClr val="accent6"/>
                </a:solidFill>
                <a:latin typeface="Jost"/>
              </a:rPr>
              <a:t>Minimalist fashion</a:t>
            </a:r>
            <a:endParaRPr lang="en-US" sz="1200" b="1" u="none" strike="noStrike" dirty="0">
              <a:solidFill>
                <a:schemeClr val="accent6"/>
              </a:solidFill>
              <a:effectLst/>
              <a:uFillTx/>
              <a:latin typeface="Jost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pic>
        <p:nvPicPr>
          <p:cNvPr id="8" name="Picture 7" descr="Why Keyword Research Still Matters (and How to Use It to Rank Smarter)">
            <a:extLst>
              <a:ext uri="{FF2B5EF4-FFF2-40B4-BE49-F238E27FC236}">
                <a16:creationId xmlns:a16="http://schemas.microsoft.com/office/drawing/2014/main" id="{DA033C8B-0EBE-51D5-B5B6-704ACEF81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694893"/>
            <a:ext cx="2969288" cy="1325576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7657E5E-B4C2-5395-61A9-63A16483E9E3}"/>
              </a:ext>
            </a:extLst>
          </p:cNvPr>
          <p:cNvSpPr/>
          <p:nvPr/>
        </p:nvSpPr>
        <p:spPr>
          <a:xfrm>
            <a:off x="4221982" y="2108393"/>
            <a:ext cx="3691095" cy="1058346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CDAC76-DF14-09B3-1F4C-24BC063DEE78}"/>
              </a:ext>
            </a:extLst>
          </p:cNvPr>
          <p:cNvSpPr/>
          <p:nvPr/>
        </p:nvSpPr>
        <p:spPr>
          <a:xfrm>
            <a:off x="4312179" y="2109979"/>
            <a:ext cx="1324946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On-Page SEO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B84F66C-A006-6DA3-1047-71771B26005B}"/>
              </a:ext>
            </a:extLst>
          </p:cNvPr>
          <p:cNvSpPr/>
          <p:nvPr/>
        </p:nvSpPr>
        <p:spPr>
          <a:xfrm>
            <a:off x="4303118" y="2407162"/>
            <a:ext cx="3507052" cy="7595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85000" lnSpcReduction="20000"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u="none" strike="noStrike" dirty="0">
                <a:solidFill>
                  <a:schemeClr val="accent6"/>
                </a:solidFill>
                <a:effectLst/>
                <a:uFillTx/>
                <a:latin typeface="Jost"/>
              </a:rPr>
              <a:t>Optimized page titles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dirty="0">
                <a:solidFill>
                  <a:schemeClr val="accent6"/>
                </a:solidFill>
                <a:latin typeface="Jost"/>
              </a:rPr>
              <a:t>Meta descriptions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u="none" strike="noStrike" dirty="0">
                <a:solidFill>
                  <a:schemeClr val="accent6"/>
                </a:solidFill>
                <a:effectLst/>
                <a:uFillTx/>
                <a:latin typeface="Jost"/>
              </a:rPr>
              <a:t>Image ALT text</a:t>
            </a:r>
            <a:endParaRPr lang="en-US" sz="1200" b="1" dirty="0">
              <a:solidFill>
                <a:schemeClr val="accent6"/>
              </a:solidFill>
              <a:latin typeface="Jost"/>
            </a:endParaRP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u="none" strike="noStrike" dirty="0">
                <a:solidFill>
                  <a:schemeClr val="accent6"/>
                </a:solidFill>
                <a:effectLst/>
                <a:uFillTx/>
                <a:latin typeface="Jost"/>
              </a:rPr>
              <a:t>Fast loading website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dirty="0">
                <a:solidFill>
                  <a:schemeClr val="accent6"/>
                </a:solidFill>
                <a:latin typeface="Jost"/>
              </a:rPr>
              <a:t>Mobile-friendly design</a:t>
            </a:r>
            <a:endParaRPr lang="en-US" sz="1200" b="1" u="none" strike="noStrike" dirty="0">
              <a:solidFill>
                <a:schemeClr val="accent6"/>
              </a:solidFill>
              <a:effectLst/>
              <a:uFillTx/>
              <a:latin typeface="Jost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pic>
        <p:nvPicPr>
          <p:cNvPr id="15" name="Picture 14" descr="On page seo - Free icons">
            <a:extLst>
              <a:ext uri="{FF2B5EF4-FFF2-40B4-BE49-F238E27FC236}">
                <a16:creationId xmlns:a16="http://schemas.microsoft.com/office/drawing/2014/main" id="{A83AF7D9-5662-292A-D706-19D0FB0F7C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7451" y="1876113"/>
            <a:ext cx="1410955" cy="1410955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636B3BE-20B8-58B0-E993-1899BA101382}"/>
              </a:ext>
            </a:extLst>
          </p:cNvPr>
          <p:cNvSpPr/>
          <p:nvPr/>
        </p:nvSpPr>
        <p:spPr>
          <a:xfrm>
            <a:off x="509500" y="3253516"/>
            <a:ext cx="3691095" cy="1058346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E306824-C80D-E3F5-EEEA-E4F68066DDA1}"/>
              </a:ext>
            </a:extLst>
          </p:cNvPr>
          <p:cNvSpPr/>
          <p:nvPr/>
        </p:nvSpPr>
        <p:spPr>
          <a:xfrm>
            <a:off x="599697" y="3255102"/>
            <a:ext cx="1324946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Off-Page SEO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583B361-E99B-E8FF-B41A-44A10F238A93}"/>
              </a:ext>
            </a:extLst>
          </p:cNvPr>
          <p:cNvSpPr/>
          <p:nvPr/>
        </p:nvSpPr>
        <p:spPr>
          <a:xfrm>
            <a:off x="590636" y="3552285"/>
            <a:ext cx="3507052" cy="7595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85000" lnSpcReduction="20000"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u="none" strike="noStrike" dirty="0">
                <a:solidFill>
                  <a:schemeClr val="accent6"/>
                </a:solidFill>
                <a:effectLst/>
                <a:uFillTx/>
                <a:latin typeface="Jost"/>
              </a:rPr>
              <a:t>Fashion bloggers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dirty="0">
                <a:solidFill>
                  <a:schemeClr val="accent6"/>
                </a:solidFill>
                <a:latin typeface="Jost"/>
              </a:rPr>
              <a:t>Backlinks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u="none" strike="noStrike" dirty="0">
                <a:solidFill>
                  <a:schemeClr val="accent6"/>
                </a:solidFill>
                <a:effectLst/>
                <a:uFillTx/>
                <a:latin typeface="Jost"/>
              </a:rPr>
              <a:t>Social media sharing</a:t>
            </a:r>
            <a:endParaRPr lang="en-US" sz="1200" b="1" dirty="0">
              <a:solidFill>
                <a:schemeClr val="accent6"/>
              </a:solidFill>
              <a:latin typeface="Jost"/>
            </a:endParaRP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dirty="0">
                <a:solidFill>
                  <a:schemeClr val="accent6"/>
                </a:solidFill>
                <a:latin typeface="Jost"/>
              </a:rPr>
              <a:t>Online directories</a:t>
            </a:r>
            <a:endParaRPr lang="en-US" sz="1200" b="1" u="none" strike="noStrike" dirty="0">
              <a:solidFill>
                <a:schemeClr val="accent6"/>
              </a:solidFill>
              <a:effectLst/>
              <a:uFillTx/>
              <a:latin typeface="Jost"/>
            </a:endParaRP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200" b="1" dirty="0">
                <a:solidFill>
                  <a:schemeClr val="accent6"/>
                </a:solidFill>
                <a:latin typeface="Jost"/>
              </a:rPr>
              <a:t>Customer reviews</a:t>
            </a:r>
            <a:endParaRPr lang="en-US" sz="1200" b="1" u="none" strike="noStrike" dirty="0">
              <a:solidFill>
                <a:schemeClr val="accent6"/>
              </a:solidFill>
              <a:effectLst/>
              <a:uFillTx/>
              <a:latin typeface="Jost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pic>
        <p:nvPicPr>
          <p:cNvPr id="22" name="Picture 21" descr="Top Off-Page SEO Services to Boost Your Website Authority">
            <a:extLst>
              <a:ext uri="{FF2B5EF4-FFF2-40B4-BE49-F238E27FC236}">
                <a16:creationId xmlns:a16="http://schemas.microsoft.com/office/drawing/2014/main" id="{30061159-E0A8-78DB-0D13-C06955D1B6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286624"/>
            <a:ext cx="2969288" cy="1567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ectangle 289"/>
          <p:cNvSpPr/>
          <p:nvPr/>
        </p:nvSpPr>
        <p:spPr>
          <a:xfrm>
            <a:off x="3460969" y="270348"/>
            <a:ext cx="2221702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Cloud Computing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91" name="Rectangle 290"/>
          <p:cNvSpPr/>
          <p:nvPr/>
        </p:nvSpPr>
        <p:spPr>
          <a:xfrm>
            <a:off x="476460" y="560137"/>
            <a:ext cx="8191080" cy="52508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000000"/>
                </a:solidFill>
                <a:effectLst/>
                <a:uFillTx/>
                <a:latin typeface="OpenSymbol"/>
              </a:rPr>
              <a:t>Cloud computing allows VerdeMode to run services over the internet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5C2857-78C5-32F1-B104-946C7B96FFC7}"/>
              </a:ext>
            </a:extLst>
          </p:cNvPr>
          <p:cNvSpPr/>
          <p:nvPr/>
        </p:nvSpPr>
        <p:spPr>
          <a:xfrm>
            <a:off x="1695525" y="1620030"/>
            <a:ext cx="1914120" cy="1500959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D144B1-F98B-7E9A-37ED-EEB56ADFCCAA}"/>
              </a:ext>
            </a:extLst>
          </p:cNvPr>
          <p:cNvSpPr/>
          <p:nvPr/>
        </p:nvSpPr>
        <p:spPr>
          <a:xfrm>
            <a:off x="1541733" y="1144847"/>
            <a:ext cx="2221702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Benefits</a:t>
            </a:r>
            <a:endParaRPr lang="en-US" sz="20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50DEDBA-A7AD-37A9-CE43-50D59D04FFA3}"/>
              </a:ext>
            </a:extLst>
          </p:cNvPr>
          <p:cNvSpPr/>
          <p:nvPr/>
        </p:nvSpPr>
        <p:spPr>
          <a:xfrm>
            <a:off x="1796655" y="1821269"/>
            <a:ext cx="1711859" cy="150095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24/7 web hosting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Data storage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Collaboration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Scalability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Backup</a:t>
            </a: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Jost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C51DC13-C2E9-BDE1-F01A-04DBCFED4BCF}"/>
              </a:ext>
            </a:extLst>
          </p:cNvPr>
          <p:cNvSpPr/>
          <p:nvPr/>
        </p:nvSpPr>
        <p:spPr>
          <a:xfrm>
            <a:off x="5427096" y="1620029"/>
            <a:ext cx="1914120" cy="1500959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E07892-EFE3-3979-0DBF-A9627A23BF90}"/>
              </a:ext>
            </a:extLst>
          </p:cNvPr>
          <p:cNvSpPr/>
          <p:nvPr/>
        </p:nvSpPr>
        <p:spPr>
          <a:xfrm>
            <a:off x="5273305" y="1151653"/>
            <a:ext cx="2221702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0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Examples</a:t>
            </a:r>
            <a:endParaRPr lang="en-US" sz="20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36FF38-CFB0-2DCD-4BA0-05D92345816B}"/>
              </a:ext>
            </a:extLst>
          </p:cNvPr>
          <p:cNvSpPr/>
          <p:nvPr/>
        </p:nvSpPr>
        <p:spPr>
          <a:xfrm>
            <a:off x="5373466" y="1850090"/>
            <a:ext cx="2021379" cy="10408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Google Drive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Microsoft OneDrive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b="0" u="none" strike="noStrike" dirty="0">
                <a:solidFill>
                  <a:srgbClr val="000000"/>
                </a:solidFill>
                <a:effectLst/>
                <a:uFillTx/>
                <a:latin typeface="Jost"/>
              </a:rPr>
              <a:t>Amazon Web Services</a:t>
            </a:r>
          </a:p>
          <a:p>
            <a:pPr marL="171450" indent="-171450" defTabSz="91440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400" dirty="0">
                <a:solidFill>
                  <a:srgbClr val="000000"/>
                </a:solidFill>
                <a:latin typeface="Jost"/>
              </a:rPr>
              <a:t>Microsoft Azure</a:t>
            </a:r>
          </a:p>
        </p:txBody>
      </p:sp>
      <p:pic>
        <p:nvPicPr>
          <p:cNvPr id="14" name="Picture 13" descr="File:Google Drive logo.png - Wikimedia Commons">
            <a:extLst>
              <a:ext uri="{FF2B5EF4-FFF2-40B4-BE49-F238E27FC236}">
                <a16:creationId xmlns:a16="http://schemas.microsoft.com/office/drawing/2014/main" id="{256298F3-5A27-C7AA-410D-68465D36A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1733" y="3180949"/>
            <a:ext cx="1006563" cy="1006563"/>
          </a:xfrm>
          <a:prstGeom prst="rect">
            <a:avLst/>
          </a:prstGeom>
        </p:spPr>
      </p:pic>
      <p:pic>
        <p:nvPicPr>
          <p:cNvPr id="15" name="Picture 14" descr="File:Microsoft OneDrive Icon (2025 - present).svg - Wikimedia Commons">
            <a:extLst>
              <a:ext uri="{FF2B5EF4-FFF2-40B4-BE49-F238E27FC236}">
                <a16:creationId xmlns:a16="http://schemas.microsoft.com/office/drawing/2014/main" id="{6892D489-E9A6-DBF0-0150-5B61987CA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3810" y="3314702"/>
            <a:ext cx="1124674" cy="748611"/>
          </a:xfrm>
          <a:prstGeom prst="rect">
            <a:avLst/>
          </a:prstGeom>
        </p:spPr>
      </p:pic>
      <p:pic>
        <p:nvPicPr>
          <p:cNvPr id="16" name="Picture 15" descr="File:Amazon Web Services Logo.svg - Wikimedia Commons">
            <a:extLst>
              <a:ext uri="{FF2B5EF4-FFF2-40B4-BE49-F238E27FC236}">
                <a16:creationId xmlns:a16="http://schemas.microsoft.com/office/drawing/2014/main" id="{E8DE1D81-8081-49DF-AC0A-D09D95FE51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3998" y="3356155"/>
            <a:ext cx="1249855" cy="748611"/>
          </a:xfrm>
          <a:prstGeom prst="rect">
            <a:avLst/>
          </a:prstGeom>
        </p:spPr>
      </p:pic>
      <p:pic>
        <p:nvPicPr>
          <p:cNvPr id="17" name="Picture 16" descr="File:Microsoft Azure.svg - Wikimedia Commons">
            <a:extLst>
              <a:ext uri="{FF2B5EF4-FFF2-40B4-BE49-F238E27FC236}">
                <a16:creationId xmlns:a16="http://schemas.microsoft.com/office/drawing/2014/main" id="{A4CA11E8-B40E-30EA-11E1-F459AFAEC9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5369" y="3295642"/>
            <a:ext cx="869638" cy="86963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B3C8E-4182-F4A6-859E-380910B20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3D95612B-2B3E-0E28-97F7-65557825B2BB}"/>
              </a:ext>
            </a:extLst>
          </p:cNvPr>
          <p:cNvSpPr/>
          <p:nvPr/>
        </p:nvSpPr>
        <p:spPr>
          <a:xfrm>
            <a:off x="628020" y="3287123"/>
            <a:ext cx="3138192" cy="75973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F2EAB2E4-6E27-4FF6-C4E7-21A623AE1880}"/>
              </a:ext>
            </a:extLst>
          </p:cNvPr>
          <p:cNvSpPr/>
          <p:nvPr/>
        </p:nvSpPr>
        <p:spPr>
          <a:xfrm>
            <a:off x="4528456" y="2430343"/>
            <a:ext cx="3138192" cy="75973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1957DDE5-26F2-1C3B-5FA2-E0AA85FA0316}"/>
              </a:ext>
            </a:extLst>
          </p:cNvPr>
          <p:cNvSpPr/>
          <p:nvPr/>
        </p:nvSpPr>
        <p:spPr>
          <a:xfrm>
            <a:off x="628020" y="2460189"/>
            <a:ext cx="3138192" cy="75973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9603952-7CE8-CB91-2633-D10904B94FAB}"/>
              </a:ext>
            </a:extLst>
          </p:cNvPr>
          <p:cNvSpPr/>
          <p:nvPr/>
        </p:nvSpPr>
        <p:spPr>
          <a:xfrm>
            <a:off x="4528456" y="1573563"/>
            <a:ext cx="3138192" cy="75973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E74F40E-780D-88E9-FE42-4801EA45449B}"/>
              </a:ext>
            </a:extLst>
          </p:cNvPr>
          <p:cNvSpPr/>
          <p:nvPr/>
        </p:nvSpPr>
        <p:spPr>
          <a:xfrm>
            <a:off x="628020" y="733490"/>
            <a:ext cx="3138192" cy="75973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40BB1104-C2DD-599D-9974-527C0A95CD0C}"/>
              </a:ext>
            </a:extLst>
          </p:cNvPr>
          <p:cNvSpPr/>
          <p:nvPr/>
        </p:nvSpPr>
        <p:spPr>
          <a:xfrm>
            <a:off x="628020" y="1603164"/>
            <a:ext cx="3138192" cy="75973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90" name="Rectangle 289">
            <a:extLst>
              <a:ext uri="{FF2B5EF4-FFF2-40B4-BE49-F238E27FC236}">
                <a16:creationId xmlns:a16="http://schemas.microsoft.com/office/drawing/2014/main" id="{8D662BF0-4182-C877-DDBD-2B4429971DAC}"/>
              </a:ext>
            </a:extLst>
          </p:cNvPr>
          <p:cNvSpPr/>
          <p:nvPr/>
        </p:nvSpPr>
        <p:spPr>
          <a:xfrm>
            <a:off x="2158614" y="325614"/>
            <a:ext cx="4826411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85000" lnSpcReduction="1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Security Measures (Protecting the Website)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F7FF609-AAED-3A1C-CB3A-D94D4ED768B9}"/>
              </a:ext>
            </a:extLst>
          </p:cNvPr>
          <p:cNvSpPr/>
          <p:nvPr/>
        </p:nvSpPr>
        <p:spPr>
          <a:xfrm>
            <a:off x="4539925" y="733490"/>
            <a:ext cx="3138192" cy="75973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157DE30-A2EA-8FA3-7E23-3E1F786451B7}"/>
              </a:ext>
            </a:extLst>
          </p:cNvPr>
          <p:cNvSpPr/>
          <p:nvPr/>
        </p:nvSpPr>
        <p:spPr>
          <a:xfrm>
            <a:off x="646017" y="738745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SSL Certificate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9968DCA-37CF-24F1-77EF-88421634A760}"/>
              </a:ext>
            </a:extLst>
          </p:cNvPr>
          <p:cNvSpPr/>
          <p:nvPr/>
        </p:nvSpPr>
        <p:spPr>
          <a:xfrm>
            <a:off x="4539925" y="732712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Strong Password Policy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C863610-CCFC-5AAF-8C97-91252F30CF19}"/>
              </a:ext>
            </a:extLst>
          </p:cNvPr>
          <p:cNvSpPr/>
          <p:nvPr/>
        </p:nvSpPr>
        <p:spPr>
          <a:xfrm>
            <a:off x="628020" y="1613167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Secure Payment Gateway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9F79CDC-D689-2E38-0466-D93B6BAA46B4}"/>
              </a:ext>
            </a:extLst>
          </p:cNvPr>
          <p:cNvSpPr/>
          <p:nvPr/>
        </p:nvSpPr>
        <p:spPr>
          <a:xfrm>
            <a:off x="4528456" y="1576193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dirty="0">
                <a:solidFill>
                  <a:schemeClr val="accent6"/>
                </a:solidFill>
                <a:latin typeface="Archivo Black"/>
              </a:rPr>
              <a:t>Regular Software Update</a:t>
            </a:r>
            <a:endParaRPr lang="en-US" sz="1400" b="1" u="none" strike="noStrike" dirty="0">
              <a:solidFill>
                <a:schemeClr val="accent6"/>
              </a:solidFill>
              <a:effectLst/>
              <a:uFillTx/>
              <a:latin typeface="Archivo Black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860E8935-EDD3-AC1D-A81D-DACDE0FEA36C}"/>
              </a:ext>
            </a:extLst>
          </p:cNvPr>
          <p:cNvSpPr/>
          <p:nvPr/>
        </p:nvSpPr>
        <p:spPr>
          <a:xfrm>
            <a:off x="4528456" y="3287123"/>
            <a:ext cx="3138192" cy="759730"/>
          </a:xfrm>
          <a:prstGeom prst="roundRect">
            <a:avLst>
              <a:gd name="adj" fmla="val 16667"/>
            </a:avLst>
          </a:prstGeom>
          <a:solidFill>
            <a:srgbClr val="4E715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vertOverflow="clip"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en-US" sz="1800" b="0" u="none" strike="noStrike" dirty="0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5DFA33-EFAA-76A4-0A7C-A1360DB50569}"/>
              </a:ext>
            </a:extLst>
          </p:cNvPr>
          <p:cNvSpPr/>
          <p:nvPr/>
        </p:nvSpPr>
        <p:spPr>
          <a:xfrm>
            <a:off x="652544" y="2478806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Firewall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7EE0729-8AC9-53A9-677B-6DC1439EC74C}"/>
              </a:ext>
            </a:extLst>
          </p:cNvPr>
          <p:cNvSpPr/>
          <p:nvPr/>
        </p:nvSpPr>
        <p:spPr>
          <a:xfrm>
            <a:off x="4528456" y="2472838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Anti-Malware Software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0AB4DFC-F9B2-206B-BD27-F6AFF6C3A88B}"/>
              </a:ext>
            </a:extLst>
          </p:cNvPr>
          <p:cNvSpPr/>
          <p:nvPr/>
        </p:nvSpPr>
        <p:spPr>
          <a:xfrm>
            <a:off x="628020" y="3295325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Daily Backups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DB573A0-EC66-0356-0D89-C073691EE9AD}"/>
              </a:ext>
            </a:extLst>
          </p:cNvPr>
          <p:cNvSpPr/>
          <p:nvPr/>
        </p:nvSpPr>
        <p:spPr>
          <a:xfrm>
            <a:off x="4528456" y="3290982"/>
            <a:ext cx="3507052" cy="407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6"/>
                </a:solidFill>
                <a:effectLst/>
                <a:uFillTx/>
                <a:latin typeface="Archivo Black"/>
              </a:rPr>
              <a:t>Privacy Compliance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b="0" u="none" strike="noStrike" dirty="0">
              <a:solidFill>
                <a:schemeClr val="accent6"/>
              </a:solidFill>
              <a:effectLst/>
              <a:uFillTx/>
              <a:latin typeface="OpenSymbol"/>
            </a:endParaRP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5D47ABF5-AAC1-0A9F-BAF4-706521B1C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3165" y="707828"/>
            <a:ext cx="873447" cy="873447"/>
          </a:xfrm>
          <a:prstGeom prst="rect">
            <a:avLst/>
          </a:prstGeom>
        </p:spPr>
      </p:pic>
      <p:pic>
        <p:nvPicPr>
          <p:cNvPr id="57" name="Picture 56" descr="Strong Password Icons - Free SVG &amp; PNG Strong Password Images - Noun Project">
            <a:extLst>
              <a:ext uri="{FF2B5EF4-FFF2-40B4-BE49-F238E27FC236}">
                <a16:creationId xmlns:a16="http://schemas.microsoft.com/office/drawing/2014/main" id="{D2A73CF2-2E52-F0AC-A815-F093BC68D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3785" y="822893"/>
            <a:ext cx="601561" cy="601561"/>
          </a:xfrm>
          <a:prstGeom prst="rect">
            <a:avLst/>
          </a:prstGeom>
        </p:spPr>
      </p:pic>
      <p:pic>
        <p:nvPicPr>
          <p:cNvPr id="58" name="Picture 57" descr="Update - Free interface icons">
            <a:extLst>
              <a:ext uri="{FF2B5EF4-FFF2-40B4-BE49-F238E27FC236}">
                <a16:creationId xmlns:a16="http://schemas.microsoft.com/office/drawing/2014/main" id="{B59D07DD-8CEE-A895-8244-4A0A3502F8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3231" y="1595601"/>
            <a:ext cx="662668" cy="662668"/>
          </a:xfrm>
          <a:prstGeom prst="rect">
            <a:avLst/>
          </a:prstGeom>
        </p:spPr>
      </p:pic>
      <p:pic>
        <p:nvPicPr>
          <p:cNvPr id="59" name="Picture 58" descr="Secure Payment PNGs for Free Download">
            <a:extLst>
              <a:ext uri="{FF2B5EF4-FFF2-40B4-BE49-F238E27FC236}">
                <a16:creationId xmlns:a16="http://schemas.microsoft.com/office/drawing/2014/main" id="{116C73F5-B111-D729-E7B7-E0C2DAC38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9152" y="1823626"/>
            <a:ext cx="1101471" cy="561157"/>
          </a:xfrm>
          <a:prstGeom prst="rect">
            <a:avLst/>
          </a:prstGeom>
        </p:spPr>
      </p:pic>
      <p:pic>
        <p:nvPicPr>
          <p:cNvPr id="257" name="Picture 256" descr="Anti virus - Free security icons">
            <a:extLst>
              <a:ext uri="{FF2B5EF4-FFF2-40B4-BE49-F238E27FC236}">
                <a16:creationId xmlns:a16="http://schemas.microsoft.com/office/drawing/2014/main" id="{FEAE041F-EC36-73A5-B965-373F15AEFE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0649" y="2472838"/>
            <a:ext cx="707831" cy="707831"/>
          </a:xfrm>
          <a:prstGeom prst="rect">
            <a:avLst/>
          </a:prstGeom>
        </p:spPr>
      </p:pic>
      <p:pic>
        <p:nvPicPr>
          <p:cNvPr id="259" name="Picture 258" descr="Firewall - Free security icons">
            <a:extLst>
              <a:ext uri="{FF2B5EF4-FFF2-40B4-BE49-F238E27FC236}">
                <a16:creationId xmlns:a16="http://schemas.microsoft.com/office/drawing/2014/main" id="{1AB0E88D-2312-3FE6-86CB-F5819AA4CA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7820" y="2404686"/>
            <a:ext cx="844134" cy="844134"/>
          </a:xfrm>
          <a:prstGeom prst="rect">
            <a:avLst/>
          </a:prstGeom>
        </p:spPr>
      </p:pic>
      <p:pic>
        <p:nvPicPr>
          <p:cNvPr id="265" name="Picture 264" descr="Backup file - Free ui icons">
            <a:extLst>
              <a:ext uri="{FF2B5EF4-FFF2-40B4-BE49-F238E27FC236}">
                <a16:creationId xmlns:a16="http://schemas.microsoft.com/office/drawing/2014/main" id="{E197D34A-F846-FBD2-A851-6D9CD57B1A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48246" y="3035347"/>
            <a:ext cx="1263282" cy="1263282"/>
          </a:xfrm>
          <a:prstGeom prst="rect">
            <a:avLst/>
          </a:prstGeom>
        </p:spPr>
      </p:pic>
      <p:pic>
        <p:nvPicPr>
          <p:cNvPr id="266" name="Picture 265" descr="What is Privacy Compliance? Importance &amp; Best Practices [2026] - CookieYes">
            <a:extLst>
              <a:ext uri="{FF2B5EF4-FFF2-40B4-BE49-F238E27FC236}">
                <a16:creationId xmlns:a16="http://schemas.microsoft.com/office/drawing/2014/main" id="{1969BB59-3E28-FEF1-B773-D0972F356F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63179" y="3275079"/>
            <a:ext cx="1371173" cy="77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163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DBE99-61DD-6161-32E0-43671BF5DA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ectangle 289">
            <a:extLst>
              <a:ext uri="{FF2B5EF4-FFF2-40B4-BE49-F238E27FC236}">
                <a16:creationId xmlns:a16="http://schemas.microsoft.com/office/drawing/2014/main" id="{8B87321B-42DE-6458-E824-6CBF082D80E9}"/>
              </a:ext>
            </a:extLst>
          </p:cNvPr>
          <p:cNvSpPr/>
          <p:nvPr/>
        </p:nvSpPr>
        <p:spPr>
          <a:xfrm>
            <a:off x="476280" y="340686"/>
            <a:ext cx="8191080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Expected Benefits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91" name="Rectangle 290">
            <a:extLst>
              <a:ext uri="{FF2B5EF4-FFF2-40B4-BE49-F238E27FC236}">
                <a16:creationId xmlns:a16="http://schemas.microsoft.com/office/drawing/2014/main" id="{F0F5C205-379F-59FC-89BA-34CFF4D1C4FF}"/>
              </a:ext>
            </a:extLst>
          </p:cNvPr>
          <p:cNvSpPr/>
          <p:nvPr/>
        </p:nvSpPr>
        <p:spPr>
          <a:xfrm>
            <a:off x="476280" y="721206"/>
            <a:ext cx="8191080" cy="27103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Implementing these online strategies will help VerdeMode Studio:</a:t>
            </a:r>
          </a:p>
          <a:p>
            <a:pPr marL="285750" indent="-285750" algn="ctr" defTabSz="914400">
              <a:lnSpc>
                <a:spcPct val="15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Increase brand awareness</a:t>
            </a:r>
          </a:p>
          <a:p>
            <a:pPr marL="285750" indent="-285750" algn="ctr" defTabSz="914400">
              <a:lnSpc>
                <a:spcPct val="15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Build </a:t>
            </a:r>
            <a:r>
              <a:rPr lang="en-US" sz="1600" dirty="0">
                <a:solidFill>
                  <a:srgbClr val="143B36"/>
                </a:solidFill>
                <a:latin typeface="Jost"/>
              </a:rPr>
              <a:t>customer trust</a:t>
            </a:r>
          </a:p>
          <a:p>
            <a:pPr marL="285750" indent="-285750" algn="ctr" defTabSz="914400">
              <a:lnSpc>
                <a:spcPct val="15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Improve search engine rankings</a:t>
            </a:r>
          </a:p>
          <a:p>
            <a:pPr marL="285750" indent="-285750" algn="ctr" defTabSz="914400">
              <a:lnSpc>
                <a:spcPct val="15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Boost online sales</a:t>
            </a:r>
          </a:p>
          <a:p>
            <a:pPr marL="285750" indent="-285750" algn="ctr" defTabSz="914400">
              <a:lnSpc>
                <a:spcPct val="15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Create long-term customer loyalty</a:t>
            </a:r>
          </a:p>
          <a:p>
            <a:pPr marL="285750" indent="-285750" algn="ctr" defTabSz="914400">
              <a:lnSpc>
                <a:spcPct val="150000"/>
              </a:lnSpc>
              <a:buFont typeface="Wingdings" panose="05000000000000000000" pitchFamily="2" charset="2"/>
              <a:buChar char="ü"/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Strengthen its reputation as a sustainable fashion brand</a:t>
            </a: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3" name="Picture 2" descr="Green Thumbs Up Png Black And White Stock - Thumbs Up Icon Circle  Transparent PNG - 600x600 - Free Download on NicePNG">
            <a:extLst>
              <a:ext uri="{FF2B5EF4-FFF2-40B4-BE49-F238E27FC236}">
                <a16:creationId xmlns:a16="http://schemas.microsoft.com/office/drawing/2014/main" id="{451C1B19-AF3D-10A7-A575-0AC574411C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5160" y="3431512"/>
            <a:ext cx="1373319" cy="11388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532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12FB4-1E0C-C709-F316-283ACF97E5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Rectangle 289">
            <a:extLst>
              <a:ext uri="{FF2B5EF4-FFF2-40B4-BE49-F238E27FC236}">
                <a16:creationId xmlns:a16="http://schemas.microsoft.com/office/drawing/2014/main" id="{7459C3C1-5E20-CC74-30DA-7C0F39DCD145}"/>
              </a:ext>
            </a:extLst>
          </p:cNvPr>
          <p:cNvSpPr/>
          <p:nvPr/>
        </p:nvSpPr>
        <p:spPr>
          <a:xfrm>
            <a:off x="476280" y="325614"/>
            <a:ext cx="8191080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 dirty="0">
                <a:solidFill>
                  <a:srgbClr val="143B36"/>
                </a:solidFill>
                <a:effectLst/>
                <a:uFillTx/>
                <a:latin typeface="Archivo Black"/>
              </a:rPr>
              <a:t>Conclusion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sp>
        <p:nvSpPr>
          <p:cNvPr id="291" name="Rectangle 290">
            <a:extLst>
              <a:ext uri="{FF2B5EF4-FFF2-40B4-BE49-F238E27FC236}">
                <a16:creationId xmlns:a16="http://schemas.microsoft.com/office/drawing/2014/main" id="{6F5B0B2E-7232-ACE4-3EC0-05459D0905FC}"/>
              </a:ext>
            </a:extLst>
          </p:cNvPr>
          <p:cNvSpPr/>
          <p:nvPr/>
        </p:nvSpPr>
        <p:spPr>
          <a:xfrm>
            <a:off x="476280" y="706134"/>
            <a:ext cx="8191080" cy="31675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VerdeMode Studio has the opportunity to become a recognized sustainable fashion brand</a:t>
            </a:r>
          </a:p>
          <a:p>
            <a:pPr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By combining:</a:t>
            </a:r>
          </a:p>
          <a:p>
            <a:pPr marL="285750" indent="-285750" defTabSz="91440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A consistent brand identity</a:t>
            </a:r>
          </a:p>
          <a:p>
            <a:pPr marL="285750" indent="-285750" defTabSz="91440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Effective digital marketing</a:t>
            </a:r>
          </a:p>
          <a:p>
            <a:pPr marL="285750" indent="-285750" defTabSz="91440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b="0" u="none" strike="noStrike" dirty="0">
                <a:solidFill>
                  <a:srgbClr val="143B36"/>
                </a:solidFill>
                <a:effectLst/>
                <a:uFillTx/>
                <a:latin typeface="Jost"/>
              </a:rPr>
              <a:t>Cloud technology</a:t>
            </a:r>
          </a:p>
          <a:p>
            <a:pPr marL="285750" indent="-285750" defTabSz="91440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Strong cybersecurity</a:t>
            </a:r>
          </a:p>
          <a:p>
            <a:pPr defTabSz="914400">
              <a:lnSpc>
                <a:spcPct val="150000"/>
              </a:lnSpc>
              <a:tabLst>
                <a:tab pos="0" algn="l"/>
              </a:tabLst>
            </a:pPr>
            <a:r>
              <a:rPr lang="en-US" sz="1600" dirty="0">
                <a:solidFill>
                  <a:srgbClr val="143B36"/>
                </a:solidFill>
                <a:latin typeface="Jost"/>
              </a:rPr>
              <a:t>The company can successfully connect with environmentally conscious consumers while supporting long-term business growth</a:t>
            </a:r>
            <a:endParaRPr lang="en-US" sz="1600" b="0" u="none" strike="noStrike" dirty="0">
              <a:solidFill>
                <a:srgbClr val="143B36"/>
              </a:solidFill>
              <a:effectLst/>
              <a:uFillTx/>
              <a:latin typeface="Jost"/>
            </a:endParaRPr>
          </a:p>
          <a:p>
            <a:pPr defTabSz="914400">
              <a:lnSpc>
                <a:spcPct val="150000"/>
              </a:lnSpc>
              <a:tabLst>
                <a:tab pos="0" algn="l"/>
              </a:tabLst>
            </a:pP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pic>
        <p:nvPicPr>
          <p:cNvPr id="2" name="Picture 1" descr="Free download | HD PNG jpg black and white library psychology clipart  conclusion primary research ico PNG transparent with Clear Background ID  202608 | TOPpng">
            <a:extLst>
              <a:ext uri="{FF2B5EF4-FFF2-40B4-BE49-F238E27FC236}">
                <a16:creationId xmlns:a16="http://schemas.microsoft.com/office/drawing/2014/main" id="{3B24772E-A3C9-C56E-1BA3-354A2B686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934" y="3619230"/>
            <a:ext cx="1241772" cy="12698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2819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1628;p52"/>
          <p:cNvSpPr/>
          <p:nvPr/>
        </p:nvSpPr>
        <p:spPr>
          <a:xfrm>
            <a:off x="3438360" y="2962440"/>
            <a:ext cx="542520" cy="542520"/>
          </a:xfrm>
          <a:prstGeom prst="rect">
            <a:avLst/>
          </a:prstGeom>
          <a:solidFill>
            <a:srgbClr val="B5C397">
              <a:alpha val="4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70823080" tIns="271440" rIns="870823080" bIns="271440" anchor="ctr">
            <a:sp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fr-FR" sz="18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293" name="Google Shape;1629;p52"/>
          <p:cNvSpPr/>
          <p:nvPr/>
        </p:nvSpPr>
        <p:spPr>
          <a:xfrm>
            <a:off x="4305240" y="2962440"/>
            <a:ext cx="542520" cy="542520"/>
          </a:xfrm>
          <a:prstGeom prst="rect">
            <a:avLst/>
          </a:prstGeom>
          <a:solidFill>
            <a:srgbClr val="B5C397">
              <a:alpha val="4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70823080" tIns="271440" rIns="870823080" bIns="271440" anchor="ctr">
            <a:sp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fr-FR" sz="18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294" name="Google Shape;1630;p52"/>
          <p:cNvSpPr/>
          <p:nvPr/>
        </p:nvSpPr>
        <p:spPr>
          <a:xfrm>
            <a:off x="5162400" y="2962440"/>
            <a:ext cx="542520" cy="542520"/>
          </a:xfrm>
          <a:prstGeom prst="rect">
            <a:avLst/>
          </a:prstGeom>
          <a:solidFill>
            <a:srgbClr val="B5C397">
              <a:alpha val="4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70823080" tIns="271440" rIns="870823080" bIns="271440" anchor="ctr">
            <a:sp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fr-FR" sz="18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295" name="PlaceHolder 1"/>
          <p:cNvSpPr>
            <a:spLocks noGrp="1"/>
          </p:cNvSpPr>
          <p:nvPr>
            <p:ph type="title"/>
          </p:nvPr>
        </p:nvSpPr>
        <p:spPr>
          <a:xfrm>
            <a:off x="2352600" y="714240"/>
            <a:ext cx="4447800" cy="20120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sp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6000" b="0" u="none" strike="noStrike">
                <a:solidFill>
                  <a:schemeClr val="dk1"/>
                </a:solidFill>
                <a:effectLst/>
                <a:uFillTx/>
                <a:latin typeface="Archivo Black"/>
                <a:ea typeface="Archivo Black"/>
              </a:rPr>
              <a:t>Thanks!</a:t>
            </a:r>
            <a:endParaRPr lang="fr-FR" sz="6000" b="0" u="none" strike="noStrike">
              <a:solidFill>
                <a:schemeClr val="dk1"/>
              </a:solidFill>
              <a:effectLst/>
              <a:uFillTx/>
              <a:latin typeface="Arial"/>
            </a:endParaRPr>
          </a:p>
        </p:txBody>
      </p:sp>
      <p:sp>
        <p:nvSpPr>
          <p:cNvPr id="296" name="PlaceHolder 2"/>
          <p:cNvSpPr>
            <a:spLocks noGrp="1"/>
          </p:cNvSpPr>
          <p:nvPr>
            <p:ph type="subTitle"/>
          </p:nvPr>
        </p:nvSpPr>
        <p:spPr>
          <a:xfrm>
            <a:off x="2343240" y="2120599"/>
            <a:ext cx="4447800" cy="492443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sp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2000" b="0" u="none" strike="noStrike" dirty="0">
                <a:solidFill>
                  <a:schemeClr val="dk1"/>
                </a:solidFill>
                <a:effectLst/>
                <a:uFillTx/>
                <a:latin typeface="Jost"/>
                <a:ea typeface="Jost"/>
              </a:rPr>
              <a:t>Do you have any questions?</a:t>
            </a:r>
            <a:endParaRPr lang="en-US" sz="2000" b="0" u="none" strike="noStrike" dirty="0">
              <a:solidFill>
                <a:srgbClr val="000000"/>
              </a:solidFill>
              <a:effectLst/>
              <a:uFillTx/>
              <a:latin typeface="OpenSymbol"/>
            </a:endParaRPr>
          </a:p>
        </p:txBody>
      </p:sp>
      <p:grpSp>
        <p:nvGrpSpPr>
          <p:cNvPr id="297" name="Google Shape;1633;p52"/>
          <p:cNvGrpSpPr/>
          <p:nvPr/>
        </p:nvGrpSpPr>
        <p:grpSpPr>
          <a:xfrm>
            <a:off x="3572640" y="3091320"/>
            <a:ext cx="275760" cy="275760"/>
            <a:chOff x="3572640" y="3091320"/>
            <a:chExt cx="275760" cy="275760"/>
          </a:xfrm>
        </p:grpSpPr>
        <p:sp>
          <p:nvSpPr>
            <p:cNvPr id="298" name="Google Shape;1634;p52"/>
            <p:cNvSpPr/>
            <p:nvPr/>
          </p:nvSpPr>
          <p:spPr>
            <a:xfrm>
              <a:off x="3572640" y="3091320"/>
              <a:ext cx="275760" cy="275760"/>
            </a:xfrm>
            <a:custGeom>
              <a:avLst/>
              <a:gdLst>
                <a:gd name="textAreaLeft" fmla="*/ 0 w 275760"/>
                <a:gd name="textAreaRight" fmla="*/ 276120 w 275760"/>
                <a:gd name="textAreaTop" fmla="*/ 0 h 275760"/>
                <a:gd name="textAreaBottom" fmla="*/ 276120 h 275760"/>
              </a:gdLst>
              <a:ahLst/>
              <a:cxnLst/>
              <a:rect l="textAreaLeft" t="textAreaTop" r="textAreaRight" b="textAreaBottom"/>
              <a:pathLst>
                <a:path w="6764" h="6764">
                  <a:moveTo>
                    <a:pt x="5335" y="346"/>
                  </a:moveTo>
                  <a:cubicBezTo>
                    <a:pt x="5930" y="346"/>
                    <a:pt x="6418" y="834"/>
                    <a:pt x="6418" y="1429"/>
                  </a:cubicBezTo>
                  <a:lnTo>
                    <a:pt x="6418" y="5335"/>
                  </a:lnTo>
                  <a:cubicBezTo>
                    <a:pt x="6418" y="5930"/>
                    <a:pt x="5930" y="6418"/>
                    <a:pt x="5335" y="6418"/>
                  </a:cubicBezTo>
                  <a:lnTo>
                    <a:pt x="1429" y="6418"/>
                  </a:lnTo>
                  <a:cubicBezTo>
                    <a:pt x="834" y="6418"/>
                    <a:pt x="346" y="5930"/>
                    <a:pt x="346" y="5335"/>
                  </a:cubicBezTo>
                  <a:lnTo>
                    <a:pt x="346" y="1429"/>
                  </a:lnTo>
                  <a:cubicBezTo>
                    <a:pt x="346" y="834"/>
                    <a:pt x="834" y="346"/>
                    <a:pt x="1429" y="346"/>
                  </a:cubicBezTo>
                  <a:close/>
                  <a:moveTo>
                    <a:pt x="1429" y="1"/>
                  </a:moveTo>
                  <a:cubicBezTo>
                    <a:pt x="644" y="1"/>
                    <a:pt x="1" y="644"/>
                    <a:pt x="1" y="1429"/>
                  </a:cubicBezTo>
                  <a:lnTo>
                    <a:pt x="1" y="5335"/>
                  </a:lnTo>
                  <a:cubicBezTo>
                    <a:pt x="1" y="6120"/>
                    <a:pt x="644" y="6763"/>
                    <a:pt x="1429" y="6763"/>
                  </a:cubicBezTo>
                  <a:lnTo>
                    <a:pt x="5335" y="6763"/>
                  </a:lnTo>
                  <a:cubicBezTo>
                    <a:pt x="6121" y="6763"/>
                    <a:pt x="6763" y="6120"/>
                    <a:pt x="6763" y="5335"/>
                  </a:cubicBezTo>
                  <a:lnTo>
                    <a:pt x="6763" y="1429"/>
                  </a:lnTo>
                  <a:cubicBezTo>
                    <a:pt x="6763" y="644"/>
                    <a:pt x="6121" y="1"/>
                    <a:pt x="5335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299" name="Google Shape;1635;p52"/>
            <p:cNvSpPr/>
            <p:nvPr/>
          </p:nvSpPr>
          <p:spPr>
            <a:xfrm>
              <a:off x="3636720" y="3156840"/>
              <a:ext cx="146880" cy="144000"/>
            </a:xfrm>
            <a:custGeom>
              <a:avLst/>
              <a:gdLst>
                <a:gd name="textAreaLeft" fmla="*/ 0 w 146880"/>
                <a:gd name="textAreaRight" fmla="*/ 147240 w 146880"/>
                <a:gd name="textAreaTop" fmla="*/ 0 h 144000"/>
                <a:gd name="textAreaBottom" fmla="*/ 144360 h 144000"/>
              </a:gdLst>
              <a:ahLst/>
              <a:cxnLst/>
              <a:rect l="textAreaLeft" t="textAreaTop" r="textAreaRight" b="textAreaBottom"/>
              <a:pathLst>
                <a:path w="3607" h="3542">
                  <a:moveTo>
                    <a:pt x="1822" y="0"/>
                  </a:moveTo>
                  <a:cubicBezTo>
                    <a:pt x="812" y="0"/>
                    <a:pt x="1" y="851"/>
                    <a:pt x="59" y="1859"/>
                  </a:cubicBezTo>
                  <a:cubicBezTo>
                    <a:pt x="95" y="2776"/>
                    <a:pt x="833" y="3502"/>
                    <a:pt x="1726" y="3538"/>
                  </a:cubicBezTo>
                  <a:cubicBezTo>
                    <a:pt x="1764" y="3541"/>
                    <a:pt x="1802" y="3542"/>
                    <a:pt x="1840" y="3542"/>
                  </a:cubicBezTo>
                  <a:cubicBezTo>
                    <a:pt x="2178" y="3542"/>
                    <a:pt x="2494" y="3447"/>
                    <a:pt x="2762" y="3276"/>
                  </a:cubicBezTo>
                  <a:cubicBezTo>
                    <a:pt x="2857" y="3217"/>
                    <a:pt x="2869" y="3086"/>
                    <a:pt x="2797" y="3014"/>
                  </a:cubicBezTo>
                  <a:cubicBezTo>
                    <a:pt x="2761" y="2978"/>
                    <a:pt x="2711" y="2964"/>
                    <a:pt x="2664" y="2964"/>
                  </a:cubicBezTo>
                  <a:cubicBezTo>
                    <a:pt x="2634" y="2964"/>
                    <a:pt x="2606" y="2969"/>
                    <a:pt x="2583" y="2979"/>
                  </a:cubicBezTo>
                  <a:cubicBezTo>
                    <a:pt x="2380" y="3096"/>
                    <a:pt x="2149" y="3185"/>
                    <a:pt x="1897" y="3185"/>
                  </a:cubicBezTo>
                  <a:cubicBezTo>
                    <a:pt x="1868" y="3185"/>
                    <a:pt x="1839" y="3183"/>
                    <a:pt x="1809" y="3181"/>
                  </a:cubicBezTo>
                  <a:cubicBezTo>
                    <a:pt x="1023" y="3169"/>
                    <a:pt x="380" y="2514"/>
                    <a:pt x="392" y="1716"/>
                  </a:cubicBezTo>
                  <a:cubicBezTo>
                    <a:pt x="426" y="948"/>
                    <a:pt x="1028" y="330"/>
                    <a:pt x="1792" y="330"/>
                  </a:cubicBezTo>
                  <a:cubicBezTo>
                    <a:pt x="1833" y="330"/>
                    <a:pt x="1874" y="332"/>
                    <a:pt x="1916" y="335"/>
                  </a:cubicBezTo>
                  <a:cubicBezTo>
                    <a:pt x="2619" y="371"/>
                    <a:pt x="3190" y="943"/>
                    <a:pt x="3250" y="1633"/>
                  </a:cubicBezTo>
                  <a:cubicBezTo>
                    <a:pt x="3285" y="1919"/>
                    <a:pt x="3214" y="2193"/>
                    <a:pt x="3095" y="2431"/>
                  </a:cubicBezTo>
                  <a:cubicBezTo>
                    <a:pt x="3059" y="2490"/>
                    <a:pt x="3059" y="2574"/>
                    <a:pt x="3119" y="2633"/>
                  </a:cubicBezTo>
                  <a:cubicBezTo>
                    <a:pt x="3149" y="2663"/>
                    <a:pt x="3191" y="2678"/>
                    <a:pt x="3234" y="2678"/>
                  </a:cubicBezTo>
                  <a:cubicBezTo>
                    <a:pt x="3295" y="2678"/>
                    <a:pt x="3358" y="2648"/>
                    <a:pt x="3393" y="2586"/>
                  </a:cubicBezTo>
                  <a:cubicBezTo>
                    <a:pt x="3536" y="2324"/>
                    <a:pt x="3607" y="2014"/>
                    <a:pt x="3583" y="1669"/>
                  </a:cubicBezTo>
                  <a:cubicBezTo>
                    <a:pt x="3536" y="764"/>
                    <a:pt x="2797" y="50"/>
                    <a:pt x="1904" y="2"/>
                  </a:cubicBezTo>
                  <a:cubicBezTo>
                    <a:pt x="1877" y="1"/>
                    <a:pt x="1849" y="0"/>
                    <a:pt x="1822" y="0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2000" bIns="7200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0" name="Google Shape;1636;p52"/>
            <p:cNvSpPr/>
            <p:nvPr/>
          </p:nvSpPr>
          <p:spPr>
            <a:xfrm>
              <a:off x="3766320" y="3126960"/>
              <a:ext cx="37440" cy="37080"/>
            </a:xfrm>
            <a:custGeom>
              <a:avLst/>
              <a:gdLst>
                <a:gd name="textAreaLeft" fmla="*/ 0 w 37440"/>
                <a:gd name="textAreaRight" fmla="*/ 37800 w 37440"/>
                <a:gd name="textAreaTop" fmla="*/ 0 h 37080"/>
                <a:gd name="textAreaBottom" fmla="*/ 37440 h 37080"/>
              </a:gdLst>
              <a:ahLst/>
              <a:cxnLst/>
              <a:rect l="textAreaLeft" t="textAreaTop" r="textAreaRight" b="textAreaBottom"/>
              <a:pathLst>
                <a:path w="929" h="918">
                  <a:moveTo>
                    <a:pt x="465" y="1"/>
                  </a:moveTo>
                  <a:cubicBezTo>
                    <a:pt x="203" y="1"/>
                    <a:pt x="0" y="203"/>
                    <a:pt x="0" y="453"/>
                  </a:cubicBezTo>
                  <a:cubicBezTo>
                    <a:pt x="0" y="715"/>
                    <a:pt x="203" y="918"/>
                    <a:pt x="465" y="918"/>
                  </a:cubicBezTo>
                  <a:cubicBezTo>
                    <a:pt x="715" y="918"/>
                    <a:pt x="929" y="715"/>
                    <a:pt x="929" y="453"/>
                  </a:cubicBezTo>
                  <a:cubicBezTo>
                    <a:pt x="929" y="203"/>
                    <a:pt x="715" y="1"/>
                    <a:pt x="465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18720" bIns="187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grpSp>
        <p:nvGrpSpPr>
          <p:cNvPr id="301" name="Google Shape;1637;p52"/>
          <p:cNvGrpSpPr/>
          <p:nvPr/>
        </p:nvGrpSpPr>
        <p:grpSpPr>
          <a:xfrm>
            <a:off x="4438440" y="3110040"/>
            <a:ext cx="266400" cy="237960"/>
            <a:chOff x="4438440" y="3110040"/>
            <a:chExt cx="266400" cy="237960"/>
          </a:xfrm>
        </p:grpSpPr>
        <p:sp>
          <p:nvSpPr>
            <p:cNvPr id="302" name="Google Shape;1638;p52"/>
            <p:cNvSpPr/>
            <p:nvPr/>
          </p:nvSpPr>
          <p:spPr>
            <a:xfrm>
              <a:off x="4447800" y="3193920"/>
              <a:ext cx="60840" cy="154080"/>
            </a:xfrm>
            <a:custGeom>
              <a:avLst/>
              <a:gdLst>
                <a:gd name="textAreaLeft" fmla="*/ 0 w 60840"/>
                <a:gd name="textAreaRight" fmla="*/ 61200 w 60840"/>
                <a:gd name="textAreaTop" fmla="*/ 0 h 154080"/>
                <a:gd name="textAreaBottom" fmla="*/ 154440 h 154080"/>
              </a:gdLst>
              <a:ahLst/>
              <a:cxnLst/>
              <a:rect l="textAreaLeft" t="textAreaTop" r="textAreaRight" b="textAreaBottom"/>
              <a:pathLst>
                <a:path w="1502" h="3787">
                  <a:moveTo>
                    <a:pt x="1168" y="346"/>
                  </a:moveTo>
                  <a:lnTo>
                    <a:pt x="1168" y="3430"/>
                  </a:lnTo>
                  <a:lnTo>
                    <a:pt x="358" y="3430"/>
                  </a:lnTo>
                  <a:lnTo>
                    <a:pt x="358" y="346"/>
                  </a:lnTo>
                  <a:close/>
                  <a:moveTo>
                    <a:pt x="180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72" y="3787"/>
                    <a:pt x="180" y="3787"/>
                  </a:cubicBezTo>
                  <a:lnTo>
                    <a:pt x="1323" y="3787"/>
                  </a:lnTo>
                  <a:cubicBezTo>
                    <a:pt x="1418" y="3787"/>
                    <a:pt x="1501" y="3715"/>
                    <a:pt x="1501" y="3608"/>
                  </a:cubicBezTo>
                  <a:lnTo>
                    <a:pt x="1501" y="179"/>
                  </a:lnTo>
                  <a:cubicBezTo>
                    <a:pt x="1501" y="72"/>
                    <a:pt x="1430" y="1"/>
                    <a:pt x="1323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7040" bIns="770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3" name="Google Shape;1639;p52"/>
            <p:cNvSpPr/>
            <p:nvPr/>
          </p:nvSpPr>
          <p:spPr>
            <a:xfrm>
              <a:off x="4438440" y="3110040"/>
              <a:ext cx="70200" cy="70200"/>
            </a:xfrm>
            <a:custGeom>
              <a:avLst/>
              <a:gdLst>
                <a:gd name="textAreaLeft" fmla="*/ 0 w 70200"/>
                <a:gd name="textAreaRight" fmla="*/ 70560 w 70200"/>
                <a:gd name="textAreaTop" fmla="*/ 0 h 70200"/>
                <a:gd name="textAreaBottom" fmla="*/ 70560 h 70200"/>
              </a:gdLst>
              <a:ahLst/>
              <a:cxnLst/>
              <a:rect l="textAreaLeft" t="textAreaTop" r="textAreaRight" b="textAreaBottom"/>
              <a:pathLst>
                <a:path w="1728" h="1728">
                  <a:moveTo>
                    <a:pt x="870" y="334"/>
                  </a:moveTo>
                  <a:cubicBezTo>
                    <a:pt x="1156" y="334"/>
                    <a:pt x="1394" y="572"/>
                    <a:pt x="1394" y="846"/>
                  </a:cubicBezTo>
                  <a:cubicBezTo>
                    <a:pt x="1394" y="1132"/>
                    <a:pt x="1156" y="1370"/>
                    <a:pt x="870" y="1370"/>
                  </a:cubicBezTo>
                  <a:cubicBezTo>
                    <a:pt x="584" y="1370"/>
                    <a:pt x="346" y="1132"/>
                    <a:pt x="346" y="846"/>
                  </a:cubicBezTo>
                  <a:cubicBezTo>
                    <a:pt x="346" y="572"/>
                    <a:pt x="584" y="334"/>
                    <a:pt x="870" y="334"/>
                  </a:cubicBezTo>
                  <a:close/>
                  <a:moveTo>
                    <a:pt x="870" y="1"/>
                  </a:moveTo>
                  <a:cubicBezTo>
                    <a:pt x="394" y="1"/>
                    <a:pt x="1" y="394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4"/>
                    <a:pt x="1346" y="1"/>
                    <a:pt x="870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35280" bIns="352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  <p:sp>
          <p:nvSpPr>
            <p:cNvPr id="304" name="Google Shape;1640;p52"/>
            <p:cNvSpPr/>
            <p:nvPr/>
          </p:nvSpPr>
          <p:spPr>
            <a:xfrm>
              <a:off x="4541040" y="3193920"/>
              <a:ext cx="163800" cy="154080"/>
            </a:xfrm>
            <a:custGeom>
              <a:avLst/>
              <a:gdLst>
                <a:gd name="textAreaLeft" fmla="*/ 0 w 163800"/>
                <a:gd name="textAreaRight" fmla="*/ 164160 w 163800"/>
                <a:gd name="textAreaTop" fmla="*/ 0 h 154080"/>
                <a:gd name="textAreaBottom" fmla="*/ 154440 h 154080"/>
              </a:gdLst>
              <a:ahLst/>
              <a:cxnLst/>
              <a:rect l="textAreaLeft" t="textAreaTop" r="textAreaRight" b="textAreaBottom"/>
              <a:pathLst>
                <a:path w="4026" h="3787">
                  <a:moveTo>
                    <a:pt x="191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84" y="3787"/>
                    <a:pt x="191" y="3787"/>
                  </a:cubicBezTo>
                  <a:lnTo>
                    <a:pt x="1334" y="3787"/>
                  </a:lnTo>
                  <a:cubicBezTo>
                    <a:pt x="1418" y="3787"/>
                    <a:pt x="1513" y="3715"/>
                    <a:pt x="1513" y="3608"/>
                  </a:cubicBezTo>
                  <a:lnTo>
                    <a:pt x="1513" y="2382"/>
                  </a:lnTo>
                  <a:cubicBezTo>
                    <a:pt x="1513" y="1977"/>
                    <a:pt x="1596" y="1501"/>
                    <a:pt x="2037" y="1501"/>
                  </a:cubicBezTo>
                  <a:cubicBezTo>
                    <a:pt x="2347" y="1501"/>
                    <a:pt x="2477" y="1763"/>
                    <a:pt x="2525" y="2060"/>
                  </a:cubicBezTo>
                  <a:cubicBezTo>
                    <a:pt x="2537" y="2156"/>
                    <a:pt x="2608" y="2215"/>
                    <a:pt x="2692" y="2215"/>
                  </a:cubicBezTo>
                  <a:cubicBezTo>
                    <a:pt x="2787" y="2215"/>
                    <a:pt x="2870" y="2120"/>
                    <a:pt x="2847" y="2025"/>
                  </a:cubicBezTo>
                  <a:cubicBezTo>
                    <a:pt x="2763" y="1465"/>
                    <a:pt x="2477" y="1155"/>
                    <a:pt x="2013" y="1155"/>
                  </a:cubicBezTo>
                  <a:cubicBezTo>
                    <a:pt x="1465" y="1155"/>
                    <a:pt x="1156" y="1608"/>
                    <a:pt x="1156" y="2382"/>
                  </a:cubicBezTo>
                  <a:lnTo>
                    <a:pt x="1156" y="3430"/>
                  </a:lnTo>
                  <a:lnTo>
                    <a:pt x="346" y="3430"/>
                  </a:lnTo>
                  <a:lnTo>
                    <a:pt x="346" y="358"/>
                  </a:lnTo>
                  <a:lnTo>
                    <a:pt x="918" y="358"/>
                  </a:lnTo>
                  <a:lnTo>
                    <a:pt x="918" y="572"/>
                  </a:lnTo>
                  <a:cubicBezTo>
                    <a:pt x="918" y="632"/>
                    <a:pt x="930" y="679"/>
                    <a:pt x="977" y="715"/>
                  </a:cubicBezTo>
                  <a:cubicBezTo>
                    <a:pt x="1007" y="733"/>
                    <a:pt x="1043" y="742"/>
                    <a:pt x="1078" y="742"/>
                  </a:cubicBezTo>
                  <a:cubicBezTo>
                    <a:pt x="1114" y="742"/>
                    <a:pt x="1150" y="733"/>
                    <a:pt x="1180" y="715"/>
                  </a:cubicBezTo>
                  <a:cubicBezTo>
                    <a:pt x="1477" y="477"/>
                    <a:pt x="1835" y="358"/>
                    <a:pt x="2227" y="358"/>
                  </a:cubicBezTo>
                  <a:cubicBezTo>
                    <a:pt x="3204" y="358"/>
                    <a:pt x="3656" y="1191"/>
                    <a:pt x="3656" y="2001"/>
                  </a:cubicBezTo>
                  <a:lnTo>
                    <a:pt x="3656" y="3430"/>
                  </a:lnTo>
                  <a:lnTo>
                    <a:pt x="2847" y="3430"/>
                  </a:lnTo>
                  <a:lnTo>
                    <a:pt x="2847" y="2870"/>
                  </a:lnTo>
                  <a:cubicBezTo>
                    <a:pt x="2847" y="2775"/>
                    <a:pt x="2775" y="2703"/>
                    <a:pt x="2692" y="2703"/>
                  </a:cubicBezTo>
                  <a:cubicBezTo>
                    <a:pt x="2597" y="2703"/>
                    <a:pt x="2525" y="2775"/>
                    <a:pt x="2525" y="2870"/>
                  </a:cubicBezTo>
                  <a:lnTo>
                    <a:pt x="2525" y="3596"/>
                  </a:lnTo>
                  <a:cubicBezTo>
                    <a:pt x="2525" y="3691"/>
                    <a:pt x="2597" y="3775"/>
                    <a:pt x="2704" y="3775"/>
                  </a:cubicBezTo>
                  <a:lnTo>
                    <a:pt x="3847" y="3775"/>
                  </a:lnTo>
                  <a:cubicBezTo>
                    <a:pt x="3942" y="3775"/>
                    <a:pt x="4025" y="3703"/>
                    <a:pt x="4025" y="3596"/>
                  </a:cubicBezTo>
                  <a:lnTo>
                    <a:pt x="4025" y="1989"/>
                  </a:lnTo>
                  <a:cubicBezTo>
                    <a:pt x="4025" y="810"/>
                    <a:pt x="3299" y="1"/>
                    <a:pt x="2239" y="1"/>
                  </a:cubicBezTo>
                  <a:cubicBezTo>
                    <a:pt x="1894" y="1"/>
                    <a:pt x="1573" y="84"/>
                    <a:pt x="1275" y="251"/>
                  </a:cubicBezTo>
                  <a:lnTo>
                    <a:pt x="1275" y="179"/>
                  </a:lnTo>
                  <a:cubicBezTo>
                    <a:pt x="1275" y="84"/>
                    <a:pt x="1204" y="1"/>
                    <a:pt x="1096" y="1"/>
                  </a:cubicBezTo>
                  <a:close/>
                </a:path>
              </a:pathLst>
            </a:cu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77040" bIns="770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u="none" strike="noStrike">
                <a:solidFill>
                  <a:srgbClr val="FFFFFF"/>
                </a:solidFill>
                <a:effectLst/>
                <a:uFillTx/>
                <a:latin typeface="OpenSymbol"/>
              </a:endParaRPr>
            </a:p>
          </p:txBody>
        </p:sp>
      </p:grpSp>
      <p:sp>
        <p:nvSpPr>
          <p:cNvPr id="305" name="Google Shape;1641;p52"/>
          <p:cNvSpPr/>
          <p:nvPr/>
        </p:nvSpPr>
        <p:spPr>
          <a:xfrm>
            <a:off x="5302440" y="3110400"/>
            <a:ext cx="291240" cy="237600"/>
          </a:xfrm>
          <a:custGeom>
            <a:avLst/>
            <a:gdLst>
              <a:gd name="textAreaLeft" fmla="*/ 0 w 291240"/>
              <a:gd name="textAreaRight" fmla="*/ 291600 w 291240"/>
              <a:gd name="textAreaTop" fmla="*/ 0 h 237600"/>
              <a:gd name="textAreaBottom" fmla="*/ 237960 h 237600"/>
            </a:gdLst>
            <a:ahLst/>
            <a:cxnLst/>
            <a:rect l="textAreaLeft" t="textAreaTop" r="textAreaRight" b="textAreaBottom"/>
            <a:pathLst>
              <a:path w="7144" h="5835">
                <a:moveTo>
                  <a:pt x="4620" y="0"/>
                </a:moveTo>
                <a:cubicBezTo>
                  <a:pt x="3727" y="0"/>
                  <a:pt x="2977" y="691"/>
                  <a:pt x="2905" y="1572"/>
                </a:cubicBezTo>
                <a:cubicBezTo>
                  <a:pt x="2727" y="1548"/>
                  <a:pt x="2358" y="1441"/>
                  <a:pt x="2262" y="1405"/>
                </a:cubicBezTo>
                <a:cubicBezTo>
                  <a:pt x="1643" y="1203"/>
                  <a:pt x="1072" y="810"/>
                  <a:pt x="631" y="322"/>
                </a:cubicBezTo>
                <a:cubicBezTo>
                  <a:pt x="596" y="298"/>
                  <a:pt x="572" y="274"/>
                  <a:pt x="524" y="262"/>
                </a:cubicBezTo>
                <a:cubicBezTo>
                  <a:pt x="517" y="261"/>
                  <a:pt x="509" y="260"/>
                  <a:pt x="501" y="260"/>
                </a:cubicBezTo>
                <a:cubicBezTo>
                  <a:pt x="436" y="260"/>
                  <a:pt x="367" y="304"/>
                  <a:pt x="346" y="357"/>
                </a:cubicBezTo>
                <a:cubicBezTo>
                  <a:pt x="238" y="572"/>
                  <a:pt x="179" y="810"/>
                  <a:pt x="179" y="1048"/>
                </a:cubicBezTo>
                <a:cubicBezTo>
                  <a:pt x="179" y="1393"/>
                  <a:pt x="286" y="1727"/>
                  <a:pt x="476" y="1977"/>
                </a:cubicBezTo>
                <a:cubicBezTo>
                  <a:pt x="466" y="1975"/>
                  <a:pt x="456" y="1974"/>
                  <a:pt x="446" y="1974"/>
                </a:cubicBezTo>
                <a:cubicBezTo>
                  <a:pt x="397" y="1974"/>
                  <a:pt x="349" y="1997"/>
                  <a:pt x="310" y="2036"/>
                </a:cubicBezTo>
                <a:cubicBezTo>
                  <a:pt x="286" y="2060"/>
                  <a:pt x="286" y="2108"/>
                  <a:pt x="274" y="2143"/>
                </a:cubicBezTo>
                <a:lnTo>
                  <a:pt x="274" y="2203"/>
                </a:lnTo>
                <a:cubicBezTo>
                  <a:pt x="274" y="2655"/>
                  <a:pt x="476" y="3072"/>
                  <a:pt x="822" y="3358"/>
                </a:cubicBezTo>
                <a:cubicBezTo>
                  <a:pt x="786" y="3370"/>
                  <a:pt x="774" y="3405"/>
                  <a:pt x="762" y="3417"/>
                </a:cubicBezTo>
                <a:cubicBezTo>
                  <a:pt x="750" y="3465"/>
                  <a:pt x="727" y="3513"/>
                  <a:pt x="750" y="3548"/>
                </a:cubicBezTo>
                <a:cubicBezTo>
                  <a:pt x="893" y="4024"/>
                  <a:pt x="1262" y="4405"/>
                  <a:pt x="1727" y="4548"/>
                </a:cubicBezTo>
                <a:cubicBezTo>
                  <a:pt x="1310" y="4798"/>
                  <a:pt x="834" y="4941"/>
                  <a:pt x="334" y="4941"/>
                </a:cubicBezTo>
                <a:lnTo>
                  <a:pt x="191" y="4941"/>
                </a:lnTo>
                <a:cubicBezTo>
                  <a:pt x="107" y="4941"/>
                  <a:pt x="36" y="5001"/>
                  <a:pt x="12" y="5084"/>
                </a:cubicBezTo>
                <a:cubicBezTo>
                  <a:pt x="0" y="5156"/>
                  <a:pt x="48" y="5239"/>
                  <a:pt x="107" y="5263"/>
                </a:cubicBezTo>
                <a:cubicBezTo>
                  <a:pt x="727" y="5632"/>
                  <a:pt x="1465" y="5834"/>
                  <a:pt x="2191" y="5834"/>
                </a:cubicBezTo>
                <a:cubicBezTo>
                  <a:pt x="3072" y="5834"/>
                  <a:pt x="3905" y="5560"/>
                  <a:pt x="4596" y="5060"/>
                </a:cubicBezTo>
                <a:cubicBezTo>
                  <a:pt x="4691" y="5001"/>
                  <a:pt x="4691" y="4858"/>
                  <a:pt x="4620" y="4786"/>
                </a:cubicBezTo>
                <a:cubicBezTo>
                  <a:pt x="4587" y="4754"/>
                  <a:pt x="4544" y="4735"/>
                  <a:pt x="4499" y="4735"/>
                </a:cubicBezTo>
                <a:cubicBezTo>
                  <a:pt x="4463" y="4735"/>
                  <a:pt x="4426" y="4748"/>
                  <a:pt x="4394" y="4775"/>
                </a:cubicBezTo>
                <a:cubicBezTo>
                  <a:pt x="3763" y="5215"/>
                  <a:pt x="3013" y="5489"/>
                  <a:pt x="2191" y="5489"/>
                </a:cubicBezTo>
                <a:cubicBezTo>
                  <a:pt x="1727" y="5489"/>
                  <a:pt x="1262" y="5394"/>
                  <a:pt x="846" y="5239"/>
                </a:cubicBezTo>
                <a:cubicBezTo>
                  <a:pt x="1369" y="5144"/>
                  <a:pt x="1846" y="4917"/>
                  <a:pt x="2262" y="4584"/>
                </a:cubicBezTo>
                <a:cubicBezTo>
                  <a:pt x="2310" y="4536"/>
                  <a:pt x="2334" y="4477"/>
                  <a:pt x="2322" y="4417"/>
                </a:cubicBezTo>
                <a:cubicBezTo>
                  <a:pt x="2310" y="4346"/>
                  <a:pt x="2239" y="4286"/>
                  <a:pt x="2155" y="4286"/>
                </a:cubicBezTo>
                <a:cubicBezTo>
                  <a:pt x="1739" y="4263"/>
                  <a:pt x="1369" y="4048"/>
                  <a:pt x="1167" y="3691"/>
                </a:cubicBezTo>
                <a:cubicBezTo>
                  <a:pt x="1250" y="3691"/>
                  <a:pt x="1358" y="3667"/>
                  <a:pt x="1441" y="3643"/>
                </a:cubicBezTo>
                <a:cubicBezTo>
                  <a:pt x="1524" y="3632"/>
                  <a:pt x="1584" y="3572"/>
                  <a:pt x="1584" y="3489"/>
                </a:cubicBezTo>
                <a:cubicBezTo>
                  <a:pt x="1596" y="3405"/>
                  <a:pt x="1536" y="3334"/>
                  <a:pt x="1441" y="3298"/>
                </a:cubicBezTo>
                <a:cubicBezTo>
                  <a:pt x="1000" y="3191"/>
                  <a:pt x="667" y="2822"/>
                  <a:pt x="596" y="2381"/>
                </a:cubicBezTo>
                <a:lnTo>
                  <a:pt x="596" y="2381"/>
                </a:lnTo>
                <a:cubicBezTo>
                  <a:pt x="727" y="2405"/>
                  <a:pt x="869" y="2417"/>
                  <a:pt x="1000" y="2417"/>
                </a:cubicBezTo>
                <a:cubicBezTo>
                  <a:pt x="1084" y="2417"/>
                  <a:pt x="1143" y="2358"/>
                  <a:pt x="1167" y="2274"/>
                </a:cubicBezTo>
                <a:cubicBezTo>
                  <a:pt x="1179" y="2203"/>
                  <a:pt x="1131" y="2143"/>
                  <a:pt x="1072" y="2108"/>
                </a:cubicBezTo>
                <a:cubicBezTo>
                  <a:pt x="703" y="1881"/>
                  <a:pt x="476" y="1488"/>
                  <a:pt x="476" y="1048"/>
                </a:cubicBezTo>
                <a:cubicBezTo>
                  <a:pt x="476" y="953"/>
                  <a:pt x="488" y="846"/>
                  <a:pt x="524" y="738"/>
                </a:cubicBezTo>
                <a:cubicBezTo>
                  <a:pt x="965" y="1191"/>
                  <a:pt x="1524" y="1524"/>
                  <a:pt x="2120" y="1727"/>
                </a:cubicBezTo>
                <a:cubicBezTo>
                  <a:pt x="2120" y="1727"/>
                  <a:pt x="2715" y="1905"/>
                  <a:pt x="2929" y="1917"/>
                </a:cubicBezTo>
                <a:lnTo>
                  <a:pt x="3024" y="1917"/>
                </a:lnTo>
                <a:cubicBezTo>
                  <a:pt x="3096" y="1917"/>
                  <a:pt x="3167" y="1869"/>
                  <a:pt x="3191" y="1798"/>
                </a:cubicBezTo>
                <a:cubicBezTo>
                  <a:pt x="3203" y="1786"/>
                  <a:pt x="3203" y="1750"/>
                  <a:pt x="3203" y="1738"/>
                </a:cubicBezTo>
                <a:lnTo>
                  <a:pt x="3203" y="1703"/>
                </a:lnTo>
                <a:cubicBezTo>
                  <a:pt x="3203" y="953"/>
                  <a:pt x="3810" y="334"/>
                  <a:pt x="4572" y="334"/>
                </a:cubicBezTo>
                <a:cubicBezTo>
                  <a:pt x="4941" y="334"/>
                  <a:pt x="5287" y="488"/>
                  <a:pt x="5549" y="750"/>
                </a:cubicBezTo>
                <a:cubicBezTo>
                  <a:pt x="5585" y="787"/>
                  <a:pt x="5621" y="802"/>
                  <a:pt x="5663" y="802"/>
                </a:cubicBezTo>
                <a:cubicBezTo>
                  <a:pt x="5676" y="802"/>
                  <a:pt x="5689" y="801"/>
                  <a:pt x="5703" y="798"/>
                </a:cubicBezTo>
                <a:cubicBezTo>
                  <a:pt x="5882" y="762"/>
                  <a:pt x="6049" y="738"/>
                  <a:pt x="6203" y="679"/>
                </a:cubicBezTo>
                <a:lnTo>
                  <a:pt x="6203" y="679"/>
                </a:lnTo>
                <a:cubicBezTo>
                  <a:pt x="6120" y="762"/>
                  <a:pt x="6013" y="857"/>
                  <a:pt x="5894" y="917"/>
                </a:cubicBezTo>
                <a:cubicBezTo>
                  <a:pt x="5822" y="965"/>
                  <a:pt x="5787" y="1048"/>
                  <a:pt x="5822" y="1143"/>
                </a:cubicBezTo>
                <a:cubicBezTo>
                  <a:pt x="5846" y="1203"/>
                  <a:pt x="5930" y="1250"/>
                  <a:pt x="6001" y="1250"/>
                </a:cubicBezTo>
                <a:cubicBezTo>
                  <a:pt x="6144" y="1227"/>
                  <a:pt x="6287" y="1215"/>
                  <a:pt x="6418" y="1167"/>
                </a:cubicBezTo>
                <a:lnTo>
                  <a:pt x="6418" y="1167"/>
                </a:lnTo>
                <a:cubicBezTo>
                  <a:pt x="6299" y="1286"/>
                  <a:pt x="6168" y="1405"/>
                  <a:pt x="6013" y="1512"/>
                </a:cubicBezTo>
                <a:cubicBezTo>
                  <a:pt x="5965" y="1548"/>
                  <a:pt x="5941" y="1608"/>
                  <a:pt x="5941" y="1655"/>
                </a:cubicBezTo>
                <a:lnTo>
                  <a:pt x="5941" y="1679"/>
                </a:lnTo>
                <a:lnTo>
                  <a:pt x="5941" y="1703"/>
                </a:lnTo>
                <a:lnTo>
                  <a:pt x="5941" y="1727"/>
                </a:lnTo>
                <a:cubicBezTo>
                  <a:pt x="5941" y="2691"/>
                  <a:pt x="5572" y="3572"/>
                  <a:pt x="4977" y="4227"/>
                </a:cubicBezTo>
                <a:cubicBezTo>
                  <a:pt x="4918" y="4298"/>
                  <a:pt x="4918" y="4405"/>
                  <a:pt x="4977" y="4465"/>
                </a:cubicBezTo>
                <a:cubicBezTo>
                  <a:pt x="5011" y="4499"/>
                  <a:pt x="5053" y="4514"/>
                  <a:pt x="5096" y="4514"/>
                </a:cubicBezTo>
                <a:cubicBezTo>
                  <a:pt x="5143" y="4514"/>
                  <a:pt x="5190" y="4496"/>
                  <a:pt x="5227" y="4465"/>
                </a:cubicBezTo>
                <a:cubicBezTo>
                  <a:pt x="5894" y="3715"/>
                  <a:pt x="6263" y="2762"/>
                  <a:pt x="6287" y="1750"/>
                </a:cubicBezTo>
                <a:cubicBezTo>
                  <a:pt x="6596" y="1524"/>
                  <a:pt x="6846" y="1250"/>
                  <a:pt x="7061" y="917"/>
                </a:cubicBezTo>
                <a:cubicBezTo>
                  <a:pt x="7144" y="857"/>
                  <a:pt x="7132" y="750"/>
                  <a:pt x="7061" y="715"/>
                </a:cubicBezTo>
                <a:cubicBezTo>
                  <a:pt x="7029" y="683"/>
                  <a:pt x="6987" y="667"/>
                  <a:pt x="6937" y="667"/>
                </a:cubicBezTo>
                <a:cubicBezTo>
                  <a:pt x="6912" y="667"/>
                  <a:pt x="6886" y="671"/>
                  <a:pt x="6858" y="679"/>
                </a:cubicBezTo>
                <a:cubicBezTo>
                  <a:pt x="6775" y="726"/>
                  <a:pt x="6680" y="750"/>
                  <a:pt x="6596" y="786"/>
                </a:cubicBezTo>
                <a:cubicBezTo>
                  <a:pt x="6680" y="667"/>
                  <a:pt x="6763" y="512"/>
                  <a:pt x="6823" y="369"/>
                </a:cubicBezTo>
                <a:cubicBezTo>
                  <a:pt x="6834" y="310"/>
                  <a:pt x="6834" y="238"/>
                  <a:pt x="6787" y="191"/>
                </a:cubicBezTo>
                <a:cubicBezTo>
                  <a:pt x="6750" y="153"/>
                  <a:pt x="6703" y="135"/>
                  <a:pt x="6659" y="135"/>
                </a:cubicBezTo>
                <a:cubicBezTo>
                  <a:pt x="6632" y="135"/>
                  <a:pt x="6607" y="142"/>
                  <a:pt x="6584" y="155"/>
                </a:cubicBezTo>
                <a:cubicBezTo>
                  <a:pt x="6322" y="310"/>
                  <a:pt x="6061" y="393"/>
                  <a:pt x="5775" y="441"/>
                </a:cubicBezTo>
                <a:cubicBezTo>
                  <a:pt x="5465" y="143"/>
                  <a:pt x="5048" y="0"/>
                  <a:pt x="4620" y="0"/>
                </a:cubicBezTo>
                <a:close/>
              </a:path>
            </a:pathLst>
          </a:custGeom>
          <a:solidFill>
            <a:schemeClr val="dk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800" b="0" u="none" strike="noStrike">
              <a:solidFill>
                <a:srgbClr val="FFFFFF"/>
              </a:solidFill>
              <a:effectLst/>
              <a:uFillTx/>
              <a:latin typeface="OpenSymbo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9ED28AD-6D61-8F41-2BD7-57103A1C792F}"/>
                  </a:ext>
                </a:extLst>
              </p14:cNvPr>
              <p14:cNvContentPartPr/>
              <p14:nvPr/>
            </p14:nvContentPartPr>
            <p14:xfrm>
              <a:off x="2245644" y="3797925"/>
              <a:ext cx="1939320" cy="356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9ED28AD-6D61-8F41-2BD7-57103A1C792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91644" y="3690285"/>
                <a:ext cx="2046960" cy="251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1149A2F-EB7B-8456-2DA3-D2BCF7E024AB}"/>
                  </a:ext>
                </a:extLst>
              </p14:cNvPr>
              <p14:cNvContentPartPr/>
              <p14:nvPr/>
            </p14:nvContentPartPr>
            <p14:xfrm>
              <a:off x="2933964" y="3838245"/>
              <a:ext cx="874080" cy="208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1149A2F-EB7B-8456-2DA3-D2BCF7E024A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79964" y="3730605"/>
                <a:ext cx="981720" cy="23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6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0D8BCE4-8880-C56E-E898-AFBDD671AEC8}"/>
                  </a:ext>
                </a:extLst>
              </p14:cNvPr>
              <p14:cNvContentPartPr/>
              <p14:nvPr/>
            </p14:nvContentPartPr>
            <p14:xfrm>
              <a:off x="1964484" y="3722325"/>
              <a:ext cx="1325520" cy="156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0D8BCE4-8880-C56E-E898-AFBDD671AEC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55484" y="3668685"/>
                <a:ext cx="1343160" cy="26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8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7CBB04B3-53E7-33F9-9D8B-87A3776C3F66}"/>
                  </a:ext>
                </a:extLst>
              </p14:cNvPr>
              <p14:cNvContentPartPr/>
              <p14:nvPr/>
            </p14:nvContentPartPr>
            <p14:xfrm>
              <a:off x="1851084" y="3697125"/>
              <a:ext cx="2275200" cy="1868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7CBB04B3-53E7-33F9-9D8B-87A3776C3F6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788084" y="3319485"/>
                <a:ext cx="2400840" cy="94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31AE1C5-C23D-6A3A-DB3E-B37387C147A9}"/>
                  </a:ext>
                </a:extLst>
              </p14:cNvPr>
              <p14:cNvContentPartPr/>
              <p14:nvPr/>
            </p14:nvContentPartPr>
            <p14:xfrm>
              <a:off x="2477124" y="3707565"/>
              <a:ext cx="4517640" cy="3438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31AE1C5-C23D-6A3A-DB3E-B37387C147A9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414484" y="3644925"/>
                <a:ext cx="4643280" cy="4694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theme/theme1.xml><?xml version="1.0" encoding="utf-8"?>
<a:theme xmlns:a="http://schemas.openxmlformats.org/drawingml/2006/main" name="Fertilizer Allowances Meeting by Slidesgo">
  <a:themeElements>
    <a:clrScheme name="Simple Light">
      <a:dk1>
        <a:srgbClr val="143B36"/>
      </a:dk1>
      <a:lt1>
        <a:srgbClr val="E7ECDB"/>
      </a:lt1>
      <a:dk2>
        <a:srgbClr val="4E7151"/>
      </a:dk2>
      <a:lt2>
        <a:srgbClr val="B5C397"/>
      </a:lt2>
      <a:accent1>
        <a:srgbClr val="8EA8CA"/>
      </a:accent1>
      <a:accent2>
        <a:srgbClr val="C9DDF8"/>
      </a:accent2>
      <a:accent3>
        <a:srgbClr val="FCF9F1"/>
      </a:accent3>
      <a:accent4>
        <a:srgbClr val="FFFFFF"/>
      </a:accent4>
      <a:accent5>
        <a:srgbClr val="FFFFFF"/>
      </a:accent5>
      <a:accent6>
        <a:srgbClr val="FFFFFF"/>
      </a:accent6>
      <a:hlink>
        <a:srgbClr val="143B36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ertilizer Allowances Meeting by Slidesgo">
  <a:themeElements>
    <a:clrScheme name="Simple Light">
      <a:dk1>
        <a:srgbClr val="143B36"/>
      </a:dk1>
      <a:lt1>
        <a:srgbClr val="E7ECDB"/>
      </a:lt1>
      <a:dk2>
        <a:srgbClr val="4E7151"/>
      </a:dk2>
      <a:lt2>
        <a:srgbClr val="B5C397"/>
      </a:lt2>
      <a:accent1>
        <a:srgbClr val="8EA8CA"/>
      </a:accent1>
      <a:accent2>
        <a:srgbClr val="C9DDF8"/>
      </a:accent2>
      <a:accent3>
        <a:srgbClr val="FCF9F1"/>
      </a:accent3>
      <a:accent4>
        <a:srgbClr val="FFFFFF"/>
      </a:accent4>
      <a:accent5>
        <a:srgbClr val="FFFFFF"/>
      </a:accent5>
      <a:accent6>
        <a:srgbClr val="FFFFFF"/>
      </a:accent6>
      <a:hlink>
        <a:srgbClr val="143B36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Fertilizer Allowances Meeting by Slidesgo">
  <a:themeElements>
    <a:clrScheme name="Simple Light">
      <a:dk1>
        <a:srgbClr val="143B36"/>
      </a:dk1>
      <a:lt1>
        <a:srgbClr val="E7ECDB"/>
      </a:lt1>
      <a:dk2>
        <a:srgbClr val="4E7151"/>
      </a:dk2>
      <a:lt2>
        <a:srgbClr val="B5C397"/>
      </a:lt2>
      <a:accent1>
        <a:srgbClr val="8EA8CA"/>
      </a:accent1>
      <a:accent2>
        <a:srgbClr val="C9DDF8"/>
      </a:accent2>
      <a:accent3>
        <a:srgbClr val="FCF9F1"/>
      </a:accent3>
      <a:accent4>
        <a:srgbClr val="FFFFFF"/>
      </a:accent4>
      <a:accent5>
        <a:srgbClr val="FFFFFF"/>
      </a:accent5>
      <a:accent6>
        <a:srgbClr val="FFFFFF"/>
      </a:accent6>
      <a:hlink>
        <a:srgbClr val="143B36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</TotalTime>
  <Words>498</Words>
  <Application>Microsoft Office PowerPoint</Application>
  <PresentationFormat>On-screen Show (16:9)</PresentationFormat>
  <Paragraphs>158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Archivo Black</vt:lpstr>
      <vt:lpstr>Arial</vt:lpstr>
      <vt:lpstr>Courier New</vt:lpstr>
      <vt:lpstr>Jost</vt:lpstr>
      <vt:lpstr>OpenSymbol</vt:lpstr>
      <vt:lpstr>Symbol</vt:lpstr>
      <vt:lpstr>Wingdings</vt:lpstr>
      <vt:lpstr>Fertilizer Allowances Meeting by Slidesgo</vt:lpstr>
      <vt:lpstr>Fertilizer Allowances Meeting by Slidesgo</vt:lpstr>
      <vt:lpstr>Fertilizer Allowances Meeting by Slidesgo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Thanks!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Andrei Stefanita Stoica (2413927)</cp:lastModifiedBy>
  <cp:revision>16</cp:revision>
  <dcterms:modified xsi:type="dcterms:W3CDTF">2026-08-13T07:04:42Z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2026-07-30T14:14:36Z</dcterms:created>
  <dc:creator>Slidesgo AI</dc:creator>
  <dc:description/>
  <dc:language>en-US</dc:language>
  <cp:lastModifiedBy>Unknown Creator</cp:lastModifiedBy>
  <dcterms:modified xsi:type="dcterms:W3CDTF">2026-07-30T14:14:36Z</dcterms:modified>
  <cp:revision>0</cp:revision>
  <dc:subject/>
  <dc:title>Untitled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es">
    <vt:r8>11</vt:r8>
  </property>
  <property fmtid="{D5CDD505-2E9C-101B-9397-08002B2CF9AE}" pid="3" name="SlidesgoGeneratedBy">
    <vt:lpwstr>slidesgo-ai</vt:lpwstr>
  </property>
  <property fmtid="{D5CDD505-2E9C-101B-9397-08002B2CF9AE}" pid="4" name="SlidesgoPresentationUuid">
    <vt:lpwstr>a2621145-8054-43dd-bfa7-9c7f5aaf58d5</vt:lpwstr>
  </property>
</Properties>
</file>