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72" r:id="rId9"/>
    <p:sldId id="27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TO ADVANCED DIPLOMA IN LOGISTICS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ELEMENT 1 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CILT (UK)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7952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TO LOGISTICS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ADVANCED DIPLOMA IN LOGISTICS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  <a:p>
            <a:r>
              <a:rPr lang="en-GB" dirty="0"/>
              <a:t>Element 1</a:t>
            </a:r>
          </a:p>
        </p:txBody>
      </p:sp>
    </p:spTree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 AIMS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501531"/>
              </p:ext>
            </p:extLst>
          </p:nvPr>
        </p:nvGraphicFramePr>
        <p:xfrm>
          <a:off x="1524000" y="1397000"/>
          <a:ext cx="6072336" cy="32004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4006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analyse organisational strategy to minimise any adverse impact of globalisation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Analyse the impact of international agreements and conventions on an organisation’s global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293600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424264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understand the impact of globalisation on organisational strategy.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understand relevant international agreements and conventions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are going to be looking at: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Global Factors</a:t>
            </a:r>
          </a:p>
          <a:p>
            <a:r>
              <a:rPr lang="en-GB" dirty="0"/>
              <a:t>Theories and models</a:t>
            </a:r>
          </a:p>
          <a:p>
            <a:r>
              <a:rPr lang="en-GB" dirty="0"/>
              <a:t>Characteristics of management information</a:t>
            </a:r>
          </a:p>
          <a:p>
            <a:r>
              <a:rPr lang="en-GB" dirty="0"/>
              <a:t>External Information</a:t>
            </a:r>
          </a:p>
          <a:p>
            <a:r>
              <a:rPr lang="en-GB" dirty="0"/>
              <a:t>Global Markets</a:t>
            </a:r>
          </a:p>
          <a:p>
            <a:r>
              <a:rPr lang="en-GB" dirty="0"/>
              <a:t>International agreements and conventions.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to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Assessment:</a:t>
            </a:r>
          </a:p>
          <a:p>
            <a:pPr lvl="1"/>
            <a:r>
              <a:rPr lang="en-GB" dirty="0"/>
              <a:t>1. Writing an assignment (Word Count 2,500 words +/- 10</a:t>
            </a:r>
            <a:r>
              <a:rPr lang="en-GB" dirty="0" smtClean="0"/>
              <a:t>%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This assignment forms part of the overall assignment submission incorporating Elements 1 and 3 of Unit 1 (Strategic Contexts) of the Advanced Diploma</a:t>
            </a:r>
          </a:p>
          <a:p>
            <a:pPr lvl="1"/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80794"/>
            <a:ext cx="6984776" cy="42972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436</TotalTime>
  <Words>391</Words>
  <Application>Microsoft Office PowerPoint</Application>
  <PresentationFormat>On-screen Show (4:3)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INTRODUCTION TO ADVANCED DIPLOMA IN LOGISTICS</vt:lpstr>
      <vt:lpstr>COURSE AIMS</vt:lpstr>
      <vt:lpstr>LEARNING OUTCOMES</vt:lpstr>
      <vt:lpstr>WHAT DOES THIS MEAN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Ged Edwards</cp:lastModifiedBy>
  <cp:revision>18</cp:revision>
  <dcterms:created xsi:type="dcterms:W3CDTF">2016-10-01T13:54:21Z</dcterms:created>
  <dcterms:modified xsi:type="dcterms:W3CDTF">2017-03-05T09:01:19Z</dcterms:modified>
</cp:coreProperties>
</file>