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  <p:sldMasterId id="2147483648" r:id="rId5"/>
  </p:sldMasterIdLst>
  <p:sldIdLst>
    <p:sldId id="256" r:id="rId6"/>
    <p:sldId id="451" r:id="rId7"/>
    <p:sldId id="452" r:id="rId8"/>
    <p:sldId id="442" r:id="rId9"/>
    <p:sldId id="450" r:id="rId10"/>
    <p:sldId id="454" r:id="rId11"/>
    <p:sldId id="457" r:id="rId12"/>
    <p:sldId id="443" r:id="rId13"/>
    <p:sldId id="299" r:id="rId14"/>
    <p:sldId id="301" r:id="rId15"/>
    <p:sldId id="444" r:id="rId16"/>
    <p:sldId id="447" r:id="rId17"/>
    <p:sldId id="445" r:id="rId18"/>
    <p:sldId id="455" r:id="rId19"/>
    <p:sldId id="456" r:id="rId20"/>
    <p:sldId id="446" r:id="rId21"/>
    <p:sldId id="307" r:id="rId22"/>
    <p:sldId id="300" r:id="rId23"/>
    <p:sldId id="303" r:id="rId24"/>
    <p:sldId id="302" r:id="rId25"/>
    <p:sldId id="448" r:id="rId26"/>
    <p:sldId id="449" r:id="rId27"/>
    <p:sldId id="453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48916E9-975B-47A1-8C0B-EC5D1E94748A}" v="6" dt="2024-11-21T10:05:10.21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071" autoAdjust="0"/>
    <p:restoredTop sz="94660"/>
  </p:normalViewPr>
  <p:slideViewPr>
    <p:cSldViewPr snapToGrid="0" showGuides="1">
      <p:cViewPr varScale="1">
        <p:scale>
          <a:sx n="112" d="100"/>
          <a:sy n="112" d="100"/>
        </p:scale>
        <p:origin x="318" y="9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34" Type="http://schemas.microsoft.com/office/2015/10/relationships/revisionInfo" Target="revisionInfo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viewProps" Target="viewProps.xml"/><Relationship Id="rId8" Type="http://schemas.openxmlformats.org/officeDocument/2006/relationships/slide" Target="slides/slide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tin Locock" userId="e15b0232-237d-4436-a587-677fdd88485c" providerId="ADAL" clId="{A552DEB1-F45F-4ABB-913A-6226E6D2724A}"/>
    <pc:docChg chg="modSld">
      <pc:chgData name="Martin Locock" userId="e15b0232-237d-4436-a587-677fdd88485c" providerId="ADAL" clId="{A552DEB1-F45F-4ABB-913A-6226E6D2724A}" dt="2024-10-24T14:33:54.623" v="3" actId="6549"/>
      <pc:docMkLst>
        <pc:docMk/>
      </pc:docMkLst>
      <pc:sldChg chg="modSp mod">
        <pc:chgData name="Martin Locock" userId="e15b0232-237d-4436-a587-677fdd88485c" providerId="ADAL" clId="{A552DEB1-F45F-4ABB-913A-6226E6D2724A}" dt="2024-10-24T14:33:54.623" v="3" actId="6549"/>
        <pc:sldMkLst>
          <pc:docMk/>
          <pc:sldMk cId="3547899756" sldId="256"/>
        </pc:sldMkLst>
        <pc:spChg chg="mod">
          <ac:chgData name="Martin Locock" userId="e15b0232-237d-4436-a587-677fdd88485c" providerId="ADAL" clId="{A552DEB1-F45F-4ABB-913A-6226E6D2724A}" dt="2024-10-24T14:33:54.623" v="3" actId="6549"/>
          <ac:spMkLst>
            <pc:docMk/>
            <pc:sldMk cId="3547899756" sldId="256"/>
            <ac:spMk id="2" creationId="{5723C5C4-F231-3C6F-1449-064ADEE3F0F3}"/>
          </ac:spMkLst>
        </pc:spChg>
      </pc:sldChg>
    </pc:docChg>
  </pc:docChgLst>
  <pc:docChgLst>
    <pc:chgData name="Martin Locock" userId="e15b0232-237d-4436-a587-677fdd88485c" providerId="ADAL" clId="{B48916E9-975B-47A1-8C0B-EC5D1E94748A}"/>
    <pc:docChg chg="undo custSel addSld delSld modSld sldOrd addMainMaster modMainMaster">
      <pc:chgData name="Martin Locock" userId="e15b0232-237d-4436-a587-677fdd88485c" providerId="ADAL" clId="{B48916E9-975B-47A1-8C0B-EC5D1E94748A}" dt="2024-11-26T09:57:10.097" v="3540" actId="6549"/>
      <pc:docMkLst>
        <pc:docMk/>
      </pc:docMkLst>
      <pc:sldChg chg="del">
        <pc:chgData name="Martin Locock" userId="e15b0232-237d-4436-a587-677fdd88485c" providerId="ADAL" clId="{B48916E9-975B-47A1-8C0B-EC5D1E94748A}" dt="2024-11-20T15:33:19.952" v="1522" actId="2696"/>
        <pc:sldMkLst>
          <pc:docMk/>
          <pc:sldMk cId="2883569903" sldId="257"/>
        </pc:sldMkLst>
      </pc:sldChg>
      <pc:sldChg chg="del">
        <pc:chgData name="Martin Locock" userId="e15b0232-237d-4436-a587-677fdd88485c" providerId="ADAL" clId="{B48916E9-975B-47A1-8C0B-EC5D1E94748A}" dt="2024-11-20T15:33:14.323" v="1520" actId="2696"/>
        <pc:sldMkLst>
          <pc:docMk/>
          <pc:sldMk cId="4134137805" sldId="260"/>
        </pc:sldMkLst>
      </pc:sldChg>
      <pc:sldChg chg="del">
        <pc:chgData name="Martin Locock" userId="e15b0232-237d-4436-a587-677fdd88485c" providerId="ADAL" clId="{B48916E9-975B-47A1-8C0B-EC5D1E94748A}" dt="2024-11-20T15:33:17.250" v="1521" actId="2696"/>
        <pc:sldMkLst>
          <pc:docMk/>
          <pc:sldMk cId="1591075261" sldId="263"/>
        </pc:sldMkLst>
      </pc:sldChg>
      <pc:sldChg chg="del">
        <pc:chgData name="Martin Locock" userId="e15b0232-237d-4436-a587-677fdd88485c" providerId="ADAL" clId="{B48916E9-975B-47A1-8C0B-EC5D1E94748A}" dt="2024-11-20T15:33:35.283" v="1523" actId="2696"/>
        <pc:sldMkLst>
          <pc:docMk/>
          <pc:sldMk cId="2028340654" sldId="268"/>
        </pc:sldMkLst>
      </pc:sldChg>
      <pc:sldChg chg="del">
        <pc:chgData name="Martin Locock" userId="e15b0232-237d-4436-a587-677fdd88485c" providerId="ADAL" clId="{B48916E9-975B-47A1-8C0B-EC5D1E94748A}" dt="2024-11-20T15:33:44.092" v="1524" actId="2696"/>
        <pc:sldMkLst>
          <pc:docMk/>
          <pc:sldMk cId="1121016211" sldId="269"/>
        </pc:sldMkLst>
      </pc:sldChg>
      <pc:sldChg chg="del">
        <pc:chgData name="Martin Locock" userId="e15b0232-237d-4436-a587-677fdd88485c" providerId="ADAL" clId="{B48916E9-975B-47A1-8C0B-EC5D1E94748A}" dt="2024-11-20T15:33:47.430" v="1525" actId="2696"/>
        <pc:sldMkLst>
          <pc:docMk/>
          <pc:sldMk cId="1358633552" sldId="270"/>
        </pc:sldMkLst>
      </pc:sldChg>
      <pc:sldChg chg="del">
        <pc:chgData name="Martin Locock" userId="e15b0232-237d-4436-a587-677fdd88485c" providerId="ADAL" clId="{B48916E9-975B-47A1-8C0B-EC5D1E94748A}" dt="2024-11-21T09:47:08.599" v="2182" actId="2696"/>
        <pc:sldMkLst>
          <pc:docMk/>
          <pc:sldMk cId="3483384038" sldId="289"/>
        </pc:sldMkLst>
      </pc:sldChg>
      <pc:sldChg chg="modSp mod">
        <pc:chgData name="Martin Locock" userId="e15b0232-237d-4436-a587-677fdd88485c" providerId="ADAL" clId="{B48916E9-975B-47A1-8C0B-EC5D1E94748A}" dt="2024-11-26T09:14:19.180" v="3284" actId="6549"/>
        <pc:sldMkLst>
          <pc:docMk/>
          <pc:sldMk cId="3529232260" sldId="300"/>
        </pc:sldMkLst>
        <pc:spChg chg="mod">
          <ac:chgData name="Martin Locock" userId="e15b0232-237d-4436-a587-677fdd88485c" providerId="ADAL" clId="{B48916E9-975B-47A1-8C0B-EC5D1E94748A}" dt="2024-11-26T09:14:19.180" v="3284" actId="6549"/>
          <ac:spMkLst>
            <pc:docMk/>
            <pc:sldMk cId="3529232260" sldId="300"/>
            <ac:spMk id="3" creationId="{84FF0A41-60F3-C6C2-0031-B6556D0C0F93}"/>
          </ac:spMkLst>
        </pc:spChg>
      </pc:sldChg>
      <pc:sldChg chg="modSp mod">
        <pc:chgData name="Martin Locock" userId="e15b0232-237d-4436-a587-677fdd88485c" providerId="ADAL" clId="{B48916E9-975B-47A1-8C0B-EC5D1E94748A}" dt="2024-11-20T15:34:10.206" v="1553" actId="20577"/>
        <pc:sldMkLst>
          <pc:docMk/>
          <pc:sldMk cId="1256085884" sldId="302"/>
        </pc:sldMkLst>
        <pc:spChg chg="mod">
          <ac:chgData name="Martin Locock" userId="e15b0232-237d-4436-a587-677fdd88485c" providerId="ADAL" clId="{B48916E9-975B-47A1-8C0B-EC5D1E94748A}" dt="2024-11-20T15:34:10.206" v="1553" actId="20577"/>
          <ac:spMkLst>
            <pc:docMk/>
            <pc:sldMk cId="1256085884" sldId="302"/>
            <ac:spMk id="3" creationId="{84FF0A41-60F3-C6C2-0031-B6556D0C0F93}"/>
          </ac:spMkLst>
        </pc:spChg>
      </pc:sldChg>
      <pc:sldChg chg="del">
        <pc:chgData name="Martin Locock" userId="e15b0232-237d-4436-a587-677fdd88485c" providerId="ADAL" clId="{B48916E9-975B-47A1-8C0B-EC5D1E94748A}" dt="2024-11-20T15:33:03.201" v="1516" actId="2696"/>
        <pc:sldMkLst>
          <pc:docMk/>
          <pc:sldMk cId="1870118039" sldId="304"/>
        </pc:sldMkLst>
      </pc:sldChg>
      <pc:sldChg chg="del">
        <pc:chgData name="Martin Locock" userId="e15b0232-237d-4436-a587-677fdd88485c" providerId="ADAL" clId="{B48916E9-975B-47A1-8C0B-EC5D1E94748A}" dt="2024-11-20T15:32:49.113" v="1515" actId="47"/>
        <pc:sldMkLst>
          <pc:docMk/>
          <pc:sldMk cId="893232298" sldId="305"/>
        </pc:sldMkLst>
      </pc:sldChg>
      <pc:sldChg chg="del">
        <pc:chgData name="Martin Locock" userId="e15b0232-237d-4436-a587-677fdd88485c" providerId="ADAL" clId="{B48916E9-975B-47A1-8C0B-EC5D1E94748A}" dt="2024-11-20T15:33:11.635" v="1519" actId="2696"/>
        <pc:sldMkLst>
          <pc:docMk/>
          <pc:sldMk cId="1016336523" sldId="306"/>
        </pc:sldMkLst>
      </pc:sldChg>
      <pc:sldChg chg="del">
        <pc:chgData name="Martin Locock" userId="e15b0232-237d-4436-a587-677fdd88485c" providerId="ADAL" clId="{B48916E9-975B-47A1-8C0B-EC5D1E94748A}" dt="2024-11-20T15:33:06.506" v="1517" actId="2696"/>
        <pc:sldMkLst>
          <pc:docMk/>
          <pc:sldMk cId="590772649" sldId="438"/>
        </pc:sldMkLst>
      </pc:sldChg>
      <pc:sldChg chg="del">
        <pc:chgData name="Martin Locock" userId="e15b0232-237d-4436-a587-677fdd88485c" providerId="ADAL" clId="{B48916E9-975B-47A1-8C0B-EC5D1E94748A}" dt="2024-11-20T15:34:15.271" v="1554" actId="2696"/>
        <pc:sldMkLst>
          <pc:docMk/>
          <pc:sldMk cId="154691011" sldId="439"/>
        </pc:sldMkLst>
      </pc:sldChg>
      <pc:sldChg chg="del">
        <pc:chgData name="Martin Locock" userId="e15b0232-237d-4436-a587-677fdd88485c" providerId="ADAL" clId="{B48916E9-975B-47A1-8C0B-EC5D1E94748A}" dt="2024-11-20T15:34:20.701" v="1555" actId="2696"/>
        <pc:sldMkLst>
          <pc:docMk/>
          <pc:sldMk cId="1886075094" sldId="440"/>
        </pc:sldMkLst>
      </pc:sldChg>
      <pc:sldChg chg="del">
        <pc:chgData name="Martin Locock" userId="e15b0232-237d-4436-a587-677fdd88485c" providerId="ADAL" clId="{B48916E9-975B-47A1-8C0B-EC5D1E94748A}" dt="2024-11-20T15:33:08.740" v="1518" actId="2696"/>
        <pc:sldMkLst>
          <pc:docMk/>
          <pc:sldMk cId="2831104541" sldId="441"/>
        </pc:sldMkLst>
      </pc:sldChg>
      <pc:sldChg chg="modSp new mod">
        <pc:chgData name="Martin Locock" userId="e15b0232-237d-4436-a587-677fdd88485c" providerId="ADAL" clId="{B48916E9-975B-47A1-8C0B-EC5D1E94748A}" dt="2024-11-13T09:47:26.764" v="151" actId="20577"/>
        <pc:sldMkLst>
          <pc:docMk/>
          <pc:sldMk cId="218454642" sldId="442"/>
        </pc:sldMkLst>
        <pc:spChg chg="mod">
          <ac:chgData name="Martin Locock" userId="e15b0232-237d-4436-a587-677fdd88485c" providerId="ADAL" clId="{B48916E9-975B-47A1-8C0B-EC5D1E94748A}" dt="2024-11-13T09:45:35.055" v="26" actId="6549"/>
          <ac:spMkLst>
            <pc:docMk/>
            <pc:sldMk cId="218454642" sldId="442"/>
            <ac:spMk id="2" creationId="{269412CF-D548-C24F-FB2B-59D8227F579A}"/>
          </ac:spMkLst>
        </pc:spChg>
        <pc:spChg chg="mod">
          <ac:chgData name="Martin Locock" userId="e15b0232-237d-4436-a587-677fdd88485c" providerId="ADAL" clId="{B48916E9-975B-47A1-8C0B-EC5D1E94748A}" dt="2024-11-13T09:47:26.764" v="151" actId="20577"/>
          <ac:spMkLst>
            <pc:docMk/>
            <pc:sldMk cId="218454642" sldId="442"/>
            <ac:spMk id="3" creationId="{DF9CEF6F-B4A3-EF57-6592-EE2CF578F54D}"/>
          </ac:spMkLst>
        </pc:spChg>
      </pc:sldChg>
      <pc:sldChg chg="modSp new mod">
        <pc:chgData name="Martin Locock" userId="e15b0232-237d-4436-a587-677fdd88485c" providerId="ADAL" clId="{B48916E9-975B-47A1-8C0B-EC5D1E94748A}" dt="2024-11-21T10:06:11.450" v="2617" actId="6549"/>
        <pc:sldMkLst>
          <pc:docMk/>
          <pc:sldMk cId="2509661374" sldId="443"/>
        </pc:sldMkLst>
        <pc:spChg chg="mod">
          <ac:chgData name="Martin Locock" userId="e15b0232-237d-4436-a587-677fdd88485c" providerId="ADAL" clId="{B48916E9-975B-47A1-8C0B-EC5D1E94748A}" dt="2024-11-13T09:48:13.180" v="174" actId="20577"/>
          <ac:spMkLst>
            <pc:docMk/>
            <pc:sldMk cId="2509661374" sldId="443"/>
            <ac:spMk id="2" creationId="{D2A10293-B5B5-78BE-7282-DD66444E1A79}"/>
          </ac:spMkLst>
        </pc:spChg>
        <pc:spChg chg="mod">
          <ac:chgData name="Martin Locock" userId="e15b0232-237d-4436-a587-677fdd88485c" providerId="ADAL" clId="{B48916E9-975B-47A1-8C0B-EC5D1E94748A}" dt="2024-11-21T10:06:11.450" v="2617" actId="6549"/>
          <ac:spMkLst>
            <pc:docMk/>
            <pc:sldMk cId="2509661374" sldId="443"/>
            <ac:spMk id="3" creationId="{A2798CFB-837B-128C-2A46-FC8B7E28E0D3}"/>
          </ac:spMkLst>
        </pc:spChg>
      </pc:sldChg>
      <pc:sldChg chg="modSp new mod">
        <pc:chgData name="Martin Locock" userId="e15b0232-237d-4436-a587-677fdd88485c" providerId="ADAL" clId="{B48916E9-975B-47A1-8C0B-EC5D1E94748A}" dt="2024-11-20T15:52:40.227" v="1882" actId="20577"/>
        <pc:sldMkLst>
          <pc:docMk/>
          <pc:sldMk cId="1167772152" sldId="444"/>
        </pc:sldMkLst>
        <pc:spChg chg="mod">
          <ac:chgData name="Martin Locock" userId="e15b0232-237d-4436-a587-677fdd88485c" providerId="ADAL" clId="{B48916E9-975B-47A1-8C0B-EC5D1E94748A}" dt="2024-11-13T09:51:32.276" v="373" actId="20577"/>
          <ac:spMkLst>
            <pc:docMk/>
            <pc:sldMk cId="1167772152" sldId="444"/>
            <ac:spMk id="2" creationId="{7334B9E3-8188-0A26-F6A1-E09A15D9D065}"/>
          </ac:spMkLst>
        </pc:spChg>
        <pc:spChg chg="mod">
          <ac:chgData name="Martin Locock" userId="e15b0232-237d-4436-a587-677fdd88485c" providerId="ADAL" clId="{B48916E9-975B-47A1-8C0B-EC5D1E94748A}" dt="2024-11-20T15:52:40.227" v="1882" actId="20577"/>
          <ac:spMkLst>
            <pc:docMk/>
            <pc:sldMk cId="1167772152" sldId="444"/>
            <ac:spMk id="3" creationId="{1D3D88B5-A7A7-14E1-7ABB-40E4F39192AE}"/>
          </ac:spMkLst>
        </pc:spChg>
      </pc:sldChg>
      <pc:sldChg chg="modSp new mod">
        <pc:chgData name="Martin Locock" userId="e15b0232-237d-4436-a587-677fdd88485c" providerId="ADAL" clId="{B48916E9-975B-47A1-8C0B-EC5D1E94748A}" dt="2024-11-20T15:53:26.221" v="1928" actId="6549"/>
        <pc:sldMkLst>
          <pc:docMk/>
          <pc:sldMk cId="1127776205" sldId="445"/>
        </pc:sldMkLst>
        <pc:spChg chg="mod">
          <ac:chgData name="Martin Locock" userId="e15b0232-237d-4436-a587-677fdd88485c" providerId="ADAL" clId="{B48916E9-975B-47A1-8C0B-EC5D1E94748A}" dt="2024-11-13T09:58:47.550" v="751" actId="20577"/>
          <ac:spMkLst>
            <pc:docMk/>
            <pc:sldMk cId="1127776205" sldId="445"/>
            <ac:spMk id="2" creationId="{F16B678F-D043-E861-9CFF-E99F91537B49}"/>
          </ac:spMkLst>
        </pc:spChg>
        <pc:spChg chg="mod">
          <ac:chgData name="Martin Locock" userId="e15b0232-237d-4436-a587-677fdd88485c" providerId="ADAL" clId="{B48916E9-975B-47A1-8C0B-EC5D1E94748A}" dt="2024-11-20T15:53:26.221" v="1928" actId="6549"/>
          <ac:spMkLst>
            <pc:docMk/>
            <pc:sldMk cId="1127776205" sldId="445"/>
            <ac:spMk id="3" creationId="{F3C2BD37-7BE6-331B-FFDE-496CC3E75694}"/>
          </ac:spMkLst>
        </pc:spChg>
      </pc:sldChg>
      <pc:sldChg chg="modSp new mod">
        <pc:chgData name="Martin Locock" userId="e15b0232-237d-4436-a587-677fdd88485c" providerId="ADAL" clId="{B48916E9-975B-47A1-8C0B-EC5D1E94748A}" dt="2024-11-20T15:25:35.790" v="1434" actId="20577"/>
        <pc:sldMkLst>
          <pc:docMk/>
          <pc:sldMk cId="1220554065" sldId="446"/>
        </pc:sldMkLst>
        <pc:spChg chg="mod">
          <ac:chgData name="Martin Locock" userId="e15b0232-237d-4436-a587-677fdd88485c" providerId="ADAL" clId="{B48916E9-975B-47A1-8C0B-EC5D1E94748A}" dt="2024-11-20T14:57:46.079" v="1014" actId="20577"/>
          <ac:spMkLst>
            <pc:docMk/>
            <pc:sldMk cId="1220554065" sldId="446"/>
            <ac:spMk id="2" creationId="{EC7D421C-2779-6A6C-B503-1D864D094F1F}"/>
          </ac:spMkLst>
        </pc:spChg>
        <pc:spChg chg="mod">
          <ac:chgData name="Martin Locock" userId="e15b0232-237d-4436-a587-677fdd88485c" providerId="ADAL" clId="{B48916E9-975B-47A1-8C0B-EC5D1E94748A}" dt="2024-11-20T15:25:35.790" v="1434" actId="20577"/>
          <ac:spMkLst>
            <pc:docMk/>
            <pc:sldMk cId="1220554065" sldId="446"/>
            <ac:spMk id="3" creationId="{F0637FB2-B2AF-BC9D-E62B-F8B1F326B69F}"/>
          </ac:spMkLst>
        </pc:spChg>
      </pc:sldChg>
      <pc:sldChg chg="modSp new mod">
        <pc:chgData name="Martin Locock" userId="e15b0232-237d-4436-a587-677fdd88485c" providerId="ADAL" clId="{B48916E9-975B-47A1-8C0B-EC5D1E94748A}" dt="2024-11-26T08:48:43.230" v="2644" actId="6549"/>
        <pc:sldMkLst>
          <pc:docMk/>
          <pc:sldMk cId="3047139163" sldId="447"/>
        </pc:sldMkLst>
        <pc:spChg chg="mod">
          <ac:chgData name="Martin Locock" userId="e15b0232-237d-4436-a587-677fdd88485c" providerId="ADAL" clId="{B48916E9-975B-47A1-8C0B-EC5D1E94748A}" dt="2024-11-20T15:08:58.862" v="1269" actId="20577"/>
          <ac:spMkLst>
            <pc:docMk/>
            <pc:sldMk cId="3047139163" sldId="447"/>
            <ac:spMk id="2" creationId="{443DBB56-0CC1-58BA-E93B-AFFE4879779A}"/>
          </ac:spMkLst>
        </pc:spChg>
        <pc:spChg chg="mod">
          <ac:chgData name="Martin Locock" userId="e15b0232-237d-4436-a587-677fdd88485c" providerId="ADAL" clId="{B48916E9-975B-47A1-8C0B-EC5D1E94748A}" dt="2024-11-26T08:48:43.230" v="2644" actId="6549"/>
          <ac:spMkLst>
            <pc:docMk/>
            <pc:sldMk cId="3047139163" sldId="447"/>
            <ac:spMk id="3" creationId="{DCF259E6-B9D1-FD36-4F46-292E36EAFA51}"/>
          </ac:spMkLst>
        </pc:spChg>
      </pc:sldChg>
      <pc:sldChg chg="modSp new mod">
        <pc:chgData name="Martin Locock" userId="e15b0232-237d-4436-a587-677fdd88485c" providerId="ADAL" clId="{B48916E9-975B-47A1-8C0B-EC5D1E94748A}" dt="2024-11-20T15:40:14.517" v="1692" actId="20577"/>
        <pc:sldMkLst>
          <pc:docMk/>
          <pc:sldMk cId="3533793334" sldId="448"/>
        </pc:sldMkLst>
        <pc:spChg chg="mod">
          <ac:chgData name="Martin Locock" userId="e15b0232-237d-4436-a587-677fdd88485c" providerId="ADAL" clId="{B48916E9-975B-47A1-8C0B-EC5D1E94748A}" dt="2024-11-20T15:35:02.476" v="1576" actId="20577"/>
          <ac:spMkLst>
            <pc:docMk/>
            <pc:sldMk cId="3533793334" sldId="448"/>
            <ac:spMk id="2" creationId="{D2DC1E34-103A-C1B7-805C-981472D622E3}"/>
          </ac:spMkLst>
        </pc:spChg>
        <pc:spChg chg="mod">
          <ac:chgData name="Martin Locock" userId="e15b0232-237d-4436-a587-677fdd88485c" providerId="ADAL" clId="{B48916E9-975B-47A1-8C0B-EC5D1E94748A}" dt="2024-11-20T15:40:14.517" v="1692" actId="20577"/>
          <ac:spMkLst>
            <pc:docMk/>
            <pc:sldMk cId="3533793334" sldId="448"/>
            <ac:spMk id="3" creationId="{7CE002E0-72B4-8054-1FEB-1031FE434CBF}"/>
          </ac:spMkLst>
        </pc:spChg>
      </pc:sldChg>
      <pc:sldChg chg="modSp new mod">
        <pc:chgData name="Martin Locock" userId="e15b0232-237d-4436-a587-677fdd88485c" providerId="ADAL" clId="{B48916E9-975B-47A1-8C0B-EC5D1E94748A}" dt="2024-11-20T15:47:05.077" v="1853" actId="14"/>
        <pc:sldMkLst>
          <pc:docMk/>
          <pc:sldMk cId="3570588606" sldId="449"/>
        </pc:sldMkLst>
        <pc:spChg chg="mod">
          <ac:chgData name="Martin Locock" userId="e15b0232-237d-4436-a587-677fdd88485c" providerId="ADAL" clId="{B48916E9-975B-47A1-8C0B-EC5D1E94748A}" dt="2024-11-20T15:41:04.949" v="1733" actId="20577"/>
          <ac:spMkLst>
            <pc:docMk/>
            <pc:sldMk cId="3570588606" sldId="449"/>
            <ac:spMk id="2" creationId="{BC7EBCE0-08CA-6274-9879-A6E318BA136B}"/>
          </ac:spMkLst>
        </pc:spChg>
        <pc:spChg chg="mod">
          <ac:chgData name="Martin Locock" userId="e15b0232-237d-4436-a587-677fdd88485c" providerId="ADAL" clId="{B48916E9-975B-47A1-8C0B-EC5D1E94748A}" dt="2024-11-20T15:47:05.077" v="1853" actId="14"/>
          <ac:spMkLst>
            <pc:docMk/>
            <pc:sldMk cId="3570588606" sldId="449"/>
            <ac:spMk id="3" creationId="{0C03281F-29D6-3DD9-C291-C3323BBE9D69}"/>
          </ac:spMkLst>
        </pc:spChg>
      </pc:sldChg>
      <pc:sldChg chg="addSp delSp modSp add mod">
        <pc:chgData name="Martin Locock" userId="e15b0232-237d-4436-a587-677fdd88485c" providerId="ADAL" clId="{B48916E9-975B-47A1-8C0B-EC5D1E94748A}" dt="2024-11-21T10:02:17.753" v="2327" actId="1076"/>
        <pc:sldMkLst>
          <pc:docMk/>
          <pc:sldMk cId="2778214269" sldId="450"/>
        </pc:sldMkLst>
        <pc:spChg chg="del">
          <ac:chgData name="Martin Locock" userId="e15b0232-237d-4436-a587-677fdd88485c" providerId="ADAL" clId="{B48916E9-975B-47A1-8C0B-EC5D1E94748A}" dt="2024-11-21T10:01:28.900" v="2303" actId="478"/>
          <ac:spMkLst>
            <pc:docMk/>
            <pc:sldMk cId="2778214269" sldId="450"/>
            <ac:spMk id="2" creationId="{2AF56DF1-E368-354D-63C7-3FB19CC7D749}"/>
          </ac:spMkLst>
        </pc:spChg>
        <pc:spChg chg="del">
          <ac:chgData name="Martin Locock" userId="e15b0232-237d-4436-a587-677fdd88485c" providerId="ADAL" clId="{B48916E9-975B-47A1-8C0B-EC5D1E94748A}" dt="2024-11-21T10:01:31.959" v="2304" actId="478"/>
          <ac:spMkLst>
            <pc:docMk/>
            <pc:sldMk cId="2778214269" sldId="450"/>
            <ac:spMk id="3" creationId="{184AB697-E09D-8C41-2B5E-168D1B237587}"/>
          </ac:spMkLst>
        </pc:spChg>
        <pc:spChg chg="add mod">
          <ac:chgData name="Martin Locock" userId="e15b0232-237d-4436-a587-677fdd88485c" providerId="ADAL" clId="{B48916E9-975B-47A1-8C0B-EC5D1E94748A}" dt="2024-11-21T09:04:18.224" v="2057" actId="6549"/>
          <ac:spMkLst>
            <pc:docMk/>
            <pc:sldMk cId="2778214269" sldId="450"/>
            <ac:spMk id="4" creationId="{64C9224A-4F09-00EA-A999-53D2DA3491AB}"/>
          </ac:spMkLst>
        </pc:spChg>
        <pc:spChg chg="mod">
          <ac:chgData name="Martin Locock" userId="e15b0232-237d-4436-a587-677fdd88485c" providerId="ADAL" clId="{B48916E9-975B-47A1-8C0B-EC5D1E94748A}" dt="2024-11-21T10:02:03.681" v="2326" actId="1076"/>
          <ac:spMkLst>
            <pc:docMk/>
            <pc:sldMk cId="2778214269" sldId="450"/>
            <ac:spMk id="6" creationId="{E68ED77C-73CC-6366-0461-EC140091AEC6}"/>
          </ac:spMkLst>
        </pc:spChg>
        <pc:spChg chg="mod">
          <ac:chgData name="Martin Locock" userId="e15b0232-237d-4436-a587-677fdd88485c" providerId="ADAL" clId="{B48916E9-975B-47A1-8C0B-EC5D1E94748A}" dt="2024-11-21T10:01:59.864" v="2325" actId="1076"/>
          <ac:spMkLst>
            <pc:docMk/>
            <pc:sldMk cId="2778214269" sldId="450"/>
            <ac:spMk id="7" creationId="{61D637B6-6808-7F1A-C114-93164B90E1CE}"/>
          </ac:spMkLst>
        </pc:spChg>
        <pc:spChg chg="mod">
          <ac:chgData name="Martin Locock" userId="e15b0232-237d-4436-a587-677fdd88485c" providerId="ADAL" clId="{B48916E9-975B-47A1-8C0B-EC5D1E94748A}" dt="2024-11-21T10:01:56.353" v="2324" actId="1076"/>
          <ac:spMkLst>
            <pc:docMk/>
            <pc:sldMk cId="2778214269" sldId="450"/>
            <ac:spMk id="8" creationId="{ACE0ACC7-A62D-3139-9D7C-42B9213A91B4}"/>
          </ac:spMkLst>
        </pc:spChg>
        <pc:spChg chg="mod">
          <ac:chgData name="Martin Locock" userId="e15b0232-237d-4436-a587-677fdd88485c" providerId="ADAL" clId="{B48916E9-975B-47A1-8C0B-EC5D1E94748A}" dt="2024-11-21T10:02:17.753" v="2327" actId="1076"/>
          <ac:spMkLst>
            <pc:docMk/>
            <pc:sldMk cId="2778214269" sldId="450"/>
            <ac:spMk id="9" creationId="{E9469710-6FF1-FC61-A9C5-C82CE3CAC894}"/>
          </ac:spMkLst>
        </pc:spChg>
        <pc:spChg chg="add mod">
          <ac:chgData name="Martin Locock" userId="e15b0232-237d-4436-a587-677fdd88485c" providerId="ADAL" clId="{B48916E9-975B-47A1-8C0B-EC5D1E94748A}" dt="2024-11-21T10:01:17.539" v="2302" actId="20577"/>
          <ac:spMkLst>
            <pc:docMk/>
            <pc:sldMk cId="2778214269" sldId="450"/>
            <ac:spMk id="10" creationId="{5DA2DA0D-9E95-16B2-36CF-6BF18DA458EF}"/>
          </ac:spMkLst>
        </pc:spChg>
        <pc:picChg chg="mod">
          <ac:chgData name="Martin Locock" userId="e15b0232-237d-4436-a587-677fdd88485c" providerId="ADAL" clId="{B48916E9-975B-47A1-8C0B-EC5D1E94748A}" dt="2024-11-21T08:58:45.579" v="1931" actId="1076"/>
          <ac:picMkLst>
            <pc:docMk/>
            <pc:sldMk cId="2778214269" sldId="450"/>
            <ac:picMk id="5" creationId="{D4DFC99A-3DC4-C5E3-A165-B5EE08853085}"/>
          </ac:picMkLst>
        </pc:picChg>
      </pc:sldChg>
      <pc:sldChg chg="addSp delSp modSp new mod">
        <pc:chgData name="Martin Locock" userId="e15b0232-237d-4436-a587-677fdd88485c" providerId="ADAL" clId="{B48916E9-975B-47A1-8C0B-EC5D1E94748A}" dt="2024-11-21T09:13:29.130" v="2092" actId="1076"/>
        <pc:sldMkLst>
          <pc:docMk/>
          <pc:sldMk cId="165741743" sldId="451"/>
        </pc:sldMkLst>
        <pc:spChg chg="del">
          <ac:chgData name="Martin Locock" userId="e15b0232-237d-4436-a587-677fdd88485c" providerId="ADAL" clId="{B48916E9-975B-47A1-8C0B-EC5D1E94748A}" dt="2024-11-21T09:10:38.941" v="2059"/>
          <ac:spMkLst>
            <pc:docMk/>
            <pc:sldMk cId="165741743" sldId="451"/>
            <ac:spMk id="3" creationId="{653001A6-360C-DDCD-FAEB-6F54896CFEC2}"/>
          </ac:spMkLst>
        </pc:spChg>
        <pc:graphicFrameChg chg="add mod modGraphic">
          <ac:chgData name="Martin Locock" userId="e15b0232-237d-4436-a587-677fdd88485c" providerId="ADAL" clId="{B48916E9-975B-47A1-8C0B-EC5D1E94748A}" dt="2024-11-21T09:13:29.130" v="2092" actId="1076"/>
          <ac:graphicFrameMkLst>
            <pc:docMk/>
            <pc:sldMk cId="165741743" sldId="451"/>
            <ac:graphicFrameMk id="4" creationId="{36D83E36-4B64-C94A-743B-A0C094B12133}"/>
          </ac:graphicFrameMkLst>
        </pc:graphicFrameChg>
        <pc:graphicFrameChg chg="add mod modGraphic">
          <ac:chgData name="Martin Locock" userId="e15b0232-237d-4436-a587-677fdd88485c" providerId="ADAL" clId="{B48916E9-975B-47A1-8C0B-EC5D1E94748A}" dt="2024-11-21T09:12:44.379" v="2073" actId="1076"/>
          <ac:graphicFrameMkLst>
            <pc:docMk/>
            <pc:sldMk cId="165741743" sldId="451"/>
            <ac:graphicFrameMk id="5" creationId="{B6821041-3EBC-84F8-AE12-AFF23B29D34D}"/>
          </ac:graphicFrameMkLst>
        </pc:graphicFrameChg>
        <pc:graphicFrameChg chg="add mod modGraphic">
          <ac:chgData name="Martin Locock" userId="e15b0232-237d-4436-a587-677fdd88485c" providerId="ADAL" clId="{B48916E9-975B-47A1-8C0B-EC5D1E94748A}" dt="2024-11-21T09:13:24.986" v="2091" actId="403"/>
          <ac:graphicFrameMkLst>
            <pc:docMk/>
            <pc:sldMk cId="165741743" sldId="451"/>
            <ac:graphicFrameMk id="6" creationId="{F3793332-B1F7-1510-7523-819011FCB3D3}"/>
          </ac:graphicFrameMkLst>
        </pc:graphicFrameChg>
      </pc:sldChg>
      <pc:sldChg chg="modSp new mod">
        <pc:chgData name="Martin Locock" userId="e15b0232-237d-4436-a587-677fdd88485c" providerId="ADAL" clId="{B48916E9-975B-47A1-8C0B-EC5D1E94748A}" dt="2024-11-21T09:56:58.438" v="2299" actId="20577"/>
        <pc:sldMkLst>
          <pc:docMk/>
          <pc:sldMk cId="4110524777" sldId="452"/>
        </pc:sldMkLst>
        <pc:spChg chg="mod">
          <ac:chgData name="Martin Locock" userId="e15b0232-237d-4436-a587-677fdd88485c" providerId="ADAL" clId="{B48916E9-975B-47A1-8C0B-EC5D1E94748A}" dt="2024-11-21T09:13:47.650" v="2108" actId="20577"/>
          <ac:spMkLst>
            <pc:docMk/>
            <pc:sldMk cId="4110524777" sldId="452"/>
            <ac:spMk id="2" creationId="{D6EEC7AD-D182-B8EE-11BF-8DA08C1C54E4}"/>
          </ac:spMkLst>
        </pc:spChg>
        <pc:spChg chg="mod">
          <ac:chgData name="Martin Locock" userId="e15b0232-237d-4436-a587-677fdd88485c" providerId="ADAL" clId="{B48916E9-975B-47A1-8C0B-EC5D1E94748A}" dt="2024-11-21T09:56:58.438" v="2299" actId="20577"/>
          <ac:spMkLst>
            <pc:docMk/>
            <pc:sldMk cId="4110524777" sldId="452"/>
            <ac:spMk id="3" creationId="{D0E2AECB-C0AF-5373-7D21-D11A3E7D5690}"/>
          </ac:spMkLst>
        </pc:spChg>
      </pc:sldChg>
      <pc:sldChg chg="add ord">
        <pc:chgData name="Martin Locock" userId="e15b0232-237d-4436-a587-677fdd88485c" providerId="ADAL" clId="{B48916E9-975B-47A1-8C0B-EC5D1E94748A}" dt="2024-11-21T09:50:02.671" v="2297"/>
        <pc:sldMkLst>
          <pc:docMk/>
          <pc:sldMk cId="3004567370" sldId="453"/>
        </pc:sldMkLst>
      </pc:sldChg>
      <pc:sldChg chg="addSp delSp modSp add mod">
        <pc:chgData name="Martin Locock" userId="e15b0232-237d-4436-a587-677fdd88485c" providerId="ADAL" clId="{B48916E9-975B-47A1-8C0B-EC5D1E94748A}" dt="2024-11-21T10:05:55.384" v="2616" actId="20577"/>
        <pc:sldMkLst>
          <pc:docMk/>
          <pc:sldMk cId="2170737292" sldId="454"/>
        </pc:sldMkLst>
        <pc:spChg chg="add mod">
          <ac:chgData name="Martin Locock" userId="e15b0232-237d-4436-a587-677fdd88485c" providerId="ADAL" clId="{B48916E9-975B-47A1-8C0B-EC5D1E94748A}" dt="2024-11-21T10:05:33.433" v="2604" actId="1076"/>
          <ac:spMkLst>
            <pc:docMk/>
            <pc:sldMk cId="2170737292" sldId="454"/>
            <ac:spMk id="2" creationId="{C1C15B37-3A23-6B37-BFB5-D4EFA70B3D2B}"/>
          </ac:spMkLst>
        </pc:spChg>
        <pc:spChg chg="mod">
          <ac:chgData name="Martin Locock" userId="e15b0232-237d-4436-a587-677fdd88485c" providerId="ADAL" clId="{B48916E9-975B-47A1-8C0B-EC5D1E94748A}" dt="2024-11-21T10:03:32.486" v="2496" actId="20577"/>
          <ac:spMkLst>
            <pc:docMk/>
            <pc:sldMk cId="2170737292" sldId="454"/>
            <ac:spMk id="6" creationId="{E68ED77C-73CC-6366-0461-EC140091AEC6}"/>
          </ac:spMkLst>
        </pc:spChg>
        <pc:spChg chg="del mod">
          <ac:chgData name="Martin Locock" userId="e15b0232-237d-4436-a587-677fdd88485c" providerId="ADAL" clId="{B48916E9-975B-47A1-8C0B-EC5D1E94748A}" dt="2024-11-21T10:03:33.663" v="2498"/>
          <ac:spMkLst>
            <pc:docMk/>
            <pc:sldMk cId="2170737292" sldId="454"/>
            <ac:spMk id="7" creationId="{61D637B6-6808-7F1A-C114-93164B90E1CE}"/>
          </ac:spMkLst>
        </pc:spChg>
        <pc:spChg chg="mod">
          <ac:chgData name="Martin Locock" userId="e15b0232-237d-4436-a587-677fdd88485c" providerId="ADAL" clId="{B48916E9-975B-47A1-8C0B-EC5D1E94748A}" dt="2024-11-21T10:05:55.384" v="2616" actId="20577"/>
          <ac:spMkLst>
            <pc:docMk/>
            <pc:sldMk cId="2170737292" sldId="454"/>
            <ac:spMk id="8" creationId="{ACE0ACC7-A62D-3139-9D7C-42B9213A91B4}"/>
          </ac:spMkLst>
        </pc:spChg>
        <pc:spChg chg="mod">
          <ac:chgData name="Martin Locock" userId="e15b0232-237d-4436-a587-677fdd88485c" providerId="ADAL" clId="{B48916E9-975B-47A1-8C0B-EC5D1E94748A}" dt="2024-11-21T10:02:52.542" v="2377" actId="20577"/>
          <ac:spMkLst>
            <pc:docMk/>
            <pc:sldMk cId="2170737292" sldId="454"/>
            <ac:spMk id="9" creationId="{E9469710-6FF1-FC61-A9C5-C82CE3CAC894}"/>
          </ac:spMkLst>
        </pc:spChg>
      </pc:sldChg>
      <pc:sldChg chg="modSp new mod">
        <pc:chgData name="Martin Locock" userId="e15b0232-237d-4436-a587-677fdd88485c" providerId="ADAL" clId="{B48916E9-975B-47A1-8C0B-EC5D1E94748A}" dt="2024-11-26T09:00:06.661" v="3283" actId="20577"/>
        <pc:sldMkLst>
          <pc:docMk/>
          <pc:sldMk cId="2800494970" sldId="455"/>
        </pc:sldMkLst>
        <pc:spChg chg="mod">
          <ac:chgData name="Martin Locock" userId="e15b0232-237d-4436-a587-677fdd88485c" providerId="ADAL" clId="{B48916E9-975B-47A1-8C0B-EC5D1E94748A}" dt="2024-11-26T08:53:58.319" v="2955" actId="20577"/>
          <ac:spMkLst>
            <pc:docMk/>
            <pc:sldMk cId="2800494970" sldId="455"/>
            <ac:spMk id="2" creationId="{776E76D9-E5A8-76FC-12F9-5882C49BCEE4}"/>
          </ac:spMkLst>
        </pc:spChg>
        <pc:spChg chg="mod">
          <ac:chgData name="Martin Locock" userId="e15b0232-237d-4436-a587-677fdd88485c" providerId="ADAL" clId="{B48916E9-975B-47A1-8C0B-EC5D1E94748A}" dt="2024-11-26T09:00:06.661" v="3283" actId="20577"/>
          <ac:spMkLst>
            <pc:docMk/>
            <pc:sldMk cId="2800494970" sldId="455"/>
            <ac:spMk id="3" creationId="{B99D1BF2-9382-908C-1CE2-1DF82B780A95}"/>
          </ac:spMkLst>
        </pc:spChg>
      </pc:sldChg>
      <pc:sldChg chg="modSp new mod">
        <pc:chgData name="Martin Locock" userId="e15b0232-237d-4436-a587-677fdd88485c" providerId="ADAL" clId="{B48916E9-975B-47A1-8C0B-EC5D1E94748A}" dt="2024-11-26T08:56:32.140" v="3199" actId="15"/>
        <pc:sldMkLst>
          <pc:docMk/>
          <pc:sldMk cId="2633195216" sldId="456"/>
        </pc:sldMkLst>
        <pc:spChg chg="mod">
          <ac:chgData name="Martin Locock" userId="e15b0232-237d-4436-a587-677fdd88485c" providerId="ADAL" clId="{B48916E9-975B-47A1-8C0B-EC5D1E94748A}" dt="2024-11-26T08:54:12.983" v="2984" actId="20577"/>
          <ac:spMkLst>
            <pc:docMk/>
            <pc:sldMk cId="2633195216" sldId="456"/>
            <ac:spMk id="2" creationId="{8EEC9342-FACB-6CDD-14EA-418099B32AEC}"/>
          </ac:spMkLst>
        </pc:spChg>
        <pc:spChg chg="mod">
          <ac:chgData name="Martin Locock" userId="e15b0232-237d-4436-a587-677fdd88485c" providerId="ADAL" clId="{B48916E9-975B-47A1-8C0B-EC5D1E94748A}" dt="2024-11-26T08:56:32.140" v="3199" actId="15"/>
          <ac:spMkLst>
            <pc:docMk/>
            <pc:sldMk cId="2633195216" sldId="456"/>
            <ac:spMk id="3" creationId="{ADB3338E-83D9-5F4D-CA9F-CC8F36633A5C}"/>
          </ac:spMkLst>
        </pc:spChg>
      </pc:sldChg>
      <pc:sldChg chg="modSp add mod">
        <pc:chgData name="Martin Locock" userId="e15b0232-237d-4436-a587-677fdd88485c" providerId="ADAL" clId="{B48916E9-975B-47A1-8C0B-EC5D1E94748A}" dt="2024-11-26T09:57:10.097" v="3540" actId="6549"/>
        <pc:sldMkLst>
          <pc:docMk/>
          <pc:sldMk cId="2400917041" sldId="457"/>
        </pc:sldMkLst>
        <pc:spChg chg="mod">
          <ac:chgData name="Martin Locock" userId="e15b0232-237d-4436-a587-677fdd88485c" providerId="ADAL" clId="{B48916E9-975B-47A1-8C0B-EC5D1E94748A}" dt="2024-11-26T09:56:37.169" v="3448" actId="6549"/>
          <ac:spMkLst>
            <pc:docMk/>
            <pc:sldMk cId="2400917041" sldId="457"/>
            <ac:spMk id="2" creationId="{C1C15B37-3A23-6B37-BFB5-D4EFA70B3D2B}"/>
          </ac:spMkLst>
        </pc:spChg>
        <pc:spChg chg="mod">
          <ac:chgData name="Martin Locock" userId="e15b0232-237d-4436-a587-677fdd88485c" providerId="ADAL" clId="{B48916E9-975B-47A1-8C0B-EC5D1E94748A}" dt="2024-11-26T09:56:08.829" v="3398" actId="20577"/>
          <ac:spMkLst>
            <pc:docMk/>
            <pc:sldMk cId="2400917041" sldId="457"/>
            <ac:spMk id="6" creationId="{E68ED77C-73CC-6366-0461-EC140091AEC6}"/>
          </ac:spMkLst>
        </pc:spChg>
        <pc:spChg chg="mod">
          <ac:chgData name="Martin Locock" userId="e15b0232-237d-4436-a587-677fdd88485c" providerId="ADAL" clId="{B48916E9-975B-47A1-8C0B-EC5D1E94748A}" dt="2024-11-26T09:57:10.097" v="3540" actId="6549"/>
          <ac:spMkLst>
            <pc:docMk/>
            <pc:sldMk cId="2400917041" sldId="457"/>
            <ac:spMk id="8" creationId="{ACE0ACC7-A62D-3139-9D7C-42B9213A91B4}"/>
          </ac:spMkLst>
        </pc:spChg>
        <pc:spChg chg="mod">
          <ac:chgData name="Martin Locock" userId="e15b0232-237d-4436-a587-677fdd88485c" providerId="ADAL" clId="{B48916E9-975B-47A1-8C0B-EC5D1E94748A}" dt="2024-11-26T09:55:54.491" v="3346" actId="20577"/>
          <ac:spMkLst>
            <pc:docMk/>
            <pc:sldMk cId="2400917041" sldId="457"/>
            <ac:spMk id="9" creationId="{E9469710-6FF1-FC61-A9C5-C82CE3CAC894}"/>
          </ac:spMkLst>
        </pc:spChg>
      </pc:sldChg>
      <pc:sldMasterChg chg="add addSldLayout">
        <pc:chgData name="Martin Locock" userId="e15b0232-237d-4436-a587-677fdd88485c" providerId="ADAL" clId="{B48916E9-975B-47A1-8C0B-EC5D1E94748A}" dt="2024-11-21T08:58:10.951" v="1929" actId="27028"/>
        <pc:sldMasterMkLst>
          <pc:docMk/>
          <pc:sldMasterMk cId="2883837791" sldId="2147483648"/>
        </pc:sldMasterMkLst>
        <pc:sldLayoutChg chg="add">
          <pc:chgData name="Martin Locock" userId="e15b0232-237d-4436-a587-677fdd88485c" providerId="ADAL" clId="{B48916E9-975B-47A1-8C0B-EC5D1E94748A}" dt="2024-11-21T08:58:10.951" v="1929" actId="27028"/>
          <pc:sldLayoutMkLst>
            <pc:docMk/>
            <pc:sldMasterMk cId="2883837791" sldId="2147483648"/>
            <pc:sldLayoutMk cId="631814877" sldId="2147483649"/>
          </pc:sldLayoutMkLst>
        </pc:sldLayoutChg>
      </pc:sldMasterChg>
      <pc:sldMasterChg chg="replId modSldLayout">
        <pc:chgData name="Martin Locock" userId="e15b0232-237d-4436-a587-677fdd88485c" providerId="ADAL" clId="{B48916E9-975B-47A1-8C0B-EC5D1E94748A}" dt="2024-11-21T08:58:10.951" v="1929" actId="27028"/>
        <pc:sldMasterMkLst>
          <pc:docMk/>
          <pc:sldMasterMk cId="1994611396" sldId="2147483660"/>
        </pc:sldMasterMkLst>
        <pc:sldLayoutChg chg="replId">
          <pc:chgData name="Martin Locock" userId="e15b0232-237d-4436-a587-677fdd88485c" providerId="ADAL" clId="{B48916E9-975B-47A1-8C0B-EC5D1E94748A}" dt="2024-11-21T08:58:10.951" v="1929" actId="27028"/>
          <pc:sldLayoutMkLst>
            <pc:docMk/>
            <pc:sldMasterMk cId="1994611396" sldId="2147483660"/>
            <pc:sldLayoutMk cId="64642967" sldId="2147483661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033826-6D5B-1A72-4B75-4BDC6FCB7B8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75547EF-CF0F-6231-5BA1-68C8A5B9159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D522CF-F80F-2BA7-2BBD-F5373C4AE8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9B856-CF9A-4AF0-B43A-AB85F930E83E}" type="datetimeFigureOut">
              <a:rPr lang="en-GB" smtClean="0"/>
              <a:t>26/11/2024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FD6ECE-827B-9E4B-AAF3-A70531426A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A22D88-ADB2-5B48-474B-BED1B633A0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7DBAA-5161-4D8F-8021-F01EC12EE9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6429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539B6-B077-5522-072F-16D4ACDC88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36A953-9451-58D3-2AE8-4DEF8C43BD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05A788-3C4A-289F-D8E9-AC87446FD7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9B856-CF9A-4AF0-B43A-AB85F930E83E}" type="datetimeFigureOut">
              <a:rPr lang="en-GB" smtClean="0"/>
              <a:t>26/11/2024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0FABCF-D0C5-C442-3555-25F1F9EA84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7E31FA-5541-266E-586C-448D582A62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7DBAA-5161-4D8F-8021-F01EC12EE9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20074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717395-9715-3522-A02F-CFCD297493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63F793-210F-B0DA-CDD3-CF4ED39D78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CD11F6-57BE-6D99-7329-34F9E0F350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9B856-CF9A-4AF0-B43A-AB85F930E83E}" type="datetimeFigureOut">
              <a:rPr lang="en-GB" smtClean="0"/>
              <a:t>26/11/2024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7F91D5-9594-7E65-4840-0B757B1C1E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A6B247-A0B4-6968-CC5B-59DA94EE78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7DBAA-5161-4D8F-8021-F01EC12EE9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98722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ED5AFA-1D6A-AD0F-98E8-FBD83B8219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762889-4ECF-D02E-6CFF-DF0EF5E02F0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926EB6-A3D3-1B40-C15F-B98954A6C6D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CB9524-0C09-54AA-FE97-5953579798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9B856-CF9A-4AF0-B43A-AB85F930E83E}" type="datetimeFigureOut">
              <a:rPr lang="en-GB" smtClean="0"/>
              <a:t>26/11/2024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25D8F28-9F0D-EC17-CD3D-0F07993A2B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631C46-5A5B-9504-4DC8-C33315937E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7DBAA-5161-4D8F-8021-F01EC12EE9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01452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1A0B09-9058-F8DF-2F43-2C564CFD28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7697F58-80F9-68D3-6D22-8415126B8C9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A247A94-4CDA-3021-899B-E0D248B1042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AA869D5-7ACB-B40C-4C8D-610D3062A58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5DCBF4E-B7B3-4B3A-92C1-5A6D93260C9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E5A3138-9D97-6692-16A0-A0A01AC9B2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9B856-CF9A-4AF0-B43A-AB85F930E83E}" type="datetimeFigureOut">
              <a:rPr lang="en-GB" smtClean="0"/>
              <a:t>26/11/2024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BAD342F-BE67-1A76-7C15-EB39E5668F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84AF18B-A670-CF31-AEFD-3F1113D2F5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7DBAA-5161-4D8F-8021-F01EC12EE9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12433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3A244A-3597-5D2F-8C76-F96FE9212B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CA89A76-71E5-C666-1998-7B6AE9FCDF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9B856-CF9A-4AF0-B43A-AB85F930E83E}" type="datetimeFigureOut">
              <a:rPr lang="en-GB" smtClean="0"/>
              <a:t>26/11/2024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04C150F-2D35-0295-893B-EF5868F76B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B735806-F664-9898-0837-C340F8A864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7DBAA-5161-4D8F-8021-F01EC12EE9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62088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53BC3D1-D6A3-BEEC-9732-5A93A0100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9B856-CF9A-4AF0-B43A-AB85F930E83E}" type="datetimeFigureOut">
              <a:rPr lang="en-GB" smtClean="0"/>
              <a:t>26/11/2024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5ADF94A-1000-64A3-47BD-B9C3B199DE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38CEE34-D55D-C0DA-29F5-63A9F3E24F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7DBAA-5161-4D8F-8021-F01EC12EE9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56229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0EA73E-615D-85A2-73CF-7C32DC1BF6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230DB8-45E2-217B-02F7-D12247246F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0F1D361-3712-E292-E551-47D13FB7FF1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909AF2B-679C-2365-5B0C-B84A7E7765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9B856-CF9A-4AF0-B43A-AB85F930E83E}" type="datetimeFigureOut">
              <a:rPr lang="en-GB" smtClean="0"/>
              <a:t>26/11/2024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172075E-6AB5-0BAB-3837-06EB95248B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54D7C6B-C4D3-E8AB-0E24-23818DF4B6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7DBAA-5161-4D8F-8021-F01EC12EE9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78929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24C0CB-3E68-BB17-F63E-1072277CC6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15A5169-E5EE-5E7A-D600-C3E1EDBE234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F12188-3499-BF8A-B727-D41391FDED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22ABFA9-78A4-8E03-D243-A146513029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9B856-CF9A-4AF0-B43A-AB85F930E83E}" type="datetimeFigureOut">
              <a:rPr lang="en-GB" smtClean="0"/>
              <a:t>26/11/2024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3877CF1-8516-0ED5-36D8-C36E68A5A3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212144-5450-9E48-4405-B4AB8363A7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7DBAA-5161-4D8F-8021-F01EC12EE9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01144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79180B-61BA-5130-E28A-5F8B7C5FCA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2D0488D-9C12-2B74-2F8A-A06F21F75B4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C2178B-8CC8-F710-1D14-DD97DAFC38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9B856-CF9A-4AF0-B43A-AB85F930E83E}" type="datetimeFigureOut">
              <a:rPr lang="en-GB" smtClean="0"/>
              <a:t>26/11/2024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9460CE-C5BA-0C56-B4FA-A736F9C943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28595B-01F9-3B8D-4C06-62EEF96149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7DBAA-5161-4D8F-8021-F01EC12EE9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360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8272E38-C66B-EDCA-9CEB-AE41B717DEB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E280CD8-5FF2-17DD-0999-BE3023E724E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9BC4AA-3259-1AE6-2CAC-659BD3230A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9B856-CF9A-4AF0-B43A-AB85F930E83E}" type="datetimeFigureOut">
              <a:rPr lang="en-GB" smtClean="0"/>
              <a:t>26/11/2024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4653BF-FC02-417A-7E4C-61B02611CE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04D0E1-FACE-2A70-0683-22C96D6D00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7DBAA-5161-4D8F-8021-F01EC12EE9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688858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87CE0B-BDAB-83AF-4E7D-5BD08BF53F7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D62124-6B36-67F7-0FB4-BDC052BEC3F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F917F1-36C3-D5E5-F571-1C7B763766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A7C82-5AA3-435A-B13C-6DF382D67450}" type="datetimeFigureOut">
              <a:rPr lang="en-GB" smtClean="0"/>
              <a:t>26/11/2024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0F5193-D65E-36ED-7A79-42C5919683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402AF5-7FED-9D64-B681-CC20329E98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478CA-8645-413B-996C-C4C4C25E71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18148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B64B8FD-F773-A3EB-16B8-CF2891B2AF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A6BA7-3A2C-955F-327C-AA5DB70D74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9A821F-8C39-92C9-6B47-0617BF7188F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79B856-CF9A-4AF0-B43A-AB85F930E83E}" type="datetimeFigureOut">
              <a:rPr lang="en-GB" smtClean="0"/>
              <a:t>26/11/2024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8EC961-5FC4-87BC-1DF1-548200DFCE7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D676C2-D3A6-AC68-CF2B-C2F4D58D5D3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B7DBAA-5161-4D8F-8021-F01EC12EE9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46113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ADB9B11-8742-0814-647C-C624D1D556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7EB7FD-CF38-2973-0546-C1509AD127E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FC3553-81ED-3674-FE08-ABA2D1729C1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4A7C82-5AA3-435A-B13C-6DF382D67450}" type="datetimeFigureOut">
              <a:rPr lang="en-GB" smtClean="0"/>
              <a:t>26/11/2024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F0941C-43AA-DA70-5B3B-1765CCD1FFC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A5E301-07FF-7F1A-C420-C176AF5A2B5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0478CA-8645-413B-996C-C4C4C25E71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38377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23C5C4-F231-3C6F-1449-064ADEE3F0F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28651" y="1122363"/>
            <a:ext cx="10754590" cy="4083482"/>
          </a:xfrm>
        </p:spPr>
        <p:txBody>
          <a:bodyPr>
            <a:normAutofit fontScale="90000"/>
          </a:bodyPr>
          <a:lstStyle/>
          <a:p>
            <a:r>
              <a:rPr lang="en-GB" b="0" i="1" dirty="0">
                <a:solidFill>
                  <a:srgbClr val="373A3C"/>
                </a:solidFill>
                <a:effectLst/>
                <a:latin typeface="-apple-system"/>
              </a:rPr>
              <a:t>HPAR7006: Archaeological Project Reporting</a:t>
            </a:r>
            <a:br>
              <a:rPr lang="en-GB" b="0" i="1" dirty="0">
                <a:solidFill>
                  <a:srgbClr val="373A3C"/>
                </a:solidFill>
                <a:effectLst/>
                <a:latin typeface="-apple-system"/>
              </a:rPr>
            </a:br>
            <a:br>
              <a:rPr lang="en-GB" b="0" i="1" dirty="0">
                <a:solidFill>
                  <a:srgbClr val="373A3C"/>
                </a:solidFill>
                <a:effectLst/>
                <a:latin typeface="-apple-system"/>
              </a:rPr>
            </a:br>
            <a:r>
              <a:rPr lang="en-GB" b="0" i="1" dirty="0">
                <a:solidFill>
                  <a:srgbClr val="373A3C"/>
                </a:solidFill>
                <a:effectLst/>
                <a:latin typeface="-apple-system"/>
              </a:rPr>
              <a:t>Session </a:t>
            </a:r>
            <a:r>
              <a:rPr lang="en-GB" b="0" i="1">
                <a:solidFill>
                  <a:srgbClr val="373A3C"/>
                </a:solidFill>
                <a:effectLst/>
                <a:latin typeface="-apple-system"/>
              </a:rPr>
              <a:t>8 27/11/24</a:t>
            </a:r>
            <a:br>
              <a:rPr lang="en-GB" b="0" i="1" dirty="0">
                <a:solidFill>
                  <a:srgbClr val="373A3C"/>
                </a:solidFill>
                <a:effectLst/>
                <a:latin typeface="-apple-system"/>
              </a:rPr>
            </a:br>
            <a:br>
              <a:rPr lang="en-GB" b="0" i="1" dirty="0">
                <a:solidFill>
                  <a:srgbClr val="373A3C"/>
                </a:solidFill>
                <a:effectLst/>
                <a:latin typeface="-apple-system"/>
              </a:rPr>
            </a:br>
            <a:r>
              <a:rPr lang="en-GB" b="0" i="0" dirty="0">
                <a:solidFill>
                  <a:srgbClr val="373A3C"/>
                </a:solidFill>
                <a:effectLst/>
                <a:latin typeface="-apple-system"/>
              </a:rPr>
              <a:t>Communication Dissemination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78997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3E32F0-C798-746A-CC4F-134B56C720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6D83E36-4B64-C94A-743B-A0C094B1213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99207858"/>
              </p:ext>
            </p:extLst>
          </p:nvPr>
        </p:nvGraphicFramePr>
        <p:xfrm>
          <a:off x="3081968" y="3184763"/>
          <a:ext cx="6028055" cy="48768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32435">
                  <a:extLst>
                    <a:ext uri="{9D8B030D-6E8A-4147-A177-3AD203B41FA5}">
                      <a16:colId xmlns:a16="http://schemas.microsoft.com/office/drawing/2014/main" val="96049256"/>
                    </a:ext>
                  </a:extLst>
                </a:gridCol>
                <a:gridCol w="5595620">
                  <a:extLst>
                    <a:ext uri="{9D8B030D-6E8A-4147-A177-3AD203B41FA5}">
                      <a16:colId xmlns:a16="http://schemas.microsoft.com/office/drawing/2014/main" val="3914651683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sz="1600">
                          <a:effectLst/>
                        </a:rPr>
                        <a:t>B5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600">
                          <a:effectLst/>
                        </a:rPr>
                        <a:t>be approachable and able to communicate with all levels of their own and other organisations, as well as the general public 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101961749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B6821041-3EBC-84F8-AE12-AFF23B29D34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90180727"/>
              </p:ext>
            </p:extLst>
          </p:nvPr>
        </p:nvGraphicFramePr>
        <p:xfrm>
          <a:off x="3081969" y="1965563"/>
          <a:ext cx="6028055" cy="48768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32435">
                  <a:extLst>
                    <a:ext uri="{9D8B030D-6E8A-4147-A177-3AD203B41FA5}">
                      <a16:colId xmlns:a16="http://schemas.microsoft.com/office/drawing/2014/main" val="1219144460"/>
                    </a:ext>
                  </a:extLst>
                </a:gridCol>
                <a:gridCol w="5595620">
                  <a:extLst>
                    <a:ext uri="{9D8B030D-6E8A-4147-A177-3AD203B41FA5}">
                      <a16:colId xmlns:a16="http://schemas.microsoft.com/office/drawing/2014/main" val="4191194272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sz="1600">
                          <a:effectLst/>
                        </a:rPr>
                        <a:t>K6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600">
                          <a:effectLst/>
                        </a:rPr>
                        <a:t>requirements of formal publication, including standards for writing, editing and style 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5586944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F3793332-B1F7-1510-7523-819011FCB3D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29266360"/>
              </p:ext>
            </p:extLst>
          </p:nvPr>
        </p:nvGraphicFramePr>
        <p:xfrm>
          <a:off x="3081970" y="2453243"/>
          <a:ext cx="6028055" cy="73152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32435">
                  <a:extLst>
                    <a:ext uri="{9D8B030D-6E8A-4147-A177-3AD203B41FA5}">
                      <a16:colId xmlns:a16="http://schemas.microsoft.com/office/drawing/2014/main" val="1612542975"/>
                    </a:ext>
                  </a:extLst>
                </a:gridCol>
                <a:gridCol w="5595620">
                  <a:extLst>
                    <a:ext uri="{9D8B030D-6E8A-4147-A177-3AD203B41FA5}">
                      <a16:colId xmlns:a16="http://schemas.microsoft.com/office/drawing/2014/main" val="158618126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sz="1600">
                          <a:effectLst/>
                        </a:rPr>
                        <a:t>K9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600">
                          <a:effectLst/>
                        </a:rPr>
                        <a:t>roles of clients, stakeholders and project team members within an archaeological investigation and how to ensure effective relationships and communications between them 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1193951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57417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EEC7AD-D182-B8EE-11BF-8DA08C1C54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Session outline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E2AECB-C0AF-5373-7D21-D11A3E7D56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Purpose of dissemination</a:t>
            </a:r>
          </a:p>
          <a:p>
            <a:r>
              <a:rPr lang="en-GB"/>
              <a:t>Theory of change</a:t>
            </a:r>
          </a:p>
          <a:p>
            <a:r>
              <a:rPr lang="en-GB"/>
              <a:t>Formal communication</a:t>
            </a:r>
          </a:p>
          <a:p>
            <a:r>
              <a:rPr lang="en-GB"/>
              <a:t>Internal Project Comms</a:t>
            </a:r>
          </a:p>
          <a:p>
            <a:r>
              <a:rPr lang="en-GB"/>
              <a:t>Presentations</a:t>
            </a:r>
          </a:p>
          <a:p>
            <a:endParaRPr lang="en-GB"/>
          </a:p>
          <a:p>
            <a:r>
              <a:rPr lang="en-GB"/>
              <a:t>Indie Jago (Cotswold Archaeology)   Public engagement  </a:t>
            </a:r>
          </a:p>
        </p:txBody>
      </p:sp>
    </p:spTree>
    <p:extLst>
      <p:ext uri="{BB962C8B-B14F-4D97-AF65-F5344CB8AC3E}">
        <p14:creationId xmlns:p14="http://schemas.microsoft.com/office/powerpoint/2010/main" val="41105247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9412CF-D548-C24F-FB2B-59D8227F57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Purpose of dissemination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9CEF6F-B4A3-EF57-6592-EE2CF578F5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Professional audience – who needs to know?</a:t>
            </a:r>
          </a:p>
          <a:p>
            <a:r>
              <a:rPr lang="en-GB"/>
              <a:t>Academic/research discourse</a:t>
            </a:r>
          </a:p>
          <a:p>
            <a:r>
              <a:rPr lang="en-GB"/>
              <a:t>Communities  (location/interest)</a:t>
            </a: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4546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D4DFC99A-3DC4-C5E3-A165-B5EE088530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05164" y="0"/>
            <a:ext cx="5610225" cy="603885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68ED77C-73CC-6366-0461-EC140091AEC6}"/>
              </a:ext>
            </a:extLst>
          </p:cNvPr>
          <p:cNvSpPr txBox="1"/>
          <p:nvPr/>
        </p:nvSpPr>
        <p:spPr>
          <a:xfrm>
            <a:off x="5288160" y="4668195"/>
            <a:ext cx="51629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Public hands-on finds session as part of PX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1D637B6-6808-7F1A-C114-93164B90E1CE}"/>
              </a:ext>
            </a:extLst>
          </p:cNvPr>
          <p:cNvSpPr txBox="1"/>
          <p:nvPr/>
        </p:nvSpPr>
        <p:spPr>
          <a:xfrm>
            <a:off x="5258440" y="3019425"/>
            <a:ext cx="28570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Number of </a:t>
            </a:r>
            <a:r>
              <a:rPr lang="en-GB"/>
              <a:t>people attending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CE0ACC7-A62D-3139-9D7C-42B9213A91B4}"/>
              </a:ext>
            </a:extLst>
          </p:cNvPr>
          <p:cNvSpPr txBox="1"/>
          <p:nvPr/>
        </p:nvSpPr>
        <p:spPr>
          <a:xfrm>
            <a:off x="5288160" y="1931437"/>
            <a:ext cx="57041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Number of people with </a:t>
            </a:r>
            <a:r>
              <a:rPr lang="en-GB"/>
              <a:t>improved understanding </a:t>
            </a: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9469710-6FF1-FC61-A9C5-C82CE3CAC894}"/>
              </a:ext>
            </a:extLst>
          </p:cNvPr>
          <p:cNvSpPr txBox="1"/>
          <p:nvPr/>
        </p:nvSpPr>
        <p:spPr>
          <a:xfrm>
            <a:off x="5258440" y="583513"/>
            <a:ext cx="43611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Community aware of and values its heritage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4C9224A-4F09-00EA-A999-53D2DA3491AB}"/>
              </a:ext>
            </a:extLst>
          </p:cNvPr>
          <p:cNvSpPr txBox="1"/>
          <p:nvPr/>
        </p:nvSpPr>
        <p:spPr>
          <a:xfrm>
            <a:off x="162790" y="6125515"/>
            <a:ext cx="59332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Theory of change   (see Wilkins 2019)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DA2DA0D-9E95-16B2-36CF-6BF18DA458EF}"/>
              </a:ext>
            </a:extLst>
          </p:cNvPr>
          <p:cNvSpPr txBox="1"/>
          <p:nvPr/>
        </p:nvSpPr>
        <p:spPr>
          <a:xfrm>
            <a:off x="10775373" y="405245"/>
            <a:ext cx="1416627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/>
              <a:t>Mission and vision</a:t>
            </a:r>
          </a:p>
          <a:p>
            <a:endParaRPr lang="en-GB" b="1"/>
          </a:p>
          <a:p>
            <a:endParaRPr lang="en-GB" b="1"/>
          </a:p>
          <a:p>
            <a:endParaRPr lang="en-GB" b="1"/>
          </a:p>
          <a:p>
            <a:r>
              <a:rPr lang="en-GB" b="1"/>
              <a:t>Impacts</a:t>
            </a:r>
          </a:p>
          <a:p>
            <a:endParaRPr lang="en-GB" b="1"/>
          </a:p>
          <a:p>
            <a:endParaRPr lang="en-GB" b="1"/>
          </a:p>
          <a:p>
            <a:endParaRPr lang="en-GB" b="1"/>
          </a:p>
          <a:p>
            <a:r>
              <a:rPr lang="en-GB" b="1"/>
              <a:t>Outcomes</a:t>
            </a:r>
          </a:p>
          <a:p>
            <a:endParaRPr lang="en-GB" b="1"/>
          </a:p>
          <a:p>
            <a:endParaRPr lang="en-GB" b="1"/>
          </a:p>
          <a:p>
            <a:endParaRPr lang="en-GB" b="1"/>
          </a:p>
          <a:p>
            <a:endParaRPr lang="en-GB" b="1"/>
          </a:p>
          <a:p>
            <a:r>
              <a:rPr lang="en-GB" b="1"/>
              <a:t>Outputs</a:t>
            </a:r>
          </a:p>
          <a:p>
            <a:endParaRPr lang="en-GB" b="1"/>
          </a:p>
          <a:p>
            <a:r>
              <a:rPr lang="en-GB" b="1"/>
              <a:t>Activities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82142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D4DFC99A-3DC4-C5E3-A165-B5EE088530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05164" y="0"/>
            <a:ext cx="5610225" cy="603885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68ED77C-73CC-6366-0461-EC140091AEC6}"/>
              </a:ext>
            </a:extLst>
          </p:cNvPr>
          <p:cNvSpPr txBox="1"/>
          <p:nvPr/>
        </p:nvSpPr>
        <p:spPr>
          <a:xfrm>
            <a:off x="5288160" y="4668195"/>
            <a:ext cx="51629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Prepare and publish article of county journal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CE0ACC7-A62D-3139-9D7C-42B9213A91B4}"/>
              </a:ext>
            </a:extLst>
          </p:cNvPr>
          <p:cNvSpPr txBox="1"/>
          <p:nvPr/>
        </p:nvSpPr>
        <p:spPr>
          <a:xfrm>
            <a:off x="5288160" y="1931437"/>
            <a:ext cx="57041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People working on topic use results  (citations)</a:t>
            </a: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9469710-6FF1-FC61-A9C5-C82CE3CAC894}"/>
              </a:ext>
            </a:extLst>
          </p:cNvPr>
          <p:cNvSpPr txBox="1"/>
          <p:nvPr/>
        </p:nvSpPr>
        <p:spPr>
          <a:xfrm>
            <a:off x="5258440" y="583513"/>
            <a:ext cx="46080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Results of work form part of research discourse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4C9224A-4F09-00EA-A999-53D2DA3491AB}"/>
              </a:ext>
            </a:extLst>
          </p:cNvPr>
          <p:cNvSpPr txBox="1"/>
          <p:nvPr/>
        </p:nvSpPr>
        <p:spPr>
          <a:xfrm>
            <a:off x="162790" y="6125515"/>
            <a:ext cx="59332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Theory of change   (see Wilkins 2019)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DA2DA0D-9E95-16B2-36CF-6BF18DA458EF}"/>
              </a:ext>
            </a:extLst>
          </p:cNvPr>
          <p:cNvSpPr txBox="1"/>
          <p:nvPr/>
        </p:nvSpPr>
        <p:spPr>
          <a:xfrm>
            <a:off x="10775373" y="405245"/>
            <a:ext cx="1416627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/>
              <a:t>Mission and vision</a:t>
            </a:r>
          </a:p>
          <a:p>
            <a:endParaRPr lang="en-GB" b="1"/>
          </a:p>
          <a:p>
            <a:endParaRPr lang="en-GB" b="1"/>
          </a:p>
          <a:p>
            <a:endParaRPr lang="en-GB" b="1"/>
          </a:p>
          <a:p>
            <a:r>
              <a:rPr lang="en-GB" b="1"/>
              <a:t>Impacts</a:t>
            </a:r>
          </a:p>
          <a:p>
            <a:endParaRPr lang="en-GB" b="1"/>
          </a:p>
          <a:p>
            <a:endParaRPr lang="en-GB" b="1"/>
          </a:p>
          <a:p>
            <a:endParaRPr lang="en-GB" b="1"/>
          </a:p>
          <a:p>
            <a:r>
              <a:rPr lang="en-GB" b="1"/>
              <a:t>Outcomes</a:t>
            </a:r>
          </a:p>
          <a:p>
            <a:endParaRPr lang="en-GB" b="1"/>
          </a:p>
          <a:p>
            <a:endParaRPr lang="en-GB" b="1"/>
          </a:p>
          <a:p>
            <a:endParaRPr lang="en-GB" b="1"/>
          </a:p>
          <a:p>
            <a:endParaRPr lang="en-GB" b="1"/>
          </a:p>
          <a:p>
            <a:r>
              <a:rPr lang="en-GB" b="1"/>
              <a:t>Outputs</a:t>
            </a:r>
          </a:p>
          <a:p>
            <a:endParaRPr lang="en-GB" b="1"/>
          </a:p>
          <a:p>
            <a:r>
              <a:rPr lang="en-GB" b="1"/>
              <a:t>Activities</a:t>
            </a:r>
          </a:p>
          <a:p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1C15B37-3A23-6B37-BFB5-D4EFA70B3D2B}"/>
              </a:ext>
            </a:extLst>
          </p:cNvPr>
          <p:cNvSpPr txBox="1"/>
          <p:nvPr/>
        </p:nvSpPr>
        <p:spPr>
          <a:xfrm>
            <a:off x="5422747" y="3158836"/>
            <a:ext cx="4608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People read the article</a:t>
            </a:r>
          </a:p>
        </p:txBody>
      </p:sp>
    </p:spTree>
    <p:extLst>
      <p:ext uri="{BB962C8B-B14F-4D97-AF65-F5344CB8AC3E}">
        <p14:creationId xmlns:p14="http://schemas.microsoft.com/office/powerpoint/2010/main" val="21707372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D4DFC99A-3DC4-C5E3-A165-B5EE088530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05164" y="0"/>
            <a:ext cx="5610225" cy="603885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68ED77C-73CC-6366-0461-EC140091AEC6}"/>
              </a:ext>
            </a:extLst>
          </p:cNvPr>
          <p:cNvSpPr txBox="1"/>
          <p:nvPr/>
        </p:nvSpPr>
        <p:spPr>
          <a:xfrm>
            <a:off x="5288160" y="4668195"/>
            <a:ext cx="51629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Prepare and deposit data in ADS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CE0ACC7-A62D-3139-9D7C-42B9213A91B4}"/>
              </a:ext>
            </a:extLst>
          </p:cNvPr>
          <p:cNvSpPr txBox="1"/>
          <p:nvPr/>
        </p:nvSpPr>
        <p:spPr>
          <a:xfrm>
            <a:off x="5288160" y="1931437"/>
            <a:ext cx="57041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Data used by others  </a:t>
            </a: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9469710-6FF1-FC61-A9C5-C82CE3CAC894}"/>
              </a:ext>
            </a:extLst>
          </p:cNvPr>
          <p:cNvSpPr txBox="1"/>
          <p:nvPr/>
        </p:nvSpPr>
        <p:spPr>
          <a:xfrm>
            <a:off x="5258440" y="583513"/>
            <a:ext cx="55199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Data available and used by future researchers and others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4C9224A-4F09-00EA-A999-53D2DA3491AB}"/>
              </a:ext>
            </a:extLst>
          </p:cNvPr>
          <p:cNvSpPr txBox="1"/>
          <p:nvPr/>
        </p:nvSpPr>
        <p:spPr>
          <a:xfrm>
            <a:off x="162790" y="6125515"/>
            <a:ext cx="59332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Theory of change   (see Wilkins 2019)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DA2DA0D-9E95-16B2-36CF-6BF18DA458EF}"/>
              </a:ext>
            </a:extLst>
          </p:cNvPr>
          <p:cNvSpPr txBox="1"/>
          <p:nvPr/>
        </p:nvSpPr>
        <p:spPr>
          <a:xfrm>
            <a:off x="10775373" y="405245"/>
            <a:ext cx="1416627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/>
              <a:t>Mission and vision</a:t>
            </a:r>
          </a:p>
          <a:p>
            <a:endParaRPr lang="en-GB" b="1"/>
          </a:p>
          <a:p>
            <a:endParaRPr lang="en-GB" b="1"/>
          </a:p>
          <a:p>
            <a:endParaRPr lang="en-GB" b="1"/>
          </a:p>
          <a:p>
            <a:r>
              <a:rPr lang="en-GB" b="1"/>
              <a:t>Impacts</a:t>
            </a:r>
          </a:p>
          <a:p>
            <a:endParaRPr lang="en-GB" b="1"/>
          </a:p>
          <a:p>
            <a:endParaRPr lang="en-GB" b="1"/>
          </a:p>
          <a:p>
            <a:endParaRPr lang="en-GB" b="1"/>
          </a:p>
          <a:p>
            <a:r>
              <a:rPr lang="en-GB" b="1"/>
              <a:t>Outcomes</a:t>
            </a:r>
          </a:p>
          <a:p>
            <a:endParaRPr lang="en-GB" b="1"/>
          </a:p>
          <a:p>
            <a:endParaRPr lang="en-GB" b="1"/>
          </a:p>
          <a:p>
            <a:endParaRPr lang="en-GB" b="1"/>
          </a:p>
          <a:p>
            <a:endParaRPr lang="en-GB" b="1"/>
          </a:p>
          <a:p>
            <a:r>
              <a:rPr lang="en-GB" b="1"/>
              <a:t>Outputs</a:t>
            </a:r>
          </a:p>
          <a:p>
            <a:endParaRPr lang="en-GB" b="1"/>
          </a:p>
          <a:p>
            <a:r>
              <a:rPr lang="en-GB" b="1"/>
              <a:t>Activities</a:t>
            </a:r>
          </a:p>
          <a:p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1C15B37-3A23-6B37-BFB5-D4EFA70B3D2B}"/>
              </a:ext>
            </a:extLst>
          </p:cNvPr>
          <p:cNvSpPr txBox="1"/>
          <p:nvPr/>
        </p:nvSpPr>
        <p:spPr>
          <a:xfrm>
            <a:off x="5422747" y="3158836"/>
            <a:ext cx="4608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Data published on ADS</a:t>
            </a:r>
          </a:p>
        </p:txBody>
      </p:sp>
    </p:spTree>
    <p:extLst>
      <p:ext uri="{BB962C8B-B14F-4D97-AF65-F5344CB8AC3E}">
        <p14:creationId xmlns:p14="http://schemas.microsoft.com/office/powerpoint/2010/main" val="24009170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A10293-B5B5-78BE-7282-DD66444E1A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Formal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798CFB-837B-128C-2A46-FC8B7E28E0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Grey literature reports-  Planning Portal, ADS, HER</a:t>
            </a:r>
          </a:p>
          <a:p>
            <a:r>
              <a:rPr lang="en-GB"/>
              <a:t>Journal articles/monographs</a:t>
            </a:r>
          </a:p>
          <a:p>
            <a:r>
              <a:rPr lang="en-GB"/>
              <a:t>Company website</a:t>
            </a:r>
          </a:p>
          <a:p>
            <a:r>
              <a:rPr lang="en-GB"/>
              <a:t>Research Frameworks 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96613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FF0A41-60F3-C6C2-0031-B6556D0C0F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927100"/>
            <a:ext cx="10515600" cy="5249863"/>
          </a:xfrm>
        </p:spPr>
        <p:txBody>
          <a:bodyPr/>
          <a:lstStyle/>
          <a:p>
            <a:r>
              <a:rPr lang="en-GB" dirty="0"/>
              <a:t>Project Review Actors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/>
              <a:t>Client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/>
              <a:t>Developer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/>
              <a:t>Archaeological Curator</a:t>
            </a:r>
          </a:p>
          <a:p>
            <a:r>
              <a:rPr lang="en-GB" dirty="0"/>
              <a:t>Project Research Teams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/>
              <a:t>Project Executive / Manager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/>
              <a:t>Specialists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/>
              <a:t>Illustrator(s)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/>
              <a:t>Single / Multiple Organisations?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Meeting Formats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/>
              <a:t>Agenda / Papers / Minutes / Action Points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/>
              <a:t>Informal – email confirmation / clarification</a:t>
            </a:r>
          </a:p>
          <a:p>
            <a:pPr lvl="1">
              <a:buFont typeface="Wingdings" panose="05000000000000000000" pitchFamily="2" charset="2"/>
              <a:buChar char="§"/>
            </a:pP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BA8F19C-307B-EA0F-7237-CFE2855AFC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2736"/>
            <a:ext cx="10515600" cy="758537"/>
          </a:xfrm>
        </p:spPr>
        <p:txBody>
          <a:bodyPr>
            <a:normAutofit/>
          </a:bodyPr>
          <a:lstStyle/>
          <a:p>
            <a:r>
              <a:rPr lang="en-GB" b="0" i="1" dirty="0">
                <a:solidFill>
                  <a:srgbClr val="373A3C"/>
                </a:solidFill>
                <a:effectLst/>
                <a:latin typeface="-apple-system"/>
              </a:rPr>
              <a:t>Internal Project Communication</a:t>
            </a:r>
          </a:p>
        </p:txBody>
      </p:sp>
    </p:spTree>
    <p:extLst>
      <p:ext uri="{BB962C8B-B14F-4D97-AF65-F5344CB8AC3E}">
        <p14:creationId xmlns:p14="http://schemas.microsoft.com/office/powerpoint/2010/main" val="13095930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FF0A41-60F3-C6C2-0031-B6556D0C0F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929986"/>
            <a:ext cx="10515600" cy="5246977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Software – PowerPoint, Google Slides, Prezi ++?</a:t>
            </a:r>
          </a:p>
          <a:p>
            <a:r>
              <a:rPr lang="en-GB" dirty="0"/>
              <a:t>Linear / Non-Linear</a:t>
            </a:r>
          </a:p>
          <a:p>
            <a:r>
              <a:rPr lang="en-GB" dirty="0"/>
              <a:t>Structure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/>
              <a:t>Introduction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/>
              <a:t>Core Communication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/>
              <a:t>Conclusion</a:t>
            </a:r>
          </a:p>
          <a:p>
            <a:r>
              <a:rPr lang="en-GB" dirty="0"/>
              <a:t>Clarity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/>
              <a:t>Voice – language choice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/>
              <a:t>Co-ordinate slides with spoken content</a:t>
            </a:r>
          </a:p>
          <a:p>
            <a:r>
              <a:rPr lang="en-GB" dirty="0"/>
              <a:t>Pace / Duration</a:t>
            </a:r>
          </a:p>
          <a:p>
            <a:r>
              <a:rPr lang="en-GB" dirty="0"/>
              <a:t>Health and Safety</a:t>
            </a:r>
          </a:p>
          <a:p>
            <a:r>
              <a:rPr lang="en-GB" dirty="0"/>
              <a:t>Acknowledgement / Know More?</a:t>
            </a:r>
          </a:p>
          <a:p>
            <a:r>
              <a:rPr lang="en-GB" dirty="0"/>
              <a:t>Online / Streamed – MS Teams / Zoom</a:t>
            </a:r>
          </a:p>
          <a:p>
            <a:r>
              <a:rPr lang="en-GB" dirty="0"/>
              <a:t>Personal Preference – full text, notes, slide prompts</a:t>
            </a:r>
          </a:p>
          <a:p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BA8F19C-307B-EA0F-7237-CFE2855AFC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2736"/>
            <a:ext cx="10515600" cy="758537"/>
          </a:xfrm>
        </p:spPr>
        <p:txBody>
          <a:bodyPr>
            <a:normAutofit/>
          </a:bodyPr>
          <a:lstStyle/>
          <a:p>
            <a:r>
              <a:rPr lang="en-GB" b="0" i="1" dirty="0">
                <a:solidFill>
                  <a:srgbClr val="373A3C"/>
                </a:solidFill>
                <a:effectLst/>
                <a:latin typeface="-apple-system"/>
              </a:rPr>
              <a:t>Presentations - Generics</a:t>
            </a:r>
          </a:p>
        </p:txBody>
      </p:sp>
      <p:pic>
        <p:nvPicPr>
          <p:cNvPr id="1026" name="Picture 2" descr="shutterstock_124682863-[Converted]">
            <a:extLst>
              <a:ext uri="{FF2B5EF4-FFF2-40B4-BE49-F238E27FC236}">
                <a16:creationId xmlns:a16="http://schemas.microsoft.com/office/drawing/2014/main" id="{9840AF9F-33CD-F745-9432-7F45E94B45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14559" y="332509"/>
            <a:ext cx="285750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619805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34B9E3-8188-0A26-F6A1-E09A15D9D0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Giving a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3D88B5-A7A7-14E1-7ABB-40E4F39192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numCol="2">
            <a:normAutofit fontScale="85000" lnSpcReduction="20000"/>
          </a:bodyPr>
          <a:lstStyle/>
          <a:p>
            <a:r>
              <a:rPr lang="en-GB"/>
              <a:t>Arrive early and test technology</a:t>
            </a:r>
          </a:p>
          <a:p>
            <a:r>
              <a:rPr lang="en-GB"/>
              <a:t>Chair’s introduction/  introduce yourself</a:t>
            </a:r>
          </a:p>
          <a:p>
            <a:r>
              <a:rPr lang="en-GB"/>
              <a:t>Thank the audience</a:t>
            </a:r>
          </a:p>
          <a:p>
            <a:r>
              <a:rPr lang="en-GB"/>
              <a:t>Core content </a:t>
            </a:r>
          </a:p>
          <a:p>
            <a:r>
              <a:rPr lang="en-GB"/>
              <a:t>Explain simply</a:t>
            </a:r>
          </a:p>
          <a:p>
            <a:r>
              <a:rPr lang="en-GB"/>
              <a:t>Explain pictures</a:t>
            </a:r>
          </a:p>
          <a:p>
            <a:r>
              <a:rPr lang="en-GB"/>
              <a:t>Summarise conclusions</a:t>
            </a:r>
          </a:p>
          <a:p>
            <a:r>
              <a:rPr lang="en-GB"/>
              <a:t>Clear ending</a:t>
            </a:r>
          </a:p>
          <a:p>
            <a:r>
              <a:rPr lang="en-GB"/>
              <a:t>Questions</a:t>
            </a:r>
          </a:p>
          <a:p>
            <a:endParaRPr lang="en-GB"/>
          </a:p>
          <a:p>
            <a:r>
              <a:rPr lang="en-GB" b="1"/>
              <a:t>Keep to time!!!</a:t>
            </a:r>
          </a:p>
          <a:p>
            <a:r>
              <a:rPr lang="en-GB" b="1"/>
              <a:t>Speak slowly and clearly</a:t>
            </a:r>
          </a:p>
          <a:p>
            <a:r>
              <a:rPr lang="en-GB" b="1"/>
              <a:t>Talk to the audience not to the screen</a:t>
            </a:r>
          </a:p>
          <a:p>
            <a:endParaRPr lang="en-GB" b="1"/>
          </a:p>
          <a:p>
            <a:r>
              <a:rPr lang="en-GB"/>
              <a:t>Evidence- attendance numbers,  impact?</a:t>
            </a:r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77721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3DBB56-0CC1-58BA-E93B-AFFE487977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Reading a paper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F259E6-B9D1-FD36-4F46-292E36EAFA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Edit the text</a:t>
            </a:r>
          </a:p>
          <a:p>
            <a:r>
              <a:rPr lang="en-GB"/>
              <a:t>Rehearse to check length  (150 words/minute)</a:t>
            </a:r>
          </a:p>
          <a:p>
            <a:endParaRPr lang="en-GB"/>
          </a:p>
          <a:p>
            <a:r>
              <a:rPr lang="en-GB"/>
              <a:t>Pause at paragraphs and sections</a:t>
            </a:r>
          </a:p>
          <a:p>
            <a:r>
              <a:rPr lang="en-GB"/>
              <a:t>Leave room for ad libs</a:t>
            </a:r>
          </a:p>
          <a:p>
            <a:r>
              <a:rPr lang="en-GB"/>
              <a:t>Clear ending</a:t>
            </a:r>
          </a:p>
          <a:p>
            <a:endParaRPr lang="en-GB"/>
          </a:p>
          <a:p>
            <a:r>
              <a:rPr lang="en-GB"/>
              <a:t>Look at the audience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713916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6B678F-D043-E861-9CFF-E99F91537B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Giving a presentation -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C2BD37-7BE6-331B-FFDE-496CC3E756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What do you want people to remember?</a:t>
            </a:r>
          </a:p>
          <a:p>
            <a:r>
              <a:rPr lang="en-GB"/>
              <a:t>Process as interesting as results</a:t>
            </a:r>
          </a:p>
          <a:p>
            <a:r>
              <a:rPr lang="en-GB"/>
              <a:t>You as speaker – don’t assume they know who you are, what you’ve done</a:t>
            </a:r>
          </a:p>
          <a:p>
            <a:r>
              <a:rPr lang="en-GB"/>
              <a:t>Emotional content- excitement</a:t>
            </a:r>
          </a:p>
          <a:p>
            <a:endParaRPr lang="en-GB"/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77762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6E76D9-E5A8-76FC-12F9-5882C49BCE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Drafting a presentation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9D1BF2-9382-908C-1CE2-1DF82B780A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“Changes in  the rural hinterland of medieval and post-medieval Monmouth as reflected by animal bone assemblages”</a:t>
            </a:r>
          </a:p>
          <a:p>
            <a:endParaRPr lang="en-GB"/>
          </a:p>
          <a:p>
            <a:r>
              <a:rPr lang="en-GB"/>
              <a:t>Main points:  decrease in wild species (especially deer), but surprisingly little change (more variation from consumer status/ site function)</a:t>
            </a:r>
          </a:p>
          <a:p>
            <a:endParaRPr lang="en-GB"/>
          </a:p>
          <a:p>
            <a:r>
              <a:rPr lang="en-GB"/>
              <a:t>(Audience assumption: shift from cow &gt; sheep)</a:t>
            </a: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049497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EC9342-FACB-6CDD-14EA-418099B32A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Drafting a presentation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B3338E-83D9-5F4D-CA9F-CC8F36633A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Information needed:</a:t>
            </a:r>
          </a:p>
          <a:p>
            <a:pPr lvl="1"/>
            <a:r>
              <a:rPr lang="en-GB"/>
              <a:t>what the audience assumes is the case</a:t>
            </a:r>
          </a:p>
          <a:p>
            <a:pPr lvl="1"/>
            <a:r>
              <a:rPr lang="en-GB"/>
              <a:t>what previous evidence has shown </a:t>
            </a:r>
          </a:p>
          <a:p>
            <a:pPr lvl="1"/>
            <a:r>
              <a:rPr lang="en-GB"/>
              <a:t>new evidence – collection and analysis</a:t>
            </a:r>
          </a:p>
          <a:p>
            <a:pPr lvl="1"/>
            <a:r>
              <a:rPr lang="en-GB"/>
              <a:t>new evidence – conclusion</a:t>
            </a:r>
          </a:p>
          <a:p>
            <a:pPr lvl="1"/>
            <a:r>
              <a:rPr lang="en-GB"/>
              <a:t>revised model</a:t>
            </a:r>
          </a:p>
          <a:p>
            <a:pPr lvl="1"/>
            <a:r>
              <a:rPr lang="en-GB"/>
              <a:t>future follow-up</a:t>
            </a:r>
          </a:p>
        </p:txBody>
      </p:sp>
    </p:spTree>
    <p:extLst>
      <p:ext uri="{BB962C8B-B14F-4D97-AF65-F5344CB8AC3E}">
        <p14:creationId xmlns:p14="http://schemas.microsoft.com/office/powerpoint/2010/main" val="263319521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D421C-2779-6A6C-B503-1D864D094F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Chairing an event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637FB2-B2AF-BC9D-E62B-F8B1F326B6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/>
              <a:t>Introduce event </a:t>
            </a:r>
          </a:p>
          <a:p>
            <a:r>
              <a:rPr lang="en-GB"/>
              <a:t>Housekeeping</a:t>
            </a:r>
          </a:p>
          <a:p>
            <a:r>
              <a:rPr lang="en-GB"/>
              <a:t>Programme</a:t>
            </a:r>
          </a:p>
          <a:p>
            <a:r>
              <a:rPr lang="en-GB"/>
              <a:t>Each speaker-  name, organisation, some bio, title of talk</a:t>
            </a:r>
          </a:p>
          <a:p>
            <a:r>
              <a:rPr lang="en-GB"/>
              <a:t>Monitor time 5-2-1</a:t>
            </a:r>
          </a:p>
          <a:p>
            <a:r>
              <a:rPr lang="en-GB"/>
              <a:t>Lead applause</a:t>
            </a:r>
          </a:p>
          <a:p>
            <a:r>
              <a:rPr lang="en-GB"/>
              <a:t>Thanks</a:t>
            </a:r>
          </a:p>
          <a:p>
            <a:r>
              <a:rPr lang="en-GB"/>
              <a:t>Ask for questions (if none, you ask)</a:t>
            </a:r>
          </a:p>
          <a:p>
            <a:r>
              <a:rPr lang="en-GB"/>
              <a:t>Thanks </a:t>
            </a:r>
          </a:p>
          <a:p>
            <a:endParaRPr lang="en-GB"/>
          </a:p>
          <a:p>
            <a:r>
              <a:rPr lang="en-GB"/>
              <a:t>Thank you message </a:t>
            </a:r>
          </a:p>
        </p:txBody>
      </p:sp>
    </p:spTree>
    <p:extLst>
      <p:ext uri="{BB962C8B-B14F-4D97-AF65-F5344CB8AC3E}">
        <p14:creationId xmlns:p14="http://schemas.microsoft.com/office/powerpoint/2010/main" val="122055406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s://scontent.fzag4-1.fna.fbcdn.net/v/t1.6435-9/p960x960/62458756_2469869123033101_4362604917718777856_n.jpg?_nc_cat=100&amp;ccb=1-5&amp;_nc_sid=730e14&amp;_nc_eui2=AeFpmNszgxOOJlkMeJDHp5NRrFD3f8d3Sd-sUPd_x3dJ3xQZu_dfdbvKveJV52diAxad56vZocyhNMXAFjw3IiUE&amp;_nc_ohc=qOpdPvSlmp4AX9Vmxjp&amp;_nc_ht=scontent.fzag4-1.fna&amp;oh=01a160f60260ddb31e4fd7f233e3bb35&amp;oe=6177EC5D">
            <a:extLst>
              <a:ext uri="{FF2B5EF4-FFF2-40B4-BE49-F238E27FC236}">
                <a16:creationId xmlns:a16="http://schemas.microsoft.com/office/drawing/2014/main" id="{A3D0A76F-B71E-23AB-6E07-B3C652D645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0" cy="8077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34C8C88-1847-FA9A-7826-6ECD0B818C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6176" y="-1"/>
            <a:ext cx="10515600" cy="1325563"/>
          </a:xfrm>
        </p:spPr>
        <p:txBody>
          <a:bodyPr/>
          <a:lstStyle/>
          <a:p>
            <a:r>
              <a:rPr lang="en-GB" dirty="0"/>
              <a:t>Working Shots</a:t>
            </a:r>
          </a:p>
        </p:txBody>
      </p:sp>
    </p:spTree>
    <p:extLst>
      <p:ext uri="{BB962C8B-B14F-4D97-AF65-F5344CB8AC3E}">
        <p14:creationId xmlns:p14="http://schemas.microsoft.com/office/powerpoint/2010/main" val="28430649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FF0A41-60F3-C6C2-0031-B6556D0C0F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924791"/>
            <a:ext cx="10515600" cy="525217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Inception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/>
              <a:t>Invitation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/>
              <a:t>Project/ Organisation Driven</a:t>
            </a:r>
          </a:p>
          <a:p>
            <a:r>
              <a:rPr lang="en-GB" dirty="0"/>
              <a:t>Audience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/>
              <a:t>Avoid acronyms!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/>
              <a:t>Calibrate content / language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/>
              <a:t>Images – working shots, photography</a:t>
            </a:r>
            <a:r>
              <a:rPr lang="en-GB"/>
              <a:t>, visualisation</a:t>
            </a:r>
            <a:r>
              <a:rPr lang="en-GB" dirty="0"/>
              <a:t>, animation</a:t>
            </a:r>
          </a:p>
          <a:p>
            <a:r>
              <a:rPr lang="en-GB" dirty="0"/>
              <a:t>Logistics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/>
              <a:t>Organiser communication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/>
              <a:t>Venue location / access / parking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/>
              <a:t>Equipment – PC / Projector – resolution, interface / Screen – slide size? 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/>
              <a:t>Internet access?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/>
              <a:t>Plan B! USB, onboard animations / video</a:t>
            </a:r>
          </a:p>
          <a:p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BA8F19C-307B-EA0F-7237-CFE2855AFC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2736"/>
            <a:ext cx="10515600" cy="758537"/>
          </a:xfrm>
        </p:spPr>
        <p:txBody>
          <a:bodyPr>
            <a:normAutofit fontScale="90000"/>
          </a:bodyPr>
          <a:lstStyle/>
          <a:p>
            <a:r>
              <a:rPr lang="en-GB" b="0" i="1" dirty="0">
                <a:solidFill>
                  <a:srgbClr val="373A3C"/>
                </a:solidFill>
                <a:effectLst/>
                <a:latin typeface="-apple-system"/>
              </a:rPr>
              <a:t>Presentations - Public / Community Engagement</a:t>
            </a:r>
          </a:p>
        </p:txBody>
      </p:sp>
    </p:spTree>
    <p:extLst>
      <p:ext uri="{BB962C8B-B14F-4D97-AF65-F5344CB8AC3E}">
        <p14:creationId xmlns:p14="http://schemas.microsoft.com/office/powerpoint/2010/main" val="352923226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FF0A41-60F3-C6C2-0031-B6556D0C0F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924791"/>
            <a:ext cx="10515600" cy="5252172"/>
          </a:xfrm>
        </p:spPr>
        <p:txBody>
          <a:bodyPr>
            <a:normAutofit/>
          </a:bodyPr>
          <a:lstStyle/>
          <a:p>
            <a:r>
              <a:rPr lang="en-GB" dirty="0"/>
              <a:t>Inception</a:t>
            </a:r>
          </a:p>
          <a:p>
            <a:r>
              <a:rPr lang="en-GB" dirty="0"/>
              <a:t>Audience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/>
              <a:t>Contextualise outcomes – new knowledge / insights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/>
              <a:t>Calibrate content / language</a:t>
            </a:r>
          </a:p>
          <a:p>
            <a:r>
              <a:rPr lang="en-GB" dirty="0"/>
              <a:t>Logistics</a:t>
            </a:r>
          </a:p>
          <a:p>
            <a:r>
              <a:rPr lang="en-GB" dirty="0"/>
              <a:t>Content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/>
              <a:t>Project context – development-led, research, rescue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/>
              <a:t>Project scope – geographic, thematic</a:t>
            </a:r>
          </a:p>
          <a:p>
            <a:pPr marL="457200" lvl="1" indent="0">
              <a:buNone/>
            </a:pPr>
            <a:endParaRPr lang="en-GB" dirty="0"/>
          </a:p>
          <a:p>
            <a:pPr lvl="1">
              <a:buFont typeface="Wingdings" panose="05000000000000000000" pitchFamily="2" charset="2"/>
              <a:buChar char="§"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BA8F19C-307B-EA0F-7237-CFE2855AFC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2736"/>
            <a:ext cx="10515600" cy="758537"/>
          </a:xfrm>
        </p:spPr>
        <p:txBody>
          <a:bodyPr>
            <a:normAutofit fontScale="90000"/>
          </a:bodyPr>
          <a:lstStyle/>
          <a:p>
            <a:r>
              <a:rPr lang="en-GB" b="0" i="1" dirty="0">
                <a:solidFill>
                  <a:srgbClr val="373A3C"/>
                </a:solidFill>
                <a:effectLst/>
                <a:latin typeface="-apple-system"/>
              </a:rPr>
              <a:t>Presentations - Local / Regional Heritage Groups</a:t>
            </a:r>
          </a:p>
        </p:txBody>
      </p:sp>
    </p:spTree>
    <p:extLst>
      <p:ext uri="{BB962C8B-B14F-4D97-AF65-F5344CB8AC3E}">
        <p14:creationId xmlns:p14="http://schemas.microsoft.com/office/powerpoint/2010/main" val="262623716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FF0A41-60F3-C6C2-0031-B6556D0C0F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84563"/>
            <a:ext cx="10515600" cy="4992399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Inception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/>
              <a:t>Informal Proposal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/>
              <a:t>Invitation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/>
              <a:t>Call for Papers</a:t>
            </a:r>
          </a:p>
          <a:p>
            <a:pPr lvl="2">
              <a:buFont typeface="Wingdings" panose="05000000000000000000" pitchFamily="2" charset="2"/>
              <a:buChar char="§"/>
            </a:pPr>
            <a:r>
              <a:rPr lang="en-GB" dirty="0"/>
              <a:t>Abstract submission</a:t>
            </a:r>
          </a:p>
          <a:p>
            <a:pPr lvl="2">
              <a:buFont typeface="Wingdings" panose="05000000000000000000" pitchFamily="2" charset="2"/>
              <a:buChar char="§"/>
            </a:pPr>
            <a:r>
              <a:rPr lang="en-GB" dirty="0"/>
              <a:t>Sessions</a:t>
            </a:r>
          </a:p>
          <a:p>
            <a:r>
              <a:rPr lang="en-GB" dirty="0"/>
              <a:t>Content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/>
              <a:t>Align with conference scope and theme, organisation/research group objectives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/>
              <a:t>Focus on knowledge / methodological / </a:t>
            </a:r>
            <a:r>
              <a:rPr lang="en-GB"/>
              <a:t>theoretical development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/>
              <a:t>Cross-reference to other presentations and emerging themes </a:t>
            </a:r>
          </a:p>
          <a:p>
            <a:r>
              <a:rPr lang="en-GB"/>
              <a:t>Logistics</a:t>
            </a:r>
          </a:p>
          <a:p>
            <a:r>
              <a:rPr lang="en-GB"/>
              <a:t>Organisation </a:t>
            </a:r>
            <a:r>
              <a:rPr lang="en-GB" dirty="0"/>
              <a:t>– conference committees, session organisers </a:t>
            </a:r>
            <a:r>
              <a:rPr lang="en-GB"/>
              <a:t>and chairs</a:t>
            </a:r>
          </a:p>
          <a:p>
            <a:r>
              <a:rPr lang="en-GB"/>
              <a:t>Proceedings published?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BA8F19C-307B-EA0F-7237-CFE2855AFC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2736"/>
            <a:ext cx="10515600" cy="893619"/>
          </a:xfrm>
        </p:spPr>
        <p:txBody>
          <a:bodyPr>
            <a:normAutofit fontScale="90000"/>
          </a:bodyPr>
          <a:lstStyle/>
          <a:p>
            <a:r>
              <a:rPr lang="en-GB" b="0" i="1" dirty="0">
                <a:solidFill>
                  <a:srgbClr val="373A3C"/>
                </a:solidFill>
                <a:effectLst/>
                <a:latin typeface="-apple-system"/>
              </a:rPr>
              <a:t>Presentations - Conferences – Regional, Thematic, National, International</a:t>
            </a:r>
          </a:p>
        </p:txBody>
      </p:sp>
    </p:spTree>
    <p:extLst>
      <p:ext uri="{BB962C8B-B14F-4D97-AF65-F5344CB8AC3E}">
        <p14:creationId xmlns:p14="http://schemas.microsoft.com/office/powerpoint/2010/main" val="125608588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DC1E34-103A-C1B7-805C-981472D622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Social media / press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E002E0-72B4-8054-1FEB-1031FE434C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Raises awareness</a:t>
            </a:r>
          </a:p>
          <a:p>
            <a:r>
              <a:rPr lang="en-GB"/>
              <a:t>Limited scope for communicating detail- link to more info?</a:t>
            </a:r>
          </a:p>
          <a:p>
            <a:r>
              <a:rPr lang="en-GB"/>
              <a:t>Low / unpredictable reach</a:t>
            </a:r>
          </a:p>
        </p:txBody>
      </p:sp>
    </p:spTree>
    <p:extLst>
      <p:ext uri="{BB962C8B-B14F-4D97-AF65-F5344CB8AC3E}">
        <p14:creationId xmlns:p14="http://schemas.microsoft.com/office/powerpoint/2010/main" val="353379333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EBCE0-08CA-6274-9879-A6E318BA13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Other forms of dissemination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03281F-29D6-3DD9-C291-C3323BBE9D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Open days / site tours</a:t>
            </a:r>
          </a:p>
          <a:p>
            <a:r>
              <a:rPr lang="en-GB"/>
              <a:t>Activities </a:t>
            </a:r>
          </a:p>
          <a:p>
            <a:r>
              <a:rPr lang="en-GB"/>
              <a:t>Exhibitions</a:t>
            </a:r>
          </a:p>
          <a:p>
            <a:r>
              <a:rPr lang="en-GB"/>
              <a:t>Podcasts</a:t>
            </a:r>
          </a:p>
          <a:p>
            <a:r>
              <a:rPr lang="en-GB"/>
              <a:t>Online talks</a:t>
            </a:r>
          </a:p>
          <a:p>
            <a:endParaRPr lang="en-GB"/>
          </a:p>
          <a:p>
            <a:r>
              <a:rPr lang="en-GB"/>
              <a:t>Scalable?</a:t>
            </a:r>
          </a:p>
          <a:p>
            <a:r>
              <a:rPr lang="en-GB"/>
              <a:t>Lasting impact?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058860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3E32F0-C798-746A-CC4F-134B56C720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6D83E36-4B64-C94A-743B-A0C094B1213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081968" y="3184763"/>
          <a:ext cx="6028055" cy="48768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32435">
                  <a:extLst>
                    <a:ext uri="{9D8B030D-6E8A-4147-A177-3AD203B41FA5}">
                      <a16:colId xmlns:a16="http://schemas.microsoft.com/office/drawing/2014/main" val="96049256"/>
                    </a:ext>
                  </a:extLst>
                </a:gridCol>
                <a:gridCol w="5595620">
                  <a:extLst>
                    <a:ext uri="{9D8B030D-6E8A-4147-A177-3AD203B41FA5}">
                      <a16:colId xmlns:a16="http://schemas.microsoft.com/office/drawing/2014/main" val="3914651683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sz="1600">
                          <a:effectLst/>
                        </a:rPr>
                        <a:t>B5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600">
                          <a:effectLst/>
                        </a:rPr>
                        <a:t>be approachable and able to communicate with all levels of their own and other organisations, as well as the general public 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101961749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B6821041-3EBC-84F8-AE12-AFF23B29D34D}"/>
              </a:ext>
            </a:extLst>
          </p:cNvPr>
          <p:cNvGraphicFramePr>
            <a:graphicFrameLocks noGrp="1"/>
          </p:cNvGraphicFramePr>
          <p:nvPr/>
        </p:nvGraphicFramePr>
        <p:xfrm>
          <a:off x="3081969" y="1965563"/>
          <a:ext cx="6028055" cy="48768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32435">
                  <a:extLst>
                    <a:ext uri="{9D8B030D-6E8A-4147-A177-3AD203B41FA5}">
                      <a16:colId xmlns:a16="http://schemas.microsoft.com/office/drawing/2014/main" val="1219144460"/>
                    </a:ext>
                  </a:extLst>
                </a:gridCol>
                <a:gridCol w="5595620">
                  <a:extLst>
                    <a:ext uri="{9D8B030D-6E8A-4147-A177-3AD203B41FA5}">
                      <a16:colId xmlns:a16="http://schemas.microsoft.com/office/drawing/2014/main" val="4191194272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sz="1600">
                          <a:effectLst/>
                        </a:rPr>
                        <a:t>K6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600">
                          <a:effectLst/>
                        </a:rPr>
                        <a:t>requirements of formal publication, including standards for writing, editing and style 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5586944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F3793332-B1F7-1510-7523-819011FCB3D3}"/>
              </a:ext>
            </a:extLst>
          </p:cNvPr>
          <p:cNvGraphicFramePr>
            <a:graphicFrameLocks noGrp="1"/>
          </p:cNvGraphicFramePr>
          <p:nvPr/>
        </p:nvGraphicFramePr>
        <p:xfrm>
          <a:off x="3081970" y="2453243"/>
          <a:ext cx="6028055" cy="73152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32435">
                  <a:extLst>
                    <a:ext uri="{9D8B030D-6E8A-4147-A177-3AD203B41FA5}">
                      <a16:colId xmlns:a16="http://schemas.microsoft.com/office/drawing/2014/main" val="1612542975"/>
                    </a:ext>
                  </a:extLst>
                </a:gridCol>
                <a:gridCol w="5595620">
                  <a:extLst>
                    <a:ext uri="{9D8B030D-6E8A-4147-A177-3AD203B41FA5}">
                      <a16:colId xmlns:a16="http://schemas.microsoft.com/office/drawing/2014/main" val="158618126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sz="1600">
                          <a:effectLst/>
                        </a:rPr>
                        <a:t>K9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600">
                          <a:effectLst/>
                        </a:rPr>
                        <a:t>roles of clients, stakeholders and project team members within an archaeological investigation and how to ensure effective relationships and communications between them 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1193951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0456737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37" ma:contentTypeDescription="Create a new document." ma:contentTypeScope="" ma:versionID="e92c77b3b7a92c44e00fbeb3e4ab2a70">
  <xsd:schema xmlns:xsd="http://www.w3.org/2001/XMLSchema" xmlns:xs="http://www.w3.org/2001/XMLSchema" xmlns:p="http://schemas.microsoft.com/office/2006/metadata/properties" xmlns:ns2="92c24619-d6d5-42cf-b618-23d930ad9f20" xmlns:ns3="8ee9550b-f5f4-4dde-bce5-39f4ba45c2f1" targetNamespace="http://schemas.microsoft.com/office/2006/metadata/properties" ma:root="true" ma:fieldsID="995dc4a7d4f82f6b2036c06aab4ed0c6" ns2:_="" ns3:_="">
    <xsd:import namespace="92c24619-d6d5-42cf-b618-23d930ad9f20"/>
    <xsd:import namespace="8ee9550b-f5f4-4dde-bce5-39f4ba45c2f1"/>
    <xsd:element name="properties">
      <xsd:complexType>
        <xsd:sequence>
          <xsd:element name="documentManagement">
            <xsd:complexType>
              <xsd:all>
                <xsd:element ref="ns2:NotebookType" minOccurs="0"/>
                <xsd:element ref="ns2:FolderType" minOccurs="0"/>
                <xsd:element ref="ns2:CultureName" minOccurs="0"/>
                <xsd:element ref="ns2:AppVersion" minOccurs="0"/>
                <xsd:element ref="ns2:TeamsChannelId" minOccurs="0"/>
                <xsd:element ref="ns2:Owner" minOccurs="0"/>
                <xsd:element ref="ns2:Math_Settings" minOccurs="0"/>
                <xsd:element ref="ns2:DefaultSectionNames" minOccurs="0"/>
                <xsd:element ref="ns2:Templates" minOccurs="0"/>
                <xsd:element ref="ns2:Leaders" minOccurs="0"/>
                <xsd:element ref="ns2:Members" minOccurs="0"/>
                <xsd:element ref="ns2:Member_Groups" minOccurs="0"/>
                <xsd:element ref="ns2:Distribution_Groups" minOccurs="0"/>
                <xsd:element ref="ns2:LMS_Mappings" minOccurs="0"/>
                <xsd:element ref="ns2:Invited_Leaders" minOccurs="0"/>
                <xsd:element ref="ns2:Invited_Members" minOccurs="0"/>
                <xsd:element ref="ns2:Self_Registration_Enabled" minOccurs="0"/>
                <xsd:element ref="ns2:Has_Leaders_Only_SectionGroup" minOccurs="0"/>
                <xsd:element ref="ns2:Is_Collaboration_Space_Locked" minOccurs="0"/>
                <xsd:element ref="ns2:IsNotebookLocked" minOccurs="0"/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lcf76f155ced4ddcb4097134ff3c332f" minOccurs="0"/>
                <xsd:element ref="ns3:TaxCatchAll" minOccurs="0"/>
                <xsd:element ref="ns3:SharedWithUsers" minOccurs="0"/>
                <xsd:element ref="ns3:SharedWithDetails" minOccurs="0"/>
                <xsd:element ref="ns2:MediaServiceSearchProperties" minOccurs="0"/>
                <xsd:element ref="ns2:MediaServiceObjectDetectorVersions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NotebookType" ma:index="8" nillable="true" ma:displayName="Notebook Type" ma:internalName="NotebookType">
      <xsd:simpleType>
        <xsd:restriction base="dms:Text"/>
      </xsd:simpleType>
    </xsd:element>
    <xsd:element name="FolderType" ma:index="9" nillable="true" ma:displayName="Folder Type" ma:internalName="FolderType">
      <xsd:simpleType>
        <xsd:restriction base="dms:Text"/>
      </xsd:simpleType>
    </xsd:element>
    <xsd:element name="CultureName" ma:index="10" nillable="true" ma:displayName="Culture Name" ma:internalName="CultureName">
      <xsd:simpleType>
        <xsd:restriction base="dms:Text"/>
      </xsd:simpleType>
    </xsd:element>
    <xsd:element name="AppVersion" ma:index="11" nillable="true" ma:displayName="App Version" ma:internalName="AppVersion">
      <xsd:simpleType>
        <xsd:restriction base="dms:Text"/>
      </xsd:simpleType>
    </xsd:element>
    <xsd:element name="TeamsChannelId" ma:index="12" nillable="true" ma:displayName="Teams Channel Id" ma:internalName="TeamsChannelId">
      <xsd:simpleType>
        <xsd:restriction base="dms:Text"/>
      </xsd:simpleType>
    </xsd:element>
    <xsd:element name="Owner" ma:index="13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ath_Settings" ma:index="14" nillable="true" ma:displayName="Math Settings" ma:internalName="Math_Settings">
      <xsd:simpleType>
        <xsd:restriction base="dms:Text"/>
      </xsd:simpleType>
    </xsd:element>
    <xsd:element name="DefaultSectionNames" ma:index="15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16" nillable="true" ma:displayName="Templates" ma:internalName="Templates">
      <xsd:simpleType>
        <xsd:restriction base="dms:Note">
          <xsd:maxLength value="255"/>
        </xsd:restriction>
      </xsd:simpleType>
    </xsd:element>
    <xsd:element name="Leaders" ma:index="17" nillable="true" ma:displayName="Leaders" ma:internalName="Lead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embers" ma:index="18" nillable="true" ma:displayName="Members" ma:internalName="Memb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ember_Groups" ma:index="19" nillable="true" ma:displayName="Member Groups" ma:internalName="Member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istribution_Groups" ma:index="20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21" nillable="true" ma:displayName="LMS Mappings" ma:internalName="LMS_Mappings">
      <xsd:simpleType>
        <xsd:restriction base="dms:Note">
          <xsd:maxLength value="255"/>
        </xsd:restriction>
      </xsd:simpleType>
    </xsd:element>
    <xsd:element name="Invited_Leaders" ma:index="22" nillable="true" ma:displayName="Invited Leaders" ma:internalName="Invited_Leaders">
      <xsd:simpleType>
        <xsd:restriction base="dms:Note">
          <xsd:maxLength value="255"/>
        </xsd:restriction>
      </xsd:simpleType>
    </xsd:element>
    <xsd:element name="Invited_Members" ma:index="23" nillable="true" ma:displayName="Invited Members" ma:internalName="Invited_Members">
      <xsd:simpleType>
        <xsd:restriction base="dms:Note">
          <xsd:maxLength value="255"/>
        </xsd:restriction>
      </xsd:simpleType>
    </xsd:element>
    <xsd:element name="Self_Registration_Enabled" ma:index="24" nillable="true" ma:displayName="Self Registration Enabled" ma:internalName="Self_Registration_Enabled">
      <xsd:simpleType>
        <xsd:restriction base="dms:Boolean"/>
      </xsd:simpleType>
    </xsd:element>
    <xsd:element name="Has_Leaders_Only_SectionGroup" ma:index="25" nillable="true" ma:displayName="Has Leaders Only SectionGroup" ma:internalName="Has_Leaders_Only_SectionGroup">
      <xsd:simpleType>
        <xsd:restriction base="dms:Boolean"/>
      </xsd:simpleType>
    </xsd:element>
    <xsd:element name="Is_Collaboration_Space_Locked" ma:index="26" nillable="true" ma:displayName="Is Collaboration Space Locked" ma:internalName="Is_Collaboration_Space_Locked">
      <xsd:simpleType>
        <xsd:restriction base="dms:Boolean"/>
      </xsd:simpleType>
    </xsd:element>
    <xsd:element name="IsNotebookLocked" ma:index="27" nillable="true" ma:displayName="Is Notebook Locked" ma:internalName="IsNotebookLocked">
      <xsd:simpleType>
        <xsd:restriction base="dms:Boolean"/>
      </xsd:simpleType>
    </xsd:element>
    <xsd:element name="MediaServiceMetadata" ma:index="2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2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3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3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32" nillable="true" ma:displayName="MediaServiceDateTaken" ma:hidden="true" ma:internalName="MediaServiceDateTaken" ma:readOnly="true">
      <xsd:simpleType>
        <xsd:restriction base="dms:Text"/>
      </xsd:simpleType>
    </xsd:element>
    <xsd:element name="MediaServiceOCR" ma:index="3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3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35" nillable="true" ma:displayName="MediaServiceEventHashCode" ma:hidden="true" ma:internalName="MediaServiceEventHashCode" ma:readOnly="true">
      <xsd:simpleType>
        <xsd:restriction base="dms:Text"/>
      </xsd:simpleType>
    </xsd:element>
    <xsd:element name="lcf76f155ced4ddcb4097134ff3c332f" ma:index="37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4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4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LengthInSeconds" ma:index="43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e9550b-f5f4-4dde-bce5-39f4ba45c2f1" elementFormDefault="qualified">
    <xsd:import namespace="http://schemas.microsoft.com/office/2006/documentManagement/types"/>
    <xsd:import namespace="http://schemas.microsoft.com/office/infopath/2007/PartnerControls"/>
    <xsd:element name="TaxCatchAll" ma:index="38" nillable="true" ma:displayName="Taxonomy Catch All Column" ma:hidden="true" ma:list="{a5513ad2-1f13-4aa5-bf0c-e8efd5c58722}" ma:internalName="TaxCatchAll" ma:showField="CatchAllData" ma:web="8ee9550b-f5f4-4dde-bce5-39f4ba45c2f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3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4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MS_Mappings xmlns="92c24619-d6d5-42cf-b618-23d930ad9f20" xsi:nil="true"/>
    <Math_Settings xmlns="92c24619-d6d5-42cf-b618-23d930ad9f20" xsi:nil="true"/>
    <NotebookType xmlns="92c24619-d6d5-42cf-b618-23d930ad9f20" xsi:nil="true"/>
    <Distribution_Groups xmlns="92c24619-d6d5-42cf-b618-23d930ad9f20" xsi:nil="true"/>
    <DefaultSectionNames xmlns="92c24619-d6d5-42cf-b618-23d930ad9f20" xsi:nil="true"/>
    <Invited_Members xmlns="92c24619-d6d5-42cf-b618-23d930ad9f20" xsi:nil="true"/>
    <FolderType xmlns="92c24619-d6d5-42cf-b618-23d930ad9f20" xsi:nil="true"/>
    <Owner xmlns="92c24619-d6d5-42cf-b618-23d930ad9f20">
      <UserInfo>
        <DisplayName/>
        <AccountId xsi:nil="true"/>
        <AccountType/>
      </UserInfo>
    </Owner>
    <TaxCatchAll xmlns="8ee9550b-f5f4-4dde-bce5-39f4ba45c2f1" xsi:nil="true"/>
    <Is_Collaboration_Space_Locked xmlns="92c24619-d6d5-42cf-b618-23d930ad9f20" xsi:nil="true"/>
    <Templates xmlns="92c24619-d6d5-42cf-b618-23d930ad9f20" xsi:nil="true"/>
    <Has_Leaders_Only_SectionGroup xmlns="92c24619-d6d5-42cf-b618-23d930ad9f20" xsi:nil="true"/>
    <Leaders xmlns="92c24619-d6d5-42cf-b618-23d930ad9f20">
      <UserInfo>
        <DisplayName/>
        <AccountId xsi:nil="true"/>
        <AccountType/>
      </UserInfo>
    </Leaders>
    <lcf76f155ced4ddcb4097134ff3c332f xmlns="92c24619-d6d5-42cf-b618-23d930ad9f20">
      <Terms xmlns="http://schemas.microsoft.com/office/infopath/2007/PartnerControls"/>
    </lcf76f155ced4ddcb4097134ff3c332f>
    <TeamsChannelId xmlns="92c24619-d6d5-42cf-b618-23d930ad9f20" xsi:nil="true"/>
    <IsNotebookLocked xmlns="92c24619-d6d5-42cf-b618-23d930ad9f20" xsi:nil="true"/>
    <Member_Groups xmlns="92c24619-d6d5-42cf-b618-23d930ad9f20">
      <UserInfo>
        <DisplayName/>
        <AccountId xsi:nil="true"/>
        <AccountType/>
      </UserInfo>
    </Member_Groups>
    <Self_Registration_Enabled xmlns="92c24619-d6d5-42cf-b618-23d930ad9f20" xsi:nil="true"/>
    <CultureName xmlns="92c24619-d6d5-42cf-b618-23d930ad9f20" xsi:nil="true"/>
    <AppVersion xmlns="92c24619-d6d5-42cf-b618-23d930ad9f20" xsi:nil="true"/>
    <Invited_Leaders xmlns="92c24619-d6d5-42cf-b618-23d930ad9f20" xsi:nil="true"/>
    <Members xmlns="92c24619-d6d5-42cf-b618-23d930ad9f20">
      <UserInfo>
        <DisplayName/>
        <AccountId xsi:nil="true"/>
        <AccountType/>
      </UserInfo>
    </Members>
  </documentManagement>
</p:properties>
</file>

<file path=customXml/itemProps1.xml><?xml version="1.0" encoding="utf-8"?>
<ds:datastoreItem xmlns:ds="http://schemas.openxmlformats.org/officeDocument/2006/customXml" ds:itemID="{2163D18A-CA41-4E89-846E-9B0E3D3137D6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EDD1A00B-F667-4509-A83E-2B2E2266E08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2c24619-d6d5-42cf-b618-23d930ad9f20"/>
    <ds:schemaRef ds:uri="8ee9550b-f5f4-4dde-bce5-39f4ba45c2f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8F27ECC5-528B-48EB-A6F0-41096517E22E}">
  <ds:schemaRefs>
    <ds:schemaRef ds:uri="http://schemas.microsoft.com/office/2006/metadata/properties"/>
    <ds:schemaRef ds:uri="http://schemas.microsoft.com/office/infopath/2007/PartnerControls"/>
    <ds:schemaRef ds:uri="92c24619-d6d5-42cf-b618-23d930ad9f20"/>
    <ds:schemaRef ds:uri="8ee9550b-f5f4-4dde-bce5-39f4ba45c2f1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4647</TotalTime>
  <Words>872</Words>
  <Application>Microsoft Office PowerPoint</Application>
  <PresentationFormat>Widescreen</PresentationFormat>
  <Paragraphs>233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23</vt:i4>
      </vt:variant>
    </vt:vector>
  </HeadingPairs>
  <TitlesOfParts>
    <vt:vector size="30" baseType="lpstr">
      <vt:lpstr>-apple-system</vt:lpstr>
      <vt:lpstr>Arial</vt:lpstr>
      <vt:lpstr>Calibri</vt:lpstr>
      <vt:lpstr>Calibri Light</vt:lpstr>
      <vt:lpstr>Wingdings</vt:lpstr>
      <vt:lpstr>Office Theme</vt:lpstr>
      <vt:lpstr>Office Theme</vt:lpstr>
      <vt:lpstr>HPAR7006: Archaeological Project Reporting  Session 8 27/11/24  Communication Dissemination</vt:lpstr>
      <vt:lpstr>PowerPoint Presentation</vt:lpstr>
      <vt:lpstr>Session outline</vt:lpstr>
      <vt:lpstr>Purpose of dissemination</vt:lpstr>
      <vt:lpstr>PowerPoint Presentation</vt:lpstr>
      <vt:lpstr>PowerPoint Presentation</vt:lpstr>
      <vt:lpstr>PowerPoint Presentation</vt:lpstr>
      <vt:lpstr>Formal communication</vt:lpstr>
      <vt:lpstr>Internal Project Communication</vt:lpstr>
      <vt:lpstr>Presentations - Generics</vt:lpstr>
      <vt:lpstr>Giving a presentation</vt:lpstr>
      <vt:lpstr>Reading a paper</vt:lpstr>
      <vt:lpstr>Giving a presentation - analysis</vt:lpstr>
      <vt:lpstr>Drafting a presentation 1</vt:lpstr>
      <vt:lpstr>Drafting a presentation 2</vt:lpstr>
      <vt:lpstr>Chairing an event</vt:lpstr>
      <vt:lpstr>Working Shots</vt:lpstr>
      <vt:lpstr>Presentations - Public / Community Engagement</vt:lpstr>
      <vt:lpstr>Presentations - Local / Regional Heritage Groups</vt:lpstr>
      <vt:lpstr>Presentations - Conferences – Regional, Thematic, National, International</vt:lpstr>
      <vt:lpstr>Social media / press</vt:lpstr>
      <vt:lpstr>Other forms of dissemination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Nigel Nayling</dc:creator>
  <cp:lastModifiedBy>Martin Locock</cp:lastModifiedBy>
  <cp:revision>41</cp:revision>
  <dcterms:created xsi:type="dcterms:W3CDTF">2022-09-28T07:04:25Z</dcterms:created>
  <dcterms:modified xsi:type="dcterms:W3CDTF">2024-11-26T09:57:14Z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0x010100E209B251219B0E4FA192FAB8C3136AE6</vt:lpwstr>
  </property>
  <property fmtid="{D5CDD505-2E9C-101B-9397-08002B2CF9AE}" pid="3" name="MediaServiceImageTags">
    <vt:lpwstr/>
  </property>
</Properties>
</file>