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</p:sldIdLst>
  <p:sldSz cy="6858000" cx="9144000"/>
  <p:notesSz cx="6724650" cy="9774225"/>
  <p:embeddedFontLst>
    <p:embeddedFont>
      <p:font typeface="PT Sans"/>
      <p:regular r:id="rId16"/>
      <p:bold r:id="rId17"/>
      <p:italic r:id="rId18"/>
      <p:boldItalic r:id="rId19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216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font" Target="fonts/PTSans-bold.fntdata"/><Relationship Id="rId16" Type="http://schemas.openxmlformats.org/officeDocument/2006/relationships/font" Target="fonts/PTSans-regular.fntdata"/><Relationship Id="rId5" Type="http://schemas.openxmlformats.org/officeDocument/2006/relationships/notesMaster" Target="notesMasters/notesMaster1.xml"/><Relationship Id="rId19" Type="http://schemas.openxmlformats.org/officeDocument/2006/relationships/font" Target="fonts/PTSans-boldItalic.fntdata"/><Relationship Id="rId6" Type="http://schemas.openxmlformats.org/officeDocument/2006/relationships/slide" Target="slides/slide1.xml"/><Relationship Id="rId18" Type="http://schemas.openxmlformats.org/officeDocument/2006/relationships/font" Target="fonts/PTSans-italic.fntdata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/>
          <p:nvPr>
            <p:ph idx="2" type="hdr"/>
          </p:nvPr>
        </p:nvSpPr>
        <p:spPr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</p:spPr>
        <p:txBody>
          <a:bodyPr anchorCtr="0" anchor="t" bIns="45925" lIns="91850" spcFirstLastPara="1" rIns="91850" wrap="square" tIns="45925"/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4" name="Google Shape;4;n"/>
          <p:cNvSpPr txBox="1"/>
          <p:nvPr>
            <p:ph idx="10" type="dt"/>
          </p:nvPr>
        </p:nvSpPr>
        <p:spPr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</p:spPr>
        <p:txBody>
          <a:bodyPr anchorCtr="0" anchor="t" bIns="45925" lIns="91850" spcFirstLastPara="1" rIns="91850" wrap="square" tIns="45925"/>
          <a:lstStyle>
            <a:lvl1pPr lv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5" name="Google Shape;5;n"/>
          <p:cNvSpPr/>
          <p:nvPr>
            <p:ph idx="3" type="sldImg"/>
          </p:nvPr>
        </p:nvSpPr>
        <p:spPr>
          <a:xfrm>
            <a:off x="919163" y="733425"/>
            <a:ext cx="4886325" cy="3665538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miter lim="800000"/>
            <a:headEnd len="sm" w="sm" type="none"/>
            <a:tailEnd len="sm" w="sm" type="none"/>
          </a:ln>
        </p:spPr>
      </p:sp>
      <p:sp>
        <p:nvSpPr>
          <p:cNvPr id="6" name="Google Shape;6;n"/>
          <p:cNvSpPr txBox="1"/>
          <p:nvPr>
            <p:ph idx="1" type="body"/>
          </p:nvPr>
        </p:nvSpPr>
        <p:spPr>
          <a:xfrm>
            <a:off x="671513" y="4641850"/>
            <a:ext cx="5381625" cy="4398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925" lIns="91850" spcFirstLastPara="1" rIns="91850" wrap="square" tIns="45925"/>
          <a:lstStyle>
            <a:lvl1pPr indent="-228600" lvl="0" marL="457200" marR="0" rtl="0" algn="l">
              <a:spcBef>
                <a:spcPts val="36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28600" lvl="1" marL="914400" marR="0" rtl="0" algn="l">
              <a:spcBef>
                <a:spcPts val="36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28600" lvl="2" marL="1371600" marR="0" rtl="0" algn="l">
              <a:spcBef>
                <a:spcPts val="36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28600" lvl="3" marL="1828800" marR="0" rtl="0" algn="l">
              <a:spcBef>
                <a:spcPts val="36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28600" lvl="4" marL="2286000" marR="0" rtl="0" algn="l">
              <a:spcBef>
                <a:spcPts val="36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28600" lvl="5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228600" lvl="6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228600" lvl="7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228600" lvl="8" marL="4114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7" name="Google Shape;7;n"/>
          <p:cNvSpPr txBox="1"/>
          <p:nvPr>
            <p:ph idx="11" type="ftr"/>
          </p:nvPr>
        </p:nvSpPr>
        <p:spPr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</p:spPr>
        <p:txBody>
          <a:bodyPr anchorCtr="0" anchor="b" bIns="45925" lIns="91850" spcFirstLastPara="1" rIns="91850" wrap="square" tIns="45925"/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8" name="Google Shape;8;n"/>
          <p:cNvSpPr txBox="1"/>
          <p:nvPr>
            <p:ph idx="12" type="sldNum"/>
          </p:nvPr>
        </p:nvSpPr>
        <p:spPr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</p:spPr>
        <p:txBody>
          <a:bodyPr anchorCtr="0" anchor="b" bIns="45925" lIns="91850" spcFirstLastPara="1" rIns="91850" wrap="square" tIns="45925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b="0" i="0" lang="en-GB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:notes"/>
          <p:cNvSpPr txBox="1"/>
          <p:nvPr>
            <p:ph idx="1" type="body"/>
          </p:nvPr>
        </p:nvSpPr>
        <p:spPr>
          <a:xfrm>
            <a:off x="671513" y="4641850"/>
            <a:ext cx="5381625" cy="4398963"/>
          </a:xfrm>
          <a:prstGeom prst="rect">
            <a:avLst/>
          </a:prstGeom>
        </p:spPr>
        <p:txBody>
          <a:bodyPr anchorCtr="0" anchor="t" bIns="45925" lIns="91850" spcFirstLastPara="1" rIns="91850" wrap="square" tIns="45925">
            <a:noAutofit/>
          </a:bodyPr>
          <a:lstStyle/>
          <a:p>
            <a:pPr indent="0" lvl="0" marL="0" rtl="0" algn="l">
              <a:spcBef>
                <a:spcPts val="36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6" name="Google Shape;76;p1:notes"/>
          <p:cNvSpPr/>
          <p:nvPr>
            <p:ph idx="2" type="sldImg"/>
          </p:nvPr>
        </p:nvSpPr>
        <p:spPr>
          <a:xfrm>
            <a:off x="919163" y="733425"/>
            <a:ext cx="4886325" cy="3665538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82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p2:notes"/>
          <p:cNvSpPr txBox="1"/>
          <p:nvPr>
            <p:ph idx="12" type="sldNum"/>
          </p:nvPr>
        </p:nvSpPr>
        <p:spPr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</p:spPr>
        <p:txBody>
          <a:bodyPr anchorCtr="0" anchor="b" bIns="45925" lIns="91850" spcFirstLastPara="1" rIns="91850" wrap="square" tIns="459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b="0" i="0" lang="en-GB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4" name="Google Shape;84;p2:notes"/>
          <p:cNvSpPr/>
          <p:nvPr>
            <p:ph idx="2" type="sldImg"/>
          </p:nvPr>
        </p:nvSpPr>
        <p:spPr>
          <a:xfrm>
            <a:off x="919163" y="733425"/>
            <a:ext cx="4886325" cy="3665538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85" name="Google Shape;85;p2:notes"/>
          <p:cNvSpPr txBox="1"/>
          <p:nvPr>
            <p:ph idx="1" type="body"/>
          </p:nvPr>
        </p:nvSpPr>
        <p:spPr>
          <a:xfrm>
            <a:off x="671513" y="4641850"/>
            <a:ext cx="5381625" cy="4398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925" lIns="91850" spcFirstLastPara="1" rIns="91850" wrap="square" tIns="459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9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p3:notes"/>
          <p:cNvSpPr txBox="1"/>
          <p:nvPr>
            <p:ph idx="12" type="sldNum"/>
          </p:nvPr>
        </p:nvSpPr>
        <p:spPr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</p:spPr>
        <p:txBody>
          <a:bodyPr anchorCtr="0" anchor="b" bIns="45925" lIns="91850" spcFirstLastPara="1" rIns="91850" wrap="square" tIns="459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b="0" i="0" lang="en-GB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3" name="Google Shape;93;p3:notes"/>
          <p:cNvSpPr/>
          <p:nvPr>
            <p:ph idx="2" type="sldImg"/>
          </p:nvPr>
        </p:nvSpPr>
        <p:spPr>
          <a:xfrm>
            <a:off x="919163" y="733425"/>
            <a:ext cx="4886325" cy="3665538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94" name="Google Shape;94;p3:notes"/>
          <p:cNvSpPr txBox="1"/>
          <p:nvPr>
            <p:ph idx="1" type="body"/>
          </p:nvPr>
        </p:nvSpPr>
        <p:spPr>
          <a:xfrm>
            <a:off x="671513" y="4641850"/>
            <a:ext cx="5381625" cy="4398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925" lIns="91850" spcFirstLastPara="1" rIns="91850" wrap="square" tIns="459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00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p4:notes"/>
          <p:cNvSpPr txBox="1"/>
          <p:nvPr>
            <p:ph idx="12" type="sldNum"/>
          </p:nvPr>
        </p:nvSpPr>
        <p:spPr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</p:spPr>
        <p:txBody>
          <a:bodyPr anchorCtr="0" anchor="b" bIns="45925" lIns="91850" spcFirstLastPara="1" rIns="91850" wrap="square" tIns="459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b="0" i="0" lang="en-GB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2" name="Google Shape;102;p4:notes"/>
          <p:cNvSpPr/>
          <p:nvPr>
            <p:ph idx="2" type="sldImg"/>
          </p:nvPr>
        </p:nvSpPr>
        <p:spPr>
          <a:xfrm>
            <a:off x="919163" y="733425"/>
            <a:ext cx="4886325" cy="3665538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03" name="Google Shape;103;p4:notes"/>
          <p:cNvSpPr txBox="1"/>
          <p:nvPr>
            <p:ph idx="1" type="body"/>
          </p:nvPr>
        </p:nvSpPr>
        <p:spPr>
          <a:xfrm>
            <a:off x="671513" y="4641850"/>
            <a:ext cx="5381625" cy="4398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925" lIns="91850" spcFirstLastPara="1" rIns="91850" wrap="square" tIns="459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09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5:notes"/>
          <p:cNvSpPr txBox="1"/>
          <p:nvPr>
            <p:ph idx="12" type="sldNum"/>
          </p:nvPr>
        </p:nvSpPr>
        <p:spPr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</p:spPr>
        <p:txBody>
          <a:bodyPr anchorCtr="0" anchor="b" bIns="45925" lIns="91850" spcFirstLastPara="1" rIns="91850" wrap="square" tIns="459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b="0" i="0" lang="en-GB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1" name="Google Shape;111;p5:notes"/>
          <p:cNvSpPr/>
          <p:nvPr>
            <p:ph idx="2" type="sldImg"/>
          </p:nvPr>
        </p:nvSpPr>
        <p:spPr>
          <a:xfrm>
            <a:off x="919163" y="733425"/>
            <a:ext cx="4886325" cy="3665538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12" name="Google Shape;112;p5:notes"/>
          <p:cNvSpPr txBox="1"/>
          <p:nvPr>
            <p:ph idx="1" type="body"/>
          </p:nvPr>
        </p:nvSpPr>
        <p:spPr>
          <a:xfrm>
            <a:off x="671513" y="4641850"/>
            <a:ext cx="5381625" cy="4398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925" lIns="91850" spcFirstLastPara="1" rIns="91850" wrap="square" tIns="459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18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6:notes"/>
          <p:cNvSpPr txBox="1"/>
          <p:nvPr>
            <p:ph idx="12" type="sldNum"/>
          </p:nvPr>
        </p:nvSpPr>
        <p:spPr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</p:spPr>
        <p:txBody>
          <a:bodyPr anchorCtr="0" anchor="b" bIns="45925" lIns="91850" spcFirstLastPara="1" rIns="91850" wrap="square" tIns="459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b="0" i="0" lang="en-GB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0" name="Google Shape;120;p6:notes"/>
          <p:cNvSpPr/>
          <p:nvPr>
            <p:ph idx="2" type="sldImg"/>
          </p:nvPr>
        </p:nvSpPr>
        <p:spPr>
          <a:xfrm>
            <a:off x="919163" y="733425"/>
            <a:ext cx="4886325" cy="3665538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21" name="Google Shape;121;p6:notes"/>
          <p:cNvSpPr txBox="1"/>
          <p:nvPr>
            <p:ph idx="1" type="body"/>
          </p:nvPr>
        </p:nvSpPr>
        <p:spPr>
          <a:xfrm>
            <a:off x="671513" y="4641850"/>
            <a:ext cx="5381625" cy="4398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925" lIns="91850" spcFirstLastPara="1" rIns="91850" wrap="square" tIns="459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27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p7:notes"/>
          <p:cNvSpPr txBox="1"/>
          <p:nvPr>
            <p:ph idx="12" type="sldNum"/>
          </p:nvPr>
        </p:nvSpPr>
        <p:spPr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</p:spPr>
        <p:txBody>
          <a:bodyPr anchorCtr="0" anchor="b" bIns="45925" lIns="91850" spcFirstLastPara="1" rIns="91850" wrap="square" tIns="459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b="0" i="0" lang="en-GB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9" name="Google Shape;129;p7:notes"/>
          <p:cNvSpPr/>
          <p:nvPr>
            <p:ph idx="2" type="sldImg"/>
          </p:nvPr>
        </p:nvSpPr>
        <p:spPr>
          <a:xfrm>
            <a:off x="919163" y="733425"/>
            <a:ext cx="4886325" cy="3665538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30" name="Google Shape;130;p7:notes"/>
          <p:cNvSpPr txBox="1"/>
          <p:nvPr>
            <p:ph idx="1" type="body"/>
          </p:nvPr>
        </p:nvSpPr>
        <p:spPr>
          <a:xfrm>
            <a:off x="671513" y="4641850"/>
            <a:ext cx="5381625" cy="4398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925" lIns="91850" spcFirstLastPara="1" rIns="91850" wrap="square" tIns="459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36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8:notes"/>
          <p:cNvSpPr txBox="1"/>
          <p:nvPr>
            <p:ph idx="12" type="sldNum"/>
          </p:nvPr>
        </p:nvSpPr>
        <p:spPr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</p:spPr>
        <p:txBody>
          <a:bodyPr anchorCtr="0" anchor="b" bIns="45925" lIns="91850" spcFirstLastPara="1" rIns="91850" wrap="square" tIns="459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b="0" i="0" lang="en-GB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8" name="Google Shape;138;p8:notes"/>
          <p:cNvSpPr/>
          <p:nvPr>
            <p:ph idx="2" type="sldImg"/>
          </p:nvPr>
        </p:nvSpPr>
        <p:spPr>
          <a:xfrm>
            <a:off x="919163" y="733425"/>
            <a:ext cx="4886325" cy="3665538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39" name="Google Shape;139;p8:notes"/>
          <p:cNvSpPr txBox="1"/>
          <p:nvPr>
            <p:ph idx="1" type="body"/>
          </p:nvPr>
        </p:nvSpPr>
        <p:spPr>
          <a:xfrm>
            <a:off x="671513" y="4641850"/>
            <a:ext cx="5381625" cy="4398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925" lIns="91850" spcFirstLastPara="1" rIns="91850" wrap="square" tIns="459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44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p9:notes"/>
          <p:cNvSpPr txBox="1"/>
          <p:nvPr>
            <p:ph idx="12" type="sldNum"/>
          </p:nvPr>
        </p:nvSpPr>
        <p:spPr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</p:spPr>
        <p:txBody>
          <a:bodyPr anchorCtr="0" anchor="b" bIns="45925" lIns="91850" spcFirstLastPara="1" rIns="91850" wrap="square" tIns="459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b="0" i="0" lang="en-GB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6" name="Google Shape;146;p9:notes"/>
          <p:cNvSpPr/>
          <p:nvPr>
            <p:ph idx="2" type="sldImg"/>
          </p:nvPr>
        </p:nvSpPr>
        <p:spPr>
          <a:xfrm>
            <a:off x="919163" y="733425"/>
            <a:ext cx="4886325" cy="3665538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47" name="Google Shape;147;p9:notes"/>
          <p:cNvSpPr txBox="1"/>
          <p:nvPr>
            <p:ph idx="1" type="body"/>
          </p:nvPr>
        </p:nvSpPr>
        <p:spPr>
          <a:xfrm>
            <a:off x="671513" y="4641850"/>
            <a:ext cx="5381625" cy="4398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925" lIns="91850" spcFirstLastPara="1" rIns="91850" wrap="square" tIns="459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52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p10:notes"/>
          <p:cNvSpPr txBox="1"/>
          <p:nvPr>
            <p:ph idx="1" type="body"/>
          </p:nvPr>
        </p:nvSpPr>
        <p:spPr>
          <a:xfrm>
            <a:off x="671513" y="4641850"/>
            <a:ext cx="5381625" cy="4398963"/>
          </a:xfrm>
          <a:prstGeom prst="rect">
            <a:avLst/>
          </a:prstGeom>
        </p:spPr>
        <p:txBody>
          <a:bodyPr anchorCtr="0" anchor="t" bIns="45925" lIns="91850" spcFirstLastPara="1" rIns="91850" wrap="square" tIns="45925">
            <a:noAutofit/>
          </a:bodyPr>
          <a:lstStyle/>
          <a:p>
            <a:pPr indent="0" lvl="0" marL="0" rtl="0" algn="l">
              <a:spcBef>
                <a:spcPts val="36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4" name="Google Shape;154;p10:notes"/>
          <p:cNvSpPr/>
          <p:nvPr>
            <p:ph idx="2" type="sldImg"/>
          </p:nvPr>
        </p:nvSpPr>
        <p:spPr>
          <a:xfrm>
            <a:off x="919163" y="733425"/>
            <a:ext cx="4886325" cy="3665538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jpg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and Content" type="obj">
  <p:cSld name="OBJECT">
    <p:spTree>
      <p:nvGrpSpPr>
        <p:cNvPr id="14" name="Shape 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Google Shape;15;p2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" name="Google Shape;16;p2"/>
          <p:cNvSpPr txBox="1"/>
          <p:nvPr>
            <p:ph idx="1" type="body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7" name="Google Shape;17;p2"/>
          <p:cNvSpPr txBox="1"/>
          <p:nvPr>
            <p:ph idx="10" type="dt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8" name="Google Shape;18;p2"/>
          <p:cNvSpPr txBox="1"/>
          <p:nvPr>
            <p:ph idx="11" type="ftr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9" name="Google Shape;19;p2"/>
          <p:cNvSpPr txBox="1"/>
          <p:nvPr>
            <p:ph idx="12" type="sldNum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1pPr>
            <a:lvl2pPr indent="0" lvl="1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2pPr>
            <a:lvl3pPr indent="0" lvl="2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3pPr>
            <a:lvl4pPr indent="0" lvl="3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4pPr>
            <a:lvl5pPr indent="0" lvl="4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5pPr>
            <a:lvl6pPr indent="0" lvl="5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6pPr>
            <a:lvl7pPr indent="0" lvl="6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7pPr>
            <a:lvl8pPr indent="0" lvl="7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8pPr>
            <a:lvl9pPr indent="0" lvl="8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Slide" type="title">
  <p:cSld name="TITLE">
    <p:bg>
      <p:bgPr>
        <a:blipFill>
          <a:blip r:embed="rId2">
            <a:alphaModFix/>
          </a:blip>
          <a:stretch>
            <a:fillRect/>
          </a:stretch>
        </a:blipFill>
      </p:bgPr>
    </p:bg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3"/>
          <p:cNvSpPr txBox="1"/>
          <p:nvPr>
            <p:ph type="ctrTitle"/>
          </p:nvPr>
        </p:nvSpPr>
        <p:spPr>
          <a:xfrm>
            <a:off x="683568" y="1988840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2" name="Google Shape;22;p3"/>
          <p:cNvSpPr txBox="1"/>
          <p:nvPr>
            <p:ph idx="1" type="subTitle"/>
          </p:nvPr>
        </p:nvSpPr>
        <p:spPr>
          <a:xfrm>
            <a:off x="1369368" y="3744615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lvl="0" algn="ctr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23" name="Google Shape;23;p3"/>
          <p:cNvSpPr txBox="1"/>
          <p:nvPr>
            <p:ph idx="10" type="dt"/>
          </p:nvPr>
        </p:nvSpPr>
        <p:spPr>
          <a:xfrm>
            <a:off x="395288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4" name="Google Shape;24;p3"/>
          <p:cNvSpPr txBox="1"/>
          <p:nvPr>
            <p:ph idx="11" type="ftr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25" name="Google Shape;25;p3"/>
          <p:cNvSpPr txBox="1"/>
          <p:nvPr>
            <p:ph idx="12" type="sldNum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1pPr>
            <a:lvl2pPr indent="0" lvl="1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2pPr>
            <a:lvl3pPr indent="0" lvl="2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3pPr>
            <a:lvl4pPr indent="0" lvl="3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4pPr>
            <a:lvl5pPr indent="0" lvl="4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5pPr>
            <a:lvl6pPr indent="0" lvl="5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6pPr>
            <a:lvl7pPr indent="0" lvl="6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7pPr>
            <a:lvl8pPr indent="0" lvl="7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8pPr>
            <a:lvl9pPr indent="0" lvl="8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Section Header" type="secHead">
  <p:cSld name="SECTION_HEADER">
    <p:spTree>
      <p:nvGrpSpPr>
        <p:cNvPr id="26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Google Shape;27;p4"/>
          <p:cNvSpPr txBox="1"/>
          <p:nvPr>
            <p:ph type="title"/>
          </p:nvPr>
        </p:nvSpPr>
        <p:spPr>
          <a:xfrm>
            <a:off x="683568" y="3993083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1" sz="4000" cap="none"/>
            </a:lvl1pPr>
            <a:lvl2pPr lvl="1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8" name="Google Shape;28;p4"/>
          <p:cNvSpPr txBox="1"/>
          <p:nvPr>
            <p:ph idx="1" type="body"/>
          </p:nvPr>
        </p:nvSpPr>
        <p:spPr>
          <a:xfrm>
            <a:off x="683568" y="2492896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/>
          <a:lstStyle>
            <a:lvl1pPr indent="-228600" lvl="0" marL="457200" algn="l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indent="-228600" lvl="1" marL="914400" algn="l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indent="-228600" lvl="2" marL="1371600" algn="l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indent="-228600" lvl="3" marL="18288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indent="-228600" lvl="4" marL="22860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indent="-228600" lvl="5" marL="27432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indent="-228600" lvl="6" marL="32004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indent="-228600" lvl="7" marL="3657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indent="-228600" lvl="8" marL="41148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29" name="Google Shape;29;p4"/>
          <p:cNvSpPr txBox="1"/>
          <p:nvPr>
            <p:ph idx="10" type="dt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0" name="Google Shape;30;p4"/>
          <p:cNvSpPr txBox="1"/>
          <p:nvPr>
            <p:ph idx="12" type="sldNum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1pPr>
            <a:lvl2pPr indent="0" lvl="1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2pPr>
            <a:lvl3pPr indent="0" lvl="2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3pPr>
            <a:lvl4pPr indent="0" lvl="3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4pPr>
            <a:lvl5pPr indent="0" lvl="4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5pPr>
            <a:lvl6pPr indent="0" lvl="5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6pPr>
            <a:lvl7pPr indent="0" lvl="6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7pPr>
            <a:lvl8pPr indent="0" lvl="7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8pPr>
            <a:lvl9pPr indent="0" lvl="8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wo Content" type="twoObj">
  <p:cSld name="TWO_OBJECTS">
    <p:spTree>
      <p:nvGrpSpPr>
        <p:cNvPr id="3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5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3" name="Google Shape;33;p5"/>
          <p:cNvSpPr txBox="1"/>
          <p:nvPr>
            <p:ph idx="1" type="body"/>
          </p:nvPr>
        </p:nvSpPr>
        <p:spPr>
          <a:xfrm>
            <a:off x="457200" y="1600201"/>
            <a:ext cx="4038600" cy="398904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406400" lvl="0" marL="4572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indent="-381000" lvl="1" marL="9144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indent="-355600" lvl="2" marL="1371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/>
        </p:txBody>
      </p:sp>
      <p:sp>
        <p:nvSpPr>
          <p:cNvPr id="34" name="Google Shape;34;p5"/>
          <p:cNvSpPr txBox="1"/>
          <p:nvPr>
            <p:ph idx="2" type="body"/>
          </p:nvPr>
        </p:nvSpPr>
        <p:spPr>
          <a:xfrm>
            <a:off x="4648200" y="1600201"/>
            <a:ext cx="4038600" cy="398904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406400" lvl="0" marL="4572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indent="-381000" lvl="1" marL="9144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indent="-355600" lvl="2" marL="1371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/>
        </p:txBody>
      </p:sp>
      <p:sp>
        <p:nvSpPr>
          <p:cNvPr id="35" name="Google Shape;35;p5"/>
          <p:cNvSpPr txBox="1"/>
          <p:nvPr>
            <p:ph idx="10" type="dt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6" name="Google Shape;36;p5"/>
          <p:cNvSpPr txBox="1"/>
          <p:nvPr>
            <p:ph idx="12" type="sldNum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1pPr>
            <a:lvl2pPr indent="0" lvl="1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2pPr>
            <a:lvl3pPr indent="0" lvl="2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3pPr>
            <a:lvl4pPr indent="0" lvl="3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4pPr>
            <a:lvl5pPr indent="0" lvl="4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5pPr>
            <a:lvl6pPr indent="0" lvl="5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6pPr>
            <a:lvl7pPr indent="0" lvl="6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7pPr>
            <a:lvl8pPr indent="0" lvl="7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8pPr>
            <a:lvl9pPr indent="0" lvl="8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Comparison" type="twoTxTwoObj">
  <p:cSld name="TWO_OBJECTS_WITH_TEXT">
    <p:spTree>
      <p:nvGrpSpPr>
        <p:cNvPr id="37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Google Shape;38;p6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9" name="Google Shape;39;p6"/>
          <p:cNvSpPr txBox="1"/>
          <p:nvPr>
            <p:ph idx="1" type="body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/>
          <a:lstStyle>
            <a:lvl1pPr indent="-2286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0" name="Google Shape;40;p6"/>
          <p:cNvSpPr txBox="1"/>
          <p:nvPr>
            <p:ph idx="2" type="body"/>
          </p:nvPr>
        </p:nvSpPr>
        <p:spPr>
          <a:xfrm>
            <a:off x="457200" y="2174875"/>
            <a:ext cx="4040188" cy="341436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3810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indent="-355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indent="-3302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indent="-3302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indent="-3302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indent="-3302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indent="-3302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indent="-3302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/>
        </p:txBody>
      </p:sp>
      <p:sp>
        <p:nvSpPr>
          <p:cNvPr id="41" name="Google Shape;41;p6"/>
          <p:cNvSpPr txBox="1"/>
          <p:nvPr>
            <p:ph idx="3" type="body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/>
          <a:lstStyle>
            <a:lvl1pPr indent="-2286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2" name="Google Shape;42;p6"/>
          <p:cNvSpPr txBox="1"/>
          <p:nvPr>
            <p:ph idx="4" type="body"/>
          </p:nvPr>
        </p:nvSpPr>
        <p:spPr>
          <a:xfrm>
            <a:off x="4645025" y="2174875"/>
            <a:ext cx="4041775" cy="341436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3810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indent="-355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indent="-3302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indent="-3302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indent="-3302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indent="-3302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indent="-3302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indent="-3302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/>
        </p:txBody>
      </p:sp>
      <p:sp>
        <p:nvSpPr>
          <p:cNvPr id="43" name="Google Shape;43;p6"/>
          <p:cNvSpPr txBox="1"/>
          <p:nvPr>
            <p:ph idx="10" type="dt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4" name="Google Shape;44;p6"/>
          <p:cNvSpPr txBox="1"/>
          <p:nvPr>
            <p:ph idx="12" type="sldNum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1pPr>
            <a:lvl2pPr indent="0" lvl="1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2pPr>
            <a:lvl3pPr indent="0" lvl="2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3pPr>
            <a:lvl4pPr indent="0" lvl="3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4pPr>
            <a:lvl5pPr indent="0" lvl="4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5pPr>
            <a:lvl6pPr indent="0" lvl="5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6pPr>
            <a:lvl7pPr indent="0" lvl="6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7pPr>
            <a:lvl8pPr indent="0" lvl="7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8pPr>
            <a:lvl9pPr indent="0" lvl="8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Only" type="titleOnly">
  <p:cSld name="TITLE_ONLY">
    <p:spTree>
      <p:nvGrpSpPr>
        <p:cNvPr id="45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7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" name="Google Shape;47;p7"/>
          <p:cNvSpPr txBox="1"/>
          <p:nvPr>
            <p:ph idx="10" type="dt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8" name="Google Shape;48;p7"/>
          <p:cNvSpPr txBox="1"/>
          <p:nvPr>
            <p:ph idx="12" type="sldNum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1pPr>
            <a:lvl2pPr indent="0" lvl="1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2pPr>
            <a:lvl3pPr indent="0" lvl="2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3pPr>
            <a:lvl4pPr indent="0" lvl="3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4pPr>
            <a:lvl5pPr indent="0" lvl="4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5pPr>
            <a:lvl6pPr indent="0" lvl="5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6pPr>
            <a:lvl7pPr indent="0" lvl="6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7pPr>
            <a:lvl8pPr indent="0" lvl="7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8pPr>
            <a:lvl9pPr indent="0" lvl="8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Blank" type="blank">
  <p:cSld name="BLANK">
    <p:spTree>
      <p:nvGrpSpPr>
        <p:cNvPr id="49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8"/>
          <p:cNvSpPr txBox="1"/>
          <p:nvPr>
            <p:ph idx="10" type="dt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1" name="Google Shape;51;p8"/>
          <p:cNvSpPr txBox="1"/>
          <p:nvPr>
            <p:ph idx="12" type="sldNum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1pPr>
            <a:lvl2pPr indent="0" lvl="1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2pPr>
            <a:lvl3pPr indent="0" lvl="2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3pPr>
            <a:lvl4pPr indent="0" lvl="3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4pPr>
            <a:lvl5pPr indent="0" lvl="4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5pPr>
            <a:lvl6pPr indent="0" lvl="5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6pPr>
            <a:lvl7pPr indent="0" lvl="6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7pPr>
            <a:lvl8pPr indent="0" lvl="7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8pPr>
            <a:lvl9pPr indent="0" lvl="8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Content with Caption" type="objTx">
  <p:cSld name="OBJECT_WITH_CAPTION_TEXT">
    <p:spTree>
      <p:nvGrpSpPr>
        <p:cNvPr id="52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9"/>
          <p:cNvSpPr txBox="1"/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/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1" sz="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4" name="Google Shape;54;p9"/>
          <p:cNvSpPr txBox="1"/>
          <p:nvPr>
            <p:ph idx="1" type="body"/>
          </p:nvPr>
        </p:nvSpPr>
        <p:spPr>
          <a:xfrm>
            <a:off x="3575050" y="273050"/>
            <a:ext cx="5111750" cy="517217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431800" lvl="0" marL="4572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indent="-406400" lvl="1" marL="914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indent="-381000" lvl="2" marL="1371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indent="-355600" lvl="3" marL="18288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indent="-355600" lvl="4" marL="22860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indent="-355600" lvl="5" marL="27432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indent="-355600" lvl="6" marL="3200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indent="-355600" lvl="7" marL="3657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indent="-355600" lvl="8" marL="41148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55" name="Google Shape;55;p9"/>
          <p:cNvSpPr txBox="1"/>
          <p:nvPr>
            <p:ph idx="2" type="body"/>
          </p:nvPr>
        </p:nvSpPr>
        <p:spPr>
          <a:xfrm>
            <a:off x="457200" y="1435100"/>
            <a:ext cx="3008313" cy="402989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228600" lvl="0" marL="4572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indent="-228600" lvl="2" marL="1371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indent="-228600" lvl="3" marL="1828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indent="-228600" lvl="4" marL="22860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indent="-228600" lvl="5" marL="27432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indent="-228600" lvl="6" marL="32004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indent="-228600" lvl="7" marL="3657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indent="-228600" lvl="8" marL="4114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/>
        </p:txBody>
      </p:sp>
      <p:sp>
        <p:nvSpPr>
          <p:cNvPr id="56" name="Google Shape;56;p9"/>
          <p:cNvSpPr txBox="1"/>
          <p:nvPr>
            <p:ph idx="10" type="dt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7" name="Google Shape;57;p9"/>
          <p:cNvSpPr txBox="1"/>
          <p:nvPr>
            <p:ph idx="12" type="sldNum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1pPr>
            <a:lvl2pPr indent="0" lvl="1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2pPr>
            <a:lvl3pPr indent="0" lvl="2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3pPr>
            <a:lvl4pPr indent="0" lvl="3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4pPr>
            <a:lvl5pPr indent="0" lvl="4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5pPr>
            <a:lvl6pPr indent="0" lvl="5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6pPr>
            <a:lvl7pPr indent="0" lvl="6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7pPr>
            <a:lvl8pPr indent="0" lvl="7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8pPr>
            <a:lvl9pPr indent="0" lvl="8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Picture with Caption" type="picTx">
  <p:cSld name="PICTURE_WITH_CAPTION_TEXT">
    <p:spTree>
      <p:nvGrpSpPr>
        <p:cNvPr id="58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10"/>
          <p:cNvSpPr txBox="1"/>
          <p:nvPr>
            <p:ph type="title"/>
          </p:nvPr>
        </p:nvSpPr>
        <p:spPr>
          <a:xfrm>
            <a:off x="1792288" y="450912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/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1" sz="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" name="Google Shape;60;p10"/>
          <p:cNvSpPr/>
          <p:nvPr>
            <p:ph idx="2" type="pic"/>
          </p:nvPr>
        </p:nvSpPr>
        <p:spPr>
          <a:xfrm>
            <a:off x="1792288" y="612775"/>
            <a:ext cx="5486400" cy="382433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lvl="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  <a:defRPr b="0" i="0" sz="3200" u="none" cap="none" strike="noStrike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1pPr>
            <a:lvl2pPr lvl="1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2pPr>
            <a:lvl3pPr lvl="2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b="0" i="0" sz="2400" u="none" cap="none" strike="noStrike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3pPr>
            <a:lvl4pPr lvl="3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4pPr>
            <a:lvl5pPr lvl="4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5pPr>
            <a:lvl6pPr lvl="5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6pPr>
            <a:lvl7pPr lvl="6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7pPr>
            <a:lvl8pPr lvl="7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8pPr>
            <a:lvl9pPr lvl="8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9pPr>
          </a:lstStyle>
          <a:p/>
        </p:txBody>
      </p:sp>
      <p:sp>
        <p:nvSpPr>
          <p:cNvPr id="61" name="Google Shape;61;p10"/>
          <p:cNvSpPr txBox="1"/>
          <p:nvPr>
            <p:ph idx="1" type="body"/>
          </p:nvPr>
        </p:nvSpPr>
        <p:spPr>
          <a:xfrm>
            <a:off x="1792288" y="5157192"/>
            <a:ext cx="5486400" cy="43204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228600" lvl="0" marL="4572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indent="-228600" lvl="2" marL="1371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indent="-228600" lvl="3" marL="1828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indent="-228600" lvl="4" marL="22860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indent="-228600" lvl="5" marL="27432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indent="-228600" lvl="6" marL="32004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indent="-228600" lvl="7" marL="3657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indent="-228600" lvl="8" marL="4114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/>
        </p:txBody>
      </p:sp>
      <p:sp>
        <p:nvSpPr>
          <p:cNvPr id="62" name="Google Shape;62;p10"/>
          <p:cNvSpPr txBox="1"/>
          <p:nvPr>
            <p:ph idx="10" type="dt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3" name="Google Shape;63;p10"/>
          <p:cNvSpPr txBox="1"/>
          <p:nvPr>
            <p:ph idx="12" type="sldNum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1pPr>
            <a:lvl2pPr indent="0" lvl="1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2pPr>
            <a:lvl3pPr indent="0" lvl="2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3pPr>
            <a:lvl4pPr indent="0" lvl="3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4pPr>
            <a:lvl5pPr indent="0" lvl="4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5pPr>
            <a:lvl6pPr indent="0" lvl="5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6pPr>
            <a:lvl7pPr indent="0" lvl="6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7pPr>
            <a:lvl8pPr indent="0" lvl="7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8pPr>
            <a:lvl9pPr indent="0" lvl="8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and Vertical Text" type="vertTx">
  <p:cSld name="VERTICAL_TEXT">
    <p:spTree>
      <p:nvGrpSpPr>
        <p:cNvPr id="64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11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6" name="Google Shape;66;p11"/>
          <p:cNvSpPr txBox="1"/>
          <p:nvPr>
            <p:ph idx="1" type="body"/>
          </p:nvPr>
        </p:nvSpPr>
        <p:spPr>
          <a:xfrm rot="5400000">
            <a:off x="2613818" y="-556419"/>
            <a:ext cx="3916363" cy="8229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67" name="Google Shape;67;p11"/>
          <p:cNvSpPr txBox="1"/>
          <p:nvPr>
            <p:ph idx="10" type="dt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8" name="Google Shape;68;p11"/>
          <p:cNvSpPr txBox="1"/>
          <p:nvPr>
            <p:ph idx="12" type="sldNum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1pPr>
            <a:lvl2pPr indent="0" lvl="1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2pPr>
            <a:lvl3pPr indent="0" lvl="2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3pPr>
            <a:lvl4pPr indent="0" lvl="3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4pPr>
            <a:lvl5pPr indent="0" lvl="4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5pPr>
            <a:lvl6pPr indent="0" lvl="5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6pPr>
            <a:lvl7pPr indent="0" lvl="6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7pPr>
            <a:lvl8pPr indent="0" lvl="7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8pPr>
            <a:lvl9pPr indent="0" lvl="8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Vertical Title and Text" type="vertTitleAndTx">
  <p:cSld name="VERTICAL_TITLE_AND_VERTICAL_TEXT">
    <p:spTree>
      <p:nvGrpSpPr>
        <p:cNvPr id="69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p12"/>
          <p:cNvSpPr txBox="1"/>
          <p:nvPr>
            <p:ph type="title"/>
          </p:nvPr>
        </p:nvSpPr>
        <p:spPr>
          <a:xfrm rot="5400000">
            <a:off x="5036803" y="1867236"/>
            <a:ext cx="5242594" cy="2057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1" name="Google Shape;71;p12"/>
          <p:cNvSpPr txBox="1"/>
          <p:nvPr>
            <p:ph idx="1" type="body"/>
          </p:nvPr>
        </p:nvSpPr>
        <p:spPr>
          <a:xfrm rot="5400000">
            <a:off x="845803" y="-113964"/>
            <a:ext cx="5242594" cy="6019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2" name="Google Shape;72;p12"/>
          <p:cNvSpPr txBox="1"/>
          <p:nvPr>
            <p:ph idx="10" type="dt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3" name="Google Shape;73;p12"/>
          <p:cNvSpPr txBox="1"/>
          <p:nvPr>
            <p:ph idx="12" type="sldNum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1pPr>
            <a:lvl2pPr indent="0" lvl="1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2pPr>
            <a:lvl3pPr indent="0" lvl="2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3pPr>
            <a:lvl4pPr indent="0" lvl="3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4pPr>
            <a:lvl5pPr indent="0" lvl="4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5pPr>
            <a:lvl6pPr indent="0" lvl="5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6pPr>
            <a:lvl7pPr indent="0" lvl="6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7pPr>
            <a:lvl8pPr indent="0" lvl="7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8pPr>
            <a:lvl9pPr indent="0" lvl="8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9.xml"/><Relationship Id="rId13" Type="http://schemas.openxmlformats.org/officeDocument/2006/relationships/theme" Target="../theme/theme1.xml"/><Relationship Id="rId12" Type="http://schemas.openxmlformats.org/officeDocument/2006/relationships/slideLayout" Target="../slideLayouts/slideLayout11.xml"/><Relationship Id="rId1" Type="http://schemas.openxmlformats.org/officeDocument/2006/relationships/image" Target="../media/image1.jpg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9" Type="http://schemas.openxmlformats.org/officeDocument/2006/relationships/slideLayout" Target="../slideLayouts/slideLayout8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bg>
      <p:bgPr>
        <a:blipFill>
          <a:blip r:embed="rId1">
            <a:alphaModFix/>
          </a:blip>
          <a:stretch>
            <a:fillRect/>
          </a:stretch>
        </a:blip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1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1pPr>
            <a:lvl2pPr lvl="1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2pPr>
            <a:lvl3pPr lvl="2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3pPr>
            <a:lvl4pPr lvl="3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4pPr>
            <a:lvl5pPr lvl="4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5pPr>
            <a:lvl6pPr lvl="5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6pPr>
            <a:lvl7pPr lvl="6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7pPr>
            <a:lvl8pPr lvl="7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8pPr>
            <a:lvl9pPr lvl="8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9pPr>
          </a:lstStyle>
          <a:p/>
        </p:txBody>
      </p:sp>
      <p:sp>
        <p:nvSpPr>
          <p:cNvPr id="11" name="Google Shape;11;p1"/>
          <p:cNvSpPr txBox="1"/>
          <p:nvPr>
            <p:ph idx="1" type="body"/>
          </p:nvPr>
        </p:nvSpPr>
        <p:spPr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431800" lvl="0" marL="45720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b="0" i="0" sz="3200" u="none" cap="none" strike="noStrike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1pPr>
            <a:lvl2pPr indent="-406400" lvl="1" marL="91440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b="0" i="0" sz="2800" u="none" cap="none" strike="noStrike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2pPr>
            <a:lvl3pPr indent="-381000" lvl="2" marL="13716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3pPr>
            <a:lvl4pPr indent="-3556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5pPr>
            <a:lvl6pPr indent="-355600" lvl="5" marL="27432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6pPr>
            <a:lvl7pPr indent="-355600" lvl="6" marL="32004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7pPr>
            <a:lvl8pPr indent="-355600" lvl="7" marL="36576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8pPr>
            <a:lvl9pPr indent="-355600" lvl="8" marL="4114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9pPr>
          </a:lstStyle>
          <a:p/>
        </p:txBody>
      </p:sp>
      <p:sp>
        <p:nvSpPr>
          <p:cNvPr id="12" name="Google Shape;12;p1"/>
          <p:cNvSpPr txBox="1"/>
          <p:nvPr>
            <p:ph idx="10" type="dt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050" u="none" cap="none" strike="noStrike">
                <a:solidFill>
                  <a:srgbClr val="888888"/>
                </a:solidFill>
                <a:latin typeface="PT Sans"/>
                <a:ea typeface="PT Sans"/>
                <a:cs typeface="PT Sans"/>
                <a:sym typeface="PT Sans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3" name="Google Shape;13;p1"/>
          <p:cNvSpPr txBox="1"/>
          <p:nvPr>
            <p:ph idx="12" type="sldNum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1pPr>
            <a:lvl2pPr indent="0" lvl="1" marL="0" marR="0" rtl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2pPr>
            <a:lvl3pPr indent="0" lvl="2" marL="0" marR="0" rtl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3pPr>
            <a:lvl4pPr indent="0" lvl="3" marL="0" marR="0" rtl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4pPr>
            <a:lvl5pPr indent="0" lvl="4" marL="0" marR="0" rtl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5pPr>
            <a:lvl6pPr indent="0" lvl="5" marL="0" marR="0" rtl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6pPr>
            <a:lvl7pPr indent="0" lvl="6" marL="0" marR="0" rtl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7pPr>
            <a:lvl8pPr indent="0" lvl="7" marL="0" marR="0" rtl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8pPr>
            <a:lvl9pPr indent="0" lvl="8" marL="0" marR="0" rtl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PT Sans"/>
                <a:ea typeface="PT Sans"/>
                <a:cs typeface="PT Sans"/>
                <a:sym typeface="PT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2"/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hyperlink" Target="https://www.google.co.uk/url?sa=i&amp;rct=j&amp;q=&amp;esrc=s&amp;source=images&amp;cd=&amp;ved=2ahUKEwjhtIb3g6zfAhVCXxoKHWo2DAEQjRx6BAgBEAU&amp;url=/url?sa%3Di%26rct%3Dj%26q%3D%26esrc%3Ds%26source%3Dimages%26cd%3D%26ved%3D%26url%3Dhttps://highflyerstutoring.com/%26psig%3DAOvVaw3SlB8JbT3c231BqjSkB_qn%26ust%3D1545313568038113&amp;psig=AOvVaw3SlB8JbT3c231BqjSkB_qn&amp;ust=1545313568038113" TargetMode="External"/><Relationship Id="rId4" Type="http://schemas.openxmlformats.org/officeDocument/2006/relationships/image" Target="../media/image2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Relationship Id="rId3" Type="http://schemas.openxmlformats.org/officeDocument/2006/relationships/hyperlink" Target="https://www.google.co.uk/url?sa=i&amp;rct=j&amp;q=&amp;esrc=s&amp;source=images&amp;cd=&amp;ved=2ahUKEwjhtIb3g6zfAhVCXxoKHWo2DAEQjRx6BAgBEAU&amp;url=/url?sa%3Di%26rct%3Dj%26q%3D%26esrc%3Ds%26source%3Dimages%26cd%3D%26ved%3D%26url%3Dhttps://highflyerstutoring.com/%26psig%3DAOvVaw3SlB8JbT3c231BqjSkB_qn%26ust%3D1545313568038113&amp;psig=AOvVaw3SlB8JbT3c231BqjSkB_qn&amp;ust=1545313568038113" TargetMode="External"/><Relationship Id="rId4" Type="http://schemas.openxmlformats.org/officeDocument/2006/relationships/image" Target="../media/image2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Relationship Id="rId3" Type="http://schemas.openxmlformats.org/officeDocument/2006/relationships/hyperlink" Target="https://www.google.co.uk/url?sa=i&amp;rct=j&amp;q=&amp;esrc=s&amp;source=images&amp;cd=&amp;ved=2ahUKEwjhtIb3g6zfAhVCXxoKHWo2DAEQjRx6BAgBEAU&amp;url=/url?sa%3Di%26rct%3Dj%26q%3D%26esrc%3Ds%26source%3Dimages%26cd%3D%26ved%3D%26url%3Dhttps://highflyerstutoring.com/%26psig%3DAOvVaw3SlB8JbT3c231BqjSkB_qn%26ust%3D1545313568038113&amp;psig=AOvVaw3SlB8JbT3c231BqjSkB_qn&amp;ust=1545313568038113" TargetMode="External"/><Relationship Id="rId4" Type="http://schemas.openxmlformats.org/officeDocument/2006/relationships/image" Target="../media/image2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Relationship Id="rId3" Type="http://schemas.openxmlformats.org/officeDocument/2006/relationships/hyperlink" Target="https://www.google.co.uk/url?sa=i&amp;rct=j&amp;q=&amp;esrc=s&amp;source=images&amp;cd=&amp;ved=2ahUKEwjhtIb3g6zfAhVCXxoKHWo2DAEQjRx6BAgBEAU&amp;url=/url?sa%3Di%26rct%3Dj%26q%3D%26esrc%3Ds%26source%3Dimages%26cd%3D%26ved%3D%26url%3Dhttps://highflyerstutoring.com/%26psig%3DAOvVaw3SlB8JbT3c231BqjSkB_qn%26ust%3D1545313568038113&amp;psig=AOvVaw3SlB8JbT3c231BqjSkB_qn&amp;ust=1545313568038113" TargetMode="External"/><Relationship Id="rId4" Type="http://schemas.openxmlformats.org/officeDocument/2006/relationships/image" Target="../media/image2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Relationship Id="rId3" Type="http://schemas.openxmlformats.org/officeDocument/2006/relationships/hyperlink" Target="https://www.google.co.uk/url?sa=i&amp;rct=j&amp;q=&amp;esrc=s&amp;source=images&amp;cd=&amp;ved=2ahUKEwjhtIb3g6zfAhVCXxoKHWo2DAEQjRx6BAgBEAU&amp;url=/url?sa%3Di%26rct%3Dj%26q%3D%26esrc%3Ds%26source%3Dimages%26cd%3D%26ved%3D%26url%3Dhttps://highflyerstutoring.com/%26psig%3DAOvVaw3SlB8JbT3c231BqjSkB_qn%26ust%3D1545313568038113&amp;psig=AOvVaw3SlB8JbT3c231BqjSkB_qn&amp;ust=1545313568038113" TargetMode="External"/><Relationship Id="rId4" Type="http://schemas.openxmlformats.org/officeDocument/2006/relationships/image" Target="../media/image2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Relationship Id="rId3" Type="http://schemas.openxmlformats.org/officeDocument/2006/relationships/hyperlink" Target="https://www.google.co.uk/url?sa=i&amp;rct=j&amp;q=&amp;esrc=s&amp;source=images&amp;cd=&amp;ved=2ahUKEwjhtIb3g6zfAhVCXxoKHWo2DAEQjRx6BAgBEAU&amp;url=/url?sa%3Di%26rct%3Dj%26q%3D%26esrc%3Ds%26source%3Dimages%26cd%3D%26ved%3D%26url%3Dhttps://highflyerstutoring.com/%26psig%3DAOvVaw3SlB8JbT3c231BqjSkB_qn%26ust%3D1545313568038113&amp;psig=AOvVaw3SlB8JbT3c231BqjSkB_qn&amp;ust=1545313568038113" TargetMode="External"/><Relationship Id="rId4" Type="http://schemas.openxmlformats.org/officeDocument/2006/relationships/image" Target="../media/image2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Relationship Id="rId3" Type="http://schemas.openxmlformats.org/officeDocument/2006/relationships/hyperlink" Target="http://www.highperformancetutoring.com/blog/tutoring/why-tutoring-is-so-important/" TargetMode="External"/><Relationship Id="rId4" Type="http://schemas.openxmlformats.org/officeDocument/2006/relationships/hyperlink" Target="https://www.inc.com/murray-newlands/15-marketing-strategies-that-inspire-strategic-thinkers.html" TargetMode="External"/><Relationship Id="rId5" Type="http://schemas.openxmlformats.org/officeDocument/2006/relationships/hyperlink" Target="https://www.startupdonut.co.uk/business-planning/write-a-business-plan/writing-a-business-plan" TargetMode="External"/><Relationship Id="rId6" Type="http://schemas.openxmlformats.org/officeDocument/2006/relationships/hyperlink" Target="https://www.wellersaccountants.co.uk/.../importance-of-a-cash-flow-forecast-and-profi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77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13"/>
          <p:cNvSpPr txBox="1"/>
          <p:nvPr>
            <p:ph type="title"/>
          </p:nvPr>
        </p:nvSpPr>
        <p:spPr>
          <a:xfrm>
            <a:off x="457200" y="188913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/>
              <a:t>BUSINESS PLAN</a:t>
            </a:r>
            <a:endParaRPr/>
          </a:p>
        </p:txBody>
      </p:sp>
      <p:sp>
        <p:nvSpPr>
          <p:cNvPr id="79" name="Google Shape;79;p13"/>
          <p:cNvSpPr txBox="1"/>
          <p:nvPr>
            <p:ph idx="1" type="body"/>
          </p:nvPr>
        </p:nvSpPr>
        <p:spPr>
          <a:xfrm>
            <a:off x="538956" y="1188976"/>
            <a:ext cx="8229600" cy="360817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r>
              <a:rPr lang="en-GB" sz="2400"/>
              <a:t>Title: </a:t>
            </a:r>
            <a:r>
              <a:rPr b="1" lang="en-GB" sz="2400">
                <a:solidFill>
                  <a:srgbClr val="005878"/>
                </a:solidFill>
              </a:rPr>
              <a:t>High Flyers Tutoring Academy</a:t>
            </a:r>
            <a:endParaRPr/>
          </a:p>
          <a:p>
            <a:pPr indent="-342900" lvl="0" marL="34290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r>
              <a:rPr lang="en-GB" sz="2400"/>
              <a:t>Name of the Students: Brintha Kumar   -1713678</a:t>
            </a:r>
            <a:endParaRPr/>
          </a:p>
          <a:p>
            <a:pPr indent="-342900" lvl="0" marL="34290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r>
              <a:rPr lang="en-GB" sz="2400"/>
              <a:t>                                     Luthfa Khanam -1714391</a:t>
            </a:r>
            <a:endParaRPr/>
          </a:p>
          <a:p>
            <a:pPr indent="-342900" lvl="0" marL="34290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r>
              <a:rPr lang="en-GB" sz="2400"/>
              <a:t>                                     Shahira Ali        -1713602</a:t>
            </a:r>
            <a:endParaRPr/>
          </a:p>
          <a:p>
            <a:pPr indent="-342900" lvl="0" marL="34290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r>
              <a:rPr lang="en-GB" sz="2400"/>
              <a:t>                                     Shozzad Ali      -1714918</a:t>
            </a:r>
            <a:endParaRPr/>
          </a:p>
          <a:p>
            <a:pPr indent="-342900" lvl="0" marL="34290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r>
              <a:rPr lang="en-GB" sz="2400"/>
              <a:t>                                     Sofia Sultana    -1713594</a:t>
            </a:r>
            <a:endParaRPr/>
          </a:p>
          <a:p>
            <a:pPr indent="-342900" lvl="0" marL="34290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r>
              <a:rPr lang="en-GB" sz="2400"/>
              <a:t>Group: 5</a:t>
            </a:r>
            <a:endParaRPr/>
          </a:p>
          <a:p>
            <a:pPr indent="-342900" lvl="0" marL="34290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r>
              <a:rPr lang="en-GB" sz="2400"/>
              <a:t>Lecturer  Name: Ernest Ovia</a:t>
            </a:r>
            <a:endParaRPr/>
          </a:p>
          <a:p>
            <a:pPr indent="-342900" lvl="0" marL="34290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r>
              <a:t/>
            </a:r>
            <a:endParaRPr sz="2400"/>
          </a:p>
        </p:txBody>
      </p:sp>
      <p:sp>
        <p:nvSpPr>
          <p:cNvPr id="80" name="Google Shape;80;p13"/>
          <p:cNvSpPr txBox="1"/>
          <p:nvPr>
            <p:ph idx="10" type="dt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09/01/2019</a:t>
            </a:r>
            <a:endParaRPr/>
          </a:p>
        </p:txBody>
      </p:sp>
      <p:pic>
        <p:nvPicPr>
          <p:cNvPr descr="Image result for high flyers tuition images" id="81" name="Google Shape;81;p13">
            <a:hlinkClick r:id="rId3"/>
          </p:cNvPr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6588224" y="4221088"/>
            <a:ext cx="2448272" cy="136815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86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14"/>
          <p:cNvSpPr txBox="1"/>
          <p:nvPr>
            <p:ph type="title"/>
          </p:nvPr>
        </p:nvSpPr>
        <p:spPr>
          <a:xfrm>
            <a:off x="457200" y="157163"/>
            <a:ext cx="8229600" cy="922337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en-GB" sz="3600"/>
              <a:t>Business / Company Overview</a:t>
            </a:r>
            <a:endParaRPr b="1" sz="3600"/>
          </a:p>
        </p:txBody>
      </p:sp>
      <p:sp>
        <p:nvSpPr>
          <p:cNvPr id="88" name="Google Shape;88;p14"/>
          <p:cNvSpPr txBox="1"/>
          <p:nvPr>
            <p:ph idx="1" type="body"/>
          </p:nvPr>
        </p:nvSpPr>
        <p:spPr>
          <a:xfrm>
            <a:off x="457200" y="1398588"/>
            <a:ext cx="8229600" cy="40608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GB" sz="2400"/>
              <a:t>High flyers Academy is a new independent Family run tuition centre.</a:t>
            </a:r>
            <a:endParaRPr/>
          </a:p>
          <a:p>
            <a:pPr indent="-342900" lvl="0" marL="34290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GB" sz="2400"/>
              <a:t>Opening 18th January 2019.</a:t>
            </a:r>
            <a:endParaRPr/>
          </a:p>
          <a:p>
            <a:pPr indent="-342900" lvl="0" marL="34290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GB" sz="2400"/>
              <a:t>We specialise in SATs, 11+, GCSE, A' Levels.</a:t>
            </a:r>
            <a:endParaRPr/>
          </a:p>
          <a:p>
            <a:pPr indent="-342900" lvl="0" marL="34290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GB" sz="2400"/>
              <a:t>Dedicating to help children do their best in both school and home.</a:t>
            </a:r>
            <a:endParaRPr/>
          </a:p>
          <a:p>
            <a:pPr indent="-342900" lvl="0" marL="34290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GB" sz="2400"/>
              <a:t>Business premise on 543 Coventry Road,</a:t>
            </a:r>
            <a:endParaRPr/>
          </a:p>
          <a:p>
            <a:pPr indent="0" lvl="0" marL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lang="en-GB" sz="2400"/>
              <a:t>    Sheldon, B26 .</a:t>
            </a:r>
            <a:endParaRPr/>
          </a:p>
          <a:p>
            <a:pPr indent="0" lvl="0" marL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lang="en-GB" sz="2400"/>
              <a:t>    </a:t>
            </a:r>
            <a:endParaRPr/>
          </a:p>
        </p:txBody>
      </p:sp>
      <p:sp>
        <p:nvSpPr>
          <p:cNvPr id="89" name="Google Shape;89;p14"/>
          <p:cNvSpPr txBox="1"/>
          <p:nvPr>
            <p:ph idx="10" type="dt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09/01/2019</a:t>
            </a:r>
            <a:endParaRPr/>
          </a:p>
        </p:txBody>
      </p:sp>
      <p:pic>
        <p:nvPicPr>
          <p:cNvPr descr="Image result for high flyers tuition images" id="90" name="Google Shape;90;p14">
            <a:hlinkClick r:id="rId3"/>
          </p:cNvPr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6588224" y="4221088"/>
            <a:ext cx="2448272" cy="136815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95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15"/>
          <p:cNvSpPr txBox="1"/>
          <p:nvPr>
            <p:ph type="title"/>
          </p:nvPr>
        </p:nvSpPr>
        <p:spPr>
          <a:xfrm>
            <a:off x="323850" y="188913"/>
            <a:ext cx="8229600" cy="86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en-GB" sz="3600"/>
              <a:t>Products and Services</a:t>
            </a:r>
            <a:endParaRPr sz="3600"/>
          </a:p>
        </p:txBody>
      </p:sp>
      <p:sp>
        <p:nvSpPr>
          <p:cNvPr id="97" name="Google Shape;97;p15"/>
          <p:cNvSpPr txBox="1"/>
          <p:nvPr>
            <p:ph idx="1" type="body"/>
          </p:nvPr>
        </p:nvSpPr>
        <p:spPr>
          <a:xfrm>
            <a:off x="457200" y="1470025"/>
            <a:ext cx="8229600" cy="39163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GB"/>
              <a:t>We will provide quality tuition for 6 to 21 year olds.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GB"/>
              <a:t>Services are for primary school children, secondary school children, college and university students.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GB"/>
              <a:t>SATs, 11+, GCSE, A' Levels.</a:t>
            </a:r>
            <a:endParaRPr/>
          </a:p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r>
              <a:t/>
            </a:r>
            <a:endParaRPr/>
          </a:p>
        </p:txBody>
      </p:sp>
      <p:sp>
        <p:nvSpPr>
          <p:cNvPr id="98" name="Google Shape;98;p15"/>
          <p:cNvSpPr txBox="1"/>
          <p:nvPr>
            <p:ph idx="10" type="dt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09/01/2019</a:t>
            </a:r>
            <a:endParaRPr/>
          </a:p>
        </p:txBody>
      </p:sp>
      <p:pic>
        <p:nvPicPr>
          <p:cNvPr descr="Image result for high flyers tuition images" id="99" name="Google Shape;99;p15">
            <a:hlinkClick r:id="rId3"/>
          </p:cNvPr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6588224" y="4221088"/>
            <a:ext cx="2448272" cy="136815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04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16"/>
          <p:cNvSpPr txBox="1"/>
          <p:nvPr>
            <p:ph type="title"/>
          </p:nvPr>
        </p:nvSpPr>
        <p:spPr>
          <a:xfrm>
            <a:off x="457200" y="115888"/>
            <a:ext cx="8229600" cy="865187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en-GB" sz="3600"/>
              <a:t> Competitors</a:t>
            </a:r>
            <a:endParaRPr sz="3600"/>
          </a:p>
        </p:txBody>
      </p:sp>
      <p:sp>
        <p:nvSpPr>
          <p:cNvPr id="106" name="Google Shape;106;p16"/>
          <p:cNvSpPr txBox="1"/>
          <p:nvPr>
            <p:ph idx="10" type="dt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09/01/2019</a:t>
            </a:r>
            <a:endParaRPr/>
          </a:p>
        </p:txBody>
      </p:sp>
      <p:sp>
        <p:nvSpPr>
          <p:cNvPr id="107" name="Google Shape;107;p16"/>
          <p:cNvSpPr txBox="1"/>
          <p:nvPr>
            <p:ph idx="1" type="body"/>
          </p:nvPr>
        </p:nvSpPr>
        <p:spPr>
          <a:xfrm>
            <a:off x="457200" y="1470025"/>
            <a:ext cx="8229600" cy="39179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r>
              <a:rPr lang="en-GB"/>
              <a:t>Top competitors for our business are: 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GB"/>
              <a:t>Explore Learning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GB"/>
              <a:t>Birmingham Tuition Centre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GB"/>
              <a:t>Tuition Academy</a:t>
            </a:r>
            <a:endParaRPr/>
          </a:p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r>
              <a:t/>
            </a:r>
            <a:endParaRPr/>
          </a:p>
        </p:txBody>
      </p:sp>
      <p:pic>
        <p:nvPicPr>
          <p:cNvPr descr="Image result for high flyers tuition images" id="108" name="Google Shape;108;p16">
            <a:hlinkClick r:id="rId3"/>
          </p:cNvPr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6588224" y="4221088"/>
            <a:ext cx="2448272" cy="136815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13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17"/>
          <p:cNvSpPr txBox="1"/>
          <p:nvPr>
            <p:ph type="title"/>
          </p:nvPr>
        </p:nvSpPr>
        <p:spPr>
          <a:xfrm>
            <a:off x="457200" y="188913"/>
            <a:ext cx="8229600" cy="1079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en-GB" sz="3600"/>
              <a:t>Marketing and Sales Plan</a:t>
            </a:r>
            <a:endParaRPr sz="3600"/>
          </a:p>
        </p:txBody>
      </p:sp>
      <p:sp>
        <p:nvSpPr>
          <p:cNvPr id="115" name="Google Shape;115;p17"/>
          <p:cNvSpPr txBox="1"/>
          <p:nvPr>
            <p:ph idx="1" type="body"/>
          </p:nvPr>
        </p:nvSpPr>
        <p:spPr>
          <a:xfrm>
            <a:off x="395536" y="1052736"/>
            <a:ext cx="8229600" cy="39592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rtl="0" algn="just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 sz="2800"/>
              <a:t>Maintaining a high ethical standard and providing a great quality service.</a:t>
            </a:r>
            <a:endParaRPr/>
          </a:p>
          <a:p>
            <a:pPr indent="-342900" lvl="0" marL="342900" rtl="0" algn="just">
              <a:lnSpc>
                <a:spcPct val="9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 sz="2800"/>
              <a:t>Developing a good reputation and catering to individual needs of our clients.</a:t>
            </a:r>
            <a:endParaRPr/>
          </a:p>
          <a:p>
            <a:pPr indent="-342900" lvl="0" marL="342900" rtl="0" algn="just">
              <a:lnSpc>
                <a:spcPct val="9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 sz="2800"/>
              <a:t>Prices will be kept low.</a:t>
            </a:r>
            <a:endParaRPr/>
          </a:p>
          <a:p>
            <a:pPr indent="-342900" lvl="0" marL="342900" rtl="0" algn="just">
              <a:lnSpc>
                <a:spcPct val="9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 sz="2800"/>
              <a:t>Targeting working class citizens.</a:t>
            </a:r>
            <a:endParaRPr/>
          </a:p>
          <a:p>
            <a:pPr indent="-342900" lvl="0" marL="342900" rtl="0" algn="just">
              <a:lnSpc>
                <a:spcPct val="9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 sz="2800"/>
              <a:t>We will offer various packages and discounts to our clients.</a:t>
            </a:r>
            <a:endParaRPr/>
          </a:p>
          <a:p>
            <a:pPr indent="-165100" lvl="0" marL="342900" rtl="0" algn="just">
              <a:lnSpc>
                <a:spcPct val="9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t/>
            </a:r>
            <a:endParaRPr sz="2800"/>
          </a:p>
          <a:p>
            <a:pPr indent="-165100" lvl="0" marL="342900" rtl="0" algn="just">
              <a:lnSpc>
                <a:spcPct val="9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t/>
            </a:r>
            <a:endParaRPr sz="2800"/>
          </a:p>
        </p:txBody>
      </p:sp>
      <p:sp>
        <p:nvSpPr>
          <p:cNvPr id="116" name="Google Shape;116;p17"/>
          <p:cNvSpPr txBox="1"/>
          <p:nvPr>
            <p:ph idx="10" type="dt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09/01/2019</a:t>
            </a:r>
            <a:endParaRPr/>
          </a:p>
        </p:txBody>
      </p:sp>
      <p:pic>
        <p:nvPicPr>
          <p:cNvPr descr="Image result for high flyers tuition images" id="117" name="Google Shape;117;p17">
            <a:hlinkClick r:id="rId3"/>
          </p:cNvPr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6588224" y="4221088"/>
            <a:ext cx="2448272" cy="136815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22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18"/>
          <p:cNvSpPr txBox="1"/>
          <p:nvPr>
            <p:ph type="title"/>
          </p:nvPr>
        </p:nvSpPr>
        <p:spPr>
          <a:xfrm>
            <a:off x="457200" y="114300"/>
            <a:ext cx="8229600" cy="10080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en-GB" sz="3600"/>
              <a:t>Management Team</a:t>
            </a:r>
            <a:endParaRPr i="1" sz="3600"/>
          </a:p>
        </p:txBody>
      </p:sp>
      <p:sp>
        <p:nvSpPr>
          <p:cNvPr id="124" name="Google Shape;124;p18"/>
          <p:cNvSpPr txBox="1"/>
          <p:nvPr>
            <p:ph idx="1" type="body"/>
          </p:nvPr>
        </p:nvSpPr>
        <p:spPr>
          <a:xfrm>
            <a:off x="107504" y="908720"/>
            <a:ext cx="8445624" cy="424847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 sz="2800"/>
              <a:t>Brintha Kumar -1</a:t>
            </a:r>
            <a:r>
              <a:rPr baseline="30000" lang="en-GB" sz="2800"/>
              <a:t>st</a:t>
            </a:r>
            <a:r>
              <a:rPr lang="en-GB" sz="2800"/>
              <a:t>  Manager- in charge of stationary and placing orders, </a:t>
            </a:r>
            <a:endParaRPr/>
          </a:p>
          <a:p>
            <a:pPr indent="-342900" lvl="0" marL="342900" rtl="0" algn="l">
              <a:lnSpc>
                <a:spcPct val="9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 sz="2800"/>
              <a:t>Luthfa Khanam- 2</a:t>
            </a:r>
            <a:r>
              <a:rPr baseline="30000" lang="en-GB" sz="2800"/>
              <a:t>nd</a:t>
            </a:r>
            <a:r>
              <a:rPr lang="en-GB" sz="2800"/>
              <a:t>  Manager- Book keeping.</a:t>
            </a:r>
            <a:endParaRPr/>
          </a:p>
          <a:p>
            <a:pPr indent="-342900" lvl="0" marL="342900" rtl="0" algn="l">
              <a:lnSpc>
                <a:spcPct val="9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 sz="2800"/>
              <a:t>Shahira Ali- 3</a:t>
            </a:r>
            <a:r>
              <a:rPr baseline="30000" lang="en-GB" sz="2800"/>
              <a:t>rd</a:t>
            </a:r>
            <a:r>
              <a:rPr lang="en-GB" sz="2800"/>
              <a:t> Manager- Clerical side and Admissions</a:t>
            </a:r>
            <a:endParaRPr/>
          </a:p>
          <a:p>
            <a:pPr indent="-342900" lvl="0" marL="342900" rtl="0" algn="l">
              <a:lnSpc>
                <a:spcPct val="9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 sz="2800"/>
              <a:t>Shozzad Ali- 4</a:t>
            </a:r>
            <a:r>
              <a:rPr baseline="30000" lang="en-GB" sz="2800"/>
              <a:t>th</a:t>
            </a:r>
            <a:r>
              <a:rPr lang="en-GB" sz="2800"/>
              <a:t> Manager- General IT Maintenance.</a:t>
            </a:r>
            <a:endParaRPr/>
          </a:p>
          <a:p>
            <a:pPr indent="-342900" lvl="0" marL="342900" rtl="0" algn="l">
              <a:lnSpc>
                <a:spcPct val="9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 sz="2800"/>
              <a:t>Sofia Sultana -5</a:t>
            </a:r>
            <a:r>
              <a:rPr baseline="30000" lang="en-GB" sz="2800"/>
              <a:t>th</a:t>
            </a:r>
            <a:r>
              <a:rPr lang="en-GB" sz="2800"/>
              <a:t>Manager- advertising. 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t/>
            </a:r>
            <a:endParaRPr sz="2800"/>
          </a:p>
          <a:p>
            <a:pPr indent="0" lvl="0" marL="0" rtl="0" algn="just">
              <a:lnSpc>
                <a:spcPct val="9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</a:pPr>
            <a:r>
              <a:t/>
            </a:r>
            <a:endParaRPr/>
          </a:p>
        </p:txBody>
      </p:sp>
      <p:sp>
        <p:nvSpPr>
          <p:cNvPr id="125" name="Google Shape;125;p18"/>
          <p:cNvSpPr txBox="1"/>
          <p:nvPr>
            <p:ph idx="10" type="dt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09/01/2019</a:t>
            </a:r>
            <a:endParaRPr/>
          </a:p>
        </p:txBody>
      </p:sp>
      <p:pic>
        <p:nvPicPr>
          <p:cNvPr descr="Image result for high flyers tuition images" id="126" name="Google Shape;126;p18">
            <a:hlinkClick r:id="rId3"/>
          </p:cNvPr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6588224" y="4221088"/>
            <a:ext cx="2448272" cy="136815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3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p19"/>
          <p:cNvSpPr txBox="1"/>
          <p:nvPr>
            <p:ph type="title"/>
          </p:nvPr>
        </p:nvSpPr>
        <p:spPr>
          <a:xfrm>
            <a:off x="465138" y="114300"/>
            <a:ext cx="8229600" cy="12239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en-GB" sz="3600"/>
              <a:t>Financial plan</a:t>
            </a:r>
            <a:endParaRPr i="1" sz="3600"/>
          </a:p>
        </p:txBody>
      </p:sp>
      <p:sp>
        <p:nvSpPr>
          <p:cNvPr id="133" name="Google Shape;133;p19"/>
          <p:cNvSpPr txBox="1"/>
          <p:nvPr>
            <p:ph idx="10" type="dt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09/01/2019</a:t>
            </a:r>
            <a:endParaRPr/>
          </a:p>
        </p:txBody>
      </p:sp>
      <p:sp>
        <p:nvSpPr>
          <p:cNvPr id="134" name="Google Shape;134;p19"/>
          <p:cNvSpPr txBox="1"/>
          <p:nvPr>
            <p:ph idx="1" type="body"/>
          </p:nvPr>
        </p:nvSpPr>
        <p:spPr>
          <a:xfrm>
            <a:off x="474663" y="2522538"/>
            <a:ext cx="3754437" cy="18129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t/>
            </a:r>
            <a:endParaRPr sz="2400"/>
          </a:p>
          <a:p>
            <a:pPr indent="-342900" lvl="0" marL="34290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Char char="❑"/>
            </a:pPr>
            <a:r>
              <a:rPr lang="en-GB" sz="2400"/>
              <a:t>Cashflow Forecast</a:t>
            </a:r>
            <a:endParaRPr/>
          </a:p>
          <a:p>
            <a:pPr indent="-342900" lvl="0" marL="34290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Char char="❑"/>
            </a:pPr>
            <a:r>
              <a:rPr lang="en-GB" sz="2400"/>
              <a:t>Profit and Loss</a:t>
            </a:r>
            <a:endParaRPr/>
          </a:p>
        </p:txBody>
      </p:sp>
      <p:sp>
        <p:nvSpPr>
          <p:cNvPr id="135" name="Google Shape;135;p19"/>
          <p:cNvSpPr txBox="1"/>
          <p:nvPr/>
        </p:nvSpPr>
        <p:spPr>
          <a:xfrm>
            <a:off x="4914900" y="2343150"/>
            <a:ext cx="3746500" cy="2171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Char char="▪"/>
            </a:pPr>
            <a:r>
              <a:rPr b="0" i="0" lang="en-GB" sz="2400" u="none" cap="none" strike="noStrike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rPr>
              <a:t>Start-up Cost:</a:t>
            </a:r>
            <a:endParaRPr/>
          </a:p>
          <a:p>
            <a:pPr indent="-342900" lvl="0" marL="3429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Char char="▪"/>
            </a:pPr>
            <a:r>
              <a:rPr b="0" i="0" lang="en-GB" sz="2400" u="none" cap="none" strike="noStrike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rPr>
              <a:t>Total Income:</a:t>
            </a:r>
            <a:endParaRPr/>
          </a:p>
          <a:p>
            <a:pPr indent="-342900" lvl="0" marL="3429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Char char="▪"/>
            </a:pPr>
            <a:r>
              <a:rPr b="0" i="0" lang="en-GB" sz="2400" u="none" cap="none" strike="noStrike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rPr>
              <a:t>Total Expenses:</a:t>
            </a:r>
            <a:endParaRPr/>
          </a:p>
          <a:p>
            <a:pPr indent="-342900" lvl="0" marL="3429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Char char="▪"/>
            </a:pPr>
            <a:r>
              <a:rPr b="0" i="0" lang="en-GB" sz="2400" u="none" cap="none" strike="noStrike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rPr>
              <a:t>Gross Profit:</a:t>
            </a:r>
            <a:endParaRPr/>
          </a:p>
          <a:p>
            <a:pPr indent="-342900" lvl="0" marL="3429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Char char="▪"/>
            </a:pPr>
            <a:r>
              <a:rPr b="0" i="0" lang="en-GB" sz="2400" u="none" cap="none" strike="noStrike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rPr>
              <a:t>Net Profit:</a:t>
            </a: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40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p20"/>
          <p:cNvSpPr txBox="1"/>
          <p:nvPr>
            <p:ph type="title"/>
          </p:nvPr>
        </p:nvSpPr>
        <p:spPr>
          <a:xfrm>
            <a:off x="457200" y="44450"/>
            <a:ext cx="8229600" cy="108108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en-GB" sz="3600"/>
              <a:t>SWOT Analysis</a:t>
            </a:r>
            <a:endParaRPr/>
          </a:p>
        </p:txBody>
      </p:sp>
      <p:sp>
        <p:nvSpPr>
          <p:cNvPr id="142" name="Google Shape;142;p20"/>
          <p:cNvSpPr txBox="1"/>
          <p:nvPr>
            <p:ph idx="1" type="body"/>
          </p:nvPr>
        </p:nvSpPr>
        <p:spPr>
          <a:xfrm>
            <a:off x="457200" y="1379538"/>
            <a:ext cx="8229600" cy="40989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Noto Sans Symbols"/>
              <a:buChar char="▪"/>
            </a:pPr>
            <a:r>
              <a:rPr lang="en-GB" sz="2800"/>
              <a:t>Strengths- Qualified tutors/ Extra resources (computers), Good location.</a:t>
            </a:r>
            <a:endParaRPr/>
          </a:p>
          <a:p>
            <a:pPr indent="-342900" lvl="0" marL="34290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Noto Sans Symbols"/>
              <a:buChar char="▪"/>
            </a:pPr>
            <a:r>
              <a:rPr lang="en-GB" sz="2800"/>
              <a:t>Weaknesses- Lack of space, Lack of funding and Maintaining qualified tutors.</a:t>
            </a:r>
            <a:endParaRPr/>
          </a:p>
          <a:p>
            <a:pPr indent="-342900" lvl="0" marL="34290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Noto Sans Symbols"/>
              <a:buChar char="▪"/>
            </a:pPr>
            <a:r>
              <a:rPr lang="en-GB" sz="2800"/>
              <a:t>Opportunities- Get involve with local school, Expand to multiple branches.</a:t>
            </a:r>
            <a:endParaRPr/>
          </a:p>
          <a:p>
            <a:pPr indent="-342900" lvl="0" marL="34290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Noto Sans Symbols"/>
              <a:buChar char="▪"/>
            </a:pPr>
            <a:r>
              <a:rPr lang="en-GB" sz="2800"/>
              <a:t>Threats- Competitors and Government rules and regulation</a:t>
            </a:r>
            <a:endParaRPr/>
          </a:p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Noto Sans Symbols"/>
              <a:buNone/>
            </a:pPr>
            <a:r>
              <a:t/>
            </a:r>
            <a:endParaRPr/>
          </a:p>
        </p:txBody>
      </p:sp>
      <p:sp>
        <p:nvSpPr>
          <p:cNvPr id="143" name="Google Shape;143;p20"/>
          <p:cNvSpPr txBox="1"/>
          <p:nvPr>
            <p:ph idx="10" type="dt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09/01/2019</a:t>
            </a: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48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p21"/>
          <p:cNvSpPr txBox="1"/>
          <p:nvPr>
            <p:ph type="title"/>
          </p:nvPr>
        </p:nvSpPr>
        <p:spPr>
          <a:xfrm>
            <a:off x="250825" y="223838"/>
            <a:ext cx="8435975" cy="10445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en-GB" sz="3600"/>
              <a:t>PESTLE Analysis</a:t>
            </a:r>
            <a:endParaRPr/>
          </a:p>
        </p:txBody>
      </p:sp>
      <p:sp>
        <p:nvSpPr>
          <p:cNvPr id="150" name="Google Shape;150;p21"/>
          <p:cNvSpPr txBox="1"/>
          <p:nvPr>
            <p:ph idx="10" type="dt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09/01/2019</a:t>
            </a:r>
            <a:endParaRPr/>
          </a:p>
        </p:txBody>
      </p:sp>
      <p:sp>
        <p:nvSpPr>
          <p:cNvPr id="151" name="Google Shape;151;p21"/>
          <p:cNvSpPr txBox="1"/>
          <p:nvPr>
            <p:ph idx="1" type="body"/>
          </p:nvPr>
        </p:nvSpPr>
        <p:spPr>
          <a:xfrm>
            <a:off x="457200" y="1470025"/>
            <a:ext cx="8229600" cy="39179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Noto Sans Symbols"/>
              <a:buChar char="▪"/>
            </a:pPr>
            <a:r>
              <a:rPr lang="en-GB"/>
              <a:t>Political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Noto Sans Symbols"/>
              <a:buChar char="▪"/>
            </a:pPr>
            <a:r>
              <a:rPr lang="en-GB"/>
              <a:t>Economical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Noto Sans Symbols"/>
              <a:buChar char="▪"/>
            </a:pPr>
            <a:r>
              <a:rPr lang="en-GB"/>
              <a:t>Social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Noto Sans Symbols"/>
              <a:buChar char="▪"/>
            </a:pPr>
            <a:r>
              <a:rPr lang="en-GB"/>
              <a:t>Technological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Noto Sans Symbols"/>
              <a:buChar char="▪"/>
            </a:pPr>
            <a:r>
              <a:rPr lang="en-GB"/>
              <a:t>Legal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Noto Sans Symbols"/>
              <a:buChar char="▪"/>
            </a:pPr>
            <a:r>
              <a:rPr lang="en-GB"/>
              <a:t>Environmental</a:t>
            </a:r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55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p22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/>
              <a:t>References</a:t>
            </a:r>
            <a:r>
              <a:rPr lang="en-GB"/>
              <a:t> </a:t>
            </a:r>
            <a:endParaRPr/>
          </a:p>
        </p:txBody>
      </p:sp>
      <p:sp>
        <p:nvSpPr>
          <p:cNvPr id="157" name="Google Shape;157;p22"/>
          <p:cNvSpPr txBox="1"/>
          <p:nvPr>
            <p:ph idx="1" type="body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rPr lang="en-GB" sz="1200"/>
              <a:t>High Performance Tutoring (2018) </a:t>
            </a:r>
            <a:r>
              <a:rPr i="1" lang="en-GB" sz="1200"/>
              <a:t>Why Tutoring is Important.</a:t>
            </a:r>
            <a:r>
              <a:rPr lang="en-GB" sz="1200"/>
              <a:t>  Available at:  </a:t>
            </a:r>
            <a:r>
              <a:rPr lang="en-GB" sz="1200" u="sng">
                <a:solidFill>
                  <a:schemeClr val="hlink"/>
                </a:solidFill>
                <a:hlinkClick r:id="rId3"/>
              </a:rPr>
              <a:t>www.highperformancetutoring.com/blog/tutoring/why-tutoring-is-so-important/</a:t>
            </a:r>
            <a:r>
              <a:rPr lang="en-GB" sz="1200"/>
              <a:t>.  (Accessed 11 December 2018).</a:t>
            </a:r>
            <a:endParaRPr/>
          </a:p>
          <a:p>
            <a:pPr indent="0" lvl="0" marL="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t/>
            </a:r>
            <a:endParaRPr sz="1200"/>
          </a:p>
          <a:p>
            <a:pPr indent="0" lvl="0" marL="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rPr lang="en-GB" sz="1200"/>
              <a:t>Maund, A. Schriek, M. and Tinkler, P. (2017) </a:t>
            </a:r>
            <a:r>
              <a:rPr i="1" lang="en-GB" sz="1200"/>
              <a:t>Certificate in Higher Education: Skills for the Workplace Student Yearbook</a:t>
            </a:r>
            <a:r>
              <a:rPr lang="en-GB" sz="1200"/>
              <a:t>, London: Sage Publications.</a:t>
            </a:r>
            <a:endParaRPr/>
          </a:p>
          <a:p>
            <a:pPr indent="0" lvl="0" marL="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t/>
            </a:r>
            <a:endParaRPr sz="1200"/>
          </a:p>
          <a:p>
            <a:pPr indent="0" lvl="0" marL="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rPr lang="en-GB" sz="1200"/>
              <a:t>Morgan, P. (2017) </a:t>
            </a:r>
            <a:r>
              <a:rPr i="1" lang="en-GB" sz="1200"/>
              <a:t>The Business Student’s Guide to Study and Employability</a:t>
            </a:r>
            <a:r>
              <a:rPr lang="en-GB" sz="1200"/>
              <a:t>.  London: Sage Publications</a:t>
            </a:r>
            <a:endParaRPr/>
          </a:p>
          <a:p>
            <a:pPr indent="0" lvl="0" marL="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t/>
            </a:r>
            <a:endParaRPr sz="1200"/>
          </a:p>
          <a:p>
            <a:pPr indent="0" lvl="0" marL="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rPr lang="en-GB" sz="1200"/>
              <a:t>Newlands, M. (2018). </a:t>
            </a:r>
            <a:r>
              <a:rPr i="1" lang="en-GB" sz="1200"/>
              <a:t>15 Marketing Strategies That Inspire Strategic Thinkers. </a:t>
            </a:r>
            <a:r>
              <a:rPr lang="en-GB" sz="1200"/>
              <a:t> Available at: </a:t>
            </a:r>
            <a:r>
              <a:rPr lang="en-GB" sz="1200" u="sng">
                <a:solidFill>
                  <a:schemeClr val="hlink"/>
                </a:solidFill>
                <a:hlinkClick r:id="rId4"/>
              </a:rPr>
              <a:t>https://www.inc.com/murray-newlands/15-marketing-strategies-that-inspire-strategic-thinkers.html</a:t>
            </a:r>
            <a:r>
              <a:rPr lang="en-GB" sz="1200"/>
              <a:t>.  (Accessed 10 December 2018). </a:t>
            </a:r>
            <a:endParaRPr/>
          </a:p>
          <a:p>
            <a:pPr indent="0" lvl="0" marL="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t/>
            </a:r>
            <a:endParaRPr sz="1200"/>
          </a:p>
          <a:p>
            <a:pPr indent="0" lvl="0" marL="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rPr lang="en-GB" sz="1200"/>
              <a:t>Startupdonut. (2018). </a:t>
            </a:r>
            <a:r>
              <a:rPr i="1" lang="en-GB" sz="1200"/>
              <a:t>Writing a business plan.</a:t>
            </a:r>
            <a:r>
              <a:rPr lang="en-GB" sz="1200"/>
              <a:t> Available at: </a:t>
            </a:r>
            <a:r>
              <a:rPr lang="en-GB" sz="1200" u="sng">
                <a:solidFill>
                  <a:schemeClr val="hlink"/>
                </a:solidFill>
                <a:hlinkClick r:id="rId5"/>
              </a:rPr>
              <a:t>https://www.startupdonut.co.uk/business-planning/write-a-business-plan/writing-a-business-plan</a:t>
            </a:r>
            <a:r>
              <a:rPr lang="en-GB" sz="1200"/>
              <a:t>.  (Accessed 10 December 2018). </a:t>
            </a:r>
            <a:endParaRPr/>
          </a:p>
          <a:p>
            <a:pPr indent="0" lvl="0" marL="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t/>
            </a:r>
            <a:endParaRPr sz="1200"/>
          </a:p>
          <a:p>
            <a:pPr indent="0" lvl="0" marL="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rPr lang="en-GB" sz="1200"/>
              <a:t>Wellers (2018) </a:t>
            </a:r>
            <a:r>
              <a:rPr i="1" lang="en-GB" sz="1200"/>
              <a:t>The Importance of a Cashflow Forecast and Profit Projections.  </a:t>
            </a:r>
            <a:r>
              <a:rPr lang="en-GB" sz="1200"/>
              <a:t>Available at:</a:t>
            </a:r>
            <a:endParaRPr/>
          </a:p>
          <a:p>
            <a:pPr indent="0" lvl="0" marL="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rPr lang="en-GB" sz="1200" u="sng">
                <a:solidFill>
                  <a:schemeClr val="hlink"/>
                </a:solidFill>
                <a:hlinkClick r:id="rId6"/>
              </a:rPr>
              <a:t>https://www.wellersaccountants.co.uk/.../importance-of-a-cash-flow-forecast-and-profi</a:t>
            </a:r>
            <a:r>
              <a:rPr lang="en-GB" sz="1200" u="sng"/>
              <a:t> </a:t>
            </a:r>
            <a:r>
              <a:rPr lang="en-GB" sz="1200"/>
              <a:t>(Accessed 19 December 2018).</a:t>
            </a:r>
            <a:endParaRPr/>
          </a:p>
          <a:p>
            <a:pPr indent="0" lvl="0" marL="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t/>
            </a:r>
            <a:endParaRPr sz="1200"/>
          </a:p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r>
              <a:t/>
            </a:r>
            <a:endParaRPr/>
          </a:p>
        </p:txBody>
      </p:sp>
      <p:sp>
        <p:nvSpPr>
          <p:cNvPr id="158" name="Google Shape;158;p22"/>
          <p:cNvSpPr txBox="1"/>
          <p:nvPr>
            <p:ph idx="10" type="dt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09/01/2019</a:t>
            </a:r>
            <a:endParaRPr/>
          </a:p>
        </p:txBody>
      </p:sp>
      <p:sp>
        <p:nvSpPr>
          <p:cNvPr id="159" name="Google Shape;159;p22"/>
          <p:cNvSpPr txBox="1"/>
          <p:nvPr>
            <p:ph idx="11" type="ftr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Mary March</a:t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20140311PresentationUWTSDTemplate">
  <a:themeElements>
    <a:clrScheme name="Custom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