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3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33.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8" r:id="rId2"/>
    <p:sldMasterId id="2147483727" r:id="rId3"/>
  </p:sldMasterIdLst>
  <p:notesMasterIdLst>
    <p:notesMasterId r:id="rId72"/>
  </p:notesMasterIdLst>
  <p:sldIdLst>
    <p:sldId id="256" r:id="rId4"/>
    <p:sldId id="257" r:id="rId5"/>
    <p:sldId id="258" r:id="rId6"/>
    <p:sldId id="635" r:id="rId7"/>
    <p:sldId id="606" r:id="rId8"/>
    <p:sldId id="633" r:id="rId9"/>
    <p:sldId id="682" r:id="rId10"/>
    <p:sldId id="618" r:id="rId11"/>
    <p:sldId id="634" r:id="rId12"/>
    <p:sldId id="259" r:id="rId13"/>
    <p:sldId id="623" r:id="rId14"/>
    <p:sldId id="687" r:id="rId15"/>
    <p:sldId id="690" r:id="rId16"/>
    <p:sldId id="697" r:id="rId17"/>
    <p:sldId id="688" r:id="rId18"/>
    <p:sldId id="691" r:id="rId19"/>
    <p:sldId id="348" r:id="rId20"/>
    <p:sldId id="347" r:id="rId21"/>
    <p:sldId id="346" r:id="rId22"/>
    <p:sldId id="344" r:id="rId23"/>
    <p:sldId id="689" r:id="rId24"/>
    <p:sldId id="356" r:id="rId25"/>
    <p:sldId id="261" r:id="rId26"/>
    <p:sldId id="274" r:id="rId27"/>
    <p:sldId id="327" r:id="rId28"/>
    <p:sldId id="698" r:id="rId29"/>
    <p:sldId id="696" r:id="rId30"/>
    <p:sldId id="331" r:id="rId31"/>
    <p:sldId id="318" r:id="rId32"/>
    <p:sldId id="277" r:id="rId33"/>
    <p:sldId id="266" r:id="rId34"/>
    <p:sldId id="264" r:id="rId35"/>
    <p:sldId id="396" r:id="rId36"/>
    <p:sldId id="340" r:id="rId37"/>
    <p:sldId id="579" r:id="rId38"/>
    <p:sldId id="684" r:id="rId39"/>
    <p:sldId id="336" r:id="rId40"/>
    <p:sldId id="693" r:id="rId41"/>
    <p:sldId id="338" r:id="rId42"/>
    <p:sldId id="337" r:id="rId43"/>
    <p:sldId id="621" r:id="rId44"/>
    <p:sldId id="628" r:id="rId45"/>
    <p:sldId id="630" r:id="rId46"/>
    <p:sldId id="458" r:id="rId47"/>
    <p:sldId id="631" r:id="rId48"/>
    <p:sldId id="632" r:id="rId49"/>
    <p:sldId id="694" r:id="rId50"/>
    <p:sldId id="636" r:id="rId51"/>
    <p:sldId id="466" r:id="rId52"/>
    <p:sldId id="467" r:id="rId53"/>
    <p:sldId id="468" r:id="rId54"/>
    <p:sldId id="614" r:id="rId55"/>
    <p:sldId id="607" r:id="rId56"/>
    <p:sldId id="685" r:id="rId57"/>
    <p:sldId id="638" r:id="rId58"/>
    <p:sldId id="686" r:id="rId59"/>
    <p:sldId id="640" r:id="rId60"/>
    <p:sldId id="641" r:id="rId61"/>
    <p:sldId id="642" r:id="rId62"/>
    <p:sldId id="464" r:id="rId63"/>
    <p:sldId id="342" r:id="rId64"/>
    <p:sldId id="644" r:id="rId65"/>
    <p:sldId id="398" r:id="rId66"/>
    <p:sldId id="399" r:id="rId67"/>
    <p:sldId id="692" r:id="rId68"/>
    <p:sldId id="462" r:id="rId69"/>
    <p:sldId id="461" r:id="rId70"/>
    <p:sldId id="681"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8678CD-AB17-4DDF-9F20-8109D770D273}" v="1010" dt="2025-10-08T13:58:54.06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6" d="100"/>
          <a:sy n="86" d="100"/>
        </p:scale>
        <p:origin x="105" y="4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16" Type="http://schemas.openxmlformats.org/officeDocument/2006/relationships/slide" Target="slides/slide1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viewProps" Target="viewProps.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microsoft.com/office/2016/11/relationships/changesInfo" Target="changesInfos/changesInfo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presProps" Target="presProps.xml"/><Relationship Id="rId78"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tableStyles" Target="tableStyles.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29" Type="http://schemas.openxmlformats.org/officeDocument/2006/relationships/slide" Target="slides/slide2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non Akers" userId="fb3c9d12-5c8c-42d7-8dc7-d872d7a3d202" providerId="ADAL" clId="{7D8678CD-AB17-4DDF-9F20-8109D770D273}"/>
    <pc:docChg chg="undo redo custSel addSld delSld modSld sldOrd addMainMaster modMainMaster">
      <pc:chgData name="Rhiannon Akers" userId="fb3c9d12-5c8c-42d7-8dc7-d872d7a3d202" providerId="ADAL" clId="{7D8678CD-AB17-4DDF-9F20-8109D770D273}" dt="2025-10-10T08:50:04.334" v="9821" actId="20577"/>
      <pc:docMkLst>
        <pc:docMk/>
      </pc:docMkLst>
      <pc:sldChg chg="add">
        <pc:chgData name="Rhiannon Akers" userId="fb3c9d12-5c8c-42d7-8dc7-d872d7a3d202" providerId="ADAL" clId="{7D8678CD-AB17-4DDF-9F20-8109D770D273}" dt="2025-09-11T15:31:17.904" v="5"/>
        <pc:sldMkLst>
          <pc:docMk/>
          <pc:sldMk cId="3053837800" sldId="256"/>
        </pc:sldMkLst>
      </pc:sldChg>
      <pc:sldChg chg="addSp modSp del">
        <pc:chgData name="Rhiannon Akers" userId="fb3c9d12-5c8c-42d7-8dc7-d872d7a3d202" providerId="ADAL" clId="{7D8678CD-AB17-4DDF-9F20-8109D770D273}" dt="2025-09-11T15:30:07.799" v="3" actId="47"/>
        <pc:sldMkLst>
          <pc:docMk/>
          <pc:sldMk cId="3998447915" sldId="256"/>
        </pc:sldMkLst>
      </pc:sldChg>
      <pc:sldChg chg="addSp modSp add mod modNotesTx">
        <pc:chgData name="Rhiannon Akers" userId="fb3c9d12-5c8c-42d7-8dc7-d872d7a3d202" providerId="ADAL" clId="{7D8678CD-AB17-4DDF-9F20-8109D770D273}" dt="2025-10-07T08:22:38.778" v="9394" actId="20577"/>
        <pc:sldMkLst>
          <pc:docMk/>
          <pc:sldMk cId="1813576833" sldId="257"/>
        </pc:sldMkLst>
        <pc:spChg chg="mod">
          <ac:chgData name="Rhiannon Akers" userId="fb3c9d12-5c8c-42d7-8dc7-d872d7a3d202" providerId="ADAL" clId="{7D8678CD-AB17-4DDF-9F20-8109D770D273}" dt="2025-10-06T20:48:42.472" v="9361" actId="20577"/>
          <ac:spMkLst>
            <pc:docMk/>
            <pc:sldMk cId="1813576833" sldId="257"/>
            <ac:spMk id="2" creationId="{9C3A72A8-55E5-45FC-977D-07B4D0A96DA9}"/>
          </ac:spMkLst>
        </pc:spChg>
        <pc:spChg chg="add mod">
          <ac:chgData name="Rhiannon Akers" userId="fb3c9d12-5c8c-42d7-8dc7-d872d7a3d202" providerId="ADAL" clId="{7D8678CD-AB17-4DDF-9F20-8109D770D273}" dt="2025-10-01T09:59:22.780" v="1149" actId="1076"/>
          <ac:spMkLst>
            <pc:docMk/>
            <pc:sldMk cId="1813576833" sldId="257"/>
            <ac:spMk id="4" creationId="{00F0C76C-36BD-6D9C-1BC6-2F532DE147EE}"/>
          </ac:spMkLst>
        </pc:spChg>
        <pc:spChg chg="add mod">
          <ac:chgData name="Rhiannon Akers" userId="fb3c9d12-5c8c-42d7-8dc7-d872d7a3d202" providerId="ADAL" clId="{7D8678CD-AB17-4DDF-9F20-8109D770D273}" dt="2025-10-07T08:20:38.202" v="9392" actId="20577"/>
          <ac:spMkLst>
            <pc:docMk/>
            <pc:sldMk cId="1813576833" sldId="257"/>
            <ac:spMk id="5" creationId="{3E7BC1ED-87A6-C206-D5B2-0825C43F6C93}"/>
          </ac:spMkLst>
        </pc:spChg>
        <pc:grpChg chg="add mod">
          <ac:chgData name="Rhiannon Akers" userId="fb3c9d12-5c8c-42d7-8dc7-d872d7a3d202" providerId="ADAL" clId="{7D8678CD-AB17-4DDF-9F20-8109D770D273}" dt="2025-10-01T09:59:33.972" v="1151" actId="14100"/>
          <ac:grpSpMkLst>
            <pc:docMk/>
            <pc:sldMk cId="1813576833" sldId="257"/>
            <ac:grpSpMk id="3" creationId="{64A96603-D047-AF11-F6F9-B03EE38E66D3}"/>
          </ac:grpSpMkLst>
        </pc:grpChg>
        <pc:graphicFrameChg chg="mod">
          <ac:chgData name="Rhiannon Akers" userId="fb3c9d12-5c8c-42d7-8dc7-d872d7a3d202" providerId="ADAL" clId="{7D8678CD-AB17-4DDF-9F20-8109D770D273}" dt="2025-10-07T08:22:38.778" v="9394" actId="20577"/>
          <ac:graphicFrameMkLst>
            <pc:docMk/>
            <pc:sldMk cId="1813576833" sldId="257"/>
            <ac:graphicFrameMk id="7" creationId="{F4A372D7-BA63-5B8F-D19B-5F3AED4C5682}"/>
          </ac:graphicFrameMkLst>
        </pc:graphicFrameChg>
      </pc:sldChg>
      <pc:sldChg chg="add del">
        <pc:chgData name="Rhiannon Akers" userId="fb3c9d12-5c8c-42d7-8dc7-d872d7a3d202" providerId="ADAL" clId="{7D8678CD-AB17-4DDF-9F20-8109D770D273}" dt="2025-09-11T15:30:06.277" v="2" actId="47"/>
        <pc:sldMkLst>
          <pc:docMk/>
          <pc:sldMk cId="3053837800" sldId="257"/>
        </pc:sldMkLst>
      </pc:sldChg>
      <pc:sldChg chg="modSp add mod modShow">
        <pc:chgData name="Rhiannon Akers" userId="fb3c9d12-5c8c-42d7-8dc7-d872d7a3d202" providerId="ADAL" clId="{7D8678CD-AB17-4DDF-9F20-8109D770D273}" dt="2025-10-08T13:55:24.476" v="9739" actId="729"/>
        <pc:sldMkLst>
          <pc:docMk/>
          <pc:sldMk cId="1006458408" sldId="258"/>
        </pc:sldMkLst>
        <pc:spChg chg="mod">
          <ac:chgData name="Rhiannon Akers" userId="fb3c9d12-5c8c-42d7-8dc7-d872d7a3d202" providerId="ADAL" clId="{7D8678CD-AB17-4DDF-9F20-8109D770D273}" dt="2025-10-06T20:48:49.949" v="9378" actId="20577"/>
          <ac:spMkLst>
            <pc:docMk/>
            <pc:sldMk cId="1006458408" sldId="258"/>
            <ac:spMk id="2" creationId="{23D51043-CA14-40E1-7D83-EA09EA616269}"/>
          </ac:spMkLst>
        </pc:spChg>
        <pc:graphicFrameChg chg="mod">
          <ac:chgData name="Rhiannon Akers" userId="fb3c9d12-5c8c-42d7-8dc7-d872d7a3d202" providerId="ADAL" clId="{7D8678CD-AB17-4DDF-9F20-8109D770D273}" dt="2025-10-06T20:17:17.363" v="8402" actId="20577"/>
          <ac:graphicFrameMkLst>
            <pc:docMk/>
            <pc:sldMk cId="1006458408" sldId="258"/>
            <ac:graphicFrameMk id="7" creationId="{81C80698-F232-0D65-7B0B-5EB2C3BD3B6F}"/>
          </ac:graphicFrameMkLst>
        </pc:graphicFrameChg>
      </pc:sldChg>
      <pc:sldChg chg="addSp modSp add mod setBg">
        <pc:chgData name="Rhiannon Akers" userId="fb3c9d12-5c8c-42d7-8dc7-d872d7a3d202" providerId="ADAL" clId="{7D8678CD-AB17-4DDF-9F20-8109D770D273}" dt="2025-10-01T16:13:44.160" v="6480" actId="26606"/>
        <pc:sldMkLst>
          <pc:docMk/>
          <pc:sldMk cId="742868643" sldId="259"/>
        </pc:sldMkLst>
        <pc:spChg chg="mod">
          <ac:chgData name="Rhiannon Akers" userId="fb3c9d12-5c8c-42d7-8dc7-d872d7a3d202" providerId="ADAL" clId="{7D8678CD-AB17-4DDF-9F20-8109D770D273}" dt="2025-10-01T16:13:44.160" v="6480" actId="26606"/>
          <ac:spMkLst>
            <pc:docMk/>
            <pc:sldMk cId="742868643" sldId="259"/>
            <ac:spMk id="2" creationId="{D047A8BA-614B-4B0A-8526-C3D0375AA648}"/>
          </ac:spMkLst>
        </pc:spChg>
        <pc:spChg chg="mod">
          <ac:chgData name="Rhiannon Akers" userId="fb3c9d12-5c8c-42d7-8dc7-d872d7a3d202" providerId="ADAL" clId="{7D8678CD-AB17-4DDF-9F20-8109D770D273}" dt="2025-10-01T16:13:44.160" v="6480" actId="26606"/>
          <ac:spMkLst>
            <pc:docMk/>
            <pc:sldMk cId="742868643" sldId="259"/>
            <ac:spMk id="3" creationId="{8FF14FC3-D94A-4275-8943-ECC50FA24B7A}"/>
          </ac:spMkLst>
        </pc:spChg>
        <pc:spChg chg="add">
          <ac:chgData name="Rhiannon Akers" userId="fb3c9d12-5c8c-42d7-8dc7-d872d7a3d202" providerId="ADAL" clId="{7D8678CD-AB17-4DDF-9F20-8109D770D273}" dt="2025-10-01T16:13:44.160" v="6480" actId="26606"/>
          <ac:spMkLst>
            <pc:docMk/>
            <pc:sldMk cId="742868643" sldId="259"/>
            <ac:spMk id="13" creationId="{3F088236-D655-4F88-B238-E16762358025}"/>
          </ac:spMkLst>
        </pc:spChg>
        <pc:spChg chg="add">
          <ac:chgData name="Rhiannon Akers" userId="fb3c9d12-5c8c-42d7-8dc7-d872d7a3d202" providerId="ADAL" clId="{7D8678CD-AB17-4DDF-9F20-8109D770D273}" dt="2025-10-01T16:13:44.160" v="6480" actId="26606"/>
          <ac:spMkLst>
            <pc:docMk/>
            <pc:sldMk cId="742868643" sldId="259"/>
            <ac:spMk id="15" creationId="{3DAC0C92-199E-475C-9390-119A9B027276}"/>
          </ac:spMkLst>
        </pc:spChg>
        <pc:spChg chg="add">
          <ac:chgData name="Rhiannon Akers" userId="fb3c9d12-5c8c-42d7-8dc7-d872d7a3d202" providerId="ADAL" clId="{7D8678CD-AB17-4DDF-9F20-8109D770D273}" dt="2025-10-01T16:13:44.160" v="6480" actId="26606"/>
          <ac:spMkLst>
            <pc:docMk/>
            <pc:sldMk cId="742868643" sldId="259"/>
            <ac:spMk id="17" creationId="{C4CFB339-0ED8-4FE2-9EF1-6D1375B8499B}"/>
          </ac:spMkLst>
        </pc:spChg>
        <pc:spChg chg="add">
          <ac:chgData name="Rhiannon Akers" userId="fb3c9d12-5c8c-42d7-8dc7-d872d7a3d202" providerId="ADAL" clId="{7D8678CD-AB17-4DDF-9F20-8109D770D273}" dt="2025-10-01T16:13:44.160" v="6480" actId="26606"/>
          <ac:spMkLst>
            <pc:docMk/>
            <pc:sldMk cId="742868643" sldId="259"/>
            <ac:spMk id="19" creationId="{31896C80-2069-4431-9C19-83B913734490}"/>
          </ac:spMkLst>
        </pc:spChg>
        <pc:spChg chg="add">
          <ac:chgData name="Rhiannon Akers" userId="fb3c9d12-5c8c-42d7-8dc7-d872d7a3d202" providerId="ADAL" clId="{7D8678CD-AB17-4DDF-9F20-8109D770D273}" dt="2025-10-01T16:13:44.160" v="6480" actId="26606"/>
          <ac:spMkLst>
            <pc:docMk/>
            <pc:sldMk cId="742868643" sldId="259"/>
            <ac:spMk id="21" creationId="{BF120A21-0841-4823-B0C4-28AEBCEF9B78}"/>
          </ac:spMkLst>
        </pc:spChg>
        <pc:spChg chg="add">
          <ac:chgData name="Rhiannon Akers" userId="fb3c9d12-5c8c-42d7-8dc7-d872d7a3d202" providerId="ADAL" clId="{7D8678CD-AB17-4DDF-9F20-8109D770D273}" dt="2025-10-01T16:13:44.160" v="6480" actId="26606"/>
          <ac:spMkLst>
            <pc:docMk/>
            <pc:sldMk cId="742868643" sldId="259"/>
            <ac:spMk id="23" creationId="{DBB05BAE-BBD3-4289-899F-A6851503C6B0}"/>
          </ac:spMkLst>
        </pc:spChg>
        <pc:spChg chg="add">
          <ac:chgData name="Rhiannon Akers" userId="fb3c9d12-5c8c-42d7-8dc7-d872d7a3d202" providerId="ADAL" clId="{7D8678CD-AB17-4DDF-9F20-8109D770D273}" dt="2025-10-01T16:13:44.160" v="6480" actId="26606"/>
          <ac:spMkLst>
            <pc:docMk/>
            <pc:sldMk cId="742868643" sldId="259"/>
            <ac:spMk id="25" creationId="{9874D11C-36F5-4BBE-A490-019A54E953B0}"/>
          </ac:spMkLst>
        </pc:spChg>
        <pc:picChg chg="add">
          <ac:chgData name="Rhiannon Akers" userId="fb3c9d12-5c8c-42d7-8dc7-d872d7a3d202" providerId="ADAL" clId="{7D8678CD-AB17-4DDF-9F20-8109D770D273}" dt="2025-10-01T16:13:44.160" v="6480" actId="26606"/>
          <ac:picMkLst>
            <pc:docMk/>
            <pc:sldMk cId="742868643" sldId="259"/>
            <ac:picMk id="5" creationId="{11EC22FD-3A6D-8047-B9F7-69F541AE3F68}"/>
          </ac:picMkLst>
        </pc:picChg>
      </pc:sldChg>
      <pc:sldChg chg="modSp add mod modNotesTx">
        <pc:chgData name="Rhiannon Akers" userId="fb3c9d12-5c8c-42d7-8dc7-d872d7a3d202" providerId="ADAL" clId="{7D8678CD-AB17-4DDF-9F20-8109D770D273}" dt="2025-10-07T17:38:13.215" v="9738" actId="20577"/>
        <pc:sldMkLst>
          <pc:docMk/>
          <pc:sldMk cId="237340390" sldId="261"/>
        </pc:sldMkLst>
        <pc:spChg chg="mod">
          <ac:chgData name="Rhiannon Akers" userId="fb3c9d12-5c8c-42d7-8dc7-d872d7a3d202" providerId="ADAL" clId="{7D8678CD-AB17-4DDF-9F20-8109D770D273}" dt="2025-10-07T17:38:13.215" v="9738" actId="20577"/>
          <ac:spMkLst>
            <pc:docMk/>
            <pc:sldMk cId="237340390" sldId="261"/>
            <ac:spMk id="3" creationId="{6D5576CC-62F4-E118-3239-0AEB156F912A}"/>
          </ac:spMkLst>
        </pc:spChg>
      </pc:sldChg>
      <pc:sldChg chg="modSp add mod modNotesTx">
        <pc:chgData name="Rhiannon Akers" userId="fb3c9d12-5c8c-42d7-8dc7-d872d7a3d202" providerId="ADAL" clId="{7D8678CD-AB17-4DDF-9F20-8109D770D273}" dt="2025-10-06T20:27:59.374" v="8619" actId="5793"/>
        <pc:sldMkLst>
          <pc:docMk/>
          <pc:sldMk cId="3006507184" sldId="264"/>
        </pc:sldMkLst>
        <pc:spChg chg="mod">
          <ac:chgData name="Rhiannon Akers" userId="fb3c9d12-5c8c-42d7-8dc7-d872d7a3d202" providerId="ADAL" clId="{7D8678CD-AB17-4DDF-9F20-8109D770D273}" dt="2025-10-02T13:53:56.044" v="8303" actId="27636"/>
          <ac:spMkLst>
            <pc:docMk/>
            <pc:sldMk cId="3006507184" sldId="264"/>
            <ac:spMk id="2" creationId="{951E6136-6E23-C57D-6B05-53785206172B}"/>
          </ac:spMkLst>
        </pc:spChg>
        <pc:spChg chg="mod">
          <ac:chgData name="Rhiannon Akers" userId="fb3c9d12-5c8c-42d7-8dc7-d872d7a3d202" providerId="ADAL" clId="{7D8678CD-AB17-4DDF-9F20-8109D770D273}" dt="2025-10-06T20:27:59.374" v="8619" actId="5793"/>
          <ac:spMkLst>
            <pc:docMk/>
            <pc:sldMk cId="3006507184" sldId="264"/>
            <ac:spMk id="3" creationId="{6DABB4E1-D2C5-91FB-2EDF-453876350F54}"/>
          </ac:spMkLst>
        </pc:spChg>
      </pc:sldChg>
      <pc:sldChg chg="addSp modSp add mod ord modNotesTx">
        <pc:chgData name="Rhiannon Akers" userId="fb3c9d12-5c8c-42d7-8dc7-d872d7a3d202" providerId="ADAL" clId="{7D8678CD-AB17-4DDF-9F20-8109D770D273}" dt="2025-10-02T14:02:33.933" v="8334" actId="20577"/>
        <pc:sldMkLst>
          <pc:docMk/>
          <pc:sldMk cId="4003297049" sldId="266"/>
        </pc:sldMkLst>
        <pc:spChg chg="mod">
          <ac:chgData name="Rhiannon Akers" userId="fb3c9d12-5c8c-42d7-8dc7-d872d7a3d202" providerId="ADAL" clId="{7D8678CD-AB17-4DDF-9F20-8109D770D273}" dt="2025-10-01T16:35:29.879" v="7312" actId="27636"/>
          <ac:spMkLst>
            <pc:docMk/>
            <pc:sldMk cId="4003297049" sldId="266"/>
            <ac:spMk id="2" creationId="{83F58142-E179-39A5-5CE0-6C0A70184958}"/>
          </ac:spMkLst>
        </pc:spChg>
        <pc:spChg chg="mod">
          <ac:chgData name="Rhiannon Akers" userId="fb3c9d12-5c8c-42d7-8dc7-d872d7a3d202" providerId="ADAL" clId="{7D8678CD-AB17-4DDF-9F20-8109D770D273}" dt="2025-10-02T14:02:33.933" v="8334" actId="20577"/>
          <ac:spMkLst>
            <pc:docMk/>
            <pc:sldMk cId="4003297049" sldId="266"/>
            <ac:spMk id="3" creationId="{0E15F97F-9A61-7F04-E736-5E535C02296D}"/>
          </ac:spMkLst>
        </pc:spChg>
        <pc:picChg chg="add mod">
          <ac:chgData name="Rhiannon Akers" userId="fb3c9d12-5c8c-42d7-8dc7-d872d7a3d202" providerId="ADAL" clId="{7D8678CD-AB17-4DDF-9F20-8109D770D273}" dt="2025-10-01T16:39:11.926" v="7327" actId="1076"/>
          <ac:picMkLst>
            <pc:docMk/>
            <pc:sldMk cId="4003297049" sldId="266"/>
            <ac:picMk id="4" creationId="{C6736DD1-F2EA-E128-F7BF-426F7A362DFF}"/>
          </ac:picMkLst>
        </pc:picChg>
      </pc:sldChg>
      <pc:sldChg chg="modSp add del mod">
        <pc:chgData name="Rhiannon Akers" userId="fb3c9d12-5c8c-42d7-8dc7-d872d7a3d202" providerId="ADAL" clId="{7D8678CD-AB17-4DDF-9F20-8109D770D273}" dt="2025-10-01T16:34:51.509" v="7310" actId="47"/>
        <pc:sldMkLst>
          <pc:docMk/>
          <pc:sldMk cId="3117405783" sldId="273"/>
        </pc:sldMkLst>
      </pc:sldChg>
      <pc:sldChg chg="modSp add modNotesTx">
        <pc:chgData name="Rhiannon Akers" userId="fb3c9d12-5c8c-42d7-8dc7-d872d7a3d202" providerId="ADAL" clId="{7D8678CD-AB17-4DDF-9F20-8109D770D273}" dt="2025-10-06T20:45:16.105" v="9252" actId="20577"/>
        <pc:sldMkLst>
          <pc:docMk/>
          <pc:sldMk cId="795220362" sldId="274"/>
        </pc:sldMkLst>
        <pc:graphicFrameChg chg="mod">
          <ac:chgData name="Rhiannon Akers" userId="fb3c9d12-5c8c-42d7-8dc7-d872d7a3d202" providerId="ADAL" clId="{7D8678CD-AB17-4DDF-9F20-8109D770D273}" dt="2025-10-02T09:19:20.662" v="7535" actId="20577"/>
          <ac:graphicFrameMkLst>
            <pc:docMk/>
            <pc:sldMk cId="795220362" sldId="274"/>
            <ac:graphicFrameMk id="4" creationId="{E2A8CF80-9F77-36AC-B931-55F2F073156D}"/>
          </ac:graphicFrameMkLst>
        </pc:graphicFrameChg>
      </pc:sldChg>
      <pc:sldChg chg="addSp delSp modSp add del mod setBg modClrScheme chgLayout">
        <pc:chgData name="Rhiannon Akers" userId="fb3c9d12-5c8c-42d7-8dc7-d872d7a3d202" providerId="ADAL" clId="{7D8678CD-AB17-4DDF-9F20-8109D770D273}" dt="2025-10-06T20:34:41.993" v="9126" actId="47"/>
        <pc:sldMkLst>
          <pc:docMk/>
          <pc:sldMk cId="3015073141" sldId="275"/>
        </pc:sldMkLst>
      </pc:sldChg>
      <pc:sldChg chg="addSp delSp modSp add del mod setBg modClrScheme chgLayout">
        <pc:chgData name="Rhiannon Akers" userId="fb3c9d12-5c8c-42d7-8dc7-d872d7a3d202" providerId="ADAL" clId="{7D8678CD-AB17-4DDF-9F20-8109D770D273}" dt="2025-10-06T20:34:43.122" v="9127" actId="47"/>
        <pc:sldMkLst>
          <pc:docMk/>
          <pc:sldMk cId="1999228564" sldId="276"/>
        </pc:sldMkLst>
      </pc:sldChg>
      <pc:sldChg chg="addSp delSp modSp add mod setBg modAnim modNotesTx">
        <pc:chgData name="Rhiannon Akers" userId="fb3c9d12-5c8c-42d7-8dc7-d872d7a3d202" providerId="ADAL" clId="{7D8678CD-AB17-4DDF-9F20-8109D770D273}" dt="2025-10-01T11:09:45.175" v="3618" actId="20577"/>
        <pc:sldMkLst>
          <pc:docMk/>
          <pc:sldMk cId="4162043849" sldId="277"/>
        </pc:sldMkLst>
        <pc:picChg chg="add mod">
          <ac:chgData name="Rhiannon Akers" userId="fb3c9d12-5c8c-42d7-8dc7-d872d7a3d202" providerId="ADAL" clId="{7D8678CD-AB17-4DDF-9F20-8109D770D273}" dt="2025-10-01T11:03:19.761" v="3490" actId="26606"/>
          <ac:picMkLst>
            <pc:docMk/>
            <pc:sldMk cId="4162043849" sldId="277"/>
            <ac:picMk id="2" creationId="{F33A48A1-59DA-08B1-E0E3-4A4E7ABD7412}"/>
          </ac:picMkLst>
        </pc:picChg>
        <pc:picChg chg="add mod ord">
          <ac:chgData name="Rhiannon Akers" userId="fb3c9d12-5c8c-42d7-8dc7-d872d7a3d202" providerId="ADAL" clId="{7D8678CD-AB17-4DDF-9F20-8109D770D273}" dt="2025-10-01T11:03:19.761" v="3490" actId="26606"/>
          <ac:picMkLst>
            <pc:docMk/>
            <pc:sldMk cId="4162043849" sldId="277"/>
            <ac:picMk id="3" creationId="{DE2C9703-4195-5EA2-40F8-FAEFD82802A8}"/>
          </ac:picMkLst>
        </pc:picChg>
        <pc:picChg chg="add mod ord">
          <ac:chgData name="Rhiannon Akers" userId="fb3c9d12-5c8c-42d7-8dc7-d872d7a3d202" providerId="ADAL" clId="{7D8678CD-AB17-4DDF-9F20-8109D770D273}" dt="2025-10-01T11:03:19.761" v="3490" actId="26606"/>
          <ac:picMkLst>
            <pc:docMk/>
            <pc:sldMk cId="4162043849" sldId="277"/>
            <ac:picMk id="4" creationId="{2B742303-68E3-30ED-1BF5-5C561BFA6AFF}"/>
          </ac:picMkLst>
        </pc:picChg>
      </pc:sldChg>
      <pc:sldChg chg="addSp delSp modSp add del mod setBg">
        <pc:chgData name="Rhiannon Akers" userId="fb3c9d12-5c8c-42d7-8dc7-d872d7a3d202" providerId="ADAL" clId="{7D8678CD-AB17-4DDF-9F20-8109D770D273}" dt="2025-10-06T20:34:51.549" v="9128" actId="47"/>
        <pc:sldMkLst>
          <pc:docMk/>
          <pc:sldMk cId="2876424440" sldId="279"/>
        </pc:sldMkLst>
      </pc:sldChg>
      <pc:sldChg chg="modSp add del mod">
        <pc:chgData name="Rhiannon Akers" userId="fb3c9d12-5c8c-42d7-8dc7-d872d7a3d202" providerId="ADAL" clId="{7D8678CD-AB17-4DDF-9F20-8109D770D273}" dt="2025-10-06T20:34:53.863" v="9129" actId="47"/>
        <pc:sldMkLst>
          <pc:docMk/>
          <pc:sldMk cId="536401416" sldId="281"/>
        </pc:sldMkLst>
      </pc:sldChg>
      <pc:sldChg chg="add del">
        <pc:chgData name="Rhiannon Akers" userId="fb3c9d12-5c8c-42d7-8dc7-d872d7a3d202" providerId="ADAL" clId="{7D8678CD-AB17-4DDF-9F20-8109D770D273}" dt="2025-10-06T20:28:37.459" v="8622" actId="2696"/>
        <pc:sldMkLst>
          <pc:docMk/>
          <pc:sldMk cId="2064362687" sldId="318"/>
        </pc:sldMkLst>
      </pc:sldChg>
      <pc:sldChg chg="add">
        <pc:chgData name="Rhiannon Akers" userId="fb3c9d12-5c8c-42d7-8dc7-d872d7a3d202" providerId="ADAL" clId="{7D8678CD-AB17-4DDF-9F20-8109D770D273}" dt="2025-10-06T20:28:50.445" v="8623"/>
        <pc:sldMkLst>
          <pc:docMk/>
          <pc:sldMk cId="2313104848" sldId="318"/>
        </pc:sldMkLst>
      </pc:sldChg>
      <pc:sldChg chg="addSp delSp modSp add mod modClrScheme chgLayout modNotesTx">
        <pc:chgData name="Rhiannon Akers" userId="fb3c9d12-5c8c-42d7-8dc7-d872d7a3d202" providerId="ADAL" clId="{7D8678CD-AB17-4DDF-9F20-8109D770D273}" dt="2025-10-06T20:34:28.530" v="9125" actId="20577"/>
        <pc:sldMkLst>
          <pc:docMk/>
          <pc:sldMk cId="323271966" sldId="327"/>
        </pc:sldMkLst>
        <pc:spChg chg="mod">
          <ac:chgData name="Rhiannon Akers" userId="fb3c9d12-5c8c-42d7-8dc7-d872d7a3d202" providerId="ADAL" clId="{7D8678CD-AB17-4DDF-9F20-8109D770D273}" dt="2025-10-01T11:01:40.985" v="3455"/>
          <ac:spMkLst>
            <pc:docMk/>
            <pc:sldMk cId="323271966" sldId="327"/>
            <ac:spMk id="2" creationId="{00000000-0000-0000-0000-000000000000}"/>
          </ac:spMkLst>
        </pc:spChg>
        <pc:graphicFrameChg chg="add">
          <ac:chgData name="Rhiannon Akers" userId="fb3c9d12-5c8c-42d7-8dc7-d872d7a3d202" providerId="ADAL" clId="{7D8678CD-AB17-4DDF-9F20-8109D770D273}" dt="2025-10-01T10:51:10.745" v="3390" actId="26606"/>
          <ac:graphicFrameMkLst>
            <pc:docMk/>
            <pc:sldMk cId="323271966" sldId="327"/>
            <ac:graphicFrameMk id="5" creationId="{AEBFBB95-221E-1365-EB6B-785DC3328650}"/>
          </ac:graphicFrameMkLst>
        </pc:graphicFrameChg>
      </pc:sldChg>
      <pc:sldChg chg="modSp add del">
        <pc:chgData name="Rhiannon Akers" userId="fb3c9d12-5c8c-42d7-8dc7-d872d7a3d202" providerId="ADAL" clId="{7D8678CD-AB17-4DDF-9F20-8109D770D273}" dt="2025-10-06T20:34:58.106" v="9130" actId="47"/>
        <pc:sldMkLst>
          <pc:docMk/>
          <pc:sldMk cId="3980201757" sldId="328"/>
        </pc:sldMkLst>
      </pc:sldChg>
      <pc:sldChg chg="add del">
        <pc:chgData name="Rhiannon Akers" userId="fb3c9d12-5c8c-42d7-8dc7-d872d7a3d202" providerId="ADAL" clId="{7D8678CD-AB17-4DDF-9F20-8109D770D273}" dt="2025-10-06T20:28:37.459" v="8622" actId="2696"/>
        <pc:sldMkLst>
          <pc:docMk/>
          <pc:sldMk cId="477173728" sldId="331"/>
        </pc:sldMkLst>
      </pc:sldChg>
      <pc:sldChg chg="add modNotesTx">
        <pc:chgData name="Rhiannon Akers" userId="fb3c9d12-5c8c-42d7-8dc7-d872d7a3d202" providerId="ADAL" clId="{7D8678CD-AB17-4DDF-9F20-8109D770D273}" dt="2025-10-06T20:31:49.733" v="9060" actId="20577"/>
        <pc:sldMkLst>
          <pc:docMk/>
          <pc:sldMk cId="4020909670" sldId="331"/>
        </pc:sldMkLst>
      </pc:sldChg>
      <pc:sldChg chg="addSp delSp modSp add del mod modClrScheme chgLayout modNotesTx">
        <pc:chgData name="Rhiannon Akers" userId="fb3c9d12-5c8c-42d7-8dc7-d872d7a3d202" providerId="ADAL" clId="{7D8678CD-AB17-4DDF-9F20-8109D770D273}" dt="2025-10-01T16:28:07.750" v="7057" actId="47"/>
        <pc:sldMkLst>
          <pc:docMk/>
          <pc:sldMk cId="1430582683" sldId="334"/>
        </pc:sldMkLst>
      </pc:sldChg>
      <pc:sldChg chg="modSp add del">
        <pc:chgData name="Rhiannon Akers" userId="fb3c9d12-5c8c-42d7-8dc7-d872d7a3d202" providerId="ADAL" clId="{7D8678CD-AB17-4DDF-9F20-8109D770D273}" dt="2025-10-01T11:09:12.655" v="3556" actId="47"/>
        <pc:sldMkLst>
          <pc:docMk/>
          <pc:sldMk cId="1420069079" sldId="335"/>
        </pc:sldMkLst>
      </pc:sldChg>
      <pc:sldChg chg="addSp delSp modSp add mod setBg">
        <pc:chgData name="Rhiannon Akers" userId="fb3c9d12-5c8c-42d7-8dc7-d872d7a3d202" providerId="ADAL" clId="{7D8678CD-AB17-4DDF-9F20-8109D770D273}" dt="2025-10-01T16:43:18.082" v="7359" actId="1076"/>
        <pc:sldMkLst>
          <pc:docMk/>
          <pc:sldMk cId="3849416803" sldId="336"/>
        </pc:sldMkLst>
        <pc:spChg chg="mod">
          <ac:chgData name="Rhiannon Akers" userId="fb3c9d12-5c8c-42d7-8dc7-d872d7a3d202" providerId="ADAL" clId="{7D8678CD-AB17-4DDF-9F20-8109D770D273}" dt="2025-10-01T16:43:14.739" v="7358" actId="26606"/>
          <ac:spMkLst>
            <pc:docMk/>
            <pc:sldMk cId="3849416803" sldId="336"/>
            <ac:spMk id="2" creationId="{CF95DD41-1B8F-4FF3-8CC5-7CC1E93A6853}"/>
          </ac:spMkLst>
        </pc:spChg>
        <pc:graphicFrameChg chg="add mod">
          <ac:chgData name="Rhiannon Akers" userId="fb3c9d12-5c8c-42d7-8dc7-d872d7a3d202" providerId="ADAL" clId="{7D8678CD-AB17-4DDF-9F20-8109D770D273}" dt="2025-10-01T16:43:18.082" v="7359" actId="1076"/>
          <ac:graphicFrameMkLst>
            <pc:docMk/>
            <pc:sldMk cId="3849416803" sldId="336"/>
            <ac:graphicFrameMk id="5" creationId="{0943FE6D-4FB5-2A7E-7546-B75F31FD01CE}"/>
          </ac:graphicFrameMkLst>
        </pc:graphicFrameChg>
      </pc:sldChg>
      <pc:sldChg chg="add">
        <pc:chgData name="Rhiannon Akers" userId="fb3c9d12-5c8c-42d7-8dc7-d872d7a3d202" providerId="ADAL" clId="{7D8678CD-AB17-4DDF-9F20-8109D770D273}" dt="2025-09-11T15:56:17.580" v="642"/>
        <pc:sldMkLst>
          <pc:docMk/>
          <pc:sldMk cId="3882115699" sldId="337"/>
        </pc:sldMkLst>
      </pc:sldChg>
      <pc:sldChg chg="modSp add setBg">
        <pc:chgData name="Rhiannon Akers" userId="fb3c9d12-5c8c-42d7-8dc7-d872d7a3d202" providerId="ADAL" clId="{7D8678CD-AB17-4DDF-9F20-8109D770D273}" dt="2025-10-01T11:01:40.985" v="3455"/>
        <pc:sldMkLst>
          <pc:docMk/>
          <pc:sldMk cId="2716079474" sldId="338"/>
        </pc:sldMkLst>
        <pc:spChg chg="mod">
          <ac:chgData name="Rhiannon Akers" userId="fb3c9d12-5c8c-42d7-8dc7-d872d7a3d202" providerId="ADAL" clId="{7D8678CD-AB17-4DDF-9F20-8109D770D273}" dt="2025-10-01T11:01:40.985" v="3455"/>
          <ac:spMkLst>
            <pc:docMk/>
            <pc:sldMk cId="2716079474" sldId="338"/>
            <ac:spMk id="2" creationId="{966CB20B-90FE-4D46-B335-5337C4588773}"/>
          </ac:spMkLst>
        </pc:spChg>
        <pc:spChg chg="mod">
          <ac:chgData name="Rhiannon Akers" userId="fb3c9d12-5c8c-42d7-8dc7-d872d7a3d202" providerId="ADAL" clId="{7D8678CD-AB17-4DDF-9F20-8109D770D273}" dt="2025-10-01T11:01:40.985" v="3455"/>
          <ac:spMkLst>
            <pc:docMk/>
            <pc:sldMk cId="2716079474" sldId="338"/>
            <ac:spMk id="3" creationId="{CA5DD509-6730-4AB9-B713-13792C084712}"/>
          </ac:spMkLst>
        </pc:spChg>
      </pc:sldChg>
      <pc:sldChg chg="addSp delSp modSp add mod modClrScheme chgLayout">
        <pc:chgData name="Rhiannon Akers" userId="fb3c9d12-5c8c-42d7-8dc7-d872d7a3d202" providerId="ADAL" clId="{7D8678CD-AB17-4DDF-9F20-8109D770D273}" dt="2025-10-01T11:01:40.985" v="3455"/>
        <pc:sldMkLst>
          <pc:docMk/>
          <pc:sldMk cId="31778706" sldId="340"/>
        </pc:sldMkLst>
        <pc:spChg chg="mod">
          <ac:chgData name="Rhiannon Akers" userId="fb3c9d12-5c8c-42d7-8dc7-d872d7a3d202" providerId="ADAL" clId="{7D8678CD-AB17-4DDF-9F20-8109D770D273}" dt="2025-10-01T11:01:40.985" v="3455"/>
          <ac:spMkLst>
            <pc:docMk/>
            <pc:sldMk cId="31778706" sldId="340"/>
            <ac:spMk id="2" creationId="{09D0ED8E-73B4-4AA0-9FDA-D6BFAE08B63B}"/>
          </ac:spMkLst>
        </pc:spChg>
        <pc:graphicFrameChg chg="add mod">
          <ac:chgData name="Rhiannon Akers" userId="fb3c9d12-5c8c-42d7-8dc7-d872d7a3d202" providerId="ADAL" clId="{7D8678CD-AB17-4DDF-9F20-8109D770D273}" dt="2025-10-01T11:01:39.996" v="3454"/>
          <ac:graphicFrameMkLst>
            <pc:docMk/>
            <pc:sldMk cId="31778706" sldId="340"/>
            <ac:graphicFrameMk id="5" creationId="{2E633CB1-BD0F-9A4F-AFBD-FB2EF39745E0}"/>
          </ac:graphicFrameMkLst>
        </pc:graphicFrameChg>
      </pc:sldChg>
      <pc:sldChg chg="modSp add mod ord">
        <pc:chgData name="Rhiannon Akers" userId="fb3c9d12-5c8c-42d7-8dc7-d872d7a3d202" providerId="ADAL" clId="{7D8678CD-AB17-4DDF-9F20-8109D770D273}" dt="2025-10-02T13:27:37.286" v="8223"/>
        <pc:sldMkLst>
          <pc:docMk/>
          <pc:sldMk cId="128180911" sldId="342"/>
        </pc:sldMkLst>
        <pc:spChg chg="mod">
          <ac:chgData name="Rhiannon Akers" userId="fb3c9d12-5c8c-42d7-8dc7-d872d7a3d202" providerId="ADAL" clId="{7D8678CD-AB17-4DDF-9F20-8109D770D273}" dt="2025-10-01T16:50:10.757" v="7420" actId="27636"/>
          <ac:spMkLst>
            <pc:docMk/>
            <pc:sldMk cId="128180911" sldId="342"/>
            <ac:spMk id="2" creationId="{6D897355-DF69-42CA-B87A-6D3C1E28626A}"/>
          </ac:spMkLst>
        </pc:spChg>
      </pc:sldChg>
      <pc:sldChg chg="add">
        <pc:chgData name="Rhiannon Akers" userId="fb3c9d12-5c8c-42d7-8dc7-d872d7a3d202" providerId="ADAL" clId="{7D8678CD-AB17-4DDF-9F20-8109D770D273}" dt="2025-10-01T16:36:17.578" v="7313"/>
        <pc:sldMkLst>
          <pc:docMk/>
          <pc:sldMk cId="3707521452" sldId="344"/>
        </pc:sldMkLst>
      </pc:sldChg>
      <pc:sldChg chg="modSp add mod setBg modNotesTx">
        <pc:chgData name="Rhiannon Akers" userId="fb3c9d12-5c8c-42d7-8dc7-d872d7a3d202" providerId="ADAL" clId="{7D8678CD-AB17-4DDF-9F20-8109D770D273}" dt="2025-10-07T17:37:48.298" v="9737" actId="20577"/>
        <pc:sldMkLst>
          <pc:docMk/>
          <pc:sldMk cId="1668121740" sldId="346"/>
        </pc:sldMkLst>
        <pc:picChg chg="mod">
          <ac:chgData name="Rhiannon Akers" userId="fb3c9d12-5c8c-42d7-8dc7-d872d7a3d202" providerId="ADAL" clId="{7D8678CD-AB17-4DDF-9F20-8109D770D273}" dt="2025-10-01T15:23:28.217" v="4759" actId="1076"/>
          <ac:picMkLst>
            <pc:docMk/>
            <pc:sldMk cId="1668121740" sldId="346"/>
            <ac:picMk id="3" creationId="{D60F002D-AE5E-4B15-CEEC-AA522FB1E722}"/>
          </ac:picMkLst>
        </pc:picChg>
      </pc:sldChg>
      <pc:sldChg chg="addSp modSp add mod ord setBg">
        <pc:chgData name="Rhiannon Akers" userId="fb3c9d12-5c8c-42d7-8dc7-d872d7a3d202" providerId="ADAL" clId="{7D8678CD-AB17-4DDF-9F20-8109D770D273}" dt="2025-10-01T15:59:15.288" v="6161" actId="26606"/>
        <pc:sldMkLst>
          <pc:docMk/>
          <pc:sldMk cId="1500659747" sldId="347"/>
        </pc:sldMkLst>
        <pc:spChg chg="mod">
          <ac:chgData name="Rhiannon Akers" userId="fb3c9d12-5c8c-42d7-8dc7-d872d7a3d202" providerId="ADAL" clId="{7D8678CD-AB17-4DDF-9F20-8109D770D273}" dt="2025-10-01T15:59:15.288" v="6161" actId="26606"/>
          <ac:spMkLst>
            <pc:docMk/>
            <pc:sldMk cId="1500659747" sldId="347"/>
            <ac:spMk id="2" creationId="{62D643AB-67BA-4A18-A5CF-72ABE1B74EB1}"/>
          </ac:spMkLst>
        </pc:spChg>
        <pc:spChg chg="mod">
          <ac:chgData name="Rhiannon Akers" userId="fb3c9d12-5c8c-42d7-8dc7-d872d7a3d202" providerId="ADAL" clId="{7D8678CD-AB17-4DDF-9F20-8109D770D273}" dt="2025-10-01T15:59:15.288" v="6161" actId="26606"/>
          <ac:spMkLst>
            <pc:docMk/>
            <pc:sldMk cId="1500659747" sldId="347"/>
            <ac:spMk id="3" creationId="{240A37A5-C679-8862-6CA1-0CBB1C78E4FB}"/>
          </ac:spMkLst>
        </pc:spChg>
        <pc:spChg chg="add">
          <ac:chgData name="Rhiannon Akers" userId="fb3c9d12-5c8c-42d7-8dc7-d872d7a3d202" providerId="ADAL" clId="{7D8678CD-AB17-4DDF-9F20-8109D770D273}" dt="2025-10-01T15:58:46.494" v="6159"/>
          <ac:spMkLst>
            <pc:docMk/>
            <pc:sldMk cId="1500659747" sldId="347"/>
            <ac:spMk id="4" creationId="{623B424B-ABC6-1C0D-F74B-D36B14558C8F}"/>
          </ac:spMkLst>
        </pc:spChg>
        <pc:picChg chg="add mod ord">
          <ac:chgData name="Rhiannon Akers" userId="fb3c9d12-5c8c-42d7-8dc7-d872d7a3d202" providerId="ADAL" clId="{7D8678CD-AB17-4DDF-9F20-8109D770D273}" dt="2025-10-01T15:59:15.288" v="6161" actId="26606"/>
          <ac:picMkLst>
            <pc:docMk/>
            <pc:sldMk cId="1500659747" sldId="347"/>
            <ac:picMk id="3076" creationId="{472E4CE5-A57E-49EC-1865-2E427517E86A}"/>
          </ac:picMkLst>
        </pc:picChg>
      </pc:sldChg>
      <pc:sldChg chg="add">
        <pc:chgData name="Rhiannon Akers" userId="fb3c9d12-5c8c-42d7-8dc7-d872d7a3d202" providerId="ADAL" clId="{7D8678CD-AB17-4DDF-9F20-8109D770D273}" dt="2025-10-01T15:22:16.351" v="4755"/>
        <pc:sldMkLst>
          <pc:docMk/>
          <pc:sldMk cId="385030445" sldId="348"/>
        </pc:sldMkLst>
      </pc:sldChg>
      <pc:sldChg chg="addSp delSp modSp add mod modClrScheme chgLayout">
        <pc:chgData name="Rhiannon Akers" userId="fb3c9d12-5c8c-42d7-8dc7-d872d7a3d202" providerId="ADAL" clId="{7D8678CD-AB17-4DDF-9F20-8109D770D273}" dt="2025-10-01T11:01:40.985" v="3455"/>
        <pc:sldMkLst>
          <pc:docMk/>
          <pc:sldMk cId="275369620" sldId="356"/>
        </pc:sldMkLst>
        <pc:spChg chg="mod">
          <ac:chgData name="Rhiannon Akers" userId="fb3c9d12-5c8c-42d7-8dc7-d872d7a3d202" providerId="ADAL" clId="{7D8678CD-AB17-4DDF-9F20-8109D770D273}" dt="2025-10-01T11:01:40.985" v="3455"/>
          <ac:spMkLst>
            <pc:docMk/>
            <pc:sldMk cId="275369620" sldId="356"/>
            <ac:spMk id="2" creationId="{00000000-0000-0000-0000-000000000000}"/>
          </ac:spMkLst>
        </pc:spChg>
        <pc:graphicFrameChg chg="add">
          <ac:chgData name="Rhiannon Akers" userId="fb3c9d12-5c8c-42d7-8dc7-d872d7a3d202" providerId="ADAL" clId="{7D8678CD-AB17-4DDF-9F20-8109D770D273}" dt="2025-10-01T10:38:50.187" v="2992" actId="26606"/>
          <ac:graphicFrameMkLst>
            <pc:docMk/>
            <pc:sldMk cId="275369620" sldId="356"/>
            <ac:graphicFrameMk id="13" creationId="{6DCC0211-EDC7-86DC-C71D-EC7EED8F3ECB}"/>
          </ac:graphicFrameMkLst>
        </pc:graphicFrameChg>
      </pc:sldChg>
      <pc:sldChg chg="modSp add mod modNotesTx">
        <pc:chgData name="Rhiannon Akers" userId="fb3c9d12-5c8c-42d7-8dc7-d872d7a3d202" providerId="ADAL" clId="{7D8678CD-AB17-4DDF-9F20-8109D770D273}" dt="2025-10-06T20:35:28.171" v="9134" actId="20577"/>
        <pc:sldMkLst>
          <pc:docMk/>
          <pc:sldMk cId="2370698612" sldId="396"/>
        </pc:sldMkLst>
        <pc:spChg chg="mod">
          <ac:chgData name="Rhiannon Akers" userId="fb3c9d12-5c8c-42d7-8dc7-d872d7a3d202" providerId="ADAL" clId="{7D8678CD-AB17-4DDF-9F20-8109D770D273}" dt="2025-10-06T20:28:04.205" v="8621" actId="27636"/>
          <ac:spMkLst>
            <pc:docMk/>
            <pc:sldMk cId="2370698612" sldId="396"/>
            <ac:spMk id="3" creationId="{40CDFC59-0CDB-9E71-44BD-4219A4C05450}"/>
          </ac:spMkLst>
        </pc:spChg>
      </pc:sldChg>
      <pc:sldChg chg="modSp add mod">
        <pc:chgData name="Rhiannon Akers" userId="fb3c9d12-5c8c-42d7-8dc7-d872d7a3d202" providerId="ADAL" clId="{7D8678CD-AB17-4DDF-9F20-8109D770D273}" dt="2025-10-01T16:50:37.620" v="7422" actId="27636"/>
        <pc:sldMkLst>
          <pc:docMk/>
          <pc:sldMk cId="82261895" sldId="398"/>
        </pc:sldMkLst>
        <pc:spChg chg="mod">
          <ac:chgData name="Rhiannon Akers" userId="fb3c9d12-5c8c-42d7-8dc7-d872d7a3d202" providerId="ADAL" clId="{7D8678CD-AB17-4DDF-9F20-8109D770D273}" dt="2025-10-01T16:50:37.620" v="7422" actId="27636"/>
          <ac:spMkLst>
            <pc:docMk/>
            <pc:sldMk cId="82261895" sldId="398"/>
            <ac:spMk id="3" creationId="{274163A7-AC17-409C-7EF5-647A2193D275}"/>
          </ac:spMkLst>
        </pc:spChg>
      </pc:sldChg>
      <pc:sldChg chg="add">
        <pc:chgData name="Rhiannon Akers" userId="fb3c9d12-5c8c-42d7-8dc7-d872d7a3d202" providerId="ADAL" clId="{7D8678CD-AB17-4DDF-9F20-8109D770D273}" dt="2025-10-01T16:50:37.552" v="7421"/>
        <pc:sldMkLst>
          <pc:docMk/>
          <pc:sldMk cId="4283781546" sldId="399"/>
        </pc:sldMkLst>
      </pc:sldChg>
      <pc:sldChg chg="add">
        <pc:chgData name="Rhiannon Akers" userId="fb3c9d12-5c8c-42d7-8dc7-d872d7a3d202" providerId="ADAL" clId="{7D8678CD-AB17-4DDF-9F20-8109D770D273}" dt="2025-10-02T09:22:21.724" v="7537"/>
        <pc:sldMkLst>
          <pc:docMk/>
          <pc:sldMk cId="1673432669" sldId="458"/>
        </pc:sldMkLst>
      </pc:sldChg>
      <pc:sldChg chg="modSp add mod">
        <pc:chgData name="Rhiannon Akers" userId="fb3c9d12-5c8c-42d7-8dc7-d872d7a3d202" providerId="ADAL" clId="{7D8678CD-AB17-4DDF-9F20-8109D770D273}" dt="2025-10-01T16:52:38.161" v="7514" actId="20577"/>
        <pc:sldMkLst>
          <pc:docMk/>
          <pc:sldMk cId="960585534" sldId="461"/>
        </pc:sldMkLst>
        <pc:spChg chg="mod">
          <ac:chgData name="Rhiannon Akers" userId="fb3c9d12-5c8c-42d7-8dc7-d872d7a3d202" providerId="ADAL" clId="{7D8678CD-AB17-4DDF-9F20-8109D770D273}" dt="2025-10-01T16:52:38.161" v="7514" actId="20577"/>
          <ac:spMkLst>
            <pc:docMk/>
            <pc:sldMk cId="960585534" sldId="461"/>
            <ac:spMk id="3" creationId="{23B8C77F-6C83-33DA-26EC-FED1435470A3}"/>
          </ac:spMkLst>
        </pc:spChg>
      </pc:sldChg>
      <pc:sldChg chg="modSp add mod">
        <pc:chgData name="Rhiannon Akers" userId="fb3c9d12-5c8c-42d7-8dc7-d872d7a3d202" providerId="ADAL" clId="{7D8678CD-AB17-4DDF-9F20-8109D770D273}" dt="2025-10-02T09:29:48.111" v="7740" actId="20577"/>
        <pc:sldMkLst>
          <pc:docMk/>
          <pc:sldMk cId="2507735333" sldId="462"/>
        </pc:sldMkLst>
        <pc:spChg chg="mod">
          <ac:chgData name="Rhiannon Akers" userId="fb3c9d12-5c8c-42d7-8dc7-d872d7a3d202" providerId="ADAL" clId="{7D8678CD-AB17-4DDF-9F20-8109D770D273}" dt="2025-10-02T09:29:48.111" v="7740" actId="20577"/>
          <ac:spMkLst>
            <pc:docMk/>
            <pc:sldMk cId="2507735333" sldId="462"/>
            <ac:spMk id="3" creationId="{1F6F5E8D-3237-9F72-3FD1-8042EA0006FA}"/>
          </ac:spMkLst>
        </pc:spChg>
      </pc:sldChg>
      <pc:sldChg chg="add">
        <pc:chgData name="Rhiannon Akers" userId="fb3c9d12-5c8c-42d7-8dc7-d872d7a3d202" providerId="ADAL" clId="{7D8678CD-AB17-4DDF-9F20-8109D770D273}" dt="2025-10-01T16:45:40.296" v="7372"/>
        <pc:sldMkLst>
          <pc:docMk/>
          <pc:sldMk cId="1479336710" sldId="464"/>
        </pc:sldMkLst>
      </pc:sldChg>
      <pc:sldChg chg="add">
        <pc:chgData name="Rhiannon Akers" userId="fb3c9d12-5c8c-42d7-8dc7-d872d7a3d202" providerId="ADAL" clId="{7D8678CD-AB17-4DDF-9F20-8109D770D273}" dt="2025-09-11T16:03:56.670" v="1053"/>
        <pc:sldMkLst>
          <pc:docMk/>
          <pc:sldMk cId="4205745590" sldId="466"/>
        </pc:sldMkLst>
      </pc:sldChg>
      <pc:sldChg chg="add">
        <pc:chgData name="Rhiannon Akers" userId="fb3c9d12-5c8c-42d7-8dc7-d872d7a3d202" providerId="ADAL" clId="{7D8678CD-AB17-4DDF-9F20-8109D770D273}" dt="2025-09-11T16:03:56.670" v="1053"/>
        <pc:sldMkLst>
          <pc:docMk/>
          <pc:sldMk cId="333555556" sldId="467"/>
        </pc:sldMkLst>
      </pc:sldChg>
      <pc:sldChg chg="add">
        <pc:chgData name="Rhiannon Akers" userId="fb3c9d12-5c8c-42d7-8dc7-d872d7a3d202" providerId="ADAL" clId="{7D8678CD-AB17-4DDF-9F20-8109D770D273}" dt="2025-09-11T16:03:56.670" v="1053"/>
        <pc:sldMkLst>
          <pc:docMk/>
          <pc:sldMk cId="1080282869" sldId="468"/>
        </pc:sldMkLst>
      </pc:sldChg>
      <pc:sldChg chg="add">
        <pc:chgData name="Rhiannon Akers" userId="fb3c9d12-5c8c-42d7-8dc7-d872d7a3d202" providerId="ADAL" clId="{7D8678CD-AB17-4DDF-9F20-8109D770D273}" dt="2025-10-01T11:09:08.060" v="3555"/>
        <pc:sldMkLst>
          <pc:docMk/>
          <pc:sldMk cId="466366787" sldId="579"/>
        </pc:sldMkLst>
      </pc:sldChg>
      <pc:sldChg chg="modSp add mod">
        <pc:chgData name="Rhiannon Akers" userId="fb3c9d12-5c8c-42d7-8dc7-d872d7a3d202" providerId="ADAL" clId="{7D8678CD-AB17-4DDF-9F20-8109D770D273}" dt="2025-10-10T08:50:04.334" v="9821" actId="20577"/>
        <pc:sldMkLst>
          <pc:docMk/>
          <pc:sldMk cId="283635307" sldId="606"/>
        </pc:sldMkLst>
        <pc:spChg chg="mod">
          <ac:chgData name="Rhiannon Akers" userId="fb3c9d12-5c8c-42d7-8dc7-d872d7a3d202" providerId="ADAL" clId="{7D8678CD-AB17-4DDF-9F20-8109D770D273}" dt="2025-10-01T11:01:40.985" v="3455"/>
          <ac:spMkLst>
            <pc:docMk/>
            <pc:sldMk cId="283635307" sldId="606"/>
            <ac:spMk id="2" creationId="{2942421C-8A0D-FF4F-BF97-2AB907CE41DB}"/>
          </ac:spMkLst>
        </pc:spChg>
        <pc:spChg chg="mod">
          <ac:chgData name="Rhiannon Akers" userId="fb3c9d12-5c8c-42d7-8dc7-d872d7a3d202" providerId="ADAL" clId="{7D8678CD-AB17-4DDF-9F20-8109D770D273}" dt="2025-10-10T08:50:04.334" v="9821" actId="20577"/>
          <ac:spMkLst>
            <pc:docMk/>
            <pc:sldMk cId="283635307" sldId="606"/>
            <ac:spMk id="3" creationId="{BE41B71F-8ABB-3445-BF91-AB74332A8C76}"/>
          </ac:spMkLst>
        </pc:spChg>
      </pc:sldChg>
      <pc:sldChg chg="modSp add mod ord">
        <pc:chgData name="Rhiannon Akers" userId="fb3c9d12-5c8c-42d7-8dc7-d872d7a3d202" providerId="ADAL" clId="{7D8678CD-AB17-4DDF-9F20-8109D770D273}" dt="2025-10-02T13:30:37.743" v="8243"/>
        <pc:sldMkLst>
          <pc:docMk/>
          <pc:sldMk cId="2673519588" sldId="607"/>
        </pc:sldMkLst>
        <pc:spChg chg="mod">
          <ac:chgData name="Rhiannon Akers" userId="fb3c9d12-5c8c-42d7-8dc7-d872d7a3d202" providerId="ADAL" clId="{7D8678CD-AB17-4DDF-9F20-8109D770D273}" dt="2025-10-02T13:29:57.649" v="8227" actId="27636"/>
          <ac:spMkLst>
            <pc:docMk/>
            <pc:sldMk cId="2673519588" sldId="607"/>
            <ac:spMk id="2" creationId="{3FDBC5DD-D4BD-C080-F3FB-CD908BBA4CDB}"/>
          </ac:spMkLst>
        </pc:spChg>
      </pc:sldChg>
      <pc:sldChg chg="add del">
        <pc:chgData name="Rhiannon Akers" userId="fb3c9d12-5c8c-42d7-8dc7-d872d7a3d202" providerId="ADAL" clId="{7D8678CD-AB17-4DDF-9F20-8109D770D273}" dt="2025-10-02T13:29:34.723" v="8225" actId="2696"/>
        <pc:sldMkLst>
          <pc:docMk/>
          <pc:sldMk cId="1499310573" sldId="611"/>
        </pc:sldMkLst>
      </pc:sldChg>
      <pc:sldChg chg="add del">
        <pc:chgData name="Rhiannon Akers" userId="fb3c9d12-5c8c-42d7-8dc7-d872d7a3d202" providerId="ADAL" clId="{7D8678CD-AB17-4DDF-9F20-8109D770D273}" dt="2025-10-02T13:29:34.723" v="8225" actId="2696"/>
        <pc:sldMkLst>
          <pc:docMk/>
          <pc:sldMk cId="2962077505" sldId="612"/>
        </pc:sldMkLst>
      </pc:sldChg>
      <pc:sldChg chg="modSp add del">
        <pc:chgData name="Rhiannon Akers" userId="fb3c9d12-5c8c-42d7-8dc7-d872d7a3d202" providerId="ADAL" clId="{7D8678CD-AB17-4DDF-9F20-8109D770D273}" dt="2025-10-02T13:29:34.723" v="8225" actId="2696"/>
        <pc:sldMkLst>
          <pc:docMk/>
          <pc:sldMk cId="4151437956" sldId="613"/>
        </pc:sldMkLst>
      </pc:sldChg>
      <pc:sldChg chg="add">
        <pc:chgData name="Rhiannon Akers" userId="fb3c9d12-5c8c-42d7-8dc7-d872d7a3d202" providerId="ADAL" clId="{7D8678CD-AB17-4DDF-9F20-8109D770D273}" dt="2025-09-11T16:03:56.670" v="1053"/>
        <pc:sldMkLst>
          <pc:docMk/>
          <pc:sldMk cId="2061443691" sldId="614"/>
        </pc:sldMkLst>
      </pc:sldChg>
      <pc:sldChg chg="add">
        <pc:chgData name="Rhiannon Akers" userId="fb3c9d12-5c8c-42d7-8dc7-d872d7a3d202" providerId="ADAL" clId="{7D8678CD-AB17-4DDF-9F20-8109D770D273}" dt="2025-09-11T15:57:32.295" v="739"/>
        <pc:sldMkLst>
          <pc:docMk/>
          <pc:sldMk cId="1250829140" sldId="618"/>
        </pc:sldMkLst>
      </pc:sldChg>
      <pc:sldChg chg="modSp add mod">
        <pc:chgData name="Rhiannon Akers" userId="fb3c9d12-5c8c-42d7-8dc7-d872d7a3d202" providerId="ADAL" clId="{7D8678CD-AB17-4DDF-9F20-8109D770D273}" dt="2025-10-06T20:37:39.092" v="9142" actId="27636"/>
        <pc:sldMkLst>
          <pc:docMk/>
          <pc:sldMk cId="4185349613" sldId="621"/>
        </pc:sldMkLst>
        <pc:spChg chg="mod">
          <ac:chgData name="Rhiannon Akers" userId="fb3c9d12-5c8c-42d7-8dc7-d872d7a3d202" providerId="ADAL" clId="{7D8678CD-AB17-4DDF-9F20-8109D770D273}" dt="2025-10-06T20:37:39.092" v="9142" actId="27636"/>
          <ac:spMkLst>
            <pc:docMk/>
            <pc:sldMk cId="4185349613" sldId="621"/>
            <ac:spMk id="3" creationId="{2D48D379-F304-E1F3-82C8-A76B5D053F31}"/>
          </ac:spMkLst>
        </pc:spChg>
      </pc:sldChg>
      <pc:sldChg chg="modSp add del mod modNotesTx">
        <pc:chgData name="Rhiannon Akers" userId="fb3c9d12-5c8c-42d7-8dc7-d872d7a3d202" providerId="ADAL" clId="{7D8678CD-AB17-4DDF-9F20-8109D770D273}" dt="2025-10-02T09:20:07.703" v="7536" actId="47"/>
        <pc:sldMkLst>
          <pc:docMk/>
          <pc:sldMk cId="454124631" sldId="622"/>
        </pc:sldMkLst>
      </pc:sldChg>
      <pc:sldChg chg="addSp delSp modSp add mod modClrScheme chgLayout modNotesTx">
        <pc:chgData name="Rhiannon Akers" userId="fb3c9d12-5c8c-42d7-8dc7-d872d7a3d202" providerId="ADAL" clId="{7D8678CD-AB17-4DDF-9F20-8109D770D273}" dt="2025-10-01T14:45:45.944" v="4533" actId="20577"/>
        <pc:sldMkLst>
          <pc:docMk/>
          <pc:sldMk cId="1064970486" sldId="623"/>
        </pc:sldMkLst>
        <pc:spChg chg="mod">
          <ac:chgData name="Rhiannon Akers" userId="fb3c9d12-5c8c-42d7-8dc7-d872d7a3d202" providerId="ADAL" clId="{7D8678CD-AB17-4DDF-9F20-8109D770D273}" dt="2025-10-01T11:01:40.985" v="3455"/>
          <ac:spMkLst>
            <pc:docMk/>
            <pc:sldMk cId="1064970486" sldId="623"/>
            <ac:spMk id="5" creationId="{6758D9C9-33BB-DFBB-7E49-217B6564DF90}"/>
          </ac:spMkLst>
        </pc:spChg>
        <pc:spChg chg="add mod">
          <ac:chgData name="Rhiannon Akers" userId="fb3c9d12-5c8c-42d7-8dc7-d872d7a3d202" providerId="ADAL" clId="{7D8678CD-AB17-4DDF-9F20-8109D770D273}" dt="2025-10-01T14:45:45.944" v="4533" actId="20577"/>
          <ac:spMkLst>
            <pc:docMk/>
            <pc:sldMk cId="1064970486" sldId="623"/>
            <ac:spMk id="9" creationId="{00000000-0000-0000-0000-000000000000}"/>
          </ac:spMkLst>
        </pc:spChg>
      </pc:sldChg>
      <pc:sldChg chg="modSp add del mod modClrScheme chgLayout modNotesTx">
        <pc:chgData name="Rhiannon Akers" userId="fb3c9d12-5c8c-42d7-8dc7-d872d7a3d202" providerId="ADAL" clId="{7D8678CD-AB17-4DDF-9F20-8109D770D273}" dt="2025-10-01T16:12:47.277" v="6478" actId="47"/>
        <pc:sldMkLst>
          <pc:docMk/>
          <pc:sldMk cId="1086193633" sldId="624"/>
        </pc:sldMkLst>
      </pc:sldChg>
      <pc:sldChg chg="modSp add del mod">
        <pc:chgData name="Rhiannon Akers" userId="fb3c9d12-5c8c-42d7-8dc7-d872d7a3d202" providerId="ADAL" clId="{7D8678CD-AB17-4DDF-9F20-8109D770D273}" dt="2025-10-06T20:46:47.386" v="9254" actId="47"/>
        <pc:sldMkLst>
          <pc:docMk/>
          <pc:sldMk cId="1476644214" sldId="627"/>
        </pc:sldMkLst>
      </pc:sldChg>
      <pc:sldChg chg="addSp modSp add">
        <pc:chgData name="Rhiannon Akers" userId="fb3c9d12-5c8c-42d7-8dc7-d872d7a3d202" providerId="ADAL" clId="{7D8678CD-AB17-4DDF-9F20-8109D770D273}" dt="2025-10-06T20:36:46.825" v="9139" actId="1076"/>
        <pc:sldMkLst>
          <pc:docMk/>
          <pc:sldMk cId="3401579483" sldId="628"/>
        </pc:sldMkLst>
        <pc:spChg chg="mod">
          <ac:chgData name="Rhiannon Akers" userId="fb3c9d12-5c8c-42d7-8dc7-d872d7a3d202" providerId="ADAL" clId="{7D8678CD-AB17-4DDF-9F20-8109D770D273}" dt="2025-10-01T11:01:40.985" v="3455"/>
          <ac:spMkLst>
            <pc:docMk/>
            <pc:sldMk cId="3401579483" sldId="628"/>
            <ac:spMk id="2" creationId="{97C091EA-556A-84E1-AF76-D09FF5950E02}"/>
          </ac:spMkLst>
        </pc:spChg>
        <pc:spChg chg="mod">
          <ac:chgData name="Rhiannon Akers" userId="fb3c9d12-5c8c-42d7-8dc7-d872d7a3d202" providerId="ADAL" clId="{7D8678CD-AB17-4DDF-9F20-8109D770D273}" dt="2025-10-01T11:01:40.985" v="3455"/>
          <ac:spMkLst>
            <pc:docMk/>
            <pc:sldMk cId="3401579483" sldId="628"/>
            <ac:spMk id="3" creationId="{25919C08-E931-06B8-E16D-F1D3FE1D063F}"/>
          </ac:spMkLst>
        </pc:spChg>
        <pc:picChg chg="add mod">
          <ac:chgData name="Rhiannon Akers" userId="fb3c9d12-5c8c-42d7-8dc7-d872d7a3d202" providerId="ADAL" clId="{7D8678CD-AB17-4DDF-9F20-8109D770D273}" dt="2025-10-06T20:36:46.825" v="9139" actId="1076"/>
          <ac:picMkLst>
            <pc:docMk/>
            <pc:sldMk cId="3401579483" sldId="628"/>
            <ac:picMk id="4" creationId="{B06FDA3C-DBF5-EE02-7DD8-66669B52F07F}"/>
          </ac:picMkLst>
        </pc:picChg>
      </pc:sldChg>
      <pc:sldChg chg="delSp modSp add del mod modNotesTx">
        <pc:chgData name="Rhiannon Akers" userId="fb3c9d12-5c8c-42d7-8dc7-d872d7a3d202" providerId="ADAL" clId="{7D8678CD-AB17-4DDF-9F20-8109D770D273}" dt="2025-10-02T13:27:04.359" v="8221" actId="47"/>
        <pc:sldMkLst>
          <pc:docMk/>
          <pc:sldMk cId="3409969479" sldId="629"/>
        </pc:sldMkLst>
      </pc:sldChg>
      <pc:sldChg chg="modSp add">
        <pc:chgData name="Rhiannon Akers" userId="fb3c9d12-5c8c-42d7-8dc7-d872d7a3d202" providerId="ADAL" clId="{7D8678CD-AB17-4DDF-9F20-8109D770D273}" dt="2025-10-01T11:01:40.985" v="3455"/>
        <pc:sldMkLst>
          <pc:docMk/>
          <pc:sldMk cId="1202705670" sldId="630"/>
        </pc:sldMkLst>
        <pc:spChg chg="mod">
          <ac:chgData name="Rhiannon Akers" userId="fb3c9d12-5c8c-42d7-8dc7-d872d7a3d202" providerId="ADAL" clId="{7D8678CD-AB17-4DDF-9F20-8109D770D273}" dt="2025-10-01T11:01:40.985" v="3455"/>
          <ac:spMkLst>
            <pc:docMk/>
            <pc:sldMk cId="1202705670" sldId="630"/>
            <ac:spMk id="2" creationId="{C3F05558-D94B-E6BA-DC3D-E9C4D825D377}"/>
          </ac:spMkLst>
        </pc:spChg>
        <pc:spChg chg="mod">
          <ac:chgData name="Rhiannon Akers" userId="fb3c9d12-5c8c-42d7-8dc7-d872d7a3d202" providerId="ADAL" clId="{7D8678CD-AB17-4DDF-9F20-8109D770D273}" dt="2025-10-01T11:01:40.985" v="3455"/>
          <ac:spMkLst>
            <pc:docMk/>
            <pc:sldMk cId="1202705670" sldId="630"/>
            <ac:spMk id="3" creationId="{6A937CF4-D7E3-64D2-D88F-39AD40F6E2CB}"/>
          </ac:spMkLst>
        </pc:spChg>
      </pc:sldChg>
      <pc:sldChg chg="addSp delSp modSp add mod setBg">
        <pc:chgData name="Rhiannon Akers" userId="fb3c9d12-5c8c-42d7-8dc7-d872d7a3d202" providerId="ADAL" clId="{7D8678CD-AB17-4DDF-9F20-8109D770D273}" dt="2025-10-06T20:38:54.449" v="9161" actId="20577"/>
        <pc:sldMkLst>
          <pc:docMk/>
          <pc:sldMk cId="1685873970" sldId="631"/>
        </pc:sldMkLst>
        <pc:spChg chg="mod">
          <ac:chgData name="Rhiannon Akers" userId="fb3c9d12-5c8c-42d7-8dc7-d872d7a3d202" providerId="ADAL" clId="{7D8678CD-AB17-4DDF-9F20-8109D770D273}" dt="2025-10-02T09:22:46.504" v="7540" actId="26606"/>
          <ac:spMkLst>
            <pc:docMk/>
            <pc:sldMk cId="1685873970" sldId="631"/>
            <ac:spMk id="2" creationId="{6EAF7BE3-7088-BA94-0E0F-62E2312DFC72}"/>
          </ac:spMkLst>
        </pc:spChg>
        <pc:spChg chg="mod">
          <ac:chgData name="Rhiannon Akers" userId="fb3c9d12-5c8c-42d7-8dc7-d872d7a3d202" providerId="ADAL" clId="{7D8678CD-AB17-4DDF-9F20-8109D770D273}" dt="2025-10-06T20:38:54.449" v="9161" actId="20577"/>
          <ac:spMkLst>
            <pc:docMk/>
            <pc:sldMk cId="1685873970" sldId="631"/>
            <ac:spMk id="3" creationId="{87124B0E-C94D-CCD9-977A-13F179E8D1CE}"/>
          </ac:spMkLst>
        </pc:spChg>
        <pc:picChg chg="add mod">
          <ac:chgData name="Rhiannon Akers" userId="fb3c9d12-5c8c-42d7-8dc7-d872d7a3d202" providerId="ADAL" clId="{7D8678CD-AB17-4DDF-9F20-8109D770D273}" dt="2025-10-02T09:23:48.178" v="7568" actId="1076"/>
          <ac:picMkLst>
            <pc:docMk/>
            <pc:sldMk cId="1685873970" sldId="631"/>
            <ac:picMk id="4" creationId="{D6BEBA92-D49E-C438-CE50-98D7A7253391}"/>
          </ac:picMkLst>
        </pc:picChg>
      </pc:sldChg>
      <pc:sldChg chg="modSp add mod modNotesTx">
        <pc:chgData name="Rhiannon Akers" userId="fb3c9d12-5c8c-42d7-8dc7-d872d7a3d202" providerId="ADAL" clId="{7D8678CD-AB17-4DDF-9F20-8109D770D273}" dt="2025-10-01T16:44:26.060" v="7371" actId="27636"/>
        <pc:sldMkLst>
          <pc:docMk/>
          <pc:sldMk cId="384846502" sldId="632"/>
        </pc:sldMkLst>
        <pc:spChg chg="mod">
          <ac:chgData name="Rhiannon Akers" userId="fb3c9d12-5c8c-42d7-8dc7-d872d7a3d202" providerId="ADAL" clId="{7D8678CD-AB17-4DDF-9F20-8109D770D273}" dt="2025-10-01T16:44:26.060" v="7371" actId="27636"/>
          <ac:spMkLst>
            <pc:docMk/>
            <pc:sldMk cId="384846502" sldId="632"/>
            <ac:spMk id="3" creationId="{C006AFFC-6619-E96C-92A1-3DB2B53BFFF9}"/>
          </ac:spMkLst>
        </pc:spChg>
      </pc:sldChg>
      <pc:sldChg chg="addSp modSp new mod modNotesTx">
        <pc:chgData name="Rhiannon Akers" userId="fb3c9d12-5c8c-42d7-8dc7-d872d7a3d202" providerId="ADAL" clId="{7D8678CD-AB17-4DDF-9F20-8109D770D273}" dt="2025-10-06T20:42:04.530" v="9172" actId="1076"/>
        <pc:sldMkLst>
          <pc:docMk/>
          <pc:sldMk cId="3779410226" sldId="633"/>
        </pc:sldMkLst>
        <pc:spChg chg="mod">
          <ac:chgData name="Rhiannon Akers" userId="fb3c9d12-5c8c-42d7-8dc7-d872d7a3d202" providerId="ADAL" clId="{7D8678CD-AB17-4DDF-9F20-8109D770D273}" dt="2025-10-01T11:01:40.985" v="3455"/>
          <ac:spMkLst>
            <pc:docMk/>
            <pc:sldMk cId="3779410226" sldId="633"/>
            <ac:spMk id="2" creationId="{A406A4D6-D2CE-A248-3612-53A4F1510F67}"/>
          </ac:spMkLst>
        </pc:spChg>
        <pc:spChg chg="mod">
          <ac:chgData name="Rhiannon Akers" userId="fb3c9d12-5c8c-42d7-8dc7-d872d7a3d202" providerId="ADAL" clId="{7D8678CD-AB17-4DDF-9F20-8109D770D273}" dt="2025-10-01T11:01:40.985" v="3455"/>
          <ac:spMkLst>
            <pc:docMk/>
            <pc:sldMk cId="3779410226" sldId="633"/>
            <ac:spMk id="3" creationId="{8F56D6EA-BD79-2EED-3EC8-B84170086B2F}"/>
          </ac:spMkLst>
        </pc:spChg>
        <pc:picChg chg="add mod">
          <ac:chgData name="Rhiannon Akers" userId="fb3c9d12-5c8c-42d7-8dc7-d872d7a3d202" providerId="ADAL" clId="{7D8678CD-AB17-4DDF-9F20-8109D770D273}" dt="2025-10-06T20:42:04.530" v="9172" actId="1076"/>
          <ac:picMkLst>
            <pc:docMk/>
            <pc:sldMk cId="3779410226" sldId="633"/>
            <ac:picMk id="5" creationId="{49599831-12C2-94E9-7457-16394BBD0655}"/>
          </ac:picMkLst>
        </pc:picChg>
      </pc:sldChg>
      <pc:sldChg chg="addSp delSp modSp new mod">
        <pc:chgData name="Rhiannon Akers" userId="fb3c9d12-5c8c-42d7-8dc7-d872d7a3d202" providerId="ADAL" clId="{7D8678CD-AB17-4DDF-9F20-8109D770D273}" dt="2025-10-01T16:31:51.428" v="7130" actId="20577"/>
        <pc:sldMkLst>
          <pc:docMk/>
          <pc:sldMk cId="1424079275" sldId="634"/>
        </pc:sldMkLst>
        <pc:spChg chg="mod">
          <ac:chgData name="Rhiannon Akers" userId="fb3c9d12-5c8c-42d7-8dc7-d872d7a3d202" providerId="ADAL" clId="{7D8678CD-AB17-4DDF-9F20-8109D770D273}" dt="2025-10-01T11:01:40.985" v="3455"/>
          <ac:spMkLst>
            <pc:docMk/>
            <pc:sldMk cId="1424079275" sldId="634"/>
            <ac:spMk id="2" creationId="{273503CA-1954-782A-FF6D-971A7121FFB7}"/>
          </ac:spMkLst>
        </pc:spChg>
        <pc:spChg chg="mod">
          <ac:chgData name="Rhiannon Akers" userId="fb3c9d12-5c8c-42d7-8dc7-d872d7a3d202" providerId="ADAL" clId="{7D8678CD-AB17-4DDF-9F20-8109D770D273}" dt="2025-10-01T16:31:51.428" v="7130" actId="20577"/>
          <ac:spMkLst>
            <pc:docMk/>
            <pc:sldMk cId="1424079275" sldId="634"/>
            <ac:spMk id="3" creationId="{8DB62EC3-1F58-AABD-CB6A-C80C97E0C3B9}"/>
          </ac:spMkLst>
        </pc:spChg>
        <pc:picChg chg="add mod">
          <ac:chgData name="Rhiannon Akers" userId="fb3c9d12-5c8c-42d7-8dc7-d872d7a3d202" providerId="ADAL" clId="{7D8678CD-AB17-4DDF-9F20-8109D770D273}" dt="2025-10-01T10:14:18.725" v="1521" actId="26606"/>
          <ac:picMkLst>
            <pc:docMk/>
            <pc:sldMk cId="1424079275" sldId="634"/>
            <ac:picMk id="8" creationId="{C2B0BFC3-27DD-9D22-09EA-CA6B2E59B651}"/>
          </ac:picMkLst>
        </pc:picChg>
      </pc:sldChg>
      <pc:sldChg chg="addSp modSp new mod">
        <pc:chgData name="Rhiannon Akers" userId="fb3c9d12-5c8c-42d7-8dc7-d872d7a3d202" providerId="ADAL" clId="{7D8678CD-AB17-4DDF-9F20-8109D770D273}" dt="2025-10-06T20:42:45.246" v="9179" actId="962"/>
        <pc:sldMkLst>
          <pc:docMk/>
          <pc:sldMk cId="403101731" sldId="635"/>
        </pc:sldMkLst>
        <pc:spChg chg="mod">
          <ac:chgData name="Rhiannon Akers" userId="fb3c9d12-5c8c-42d7-8dc7-d872d7a3d202" providerId="ADAL" clId="{7D8678CD-AB17-4DDF-9F20-8109D770D273}" dt="2025-10-01T11:01:40.985" v="3455"/>
          <ac:spMkLst>
            <pc:docMk/>
            <pc:sldMk cId="403101731" sldId="635"/>
            <ac:spMk id="2" creationId="{E923C678-316C-6000-4BC8-B3416AEB3CAB}"/>
          </ac:spMkLst>
        </pc:spChg>
        <pc:spChg chg="mod">
          <ac:chgData name="Rhiannon Akers" userId="fb3c9d12-5c8c-42d7-8dc7-d872d7a3d202" providerId="ADAL" clId="{7D8678CD-AB17-4DDF-9F20-8109D770D273}" dt="2025-10-01T11:01:40.985" v="3455"/>
          <ac:spMkLst>
            <pc:docMk/>
            <pc:sldMk cId="403101731" sldId="635"/>
            <ac:spMk id="3" creationId="{86D854F1-C88A-FE9C-48ED-40BDA241AD2A}"/>
          </ac:spMkLst>
        </pc:spChg>
        <pc:picChg chg="add mod">
          <ac:chgData name="Rhiannon Akers" userId="fb3c9d12-5c8c-42d7-8dc7-d872d7a3d202" providerId="ADAL" clId="{7D8678CD-AB17-4DDF-9F20-8109D770D273}" dt="2025-10-06T20:42:45.246" v="9179" actId="962"/>
          <ac:picMkLst>
            <pc:docMk/>
            <pc:sldMk cId="403101731" sldId="635"/>
            <ac:picMk id="5" creationId="{EE833799-DCDA-059C-065C-0FE4CEAB4CC4}"/>
          </ac:picMkLst>
        </pc:picChg>
      </pc:sldChg>
      <pc:sldChg chg="addSp delSp modSp add mod ord">
        <pc:chgData name="Rhiannon Akers" userId="fb3c9d12-5c8c-42d7-8dc7-d872d7a3d202" providerId="ADAL" clId="{7D8678CD-AB17-4DDF-9F20-8109D770D273}" dt="2025-10-08T13:58:54.068" v="9804"/>
        <pc:sldMkLst>
          <pc:docMk/>
          <pc:sldMk cId="3665035321" sldId="636"/>
        </pc:sldMkLst>
        <pc:spChg chg="mod">
          <ac:chgData name="Rhiannon Akers" userId="fb3c9d12-5c8c-42d7-8dc7-d872d7a3d202" providerId="ADAL" clId="{7D8678CD-AB17-4DDF-9F20-8109D770D273}" dt="2025-10-01T11:01:40.985" v="3455"/>
          <ac:spMkLst>
            <pc:docMk/>
            <pc:sldMk cId="3665035321" sldId="636"/>
            <ac:spMk id="2" creationId="{E0993FA4-18FB-B665-645D-2143EF6A11AF}"/>
          </ac:spMkLst>
        </pc:spChg>
        <pc:spChg chg="mod">
          <ac:chgData name="Rhiannon Akers" userId="fb3c9d12-5c8c-42d7-8dc7-d872d7a3d202" providerId="ADAL" clId="{7D8678CD-AB17-4DDF-9F20-8109D770D273}" dt="2025-09-11T16:03:22.344" v="1052" actId="20577"/>
          <ac:spMkLst>
            <pc:docMk/>
            <pc:sldMk cId="3665035321" sldId="636"/>
            <ac:spMk id="3" creationId="{9BEEE44F-84AF-2D5F-D7D4-67D677470561}"/>
          </ac:spMkLst>
        </pc:spChg>
        <pc:picChg chg="add mod">
          <ac:chgData name="Rhiannon Akers" userId="fb3c9d12-5c8c-42d7-8dc7-d872d7a3d202" providerId="ADAL" clId="{7D8678CD-AB17-4DDF-9F20-8109D770D273}" dt="2025-10-01T11:18:41.203" v="4039" actId="1076"/>
          <ac:picMkLst>
            <pc:docMk/>
            <pc:sldMk cId="3665035321" sldId="636"/>
            <ac:picMk id="5" creationId="{C3A32F9B-88EA-C3B7-9159-1A9B8C02536F}"/>
          </ac:picMkLst>
        </pc:picChg>
      </pc:sldChg>
      <pc:sldChg chg="delSp modSp add del mod setBg delDesignElem">
        <pc:chgData name="Rhiannon Akers" userId="fb3c9d12-5c8c-42d7-8dc7-d872d7a3d202" providerId="ADAL" clId="{7D8678CD-AB17-4DDF-9F20-8109D770D273}" dt="2025-10-01T11:21:54.423" v="4056" actId="47"/>
        <pc:sldMkLst>
          <pc:docMk/>
          <pc:sldMk cId="3719883650" sldId="637"/>
        </pc:sldMkLst>
      </pc:sldChg>
      <pc:sldChg chg="addSp delSp modSp add mod setBg modAnim">
        <pc:chgData name="Rhiannon Akers" userId="fb3c9d12-5c8c-42d7-8dc7-d872d7a3d202" providerId="ADAL" clId="{7D8678CD-AB17-4DDF-9F20-8109D770D273}" dt="2025-10-01T11:21:08.594" v="4051" actId="1076"/>
        <pc:sldMkLst>
          <pc:docMk/>
          <pc:sldMk cId="2048348830" sldId="638"/>
        </pc:sldMkLst>
        <pc:spChg chg="mod">
          <ac:chgData name="Rhiannon Akers" userId="fb3c9d12-5c8c-42d7-8dc7-d872d7a3d202" providerId="ADAL" clId="{7D8678CD-AB17-4DDF-9F20-8109D770D273}" dt="2025-10-01T11:20:40.417" v="4046" actId="26606"/>
          <ac:spMkLst>
            <pc:docMk/>
            <pc:sldMk cId="2048348830" sldId="638"/>
            <ac:spMk id="2" creationId="{2FE6A069-1EBE-68B7-CE28-5DDC8A88FB0B}"/>
          </ac:spMkLst>
        </pc:spChg>
        <pc:spChg chg="mod">
          <ac:chgData name="Rhiannon Akers" userId="fb3c9d12-5c8c-42d7-8dc7-d872d7a3d202" providerId="ADAL" clId="{7D8678CD-AB17-4DDF-9F20-8109D770D273}" dt="2025-10-01T11:20:50.699" v="4047" actId="21"/>
          <ac:spMkLst>
            <pc:docMk/>
            <pc:sldMk cId="2048348830" sldId="638"/>
            <ac:spMk id="3" creationId="{0539D5BF-C4E1-0C43-D58A-C625EF6AA747}"/>
          </ac:spMkLst>
        </pc:spChg>
        <pc:spChg chg="add mod">
          <ac:chgData name="Rhiannon Akers" userId="fb3c9d12-5c8c-42d7-8dc7-d872d7a3d202" providerId="ADAL" clId="{7D8678CD-AB17-4DDF-9F20-8109D770D273}" dt="2025-10-01T11:21:05.017" v="4050" actId="1076"/>
          <ac:spMkLst>
            <pc:docMk/>
            <pc:sldMk cId="2048348830" sldId="638"/>
            <ac:spMk id="6" creationId="{05C1C49B-2A8B-B0EE-41BD-58A233022A73}"/>
          </ac:spMkLst>
        </pc:spChg>
        <pc:picChg chg="add mod">
          <ac:chgData name="Rhiannon Akers" userId="fb3c9d12-5c8c-42d7-8dc7-d872d7a3d202" providerId="ADAL" clId="{7D8678CD-AB17-4DDF-9F20-8109D770D273}" dt="2025-10-01T11:21:08.594" v="4051" actId="1076"/>
          <ac:picMkLst>
            <pc:docMk/>
            <pc:sldMk cId="2048348830" sldId="638"/>
            <ac:picMk id="4" creationId="{938D1D06-8619-0AA9-8323-0FCA9899D201}"/>
          </ac:picMkLst>
        </pc:picChg>
      </pc:sldChg>
      <pc:sldChg chg="addSp delSp modSp add del mod setBg delDesignElem">
        <pc:chgData name="Rhiannon Akers" userId="fb3c9d12-5c8c-42d7-8dc7-d872d7a3d202" providerId="ADAL" clId="{7D8678CD-AB17-4DDF-9F20-8109D770D273}" dt="2025-10-01T11:25:17.097" v="4126" actId="47"/>
        <pc:sldMkLst>
          <pc:docMk/>
          <pc:sldMk cId="4201320347" sldId="639"/>
        </pc:sldMkLst>
      </pc:sldChg>
      <pc:sldChg chg="delSp modSp add mod setBg delDesignElem">
        <pc:chgData name="Rhiannon Akers" userId="fb3c9d12-5c8c-42d7-8dc7-d872d7a3d202" providerId="ADAL" clId="{7D8678CD-AB17-4DDF-9F20-8109D770D273}" dt="2025-10-01T11:01:42.653" v="3460" actId="27636"/>
        <pc:sldMkLst>
          <pc:docMk/>
          <pc:sldMk cId="387974158" sldId="640"/>
        </pc:sldMkLst>
        <pc:spChg chg="mod">
          <ac:chgData name="Rhiannon Akers" userId="fb3c9d12-5c8c-42d7-8dc7-d872d7a3d202" providerId="ADAL" clId="{7D8678CD-AB17-4DDF-9F20-8109D770D273}" dt="2025-10-01T11:01:42.653" v="3460" actId="27636"/>
          <ac:spMkLst>
            <pc:docMk/>
            <pc:sldMk cId="387974158" sldId="640"/>
            <ac:spMk id="9" creationId="{51CBC2D0-36A5-E7DC-9F55-32471E2D57DB}"/>
          </ac:spMkLst>
        </pc:spChg>
      </pc:sldChg>
      <pc:sldChg chg="delSp modSp add mod setBg delDesignElem">
        <pc:chgData name="Rhiannon Akers" userId="fb3c9d12-5c8c-42d7-8dc7-d872d7a3d202" providerId="ADAL" clId="{7D8678CD-AB17-4DDF-9F20-8109D770D273}" dt="2025-10-01T11:27:20.889" v="4142" actId="20577"/>
        <pc:sldMkLst>
          <pc:docMk/>
          <pc:sldMk cId="2350997436" sldId="641"/>
        </pc:sldMkLst>
        <pc:spChg chg="mod">
          <ac:chgData name="Rhiannon Akers" userId="fb3c9d12-5c8c-42d7-8dc7-d872d7a3d202" providerId="ADAL" clId="{7D8678CD-AB17-4DDF-9F20-8109D770D273}" dt="2025-10-01T11:27:20.889" v="4142" actId="20577"/>
          <ac:spMkLst>
            <pc:docMk/>
            <pc:sldMk cId="2350997436" sldId="641"/>
            <ac:spMk id="13" creationId="{731D0B1F-CF71-D021-2F54-3B71F087CE53}"/>
          </ac:spMkLst>
        </pc:spChg>
      </pc:sldChg>
      <pc:sldChg chg="delSp modSp add mod setBg delDesignElem">
        <pc:chgData name="Rhiannon Akers" userId="fb3c9d12-5c8c-42d7-8dc7-d872d7a3d202" providerId="ADAL" clId="{7D8678CD-AB17-4DDF-9F20-8109D770D273}" dt="2025-10-01T11:27:27.474" v="4143" actId="1076"/>
        <pc:sldMkLst>
          <pc:docMk/>
          <pc:sldMk cId="3360630973" sldId="642"/>
        </pc:sldMkLst>
        <pc:spChg chg="mod">
          <ac:chgData name="Rhiannon Akers" userId="fb3c9d12-5c8c-42d7-8dc7-d872d7a3d202" providerId="ADAL" clId="{7D8678CD-AB17-4DDF-9F20-8109D770D273}" dt="2025-10-01T11:27:27.474" v="4143" actId="1076"/>
          <ac:spMkLst>
            <pc:docMk/>
            <pc:sldMk cId="3360630973" sldId="642"/>
            <ac:spMk id="9" creationId="{977F0800-15C0-E991-C3F0-B67F871BCF04}"/>
          </ac:spMkLst>
        </pc:spChg>
      </pc:sldChg>
      <pc:sldChg chg="addSp delSp modSp add del mod setBg">
        <pc:chgData name="Rhiannon Akers" userId="fb3c9d12-5c8c-42d7-8dc7-d872d7a3d202" providerId="ADAL" clId="{7D8678CD-AB17-4DDF-9F20-8109D770D273}" dt="2025-10-01T16:49:42.816" v="7418" actId="47"/>
        <pc:sldMkLst>
          <pc:docMk/>
          <pc:sldMk cId="882093692" sldId="643"/>
        </pc:sldMkLst>
      </pc:sldChg>
      <pc:sldChg chg="delSp modSp add mod setBg delDesignElem modNotesTx">
        <pc:chgData name="Rhiannon Akers" userId="fb3c9d12-5c8c-42d7-8dc7-d872d7a3d202" providerId="ADAL" clId="{7D8678CD-AB17-4DDF-9F20-8109D770D273}" dt="2025-10-02T13:53:03.928" v="8301" actId="20577"/>
        <pc:sldMkLst>
          <pc:docMk/>
          <pc:sldMk cId="1119026788" sldId="644"/>
        </pc:sldMkLst>
        <pc:spChg chg="mod">
          <ac:chgData name="Rhiannon Akers" userId="fb3c9d12-5c8c-42d7-8dc7-d872d7a3d202" providerId="ADAL" clId="{7D8678CD-AB17-4DDF-9F20-8109D770D273}" dt="2025-10-02T13:30:21.072" v="8241" actId="14100"/>
          <ac:spMkLst>
            <pc:docMk/>
            <pc:sldMk cId="1119026788" sldId="644"/>
            <ac:spMk id="2" creationId="{ABEC9B15-807D-D50B-8BA9-77269CD35FFE}"/>
          </ac:spMkLst>
        </pc:spChg>
        <pc:spChg chg="mod">
          <ac:chgData name="Rhiannon Akers" userId="fb3c9d12-5c8c-42d7-8dc7-d872d7a3d202" providerId="ADAL" clId="{7D8678CD-AB17-4DDF-9F20-8109D770D273}" dt="2025-10-01T11:26:04.835" v="4133" actId="20577"/>
          <ac:spMkLst>
            <pc:docMk/>
            <pc:sldMk cId="1119026788" sldId="644"/>
            <ac:spMk id="6" creationId="{BC8F1C5E-68F2-2B01-176C-72E6AD2B2FC6}"/>
          </ac:spMkLst>
        </pc:spChg>
        <pc:graphicFrameChg chg="mod">
          <ac:chgData name="Rhiannon Akers" userId="fb3c9d12-5c8c-42d7-8dc7-d872d7a3d202" providerId="ADAL" clId="{7D8678CD-AB17-4DDF-9F20-8109D770D273}" dt="2025-10-01T11:26:02.708" v="4132" actId="1076"/>
          <ac:graphicFrameMkLst>
            <pc:docMk/>
            <pc:sldMk cId="1119026788" sldId="644"/>
            <ac:graphicFrameMk id="4" creationId="{681AB777-3FA1-5A92-DC89-63671D444B5B}"/>
          </ac:graphicFrameMkLst>
        </pc:graphicFrameChg>
      </pc:sldChg>
      <pc:sldChg chg="modSp add del mod">
        <pc:chgData name="Rhiannon Akers" userId="fb3c9d12-5c8c-42d7-8dc7-d872d7a3d202" providerId="ADAL" clId="{7D8678CD-AB17-4DDF-9F20-8109D770D273}" dt="2025-10-01T16:49:20.752" v="7416" actId="47"/>
        <pc:sldMkLst>
          <pc:docMk/>
          <pc:sldMk cId="85618937" sldId="645"/>
        </pc:sldMkLst>
      </pc:sldChg>
      <pc:sldChg chg="modSp add del mod">
        <pc:chgData name="Rhiannon Akers" userId="fb3c9d12-5c8c-42d7-8dc7-d872d7a3d202" providerId="ADAL" clId="{7D8678CD-AB17-4DDF-9F20-8109D770D273}" dt="2025-10-01T16:49:21.764" v="7417" actId="47"/>
        <pc:sldMkLst>
          <pc:docMk/>
          <pc:sldMk cId="38331051" sldId="646"/>
        </pc:sldMkLst>
      </pc:sldChg>
      <pc:sldChg chg="modSp add del mod">
        <pc:chgData name="Rhiannon Akers" userId="fb3c9d12-5c8c-42d7-8dc7-d872d7a3d202" providerId="ADAL" clId="{7D8678CD-AB17-4DDF-9F20-8109D770D273}" dt="2025-10-01T16:48:05.658" v="7410" actId="2696"/>
        <pc:sldMkLst>
          <pc:docMk/>
          <pc:sldMk cId="1668721030" sldId="647"/>
        </pc:sldMkLst>
      </pc:sldChg>
      <pc:sldChg chg="modSp add del mod">
        <pc:chgData name="Rhiannon Akers" userId="fb3c9d12-5c8c-42d7-8dc7-d872d7a3d202" providerId="ADAL" clId="{7D8678CD-AB17-4DDF-9F20-8109D770D273}" dt="2025-10-01T16:48:17.583" v="7411" actId="2696"/>
        <pc:sldMkLst>
          <pc:docMk/>
          <pc:sldMk cId="1128324366" sldId="656"/>
        </pc:sldMkLst>
      </pc:sldChg>
      <pc:sldChg chg="modSp add del mod">
        <pc:chgData name="Rhiannon Akers" userId="fb3c9d12-5c8c-42d7-8dc7-d872d7a3d202" providerId="ADAL" clId="{7D8678CD-AB17-4DDF-9F20-8109D770D273}" dt="2025-10-01T16:46:10.324" v="7373" actId="47"/>
        <pc:sldMkLst>
          <pc:docMk/>
          <pc:sldMk cId="236142911" sldId="657"/>
        </pc:sldMkLst>
      </pc:sldChg>
      <pc:sldChg chg="delSp add del setBg delDesignElem">
        <pc:chgData name="Rhiannon Akers" userId="fb3c9d12-5c8c-42d7-8dc7-d872d7a3d202" providerId="ADAL" clId="{7D8678CD-AB17-4DDF-9F20-8109D770D273}" dt="2025-09-11T16:12:29.159" v="1065" actId="47"/>
        <pc:sldMkLst>
          <pc:docMk/>
          <pc:sldMk cId="3985077088" sldId="679"/>
        </pc:sldMkLst>
      </pc:sldChg>
      <pc:sldChg chg="modSp add del mod ord">
        <pc:chgData name="Rhiannon Akers" userId="fb3c9d12-5c8c-42d7-8dc7-d872d7a3d202" providerId="ADAL" clId="{7D8678CD-AB17-4DDF-9F20-8109D770D273}" dt="2025-10-06T20:46:48.358" v="9255" actId="47"/>
        <pc:sldMkLst>
          <pc:docMk/>
          <pc:sldMk cId="135591023" sldId="680"/>
        </pc:sldMkLst>
      </pc:sldChg>
      <pc:sldChg chg="delSp modSp add mod ord delDesignElem">
        <pc:chgData name="Rhiannon Akers" userId="fb3c9d12-5c8c-42d7-8dc7-d872d7a3d202" providerId="ADAL" clId="{7D8678CD-AB17-4DDF-9F20-8109D770D273}" dt="2025-10-01T11:26:55.550" v="4134" actId="1076"/>
        <pc:sldMkLst>
          <pc:docMk/>
          <pc:sldMk cId="3985077088" sldId="681"/>
        </pc:sldMkLst>
        <pc:picChg chg="mod">
          <ac:chgData name="Rhiannon Akers" userId="fb3c9d12-5c8c-42d7-8dc7-d872d7a3d202" providerId="ADAL" clId="{7D8678CD-AB17-4DDF-9F20-8109D770D273}" dt="2025-10-01T11:26:55.550" v="4134" actId="1076"/>
          <ac:picMkLst>
            <pc:docMk/>
            <pc:sldMk cId="3985077088" sldId="681"/>
            <ac:picMk id="5" creationId="{75F6EDAC-7601-C34D-60FC-7A6261FEFF65}"/>
          </ac:picMkLst>
        </pc:picChg>
      </pc:sldChg>
      <pc:sldChg chg="new del">
        <pc:chgData name="Rhiannon Akers" userId="fb3c9d12-5c8c-42d7-8dc7-d872d7a3d202" providerId="ADAL" clId="{7D8678CD-AB17-4DDF-9F20-8109D770D273}" dt="2025-10-01T10:02:23.277" v="1279" actId="47"/>
        <pc:sldMkLst>
          <pc:docMk/>
          <pc:sldMk cId="480902764" sldId="682"/>
        </pc:sldMkLst>
      </pc:sldChg>
      <pc:sldChg chg="new del">
        <pc:chgData name="Rhiannon Akers" userId="fb3c9d12-5c8c-42d7-8dc7-d872d7a3d202" providerId="ADAL" clId="{7D8678CD-AB17-4DDF-9F20-8109D770D273}" dt="2025-10-01T10:02:30.364" v="1281" actId="47"/>
        <pc:sldMkLst>
          <pc:docMk/>
          <pc:sldMk cId="562707899" sldId="682"/>
        </pc:sldMkLst>
      </pc:sldChg>
      <pc:sldChg chg="modSp add mod ord">
        <pc:chgData name="Rhiannon Akers" userId="fb3c9d12-5c8c-42d7-8dc7-d872d7a3d202" providerId="ADAL" clId="{7D8678CD-AB17-4DDF-9F20-8109D770D273}" dt="2025-10-01T11:01:40.985" v="3455"/>
        <pc:sldMkLst>
          <pc:docMk/>
          <pc:sldMk cId="4230499880" sldId="682"/>
        </pc:sldMkLst>
        <pc:spChg chg="mod">
          <ac:chgData name="Rhiannon Akers" userId="fb3c9d12-5c8c-42d7-8dc7-d872d7a3d202" providerId="ADAL" clId="{7D8678CD-AB17-4DDF-9F20-8109D770D273}" dt="2025-10-01T11:01:40.985" v="3455"/>
          <ac:spMkLst>
            <pc:docMk/>
            <pc:sldMk cId="4230499880" sldId="682"/>
            <ac:spMk id="2" creationId="{ACAC5412-1320-986A-5FAF-23B0064EDCA6}"/>
          </ac:spMkLst>
        </pc:spChg>
        <pc:spChg chg="mod">
          <ac:chgData name="Rhiannon Akers" userId="fb3c9d12-5c8c-42d7-8dc7-d872d7a3d202" providerId="ADAL" clId="{7D8678CD-AB17-4DDF-9F20-8109D770D273}" dt="2025-10-01T10:10:33.084" v="1513" actId="20577"/>
          <ac:spMkLst>
            <pc:docMk/>
            <pc:sldMk cId="4230499880" sldId="682"/>
            <ac:spMk id="3" creationId="{6A5DBC3D-914B-ECFB-D969-BB3F74420A34}"/>
          </ac:spMkLst>
        </pc:spChg>
      </pc:sldChg>
      <pc:sldChg chg="new del">
        <pc:chgData name="Rhiannon Akers" userId="fb3c9d12-5c8c-42d7-8dc7-d872d7a3d202" providerId="ADAL" clId="{7D8678CD-AB17-4DDF-9F20-8109D770D273}" dt="2025-10-01T10:41:27.745" v="2999" actId="47"/>
        <pc:sldMkLst>
          <pc:docMk/>
          <pc:sldMk cId="658002896" sldId="683"/>
        </pc:sldMkLst>
      </pc:sldChg>
      <pc:sldChg chg="addSp delSp modSp add del mod modClrScheme chgLayout modNotesTx">
        <pc:chgData name="Rhiannon Akers" userId="fb3c9d12-5c8c-42d7-8dc7-d872d7a3d202" providerId="ADAL" clId="{7D8678CD-AB17-4DDF-9F20-8109D770D273}" dt="2025-10-01T16:12:59.657" v="6479" actId="47"/>
        <pc:sldMkLst>
          <pc:docMk/>
          <pc:sldMk cId="2375283811" sldId="683"/>
        </pc:sldMkLst>
      </pc:sldChg>
      <pc:sldChg chg="addSp delSp modSp new mod setBg">
        <pc:chgData name="Rhiannon Akers" userId="fb3c9d12-5c8c-42d7-8dc7-d872d7a3d202" providerId="ADAL" clId="{7D8678CD-AB17-4DDF-9F20-8109D770D273}" dt="2025-10-01T11:14:59.855" v="3983" actId="1076"/>
        <pc:sldMkLst>
          <pc:docMk/>
          <pc:sldMk cId="82391033" sldId="684"/>
        </pc:sldMkLst>
        <pc:spChg chg="mod">
          <ac:chgData name="Rhiannon Akers" userId="fb3c9d12-5c8c-42d7-8dc7-d872d7a3d202" providerId="ADAL" clId="{7D8678CD-AB17-4DDF-9F20-8109D770D273}" dt="2025-10-01T11:14:45.853" v="3979" actId="26606"/>
          <ac:spMkLst>
            <pc:docMk/>
            <pc:sldMk cId="82391033" sldId="684"/>
            <ac:spMk id="2" creationId="{09A55790-CD63-D1F6-8951-F687A685488C}"/>
          </ac:spMkLst>
        </pc:spChg>
        <pc:graphicFrameChg chg="add mod">
          <ac:chgData name="Rhiannon Akers" userId="fb3c9d12-5c8c-42d7-8dc7-d872d7a3d202" providerId="ADAL" clId="{7D8678CD-AB17-4DDF-9F20-8109D770D273}" dt="2025-10-01T11:14:55.593" v="3982" actId="1076"/>
          <ac:graphicFrameMkLst>
            <pc:docMk/>
            <pc:sldMk cId="82391033" sldId="684"/>
            <ac:graphicFrameMk id="6" creationId="{09F606EB-B6A5-0213-E869-BC3997B82CB3}"/>
          </ac:graphicFrameMkLst>
        </pc:graphicFrameChg>
        <pc:picChg chg="add mod">
          <ac:chgData name="Rhiannon Akers" userId="fb3c9d12-5c8c-42d7-8dc7-d872d7a3d202" providerId="ADAL" clId="{7D8678CD-AB17-4DDF-9F20-8109D770D273}" dt="2025-10-01T11:14:59.855" v="3983" actId="1076"/>
          <ac:picMkLst>
            <pc:docMk/>
            <pc:sldMk cId="82391033" sldId="684"/>
            <ac:picMk id="4" creationId="{708BD74B-4D9E-78D1-5073-7A2D0CEDD45B}"/>
          </ac:picMkLst>
        </pc:picChg>
      </pc:sldChg>
      <pc:sldChg chg="modSp add mod">
        <pc:chgData name="Rhiannon Akers" userId="fb3c9d12-5c8c-42d7-8dc7-d872d7a3d202" providerId="ADAL" clId="{7D8678CD-AB17-4DDF-9F20-8109D770D273}" dt="2025-10-01T11:22:32.450" v="4072" actId="6549"/>
        <pc:sldMkLst>
          <pc:docMk/>
          <pc:sldMk cId="1927436359" sldId="685"/>
        </pc:sldMkLst>
        <pc:spChg chg="mod">
          <ac:chgData name="Rhiannon Akers" userId="fb3c9d12-5c8c-42d7-8dc7-d872d7a3d202" providerId="ADAL" clId="{7D8678CD-AB17-4DDF-9F20-8109D770D273}" dt="2025-10-01T11:22:32.450" v="4072" actId="6549"/>
          <ac:spMkLst>
            <pc:docMk/>
            <pc:sldMk cId="1927436359" sldId="685"/>
            <ac:spMk id="5" creationId="{00000000-0000-0000-0000-000000000000}"/>
          </ac:spMkLst>
        </pc:spChg>
      </pc:sldChg>
      <pc:sldChg chg="addSp delSp modSp add mod setBg">
        <pc:chgData name="Rhiannon Akers" userId="fb3c9d12-5c8c-42d7-8dc7-d872d7a3d202" providerId="ADAL" clId="{7D8678CD-AB17-4DDF-9F20-8109D770D273}" dt="2025-10-06T21:06:51.003" v="9388" actId="20577"/>
        <pc:sldMkLst>
          <pc:docMk/>
          <pc:sldMk cId="3286070022" sldId="686"/>
        </pc:sldMkLst>
        <pc:spChg chg="mod">
          <ac:chgData name="Rhiannon Akers" userId="fb3c9d12-5c8c-42d7-8dc7-d872d7a3d202" providerId="ADAL" clId="{7D8678CD-AB17-4DDF-9F20-8109D770D273}" dt="2025-10-01T11:25:08.572" v="4124" actId="26606"/>
          <ac:spMkLst>
            <pc:docMk/>
            <pc:sldMk cId="3286070022" sldId="686"/>
            <ac:spMk id="2" creationId="{463B985E-6FC2-A992-D83B-6CFAC57DE393}"/>
          </ac:spMkLst>
        </pc:spChg>
        <pc:spChg chg="mod">
          <ac:chgData name="Rhiannon Akers" userId="fb3c9d12-5c8c-42d7-8dc7-d872d7a3d202" providerId="ADAL" clId="{7D8678CD-AB17-4DDF-9F20-8109D770D273}" dt="2025-10-06T21:06:51.003" v="9388" actId="20577"/>
          <ac:spMkLst>
            <pc:docMk/>
            <pc:sldMk cId="3286070022" sldId="686"/>
            <ac:spMk id="9" creationId="{CD3CB6E6-83AB-DFE2-DD56-9BC9A596D81C}"/>
          </ac:spMkLst>
        </pc:spChg>
        <pc:picChg chg="add mod ord">
          <ac:chgData name="Rhiannon Akers" userId="fb3c9d12-5c8c-42d7-8dc7-d872d7a3d202" providerId="ADAL" clId="{7D8678CD-AB17-4DDF-9F20-8109D770D273}" dt="2025-10-01T11:25:08.572" v="4124" actId="26606"/>
          <ac:picMkLst>
            <pc:docMk/>
            <pc:sldMk cId="3286070022" sldId="686"/>
            <ac:picMk id="3" creationId="{25FFAAC2-2B68-70B9-8999-DD6DA6E351A5}"/>
          </ac:picMkLst>
        </pc:picChg>
      </pc:sldChg>
      <pc:sldChg chg="addSp modSp new mod modNotesTx">
        <pc:chgData name="Rhiannon Akers" userId="fb3c9d12-5c8c-42d7-8dc7-d872d7a3d202" providerId="ADAL" clId="{7D8678CD-AB17-4DDF-9F20-8109D770D273}" dt="2025-10-01T15:56:01.691" v="6110" actId="20577"/>
        <pc:sldMkLst>
          <pc:docMk/>
          <pc:sldMk cId="250476318" sldId="687"/>
        </pc:sldMkLst>
        <pc:spChg chg="mod">
          <ac:chgData name="Rhiannon Akers" userId="fb3c9d12-5c8c-42d7-8dc7-d872d7a3d202" providerId="ADAL" clId="{7D8678CD-AB17-4DDF-9F20-8109D770D273}" dt="2025-10-01T14:48:18.055" v="4563" actId="20577"/>
          <ac:spMkLst>
            <pc:docMk/>
            <pc:sldMk cId="250476318" sldId="687"/>
            <ac:spMk id="2" creationId="{AAF6AAEB-7077-23A6-0E9A-B9B26248A5C5}"/>
          </ac:spMkLst>
        </pc:spChg>
        <pc:spChg chg="mod">
          <ac:chgData name="Rhiannon Akers" userId="fb3c9d12-5c8c-42d7-8dc7-d872d7a3d202" providerId="ADAL" clId="{7D8678CD-AB17-4DDF-9F20-8109D770D273}" dt="2025-10-01T14:48:58.616" v="4715" actId="20577"/>
          <ac:spMkLst>
            <pc:docMk/>
            <pc:sldMk cId="250476318" sldId="687"/>
            <ac:spMk id="3" creationId="{71EF9744-67A3-3631-4DDE-8C348D3639ED}"/>
          </ac:spMkLst>
        </pc:spChg>
        <pc:picChg chg="add mod">
          <ac:chgData name="Rhiannon Akers" userId="fb3c9d12-5c8c-42d7-8dc7-d872d7a3d202" providerId="ADAL" clId="{7D8678CD-AB17-4DDF-9F20-8109D770D273}" dt="2025-10-01T14:49:29.651" v="4718" actId="1076"/>
          <ac:picMkLst>
            <pc:docMk/>
            <pc:sldMk cId="250476318" sldId="687"/>
            <ac:picMk id="5" creationId="{C8D19A2B-3025-5D62-09BE-3770C90A7EB7}"/>
          </ac:picMkLst>
        </pc:picChg>
      </pc:sldChg>
      <pc:sldChg chg="modSp add del mod">
        <pc:chgData name="Rhiannon Akers" userId="fb3c9d12-5c8c-42d7-8dc7-d872d7a3d202" providerId="ADAL" clId="{7D8678CD-AB17-4DDF-9F20-8109D770D273}" dt="2025-10-01T11:24:36.596" v="4117" actId="47"/>
        <pc:sldMkLst>
          <pc:docMk/>
          <pc:sldMk cId="4087937354" sldId="687"/>
        </pc:sldMkLst>
      </pc:sldChg>
      <pc:sldChg chg="add del">
        <pc:chgData name="Rhiannon Akers" userId="fb3c9d12-5c8c-42d7-8dc7-d872d7a3d202" providerId="ADAL" clId="{7D8678CD-AB17-4DDF-9F20-8109D770D273}" dt="2025-10-01T11:25:14.642" v="4125" actId="47"/>
        <pc:sldMkLst>
          <pc:docMk/>
          <pc:sldMk cId="699765330" sldId="688"/>
        </pc:sldMkLst>
      </pc:sldChg>
      <pc:sldChg chg="addSp modSp new mod modNotesTx">
        <pc:chgData name="Rhiannon Akers" userId="fb3c9d12-5c8c-42d7-8dc7-d872d7a3d202" providerId="ADAL" clId="{7D8678CD-AB17-4DDF-9F20-8109D770D273}" dt="2025-10-01T16:14:39.395" v="6504" actId="20577"/>
        <pc:sldMkLst>
          <pc:docMk/>
          <pc:sldMk cId="3591534259" sldId="688"/>
        </pc:sldMkLst>
        <pc:spChg chg="mod">
          <ac:chgData name="Rhiannon Akers" userId="fb3c9d12-5c8c-42d7-8dc7-d872d7a3d202" providerId="ADAL" clId="{7D8678CD-AB17-4DDF-9F20-8109D770D273}" dt="2025-10-01T16:14:39.395" v="6504" actId="20577"/>
          <ac:spMkLst>
            <pc:docMk/>
            <pc:sldMk cId="3591534259" sldId="688"/>
            <ac:spMk id="2" creationId="{43EFB2F6-F033-E4E4-5E65-343AFBC9FBE3}"/>
          </ac:spMkLst>
        </pc:spChg>
        <pc:spChg chg="mod">
          <ac:chgData name="Rhiannon Akers" userId="fb3c9d12-5c8c-42d7-8dc7-d872d7a3d202" providerId="ADAL" clId="{7D8678CD-AB17-4DDF-9F20-8109D770D273}" dt="2025-10-01T15:30:23.070" v="4908" actId="20577"/>
          <ac:spMkLst>
            <pc:docMk/>
            <pc:sldMk cId="3591534259" sldId="688"/>
            <ac:spMk id="3" creationId="{260792C2-CC25-CD61-B459-A180F492A1EA}"/>
          </ac:spMkLst>
        </pc:spChg>
        <pc:picChg chg="add mod">
          <ac:chgData name="Rhiannon Akers" userId="fb3c9d12-5c8c-42d7-8dc7-d872d7a3d202" providerId="ADAL" clId="{7D8678CD-AB17-4DDF-9F20-8109D770D273}" dt="2025-10-01T15:30:33.064" v="4910" actId="1076"/>
          <ac:picMkLst>
            <pc:docMk/>
            <pc:sldMk cId="3591534259" sldId="688"/>
            <ac:picMk id="5" creationId="{19763435-4263-7112-5879-81B4C7B3839D}"/>
          </ac:picMkLst>
        </pc:picChg>
      </pc:sldChg>
      <pc:sldChg chg="addSp modSp new mod setBg modNotesTx">
        <pc:chgData name="Rhiannon Akers" userId="fb3c9d12-5c8c-42d7-8dc7-d872d7a3d202" providerId="ADAL" clId="{7D8678CD-AB17-4DDF-9F20-8109D770D273}" dt="2025-10-01T16:15:49.307" v="6533" actId="20577"/>
        <pc:sldMkLst>
          <pc:docMk/>
          <pc:sldMk cId="1297467720" sldId="689"/>
        </pc:sldMkLst>
        <pc:spChg chg="mod">
          <ac:chgData name="Rhiannon Akers" userId="fb3c9d12-5c8c-42d7-8dc7-d872d7a3d202" providerId="ADAL" clId="{7D8678CD-AB17-4DDF-9F20-8109D770D273}" dt="2025-10-01T16:11:56.494" v="6473" actId="26606"/>
          <ac:spMkLst>
            <pc:docMk/>
            <pc:sldMk cId="1297467720" sldId="689"/>
            <ac:spMk id="2" creationId="{23328834-CD59-D496-752F-60549F672558}"/>
          </ac:spMkLst>
        </pc:spChg>
        <pc:spChg chg="mod ord">
          <ac:chgData name="Rhiannon Akers" userId="fb3c9d12-5c8c-42d7-8dc7-d872d7a3d202" providerId="ADAL" clId="{7D8678CD-AB17-4DDF-9F20-8109D770D273}" dt="2025-10-01T16:15:40.220" v="6529" actId="20577"/>
          <ac:spMkLst>
            <pc:docMk/>
            <pc:sldMk cId="1297467720" sldId="689"/>
            <ac:spMk id="3" creationId="{FF476998-3A0B-4816-E0C5-8576B9833715}"/>
          </ac:spMkLst>
        </pc:spChg>
        <pc:picChg chg="add mod ord">
          <ac:chgData name="Rhiannon Akers" userId="fb3c9d12-5c8c-42d7-8dc7-d872d7a3d202" providerId="ADAL" clId="{7D8678CD-AB17-4DDF-9F20-8109D770D273}" dt="2025-10-01T16:12:14.258" v="6477" actId="26606"/>
          <ac:picMkLst>
            <pc:docMk/>
            <pc:sldMk cId="1297467720" sldId="689"/>
            <ac:picMk id="5" creationId="{6F31BE47-E533-EBCE-002C-BB5CF5EF93EC}"/>
          </ac:picMkLst>
        </pc:picChg>
      </pc:sldChg>
      <pc:sldChg chg="modSp new del mod">
        <pc:chgData name="Rhiannon Akers" userId="fb3c9d12-5c8c-42d7-8dc7-d872d7a3d202" providerId="ADAL" clId="{7D8678CD-AB17-4DDF-9F20-8109D770D273}" dt="2025-10-01T15:57:54.546" v="6158" actId="47"/>
        <pc:sldMkLst>
          <pc:docMk/>
          <pc:sldMk cId="2219462801" sldId="690"/>
        </pc:sldMkLst>
      </pc:sldChg>
      <pc:sldChg chg="addSp modSp new mod modNotesTx">
        <pc:chgData name="Rhiannon Akers" userId="fb3c9d12-5c8c-42d7-8dc7-d872d7a3d202" providerId="ADAL" clId="{7D8678CD-AB17-4DDF-9F20-8109D770D273}" dt="2025-10-02T09:16:50.468" v="7529" actId="20577"/>
        <pc:sldMkLst>
          <pc:docMk/>
          <pc:sldMk cId="3745408225" sldId="690"/>
        </pc:sldMkLst>
        <pc:spChg chg="mod">
          <ac:chgData name="Rhiannon Akers" userId="fb3c9d12-5c8c-42d7-8dc7-d872d7a3d202" providerId="ADAL" clId="{7D8678CD-AB17-4DDF-9F20-8109D770D273}" dt="2025-10-01T16:19:20.156" v="6554" actId="20577"/>
          <ac:spMkLst>
            <pc:docMk/>
            <pc:sldMk cId="3745408225" sldId="690"/>
            <ac:spMk id="2" creationId="{BCE74C26-1983-866C-A09C-8CD6E8FC9C6D}"/>
          </ac:spMkLst>
        </pc:spChg>
        <pc:spChg chg="mod">
          <ac:chgData name="Rhiannon Akers" userId="fb3c9d12-5c8c-42d7-8dc7-d872d7a3d202" providerId="ADAL" clId="{7D8678CD-AB17-4DDF-9F20-8109D770D273}" dt="2025-10-01T16:22:49.255" v="6826" actId="5793"/>
          <ac:spMkLst>
            <pc:docMk/>
            <pc:sldMk cId="3745408225" sldId="690"/>
            <ac:spMk id="3" creationId="{788D4E54-0C93-8FE9-A49D-92F50499ED80}"/>
          </ac:spMkLst>
        </pc:spChg>
        <pc:picChg chg="add mod">
          <ac:chgData name="Rhiannon Akers" userId="fb3c9d12-5c8c-42d7-8dc7-d872d7a3d202" providerId="ADAL" clId="{7D8678CD-AB17-4DDF-9F20-8109D770D273}" dt="2025-10-01T16:26:01.592" v="7052" actId="1076"/>
          <ac:picMkLst>
            <pc:docMk/>
            <pc:sldMk cId="3745408225" sldId="690"/>
            <ac:picMk id="5" creationId="{804758EB-E787-F33D-DC9F-6F09271A25E6}"/>
          </ac:picMkLst>
        </pc:picChg>
      </pc:sldChg>
      <pc:sldChg chg="addSp modSp new mod">
        <pc:chgData name="Rhiannon Akers" userId="fb3c9d12-5c8c-42d7-8dc7-d872d7a3d202" providerId="ADAL" clId="{7D8678CD-AB17-4DDF-9F20-8109D770D273}" dt="2025-10-01T16:26:33.215" v="7056" actId="14100"/>
        <pc:sldMkLst>
          <pc:docMk/>
          <pc:sldMk cId="548914968" sldId="691"/>
        </pc:sldMkLst>
        <pc:spChg chg="mod">
          <ac:chgData name="Rhiannon Akers" userId="fb3c9d12-5c8c-42d7-8dc7-d872d7a3d202" providerId="ADAL" clId="{7D8678CD-AB17-4DDF-9F20-8109D770D273}" dt="2025-10-01T16:23:24.886" v="6853" actId="20577"/>
          <ac:spMkLst>
            <pc:docMk/>
            <pc:sldMk cId="548914968" sldId="691"/>
            <ac:spMk id="2" creationId="{A51F505C-84A5-749E-C41C-2F09ECDAACE0}"/>
          </ac:spMkLst>
        </pc:spChg>
        <pc:spChg chg="mod">
          <ac:chgData name="Rhiannon Akers" userId="fb3c9d12-5c8c-42d7-8dc7-d872d7a3d202" providerId="ADAL" clId="{7D8678CD-AB17-4DDF-9F20-8109D770D273}" dt="2025-10-01T16:25:08.286" v="7050" actId="20577"/>
          <ac:spMkLst>
            <pc:docMk/>
            <pc:sldMk cId="548914968" sldId="691"/>
            <ac:spMk id="3" creationId="{8D295326-DF37-D54E-84AB-B9ED6396D3A5}"/>
          </ac:spMkLst>
        </pc:spChg>
        <pc:picChg chg="add mod">
          <ac:chgData name="Rhiannon Akers" userId="fb3c9d12-5c8c-42d7-8dc7-d872d7a3d202" providerId="ADAL" clId="{7D8678CD-AB17-4DDF-9F20-8109D770D273}" dt="2025-10-01T16:26:33.215" v="7056" actId="14100"/>
          <ac:picMkLst>
            <pc:docMk/>
            <pc:sldMk cId="548914968" sldId="691"/>
            <ac:picMk id="4098" creationId="{5687625B-932F-B45C-FF52-EB92AC630E61}"/>
          </ac:picMkLst>
        </pc:picChg>
      </pc:sldChg>
      <pc:sldChg chg="add setBg">
        <pc:chgData name="Rhiannon Akers" userId="fb3c9d12-5c8c-42d7-8dc7-d872d7a3d202" providerId="ADAL" clId="{7D8678CD-AB17-4DDF-9F20-8109D770D273}" dt="2025-10-01T16:50:37.552" v="7421"/>
        <pc:sldMkLst>
          <pc:docMk/>
          <pc:sldMk cId="1821477962" sldId="692"/>
        </pc:sldMkLst>
      </pc:sldChg>
      <pc:sldChg chg="modSp new del mod">
        <pc:chgData name="Rhiannon Akers" userId="fb3c9d12-5c8c-42d7-8dc7-d872d7a3d202" providerId="ADAL" clId="{7D8678CD-AB17-4DDF-9F20-8109D770D273}" dt="2025-10-01T16:48:17.583" v="7411" actId="2696"/>
        <pc:sldMkLst>
          <pc:docMk/>
          <pc:sldMk cId="1998006769" sldId="692"/>
        </pc:sldMkLst>
      </pc:sldChg>
      <pc:sldChg chg="addSp delSp modSp new mod">
        <pc:chgData name="Rhiannon Akers" userId="fb3c9d12-5c8c-42d7-8dc7-d872d7a3d202" providerId="ADAL" clId="{7D8678CD-AB17-4DDF-9F20-8109D770D273}" dt="2025-10-02T09:25:59.608" v="7630" actId="20577"/>
        <pc:sldMkLst>
          <pc:docMk/>
          <pc:sldMk cId="1866516327" sldId="693"/>
        </pc:sldMkLst>
        <pc:spChg chg="mod">
          <ac:chgData name="Rhiannon Akers" userId="fb3c9d12-5c8c-42d7-8dc7-d872d7a3d202" providerId="ADAL" clId="{7D8678CD-AB17-4DDF-9F20-8109D770D273}" dt="2025-10-02T09:25:59.608" v="7630" actId="20577"/>
          <ac:spMkLst>
            <pc:docMk/>
            <pc:sldMk cId="1866516327" sldId="693"/>
            <ac:spMk id="2" creationId="{FA56BD01-4083-2118-5F5E-ABA820DB553B}"/>
          </ac:spMkLst>
        </pc:spChg>
        <pc:picChg chg="add mod">
          <ac:chgData name="Rhiannon Akers" userId="fb3c9d12-5c8c-42d7-8dc7-d872d7a3d202" providerId="ADAL" clId="{7D8678CD-AB17-4DDF-9F20-8109D770D273}" dt="2025-10-02T09:25:45.421" v="7572" actId="1076"/>
          <ac:picMkLst>
            <pc:docMk/>
            <pc:sldMk cId="1866516327" sldId="693"/>
            <ac:picMk id="1026" creationId="{1B63F6B6-3F57-A425-0172-37578847E5E2}"/>
          </ac:picMkLst>
        </pc:picChg>
      </pc:sldChg>
      <pc:sldChg chg="addSp delSp modSp new mod ord modNotesTx">
        <pc:chgData name="Rhiannon Akers" userId="fb3c9d12-5c8c-42d7-8dc7-d872d7a3d202" providerId="ADAL" clId="{7D8678CD-AB17-4DDF-9F20-8109D770D273}" dt="2025-10-08T13:55:46.135" v="9741"/>
        <pc:sldMkLst>
          <pc:docMk/>
          <pc:sldMk cId="1951495010" sldId="694"/>
        </pc:sldMkLst>
        <pc:spChg chg="mod">
          <ac:chgData name="Rhiannon Akers" userId="fb3c9d12-5c8c-42d7-8dc7-d872d7a3d202" providerId="ADAL" clId="{7D8678CD-AB17-4DDF-9F20-8109D770D273}" dt="2025-10-02T13:23:30.794" v="7789" actId="20577"/>
          <ac:spMkLst>
            <pc:docMk/>
            <pc:sldMk cId="1951495010" sldId="694"/>
            <ac:spMk id="2" creationId="{ABE68837-A923-A214-5E91-D884F4234119}"/>
          </ac:spMkLst>
        </pc:spChg>
        <pc:spChg chg="mod">
          <ac:chgData name="Rhiannon Akers" userId="fb3c9d12-5c8c-42d7-8dc7-d872d7a3d202" providerId="ADAL" clId="{7D8678CD-AB17-4DDF-9F20-8109D770D273}" dt="2025-10-06T20:39:24.575" v="9169" actId="5793"/>
          <ac:spMkLst>
            <pc:docMk/>
            <pc:sldMk cId="1951495010" sldId="694"/>
            <ac:spMk id="3" creationId="{42EDA2C4-1BF2-1688-43E0-A2D28CF89B06}"/>
          </ac:spMkLst>
        </pc:spChg>
      </pc:sldChg>
      <pc:sldChg chg="addSp delSp modSp new del mod ord">
        <pc:chgData name="Rhiannon Akers" userId="fb3c9d12-5c8c-42d7-8dc7-d872d7a3d202" providerId="ADAL" clId="{7D8678CD-AB17-4DDF-9F20-8109D770D273}" dt="2025-10-06T20:37:01.137" v="9140" actId="47"/>
        <pc:sldMkLst>
          <pc:docMk/>
          <pc:sldMk cId="3220444241" sldId="695"/>
        </pc:sldMkLst>
      </pc:sldChg>
      <pc:sldChg chg="modSp new mod">
        <pc:chgData name="Rhiannon Akers" userId="fb3c9d12-5c8c-42d7-8dc7-d872d7a3d202" providerId="ADAL" clId="{7D8678CD-AB17-4DDF-9F20-8109D770D273}" dt="2025-10-06T20:31:12.933" v="8985" actId="20577"/>
        <pc:sldMkLst>
          <pc:docMk/>
          <pc:sldMk cId="241786697" sldId="696"/>
        </pc:sldMkLst>
        <pc:spChg chg="mod">
          <ac:chgData name="Rhiannon Akers" userId="fb3c9d12-5c8c-42d7-8dc7-d872d7a3d202" providerId="ADAL" clId="{7D8678CD-AB17-4DDF-9F20-8109D770D273}" dt="2025-10-06T20:29:17.442" v="8707" actId="20577"/>
          <ac:spMkLst>
            <pc:docMk/>
            <pc:sldMk cId="241786697" sldId="696"/>
            <ac:spMk id="2" creationId="{8255CBB3-4F85-E2DB-98CD-033BF2211443}"/>
          </ac:spMkLst>
        </pc:spChg>
        <pc:spChg chg="mod">
          <ac:chgData name="Rhiannon Akers" userId="fb3c9d12-5c8c-42d7-8dc7-d872d7a3d202" providerId="ADAL" clId="{7D8678CD-AB17-4DDF-9F20-8109D770D273}" dt="2025-10-06T20:31:12.933" v="8985" actId="20577"/>
          <ac:spMkLst>
            <pc:docMk/>
            <pc:sldMk cId="241786697" sldId="696"/>
            <ac:spMk id="3" creationId="{C9CE7D13-CD4E-F4D0-09BB-CA3A0941B59D}"/>
          </ac:spMkLst>
        </pc:spChg>
      </pc:sldChg>
      <pc:sldChg chg="addSp delSp modSp new mod">
        <pc:chgData name="Rhiannon Akers" userId="fb3c9d12-5c8c-42d7-8dc7-d872d7a3d202" providerId="ADAL" clId="{7D8678CD-AB17-4DDF-9F20-8109D770D273}" dt="2025-10-07T17:35:29.447" v="9701" actId="5793"/>
        <pc:sldMkLst>
          <pc:docMk/>
          <pc:sldMk cId="3920809997" sldId="697"/>
        </pc:sldMkLst>
        <pc:spChg chg="mod">
          <ac:chgData name="Rhiannon Akers" userId="fb3c9d12-5c8c-42d7-8dc7-d872d7a3d202" providerId="ADAL" clId="{7D8678CD-AB17-4DDF-9F20-8109D770D273}" dt="2025-10-07T17:35:29.447" v="9701" actId="5793"/>
          <ac:spMkLst>
            <pc:docMk/>
            <pc:sldMk cId="3920809997" sldId="697"/>
            <ac:spMk id="2" creationId="{94B15404-92DE-6522-1B9C-2344C10691F4}"/>
          </ac:spMkLst>
        </pc:spChg>
        <pc:picChg chg="add mod ord">
          <ac:chgData name="Rhiannon Akers" userId="fb3c9d12-5c8c-42d7-8dc7-d872d7a3d202" providerId="ADAL" clId="{7D8678CD-AB17-4DDF-9F20-8109D770D273}" dt="2025-10-07T17:34:57.472" v="9676" actId="1076"/>
          <ac:picMkLst>
            <pc:docMk/>
            <pc:sldMk cId="3920809997" sldId="697"/>
            <ac:picMk id="5" creationId="{6035C1A7-79E2-D15F-C637-9AF0D890F8CF}"/>
          </ac:picMkLst>
        </pc:picChg>
      </pc:sldChg>
      <pc:sldMasterChg chg="add addSldLayout">
        <pc:chgData name="Rhiannon Akers" userId="fb3c9d12-5c8c-42d7-8dc7-d872d7a3d202" providerId="ADAL" clId="{7D8678CD-AB17-4DDF-9F20-8109D770D273}" dt="2025-09-11T15:31:17.888" v="4" actId="27028"/>
        <pc:sldMasterMkLst>
          <pc:docMk/>
          <pc:sldMasterMk cId="2923642609" sldId="2147483648"/>
        </pc:sldMasterMkLst>
        <pc:sldLayoutChg chg="add">
          <pc:chgData name="Rhiannon Akers" userId="fb3c9d12-5c8c-42d7-8dc7-d872d7a3d202" providerId="ADAL" clId="{7D8678CD-AB17-4DDF-9F20-8109D770D273}" dt="2025-09-11T15:31:17.888" v="4" actId="27028"/>
          <pc:sldLayoutMkLst>
            <pc:docMk/>
            <pc:sldMasterMk cId="2923642609" sldId="2147483648"/>
            <pc:sldLayoutMk cId="640410910" sldId="2147483649"/>
          </pc:sldLayoutMkLst>
        </pc:sldLayoutChg>
      </pc:sldMasterChg>
      <pc:sldMasterChg chg="add addSldLayout">
        <pc:chgData name="Rhiannon Akers" userId="fb3c9d12-5c8c-42d7-8dc7-d872d7a3d202" providerId="ADAL" clId="{7D8678CD-AB17-4DDF-9F20-8109D770D273}" dt="2025-09-11T15:31:20.570" v="6" actId="27028"/>
        <pc:sldMasterMkLst>
          <pc:docMk/>
          <pc:sldMasterMk cId="1384196811" sldId="2147483658"/>
        </pc:sldMasterMkLst>
        <pc:sldLayoutChg chg="add">
          <pc:chgData name="Rhiannon Akers" userId="fb3c9d12-5c8c-42d7-8dc7-d872d7a3d202" providerId="ADAL" clId="{7D8678CD-AB17-4DDF-9F20-8109D770D273}" dt="2025-09-11T15:31:20.570" v="6" actId="27028"/>
          <pc:sldLayoutMkLst>
            <pc:docMk/>
            <pc:sldMasterMk cId="1384196811" sldId="2147483658"/>
            <pc:sldLayoutMk cId="1251642397" sldId="2147483707"/>
          </pc:sldLayoutMkLst>
        </pc:sldLayoutChg>
      </pc:sldMasterChg>
      <pc:sldMasterChg chg="replId delSldLayout modSldLayout">
        <pc:chgData name="Rhiannon Akers" userId="fb3c9d12-5c8c-42d7-8dc7-d872d7a3d202" providerId="ADAL" clId="{7D8678CD-AB17-4DDF-9F20-8109D770D273}" dt="2025-09-11T15:31:20.570" v="6" actId="27028"/>
        <pc:sldMasterMkLst>
          <pc:docMk/>
          <pc:sldMasterMk cId="1711022275" sldId="2147483660"/>
        </pc:sldMasterMkLst>
        <pc:sldLayoutChg chg="del">
          <pc:chgData name="Rhiannon Akers" userId="fb3c9d12-5c8c-42d7-8dc7-d872d7a3d202" providerId="ADAL" clId="{7D8678CD-AB17-4DDF-9F20-8109D770D273}" dt="2025-09-11T15:30:06.277" v="2" actId="47"/>
          <pc:sldLayoutMkLst>
            <pc:docMk/>
            <pc:sldMasterMk cId="1711022275" sldId="2147483660"/>
            <pc:sldLayoutMk cId="1963073798" sldId="2147483660"/>
          </pc:sldLayoutMkLst>
        </pc:sldLayoutChg>
        <pc:sldLayoutChg chg="replId">
          <pc:chgData name="Rhiannon Akers" userId="fb3c9d12-5c8c-42d7-8dc7-d872d7a3d202" providerId="ADAL" clId="{7D8678CD-AB17-4DDF-9F20-8109D770D273}" dt="2025-09-11T15:31:17.888" v="4" actId="27028"/>
          <pc:sldLayoutMkLst>
            <pc:docMk/>
            <pc:sldMasterMk cId="1711022275" sldId="2147483660"/>
            <pc:sldLayoutMk cId="2082494965" sldId="2147483661"/>
          </pc:sldLayoutMkLst>
        </pc:sldLayoutChg>
        <pc:sldLayoutChg chg="replId">
          <pc:chgData name="Rhiannon Akers" userId="fb3c9d12-5c8c-42d7-8dc7-d872d7a3d202" providerId="ADAL" clId="{7D8678CD-AB17-4DDF-9F20-8109D770D273}" dt="2025-09-11T15:31:20.570" v="6" actId="27028"/>
          <pc:sldLayoutMkLst>
            <pc:docMk/>
            <pc:sldMasterMk cId="1711022275" sldId="2147483660"/>
            <pc:sldLayoutMk cId="2020714973" sldId="2147483708"/>
          </pc:sldLayoutMkLst>
        </pc:sldLayoutChg>
      </pc:sldMasterChg>
      <pc:sldMasterChg chg="addSp">
        <pc:chgData name="Rhiannon Akers" userId="fb3c9d12-5c8c-42d7-8dc7-d872d7a3d202" providerId="ADAL" clId="{7D8678CD-AB17-4DDF-9F20-8109D770D273}" dt="2025-10-01T11:01:39.996" v="3454"/>
        <pc:sldMasterMkLst>
          <pc:docMk/>
          <pc:sldMasterMk cId="3379137740" sldId="2147483713"/>
        </pc:sldMasterMkLst>
      </pc:sldMasterChg>
      <pc:sldMasterChg chg="addSp delSldLayout">
        <pc:chgData name="Rhiannon Akers" userId="fb3c9d12-5c8c-42d7-8dc7-d872d7a3d202" providerId="ADAL" clId="{7D8678CD-AB17-4DDF-9F20-8109D770D273}" dt="2025-10-02T13:29:34.723" v="8225" actId="2696"/>
        <pc:sldMasterMkLst>
          <pc:docMk/>
          <pc:sldMasterMk cId="2713543577" sldId="2147483727"/>
        </pc:sldMasterMkLst>
        <pc:picChg chg="add">
          <ac:chgData name="Rhiannon Akers" userId="fb3c9d12-5c8c-42d7-8dc7-d872d7a3d202" providerId="ADAL" clId="{7D8678CD-AB17-4DDF-9F20-8109D770D273}" dt="2025-10-01T11:01:40.985" v="3455"/>
          <ac:picMkLst>
            <pc:docMk/>
            <pc:sldMasterMk cId="2713543577" sldId="2147483727"/>
            <ac:picMk id="8" creationId="{9E36D2A9-48A6-4417-280D-40D2815F36B6}"/>
          </ac:picMkLst>
        </pc:picChg>
        <pc:sldLayoutChg chg="del">
          <pc:chgData name="Rhiannon Akers" userId="fb3c9d12-5c8c-42d7-8dc7-d872d7a3d202" providerId="ADAL" clId="{7D8678CD-AB17-4DDF-9F20-8109D770D273}" dt="2025-10-02T13:29:34.723" v="8225" actId="2696"/>
          <pc:sldLayoutMkLst>
            <pc:docMk/>
            <pc:sldMasterMk cId="2713543577" sldId="2147483727"/>
            <pc:sldLayoutMk cId="1101032716" sldId="2147483745"/>
          </pc:sldLayoutMkLst>
        </pc:sldLayoutChg>
      </pc:sldMasterChg>
    </pc:docChg>
  </pc:docChgLst>
</pc:chgInfo>
</file>

<file path=ppt/diagrams/_rels/data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ata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ata9.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3.png"/><Relationship Id="rId7" Type="http://schemas.openxmlformats.org/officeDocument/2006/relationships/image" Target="../media/image29.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0.svg"/><Relationship Id="rId5" Type="http://schemas.openxmlformats.org/officeDocument/2006/relationships/image" Target="../media/image19.png"/><Relationship Id="rId10" Type="http://schemas.openxmlformats.org/officeDocument/2006/relationships/image" Target="../media/image32.svg"/><Relationship Id="rId4" Type="http://schemas.openxmlformats.org/officeDocument/2006/relationships/image" Target="../media/image24.svg"/><Relationship Id="rId9" Type="http://schemas.openxmlformats.org/officeDocument/2006/relationships/image" Target="../media/image31.png"/></Relationships>
</file>

<file path=ppt/diagrams/_rels/data11.xml.rels><?xml version="1.0" encoding="UTF-8" standalone="yes"?>
<Relationships xmlns="http://schemas.openxmlformats.org/package/2006/relationships"><Relationship Id="rId1" Type="http://schemas.openxmlformats.org/officeDocument/2006/relationships/hyperlink" Target="https://www.legislation.gov.uk/ukpga/2023/13" TargetMode="External"/></Relationships>
</file>

<file path=ppt/diagrams/_rels/drawing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9.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3.png"/><Relationship Id="rId7" Type="http://schemas.openxmlformats.org/officeDocument/2006/relationships/image" Target="../media/image29.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0.svg"/><Relationship Id="rId5" Type="http://schemas.openxmlformats.org/officeDocument/2006/relationships/image" Target="../media/image19.png"/><Relationship Id="rId10" Type="http://schemas.openxmlformats.org/officeDocument/2006/relationships/image" Target="../media/image32.svg"/><Relationship Id="rId4" Type="http://schemas.openxmlformats.org/officeDocument/2006/relationships/image" Target="../media/image24.svg"/><Relationship Id="rId9" Type="http://schemas.openxmlformats.org/officeDocument/2006/relationships/image" Target="../media/image31.png"/></Relationships>
</file>

<file path=ppt/diagrams/_rels/drawing11.xml.rels><?xml version="1.0" encoding="UTF-8" standalone="yes"?>
<Relationships xmlns="http://schemas.openxmlformats.org/package/2006/relationships"><Relationship Id="rId1" Type="http://schemas.openxmlformats.org/officeDocument/2006/relationships/hyperlink" Target="https://www.legislation.gov.uk/ukpga/2023/13"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13BB70-FF8A-49C5-8799-E9FE6FA8FA0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53A76DE-EF7E-4954-981E-55B1DDCC8DAD}">
      <dgm:prSet/>
      <dgm:spPr/>
      <dgm:t>
        <a:bodyPr/>
        <a:lstStyle/>
        <a:p>
          <a:r>
            <a:rPr lang="en-GB"/>
            <a:t>9:30 		Introduction to the module</a:t>
          </a:r>
          <a:endParaRPr lang="en-US"/>
        </a:p>
      </dgm:t>
    </dgm:pt>
    <dgm:pt modelId="{43E06241-ECE2-4FED-AD3C-01EA80B75884}" type="parTrans" cxnId="{67EE8168-CF1C-4FFE-BD72-AAF67D073602}">
      <dgm:prSet/>
      <dgm:spPr/>
      <dgm:t>
        <a:bodyPr/>
        <a:lstStyle/>
        <a:p>
          <a:endParaRPr lang="en-US"/>
        </a:p>
      </dgm:t>
    </dgm:pt>
    <dgm:pt modelId="{D9700FC3-92F5-4A76-AF18-F5EF60663BD6}" type="sibTrans" cxnId="{67EE8168-CF1C-4FFE-BD72-AAF67D073602}">
      <dgm:prSet/>
      <dgm:spPr/>
      <dgm:t>
        <a:bodyPr/>
        <a:lstStyle/>
        <a:p>
          <a:endParaRPr lang="en-US"/>
        </a:p>
      </dgm:t>
    </dgm:pt>
    <dgm:pt modelId="{8E3DF898-178A-4309-AE79-2DACF64587D0}">
      <dgm:prSet/>
      <dgm:spPr/>
      <dgm:t>
        <a:bodyPr/>
        <a:lstStyle/>
        <a:p>
          <a:r>
            <a:rPr lang="en-GB"/>
            <a:t>11:00		Learning outcome 1 – Understanding the connections between organisational 				structure, strategy and the business operating environment</a:t>
          </a:r>
          <a:endParaRPr lang="en-US"/>
        </a:p>
      </dgm:t>
    </dgm:pt>
    <dgm:pt modelId="{F5E6FF70-130D-41D9-87B7-DFD9D56C3075}" type="parTrans" cxnId="{37861731-87F9-4A92-A4FD-1B26AEDAA9FC}">
      <dgm:prSet/>
      <dgm:spPr/>
      <dgm:t>
        <a:bodyPr/>
        <a:lstStyle/>
        <a:p>
          <a:endParaRPr lang="en-US"/>
        </a:p>
      </dgm:t>
    </dgm:pt>
    <dgm:pt modelId="{0024D5D2-B98B-40EE-82A8-15C7173B4D38}" type="sibTrans" cxnId="{37861731-87F9-4A92-A4FD-1B26AEDAA9FC}">
      <dgm:prSet/>
      <dgm:spPr/>
      <dgm:t>
        <a:bodyPr/>
        <a:lstStyle/>
        <a:p>
          <a:endParaRPr lang="en-US"/>
        </a:p>
      </dgm:t>
    </dgm:pt>
    <dgm:pt modelId="{C6E87987-7A91-49D2-B627-C40C73DD6674}">
      <dgm:prSet/>
      <dgm:spPr/>
      <dgm:t>
        <a:bodyPr/>
        <a:lstStyle/>
        <a:p>
          <a:r>
            <a:rPr lang="en-GB"/>
            <a:t>12:45		Lunch </a:t>
          </a:r>
          <a:endParaRPr lang="en-US"/>
        </a:p>
      </dgm:t>
    </dgm:pt>
    <dgm:pt modelId="{D6642CB4-D4C3-4FE5-9EA7-307D69697AA2}" type="parTrans" cxnId="{6BAF7AC0-CC27-4912-AF35-10C468E8EB4B}">
      <dgm:prSet/>
      <dgm:spPr/>
      <dgm:t>
        <a:bodyPr/>
        <a:lstStyle/>
        <a:p>
          <a:endParaRPr lang="en-US"/>
        </a:p>
      </dgm:t>
    </dgm:pt>
    <dgm:pt modelId="{2EF0E5DB-BECF-4D12-A1E0-8A8BC475B142}" type="sibTrans" cxnId="{6BAF7AC0-CC27-4912-AF35-10C468E8EB4B}">
      <dgm:prSet/>
      <dgm:spPr/>
      <dgm:t>
        <a:bodyPr/>
        <a:lstStyle/>
        <a:p>
          <a:endParaRPr lang="en-US"/>
        </a:p>
      </dgm:t>
    </dgm:pt>
    <dgm:pt modelId="{F4DB47AC-2D2A-4F70-A244-2F6FDE77EBB0}">
      <dgm:prSet/>
      <dgm:spPr/>
      <dgm:t>
        <a:bodyPr/>
        <a:lstStyle/>
        <a:p>
          <a:r>
            <a:rPr lang="en-GB"/>
            <a:t>13:30		Learning outcome 2 – Understand organisational culture and theoretical perspectives 			on how people behave at work</a:t>
          </a:r>
          <a:endParaRPr lang="en-US"/>
        </a:p>
      </dgm:t>
    </dgm:pt>
    <dgm:pt modelId="{8C0A1BFE-2F9E-4B87-BBA0-D212E64ECD64}" type="parTrans" cxnId="{5D0BC8A2-A17A-4502-88B7-40A93C841E23}">
      <dgm:prSet/>
      <dgm:spPr/>
      <dgm:t>
        <a:bodyPr/>
        <a:lstStyle/>
        <a:p>
          <a:endParaRPr lang="en-US"/>
        </a:p>
      </dgm:t>
    </dgm:pt>
    <dgm:pt modelId="{85372EC7-761B-4BF4-BCC9-9BE79084FC22}" type="sibTrans" cxnId="{5D0BC8A2-A17A-4502-88B7-40A93C841E23}">
      <dgm:prSet/>
      <dgm:spPr/>
      <dgm:t>
        <a:bodyPr/>
        <a:lstStyle/>
        <a:p>
          <a:endParaRPr lang="en-US"/>
        </a:p>
      </dgm:t>
    </dgm:pt>
    <dgm:pt modelId="{E0C805C6-901E-4A04-A27C-D88AC39D3D00}">
      <dgm:prSet/>
      <dgm:spPr/>
      <dgm:t>
        <a:bodyPr/>
        <a:lstStyle/>
        <a:p>
          <a:r>
            <a:rPr lang="en-GB"/>
            <a:t>14:30		Students union	</a:t>
          </a:r>
          <a:endParaRPr lang="en-US"/>
        </a:p>
      </dgm:t>
    </dgm:pt>
    <dgm:pt modelId="{EADC8B1E-5DE8-4EF0-96CB-B07B2569326E}" type="parTrans" cxnId="{F2336920-F6A9-41E2-8104-3EA2E70A8170}">
      <dgm:prSet/>
      <dgm:spPr/>
      <dgm:t>
        <a:bodyPr/>
        <a:lstStyle/>
        <a:p>
          <a:endParaRPr lang="en-US"/>
        </a:p>
      </dgm:t>
    </dgm:pt>
    <dgm:pt modelId="{0432B6B4-BCBA-4110-AE6C-C7DEDA56AAE4}" type="sibTrans" cxnId="{F2336920-F6A9-41E2-8104-3EA2E70A8170}">
      <dgm:prSet/>
      <dgm:spPr/>
      <dgm:t>
        <a:bodyPr/>
        <a:lstStyle/>
        <a:p>
          <a:endParaRPr lang="en-US"/>
        </a:p>
      </dgm:t>
    </dgm:pt>
    <dgm:pt modelId="{AF02D3AC-9A2E-4FD3-B0ED-279416ED0C8C}" type="pres">
      <dgm:prSet presAssocID="{CA13BB70-FF8A-49C5-8799-E9FE6FA8FA0A}" presName="linear" presStyleCnt="0">
        <dgm:presLayoutVars>
          <dgm:animLvl val="lvl"/>
          <dgm:resizeHandles val="exact"/>
        </dgm:presLayoutVars>
      </dgm:prSet>
      <dgm:spPr/>
    </dgm:pt>
    <dgm:pt modelId="{A9307D66-41AF-44E8-8742-2CD842E3111F}" type="pres">
      <dgm:prSet presAssocID="{953A76DE-EF7E-4954-981E-55B1DDCC8DAD}" presName="parentText" presStyleLbl="node1" presStyleIdx="0" presStyleCnt="5">
        <dgm:presLayoutVars>
          <dgm:chMax val="0"/>
          <dgm:bulletEnabled val="1"/>
        </dgm:presLayoutVars>
      </dgm:prSet>
      <dgm:spPr/>
    </dgm:pt>
    <dgm:pt modelId="{509BE8C4-DA7A-483E-A5B2-123643D42C91}" type="pres">
      <dgm:prSet presAssocID="{D9700FC3-92F5-4A76-AF18-F5EF60663BD6}" presName="spacer" presStyleCnt="0"/>
      <dgm:spPr/>
    </dgm:pt>
    <dgm:pt modelId="{9A73926D-841D-4767-AF09-3079A2E98197}" type="pres">
      <dgm:prSet presAssocID="{8E3DF898-178A-4309-AE79-2DACF64587D0}" presName="parentText" presStyleLbl="node1" presStyleIdx="1" presStyleCnt="5">
        <dgm:presLayoutVars>
          <dgm:chMax val="0"/>
          <dgm:bulletEnabled val="1"/>
        </dgm:presLayoutVars>
      </dgm:prSet>
      <dgm:spPr/>
    </dgm:pt>
    <dgm:pt modelId="{A5CE3A0C-F7FC-4C86-8A4B-6CAD3FB0F258}" type="pres">
      <dgm:prSet presAssocID="{0024D5D2-B98B-40EE-82A8-15C7173B4D38}" presName="spacer" presStyleCnt="0"/>
      <dgm:spPr/>
    </dgm:pt>
    <dgm:pt modelId="{A29AC02C-22EB-4448-BFFC-E9C7BB29FB24}" type="pres">
      <dgm:prSet presAssocID="{C6E87987-7A91-49D2-B627-C40C73DD6674}" presName="parentText" presStyleLbl="node1" presStyleIdx="2" presStyleCnt="5">
        <dgm:presLayoutVars>
          <dgm:chMax val="0"/>
          <dgm:bulletEnabled val="1"/>
        </dgm:presLayoutVars>
      </dgm:prSet>
      <dgm:spPr/>
    </dgm:pt>
    <dgm:pt modelId="{46583199-D5B2-4AD6-ABAC-159C918A6C24}" type="pres">
      <dgm:prSet presAssocID="{2EF0E5DB-BECF-4D12-A1E0-8A8BC475B142}" presName="spacer" presStyleCnt="0"/>
      <dgm:spPr/>
    </dgm:pt>
    <dgm:pt modelId="{5480D59A-0FAF-4F3A-9725-11055A889D49}" type="pres">
      <dgm:prSet presAssocID="{F4DB47AC-2D2A-4F70-A244-2F6FDE77EBB0}" presName="parentText" presStyleLbl="node1" presStyleIdx="3" presStyleCnt="5">
        <dgm:presLayoutVars>
          <dgm:chMax val="0"/>
          <dgm:bulletEnabled val="1"/>
        </dgm:presLayoutVars>
      </dgm:prSet>
      <dgm:spPr/>
    </dgm:pt>
    <dgm:pt modelId="{481EF740-40B7-49A6-B69D-8FCAFE68E28E}" type="pres">
      <dgm:prSet presAssocID="{85372EC7-761B-4BF4-BCC9-9BE79084FC22}" presName="spacer" presStyleCnt="0"/>
      <dgm:spPr/>
    </dgm:pt>
    <dgm:pt modelId="{00240BC7-1C07-4E31-933C-EFBA1D16E2CD}" type="pres">
      <dgm:prSet presAssocID="{E0C805C6-901E-4A04-A27C-D88AC39D3D00}" presName="parentText" presStyleLbl="node1" presStyleIdx="4" presStyleCnt="5">
        <dgm:presLayoutVars>
          <dgm:chMax val="0"/>
          <dgm:bulletEnabled val="1"/>
        </dgm:presLayoutVars>
      </dgm:prSet>
      <dgm:spPr/>
    </dgm:pt>
  </dgm:ptLst>
  <dgm:cxnLst>
    <dgm:cxn modelId="{1260231D-41B0-4300-9569-0BB5CA1F5A90}" type="presOf" srcId="{F4DB47AC-2D2A-4F70-A244-2F6FDE77EBB0}" destId="{5480D59A-0FAF-4F3A-9725-11055A889D49}" srcOrd="0" destOrd="0" presId="urn:microsoft.com/office/officeart/2005/8/layout/vList2"/>
    <dgm:cxn modelId="{F2336920-F6A9-41E2-8104-3EA2E70A8170}" srcId="{CA13BB70-FF8A-49C5-8799-E9FE6FA8FA0A}" destId="{E0C805C6-901E-4A04-A27C-D88AC39D3D00}" srcOrd="4" destOrd="0" parTransId="{EADC8B1E-5DE8-4EF0-96CB-B07B2569326E}" sibTransId="{0432B6B4-BCBA-4110-AE6C-C7DEDA56AAE4}"/>
    <dgm:cxn modelId="{37861731-87F9-4A92-A4FD-1B26AEDAA9FC}" srcId="{CA13BB70-FF8A-49C5-8799-E9FE6FA8FA0A}" destId="{8E3DF898-178A-4309-AE79-2DACF64587D0}" srcOrd="1" destOrd="0" parTransId="{F5E6FF70-130D-41D9-87B7-DFD9D56C3075}" sibTransId="{0024D5D2-B98B-40EE-82A8-15C7173B4D38}"/>
    <dgm:cxn modelId="{67EE8168-CF1C-4FFE-BD72-AAF67D073602}" srcId="{CA13BB70-FF8A-49C5-8799-E9FE6FA8FA0A}" destId="{953A76DE-EF7E-4954-981E-55B1DDCC8DAD}" srcOrd="0" destOrd="0" parTransId="{43E06241-ECE2-4FED-AD3C-01EA80B75884}" sibTransId="{D9700FC3-92F5-4A76-AF18-F5EF60663BD6}"/>
    <dgm:cxn modelId="{97209469-7C11-4836-9DD4-22787D077D51}" type="presOf" srcId="{E0C805C6-901E-4A04-A27C-D88AC39D3D00}" destId="{00240BC7-1C07-4E31-933C-EFBA1D16E2CD}" srcOrd="0" destOrd="0" presId="urn:microsoft.com/office/officeart/2005/8/layout/vList2"/>
    <dgm:cxn modelId="{5D0BC8A2-A17A-4502-88B7-40A93C841E23}" srcId="{CA13BB70-FF8A-49C5-8799-E9FE6FA8FA0A}" destId="{F4DB47AC-2D2A-4F70-A244-2F6FDE77EBB0}" srcOrd="3" destOrd="0" parTransId="{8C0A1BFE-2F9E-4B87-BBA0-D212E64ECD64}" sibTransId="{85372EC7-761B-4BF4-BCC9-9BE79084FC22}"/>
    <dgm:cxn modelId="{7F4245BD-E18A-43D7-9505-FB9FA8F4CF14}" type="presOf" srcId="{C6E87987-7A91-49D2-B627-C40C73DD6674}" destId="{A29AC02C-22EB-4448-BFFC-E9C7BB29FB24}" srcOrd="0" destOrd="0" presId="urn:microsoft.com/office/officeart/2005/8/layout/vList2"/>
    <dgm:cxn modelId="{6BAF7AC0-CC27-4912-AF35-10C468E8EB4B}" srcId="{CA13BB70-FF8A-49C5-8799-E9FE6FA8FA0A}" destId="{C6E87987-7A91-49D2-B627-C40C73DD6674}" srcOrd="2" destOrd="0" parTransId="{D6642CB4-D4C3-4FE5-9EA7-307D69697AA2}" sibTransId="{2EF0E5DB-BECF-4D12-A1E0-8A8BC475B142}"/>
    <dgm:cxn modelId="{0387DEE3-43F6-4B16-8077-F55EA5CF6FF5}" type="presOf" srcId="{CA13BB70-FF8A-49C5-8799-E9FE6FA8FA0A}" destId="{AF02D3AC-9A2E-4FD3-B0ED-279416ED0C8C}" srcOrd="0" destOrd="0" presId="urn:microsoft.com/office/officeart/2005/8/layout/vList2"/>
    <dgm:cxn modelId="{28EA0BE5-9035-4F92-838F-8E194DDFDCB1}" type="presOf" srcId="{953A76DE-EF7E-4954-981E-55B1DDCC8DAD}" destId="{A9307D66-41AF-44E8-8742-2CD842E3111F}" srcOrd="0" destOrd="0" presId="urn:microsoft.com/office/officeart/2005/8/layout/vList2"/>
    <dgm:cxn modelId="{6231DBEE-6470-4CD0-8E4F-FBBA7185F7EE}" type="presOf" srcId="{8E3DF898-178A-4309-AE79-2DACF64587D0}" destId="{9A73926D-841D-4767-AF09-3079A2E98197}" srcOrd="0" destOrd="0" presId="urn:microsoft.com/office/officeart/2005/8/layout/vList2"/>
    <dgm:cxn modelId="{91DD1FFD-F6FA-478B-8E5E-664E76E90CCD}" type="presParOf" srcId="{AF02D3AC-9A2E-4FD3-B0ED-279416ED0C8C}" destId="{A9307D66-41AF-44E8-8742-2CD842E3111F}" srcOrd="0" destOrd="0" presId="urn:microsoft.com/office/officeart/2005/8/layout/vList2"/>
    <dgm:cxn modelId="{03DECA05-F301-43DA-8EB6-E064D0DA4B5F}" type="presParOf" srcId="{AF02D3AC-9A2E-4FD3-B0ED-279416ED0C8C}" destId="{509BE8C4-DA7A-483E-A5B2-123643D42C91}" srcOrd="1" destOrd="0" presId="urn:microsoft.com/office/officeart/2005/8/layout/vList2"/>
    <dgm:cxn modelId="{D9ECDA3C-3286-4823-A1D6-B23EE24FC945}" type="presParOf" srcId="{AF02D3AC-9A2E-4FD3-B0ED-279416ED0C8C}" destId="{9A73926D-841D-4767-AF09-3079A2E98197}" srcOrd="2" destOrd="0" presId="urn:microsoft.com/office/officeart/2005/8/layout/vList2"/>
    <dgm:cxn modelId="{853DCD9E-A3DA-4754-AA86-C8CD58418310}" type="presParOf" srcId="{AF02D3AC-9A2E-4FD3-B0ED-279416ED0C8C}" destId="{A5CE3A0C-F7FC-4C86-8A4B-6CAD3FB0F258}" srcOrd="3" destOrd="0" presId="urn:microsoft.com/office/officeart/2005/8/layout/vList2"/>
    <dgm:cxn modelId="{A55EED81-9386-4C75-B7A0-0659EE069E51}" type="presParOf" srcId="{AF02D3AC-9A2E-4FD3-B0ED-279416ED0C8C}" destId="{A29AC02C-22EB-4448-BFFC-E9C7BB29FB24}" srcOrd="4" destOrd="0" presId="urn:microsoft.com/office/officeart/2005/8/layout/vList2"/>
    <dgm:cxn modelId="{DB6DA641-DCEA-49EF-A535-8A35B9E2C2FE}" type="presParOf" srcId="{AF02D3AC-9A2E-4FD3-B0ED-279416ED0C8C}" destId="{46583199-D5B2-4AD6-ABAC-159C918A6C24}" srcOrd="5" destOrd="0" presId="urn:microsoft.com/office/officeart/2005/8/layout/vList2"/>
    <dgm:cxn modelId="{A009F237-D0D5-42F4-A9D0-DBA616629E9D}" type="presParOf" srcId="{AF02D3AC-9A2E-4FD3-B0ED-279416ED0C8C}" destId="{5480D59A-0FAF-4F3A-9725-11055A889D49}" srcOrd="6" destOrd="0" presId="urn:microsoft.com/office/officeart/2005/8/layout/vList2"/>
    <dgm:cxn modelId="{0DA3366A-D49B-486C-B341-7501D4811F17}" type="presParOf" srcId="{AF02D3AC-9A2E-4FD3-B0ED-279416ED0C8C}" destId="{481EF740-40B7-49A6-B69D-8FCAFE68E28E}" srcOrd="7" destOrd="0" presId="urn:microsoft.com/office/officeart/2005/8/layout/vList2"/>
    <dgm:cxn modelId="{CD15CF57-7B12-4BCF-A1E6-221B9F58A488}" type="presParOf" srcId="{AF02D3AC-9A2E-4FD3-B0ED-279416ED0C8C}" destId="{00240BC7-1C07-4E31-933C-EFBA1D16E2CD}"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A13BB70-FF8A-49C5-8799-E9FE6FA8FA0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53A76DE-EF7E-4954-981E-55B1DDCC8DAD}">
      <dgm:prSet/>
      <dgm:spPr/>
      <dgm:t>
        <a:bodyPr/>
        <a:lstStyle/>
        <a:p>
          <a:r>
            <a:rPr lang="en-GB"/>
            <a:t>9:30 		Introduction to the module</a:t>
          </a:r>
          <a:endParaRPr lang="en-US"/>
        </a:p>
      </dgm:t>
    </dgm:pt>
    <dgm:pt modelId="{43E06241-ECE2-4FED-AD3C-01EA80B75884}" type="parTrans" cxnId="{67EE8168-CF1C-4FFE-BD72-AAF67D073602}">
      <dgm:prSet/>
      <dgm:spPr/>
      <dgm:t>
        <a:bodyPr/>
        <a:lstStyle/>
        <a:p>
          <a:endParaRPr lang="en-US"/>
        </a:p>
      </dgm:t>
    </dgm:pt>
    <dgm:pt modelId="{D9700FC3-92F5-4A76-AF18-F5EF60663BD6}" type="sibTrans" cxnId="{67EE8168-CF1C-4FFE-BD72-AAF67D073602}">
      <dgm:prSet/>
      <dgm:spPr/>
      <dgm:t>
        <a:bodyPr/>
        <a:lstStyle/>
        <a:p>
          <a:endParaRPr lang="en-US"/>
        </a:p>
      </dgm:t>
    </dgm:pt>
    <dgm:pt modelId="{8E3DF898-178A-4309-AE79-2DACF64587D0}">
      <dgm:prSet/>
      <dgm:spPr/>
      <dgm:t>
        <a:bodyPr/>
        <a:lstStyle/>
        <a:p>
          <a:r>
            <a:rPr lang="en-GB"/>
            <a:t>11:00 		Learning outcome 1 – Understanding the connections between organisational 	structure, strategy and the business 			operating environment</a:t>
          </a:r>
          <a:endParaRPr lang="en-US"/>
        </a:p>
      </dgm:t>
    </dgm:pt>
    <dgm:pt modelId="{F5E6FF70-130D-41D9-87B7-DFD9D56C3075}" type="parTrans" cxnId="{37861731-87F9-4A92-A4FD-1B26AEDAA9FC}">
      <dgm:prSet/>
      <dgm:spPr/>
      <dgm:t>
        <a:bodyPr/>
        <a:lstStyle/>
        <a:p>
          <a:endParaRPr lang="en-US"/>
        </a:p>
      </dgm:t>
    </dgm:pt>
    <dgm:pt modelId="{0024D5D2-B98B-40EE-82A8-15C7173B4D38}" type="sibTrans" cxnId="{37861731-87F9-4A92-A4FD-1B26AEDAA9FC}">
      <dgm:prSet/>
      <dgm:spPr/>
      <dgm:t>
        <a:bodyPr/>
        <a:lstStyle/>
        <a:p>
          <a:endParaRPr lang="en-US"/>
        </a:p>
      </dgm:t>
    </dgm:pt>
    <dgm:pt modelId="{C6E87987-7A91-49D2-B627-C40C73DD6674}">
      <dgm:prSet/>
      <dgm:spPr/>
      <dgm:t>
        <a:bodyPr/>
        <a:lstStyle/>
        <a:p>
          <a:r>
            <a:rPr lang="en-GB"/>
            <a:t>12:45		Lunch </a:t>
          </a:r>
          <a:endParaRPr lang="en-US"/>
        </a:p>
      </dgm:t>
    </dgm:pt>
    <dgm:pt modelId="{D6642CB4-D4C3-4FE5-9EA7-307D69697AA2}" type="parTrans" cxnId="{6BAF7AC0-CC27-4912-AF35-10C468E8EB4B}">
      <dgm:prSet/>
      <dgm:spPr/>
      <dgm:t>
        <a:bodyPr/>
        <a:lstStyle/>
        <a:p>
          <a:endParaRPr lang="en-US"/>
        </a:p>
      </dgm:t>
    </dgm:pt>
    <dgm:pt modelId="{2EF0E5DB-BECF-4D12-A1E0-8A8BC475B142}" type="sibTrans" cxnId="{6BAF7AC0-CC27-4912-AF35-10C468E8EB4B}">
      <dgm:prSet/>
      <dgm:spPr/>
      <dgm:t>
        <a:bodyPr/>
        <a:lstStyle/>
        <a:p>
          <a:endParaRPr lang="en-US"/>
        </a:p>
      </dgm:t>
    </dgm:pt>
    <dgm:pt modelId="{F4DB47AC-2D2A-4F70-A244-2F6FDE77EBB0}">
      <dgm:prSet/>
      <dgm:spPr/>
      <dgm:t>
        <a:bodyPr/>
        <a:lstStyle/>
        <a:p>
          <a:r>
            <a:rPr lang="en-GB"/>
            <a:t>13:30		Students Union</a:t>
          </a:r>
          <a:endParaRPr lang="en-US"/>
        </a:p>
      </dgm:t>
    </dgm:pt>
    <dgm:pt modelId="{8C0A1BFE-2F9E-4B87-BBA0-D212E64ECD64}" type="parTrans" cxnId="{5D0BC8A2-A17A-4502-88B7-40A93C841E23}">
      <dgm:prSet/>
      <dgm:spPr/>
      <dgm:t>
        <a:bodyPr/>
        <a:lstStyle/>
        <a:p>
          <a:endParaRPr lang="en-US"/>
        </a:p>
      </dgm:t>
    </dgm:pt>
    <dgm:pt modelId="{85372EC7-761B-4BF4-BCC9-9BE79084FC22}" type="sibTrans" cxnId="{5D0BC8A2-A17A-4502-88B7-40A93C841E23}">
      <dgm:prSet/>
      <dgm:spPr/>
      <dgm:t>
        <a:bodyPr/>
        <a:lstStyle/>
        <a:p>
          <a:endParaRPr lang="en-US"/>
        </a:p>
      </dgm:t>
    </dgm:pt>
    <dgm:pt modelId="{E0C805C6-901E-4A04-A27C-D88AC39D3D00}">
      <dgm:prSet/>
      <dgm:spPr/>
      <dgm:t>
        <a:bodyPr/>
        <a:lstStyle/>
        <a:p>
          <a:r>
            <a:rPr lang="en-GB"/>
            <a:t>14:00		Harvard referencing session with the library team</a:t>
          </a:r>
        </a:p>
        <a:p>
          <a:endParaRPr lang="en-US"/>
        </a:p>
      </dgm:t>
    </dgm:pt>
    <dgm:pt modelId="{EADC8B1E-5DE8-4EF0-96CB-B07B2569326E}" type="parTrans" cxnId="{F2336920-F6A9-41E2-8104-3EA2E70A8170}">
      <dgm:prSet/>
      <dgm:spPr/>
      <dgm:t>
        <a:bodyPr/>
        <a:lstStyle/>
        <a:p>
          <a:endParaRPr lang="en-US"/>
        </a:p>
      </dgm:t>
    </dgm:pt>
    <dgm:pt modelId="{0432B6B4-BCBA-4110-AE6C-C7DEDA56AAE4}" type="sibTrans" cxnId="{F2336920-F6A9-41E2-8104-3EA2E70A8170}">
      <dgm:prSet/>
      <dgm:spPr/>
      <dgm:t>
        <a:bodyPr/>
        <a:lstStyle/>
        <a:p>
          <a:endParaRPr lang="en-US"/>
        </a:p>
      </dgm:t>
    </dgm:pt>
    <dgm:pt modelId="{41316873-F6F3-4643-8AF8-9BEB4D4B5316}">
      <dgm:prSet/>
      <dgm:spPr/>
      <dgm:t>
        <a:bodyPr/>
        <a:lstStyle/>
        <a:p>
          <a:r>
            <a:rPr lang="en-GB"/>
            <a:t>15:15		Learning outcome 2 – Understand organisational culture and theoretical perspectives on how people behave at work</a:t>
          </a:r>
        </a:p>
        <a:p>
          <a:endParaRPr lang="en-US"/>
        </a:p>
      </dgm:t>
    </dgm:pt>
    <dgm:pt modelId="{CFEB233F-A904-43C7-BAA3-4DF357132555}" type="parTrans" cxnId="{029694CD-451A-446C-AC0E-EEDC192D76C0}">
      <dgm:prSet/>
      <dgm:spPr/>
      <dgm:t>
        <a:bodyPr/>
        <a:lstStyle/>
        <a:p>
          <a:endParaRPr lang="en-GB"/>
        </a:p>
      </dgm:t>
    </dgm:pt>
    <dgm:pt modelId="{3CEA2805-214C-4B1D-A49C-0C076AAE41E4}" type="sibTrans" cxnId="{029694CD-451A-446C-AC0E-EEDC192D76C0}">
      <dgm:prSet/>
      <dgm:spPr/>
      <dgm:t>
        <a:bodyPr/>
        <a:lstStyle/>
        <a:p>
          <a:endParaRPr lang="en-GB"/>
        </a:p>
      </dgm:t>
    </dgm:pt>
    <dgm:pt modelId="{AF02D3AC-9A2E-4FD3-B0ED-279416ED0C8C}" type="pres">
      <dgm:prSet presAssocID="{CA13BB70-FF8A-49C5-8799-E9FE6FA8FA0A}" presName="linear" presStyleCnt="0">
        <dgm:presLayoutVars>
          <dgm:animLvl val="lvl"/>
          <dgm:resizeHandles val="exact"/>
        </dgm:presLayoutVars>
      </dgm:prSet>
      <dgm:spPr/>
    </dgm:pt>
    <dgm:pt modelId="{A9307D66-41AF-44E8-8742-2CD842E3111F}" type="pres">
      <dgm:prSet presAssocID="{953A76DE-EF7E-4954-981E-55B1DDCC8DAD}" presName="parentText" presStyleLbl="node1" presStyleIdx="0" presStyleCnt="6">
        <dgm:presLayoutVars>
          <dgm:chMax val="0"/>
          <dgm:bulletEnabled val="1"/>
        </dgm:presLayoutVars>
      </dgm:prSet>
      <dgm:spPr/>
    </dgm:pt>
    <dgm:pt modelId="{509BE8C4-DA7A-483E-A5B2-123643D42C91}" type="pres">
      <dgm:prSet presAssocID="{D9700FC3-92F5-4A76-AF18-F5EF60663BD6}" presName="spacer" presStyleCnt="0"/>
      <dgm:spPr/>
    </dgm:pt>
    <dgm:pt modelId="{9A73926D-841D-4767-AF09-3079A2E98197}" type="pres">
      <dgm:prSet presAssocID="{8E3DF898-178A-4309-AE79-2DACF64587D0}" presName="parentText" presStyleLbl="node1" presStyleIdx="1" presStyleCnt="6">
        <dgm:presLayoutVars>
          <dgm:chMax val="0"/>
          <dgm:bulletEnabled val="1"/>
        </dgm:presLayoutVars>
      </dgm:prSet>
      <dgm:spPr/>
    </dgm:pt>
    <dgm:pt modelId="{A5CE3A0C-F7FC-4C86-8A4B-6CAD3FB0F258}" type="pres">
      <dgm:prSet presAssocID="{0024D5D2-B98B-40EE-82A8-15C7173B4D38}" presName="spacer" presStyleCnt="0"/>
      <dgm:spPr/>
    </dgm:pt>
    <dgm:pt modelId="{A29AC02C-22EB-4448-BFFC-E9C7BB29FB24}" type="pres">
      <dgm:prSet presAssocID="{C6E87987-7A91-49D2-B627-C40C73DD6674}" presName="parentText" presStyleLbl="node1" presStyleIdx="2" presStyleCnt="6">
        <dgm:presLayoutVars>
          <dgm:chMax val="0"/>
          <dgm:bulletEnabled val="1"/>
        </dgm:presLayoutVars>
      </dgm:prSet>
      <dgm:spPr/>
    </dgm:pt>
    <dgm:pt modelId="{46583199-D5B2-4AD6-ABAC-159C918A6C24}" type="pres">
      <dgm:prSet presAssocID="{2EF0E5DB-BECF-4D12-A1E0-8A8BC475B142}" presName="spacer" presStyleCnt="0"/>
      <dgm:spPr/>
    </dgm:pt>
    <dgm:pt modelId="{5480D59A-0FAF-4F3A-9725-11055A889D49}" type="pres">
      <dgm:prSet presAssocID="{F4DB47AC-2D2A-4F70-A244-2F6FDE77EBB0}" presName="parentText" presStyleLbl="node1" presStyleIdx="3" presStyleCnt="6">
        <dgm:presLayoutVars>
          <dgm:chMax val="0"/>
          <dgm:bulletEnabled val="1"/>
        </dgm:presLayoutVars>
      </dgm:prSet>
      <dgm:spPr/>
    </dgm:pt>
    <dgm:pt modelId="{481EF740-40B7-49A6-B69D-8FCAFE68E28E}" type="pres">
      <dgm:prSet presAssocID="{85372EC7-761B-4BF4-BCC9-9BE79084FC22}" presName="spacer" presStyleCnt="0"/>
      <dgm:spPr/>
    </dgm:pt>
    <dgm:pt modelId="{00240BC7-1C07-4E31-933C-EFBA1D16E2CD}" type="pres">
      <dgm:prSet presAssocID="{E0C805C6-901E-4A04-A27C-D88AC39D3D00}" presName="parentText" presStyleLbl="node1" presStyleIdx="4" presStyleCnt="6">
        <dgm:presLayoutVars>
          <dgm:chMax val="0"/>
          <dgm:bulletEnabled val="1"/>
        </dgm:presLayoutVars>
      </dgm:prSet>
      <dgm:spPr/>
    </dgm:pt>
    <dgm:pt modelId="{958DA32E-E137-4073-A7C2-8CF7423C5C71}" type="pres">
      <dgm:prSet presAssocID="{0432B6B4-BCBA-4110-AE6C-C7DEDA56AAE4}" presName="spacer" presStyleCnt="0"/>
      <dgm:spPr/>
    </dgm:pt>
    <dgm:pt modelId="{8638A81E-F538-4DCF-B2D1-7973D91BF69B}" type="pres">
      <dgm:prSet presAssocID="{41316873-F6F3-4643-8AF8-9BEB4D4B5316}" presName="parentText" presStyleLbl="node1" presStyleIdx="5" presStyleCnt="6">
        <dgm:presLayoutVars>
          <dgm:chMax val="0"/>
          <dgm:bulletEnabled val="1"/>
        </dgm:presLayoutVars>
      </dgm:prSet>
      <dgm:spPr/>
    </dgm:pt>
  </dgm:ptLst>
  <dgm:cxnLst>
    <dgm:cxn modelId="{1260231D-41B0-4300-9569-0BB5CA1F5A90}" type="presOf" srcId="{F4DB47AC-2D2A-4F70-A244-2F6FDE77EBB0}" destId="{5480D59A-0FAF-4F3A-9725-11055A889D49}" srcOrd="0" destOrd="0" presId="urn:microsoft.com/office/officeart/2005/8/layout/vList2"/>
    <dgm:cxn modelId="{F2336920-F6A9-41E2-8104-3EA2E70A8170}" srcId="{CA13BB70-FF8A-49C5-8799-E9FE6FA8FA0A}" destId="{E0C805C6-901E-4A04-A27C-D88AC39D3D00}" srcOrd="4" destOrd="0" parTransId="{EADC8B1E-5DE8-4EF0-96CB-B07B2569326E}" sibTransId="{0432B6B4-BCBA-4110-AE6C-C7DEDA56AAE4}"/>
    <dgm:cxn modelId="{37861731-87F9-4A92-A4FD-1B26AEDAA9FC}" srcId="{CA13BB70-FF8A-49C5-8799-E9FE6FA8FA0A}" destId="{8E3DF898-178A-4309-AE79-2DACF64587D0}" srcOrd="1" destOrd="0" parTransId="{F5E6FF70-130D-41D9-87B7-DFD9D56C3075}" sibTransId="{0024D5D2-B98B-40EE-82A8-15C7173B4D38}"/>
    <dgm:cxn modelId="{67EE8168-CF1C-4FFE-BD72-AAF67D073602}" srcId="{CA13BB70-FF8A-49C5-8799-E9FE6FA8FA0A}" destId="{953A76DE-EF7E-4954-981E-55B1DDCC8DAD}" srcOrd="0" destOrd="0" parTransId="{43E06241-ECE2-4FED-AD3C-01EA80B75884}" sibTransId="{D9700FC3-92F5-4A76-AF18-F5EF60663BD6}"/>
    <dgm:cxn modelId="{97209469-7C11-4836-9DD4-22787D077D51}" type="presOf" srcId="{E0C805C6-901E-4A04-A27C-D88AC39D3D00}" destId="{00240BC7-1C07-4E31-933C-EFBA1D16E2CD}" srcOrd="0" destOrd="0" presId="urn:microsoft.com/office/officeart/2005/8/layout/vList2"/>
    <dgm:cxn modelId="{5D0BC8A2-A17A-4502-88B7-40A93C841E23}" srcId="{CA13BB70-FF8A-49C5-8799-E9FE6FA8FA0A}" destId="{F4DB47AC-2D2A-4F70-A244-2F6FDE77EBB0}" srcOrd="3" destOrd="0" parTransId="{8C0A1BFE-2F9E-4B87-BBA0-D212E64ECD64}" sibTransId="{85372EC7-761B-4BF4-BCC9-9BE79084FC22}"/>
    <dgm:cxn modelId="{7F4245BD-E18A-43D7-9505-FB9FA8F4CF14}" type="presOf" srcId="{C6E87987-7A91-49D2-B627-C40C73DD6674}" destId="{A29AC02C-22EB-4448-BFFC-E9C7BB29FB24}" srcOrd="0" destOrd="0" presId="urn:microsoft.com/office/officeart/2005/8/layout/vList2"/>
    <dgm:cxn modelId="{6BAF7AC0-CC27-4912-AF35-10C468E8EB4B}" srcId="{CA13BB70-FF8A-49C5-8799-E9FE6FA8FA0A}" destId="{C6E87987-7A91-49D2-B627-C40C73DD6674}" srcOrd="2" destOrd="0" parTransId="{D6642CB4-D4C3-4FE5-9EA7-307D69697AA2}" sibTransId="{2EF0E5DB-BECF-4D12-A1E0-8A8BC475B142}"/>
    <dgm:cxn modelId="{029694CD-451A-446C-AC0E-EEDC192D76C0}" srcId="{CA13BB70-FF8A-49C5-8799-E9FE6FA8FA0A}" destId="{41316873-F6F3-4643-8AF8-9BEB4D4B5316}" srcOrd="5" destOrd="0" parTransId="{CFEB233F-A904-43C7-BAA3-4DF357132555}" sibTransId="{3CEA2805-214C-4B1D-A49C-0C076AAE41E4}"/>
    <dgm:cxn modelId="{0387DEE3-43F6-4B16-8077-F55EA5CF6FF5}" type="presOf" srcId="{CA13BB70-FF8A-49C5-8799-E9FE6FA8FA0A}" destId="{AF02D3AC-9A2E-4FD3-B0ED-279416ED0C8C}" srcOrd="0" destOrd="0" presId="urn:microsoft.com/office/officeart/2005/8/layout/vList2"/>
    <dgm:cxn modelId="{28EA0BE5-9035-4F92-838F-8E194DDFDCB1}" type="presOf" srcId="{953A76DE-EF7E-4954-981E-55B1DDCC8DAD}" destId="{A9307D66-41AF-44E8-8742-2CD842E3111F}" srcOrd="0" destOrd="0" presId="urn:microsoft.com/office/officeart/2005/8/layout/vList2"/>
    <dgm:cxn modelId="{6231DBEE-6470-4CD0-8E4F-FBBA7185F7EE}" type="presOf" srcId="{8E3DF898-178A-4309-AE79-2DACF64587D0}" destId="{9A73926D-841D-4767-AF09-3079A2E98197}" srcOrd="0" destOrd="0" presId="urn:microsoft.com/office/officeart/2005/8/layout/vList2"/>
    <dgm:cxn modelId="{036BDEF7-4039-4F1C-9B4F-B6E0DA6B91BD}" type="presOf" srcId="{41316873-F6F3-4643-8AF8-9BEB4D4B5316}" destId="{8638A81E-F538-4DCF-B2D1-7973D91BF69B}" srcOrd="0" destOrd="0" presId="urn:microsoft.com/office/officeart/2005/8/layout/vList2"/>
    <dgm:cxn modelId="{91DD1FFD-F6FA-478B-8E5E-664E76E90CCD}" type="presParOf" srcId="{AF02D3AC-9A2E-4FD3-B0ED-279416ED0C8C}" destId="{A9307D66-41AF-44E8-8742-2CD842E3111F}" srcOrd="0" destOrd="0" presId="urn:microsoft.com/office/officeart/2005/8/layout/vList2"/>
    <dgm:cxn modelId="{03DECA05-F301-43DA-8EB6-E064D0DA4B5F}" type="presParOf" srcId="{AF02D3AC-9A2E-4FD3-B0ED-279416ED0C8C}" destId="{509BE8C4-DA7A-483E-A5B2-123643D42C91}" srcOrd="1" destOrd="0" presId="urn:microsoft.com/office/officeart/2005/8/layout/vList2"/>
    <dgm:cxn modelId="{D9ECDA3C-3286-4823-A1D6-B23EE24FC945}" type="presParOf" srcId="{AF02D3AC-9A2E-4FD3-B0ED-279416ED0C8C}" destId="{9A73926D-841D-4767-AF09-3079A2E98197}" srcOrd="2" destOrd="0" presId="urn:microsoft.com/office/officeart/2005/8/layout/vList2"/>
    <dgm:cxn modelId="{853DCD9E-A3DA-4754-AA86-C8CD58418310}" type="presParOf" srcId="{AF02D3AC-9A2E-4FD3-B0ED-279416ED0C8C}" destId="{A5CE3A0C-F7FC-4C86-8A4B-6CAD3FB0F258}" srcOrd="3" destOrd="0" presId="urn:microsoft.com/office/officeart/2005/8/layout/vList2"/>
    <dgm:cxn modelId="{A55EED81-9386-4C75-B7A0-0659EE069E51}" type="presParOf" srcId="{AF02D3AC-9A2E-4FD3-B0ED-279416ED0C8C}" destId="{A29AC02C-22EB-4448-BFFC-E9C7BB29FB24}" srcOrd="4" destOrd="0" presId="urn:microsoft.com/office/officeart/2005/8/layout/vList2"/>
    <dgm:cxn modelId="{DB6DA641-DCEA-49EF-A535-8A35B9E2C2FE}" type="presParOf" srcId="{AF02D3AC-9A2E-4FD3-B0ED-279416ED0C8C}" destId="{46583199-D5B2-4AD6-ABAC-159C918A6C24}" srcOrd="5" destOrd="0" presId="urn:microsoft.com/office/officeart/2005/8/layout/vList2"/>
    <dgm:cxn modelId="{A009F237-D0D5-42F4-A9D0-DBA616629E9D}" type="presParOf" srcId="{AF02D3AC-9A2E-4FD3-B0ED-279416ED0C8C}" destId="{5480D59A-0FAF-4F3A-9725-11055A889D49}" srcOrd="6" destOrd="0" presId="urn:microsoft.com/office/officeart/2005/8/layout/vList2"/>
    <dgm:cxn modelId="{0DA3366A-D49B-486C-B341-7501D4811F17}" type="presParOf" srcId="{AF02D3AC-9A2E-4FD3-B0ED-279416ED0C8C}" destId="{481EF740-40B7-49A6-B69D-8FCAFE68E28E}" srcOrd="7" destOrd="0" presId="urn:microsoft.com/office/officeart/2005/8/layout/vList2"/>
    <dgm:cxn modelId="{CD15CF57-7B12-4BCF-A1E6-221B9F58A488}" type="presParOf" srcId="{AF02D3AC-9A2E-4FD3-B0ED-279416ED0C8C}" destId="{00240BC7-1C07-4E31-933C-EFBA1D16E2CD}" srcOrd="8" destOrd="0" presId="urn:microsoft.com/office/officeart/2005/8/layout/vList2"/>
    <dgm:cxn modelId="{9623DB1F-E018-41FF-A923-1AF1E82B622A}" type="presParOf" srcId="{AF02D3AC-9A2E-4FD3-B0ED-279416ED0C8C}" destId="{958DA32E-E137-4073-A7C2-8CF7423C5C71}" srcOrd="9" destOrd="0" presId="urn:microsoft.com/office/officeart/2005/8/layout/vList2"/>
    <dgm:cxn modelId="{F1F2A354-D270-46AA-AB42-A1585220E41F}" type="presParOf" srcId="{AF02D3AC-9A2E-4FD3-B0ED-279416ED0C8C}" destId="{8638A81E-F538-4DCF-B2D1-7973D91BF69B}"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D3AF3E9-30FE-4BEE-AE0E-C349CA9555B3}" type="doc">
      <dgm:prSet loTypeId="urn:microsoft.com/office/officeart/2005/8/layout/hierarchy1" loCatId="hierarchy" qsTypeId="urn:microsoft.com/office/officeart/2005/8/quickstyle/simple2" qsCatId="simple" csTypeId="urn:microsoft.com/office/officeart/2005/8/colors/accent2_2" csCatId="accent2"/>
      <dgm:spPr/>
      <dgm:t>
        <a:bodyPr/>
        <a:lstStyle/>
        <a:p>
          <a:endParaRPr lang="en-US"/>
        </a:p>
      </dgm:t>
    </dgm:pt>
    <dgm:pt modelId="{AEC3E677-299A-4F11-8363-3D5F2A2ECF8A}">
      <dgm:prSet/>
      <dgm:spPr/>
      <dgm:t>
        <a:bodyPr/>
        <a:lstStyle/>
        <a:p>
          <a:r>
            <a:rPr lang="en-GB"/>
            <a:t>Organisational structure is a key focus area for HR, more tangible than strategy.</a:t>
          </a:r>
          <a:endParaRPr lang="en-US"/>
        </a:p>
      </dgm:t>
    </dgm:pt>
    <dgm:pt modelId="{FED72D34-8B97-42BB-9D64-F852E8FEABC5}" type="parTrans" cxnId="{0777DD9F-443B-48E1-9B87-47845C0731A3}">
      <dgm:prSet/>
      <dgm:spPr/>
      <dgm:t>
        <a:bodyPr/>
        <a:lstStyle/>
        <a:p>
          <a:endParaRPr lang="en-US"/>
        </a:p>
      </dgm:t>
    </dgm:pt>
    <dgm:pt modelId="{C5CA2EA2-8DC6-40EB-B3A3-895930B451E9}" type="sibTrans" cxnId="{0777DD9F-443B-48E1-9B87-47845C0731A3}">
      <dgm:prSet/>
      <dgm:spPr/>
      <dgm:t>
        <a:bodyPr/>
        <a:lstStyle/>
        <a:p>
          <a:endParaRPr lang="en-US"/>
        </a:p>
      </dgm:t>
    </dgm:pt>
    <dgm:pt modelId="{32654DE7-2FB7-458D-AB7E-FD838DC7F553}">
      <dgm:prSet/>
      <dgm:spPr/>
      <dgm:t>
        <a:bodyPr/>
        <a:lstStyle/>
        <a:p>
          <a:r>
            <a:rPr lang="en-GB"/>
            <a:t>According to CIPD’s Profession Map, Organisation Development and Design (OD&amp;D) covers:</a:t>
          </a:r>
          <a:endParaRPr lang="en-US"/>
        </a:p>
      </dgm:t>
    </dgm:pt>
    <dgm:pt modelId="{632DF765-4710-4604-BEDF-95190264F409}" type="parTrans" cxnId="{FC4D53EA-222A-4A8C-9A8B-72A7AD6E8000}">
      <dgm:prSet/>
      <dgm:spPr/>
      <dgm:t>
        <a:bodyPr/>
        <a:lstStyle/>
        <a:p>
          <a:endParaRPr lang="en-US"/>
        </a:p>
      </dgm:t>
    </dgm:pt>
    <dgm:pt modelId="{87E215A2-FC4B-43DD-BA06-F391952D7007}" type="sibTrans" cxnId="{FC4D53EA-222A-4A8C-9A8B-72A7AD6E8000}">
      <dgm:prSet/>
      <dgm:spPr/>
      <dgm:t>
        <a:bodyPr/>
        <a:lstStyle/>
        <a:p>
          <a:endParaRPr lang="en-US"/>
        </a:p>
      </dgm:t>
    </dgm:pt>
    <dgm:pt modelId="{BBAEE901-EF83-4E41-B85C-DFF3DAC221E3}">
      <dgm:prSet/>
      <dgm:spPr/>
      <dgm:t>
        <a:bodyPr/>
        <a:lstStyle/>
        <a:p>
          <a:r>
            <a:rPr lang="en-GB"/>
            <a:t>Hard elements: Structures, frameworks, systems, policies, and metrics (organisation design).</a:t>
          </a:r>
          <a:endParaRPr lang="en-US"/>
        </a:p>
      </dgm:t>
    </dgm:pt>
    <dgm:pt modelId="{3BDCD429-AFCC-4077-AE1D-71DD8B84DD7C}" type="parTrans" cxnId="{3463A1D0-10C7-4007-8677-C5CB6185BCAC}">
      <dgm:prSet/>
      <dgm:spPr/>
      <dgm:t>
        <a:bodyPr/>
        <a:lstStyle/>
        <a:p>
          <a:endParaRPr lang="en-US"/>
        </a:p>
      </dgm:t>
    </dgm:pt>
    <dgm:pt modelId="{47C90C69-CF90-4C9B-AD7B-5EC316EE3371}" type="sibTrans" cxnId="{3463A1D0-10C7-4007-8677-C5CB6185BCAC}">
      <dgm:prSet/>
      <dgm:spPr/>
      <dgm:t>
        <a:bodyPr/>
        <a:lstStyle/>
        <a:p>
          <a:endParaRPr lang="en-US"/>
        </a:p>
      </dgm:t>
    </dgm:pt>
    <dgm:pt modelId="{4D81A2B3-48D7-4648-A3BF-8D4E1FDCC072}">
      <dgm:prSet/>
      <dgm:spPr/>
      <dgm:t>
        <a:bodyPr/>
        <a:lstStyle/>
        <a:p>
          <a:r>
            <a:rPr lang="en-GB"/>
            <a:t>Soft elements: Culture, capability, values, behaviours, and relationships (organisation development).</a:t>
          </a:r>
          <a:endParaRPr lang="en-US"/>
        </a:p>
      </dgm:t>
    </dgm:pt>
    <dgm:pt modelId="{C2B48602-45A1-423C-AB15-D91B66A1AF97}" type="parTrans" cxnId="{75A2BC80-41E1-4942-B58B-7779E1830202}">
      <dgm:prSet/>
      <dgm:spPr/>
      <dgm:t>
        <a:bodyPr/>
        <a:lstStyle/>
        <a:p>
          <a:endParaRPr lang="en-US"/>
        </a:p>
      </dgm:t>
    </dgm:pt>
    <dgm:pt modelId="{D7660391-9278-4CDC-9C2C-29C8E68377A2}" type="sibTrans" cxnId="{75A2BC80-41E1-4942-B58B-7779E1830202}">
      <dgm:prSet/>
      <dgm:spPr/>
      <dgm:t>
        <a:bodyPr/>
        <a:lstStyle/>
        <a:p>
          <a:endParaRPr lang="en-US"/>
        </a:p>
      </dgm:t>
    </dgm:pt>
    <dgm:pt modelId="{3D49EBF7-CAE6-489B-A273-F5660D72C3EF}">
      <dgm:prSet/>
      <dgm:spPr/>
      <dgm:t>
        <a:bodyPr/>
        <a:lstStyle/>
        <a:p>
          <a:r>
            <a:rPr lang="en-GB"/>
            <a:t>Effective OD&amp;D requires understanding both hard and soft elements as part of an integrated ecosystem.</a:t>
          </a:r>
          <a:endParaRPr lang="en-US"/>
        </a:p>
      </dgm:t>
    </dgm:pt>
    <dgm:pt modelId="{DE673364-14B6-466A-A413-A0BAD8D363CE}" type="parTrans" cxnId="{E8BDE0E0-6F3A-4108-A284-46F13D9DFBA0}">
      <dgm:prSet/>
      <dgm:spPr/>
      <dgm:t>
        <a:bodyPr/>
        <a:lstStyle/>
        <a:p>
          <a:endParaRPr lang="en-US"/>
        </a:p>
      </dgm:t>
    </dgm:pt>
    <dgm:pt modelId="{01B53EF0-DB61-4497-81F9-4E2EAAF2B286}" type="sibTrans" cxnId="{E8BDE0E0-6F3A-4108-A284-46F13D9DFBA0}">
      <dgm:prSet/>
      <dgm:spPr/>
      <dgm:t>
        <a:bodyPr/>
        <a:lstStyle/>
        <a:p>
          <a:endParaRPr lang="en-US"/>
        </a:p>
      </dgm:t>
    </dgm:pt>
    <dgm:pt modelId="{7E1ADEE6-3BD8-4EB9-B3E6-8CB275D4346D}">
      <dgm:prSet/>
      <dgm:spPr/>
      <dgm:t>
        <a:bodyPr/>
        <a:lstStyle/>
        <a:p>
          <a:r>
            <a:rPr lang="en-GB"/>
            <a:t>Organisational structure impacts HR in multiple important ways.</a:t>
          </a:r>
          <a:endParaRPr lang="en-US"/>
        </a:p>
      </dgm:t>
    </dgm:pt>
    <dgm:pt modelId="{8C4E4067-C458-44D9-8B9C-2F2615F80214}" type="parTrans" cxnId="{024D7AE0-3200-4E16-A0F3-1A73DA239DDE}">
      <dgm:prSet/>
      <dgm:spPr/>
      <dgm:t>
        <a:bodyPr/>
        <a:lstStyle/>
        <a:p>
          <a:endParaRPr lang="en-US"/>
        </a:p>
      </dgm:t>
    </dgm:pt>
    <dgm:pt modelId="{CFB3AE2A-5A69-4A6E-90B0-47DD4D4E56D2}" type="sibTrans" cxnId="{024D7AE0-3200-4E16-A0F3-1A73DA239DDE}">
      <dgm:prSet/>
      <dgm:spPr/>
      <dgm:t>
        <a:bodyPr/>
        <a:lstStyle/>
        <a:p>
          <a:endParaRPr lang="en-US"/>
        </a:p>
      </dgm:t>
    </dgm:pt>
    <dgm:pt modelId="{A821718E-42CE-4EC1-BE11-674C4F81E6FC}" type="pres">
      <dgm:prSet presAssocID="{4D3AF3E9-30FE-4BEE-AE0E-C349CA9555B3}" presName="hierChild1" presStyleCnt="0">
        <dgm:presLayoutVars>
          <dgm:chPref val="1"/>
          <dgm:dir/>
          <dgm:animOne val="branch"/>
          <dgm:animLvl val="lvl"/>
          <dgm:resizeHandles/>
        </dgm:presLayoutVars>
      </dgm:prSet>
      <dgm:spPr/>
    </dgm:pt>
    <dgm:pt modelId="{BC9D2416-47AA-43C4-9C43-27FB27B144F6}" type="pres">
      <dgm:prSet presAssocID="{AEC3E677-299A-4F11-8363-3D5F2A2ECF8A}" presName="hierRoot1" presStyleCnt="0"/>
      <dgm:spPr/>
    </dgm:pt>
    <dgm:pt modelId="{781EBB89-43CB-4C6E-AD31-3728C7DDA73B}" type="pres">
      <dgm:prSet presAssocID="{AEC3E677-299A-4F11-8363-3D5F2A2ECF8A}" presName="composite" presStyleCnt="0"/>
      <dgm:spPr/>
    </dgm:pt>
    <dgm:pt modelId="{E617622E-7F2B-45AC-8719-09E87244851B}" type="pres">
      <dgm:prSet presAssocID="{AEC3E677-299A-4F11-8363-3D5F2A2ECF8A}" presName="background" presStyleLbl="node0" presStyleIdx="0" presStyleCnt="4"/>
      <dgm:spPr/>
    </dgm:pt>
    <dgm:pt modelId="{A0E02AAE-5EC8-4455-B0C8-82429710BBC4}" type="pres">
      <dgm:prSet presAssocID="{AEC3E677-299A-4F11-8363-3D5F2A2ECF8A}" presName="text" presStyleLbl="fgAcc0" presStyleIdx="0" presStyleCnt="4">
        <dgm:presLayoutVars>
          <dgm:chPref val="3"/>
        </dgm:presLayoutVars>
      </dgm:prSet>
      <dgm:spPr/>
    </dgm:pt>
    <dgm:pt modelId="{34247F32-B240-4C79-84EE-A113D00BB8FC}" type="pres">
      <dgm:prSet presAssocID="{AEC3E677-299A-4F11-8363-3D5F2A2ECF8A}" presName="hierChild2" presStyleCnt="0"/>
      <dgm:spPr/>
    </dgm:pt>
    <dgm:pt modelId="{9177681F-214D-4233-941D-D90242DC4286}" type="pres">
      <dgm:prSet presAssocID="{32654DE7-2FB7-458D-AB7E-FD838DC7F553}" presName="hierRoot1" presStyleCnt="0"/>
      <dgm:spPr/>
    </dgm:pt>
    <dgm:pt modelId="{B6D86F5E-0650-45C2-9130-403D798B7FBE}" type="pres">
      <dgm:prSet presAssocID="{32654DE7-2FB7-458D-AB7E-FD838DC7F553}" presName="composite" presStyleCnt="0"/>
      <dgm:spPr/>
    </dgm:pt>
    <dgm:pt modelId="{77059326-1C03-44DD-99F6-46727C6445F0}" type="pres">
      <dgm:prSet presAssocID="{32654DE7-2FB7-458D-AB7E-FD838DC7F553}" presName="background" presStyleLbl="node0" presStyleIdx="1" presStyleCnt="4"/>
      <dgm:spPr/>
    </dgm:pt>
    <dgm:pt modelId="{5CD5FBFF-2DA0-4A13-9B0E-0022A52DC1C5}" type="pres">
      <dgm:prSet presAssocID="{32654DE7-2FB7-458D-AB7E-FD838DC7F553}" presName="text" presStyleLbl="fgAcc0" presStyleIdx="1" presStyleCnt="4">
        <dgm:presLayoutVars>
          <dgm:chPref val="3"/>
        </dgm:presLayoutVars>
      </dgm:prSet>
      <dgm:spPr/>
    </dgm:pt>
    <dgm:pt modelId="{3441070D-9F6C-4314-952C-0088FBC65DE0}" type="pres">
      <dgm:prSet presAssocID="{32654DE7-2FB7-458D-AB7E-FD838DC7F553}" presName="hierChild2" presStyleCnt="0"/>
      <dgm:spPr/>
    </dgm:pt>
    <dgm:pt modelId="{9911A60A-E3FE-4133-A508-15964E26F650}" type="pres">
      <dgm:prSet presAssocID="{3BDCD429-AFCC-4077-AE1D-71DD8B84DD7C}" presName="Name10" presStyleLbl="parChTrans1D2" presStyleIdx="0" presStyleCnt="2"/>
      <dgm:spPr/>
    </dgm:pt>
    <dgm:pt modelId="{2104BE54-D28F-4BE9-98F9-F19B7BCBB8F8}" type="pres">
      <dgm:prSet presAssocID="{BBAEE901-EF83-4E41-B85C-DFF3DAC221E3}" presName="hierRoot2" presStyleCnt="0"/>
      <dgm:spPr/>
    </dgm:pt>
    <dgm:pt modelId="{423360A2-014D-4F5B-B180-BCBA767B7C96}" type="pres">
      <dgm:prSet presAssocID="{BBAEE901-EF83-4E41-B85C-DFF3DAC221E3}" presName="composite2" presStyleCnt="0"/>
      <dgm:spPr/>
    </dgm:pt>
    <dgm:pt modelId="{8263754F-25F1-442B-B9D1-6A06435AA3FD}" type="pres">
      <dgm:prSet presAssocID="{BBAEE901-EF83-4E41-B85C-DFF3DAC221E3}" presName="background2" presStyleLbl="node2" presStyleIdx="0" presStyleCnt="2"/>
      <dgm:spPr/>
    </dgm:pt>
    <dgm:pt modelId="{522B336D-7D56-4736-B8FA-272B6B737472}" type="pres">
      <dgm:prSet presAssocID="{BBAEE901-EF83-4E41-B85C-DFF3DAC221E3}" presName="text2" presStyleLbl="fgAcc2" presStyleIdx="0" presStyleCnt="2">
        <dgm:presLayoutVars>
          <dgm:chPref val="3"/>
        </dgm:presLayoutVars>
      </dgm:prSet>
      <dgm:spPr/>
    </dgm:pt>
    <dgm:pt modelId="{F6593FC8-6CE9-4091-9C4E-79984DF961B3}" type="pres">
      <dgm:prSet presAssocID="{BBAEE901-EF83-4E41-B85C-DFF3DAC221E3}" presName="hierChild3" presStyleCnt="0"/>
      <dgm:spPr/>
    </dgm:pt>
    <dgm:pt modelId="{50F543BC-6C30-4FE3-A0DE-BF9C0C3B7DFD}" type="pres">
      <dgm:prSet presAssocID="{C2B48602-45A1-423C-AB15-D91B66A1AF97}" presName="Name10" presStyleLbl="parChTrans1D2" presStyleIdx="1" presStyleCnt="2"/>
      <dgm:spPr/>
    </dgm:pt>
    <dgm:pt modelId="{82566890-C551-4B8F-811D-EFEA23400D84}" type="pres">
      <dgm:prSet presAssocID="{4D81A2B3-48D7-4648-A3BF-8D4E1FDCC072}" presName="hierRoot2" presStyleCnt="0"/>
      <dgm:spPr/>
    </dgm:pt>
    <dgm:pt modelId="{F93FB2B2-7C11-4BDE-8875-508D4E3E0CA9}" type="pres">
      <dgm:prSet presAssocID="{4D81A2B3-48D7-4648-A3BF-8D4E1FDCC072}" presName="composite2" presStyleCnt="0"/>
      <dgm:spPr/>
    </dgm:pt>
    <dgm:pt modelId="{0FB4BE7B-96CF-45AC-A03A-F3009BEA75A6}" type="pres">
      <dgm:prSet presAssocID="{4D81A2B3-48D7-4648-A3BF-8D4E1FDCC072}" presName="background2" presStyleLbl="node2" presStyleIdx="1" presStyleCnt="2"/>
      <dgm:spPr/>
    </dgm:pt>
    <dgm:pt modelId="{33D36B83-8990-44D9-B136-5B1768DEA458}" type="pres">
      <dgm:prSet presAssocID="{4D81A2B3-48D7-4648-A3BF-8D4E1FDCC072}" presName="text2" presStyleLbl="fgAcc2" presStyleIdx="1" presStyleCnt="2">
        <dgm:presLayoutVars>
          <dgm:chPref val="3"/>
        </dgm:presLayoutVars>
      </dgm:prSet>
      <dgm:spPr/>
    </dgm:pt>
    <dgm:pt modelId="{E9F75C4D-EA7E-4F09-8511-3B1FC2611172}" type="pres">
      <dgm:prSet presAssocID="{4D81A2B3-48D7-4648-A3BF-8D4E1FDCC072}" presName="hierChild3" presStyleCnt="0"/>
      <dgm:spPr/>
    </dgm:pt>
    <dgm:pt modelId="{4DB763AD-F85D-4A91-AE55-795D9544CE37}" type="pres">
      <dgm:prSet presAssocID="{3D49EBF7-CAE6-489B-A273-F5660D72C3EF}" presName="hierRoot1" presStyleCnt="0"/>
      <dgm:spPr/>
    </dgm:pt>
    <dgm:pt modelId="{EA8B8804-D299-4748-AD71-12613EE103D7}" type="pres">
      <dgm:prSet presAssocID="{3D49EBF7-CAE6-489B-A273-F5660D72C3EF}" presName="composite" presStyleCnt="0"/>
      <dgm:spPr/>
    </dgm:pt>
    <dgm:pt modelId="{7D7E60C3-E871-45C7-BC6A-12890DB441F4}" type="pres">
      <dgm:prSet presAssocID="{3D49EBF7-CAE6-489B-A273-F5660D72C3EF}" presName="background" presStyleLbl="node0" presStyleIdx="2" presStyleCnt="4"/>
      <dgm:spPr/>
    </dgm:pt>
    <dgm:pt modelId="{C17E8CE4-6855-4FF7-8B96-52EDEBC81C88}" type="pres">
      <dgm:prSet presAssocID="{3D49EBF7-CAE6-489B-A273-F5660D72C3EF}" presName="text" presStyleLbl="fgAcc0" presStyleIdx="2" presStyleCnt="4">
        <dgm:presLayoutVars>
          <dgm:chPref val="3"/>
        </dgm:presLayoutVars>
      </dgm:prSet>
      <dgm:spPr/>
    </dgm:pt>
    <dgm:pt modelId="{65F5B3F9-8564-4F3A-BF99-71097C259B29}" type="pres">
      <dgm:prSet presAssocID="{3D49EBF7-CAE6-489B-A273-F5660D72C3EF}" presName="hierChild2" presStyleCnt="0"/>
      <dgm:spPr/>
    </dgm:pt>
    <dgm:pt modelId="{3EE7D059-71EC-4D54-B5E4-EC28C44E3349}" type="pres">
      <dgm:prSet presAssocID="{7E1ADEE6-3BD8-4EB9-B3E6-8CB275D4346D}" presName="hierRoot1" presStyleCnt="0"/>
      <dgm:spPr/>
    </dgm:pt>
    <dgm:pt modelId="{BF0CE0BA-7797-44E1-8EFE-C4636C985014}" type="pres">
      <dgm:prSet presAssocID="{7E1ADEE6-3BD8-4EB9-B3E6-8CB275D4346D}" presName="composite" presStyleCnt="0"/>
      <dgm:spPr/>
    </dgm:pt>
    <dgm:pt modelId="{9D5D9315-3F3C-43BF-AC8C-70BBA1E9315D}" type="pres">
      <dgm:prSet presAssocID="{7E1ADEE6-3BD8-4EB9-B3E6-8CB275D4346D}" presName="background" presStyleLbl="node0" presStyleIdx="3" presStyleCnt="4"/>
      <dgm:spPr/>
    </dgm:pt>
    <dgm:pt modelId="{8A9885B4-0E08-45E8-83D7-13B7D7556783}" type="pres">
      <dgm:prSet presAssocID="{7E1ADEE6-3BD8-4EB9-B3E6-8CB275D4346D}" presName="text" presStyleLbl="fgAcc0" presStyleIdx="3" presStyleCnt="4">
        <dgm:presLayoutVars>
          <dgm:chPref val="3"/>
        </dgm:presLayoutVars>
      </dgm:prSet>
      <dgm:spPr/>
    </dgm:pt>
    <dgm:pt modelId="{4D2434AF-D222-4023-BE6D-CD31E5429812}" type="pres">
      <dgm:prSet presAssocID="{7E1ADEE6-3BD8-4EB9-B3E6-8CB275D4346D}" presName="hierChild2" presStyleCnt="0"/>
      <dgm:spPr/>
    </dgm:pt>
  </dgm:ptLst>
  <dgm:cxnLst>
    <dgm:cxn modelId="{D1F5D71E-D658-4B87-B632-387434DD26F1}" type="presOf" srcId="{3BDCD429-AFCC-4077-AE1D-71DD8B84DD7C}" destId="{9911A60A-E3FE-4133-A508-15964E26F650}" srcOrd="0" destOrd="0" presId="urn:microsoft.com/office/officeart/2005/8/layout/hierarchy1"/>
    <dgm:cxn modelId="{8836DD29-DC97-41C4-82EB-72C177BC3FF4}" type="presOf" srcId="{AEC3E677-299A-4F11-8363-3D5F2A2ECF8A}" destId="{A0E02AAE-5EC8-4455-B0C8-82429710BBC4}" srcOrd="0" destOrd="0" presId="urn:microsoft.com/office/officeart/2005/8/layout/hierarchy1"/>
    <dgm:cxn modelId="{A72DDC65-8E60-40F2-9649-A074C5168C91}" type="presOf" srcId="{C2B48602-45A1-423C-AB15-D91B66A1AF97}" destId="{50F543BC-6C30-4FE3-A0DE-BF9C0C3B7DFD}" srcOrd="0" destOrd="0" presId="urn:microsoft.com/office/officeart/2005/8/layout/hierarchy1"/>
    <dgm:cxn modelId="{7236094A-53A7-4CF1-9A27-8FAD64C15A4A}" type="presOf" srcId="{4D3AF3E9-30FE-4BEE-AE0E-C349CA9555B3}" destId="{A821718E-42CE-4EC1-BE11-674C4F81E6FC}" srcOrd="0" destOrd="0" presId="urn:microsoft.com/office/officeart/2005/8/layout/hierarchy1"/>
    <dgm:cxn modelId="{C7475B73-6E9E-40D4-B1F0-DC3B9A17F675}" type="presOf" srcId="{BBAEE901-EF83-4E41-B85C-DFF3DAC221E3}" destId="{522B336D-7D56-4736-B8FA-272B6B737472}" srcOrd="0" destOrd="0" presId="urn:microsoft.com/office/officeart/2005/8/layout/hierarchy1"/>
    <dgm:cxn modelId="{673B8B73-14F2-4B21-B9E9-61B6C5338D8C}" type="presOf" srcId="{7E1ADEE6-3BD8-4EB9-B3E6-8CB275D4346D}" destId="{8A9885B4-0E08-45E8-83D7-13B7D7556783}" srcOrd="0" destOrd="0" presId="urn:microsoft.com/office/officeart/2005/8/layout/hierarchy1"/>
    <dgm:cxn modelId="{75A2BC80-41E1-4942-B58B-7779E1830202}" srcId="{32654DE7-2FB7-458D-AB7E-FD838DC7F553}" destId="{4D81A2B3-48D7-4648-A3BF-8D4E1FDCC072}" srcOrd="1" destOrd="0" parTransId="{C2B48602-45A1-423C-AB15-D91B66A1AF97}" sibTransId="{D7660391-9278-4CDC-9C2C-29C8E68377A2}"/>
    <dgm:cxn modelId="{0BBFC886-48C5-434B-844E-70DA3423F317}" type="presOf" srcId="{32654DE7-2FB7-458D-AB7E-FD838DC7F553}" destId="{5CD5FBFF-2DA0-4A13-9B0E-0022A52DC1C5}" srcOrd="0" destOrd="0" presId="urn:microsoft.com/office/officeart/2005/8/layout/hierarchy1"/>
    <dgm:cxn modelId="{0777DD9F-443B-48E1-9B87-47845C0731A3}" srcId="{4D3AF3E9-30FE-4BEE-AE0E-C349CA9555B3}" destId="{AEC3E677-299A-4F11-8363-3D5F2A2ECF8A}" srcOrd="0" destOrd="0" parTransId="{FED72D34-8B97-42BB-9D64-F852E8FEABC5}" sibTransId="{C5CA2EA2-8DC6-40EB-B3A3-895930B451E9}"/>
    <dgm:cxn modelId="{A7ED2BA5-3419-41CF-BB52-C8C0A60EFAD1}" type="presOf" srcId="{4D81A2B3-48D7-4648-A3BF-8D4E1FDCC072}" destId="{33D36B83-8990-44D9-B136-5B1768DEA458}" srcOrd="0" destOrd="0" presId="urn:microsoft.com/office/officeart/2005/8/layout/hierarchy1"/>
    <dgm:cxn modelId="{5639D8B5-DF6F-4D23-BECA-24FFE6E784C2}" type="presOf" srcId="{3D49EBF7-CAE6-489B-A273-F5660D72C3EF}" destId="{C17E8CE4-6855-4FF7-8B96-52EDEBC81C88}" srcOrd="0" destOrd="0" presId="urn:microsoft.com/office/officeart/2005/8/layout/hierarchy1"/>
    <dgm:cxn modelId="{3463A1D0-10C7-4007-8677-C5CB6185BCAC}" srcId="{32654DE7-2FB7-458D-AB7E-FD838DC7F553}" destId="{BBAEE901-EF83-4E41-B85C-DFF3DAC221E3}" srcOrd="0" destOrd="0" parTransId="{3BDCD429-AFCC-4077-AE1D-71DD8B84DD7C}" sibTransId="{47C90C69-CF90-4C9B-AD7B-5EC316EE3371}"/>
    <dgm:cxn modelId="{024D7AE0-3200-4E16-A0F3-1A73DA239DDE}" srcId="{4D3AF3E9-30FE-4BEE-AE0E-C349CA9555B3}" destId="{7E1ADEE6-3BD8-4EB9-B3E6-8CB275D4346D}" srcOrd="3" destOrd="0" parTransId="{8C4E4067-C458-44D9-8B9C-2F2615F80214}" sibTransId="{CFB3AE2A-5A69-4A6E-90B0-47DD4D4E56D2}"/>
    <dgm:cxn modelId="{E8BDE0E0-6F3A-4108-A284-46F13D9DFBA0}" srcId="{4D3AF3E9-30FE-4BEE-AE0E-C349CA9555B3}" destId="{3D49EBF7-CAE6-489B-A273-F5660D72C3EF}" srcOrd="2" destOrd="0" parTransId="{DE673364-14B6-466A-A413-A0BAD8D363CE}" sibTransId="{01B53EF0-DB61-4497-81F9-4E2EAAF2B286}"/>
    <dgm:cxn modelId="{FC4D53EA-222A-4A8C-9A8B-72A7AD6E8000}" srcId="{4D3AF3E9-30FE-4BEE-AE0E-C349CA9555B3}" destId="{32654DE7-2FB7-458D-AB7E-FD838DC7F553}" srcOrd="1" destOrd="0" parTransId="{632DF765-4710-4604-BEDF-95190264F409}" sibTransId="{87E215A2-FC4B-43DD-BA06-F391952D7007}"/>
    <dgm:cxn modelId="{D1A3F18F-8FB4-4BB1-8B33-C5BFF40FA6F2}" type="presParOf" srcId="{A821718E-42CE-4EC1-BE11-674C4F81E6FC}" destId="{BC9D2416-47AA-43C4-9C43-27FB27B144F6}" srcOrd="0" destOrd="0" presId="urn:microsoft.com/office/officeart/2005/8/layout/hierarchy1"/>
    <dgm:cxn modelId="{73EE84F4-3FD5-4CDB-BD20-359E02766D10}" type="presParOf" srcId="{BC9D2416-47AA-43C4-9C43-27FB27B144F6}" destId="{781EBB89-43CB-4C6E-AD31-3728C7DDA73B}" srcOrd="0" destOrd="0" presId="urn:microsoft.com/office/officeart/2005/8/layout/hierarchy1"/>
    <dgm:cxn modelId="{5280E999-DE77-4BCA-8CAA-EC1725BBDA44}" type="presParOf" srcId="{781EBB89-43CB-4C6E-AD31-3728C7DDA73B}" destId="{E617622E-7F2B-45AC-8719-09E87244851B}" srcOrd="0" destOrd="0" presId="urn:microsoft.com/office/officeart/2005/8/layout/hierarchy1"/>
    <dgm:cxn modelId="{7D7663AC-93BE-4E92-A6F4-20F252E8AE03}" type="presParOf" srcId="{781EBB89-43CB-4C6E-AD31-3728C7DDA73B}" destId="{A0E02AAE-5EC8-4455-B0C8-82429710BBC4}" srcOrd="1" destOrd="0" presId="urn:microsoft.com/office/officeart/2005/8/layout/hierarchy1"/>
    <dgm:cxn modelId="{17EEEF9B-59F1-440A-857D-C5E7317A9CE6}" type="presParOf" srcId="{BC9D2416-47AA-43C4-9C43-27FB27B144F6}" destId="{34247F32-B240-4C79-84EE-A113D00BB8FC}" srcOrd="1" destOrd="0" presId="urn:microsoft.com/office/officeart/2005/8/layout/hierarchy1"/>
    <dgm:cxn modelId="{89D038E5-3BB2-4674-BDA8-062170F368E2}" type="presParOf" srcId="{A821718E-42CE-4EC1-BE11-674C4F81E6FC}" destId="{9177681F-214D-4233-941D-D90242DC4286}" srcOrd="1" destOrd="0" presId="urn:microsoft.com/office/officeart/2005/8/layout/hierarchy1"/>
    <dgm:cxn modelId="{4F64B54B-AD4F-429C-BDED-106A60469A89}" type="presParOf" srcId="{9177681F-214D-4233-941D-D90242DC4286}" destId="{B6D86F5E-0650-45C2-9130-403D798B7FBE}" srcOrd="0" destOrd="0" presId="urn:microsoft.com/office/officeart/2005/8/layout/hierarchy1"/>
    <dgm:cxn modelId="{30998085-5007-4C3A-BE68-B3F856427589}" type="presParOf" srcId="{B6D86F5E-0650-45C2-9130-403D798B7FBE}" destId="{77059326-1C03-44DD-99F6-46727C6445F0}" srcOrd="0" destOrd="0" presId="urn:microsoft.com/office/officeart/2005/8/layout/hierarchy1"/>
    <dgm:cxn modelId="{A04A91F5-0083-4C40-B39E-C1229EA32EDD}" type="presParOf" srcId="{B6D86F5E-0650-45C2-9130-403D798B7FBE}" destId="{5CD5FBFF-2DA0-4A13-9B0E-0022A52DC1C5}" srcOrd="1" destOrd="0" presId="urn:microsoft.com/office/officeart/2005/8/layout/hierarchy1"/>
    <dgm:cxn modelId="{C35EED8C-170B-4E58-9D47-A3CCF63D2E33}" type="presParOf" srcId="{9177681F-214D-4233-941D-D90242DC4286}" destId="{3441070D-9F6C-4314-952C-0088FBC65DE0}" srcOrd="1" destOrd="0" presId="urn:microsoft.com/office/officeart/2005/8/layout/hierarchy1"/>
    <dgm:cxn modelId="{5042F4A2-DD5C-4F43-9C55-BA86D15D7718}" type="presParOf" srcId="{3441070D-9F6C-4314-952C-0088FBC65DE0}" destId="{9911A60A-E3FE-4133-A508-15964E26F650}" srcOrd="0" destOrd="0" presId="urn:microsoft.com/office/officeart/2005/8/layout/hierarchy1"/>
    <dgm:cxn modelId="{4F4243F9-2227-4E11-AB73-A6C410D2C3E3}" type="presParOf" srcId="{3441070D-9F6C-4314-952C-0088FBC65DE0}" destId="{2104BE54-D28F-4BE9-98F9-F19B7BCBB8F8}" srcOrd="1" destOrd="0" presId="urn:microsoft.com/office/officeart/2005/8/layout/hierarchy1"/>
    <dgm:cxn modelId="{ACF22C84-9492-4C5B-A4AD-70E99A1F4700}" type="presParOf" srcId="{2104BE54-D28F-4BE9-98F9-F19B7BCBB8F8}" destId="{423360A2-014D-4F5B-B180-BCBA767B7C96}" srcOrd="0" destOrd="0" presId="urn:microsoft.com/office/officeart/2005/8/layout/hierarchy1"/>
    <dgm:cxn modelId="{17FE9FD9-7132-4515-85CA-3C0DFF2299EE}" type="presParOf" srcId="{423360A2-014D-4F5B-B180-BCBA767B7C96}" destId="{8263754F-25F1-442B-B9D1-6A06435AA3FD}" srcOrd="0" destOrd="0" presId="urn:microsoft.com/office/officeart/2005/8/layout/hierarchy1"/>
    <dgm:cxn modelId="{A9A7A996-56D5-4C31-99A4-8A8D00FE9CBB}" type="presParOf" srcId="{423360A2-014D-4F5B-B180-BCBA767B7C96}" destId="{522B336D-7D56-4736-B8FA-272B6B737472}" srcOrd="1" destOrd="0" presId="urn:microsoft.com/office/officeart/2005/8/layout/hierarchy1"/>
    <dgm:cxn modelId="{8C9A66D3-0C46-4EFB-AB76-4C7C038D3532}" type="presParOf" srcId="{2104BE54-D28F-4BE9-98F9-F19B7BCBB8F8}" destId="{F6593FC8-6CE9-4091-9C4E-79984DF961B3}" srcOrd="1" destOrd="0" presId="urn:microsoft.com/office/officeart/2005/8/layout/hierarchy1"/>
    <dgm:cxn modelId="{35168A90-83BE-4881-B3F8-1A4457ABE5B3}" type="presParOf" srcId="{3441070D-9F6C-4314-952C-0088FBC65DE0}" destId="{50F543BC-6C30-4FE3-A0DE-BF9C0C3B7DFD}" srcOrd="2" destOrd="0" presId="urn:microsoft.com/office/officeart/2005/8/layout/hierarchy1"/>
    <dgm:cxn modelId="{B97F4AD3-3A44-4D9F-9B40-B3A018B25902}" type="presParOf" srcId="{3441070D-9F6C-4314-952C-0088FBC65DE0}" destId="{82566890-C551-4B8F-811D-EFEA23400D84}" srcOrd="3" destOrd="0" presId="urn:microsoft.com/office/officeart/2005/8/layout/hierarchy1"/>
    <dgm:cxn modelId="{6E69180C-1C5F-44B1-A728-AA728522A44E}" type="presParOf" srcId="{82566890-C551-4B8F-811D-EFEA23400D84}" destId="{F93FB2B2-7C11-4BDE-8875-508D4E3E0CA9}" srcOrd="0" destOrd="0" presId="urn:microsoft.com/office/officeart/2005/8/layout/hierarchy1"/>
    <dgm:cxn modelId="{46167E8B-E431-4725-B17C-885877C42E43}" type="presParOf" srcId="{F93FB2B2-7C11-4BDE-8875-508D4E3E0CA9}" destId="{0FB4BE7B-96CF-45AC-A03A-F3009BEA75A6}" srcOrd="0" destOrd="0" presId="urn:microsoft.com/office/officeart/2005/8/layout/hierarchy1"/>
    <dgm:cxn modelId="{3A401D87-1E80-4E42-9570-38286A15FDBA}" type="presParOf" srcId="{F93FB2B2-7C11-4BDE-8875-508D4E3E0CA9}" destId="{33D36B83-8990-44D9-B136-5B1768DEA458}" srcOrd="1" destOrd="0" presId="urn:microsoft.com/office/officeart/2005/8/layout/hierarchy1"/>
    <dgm:cxn modelId="{22442837-5414-4B5E-913D-208B1B7CE667}" type="presParOf" srcId="{82566890-C551-4B8F-811D-EFEA23400D84}" destId="{E9F75C4D-EA7E-4F09-8511-3B1FC2611172}" srcOrd="1" destOrd="0" presId="urn:microsoft.com/office/officeart/2005/8/layout/hierarchy1"/>
    <dgm:cxn modelId="{5D9E3145-C21E-460D-AE98-537F3C739A0F}" type="presParOf" srcId="{A821718E-42CE-4EC1-BE11-674C4F81E6FC}" destId="{4DB763AD-F85D-4A91-AE55-795D9544CE37}" srcOrd="2" destOrd="0" presId="urn:microsoft.com/office/officeart/2005/8/layout/hierarchy1"/>
    <dgm:cxn modelId="{868AB5E7-EBD9-4FCF-A3DD-FA6A6E63E556}" type="presParOf" srcId="{4DB763AD-F85D-4A91-AE55-795D9544CE37}" destId="{EA8B8804-D299-4748-AD71-12613EE103D7}" srcOrd="0" destOrd="0" presId="urn:microsoft.com/office/officeart/2005/8/layout/hierarchy1"/>
    <dgm:cxn modelId="{B8B9D48F-674E-4A52-AC3E-D02EBB817E93}" type="presParOf" srcId="{EA8B8804-D299-4748-AD71-12613EE103D7}" destId="{7D7E60C3-E871-45C7-BC6A-12890DB441F4}" srcOrd="0" destOrd="0" presId="urn:microsoft.com/office/officeart/2005/8/layout/hierarchy1"/>
    <dgm:cxn modelId="{D1827307-C29C-4DC2-9459-1CA1569460A6}" type="presParOf" srcId="{EA8B8804-D299-4748-AD71-12613EE103D7}" destId="{C17E8CE4-6855-4FF7-8B96-52EDEBC81C88}" srcOrd="1" destOrd="0" presId="urn:microsoft.com/office/officeart/2005/8/layout/hierarchy1"/>
    <dgm:cxn modelId="{216BCF39-BC38-4639-8ABD-3F0FB3AED46F}" type="presParOf" srcId="{4DB763AD-F85D-4A91-AE55-795D9544CE37}" destId="{65F5B3F9-8564-4F3A-BF99-71097C259B29}" srcOrd="1" destOrd="0" presId="urn:microsoft.com/office/officeart/2005/8/layout/hierarchy1"/>
    <dgm:cxn modelId="{05EED78E-E863-48FE-936C-6670B681816F}" type="presParOf" srcId="{A821718E-42CE-4EC1-BE11-674C4F81E6FC}" destId="{3EE7D059-71EC-4D54-B5E4-EC28C44E3349}" srcOrd="3" destOrd="0" presId="urn:microsoft.com/office/officeart/2005/8/layout/hierarchy1"/>
    <dgm:cxn modelId="{C3F7DE6B-C099-4172-81F3-6D0EBF2735B7}" type="presParOf" srcId="{3EE7D059-71EC-4D54-B5E4-EC28C44E3349}" destId="{BF0CE0BA-7797-44E1-8EFE-C4636C985014}" srcOrd="0" destOrd="0" presId="urn:microsoft.com/office/officeart/2005/8/layout/hierarchy1"/>
    <dgm:cxn modelId="{14669EEA-81AC-474F-9F85-CBDC184DF82B}" type="presParOf" srcId="{BF0CE0BA-7797-44E1-8EFE-C4636C985014}" destId="{9D5D9315-3F3C-43BF-AC8C-70BBA1E9315D}" srcOrd="0" destOrd="0" presId="urn:microsoft.com/office/officeart/2005/8/layout/hierarchy1"/>
    <dgm:cxn modelId="{1132F907-A85C-48B7-957E-3AFBFC912D17}" type="presParOf" srcId="{BF0CE0BA-7797-44E1-8EFE-C4636C985014}" destId="{8A9885B4-0E08-45E8-83D7-13B7D7556783}" srcOrd="1" destOrd="0" presId="urn:microsoft.com/office/officeart/2005/8/layout/hierarchy1"/>
    <dgm:cxn modelId="{3A3CA3FD-5266-4A86-A241-BDCFE067C49A}" type="presParOf" srcId="{3EE7D059-71EC-4D54-B5E4-EC28C44E3349}" destId="{4D2434AF-D222-4023-BE6D-CD31E5429812}"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7368354-C81F-4705-A1CF-5D6615BAEA93}"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D1A46E30-561B-4E73-9D18-159DA17A8A83}">
      <dgm:prSet phldrT="[Text]"/>
      <dgm:spPr/>
      <dgm:t>
        <a:bodyPr/>
        <a:lstStyle/>
        <a:p>
          <a:r>
            <a:rPr lang="en-GB"/>
            <a:t>Planned Strategy</a:t>
          </a:r>
        </a:p>
      </dgm:t>
    </dgm:pt>
    <dgm:pt modelId="{2D9B058D-32DC-4418-AF5E-455C74A57D73}" type="parTrans" cxnId="{FADD42A9-3107-4038-A06B-F7B8DAA83B43}">
      <dgm:prSet/>
      <dgm:spPr/>
      <dgm:t>
        <a:bodyPr/>
        <a:lstStyle/>
        <a:p>
          <a:endParaRPr lang="en-GB"/>
        </a:p>
      </dgm:t>
    </dgm:pt>
    <dgm:pt modelId="{53D87123-2FB5-473A-AB21-B1A98FC86BA2}" type="sibTrans" cxnId="{FADD42A9-3107-4038-A06B-F7B8DAA83B43}">
      <dgm:prSet/>
      <dgm:spPr/>
      <dgm:t>
        <a:bodyPr/>
        <a:lstStyle/>
        <a:p>
          <a:endParaRPr lang="en-GB"/>
        </a:p>
      </dgm:t>
    </dgm:pt>
    <dgm:pt modelId="{1F064DEF-2628-48E8-A07F-A8ECF6794426}">
      <dgm:prSet phldrT="[Text]"/>
      <dgm:spPr/>
      <dgm:t>
        <a:bodyPr/>
        <a:lstStyle/>
        <a:p>
          <a:r>
            <a:rPr lang="en-GB"/>
            <a:t>Is not fixed – must be reviewed</a:t>
          </a:r>
        </a:p>
      </dgm:t>
    </dgm:pt>
    <dgm:pt modelId="{752C852D-D7C3-49EB-B69B-BD670E4A5C32}" type="parTrans" cxnId="{51E37E48-061A-48D9-94A7-F919B855A9E8}">
      <dgm:prSet/>
      <dgm:spPr/>
      <dgm:t>
        <a:bodyPr/>
        <a:lstStyle/>
        <a:p>
          <a:endParaRPr lang="en-GB"/>
        </a:p>
      </dgm:t>
    </dgm:pt>
    <dgm:pt modelId="{D0A9D161-3992-493A-8434-1C38E65EDB26}" type="sibTrans" cxnId="{51E37E48-061A-48D9-94A7-F919B855A9E8}">
      <dgm:prSet/>
      <dgm:spPr/>
      <dgm:t>
        <a:bodyPr/>
        <a:lstStyle/>
        <a:p>
          <a:endParaRPr lang="en-GB"/>
        </a:p>
      </dgm:t>
    </dgm:pt>
    <dgm:pt modelId="{1F477AB3-C5B0-49C0-96A3-0B52D6D7C95A}">
      <dgm:prSet phldrT="[Text]"/>
      <dgm:spPr/>
      <dgm:t>
        <a:bodyPr/>
        <a:lstStyle/>
        <a:p>
          <a:r>
            <a:rPr lang="en-GB"/>
            <a:t>Can be difficult in VUCA environment</a:t>
          </a:r>
        </a:p>
      </dgm:t>
    </dgm:pt>
    <dgm:pt modelId="{1CC0CB6B-8BB8-4EDF-8E81-4F5D1D33D030}" type="parTrans" cxnId="{79177E9C-6CC9-41F8-81A8-4225B6249E97}">
      <dgm:prSet/>
      <dgm:spPr/>
      <dgm:t>
        <a:bodyPr/>
        <a:lstStyle/>
        <a:p>
          <a:endParaRPr lang="en-GB"/>
        </a:p>
      </dgm:t>
    </dgm:pt>
    <dgm:pt modelId="{E11F04C3-BF07-469C-A71B-D6E6F5E2BA40}" type="sibTrans" cxnId="{79177E9C-6CC9-41F8-81A8-4225B6249E97}">
      <dgm:prSet/>
      <dgm:spPr/>
      <dgm:t>
        <a:bodyPr/>
        <a:lstStyle/>
        <a:p>
          <a:endParaRPr lang="en-GB"/>
        </a:p>
      </dgm:t>
    </dgm:pt>
    <dgm:pt modelId="{657AD405-D47E-4284-8250-4CB19531F683}">
      <dgm:prSet phldrT="[Text]"/>
      <dgm:spPr/>
      <dgm:t>
        <a:bodyPr/>
        <a:lstStyle/>
        <a:p>
          <a:r>
            <a:rPr lang="en-GB"/>
            <a:t>Emergent Strategy</a:t>
          </a:r>
        </a:p>
      </dgm:t>
    </dgm:pt>
    <dgm:pt modelId="{66DA0E28-3608-42C9-B430-A526A4786E71}" type="parTrans" cxnId="{3C5726FA-42FF-4365-B1F0-B8068C1CB445}">
      <dgm:prSet/>
      <dgm:spPr/>
      <dgm:t>
        <a:bodyPr/>
        <a:lstStyle/>
        <a:p>
          <a:endParaRPr lang="en-GB"/>
        </a:p>
      </dgm:t>
    </dgm:pt>
    <dgm:pt modelId="{67BDC92D-5F40-4F4F-BED5-63C793A1D081}" type="sibTrans" cxnId="{3C5726FA-42FF-4365-B1F0-B8068C1CB445}">
      <dgm:prSet/>
      <dgm:spPr/>
      <dgm:t>
        <a:bodyPr/>
        <a:lstStyle/>
        <a:p>
          <a:endParaRPr lang="en-GB"/>
        </a:p>
      </dgm:t>
    </dgm:pt>
    <dgm:pt modelId="{B6C5E666-A25A-4283-A778-3DB961A737E4}">
      <dgm:prSet phldrT="[Text]"/>
      <dgm:spPr/>
      <dgm:t>
        <a:bodyPr/>
        <a:lstStyle/>
        <a:p>
          <a:r>
            <a:rPr lang="en-GB"/>
            <a:t>Decisions as events arise</a:t>
          </a:r>
        </a:p>
      </dgm:t>
    </dgm:pt>
    <dgm:pt modelId="{F14E83B8-AC3A-4BAA-8425-A43EAE9BCA7F}" type="parTrans" cxnId="{FFACCBFA-F740-453F-BB33-06A760A604BD}">
      <dgm:prSet/>
      <dgm:spPr/>
      <dgm:t>
        <a:bodyPr/>
        <a:lstStyle/>
        <a:p>
          <a:endParaRPr lang="en-GB"/>
        </a:p>
      </dgm:t>
    </dgm:pt>
    <dgm:pt modelId="{DA9388E7-6050-4712-8475-66ABD01528AA}" type="sibTrans" cxnId="{FFACCBFA-F740-453F-BB33-06A760A604BD}">
      <dgm:prSet/>
      <dgm:spPr/>
      <dgm:t>
        <a:bodyPr/>
        <a:lstStyle/>
        <a:p>
          <a:endParaRPr lang="en-GB"/>
        </a:p>
      </dgm:t>
    </dgm:pt>
    <dgm:pt modelId="{7B2EA963-E9F7-403A-A7CB-2390CF8D0353}">
      <dgm:prSet phldrT="[Text]"/>
      <dgm:spPr/>
      <dgm:t>
        <a:bodyPr/>
        <a:lstStyle/>
        <a:p>
          <a:r>
            <a:rPr lang="en-GB"/>
            <a:t>Mintzberg ‘emerges over time  as intentions collide with and accommodate a changing reality’</a:t>
          </a:r>
        </a:p>
      </dgm:t>
    </dgm:pt>
    <dgm:pt modelId="{EE3140ED-AED5-42CB-BD0E-5315D3803F38}" type="parTrans" cxnId="{CB4842EF-780F-49C3-BCA1-5B69C24866E8}">
      <dgm:prSet/>
      <dgm:spPr/>
      <dgm:t>
        <a:bodyPr/>
        <a:lstStyle/>
        <a:p>
          <a:endParaRPr lang="en-GB"/>
        </a:p>
      </dgm:t>
    </dgm:pt>
    <dgm:pt modelId="{A306FA6D-F483-422E-92B3-63E49F6327D0}" type="sibTrans" cxnId="{CB4842EF-780F-49C3-BCA1-5B69C24866E8}">
      <dgm:prSet/>
      <dgm:spPr/>
      <dgm:t>
        <a:bodyPr/>
        <a:lstStyle/>
        <a:p>
          <a:endParaRPr lang="en-GB"/>
        </a:p>
      </dgm:t>
    </dgm:pt>
    <dgm:pt modelId="{4DFD87F6-D9F6-40A9-9CEE-44ED42438CF9}">
      <dgm:prSet phldrT="[Text]"/>
      <dgm:spPr/>
      <dgm:t>
        <a:bodyPr/>
        <a:lstStyle/>
        <a:p>
          <a:r>
            <a:rPr lang="en-GB"/>
            <a:t>Must take into account external factors (PESTLE/SWOT/Five Forces)</a:t>
          </a:r>
        </a:p>
      </dgm:t>
    </dgm:pt>
    <dgm:pt modelId="{3DE8727A-A3AD-43FD-BA19-0F713570318E}" type="parTrans" cxnId="{F739E794-61BE-43E5-B0D6-8261CEAF2AFB}">
      <dgm:prSet/>
      <dgm:spPr/>
      <dgm:t>
        <a:bodyPr/>
        <a:lstStyle/>
        <a:p>
          <a:endParaRPr lang="en-GB"/>
        </a:p>
      </dgm:t>
    </dgm:pt>
    <dgm:pt modelId="{5BFFADDF-05A5-442B-8A82-8EBCD1F65C10}" type="sibTrans" cxnId="{F739E794-61BE-43E5-B0D6-8261CEAF2AFB}">
      <dgm:prSet/>
      <dgm:spPr/>
      <dgm:t>
        <a:bodyPr/>
        <a:lstStyle/>
        <a:p>
          <a:endParaRPr lang="en-GB"/>
        </a:p>
      </dgm:t>
    </dgm:pt>
    <dgm:pt modelId="{66E101D1-7608-4A9C-A52F-6EA3A02FF688}">
      <dgm:prSet phldrT="[Text]"/>
      <dgm:spPr/>
      <dgm:t>
        <a:bodyPr/>
        <a:lstStyle/>
        <a:p>
          <a:r>
            <a:rPr lang="en-GB"/>
            <a:t>Little or no planning </a:t>
          </a:r>
        </a:p>
      </dgm:t>
    </dgm:pt>
    <dgm:pt modelId="{A5A5AE24-D50E-4D03-A580-EDF364DCC9FC}" type="parTrans" cxnId="{3168000F-638E-4E87-A6CD-26DE93CDB883}">
      <dgm:prSet/>
      <dgm:spPr/>
      <dgm:t>
        <a:bodyPr/>
        <a:lstStyle/>
        <a:p>
          <a:endParaRPr lang="en-GB"/>
        </a:p>
      </dgm:t>
    </dgm:pt>
    <dgm:pt modelId="{82440C56-5A48-49C4-BB25-5CBF4E712D3B}" type="sibTrans" cxnId="{3168000F-638E-4E87-A6CD-26DE93CDB883}">
      <dgm:prSet/>
      <dgm:spPr/>
      <dgm:t>
        <a:bodyPr/>
        <a:lstStyle/>
        <a:p>
          <a:endParaRPr lang="en-GB"/>
        </a:p>
      </dgm:t>
    </dgm:pt>
    <dgm:pt modelId="{0E2D864D-2DDD-4045-8615-4145B366FAA8}" type="pres">
      <dgm:prSet presAssocID="{17368354-C81F-4705-A1CF-5D6615BAEA93}" presName="Name0" presStyleCnt="0">
        <dgm:presLayoutVars>
          <dgm:dir/>
          <dgm:animLvl val="lvl"/>
          <dgm:resizeHandles val="exact"/>
        </dgm:presLayoutVars>
      </dgm:prSet>
      <dgm:spPr/>
    </dgm:pt>
    <dgm:pt modelId="{B41DD6DE-FE20-431E-8053-D347410E7A3C}" type="pres">
      <dgm:prSet presAssocID="{D1A46E30-561B-4E73-9D18-159DA17A8A83}" presName="linNode" presStyleCnt="0"/>
      <dgm:spPr/>
    </dgm:pt>
    <dgm:pt modelId="{80110777-CA3F-4955-8049-98536424361C}" type="pres">
      <dgm:prSet presAssocID="{D1A46E30-561B-4E73-9D18-159DA17A8A83}" presName="parentText" presStyleLbl="node1" presStyleIdx="0" presStyleCnt="2">
        <dgm:presLayoutVars>
          <dgm:chMax val="1"/>
          <dgm:bulletEnabled val="1"/>
        </dgm:presLayoutVars>
      </dgm:prSet>
      <dgm:spPr/>
    </dgm:pt>
    <dgm:pt modelId="{38E33F28-E056-4518-8F16-F2F8B3BEB7CD}" type="pres">
      <dgm:prSet presAssocID="{D1A46E30-561B-4E73-9D18-159DA17A8A83}" presName="descendantText" presStyleLbl="alignAccFollowNode1" presStyleIdx="0" presStyleCnt="2" custLinFactNeighborX="0" custLinFactNeighborY="1576">
        <dgm:presLayoutVars>
          <dgm:bulletEnabled val="1"/>
        </dgm:presLayoutVars>
      </dgm:prSet>
      <dgm:spPr/>
    </dgm:pt>
    <dgm:pt modelId="{0C4407AC-1E4A-4A30-A7E8-D2A0F13A2A5B}" type="pres">
      <dgm:prSet presAssocID="{53D87123-2FB5-473A-AB21-B1A98FC86BA2}" presName="sp" presStyleCnt="0"/>
      <dgm:spPr/>
    </dgm:pt>
    <dgm:pt modelId="{C63DA99A-6935-4029-B12F-B7806F0A1839}" type="pres">
      <dgm:prSet presAssocID="{657AD405-D47E-4284-8250-4CB19531F683}" presName="linNode" presStyleCnt="0"/>
      <dgm:spPr/>
    </dgm:pt>
    <dgm:pt modelId="{52B10626-8BD0-4F49-A586-75840AA44C07}" type="pres">
      <dgm:prSet presAssocID="{657AD405-D47E-4284-8250-4CB19531F683}" presName="parentText" presStyleLbl="node1" presStyleIdx="1" presStyleCnt="2">
        <dgm:presLayoutVars>
          <dgm:chMax val="1"/>
          <dgm:bulletEnabled val="1"/>
        </dgm:presLayoutVars>
      </dgm:prSet>
      <dgm:spPr/>
    </dgm:pt>
    <dgm:pt modelId="{9C208E2C-E74D-43A4-8C1B-7B29185ACDD2}" type="pres">
      <dgm:prSet presAssocID="{657AD405-D47E-4284-8250-4CB19531F683}" presName="descendantText" presStyleLbl="alignAccFollowNode1" presStyleIdx="1" presStyleCnt="2">
        <dgm:presLayoutVars>
          <dgm:bulletEnabled val="1"/>
        </dgm:presLayoutVars>
      </dgm:prSet>
      <dgm:spPr/>
    </dgm:pt>
  </dgm:ptLst>
  <dgm:cxnLst>
    <dgm:cxn modelId="{0835A00B-CF4F-4AFD-A780-B21FC3A893E4}" type="presOf" srcId="{4DFD87F6-D9F6-40A9-9CEE-44ED42438CF9}" destId="{38E33F28-E056-4518-8F16-F2F8B3BEB7CD}" srcOrd="0" destOrd="2" presId="urn:microsoft.com/office/officeart/2005/8/layout/vList5"/>
    <dgm:cxn modelId="{3168000F-638E-4E87-A6CD-26DE93CDB883}" srcId="{657AD405-D47E-4284-8250-4CB19531F683}" destId="{66E101D1-7608-4A9C-A52F-6EA3A02FF688}" srcOrd="2" destOrd="0" parTransId="{A5A5AE24-D50E-4D03-A580-EDF364DCC9FC}" sibTransId="{82440C56-5A48-49C4-BB25-5CBF4E712D3B}"/>
    <dgm:cxn modelId="{3DD76A38-C199-4722-A4BB-DE1F354B3695}" type="presOf" srcId="{D1A46E30-561B-4E73-9D18-159DA17A8A83}" destId="{80110777-CA3F-4955-8049-98536424361C}" srcOrd="0" destOrd="0" presId="urn:microsoft.com/office/officeart/2005/8/layout/vList5"/>
    <dgm:cxn modelId="{51E37E48-061A-48D9-94A7-F919B855A9E8}" srcId="{D1A46E30-561B-4E73-9D18-159DA17A8A83}" destId="{1F064DEF-2628-48E8-A07F-A8ECF6794426}" srcOrd="0" destOrd="0" parTransId="{752C852D-D7C3-49EB-B69B-BD670E4A5C32}" sibTransId="{D0A9D161-3992-493A-8434-1C38E65EDB26}"/>
    <dgm:cxn modelId="{6B33F84C-26A4-4474-ADF4-39A7AF110586}" type="presOf" srcId="{7B2EA963-E9F7-403A-A7CB-2390CF8D0353}" destId="{9C208E2C-E74D-43A4-8C1B-7B29185ACDD2}" srcOrd="0" destOrd="1" presId="urn:microsoft.com/office/officeart/2005/8/layout/vList5"/>
    <dgm:cxn modelId="{8C1D8484-8382-44E7-92ED-11CFB536A0D7}" type="presOf" srcId="{1F064DEF-2628-48E8-A07F-A8ECF6794426}" destId="{38E33F28-E056-4518-8F16-F2F8B3BEB7CD}" srcOrd="0" destOrd="0" presId="urn:microsoft.com/office/officeart/2005/8/layout/vList5"/>
    <dgm:cxn modelId="{4F289F90-9163-4535-A503-1684355F3591}" type="presOf" srcId="{B6C5E666-A25A-4283-A778-3DB961A737E4}" destId="{9C208E2C-E74D-43A4-8C1B-7B29185ACDD2}" srcOrd="0" destOrd="0" presId="urn:microsoft.com/office/officeart/2005/8/layout/vList5"/>
    <dgm:cxn modelId="{F739E794-61BE-43E5-B0D6-8261CEAF2AFB}" srcId="{D1A46E30-561B-4E73-9D18-159DA17A8A83}" destId="{4DFD87F6-D9F6-40A9-9CEE-44ED42438CF9}" srcOrd="2" destOrd="0" parTransId="{3DE8727A-A3AD-43FD-BA19-0F713570318E}" sibTransId="{5BFFADDF-05A5-442B-8A82-8EBCD1F65C10}"/>
    <dgm:cxn modelId="{79177E9C-6CC9-41F8-81A8-4225B6249E97}" srcId="{D1A46E30-561B-4E73-9D18-159DA17A8A83}" destId="{1F477AB3-C5B0-49C0-96A3-0B52D6D7C95A}" srcOrd="1" destOrd="0" parTransId="{1CC0CB6B-8BB8-4EDF-8E81-4F5D1D33D030}" sibTransId="{E11F04C3-BF07-469C-A71B-D6E6F5E2BA40}"/>
    <dgm:cxn modelId="{3681ACA6-7907-43E9-A40E-99FAF084987F}" type="presOf" srcId="{657AD405-D47E-4284-8250-4CB19531F683}" destId="{52B10626-8BD0-4F49-A586-75840AA44C07}" srcOrd="0" destOrd="0" presId="urn:microsoft.com/office/officeart/2005/8/layout/vList5"/>
    <dgm:cxn modelId="{FADD42A9-3107-4038-A06B-F7B8DAA83B43}" srcId="{17368354-C81F-4705-A1CF-5D6615BAEA93}" destId="{D1A46E30-561B-4E73-9D18-159DA17A8A83}" srcOrd="0" destOrd="0" parTransId="{2D9B058D-32DC-4418-AF5E-455C74A57D73}" sibTransId="{53D87123-2FB5-473A-AB21-B1A98FC86BA2}"/>
    <dgm:cxn modelId="{4A5EBFB2-9D86-4C79-9C48-804CE240AF79}" type="presOf" srcId="{1F477AB3-C5B0-49C0-96A3-0B52D6D7C95A}" destId="{38E33F28-E056-4518-8F16-F2F8B3BEB7CD}" srcOrd="0" destOrd="1" presId="urn:microsoft.com/office/officeart/2005/8/layout/vList5"/>
    <dgm:cxn modelId="{B83D68B6-C4B2-4FEC-96D2-0E49A98BF2DE}" type="presOf" srcId="{17368354-C81F-4705-A1CF-5D6615BAEA93}" destId="{0E2D864D-2DDD-4045-8615-4145B366FAA8}" srcOrd="0" destOrd="0" presId="urn:microsoft.com/office/officeart/2005/8/layout/vList5"/>
    <dgm:cxn modelId="{1AEB60CA-481A-4C69-AFBF-785A799BE19A}" type="presOf" srcId="{66E101D1-7608-4A9C-A52F-6EA3A02FF688}" destId="{9C208E2C-E74D-43A4-8C1B-7B29185ACDD2}" srcOrd="0" destOrd="2" presId="urn:microsoft.com/office/officeart/2005/8/layout/vList5"/>
    <dgm:cxn modelId="{CB4842EF-780F-49C3-BCA1-5B69C24866E8}" srcId="{657AD405-D47E-4284-8250-4CB19531F683}" destId="{7B2EA963-E9F7-403A-A7CB-2390CF8D0353}" srcOrd="1" destOrd="0" parTransId="{EE3140ED-AED5-42CB-BD0E-5315D3803F38}" sibTransId="{A306FA6D-F483-422E-92B3-63E49F6327D0}"/>
    <dgm:cxn modelId="{3C5726FA-42FF-4365-B1F0-B8068C1CB445}" srcId="{17368354-C81F-4705-A1CF-5D6615BAEA93}" destId="{657AD405-D47E-4284-8250-4CB19531F683}" srcOrd="1" destOrd="0" parTransId="{66DA0E28-3608-42C9-B430-A526A4786E71}" sibTransId="{67BDC92D-5F40-4F4F-BED5-63C793A1D081}"/>
    <dgm:cxn modelId="{FFACCBFA-F740-453F-BB33-06A760A604BD}" srcId="{657AD405-D47E-4284-8250-4CB19531F683}" destId="{B6C5E666-A25A-4283-A778-3DB961A737E4}" srcOrd="0" destOrd="0" parTransId="{F14E83B8-AC3A-4BAA-8425-A43EAE9BCA7F}" sibTransId="{DA9388E7-6050-4712-8475-66ABD01528AA}"/>
    <dgm:cxn modelId="{986779B6-714A-48E0-8200-7A0922B549F8}" type="presParOf" srcId="{0E2D864D-2DDD-4045-8615-4145B366FAA8}" destId="{B41DD6DE-FE20-431E-8053-D347410E7A3C}" srcOrd="0" destOrd="0" presId="urn:microsoft.com/office/officeart/2005/8/layout/vList5"/>
    <dgm:cxn modelId="{30994EB5-C53C-4AF3-93A4-99B17A1ECC32}" type="presParOf" srcId="{B41DD6DE-FE20-431E-8053-D347410E7A3C}" destId="{80110777-CA3F-4955-8049-98536424361C}" srcOrd="0" destOrd="0" presId="urn:microsoft.com/office/officeart/2005/8/layout/vList5"/>
    <dgm:cxn modelId="{6AC7A62D-469F-4151-9747-CD738325EBF4}" type="presParOf" srcId="{B41DD6DE-FE20-431E-8053-D347410E7A3C}" destId="{38E33F28-E056-4518-8F16-F2F8B3BEB7CD}" srcOrd="1" destOrd="0" presId="urn:microsoft.com/office/officeart/2005/8/layout/vList5"/>
    <dgm:cxn modelId="{E28169F3-2701-42CB-A262-A34AADBD2425}" type="presParOf" srcId="{0E2D864D-2DDD-4045-8615-4145B366FAA8}" destId="{0C4407AC-1E4A-4A30-A7E8-D2A0F13A2A5B}" srcOrd="1" destOrd="0" presId="urn:microsoft.com/office/officeart/2005/8/layout/vList5"/>
    <dgm:cxn modelId="{EF09657E-7EBC-46FC-9BE6-C851EE84E16C}" type="presParOf" srcId="{0E2D864D-2DDD-4045-8615-4145B366FAA8}" destId="{C63DA99A-6935-4029-B12F-B7806F0A1839}" srcOrd="2" destOrd="0" presId="urn:microsoft.com/office/officeart/2005/8/layout/vList5"/>
    <dgm:cxn modelId="{C99BDC91-8F0E-4578-9672-EB9DD401D143}" type="presParOf" srcId="{C63DA99A-6935-4029-B12F-B7806F0A1839}" destId="{52B10626-8BD0-4F49-A586-75840AA44C07}" srcOrd="0" destOrd="0" presId="urn:microsoft.com/office/officeart/2005/8/layout/vList5"/>
    <dgm:cxn modelId="{A93E5B41-E208-4A32-9A2C-E3601E9B2850}" type="presParOf" srcId="{C63DA99A-6935-4029-B12F-B7806F0A1839}" destId="{9C208E2C-E74D-43A4-8C1B-7B29185ACDD2}"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59C9B44-4CE2-4D0B-95D1-2072F62CDA9E}" type="doc">
      <dgm:prSet loTypeId="urn:microsoft.com/office/officeart/2018/2/layout/IconLabelList" loCatId="icon" qsTypeId="urn:microsoft.com/office/officeart/2005/8/quickstyle/simple1" qsCatId="simple" csTypeId="urn:microsoft.com/office/officeart/2005/8/colors/accent2_2" csCatId="accent2" phldr="1"/>
      <dgm:spPr/>
      <dgm:t>
        <a:bodyPr/>
        <a:lstStyle/>
        <a:p>
          <a:endParaRPr lang="en-US"/>
        </a:p>
      </dgm:t>
    </dgm:pt>
    <dgm:pt modelId="{49153F07-B6D2-4A31-AA42-10374A14B82D}">
      <dgm:prSet/>
      <dgm:spPr/>
      <dgm:t>
        <a:bodyPr/>
        <a:lstStyle/>
        <a:p>
          <a:r>
            <a:rPr lang="en-GB"/>
            <a:t>Strategic analysis</a:t>
          </a:r>
          <a:endParaRPr lang="en-US"/>
        </a:p>
      </dgm:t>
    </dgm:pt>
    <dgm:pt modelId="{4EC3C82D-2981-4750-AEAA-C0FC29656733}" type="parTrans" cxnId="{5EC8B7C4-1DC1-414A-81BB-20D19D3CBC44}">
      <dgm:prSet/>
      <dgm:spPr/>
      <dgm:t>
        <a:bodyPr/>
        <a:lstStyle/>
        <a:p>
          <a:endParaRPr lang="en-US"/>
        </a:p>
      </dgm:t>
    </dgm:pt>
    <dgm:pt modelId="{5A1F8553-58CE-42F1-8B4F-08982F4ACC7A}" type="sibTrans" cxnId="{5EC8B7C4-1DC1-414A-81BB-20D19D3CBC44}">
      <dgm:prSet/>
      <dgm:spPr/>
      <dgm:t>
        <a:bodyPr/>
        <a:lstStyle/>
        <a:p>
          <a:endParaRPr lang="en-US"/>
        </a:p>
      </dgm:t>
    </dgm:pt>
    <dgm:pt modelId="{D7504891-DCD9-4D27-91AC-7F2FB4715A4F}">
      <dgm:prSet/>
      <dgm:spPr/>
      <dgm:t>
        <a:bodyPr/>
        <a:lstStyle/>
        <a:p>
          <a:r>
            <a:rPr lang="en-GB"/>
            <a:t>Strategy development</a:t>
          </a:r>
          <a:endParaRPr lang="en-US"/>
        </a:p>
      </dgm:t>
    </dgm:pt>
    <dgm:pt modelId="{75F752BE-3C2C-46B1-B296-1B15A5B61410}" type="parTrans" cxnId="{A9D1D1C4-AF03-40FC-98E8-98493247C362}">
      <dgm:prSet/>
      <dgm:spPr/>
      <dgm:t>
        <a:bodyPr/>
        <a:lstStyle/>
        <a:p>
          <a:endParaRPr lang="en-US"/>
        </a:p>
      </dgm:t>
    </dgm:pt>
    <dgm:pt modelId="{8CAD76E6-AA90-4591-8A11-FF2ACE74FA69}" type="sibTrans" cxnId="{A9D1D1C4-AF03-40FC-98E8-98493247C362}">
      <dgm:prSet/>
      <dgm:spPr/>
      <dgm:t>
        <a:bodyPr/>
        <a:lstStyle/>
        <a:p>
          <a:endParaRPr lang="en-US"/>
        </a:p>
      </dgm:t>
    </dgm:pt>
    <dgm:pt modelId="{7908FF42-3D0A-4222-A1ED-E44D0EF0898B}">
      <dgm:prSet/>
      <dgm:spPr/>
      <dgm:t>
        <a:bodyPr/>
        <a:lstStyle/>
        <a:p>
          <a:r>
            <a:rPr lang="en-GB"/>
            <a:t>Strategy implementation</a:t>
          </a:r>
          <a:endParaRPr lang="en-US"/>
        </a:p>
      </dgm:t>
    </dgm:pt>
    <dgm:pt modelId="{2AB2445C-07AB-42BB-831E-1F104AA5A30A}" type="parTrans" cxnId="{94C1979B-CA1E-4E00-AC29-959F5543FFCB}">
      <dgm:prSet/>
      <dgm:spPr/>
      <dgm:t>
        <a:bodyPr/>
        <a:lstStyle/>
        <a:p>
          <a:endParaRPr lang="en-US"/>
        </a:p>
      </dgm:t>
    </dgm:pt>
    <dgm:pt modelId="{E730C081-5040-44BB-A2B5-DA9B34D293AA}" type="sibTrans" cxnId="{94C1979B-CA1E-4E00-AC29-959F5543FFCB}">
      <dgm:prSet/>
      <dgm:spPr/>
      <dgm:t>
        <a:bodyPr/>
        <a:lstStyle/>
        <a:p>
          <a:endParaRPr lang="en-US"/>
        </a:p>
      </dgm:t>
    </dgm:pt>
    <dgm:pt modelId="{D877458E-D044-453A-8C42-59FBACFD9A04}" type="pres">
      <dgm:prSet presAssocID="{D59C9B44-4CE2-4D0B-95D1-2072F62CDA9E}" presName="root" presStyleCnt="0">
        <dgm:presLayoutVars>
          <dgm:dir/>
          <dgm:resizeHandles val="exact"/>
        </dgm:presLayoutVars>
      </dgm:prSet>
      <dgm:spPr/>
    </dgm:pt>
    <dgm:pt modelId="{6DCDF1EB-9FAE-4D92-9EF7-622F4AAE7B5B}" type="pres">
      <dgm:prSet presAssocID="{49153F07-B6D2-4A31-AA42-10374A14B82D}" presName="compNode" presStyleCnt="0"/>
      <dgm:spPr/>
    </dgm:pt>
    <dgm:pt modelId="{E23ADABC-34A7-426E-871C-D19914305712}" type="pres">
      <dgm:prSet presAssocID="{49153F07-B6D2-4A31-AA42-10374A14B82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pward trend"/>
        </a:ext>
      </dgm:extLst>
    </dgm:pt>
    <dgm:pt modelId="{2EC2EE15-9EF0-4246-973C-949CD822D07C}" type="pres">
      <dgm:prSet presAssocID="{49153F07-B6D2-4A31-AA42-10374A14B82D}" presName="spaceRect" presStyleCnt="0"/>
      <dgm:spPr/>
    </dgm:pt>
    <dgm:pt modelId="{478D0E1B-6C8B-4FE5-B9C4-20524FDC105F}" type="pres">
      <dgm:prSet presAssocID="{49153F07-B6D2-4A31-AA42-10374A14B82D}" presName="textRect" presStyleLbl="revTx" presStyleIdx="0" presStyleCnt="3">
        <dgm:presLayoutVars>
          <dgm:chMax val="1"/>
          <dgm:chPref val="1"/>
        </dgm:presLayoutVars>
      </dgm:prSet>
      <dgm:spPr/>
    </dgm:pt>
    <dgm:pt modelId="{B993BBE1-AE66-45BB-B17A-85728DB3AFD5}" type="pres">
      <dgm:prSet presAssocID="{5A1F8553-58CE-42F1-8B4F-08982F4ACC7A}" presName="sibTrans" presStyleCnt="0"/>
      <dgm:spPr/>
    </dgm:pt>
    <dgm:pt modelId="{FF7104C7-DB67-4CB3-962A-D73EDFE19C27}" type="pres">
      <dgm:prSet presAssocID="{D7504891-DCD9-4D27-91AC-7F2FB4715A4F}" presName="compNode" presStyleCnt="0"/>
      <dgm:spPr/>
    </dgm:pt>
    <dgm:pt modelId="{A8298985-3FA8-41A9-B2B2-F09396B0BC6D}" type="pres">
      <dgm:prSet presAssocID="{D7504891-DCD9-4D27-91AC-7F2FB4715A4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llseye"/>
        </a:ext>
      </dgm:extLst>
    </dgm:pt>
    <dgm:pt modelId="{C7FB8A2C-5096-45B8-A5BF-0CD315E048F4}" type="pres">
      <dgm:prSet presAssocID="{D7504891-DCD9-4D27-91AC-7F2FB4715A4F}" presName="spaceRect" presStyleCnt="0"/>
      <dgm:spPr/>
    </dgm:pt>
    <dgm:pt modelId="{01A2ED4B-464D-4300-AD5E-A39DD1636755}" type="pres">
      <dgm:prSet presAssocID="{D7504891-DCD9-4D27-91AC-7F2FB4715A4F}" presName="textRect" presStyleLbl="revTx" presStyleIdx="1" presStyleCnt="3">
        <dgm:presLayoutVars>
          <dgm:chMax val="1"/>
          <dgm:chPref val="1"/>
        </dgm:presLayoutVars>
      </dgm:prSet>
      <dgm:spPr/>
    </dgm:pt>
    <dgm:pt modelId="{CAFE7C9F-3C95-4DD0-820F-6F7D4DE1030F}" type="pres">
      <dgm:prSet presAssocID="{8CAD76E6-AA90-4591-8A11-FF2ACE74FA69}" presName="sibTrans" presStyleCnt="0"/>
      <dgm:spPr/>
    </dgm:pt>
    <dgm:pt modelId="{4FB9AF79-2E15-4C64-8AFC-097693088480}" type="pres">
      <dgm:prSet presAssocID="{7908FF42-3D0A-4222-A1ED-E44D0EF0898B}" presName="compNode" presStyleCnt="0"/>
      <dgm:spPr/>
    </dgm:pt>
    <dgm:pt modelId="{F24C98C6-82C9-4020-BC4C-F0D4BEFE85BF}" type="pres">
      <dgm:prSet presAssocID="{7908FF42-3D0A-4222-A1ED-E44D0EF0898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mark"/>
        </a:ext>
      </dgm:extLst>
    </dgm:pt>
    <dgm:pt modelId="{A2ECF4F3-28D8-4069-B169-E1B7935CDD49}" type="pres">
      <dgm:prSet presAssocID="{7908FF42-3D0A-4222-A1ED-E44D0EF0898B}" presName="spaceRect" presStyleCnt="0"/>
      <dgm:spPr/>
    </dgm:pt>
    <dgm:pt modelId="{A54AC465-B02A-42E0-8F4E-B3F7E96D91F6}" type="pres">
      <dgm:prSet presAssocID="{7908FF42-3D0A-4222-A1ED-E44D0EF0898B}" presName="textRect" presStyleLbl="revTx" presStyleIdx="2" presStyleCnt="3">
        <dgm:presLayoutVars>
          <dgm:chMax val="1"/>
          <dgm:chPref val="1"/>
        </dgm:presLayoutVars>
      </dgm:prSet>
      <dgm:spPr/>
    </dgm:pt>
  </dgm:ptLst>
  <dgm:cxnLst>
    <dgm:cxn modelId="{B5F59A02-53BF-4A45-ADDD-35E589B7598D}" type="presOf" srcId="{D59C9B44-4CE2-4D0B-95D1-2072F62CDA9E}" destId="{D877458E-D044-453A-8C42-59FBACFD9A04}" srcOrd="0" destOrd="0" presId="urn:microsoft.com/office/officeart/2018/2/layout/IconLabelList"/>
    <dgm:cxn modelId="{9DF26684-091D-4828-8179-F9A4B62C87D1}" type="presOf" srcId="{D7504891-DCD9-4D27-91AC-7F2FB4715A4F}" destId="{01A2ED4B-464D-4300-AD5E-A39DD1636755}" srcOrd="0" destOrd="0" presId="urn:microsoft.com/office/officeart/2018/2/layout/IconLabelList"/>
    <dgm:cxn modelId="{9ABD129A-06D3-4692-B679-305A8C30F632}" type="presOf" srcId="{7908FF42-3D0A-4222-A1ED-E44D0EF0898B}" destId="{A54AC465-B02A-42E0-8F4E-B3F7E96D91F6}" srcOrd="0" destOrd="0" presId="urn:microsoft.com/office/officeart/2018/2/layout/IconLabelList"/>
    <dgm:cxn modelId="{94C1979B-CA1E-4E00-AC29-959F5543FFCB}" srcId="{D59C9B44-4CE2-4D0B-95D1-2072F62CDA9E}" destId="{7908FF42-3D0A-4222-A1ED-E44D0EF0898B}" srcOrd="2" destOrd="0" parTransId="{2AB2445C-07AB-42BB-831E-1F104AA5A30A}" sibTransId="{E730C081-5040-44BB-A2B5-DA9B34D293AA}"/>
    <dgm:cxn modelId="{5EC8B7C4-1DC1-414A-81BB-20D19D3CBC44}" srcId="{D59C9B44-4CE2-4D0B-95D1-2072F62CDA9E}" destId="{49153F07-B6D2-4A31-AA42-10374A14B82D}" srcOrd="0" destOrd="0" parTransId="{4EC3C82D-2981-4750-AEAA-C0FC29656733}" sibTransId="{5A1F8553-58CE-42F1-8B4F-08982F4ACC7A}"/>
    <dgm:cxn modelId="{A9D1D1C4-AF03-40FC-98E8-98493247C362}" srcId="{D59C9B44-4CE2-4D0B-95D1-2072F62CDA9E}" destId="{D7504891-DCD9-4D27-91AC-7F2FB4715A4F}" srcOrd="1" destOrd="0" parTransId="{75F752BE-3C2C-46B1-B296-1B15A5B61410}" sibTransId="{8CAD76E6-AA90-4591-8A11-FF2ACE74FA69}"/>
    <dgm:cxn modelId="{EA63A1F7-F3A7-4DC1-9107-BB042A845790}" type="presOf" srcId="{49153F07-B6D2-4A31-AA42-10374A14B82D}" destId="{478D0E1B-6C8B-4FE5-B9C4-20524FDC105F}" srcOrd="0" destOrd="0" presId="urn:microsoft.com/office/officeart/2018/2/layout/IconLabelList"/>
    <dgm:cxn modelId="{C45D75B2-576B-47B4-BF51-664637F5037E}" type="presParOf" srcId="{D877458E-D044-453A-8C42-59FBACFD9A04}" destId="{6DCDF1EB-9FAE-4D92-9EF7-622F4AAE7B5B}" srcOrd="0" destOrd="0" presId="urn:microsoft.com/office/officeart/2018/2/layout/IconLabelList"/>
    <dgm:cxn modelId="{23DB6DD5-5875-4A7C-B1F3-69630BB379E1}" type="presParOf" srcId="{6DCDF1EB-9FAE-4D92-9EF7-622F4AAE7B5B}" destId="{E23ADABC-34A7-426E-871C-D19914305712}" srcOrd="0" destOrd="0" presId="urn:microsoft.com/office/officeart/2018/2/layout/IconLabelList"/>
    <dgm:cxn modelId="{C91FA471-D5B2-4557-9C49-F85CF803032F}" type="presParOf" srcId="{6DCDF1EB-9FAE-4D92-9EF7-622F4AAE7B5B}" destId="{2EC2EE15-9EF0-4246-973C-949CD822D07C}" srcOrd="1" destOrd="0" presId="urn:microsoft.com/office/officeart/2018/2/layout/IconLabelList"/>
    <dgm:cxn modelId="{D396059C-CD9D-4CBB-85ED-5524FEC18785}" type="presParOf" srcId="{6DCDF1EB-9FAE-4D92-9EF7-622F4AAE7B5B}" destId="{478D0E1B-6C8B-4FE5-B9C4-20524FDC105F}" srcOrd="2" destOrd="0" presId="urn:microsoft.com/office/officeart/2018/2/layout/IconLabelList"/>
    <dgm:cxn modelId="{AB264F86-136E-4019-B089-3564D05A4FA3}" type="presParOf" srcId="{D877458E-D044-453A-8C42-59FBACFD9A04}" destId="{B993BBE1-AE66-45BB-B17A-85728DB3AFD5}" srcOrd="1" destOrd="0" presId="urn:microsoft.com/office/officeart/2018/2/layout/IconLabelList"/>
    <dgm:cxn modelId="{4CE97AB7-CD40-4ABA-B054-3AA7372D8A91}" type="presParOf" srcId="{D877458E-D044-453A-8C42-59FBACFD9A04}" destId="{FF7104C7-DB67-4CB3-962A-D73EDFE19C27}" srcOrd="2" destOrd="0" presId="urn:microsoft.com/office/officeart/2018/2/layout/IconLabelList"/>
    <dgm:cxn modelId="{3EA5EE19-90DF-4131-B6EE-D10BF3D8B95C}" type="presParOf" srcId="{FF7104C7-DB67-4CB3-962A-D73EDFE19C27}" destId="{A8298985-3FA8-41A9-B2B2-F09396B0BC6D}" srcOrd="0" destOrd="0" presId="urn:microsoft.com/office/officeart/2018/2/layout/IconLabelList"/>
    <dgm:cxn modelId="{0AD4EDAA-B97A-4F5D-9B01-04DA0B881FCB}" type="presParOf" srcId="{FF7104C7-DB67-4CB3-962A-D73EDFE19C27}" destId="{C7FB8A2C-5096-45B8-A5BF-0CD315E048F4}" srcOrd="1" destOrd="0" presId="urn:microsoft.com/office/officeart/2018/2/layout/IconLabelList"/>
    <dgm:cxn modelId="{8D7908A2-CE16-45D4-9273-25FE13EC205F}" type="presParOf" srcId="{FF7104C7-DB67-4CB3-962A-D73EDFE19C27}" destId="{01A2ED4B-464D-4300-AD5E-A39DD1636755}" srcOrd="2" destOrd="0" presId="urn:microsoft.com/office/officeart/2018/2/layout/IconLabelList"/>
    <dgm:cxn modelId="{F3CE9CEA-9D59-41E1-8F40-9C0C24307665}" type="presParOf" srcId="{D877458E-D044-453A-8C42-59FBACFD9A04}" destId="{CAFE7C9F-3C95-4DD0-820F-6F7D4DE1030F}" srcOrd="3" destOrd="0" presId="urn:microsoft.com/office/officeart/2018/2/layout/IconLabelList"/>
    <dgm:cxn modelId="{A838186E-64B5-4C55-8463-39097DFAD49B}" type="presParOf" srcId="{D877458E-D044-453A-8C42-59FBACFD9A04}" destId="{4FB9AF79-2E15-4C64-8AFC-097693088480}" srcOrd="4" destOrd="0" presId="urn:microsoft.com/office/officeart/2018/2/layout/IconLabelList"/>
    <dgm:cxn modelId="{E0DEA8DC-17F3-4F0C-973E-7BCDD32FC7A4}" type="presParOf" srcId="{4FB9AF79-2E15-4C64-8AFC-097693088480}" destId="{F24C98C6-82C9-4020-BC4C-F0D4BEFE85BF}" srcOrd="0" destOrd="0" presId="urn:microsoft.com/office/officeart/2018/2/layout/IconLabelList"/>
    <dgm:cxn modelId="{908C2849-6047-44E8-A371-55919D8D21A6}" type="presParOf" srcId="{4FB9AF79-2E15-4C64-8AFC-097693088480}" destId="{A2ECF4F3-28D8-4069-B169-E1B7935CDD49}" srcOrd="1" destOrd="0" presId="urn:microsoft.com/office/officeart/2018/2/layout/IconLabelList"/>
    <dgm:cxn modelId="{572B1D3E-FC6E-4EEF-B578-FA5C5C26DBCE}" type="presParOf" srcId="{4FB9AF79-2E15-4C64-8AFC-097693088480}" destId="{A54AC465-B02A-42E0-8F4E-B3F7E96D91F6}"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59C9B44-4CE2-4D0B-95D1-2072F62CDA9E}" type="doc">
      <dgm:prSet loTypeId="urn:microsoft.com/office/officeart/2018/2/layout/IconLabelList" loCatId="icon" qsTypeId="urn:microsoft.com/office/officeart/2005/8/quickstyle/simple1" qsCatId="simple" csTypeId="urn:microsoft.com/office/officeart/2005/8/colors/accent2_2" csCatId="accent2" phldr="1"/>
      <dgm:spPr/>
      <dgm:t>
        <a:bodyPr/>
        <a:lstStyle/>
        <a:p>
          <a:endParaRPr lang="en-US"/>
        </a:p>
      </dgm:t>
    </dgm:pt>
    <dgm:pt modelId="{49153F07-B6D2-4A31-AA42-10374A14B82D}">
      <dgm:prSet/>
      <dgm:spPr/>
      <dgm:t>
        <a:bodyPr/>
        <a:lstStyle/>
        <a:p>
          <a:r>
            <a:rPr lang="en-GB"/>
            <a:t>Strategic analysis</a:t>
          </a:r>
          <a:endParaRPr lang="en-US"/>
        </a:p>
      </dgm:t>
    </dgm:pt>
    <dgm:pt modelId="{4EC3C82D-2981-4750-AEAA-C0FC29656733}" type="parTrans" cxnId="{5EC8B7C4-1DC1-414A-81BB-20D19D3CBC44}">
      <dgm:prSet/>
      <dgm:spPr/>
      <dgm:t>
        <a:bodyPr/>
        <a:lstStyle/>
        <a:p>
          <a:endParaRPr lang="en-US"/>
        </a:p>
      </dgm:t>
    </dgm:pt>
    <dgm:pt modelId="{5A1F8553-58CE-42F1-8B4F-08982F4ACC7A}" type="sibTrans" cxnId="{5EC8B7C4-1DC1-414A-81BB-20D19D3CBC44}">
      <dgm:prSet/>
      <dgm:spPr/>
      <dgm:t>
        <a:bodyPr/>
        <a:lstStyle/>
        <a:p>
          <a:endParaRPr lang="en-US"/>
        </a:p>
      </dgm:t>
    </dgm:pt>
    <dgm:pt modelId="{D7504891-DCD9-4D27-91AC-7F2FB4715A4F}">
      <dgm:prSet/>
      <dgm:spPr/>
      <dgm:t>
        <a:bodyPr/>
        <a:lstStyle/>
        <a:p>
          <a:r>
            <a:rPr lang="en-GB"/>
            <a:t>Strategy development</a:t>
          </a:r>
          <a:endParaRPr lang="en-US"/>
        </a:p>
      </dgm:t>
    </dgm:pt>
    <dgm:pt modelId="{75F752BE-3C2C-46B1-B296-1B15A5B61410}" type="parTrans" cxnId="{A9D1D1C4-AF03-40FC-98E8-98493247C362}">
      <dgm:prSet/>
      <dgm:spPr/>
      <dgm:t>
        <a:bodyPr/>
        <a:lstStyle/>
        <a:p>
          <a:endParaRPr lang="en-US"/>
        </a:p>
      </dgm:t>
    </dgm:pt>
    <dgm:pt modelId="{8CAD76E6-AA90-4591-8A11-FF2ACE74FA69}" type="sibTrans" cxnId="{A9D1D1C4-AF03-40FC-98E8-98493247C362}">
      <dgm:prSet/>
      <dgm:spPr/>
      <dgm:t>
        <a:bodyPr/>
        <a:lstStyle/>
        <a:p>
          <a:endParaRPr lang="en-US"/>
        </a:p>
      </dgm:t>
    </dgm:pt>
    <dgm:pt modelId="{7908FF42-3D0A-4222-A1ED-E44D0EF0898B}">
      <dgm:prSet/>
      <dgm:spPr/>
      <dgm:t>
        <a:bodyPr/>
        <a:lstStyle/>
        <a:p>
          <a:r>
            <a:rPr lang="en-GB"/>
            <a:t>Strategy implementation</a:t>
          </a:r>
          <a:endParaRPr lang="en-US"/>
        </a:p>
      </dgm:t>
    </dgm:pt>
    <dgm:pt modelId="{2AB2445C-07AB-42BB-831E-1F104AA5A30A}" type="parTrans" cxnId="{94C1979B-CA1E-4E00-AC29-959F5543FFCB}">
      <dgm:prSet/>
      <dgm:spPr/>
      <dgm:t>
        <a:bodyPr/>
        <a:lstStyle/>
        <a:p>
          <a:endParaRPr lang="en-US"/>
        </a:p>
      </dgm:t>
    </dgm:pt>
    <dgm:pt modelId="{E730C081-5040-44BB-A2B5-DA9B34D293AA}" type="sibTrans" cxnId="{94C1979B-CA1E-4E00-AC29-959F5543FFCB}">
      <dgm:prSet/>
      <dgm:spPr/>
      <dgm:t>
        <a:bodyPr/>
        <a:lstStyle/>
        <a:p>
          <a:endParaRPr lang="en-US"/>
        </a:p>
      </dgm:t>
    </dgm:pt>
    <dgm:pt modelId="{D877458E-D044-453A-8C42-59FBACFD9A04}" type="pres">
      <dgm:prSet presAssocID="{D59C9B44-4CE2-4D0B-95D1-2072F62CDA9E}" presName="root" presStyleCnt="0">
        <dgm:presLayoutVars>
          <dgm:dir/>
          <dgm:resizeHandles val="exact"/>
        </dgm:presLayoutVars>
      </dgm:prSet>
      <dgm:spPr/>
    </dgm:pt>
    <dgm:pt modelId="{6DCDF1EB-9FAE-4D92-9EF7-622F4AAE7B5B}" type="pres">
      <dgm:prSet presAssocID="{49153F07-B6D2-4A31-AA42-10374A14B82D}" presName="compNode" presStyleCnt="0"/>
      <dgm:spPr/>
    </dgm:pt>
    <dgm:pt modelId="{E23ADABC-34A7-426E-871C-D19914305712}" type="pres">
      <dgm:prSet presAssocID="{49153F07-B6D2-4A31-AA42-10374A14B82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pward trend"/>
        </a:ext>
      </dgm:extLst>
    </dgm:pt>
    <dgm:pt modelId="{2EC2EE15-9EF0-4246-973C-949CD822D07C}" type="pres">
      <dgm:prSet presAssocID="{49153F07-B6D2-4A31-AA42-10374A14B82D}" presName="spaceRect" presStyleCnt="0"/>
      <dgm:spPr/>
    </dgm:pt>
    <dgm:pt modelId="{478D0E1B-6C8B-4FE5-B9C4-20524FDC105F}" type="pres">
      <dgm:prSet presAssocID="{49153F07-B6D2-4A31-AA42-10374A14B82D}" presName="textRect" presStyleLbl="revTx" presStyleIdx="0" presStyleCnt="3">
        <dgm:presLayoutVars>
          <dgm:chMax val="1"/>
          <dgm:chPref val="1"/>
        </dgm:presLayoutVars>
      </dgm:prSet>
      <dgm:spPr/>
    </dgm:pt>
    <dgm:pt modelId="{B993BBE1-AE66-45BB-B17A-85728DB3AFD5}" type="pres">
      <dgm:prSet presAssocID="{5A1F8553-58CE-42F1-8B4F-08982F4ACC7A}" presName="sibTrans" presStyleCnt="0"/>
      <dgm:spPr/>
    </dgm:pt>
    <dgm:pt modelId="{FF7104C7-DB67-4CB3-962A-D73EDFE19C27}" type="pres">
      <dgm:prSet presAssocID="{D7504891-DCD9-4D27-91AC-7F2FB4715A4F}" presName="compNode" presStyleCnt="0"/>
      <dgm:spPr/>
    </dgm:pt>
    <dgm:pt modelId="{A8298985-3FA8-41A9-B2B2-F09396B0BC6D}" type="pres">
      <dgm:prSet presAssocID="{D7504891-DCD9-4D27-91AC-7F2FB4715A4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llseye"/>
        </a:ext>
      </dgm:extLst>
    </dgm:pt>
    <dgm:pt modelId="{C7FB8A2C-5096-45B8-A5BF-0CD315E048F4}" type="pres">
      <dgm:prSet presAssocID="{D7504891-DCD9-4D27-91AC-7F2FB4715A4F}" presName="spaceRect" presStyleCnt="0"/>
      <dgm:spPr/>
    </dgm:pt>
    <dgm:pt modelId="{01A2ED4B-464D-4300-AD5E-A39DD1636755}" type="pres">
      <dgm:prSet presAssocID="{D7504891-DCD9-4D27-91AC-7F2FB4715A4F}" presName="textRect" presStyleLbl="revTx" presStyleIdx="1" presStyleCnt="3">
        <dgm:presLayoutVars>
          <dgm:chMax val="1"/>
          <dgm:chPref val="1"/>
        </dgm:presLayoutVars>
      </dgm:prSet>
      <dgm:spPr/>
    </dgm:pt>
    <dgm:pt modelId="{CAFE7C9F-3C95-4DD0-820F-6F7D4DE1030F}" type="pres">
      <dgm:prSet presAssocID="{8CAD76E6-AA90-4591-8A11-FF2ACE74FA69}" presName="sibTrans" presStyleCnt="0"/>
      <dgm:spPr/>
    </dgm:pt>
    <dgm:pt modelId="{4FB9AF79-2E15-4C64-8AFC-097693088480}" type="pres">
      <dgm:prSet presAssocID="{7908FF42-3D0A-4222-A1ED-E44D0EF0898B}" presName="compNode" presStyleCnt="0"/>
      <dgm:spPr/>
    </dgm:pt>
    <dgm:pt modelId="{F24C98C6-82C9-4020-BC4C-F0D4BEFE85BF}" type="pres">
      <dgm:prSet presAssocID="{7908FF42-3D0A-4222-A1ED-E44D0EF0898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mark"/>
        </a:ext>
      </dgm:extLst>
    </dgm:pt>
    <dgm:pt modelId="{A2ECF4F3-28D8-4069-B169-E1B7935CDD49}" type="pres">
      <dgm:prSet presAssocID="{7908FF42-3D0A-4222-A1ED-E44D0EF0898B}" presName="spaceRect" presStyleCnt="0"/>
      <dgm:spPr/>
    </dgm:pt>
    <dgm:pt modelId="{A54AC465-B02A-42E0-8F4E-B3F7E96D91F6}" type="pres">
      <dgm:prSet presAssocID="{7908FF42-3D0A-4222-A1ED-E44D0EF0898B}" presName="textRect" presStyleLbl="revTx" presStyleIdx="2" presStyleCnt="3">
        <dgm:presLayoutVars>
          <dgm:chMax val="1"/>
          <dgm:chPref val="1"/>
        </dgm:presLayoutVars>
      </dgm:prSet>
      <dgm:spPr/>
    </dgm:pt>
  </dgm:ptLst>
  <dgm:cxnLst>
    <dgm:cxn modelId="{B5F59A02-53BF-4A45-ADDD-35E589B7598D}" type="presOf" srcId="{D59C9B44-4CE2-4D0B-95D1-2072F62CDA9E}" destId="{D877458E-D044-453A-8C42-59FBACFD9A04}" srcOrd="0" destOrd="0" presId="urn:microsoft.com/office/officeart/2018/2/layout/IconLabelList"/>
    <dgm:cxn modelId="{9DF26684-091D-4828-8179-F9A4B62C87D1}" type="presOf" srcId="{D7504891-DCD9-4D27-91AC-7F2FB4715A4F}" destId="{01A2ED4B-464D-4300-AD5E-A39DD1636755}" srcOrd="0" destOrd="0" presId="urn:microsoft.com/office/officeart/2018/2/layout/IconLabelList"/>
    <dgm:cxn modelId="{9ABD129A-06D3-4692-B679-305A8C30F632}" type="presOf" srcId="{7908FF42-3D0A-4222-A1ED-E44D0EF0898B}" destId="{A54AC465-B02A-42E0-8F4E-B3F7E96D91F6}" srcOrd="0" destOrd="0" presId="urn:microsoft.com/office/officeart/2018/2/layout/IconLabelList"/>
    <dgm:cxn modelId="{94C1979B-CA1E-4E00-AC29-959F5543FFCB}" srcId="{D59C9B44-4CE2-4D0B-95D1-2072F62CDA9E}" destId="{7908FF42-3D0A-4222-A1ED-E44D0EF0898B}" srcOrd="2" destOrd="0" parTransId="{2AB2445C-07AB-42BB-831E-1F104AA5A30A}" sibTransId="{E730C081-5040-44BB-A2B5-DA9B34D293AA}"/>
    <dgm:cxn modelId="{5EC8B7C4-1DC1-414A-81BB-20D19D3CBC44}" srcId="{D59C9B44-4CE2-4D0B-95D1-2072F62CDA9E}" destId="{49153F07-B6D2-4A31-AA42-10374A14B82D}" srcOrd="0" destOrd="0" parTransId="{4EC3C82D-2981-4750-AEAA-C0FC29656733}" sibTransId="{5A1F8553-58CE-42F1-8B4F-08982F4ACC7A}"/>
    <dgm:cxn modelId="{A9D1D1C4-AF03-40FC-98E8-98493247C362}" srcId="{D59C9B44-4CE2-4D0B-95D1-2072F62CDA9E}" destId="{D7504891-DCD9-4D27-91AC-7F2FB4715A4F}" srcOrd="1" destOrd="0" parTransId="{75F752BE-3C2C-46B1-B296-1B15A5B61410}" sibTransId="{8CAD76E6-AA90-4591-8A11-FF2ACE74FA69}"/>
    <dgm:cxn modelId="{EA63A1F7-F3A7-4DC1-9107-BB042A845790}" type="presOf" srcId="{49153F07-B6D2-4A31-AA42-10374A14B82D}" destId="{478D0E1B-6C8B-4FE5-B9C4-20524FDC105F}" srcOrd="0" destOrd="0" presId="urn:microsoft.com/office/officeart/2018/2/layout/IconLabelList"/>
    <dgm:cxn modelId="{C45D75B2-576B-47B4-BF51-664637F5037E}" type="presParOf" srcId="{D877458E-D044-453A-8C42-59FBACFD9A04}" destId="{6DCDF1EB-9FAE-4D92-9EF7-622F4AAE7B5B}" srcOrd="0" destOrd="0" presId="urn:microsoft.com/office/officeart/2018/2/layout/IconLabelList"/>
    <dgm:cxn modelId="{23DB6DD5-5875-4A7C-B1F3-69630BB379E1}" type="presParOf" srcId="{6DCDF1EB-9FAE-4D92-9EF7-622F4AAE7B5B}" destId="{E23ADABC-34A7-426E-871C-D19914305712}" srcOrd="0" destOrd="0" presId="urn:microsoft.com/office/officeart/2018/2/layout/IconLabelList"/>
    <dgm:cxn modelId="{C91FA471-D5B2-4557-9C49-F85CF803032F}" type="presParOf" srcId="{6DCDF1EB-9FAE-4D92-9EF7-622F4AAE7B5B}" destId="{2EC2EE15-9EF0-4246-973C-949CD822D07C}" srcOrd="1" destOrd="0" presId="urn:microsoft.com/office/officeart/2018/2/layout/IconLabelList"/>
    <dgm:cxn modelId="{D396059C-CD9D-4CBB-85ED-5524FEC18785}" type="presParOf" srcId="{6DCDF1EB-9FAE-4D92-9EF7-622F4AAE7B5B}" destId="{478D0E1B-6C8B-4FE5-B9C4-20524FDC105F}" srcOrd="2" destOrd="0" presId="urn:microsoft.com/office/officeart/2018/2/layout/IconLabelList"/>
    <dgm:cxn modelId="{AB264F86-136E-4019-B089-3564D05A4FA3}" type="presParOf" srcId="{D877458E-D044-453A-8C42-59FBACFD9A04}" destId="{B993BBE1-AE66-45BB-B17A-85728DB3AFD5}" srcOrd="1" destOrd="0" presId="urn:microsoft.com/office/officeart/2018/2/layout/IconLabelList"/>
    <dgm:cxn modelId="{4CE97AB7-CD40-4ABA-B054-3AA7372D8A91}" type="presParOf" srcId="{D877458E-D044-453A-8C42-59FBACFD9A04}" destId="{FF7104C7-DB67-4CB3-962A-D73EDFE19C27}" srcOrd="2" destOrd="0" presId="urn:microsoft.com/office/officeart/2018/2/layout/IconLabelList"/>
    <dgm:cxn modelId="{3EA5EE19-90DF-4131-B6EE-D10BF3D8B95C}" type="presParOf" srcId="{FF7104C7-DB67-4CB3-962A-D73EDFE19C27}" destId="{A8298985-3FA8-41A9-B2B2-F09396B0BC6D}" srcOrd="0" destOrd="0" presId="urn:microsoft.com/office/officeart/2018/2/layout/IconLabelList"/>
    <dgm:cxn modelId="{0AD4EDAA-B97A-4F5D-9B01-04DA0B881FCB}" type="presParOf" srcId="{FF7104C7-DB67-4CB3-962A-D73EDFE19C27}" destId="{C7FB8A2C-5096-45B8-A5BF-0CD315E048F4}" srcOrd="1" destOrd="0" presId="urn:microsoft.com/office/officeart/2018/2/layout/IconLabelList"/>
    <dgm:cxn modelId="{8D7908A2-CE16-45D4-9273-25FE13EC205F}" type="presParOf" srcId="{FF7104C7-DB67-4CB3-962A-D73EDFE19C27}" destId="{01A2ED4B-464D-4300-AD5E-A39DD1636755}" srcOrd="2" destOrd="0" presId="urn:microsoft.com/office/officeart/2018/2/layout/IconLabelList"/>
    <dgm:cxn modelId="{F3CE9CEA-9D59-41E1-8F40-9C0C24307665}" type="presParOf" srcId="{D877458E-D044-453A-8C42-59FBACFD9A04}" destId="{CAFE7C9F-3C95-4DD0-820F-6F7D4DE1030F}" srcOrd="3" destOrd="0" presId="urn:microsoft.com/office/officeart/2018/2/layout/IconLabelList"/>
    <dgm:cxn modelId="{A838186E-64B5-4C55-8463-39097DFAD49B}" type="presParOf" srcId="{D877458E-D044-453A-8C42-59FBACFD9A04}" destId="{4FB9AF79-2E15-4C64-8AFC-097693088480}" srcOrd="4" destOrd="0" presId="urn:microsoft.com/office/officeart/2018/2/layout/IconLabelList"/>
    <dgm:cxn modelId="{E0DEA8DC-17F3-4F0C-973E-7BCDD32FC7A4}" type="presParOf" srcId="{4FB9AF79-2E15-4C64-8AFC-097693088480}" destId="{F24C98C6-82C9-4020-BC4C-F0D4BEFE85BF}" srcOrd="0" destOrd="0" presId="urn:microsoft.com/office/officeart/2018/2/layout/IconLabelList"/>
    <dgm:cxn modelId="{908C2849-6047-44E8-A371-55919D8D21A6}" type="presParOf" srcId="{4FB9AF79-2E15-4C64-8AFC-097693088480}" destId="{A2ECF4F3-28D8-4069-B169-E1B7935CDD49}" srcOrd="1" destOrd="0" presId="urn:microsoft.com/office/officeart/2018/2/layout/IconLabelList"/>
    <dgm:cxn modelId="{572B1D3E-FC6E-4EEF-B578-FA5C5C26DBCE}" type="presParOf" srcId="{4FB9AF79-2E15-4C64-8AFC-097693088480}" destId="{A54AC465-B02A-42E0-8F4E-B3F7E96D91F6}"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C9E3C0B-46AC-44DF-B15E-392C5B94FDBE}" type="doc">
      <dgm:prSet loTypeId="urn:microsoft.com/office/officeart/2005/8/layout/chevron2" loCatId="list" qsTypeId="urn:microsoft.com/office/officeart/2005/8/quickstyle/simple1" qsCatId="simple" csTypeId="urn:microsoft.com/office/officeart/2005/8/colors/accent0_1" csCatId="mainScheme" phldr="1"/>
      <dgm:spPr/>
      <dgm:t>
        <a:bodyPr/>
        <a:lstStyle/>
        <a:p>
          <a:endParaRPr lang="en-GB"/>
        </a:p>
      </dgm:t>
    </dgm:pt>
    <dgm:pt modelId="{2A168082-5000-4A86-84E4-D66710AFA8D6}">
      <dgm:prSet phldrT="[Text]"/>
      <dgm:spPr/>
      <dgm:t>
        <a:bodyPr/>
        <a:lstStyle/>
        <a:p>
          <a:r>
            <a:rPr lang="en-GB"/>
            <a:t>W</a:t>
          </a:r>
        </a:p>
      </dgm:t>
    </dgm:pt>
    <dgm:pt modelId="{6EC70639-1AE2-4AFC-96B6-69D742C2465C}" type="parTrans" cxnId="{41E56A45-6F14-4EBA-93A6-C701E2F41744}">
      <dgm:prSet/>
      <dgm:spPr/>
      <dgm:t>
        <a:bodyPr/>
        <a:lstStyle/>
        <a:p>
          <a:endParaRPr lang="en-GB"/>
        </a:p>
      </dgm:t>
    </dgm:pt>
    <dgm:pt modelId="{CD54025F-116C-4F13-A51A-297589582C89}" type="sibTrans" cxnId="{41E56A45-6F14-4EBA-93A6-C701E2F41744}">
      <dgm:prSet/>
      <dgm:spPr/>
      <dgm:t>
        <a:bodyPr/>
        <a:lstStyle/>
        <a:p>
          <a:endParaRPr lang="en-GB"/>
        </a:p>
      </dgm:t>
    </dgm:pt>
    <dgm:pt modelId="{F35D2E83-E892-4C03-A7D9-196B572771AA}">
      <dgm:prSet phldrT="[Text]"/>
      <dgm:spPr/>
      <dgm:t>
        <a:bodyPr/>
        <a:lstStyle/>
        <a:p>
          <a:r>
            <a:rPr lang="en-GB"/>
            <a:t>Weaknesses (internal factor)</a:t>
          </a:r>
        </a:p>
      </dgm:t>
    </dgm:pt>
    <dgm:pt modelId="{F1EC778E-3950-4389-8810-2772BB1D8D79}" type="parTrans" cxnId="{C6382DE9-EBA1-48EF-8EDF-03B1B47400AB}">
      <dgm:prSet/>
      <dgm:spPr/>
      <dgm:t>
        <a:bodyPr/>
        <a:lstStyle/>
        <a:p>
          <a:endParaRPr lang="en-GB"/>
        </a:p>
      </dgm:t>
    </dgm:pt>
    <dgm:pt modelId="{A6011648-64DA-49E4-8551-A634EDD00E5C}" type="sibTrans" cxnId="{C6382DE9-EBA1-48EF-8EDF-03B1B47400AB}">
      <dgm:prSet/>
      <dgm:spPr/>
      <dgm:t>
        <a:bodyPr/>
        <a:lstStyle/>
        <a:p>
          <a:endParaRPr lang="en-GB"/>
        </a:p>
      </dgm:t>
    </dgm:pt>
    <dgm:pt modelId="{812FF340-A2F9-4185-8145-DA12FEE8897A}">
      <dgm:prSet phldrT="[Text]"/>
      <dgm:spPr/>
      <dgm:t>
        <a:bodyPr/>
        <a:lstStyle/>
        <a:p>
          <a:r>
            <a:rPr lang="en-GB"/>
            <a:t>O</a:t>
          </a:r>
        </a:p>
      </dgm:t>
    </dgm:pt>
    <dgm:pt modelId="{34D7A7AB-EBF1-4AD4-A4D6-17D0DC067689}" type="parTrans" cxnId="{A9161BDB-3811-426B-81F0-69AAB96F6B03}">
      <dgm:prSet/>
      <dgm:spPr/>
      <dgm:t>
        <a:bodyPr/>
        <a:lstStyle/>
        <a:p>
          <a:endParaRPr lang="en-GB"/>
        </a:p>
      </dgm:t>
    </dgm:pt>
    <dgm:pt modelId="{7439258D-FB5B-4A30-8E8F-ABDA8172BC60}" type="sibTrans" cxnId="{A9161BDB-3811-426B-81F0-69AAB96F6B03}">
      <dgm:prSet/>
      <dgm:spPr/>
      <dgm:t>
        <a:bodyPr/>
        <a:lstStyle/>
        <a:p>
          <a:endParaRPr lang="en-GB"/>
        </a:p>
      </dgm:t>
    </dgm:pt>
    <dgm:pt modelId="{FC6D8D6C-78D2-40BF-B309-BDD07C6B0A3D}">
      <dgm:prSet phldrT="[Text]"/>
      <dgm:spPr/>
      <dgm:t>
        <a:bodyPr/>
        <a:lstStyle/>
        <a:p>
          <a:r>
            <a:rPr lang="en-GB"/>
            <a:t>Opportunities (external factor)</a:t>
          </a:r>
        </a:p>
      </dgm:t>
    </dgm:pt>
    <dgm:pt modelId="{9D8CB80D-AD5A-459F-A645-13B01C2ABD54}" type="parTrans" cxnId="{6CF8D7C8-F3A1-4E67-8CF7-7D68F46E929F}">
      <dgm:prSet/>
      <dgm:spPr/>
      <dgm:t>
        <a:bodyPr/>
        <a:lstStyle/>
        <a:p>
          <a:endParaRPr lang="en-GB"/>
        </a:p>
      </dgm:t>
    </dgm:pt>
    <dgm:pt modelId="{4F4DD008-090F-4042-AA27-1D16581F7CD0}" type="sibTrans" cxnId="{6CF8D7C8-F3A1-4E67-8CF7-7D68F46E929F}">
      <dgm:prSet/>
      <dgm:spPr/>
      <dgm:t>
        <a:bodyPr/>
        <a:lstStyle/>
        <a:p>
          <a:endParaRPr lang="en-GB"/>
        </a:p>
      </dgm:t>
    </dgm:pt>
    <dgm:pt modelId="{4A96E003-9D95-4C3E-B6C3-7D38C976488E}">
      <dgm:prSet phldrT="[Text]"/>
      <dgm:spPr/>
      <dgm:t>
        <a:bodyPr/>
        <a:lstStyle/>
        <a:p>
          <a:r>
            <a:rPr lang="en-GB"/>
            <a:t>T</a:t>
          </a:r>
        </a:p>
      </dgm:t>
    </dgm:pt>
    <dgm:pt modelId="{8C7EBDA6-E77F-4AC9-BA9F-DA258F58B1D3}" type="parTrans" cxnId="{1E216817-F122-4388-ADEB-C64ECA820F16}">
      <dgm:prSet/>
      <dgm:spPr/>
      <dgm:t>
        <a:bodyPr/>
        <a:lstStyle/>
        <a:p>
          <a:endParaRPr lang="en-GB"/>
        </a:p>
      </dgm:t>
    </dgm:pt>
    <dgm:pt modelId="{878A529C-4C2F-4636-9E2D-C2F09E6C4998}" type="sibTrans" cxnId="{1E216817-F122-4388-ADEB-C64ECA820F16}">
      <dgm:prSet/>
      <dgm:spPr/>
      <dgm:t>
        <a:bodyPr/>
        <a:lstStyle/>
        <a:p>
          <a:endParaRPr lang="en-GB"/>
        </a:p>
      </dgm:t>
    </dgm:pt>
    <dgm:pt modelId="{9CC897E0-7149-4319-8432-E6F6DF2A3C2E}">
      <dgm:prSet phldrT="[Text]"/>
      <dgm:spPr/>
      <dgm:t>
        <a:bodyPr/>
        <a:lstStyle/>
        <a:p>
          <a:r>
            <a:rPr lang="en-GB"/>
            <a:t>Threats (external factor)</a:t>
          </a:r>
        </a:p>
      </dgm:t>
    </dgm:pt>
    <dgm:pt modelId="{EF222973-26EB-42CA-B626-FC719601103C}" type="parTrans" cxnId="{41BDCD4E-DB09-4A48-A610-1B30C8189DE8}">
      <dgm:prSet/>
      <dgm:spPr/>
      <dgm:t>
        <a:bodyPr/>
        <a:lstStyle/>
        <a:p>
          <a:endParaRPr lang="en-GB"/>
        </a:p>
      </dgm:t>
    </dgm:pt>
    <dgm:pt modelId="{92D34AF5-3209-429D-A574-8BF1836AFA13}" type="sibTrans" cxnId="{41BDCD4E-DB09-4A48-A610-1B30C8189DE8}">
      <dgm:prSet/>
      <dgm:spPr/>
      <dgm:t>
        <a:bodyPr/>
        <a:lstStyle/>
        <a:p>
          <a:endParaRPr lang="en-GB"/>
        </a:p>
      </dgm:t>
    </dgm:pt>
    <dgm:pt modelId="{ED3E9757-72FD-4485-8CB2-D0AEB7F16AE4}">
      <dgm:prSet/>
      <dgm:spPr/>
      <dgm:t>
        <a:bodyPr/>
        <a:lstStyle/>
        <a:p>
          <a:r>
            <a:rPr lang="en-GB"/>
            <a:t>S</a:t>
          </a:r>
        </a:p>
      </dgm:t>
    </dgm:pt>
    <dgm:pt modelId="{9E271EC7-99DF-46F1-B49A-52B493318218}" type="parTrans" cxnId="{82F0B40C-DFDA-408B-B56D-B932AC860D4E}">
      <dgm:prSet/>
      <dgm:spPr/>
      <dgm:t>
        <a:bodyPr/>
        <a:lstStyle/>
        <a:p>
          <a:endParaRPr lang="en-GB"/>
        </a:p>
      </dgm:t>
    </dgm:pt>
    <dgm:pt modelId="{0450429A-E3A8-491F-A060-E479990399E7}" type="sibTrans" cxnId="{82F0B40C-DFDA-408B-B56D-B932AC860D4E}">
      <dgm:prSet/>
      <dgm:spPr/>
      <dgm:t>
        <a:bodyPr/>
        <a:lstStyle/>
        <a:p>
          <a:endParaRPr lang="en-GB"/>
        </a:p>
      </dgm:t>
    </dgm:pt>
    <dgm:pt modelId="{32D9C32C-3631-4570-911C-E1042FBBDE8D}">
      <dgm:prSet/>
      <dgm:spPr/>
      <dgm:t>
        <a:bodyPr/>
        <a:lstStyle/>
        <a:p>
          <a:r>
            <a:rPr lang="en-GB"/>
            <a:t>Strengths (internal factor)</a:t>
          </a:r>
        </a:p>
      </dgm:t>
    </dgm:pt>
    <dgm:pt modelId="{EC50A68F-1532-4CF2-85A2-7B7626AEC8BA}" type="parTrans" cxnId="{CAACF390-864B-4307-96AF-20CC4AD41DA8}">
      <dgm:prSet/>
      <dgm:spPr/>
      <dgm:t>
        <a:bodyPr/>
        <a:lstStyle/>
        <a:p>
          <a:endParaRPr lang="en-GB"/>
        </a:p>
      </dgm:t>
    </dgm:pt>
    <dgm:pt modelId="{ECE66D8C-E299-4471-B4DB-3681442B4BF3}" type="sibTrans" cxnId="{CAACF390-864B-4307-96AF-20CC4AD41DA8}">
      <dgm:prSet/>
      <dgm:spPr/>
      <dgm:t>
        <a:bodyPr/>
        <a:lstStyle/>
        <a:p>
          <a:endParaRPr lang="en-GB"/>
        </a:p>
      </dgm:t>
    </dgm:pt>
    <dgm:pt modelId="{F3E63228-B188-4610-B671-305221A8402F}" type="pres">
      <dgm:prSet presAssocID="{FC9E3C0B-46AC-44DF-B15E-392C5B94FDBE}" presName="linearFlow" presStyleCnt="0">
        <dgm:presLayoutVars>
          <dgm:dir/>
          <dgm:animLvl val="lvl"/>
          <dgm:resizeHandles val="exact"/>
        </dgm:presLayoutVars>
      </dgm:prSet>
      <dgm:spPr/>
    </dgm:pt>
    <dgm:pt modelId="{98272FBA-C818-4658-B512-9B59D6C29B38}" type="pres">
      <dgm:prSet presAssocID="{ED3E9757-72FD-4485-8CB2-D0AEB7F16AE4}" presName="composite" presStyleCnt="0"/>
      <dgm:spPr/>
    </dgm:pt>
    <dgm:pt modelId="{81D48349-DF8F-4538-BBA8-050A82216D14}" type="pres">
      <dgm:prSet presAssocID="{ED3E9757-72FD-4485-8CB2-D0AEB7F16AE4}" presName="parentText" presStyleLbl="alignNode1" presStyleIdx="0" presStyleCnt="4">
        <dgm:presLayoutVars>
          <dgm:chMax val="1"/>
          <dgm:bulletEnabled val="1"/>
        </dgm:presLayoutVars>
      </dgm:prSet>
      <dgm:spPr/>
    </dgm:pt>
    <dgm:pt modelId="{F29A2C66-8FD6-449A-BBD2-C8054DF9C0D5}" type="pres">
      <dgm:prSet presAssocID="{ED3E9757-72FD-4485-8CB2-D0AEB7F16AE4}" presName="descendantText" presStyleLbl="alignAcc1" presStyleIdx="0" presStyleCnt="4">
        <dgm:presLayoutVars>
          <dgm:bulletEnabled val="1"/>
        </dgm:presLayoutVars>
      </dgm:prSet>
      <dgm:spPr/>
    </dgm:pt>
    <dgm:pt modelId="{432BFAD5-CB80-4E2B-973D-1E03987F90DB}" type="pres">
      <dgm:prSet presAssocID="{0450429A-E3A8-491F-A060-E479990399E7}" presName="sp" presStyleCnt="0"/>
      <dgm:spPr/>
    </dgm:pt>
    <dgm:pt modelId="{9E2491A1-7EB8-4A24-A03D-CC176ACECBBD}" type="pres">
      <dgm:prSet presAssocID="{2A168082-5000-4A86-84E4-D66710AFA8D6}" presName="composite" presStyleCnt="0"/>
      <dgm:spPr/>
    </dgm:pt>
    <dgm:pt modelId="{5138A969-5617-4300-B819-109E0BE2AFA0}" type="pres">
      <dgm:prSet presAssocID="{2A168082-5000-4A86-84E4-D66710AFA8D6}" presName="parentText" presStyleLbl="alignNode1" presStyleIdx="1" presStyleCnt="4">
        <dgm:presLayoutVars>
          <dgm:chMax val="1"/>
          <dgm:bulletEnabled val="1"/>
        </dgm:presLayoutVars>
      </dgm:prSet>
      <dgm:spPr/>
    </dgm:pt>
    <dgm:pt modelId="{9E42134D-A14E-429B-909D-752AC256AA77}" type="pres">
      <dgm:prSet presAssocID="{2A168082-5000-4A86-84E4-D66710AFA8D6}" presName="descendantText" presStyleLbl="alignAcc1" presStyleIdx="1" presStyleCnt="4">
        <dgm:presLayoutVars>
          <dgm:bulletEnabled val="1"/>
        </dgm:presLayoutVars>
      </dgm:prSet>
      <dgm:spPr/>
    </dgm:pt>
    <dgm:pt modelId="{24A227B6-1301-4A3C-AEE5-6806CD957EF8}" type="pres">
      <dgm:prSet presAssocID="{CD54025F-116C-4F13-A51A-297589582C89}" presName="sp" presStyleCnt="0"/>
      <dgm:spPr/>
    </dgm:pt>
    <dgm:pt modelId="{A94461DC-2CAC-4BA2-B7D6-80E62F72B212}" type="pres">
      <dgm:prSet presAssocID="{812FF340-A2F9-4185-8145-DA12FEE8897A}" presName="composite" presStyleCnt="0"/>
      <dgm:spPr/>
    </dgm:pt>
    <dgm:pt modelId="{F929FD78-4601-4468-A115-DA062CF23421}" type="pres">
      <dgm:prSet presAssocID="{812FF340-A2F9-4185-8145-DA12FEE8897A}" presName="parentText" presStyleLbl="alignNode1" presStyleIdx="2" presStyleCnt="4">
        <dgm:presLayoutVars>
          <dgm:chMax val="1"/>
          <dgm:bulletEnabled val="1"/>
        </dgm:presLayoutVars>
      </dgm:prSet>
      <dgm:spPr/>
    </dgm:pt>
    <dgm:pt modelId="{D0BFFC46-00AC-4DFD-BD83-C16CF9C8D5C4}" type="pres">
      <dgm:prSet presAssocID="{812FF340-A2F9-4185-8145-DA12FEE8897A}" presName="descendantText" presStyleLbl="alignAcc1" presStyleIdx="2" presStyleCnt="4">
        <dgm:presLayoutVars>
          <dgm:bulletEnabled val="1"/>
        </dgm:presLayoutVars>
      </dgm:prSet>
      <dgm:spPr/>
    </dgm:pt>
    <dgm:pt modelId="{7464F5CB-FB9F-4D00-868C-6AF143AB0FF9}" type="pres">
      <dgm:prSet presAssocID="{7439258D-FB5B-4A30-8E8F-ABDA8172BC60}" presName="sp" presStyleCnt="0"/>
      <dgm:spPr/>
    </dgm:pt>
    <dgm:pt modelId="{22B2082A-E24A-41F4-A9DA-48C296E90334}" type="pres">
      <dgm:prSet presAssocID="{4A96E003-9D95-4C3E-B6C3-7D38C976488E}" presName="composite" presStyleCnt="0"/>
      <dgm:spPr/>
    </dgm:pt>
    <dgm:pt modelId="{B3D6E41E-0B28-4EB1-8CA4-50554CC2F9C0}" type="pres">
      <dgm:prSet presAssocID="{4A96E003-9D95-4C3E-B6C3-7D38C976488E}" presName="parentText" presStyleLbl="alignNode1" presStyleIdx="3" presStyleCnt="4">
        <dgm:presLayoutVars>
          <dgm:chMax val="1"/>
          <dgm:bulletEnabled val="1"/>
        </dgm:presLayoutVars>
      </dgm:prSet>
      <dgm:spPr/>
    </dgm:pt>
    <dgm:pt modelId="{4E7CE5FE-F797-43E9-A9CB-AA7CD6BF1A2F}" type="pres">
      <dgm:prSet presAssocID="{4A96E003-9D95-4C3E-B6C3-7D38C976488E}" presName="descendantText" presStyleLbl="alignAcc1" presStyleIdx="3" presStyleCnt="4">
        <dgm:presLayoutVars>
          <dgm:bulletEnabled val="1"/>
        </dgm:presLayoutVars>
      </dgm:prSet>
      <dgm:spPr/>
    </dgm:pt>
  </dgm:ptLst>
  <dgm:cxnLst>
    <dgm:cxn modelId="{411B2B07-A518-41E4-AE6A-C80AB4156C5B}" type="presOf" srcId="{9CC897E0-7149-4319-8432-E6F6DF2A3C2E}" destId="{4E7CE5FE-F797-43E9-A9CB-AA7CD6BF1A2F}" srcOrd="0" destOrd="0" presId="urn:microsoft.com/office/officeart/2005/8/layout/chevron2"/>
    <dgm:cxn modelId="{82F0B40C-DFDA-408B-B56D-B932AC860D4E}" srcId="{FC9E3C0B-46AC-44DF-B15E-392C5B94FDBE}" destId="{ED3E9757-72FD-4485-8CB2-D0AEB7F16AE4}" srcOrd="0" destOrd="0" parTransId="{9E271EC7-99DF-46F1-B49A-52B493318218}" sibTransId="{0450429A-E3A8-491F-A060-E479990399E7}"/>
    <dgm:cxn modelId="{20DA8911-4318-447D-9AE9-2F636B4C8260}" type="presOf" srcId="{FC6D8D6C-78D2-40BF-B309-BDD07C6B0A3D}" destId="{D0BFFC46-00AC-4DFD-BD83-C16CF9C8D5C4}" srcOrd="0" destOrd="0" presId="urn:microsoft.com/office/officeart/2005/8/layout/chevron2"/>
    <dgm:cxn modelId="{1E216817-F122-4388-ADEB-C64ECA820F16}" srcId="{FC9E3C0B-46AC-44DF-B15E-392C5B94FDBE}" destId="{4A96E003-9D95-4C3E-B6C3-7D38C976488E}" srcOrd="3" destOrd="0" parTransId="{8C7EBDA6-E77F-4AC9-BA9F-DA258F58B1D3}" sibTransId="{878A529C-4C2F-4636-9E2D-C2F09E6C4998}"/>
    <dgm:cxn modelId="{5EED811B-F23B-4834-9D66-E1F2D113C3BA}" type="presOf" srcId="{32D9C32C-3631-4570-911C-E1042FBBDE8D}" destId="{F29A2C66-8FD6-449A-BBD2-C8054DF9C0D5}" srcOrd="0" destOrd="0" presId="urn:microsoft.com/office/officeart/2005/8/layout/chevron2"/>
    <dgm:cxn modelId="{DFDB5B1C-EF92-4D12-A7F5-F7AE62978488}" type="presOf" srcId="{ED3E9757-72FD-4485-8CB2-D0AEB7F16AE4}" destId="{81D48349-DF8F-4538-BBA8-050A82216D14}" srcOrd="0" destOrd="0" presId="urn:microsoft.com/office/officeart/2005/8/layout/chevron2"/>
    <dgm:cxn modelId="{4A43692B-2A0D-46B1-975E-80C390DE8D13}" type="presOf" srcId="{812FF340-A2F9-4185-8145-DA12FEE8897A}" destId="{F929FD78-4601-4468-A115-DA062CF23421}" srcOrd="0" destOrd="0" presId="urn:microsoft.com/office/officeart/2005/8/layout/chevron2"/>
    <dgm:cxn modelId="{41E56A45-6F14-4EBA-93A6-C701E2F41744}" srcId="{FC9E3C0B-46AC-44DF-B15E-392C5B94FDBE}" destId="{2A168082-5000-4A86-84E4-D66710AFA8D6}" srcOrd="1" destOrd="0" parTransId="{6EC70639-1AE2-4AFC-96B6-69D742C2465C}" sibTransId="{CD54025F-116C-4F13-A51A-297589582C89}"/>
    <dgm:cxn modelId="{41BDCD4E-DB09-4A48-A610-1B30C8189DE8}" srcId="{4A96E003-9D95-4C3E-B6C3-7D38C976488E}" destId="{9CC897E0-7149-4319-8432-E6F6DF2A3C2E}" srcOrd="0" destOrd="0" parTransId="{EF222973-26EB-42CA-B626-FC719601103C}" sibTransId="{92D34AF5-3209-429D-A574-8BF1836AFA13}"/>
    <dgm:cxn modelId="{7A06A77C-6ED1-4893-9A09-5D6D6E03F1A5}" type="presOf" srcId="{2A168082-5000-4A86-84E4-D66710AFA8D6}" destId="{5138A969-5617-4300-B819-109E0BE2AFA0}" srcOrd="0" destOrd="0" presId="urn:microsoft.com/office/officeart/2005/8/layout/chevron2"/>
    <dgm:cxn modelId="{9A6F8D81-17A1-4D7B-8495-E3947EEC7720}" type="presOf" srcId="{4A96E003-9D95-4C3E-B6C3-7D38C976488E}" destId="{B3D6E41E-0B28-4EB1-8CA4-50554CC2F9C0}" srcOrd="0" destOrd="0" presId="urn:microsoft.com/office/officeart/2005/8/layout/chevron2"/>
    <dgm:cxn modelId="{CAACF390-864B-4307-96AF-20CC4AD41DA8}" srcId="{ED3E9757-72FD-4485-8CB2-D0AEB7F16AE4}" destId="{32D9C32C-3631-4570-911C-E1042FBBDE8D}" srcOrd="0" destOrd="0" parTransId="{EC50A68F-1532-4CF2-85A2-7B7626AEC8BA}" sibTransId="{ECE66D8C-E299-4471-B4DB-3681442B4BF3}"/>
    <dgm:cxn modelId="{6CF8D7C8-F3A1-4E67-8CF7-7D68F46E929F}" srcId="{812FF340-A2F9-4185-8145-DA12FEE8897A}" destId="{FC6D8D6C-78D2-40BF-B309-BDD07C6B0A3D}" srcOrd="0" destOrd="0" parTransId="{9D8CB80D-AD5A-459F-A645-13B01C2ABD54}" sibTransId="{4F4DD008-090F-4042-AA27-1D16581F7CD0}"/>
    <dgm:cxn modelId="{600E0DD2-2FC3-4CA4-8F28-127004CDD3C2}" type="presOf" srcId="{FC9E3C0B-46AC-44DF-B15E-392C5B94FDBE}" destId="{F3E63228-B188-4610-B671-305221A8402F}" srcOrd="0" destOrd="0" presId="urn:microsoft.com/office/officeart/2005/8/layout/chevron2"/>
    <dgm:cxn modelId="{A9161BDB-3811-426B-81F0-69AAB96F6B03}" srcId="{FC9E3C0B-46AC-44DF-B15E-392C5B94FDBE}" destId="{812FF340-A2F9-4185-8145-DA12FEE8897A}" srcOrd="2" destOrd="0" parTransId="{34D7A7AB-EBF1-4AD4-A4D6-17D0DC067689}" sibTransId="{7439258D-FB5B-4A30-8E8F-ABDA8172BC60}"/>
    <dgm:cxn modelId="{C6382DE9-EBA1-48EF-8EDF-03B1B47400AB}" srcId="{2A168082-5000-4A86-84E4-D66710AFA8D6}" destId="{F35D2E83-E892-4C03-A7D9-196B572771AA}" srcOrd="0" destOrd="0" parTransId="{F1EC778E-3950-4389-8810-2772BB1D8D79}" sibTransId="{A6011648-64DA-49E4-8551-A634EDD00E5C}"/>
    <dgm:cxn modelId="{B0F363FD-0765-4759-978E-3803874AAE6D}" type="presOf" srcId="{F35D2E83-E892-4C03-A7D9-196B572771AA}" destId="{9E42134D-A14E-429B-909D-752AC256AA77}" srcOrd="0" destOrd="0" presId="urn:microsoft.com/office/officeart/2005/8/layout/chevron2"/>
    <dgm:cxn modelId="{FB823E86-7487-47E5-B830-D7BAB973D39B}" type="presParOf" srcId="{F3E63228-B188-4610-B671-305221A8402F}" destId="{98272FBA-C818-4658-B512-9B59D6C29B38}" srcOrd="0" destOrd="0" presId="urn:microsoft.com/office/officeart/2005/8/layout/chevron2"/>
    <dgm:cxn modelId="{087763BD-49C5-48D4-A09F-F5A993A804A8}" type="presParOf" srcId="{98272FBA-C818-4658-B512-9B59D6C29B38}" destId="{81D48349-DF8F-4538-BBA8-050A82216D14}" srcOrd="0" destOrd="0" presId="urn:microsoft.com/office/officeart/2005/8/layout/chevron2"/>
    <dgm:cxn modelId="{C9B68D3B-477A-4F05-89EF-079DF76F8DAD}" type="presParOf" srcId="{98272FBA-C818-4658-B512-9B59D6C29B38}" destId="{F29A2C66-8FD6-449A-BBD2-C8054DF9C0D5}" srcOrd="1" destOrd="0" presId="urn:microsoft.com/office/officeart/2005/8/layout/chevron2"/>
    <dgm:cxn modelId="{E272B8E8-1294-4FF0-A081-2468D9845D62}" type="presParOf" srcId="{F3E63228-B188-4610-B671-305221A8402F}" destId="{432BFAD5-CB80-4E2B-973D-1E03987F90DB}" srcOrd="1" destOrd="0" presId="urn:microsoft.com/office/officeart/2005/8/layout/chevron2"/>
    <dgm:cxn modelId="{34786FA3-BBB3-4424-B335-0F9C1DC38078}" type="presParOf" srcId="{F3E63228-B188-4610-B671-305221A8402F}" destId="{9E2491A1-7EB8-4A24-A03D-CC176ACECBBD}" srcOrd="2" destOrd="0" presId="urn:microsoft.com/office/officeart/2005/8/layout/chevron2"/>
    <dgm:cxn modelId="{11293AC4-E851-43F0-8656-D1A59A8C5C2E}" type="presParOf" srcId="{9E2491A1-7EB8-4A24-A03D-CC176ACECBBD}" destId="{5138A969-5617-4300-B819-109E0BE2AFA0}" srcOrd="0" destOrd="0" presId="urn:microsoft.com/office/officeart/2005/8/layout/chevron2"/>
    <dgm:cxn modelId="{6BA7EDD2-FDEC-4BEC-9FFF-E57C47C9BF4F}" type="presParOf" srcId="{9E2491A1-7EB8-4A24-A03D-CC176ACECBBD}" destId="{9E42134D-A14E-429B-909D-752AC256AA77}" srcOrd="1" destOrd="0" presId="urn:microsoft.com/office/officeart/2005/8/layout/chevron2"/>
    <dgm:cxn modelId="{1B77D800-E9D2-404B-8BDC-0441449F3753}" type="presParOf" srcId="{F3E63228-B188-4610-B671-305221A8402F}" destId="{24A227B6-1301-4A3C-AEE5-6806CD957EF8}" srcOrd="3" destOrd="0" presId="urn:microsoft.com/office/officeart/2005/8/layout/chevron2"/>
    <dgm:cxn modelId="{95AAA301-785C-4F9F-893D-D63E3D6C2A2D}" type="presParOf" srcId="{F3E63228-B188-4610-B671-305221A8402F}" destId="{A94461DC-2CAC-4BA2-B7D6-80E62F72B212}" srcOrd="4" destOrd="0" presId="urn:microsoft.com/office/officeart/2005/8/layout/chevron2"/>
    <dgm:cxn modelId="{92F9DF7E-43CE-48BF-A71D-44484DCC32A7}" type="presParOf" srcId="{A94461DC-2CAC-4BA2-B7D6-80E62F72B212}" destId="{F929FD78-4601-4468-A115-DA062CF23421}" srcOrd="0" destOrd="0" presId="urn:microsoft.com/office/officeart/2005/8/layout/chevron2"/>
    <dgm:cxn modelId="{E03DFA59-BC95-4187-8347-894DDDF27D2C}" type="presParOf" srcId="{A94461DC-2CAC-4BA2-B7D6-80E62F72B212}" destId="{D0BFFC46-00AC-4DFD-BD83-C16CF9C8D5C4}" srcOrd="1" destOrd="0" presId="urn:microsoft.com/office/officeart/2005/8/layout/chevron2"/>
    <dgm:cxn modelId="{ABD764C6-D5D0-4B8E-97E5-43B6AB9F0F49}" type="presParOf" srcId="{F3E63228-B188-4610-B671-305221A8402F}" destId="{7464F5CB-FB9F-4D00-868C-6AF143AB0FF9}" srcOrd="5" destOrd="0" presId="urn:microsoft.com/office/officeart/2005/8/layout/chevron2"/>
    <dgm:cxn modelId="{8528DC5B-D4FF-4AE7-B7C0-9095B35FFF01}" type="presParOf" srcId="{F3E63228-B188-4610-B671-305221A8402F}" destId="{22B2082A-E24A-41F4-A9DA-48C296E90334}" srcOrd="6" destOrd="0" presId="urn:microsoft.com/office/officeart/2005/8/layout/chevron2"/>
    <dgm:cxn modelId="{9A029C28-152C-402A-B603-C03964A72D10}" type="presParOf" srcId="{22B2082A-E24A-41F4-A9DA-48C296E90334}" destId="{B3D6E41E-0B28-4EB1-8CA4-50554CC2F9C0}" srcOrd="0" destOrd="0" presId="urn:microsoft.com/office/officeart/2005/8/layout/chevron2"/>
    <dgm:cxn modelId="{A226A62B-D5E5-4A12-840F-AE51119295BA}" type="presParOf" srcId="{22B2082A-E24A-41F4-A9DA-48C296E90334}" destId="{4E7CE5FE-F797-43E9-A9CB-AA7CD6BF1A2F}"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D7235A7-D587-476E-9ECD-5374C13714D0}" type="doc">
      <dgm:prSet loTypeId="urn:microsoft.com/office/officeart/2008/layout/RadialCluster" loCatId="relationship" qsTypeId="urn:microsoft.com/office/officeart/2005/8/quickstyle/simple1" qsCatId="simple" csTypeId="urn:microsoft.com/office/officeart/2005/8/colors/accent1_2" csCatId="accent1" phldr="1"/>
      <dgm:spPr/>
      <dgm:t>
        <a:bodyPr/>
        <a:lstStyle/>
        <a:p>
          <a:endParaRPr lang="en-GB"/>
        </a:p>
      </dgm:t>
    </dgm:pt>
    <dgm:pt modelId="{985AEF3C-E830-4B8C-87D0-AE9118BFF91A}">
      <dgm:prSet phldrT="[Text]" custT="1"/>
      <dgm:spPr>
        <a:noFill/>
        <a:ln>
          <a:solidFill>
            <a:srgbClr val="0070C0"/>
          </a:solidFill>
        </a:ln>
      </dgm:spPr>
      <dgm:t>
        <a:bodyPr/>
        <a:lstStyle/>
        <a:p>
          <a:r>
            <a:rPr lang="en-GB" sz="2000">
              <a:solidFill>
                <a:schemeClr val="tx1"/>
              </a:solidFill>
            </a:rPr>
            <a:t>Organisation</a:t>
          </a:r>
        </a:p>
      </dgm:t>
    </dgm:pt>
    <dgm:pt modelId="{680C0BA3-72E7-4208-A4AB-EF6D062BF0D4}" type="parTrans" cxnId="{E816FC4F-77B1-44AB-BFD1-2B737A7EC53A}">
      <dgm:prSet/>
      <dgm:spPr/>
      <dgm:t>
        <a:bodyPr/>
        <a:lstStyle/>
        <a:p>
          <a:endParaRPr lang="en-GB">
            <a:solidFill>
              <a:schemeClr val="tx1"/>
            </a:solidFill>
          </a:endParaRPr>
        </a:p>
      </dgm:t>
    </dgm:pt>
    <dgm:pt modelId="{A220D791-CF37-4888-B78B-C18FA56D0637}" type="sibTrans" cxnId="{E816FC4F-77B1-44AB-BFD1-2B737A7EC53A}">
      <dgm:prSet/>
      <dgm:spPr/>
      <dgm:t>
        <a:bodyPr/>
        <a:lstStyle/>
        <a:p>
          <a:endParaRPr lang="en-GB">
            <a:solidFill>
              <a:schemeClr val="tx1"/>
            </a:solidFill>
          </a:endParaRPr>
        </a:p>
      </dgm:t>
    </dgm:pt>
    <dgm:pt modelId="{6996542A-5E41-4EFF-B48A-9C9572C6C5DA}">
      <dgm:prSet phldrT="[Text]" custT="1"/>
      <dgm:spPr>
        <a:noFill/>
        <a:ln>
          <a:solidFill>
            <a:srgbClr val="0070C0"/>
          </a:solidFill>
        </a:ln>
      </dgm:spPr>
      <dgm:t>
        <a:bodyPr/>
        <a:lstStyle/>
        <a:p>
          <a:r>
            <a:rPr lang="en-GB" sz="2000">
              <a:solidFill>
                <a:schemeClr val="tx1"/>
              </a:solidFill>
            </a:rPr>
            <a:t>Social</a:t>
          </a:r>
        </a:p>
      </dgm:t>
    </dgm:pt>
    <dgm:pt modelId="{B151D216-4AA6-48FA-871A-6258F41BC67F}" type="parTrans" cxnId="{7E7DA017-4610-489C-8CCB-8570ECB1BEBB}">
      <dgm:prSet/>
      <dgm:spPr/>
      <dgm:t>
        <a:bodyPr/>
        <a:lstStyle/>
        <a:p>
          <a:endParaRPr lang="en-GB">
            <a:solidFill>
              <a:schemeClr val="tx1"/>
            </a:solidFill>
          </a:endParaRPr>
        </a:p>
      </dgm:t>
    </dgm:pt>
    <dgm:pt modelId="{FF05558B-2444-476E-B5F2-0E16BD63EE55}" type="sibTrans" cxnId="{7E7DA017-4610-489C-8CCB-8570ECB1BEBB}">
      <dgm:prSet/>
      <dgm:spPr/>
      <dgm:t>
        <a:bodyPr/>
        <a:lstStyle/>
        <a:p>
          <a:endParaRPr lang="en-GB">
            <a:solidFill>
              <a:schemeClr val="tx1"/>
            </a:solidFill>
          </a:endParaRPr>
        </a:p>
      </dgm:t>
    </dgm:pt>
    <dgm:pt modelId="{7FEC5E13-71E8-44D2-BB23-87D6E2EE0E33}">
      <dgm:prSet phldrT="[Text]" custT="1"/>
      <dgm:spPr>
        <a:noFill/>
        <a:ln>
          <a:solidFill>
            <a:srgbClr val="0070C0"/>
          </a:solidFill>
        </a:ln>
      </dgm:spPr>
      <dgm:t>
        <a:bodyPr/>
        <a:lstStyle/>
        <a:p>
          <a:r>
            <a:rPr lang="en-GB" sz="2000">
              <a:solidFill>
                <a:schemeClr val="tx1"/>
              </a:solidFill>
            </a:rPr>
            <a:t>Communication</a:t>
          </a:r>
        </a:p>
      </dgm:t>
    </dgm:pt>
    <dgm:pt modelId="{23BADDF2-650E-471F-BD9C-4BD34B8AFACC}" type="parTrans" cxnId="{525ECEE4-496F-4A77-834B-82030E5372B6}">
      <dgm:prSet/>
      <dgm:spPr/>
      <dgm:t>
        <a:bodyPr/>
        <a:lstStyle/>
        <a:p>
          <a:endParaRPr lang="en-GB">
            <a:solidFill>
              <a:schemeClr val="tx1"/>
            </a:solidFill>
          </a:endParaRPr>
        </a:p>
      </dgm:t>
    </dgm:pt>
    <dgm:pt modelId="{4EA2027D-221B-4C47-9BED-2596C45504ED}" type="sibTrans" cxnId="{525ECEE4-496F-4A77-834B-82030E5372B6}">
      <dgm:prSet/>
      <dgm:spPr/>
      <dgm:t>
        <a:bodyPr/>
        <a:lstStyle/>
        <a:p>
          <a:endParaRPr lang="en-GB">
            <a:solidFill>
              <a:schemeClr val="tx1"/>
            </a:solidFill>
          </a:endParaRPr>
        </a:p>
      </dgm:t>
    </dgm:pt>
    <dgm:pt modelId="{FEFA3FD9-6FAC-4D05-A38B-6B2F95BA6682}">
      <dgm:prSet phldrT="[Text]" custT="1"/>
      <dgm:spPr>
        <a:noFill/>
        <a:ln>
          <a:solidFill>
            <a:srgbClr val="0070C0"/>
          </a:solidFill>
        </a:ln>
      </dgm:spPr>
      <dgm:t>
        <a:bodyPr/>
        <a:lstStyle/>
        <a:p>
          <a:r>
            <a:rPr lang="en-GB" sz="2000">
              <a:solidFill>
                <a:schemeClr val="tx1"/>
              </a:solidFill>
            </a:rPr>
            <a:t>Culture</a:t>
          </a:r>
        </a:p>
      </dgm:t>
    </dgm:pt>
    <dgm:pt modelId="{F7B0A4DB-7464-46A3-86F3-E6A40E72AFB9}" type="parTrans" cxnId="{4DA46760-C6EB-479B-9A1E-84E4A82249B7}">
      <dgm:prSet/>
      <dgm:spPr/>
      <dgm:t>
        <a:bodyPr/>
        <a:lstStyle/>
        <a:p>
          <a:endParaRPr lang="en-GB">
            <a:solidFill>
              <a:schemeClr val="tx1"/>
            </a:solidFill>
          </a:endParaRPr>
        </a:p>
      </dgm:t>
    </dgm:pt>
    <dgm:pt modelId="{5F27FA88-D956-41FE-8B9D-5C0862D20FCE}" type="sibTrans" cxnId="{4DA46760-C6EB-479B-9A1E-84E4A82249B7}">
      <dgm:prSet/>
      <dgm:spPr/>
      <dgm:t>
        <a:bodyPr/>
        <a:lstStyle/>
        <a:p>
          <a:endParaRPr lang="en-GB">
            <a:solidFill>
              <a:schemeClr val="tx1"/>
            </a:solidFill>
          </a:endParaRPr>
        </a:p>
      </dgm:t>
    </dgm:pt>
    <dgm:pt modelId="{66B010E3-FC55-4CBE-87DF-B992AB72072D}">
      <dgm:prSet phldrT="[Text]" custT="1"/>
      <dgm:spPr>
        <a:noFill/>
        <a:ln>
          <a:solidFill>
            <a:srgbClr val="0070C0"/>
          </a:solidFill>
        </a:ln>
      </dgm:spPr>
      <dgm:t>
        <a:bodyPr/>
        <a:lstStyle/>
        <a:p>
          <a:r>
            <a:rPr lang="en-GB" sz="2000">
              <a:solidFill>
                <a:schemeClr val="tx1"/>
              </a:solidFill>
            </a:rPr>
            <a:t>Layout</a:t>
          </a:r>
        </a:p>
      </dgm:t>
    </dgm:pt>
    <dgm:pt modelId="{4EB3A2B0-E17D-4E04-85BF-107CF87B36D9}" type="parTrans" cxnId="{B275184F-3CE3-4E80-BC8D-E1A45B7B996A}">
      <dgm:prSet/>
      <dgm:spPr/>
      <dgm:t>
        <a:bodyPr/>
        <a:lstStyle/>
        <a:p>
          <a:endParaRPr lang="en-GB">
            <a:solidFill>
              <a:schemeClr val="tx1"/>
            </a:solidFill>
          </a:endParaRPr>
        </a:p>
      </dgm:t>
    </dgm:pt>
    <dgm:pt modelId="{5AB77C42-3248-4A7F-8119-0BBD8220AC2E}" type="sibTrans" cxnId="{B275184F-3CE3-4E80-BC8D-E1A45B7B996A}">
      <dgm:prSet/>
      <dgm:spPr/>
      <dgm:t>
        <a:bodyPr/>
        <a:lstStyle/>
        <a:p>
          <a:endParaRPr lang="en-GB">
            <a:solidFill>
              <a:schemeClr val="tx1"/>
            </a:solidFill>
          </a:endParaRPr>
        </a:p>
      </dgm:t>
    </dgm:pt>
    <dgm:pt modelId="{2B5C93A6-229B-4703-80D3-DF590ACF45F7}">
      <dgm:prSet phldrT="[Text]" custT="1"/>
      <dgm:spPr>
        <a:noFill/>
        <a:ln>
          <a:solidFill>
            <a:srgbClr val="0070C0"/>
          </a:solidFill>
        </a:ln>
      </dgm:spPr>
      <dgm:t>
        <a:bodyPr/>
        <a:lstStyle/>
        <a:p>
          <a:r>
            <a:rPr lang="en-GB" sz="2000">
              <a:solidFill>
                <a:schemeClr val="tx1"/>
              </a:solidFill>
            </a:rPr>
            <a:t>Technology</a:t>
          </a:r>
        </a:p>
      </dgm:t>
    </dgm:pt>
    <dgm:pt modelId="{59F20D68-5A1B-4B06-9FBB-ED8724D85FD2}" type="parTrans" cxnId="{35B927FC-2432-45BF-A4EC-A0CF1FAD4E94}">
      <dgm:prSet/>
      <dgm:spPr/>
      <dgm:t>
        <a:bodyPr/>
        <a:lstStyle/>
        <a:p>
          <a:endParaRPr lang="en-GB">
            <a:solidFill>
              <a:schemeClr val="tx1"/>
            </a:solidFill>
          </a:endParaRPr>
        </a:p>
      </dgm:t>
    </dgm:pt>
    <dgm:pt modelId="{DA0D5333-D42C-4D68-9D3A-748260A8AA05}" type="sibTrans" cxnId="{35B927FC-2432-45BF-A4EC-A0CF1FAD4E94}">
      <dgm:prSet/>
      <dgm:spPr/>
      <dgm:t>
        <a:bodyPr/>
        <a:lstStyle/>
        <a:p>
          <a:endParaRPr lang="en-GB">
            <a:solidFill>
              <a:schemeClr val="tx1"/>
            </a:solidFill>
          </a:endParaRPr>
        </a:p>
      </dgm:t>
    </dgm:pt>
    <dgm:pt modelId="{3ADA879F-3DDA-4CD4-906D-2D090A95F9A8}">
      <dgm:prSet phldrT="[Text]" custT="1"/>
      <dgm:spPr>
        <a:noFill/>
        <a:ln>
          <a:solidFill>
            <a:srgbClr val="0070C0"/>
          </a:solidFill>
        </a:ln>
      </dgm:spPr>
      <dgm:t>
        <a:bodyPr/>
        <a:lstStyle/>
        <a:p>
          <a:r>
            <a:rPr lang="en-GB" sz="2000">
              <a:solidFill>
                <a:schemeClr val="tx1"/>
              </a:solidFill>
            </a:rPr>
            <a:t>Power</a:t>
          </a:r>
        </a:p>
        <a:p>
          <a:r>
            <a:rPr lang="en-GB" sz="2000">
              <a:solidFill>
                <a:schemeClr val="tx1"/>
              </a:solidFill>
            </a:rPr>
            <a:t>Conflict</a:t>
          </a:r>
        </a:p>
      </dgm:t>
    </dgm:pt>
    <dgm:pt modelId="{88FF4ADC-D4F0-4BE5-9328-5009498B4870}" type="parTrans" cxnId="{DB2E75DA-788F-4946-86FC-7316E5093C57}">
      <dgm:prSet/>
      <dgm:spPr/>
      <dgm:t>
        <a:bodyPr/>
        <a:lstStyle/>
        <a:p>
          <a:endParaRPr lang="en-GB">
            <a:solidFill>
              <a:schemeClr val="tx1"/>
            </a:solidFill>
          </a:endParaRPr>
        </a:p>
      </dgm:t>
    </dgm:pt>
    <dgm:pt modelId="{5991C8DC-FAFB-433A-B7DE-E760C78A8A79}" type="sibTrans" cxnId="{DB2E75DA-788F-4946-86FC-7316E5093C57}">
      <dgm:prSet/>
      <dgm:spPr/>
      <dgm:t>
        <a:bodyPr/>
        <a:lstStyle/>
        <a:p>
          <a:endParaRPr lang="en-GB">
            <a:solidFill>
              <a:schemeClr val="tx1"/>
            </a:solidFill>
          </a:endParaRPr>
        </a:p>
      </dgm:t>
    </dgm:pt>
    <dgm:pt modelId="{CC88F77F-1E41-47B9-8088-F5AA7B50832D}">
      <dgm:prSet phldrT="[Text]" custT="1"/>
      <dgm:spPr>
        <a:noFill/>
        <a:ln>
          <a:solidFill>
            <a:srgbClr val="0070C0"/>
          </a:solidFill>
        </a:ln>
      </dgm:spPr>
      <dgm:t>
        <a:bodyPr/>
        <a:lstStyle/>
        <a:p>
          <a:r>
            <a:rPr lang="en-GB" sz="2000">
              <a:solidFill>
                <a:schemeClr val="tx1"/>
              </a:solidFill>
            </a:rPr>
            <a:t>Financial</a:t>
          </a:r>
        </a:p>
      </dgm:t>
    </dgm:pt>
    <dgm:pt modelId="{52444627-9544-4724-AE89-01612EA35C1F}" type="parTrans" cxnId="{EB86ADF0-2936-44E8-AEC0-13F160690C2C}">
      <dgm:prSet/>
      <dgm:spPr/>
      <dgm:t>
        <a:bodyPr/>
        <a:lstStyle/>
        <a:p>
          <a:endParaRPr lang="en-GB">
            <a:solidFill>
              <a:schemeClr val="tx1"/>
            </a:solidFill>
          </a:endParaRPr>
        </a:p>
      </dgm:t>
    </dgm:pt>
    <dgm:pt modelId="{70BE7298-5542-49A1-86EC-F1F4BE45A9EF}" type="sibTrans" cxnId="{EB86ADF0-2936-44E8-AEC0-13F160690C2C}">
      <dgm:prSet/>
      <dgm:spPr/>
      <dgm:t>
        <a:bodyPr/>
        <a:lstStyle/>
        <a:p>
          <a:endParaRPr lang="en-GB">
            <a:solidFill>
              <a:schemeClr val="tx1"/>
            </a:solidFill>
          </a:endParaRPr>
        </a:p>
      </dgm:t>
    </dgm:pt>
    <dgm:pt modelId="{2C2D0D1D-78CA-47FF-ACE9-7EF05C98715B}" type="pres">
      <dgm:prSet presAssocID="{6D7235A7-D587-476E-9ECD-5374C13714D0}" presName="Name0" presStyleCnt="0">
        <dgm:presLayoutVars>
          <dgm:chMax val="1"/>
          <dgm:chPref val="1"/>
          <dgm:dir/>
          <dgm:animOne val="branch"/>
          <dgm:animLvl val="lvl"/>
        </dgm:presLayoutVars>
      </dgm:prSet>
      <dgm:spPr/>
    </dgm:pt>
    <dgm:pt modelId="{EF245624-D934-417F-AEBF-3B6DD9FB3F60}" type="pres">
      <dgm:prSet presAssocID="{985AEF3C-E830-4B8C-87D0-AE9118BFF91A}" presName="singleCycle" presStyleCnt="0"/>
      <dgm:spPr/>
    </dgm:pt>
    <dgm:pt modelId="{EA440E7E-C46E-4DAF-B74A-677EFE679399}" type="pres">
      <dgm:prSet presAssocID="{985AEF3C-E830-4B8C-87D0-AE9118BFF91A}" presName="singleCenter" presStyleLbl="node1" presStyleIdx="0" presStyleCnt="8" custScaleX="123677">
        <dgm:presLayoutVars>
          <dgm:chMax val="7"/>
          <dgm:chPref val="7"/>
        </dgm:presLayoutVars>
      </dgm:prSet>
      <dgm:spPr/>
    </dgm:pt>
    <dgm:pt modelId="{5A1369B6-B9DE-4DE7-BBA0-F9AEA64233BA}" type="pres">
      <dgm:prSet presAssocID="{B151D216-4AA6-48FA-871A-6258F41BC67F}" presName="Name56" presStyleLbl="parChTrans1D2" presStyleIdx="0" presStyleCnt="7"/>
      <dgm:spPr/>
    </dgm:pt>
    <dgm:pt modelId="{20F7D41D-7067-463E-8E67-701CF14B381F}" type="pres">
      <dgm:prSet presAssocID="{6996542A-5E41-4EFF-B48A-9C9572C6C5DA}" presName="text0" presStyleLbl="node1" presStyleIdx="1" presStyleCnt="8" custScaleX="214847" custScaleY="97658">
        <dgm:presLayoutVars>
          <dgm:bulletEnabled val="1"/>
        </dgm:presLayoutVars>
      </dgm:prSet>
      <dgm:spPr/>
    </dgm:pt>
    <dgm:pt modelId="{95981E18-78EF-4DFD-8BE7-58419D008414}" type="pres">
      <dgm:prSet presAssocID="{23BADDF2-650E-471F-BD9C-4BD34B8AFACC}" presName="Name56" presStyleLbl="parChTrans1D2" presStyleIdx="1" presStyleCnt="7"/>
      <dgm:spPr/>
    </dgm:pt>
    <dgm:pt modelId="{86402267-930E-42FD-A778-1D709D8E1E62}" type="pres">
      <dgm:prSet presAssocID="{7FEC5E13-71E8-44D2-BB23-87D6E2EE0E33}" presName="text0" presStyleLbl="node1" presStyleIdx="2" presStyleCnt="8" custScaleX="214847" custScaleY="97658" custRadScaleRad="133842" custRadScaleInc="40753">
        <dgm:presLayoutVars>
          <dgm:bulletEnabled val="1"/>
        </dgm:presLayoutVars>
      </dgm:prSet>
      <dgm:spPr/>
    </dgm:pt>
    <dgm:pt modelId="{7308F0DF-1E3B-4BF1-8B63-6237518FE44B}" type="pres">
      <dgm:prSet presAssocID="{F7B0A4DB-7464-46A3-86F3-E6A40E72AFB9}" presName="Name56" presStyleLbl="parChTrans1D2" presStyleIdx="2" presStyleCnt="7"/>
      <dgm:spPr/>
    </dgm:pt>
    <dgm:pt modelId="{EBFEF680-BD6D-46A5-995C-C855FF1F6595}" type="pres">
      <dgm:prSet presAssocID="{FEFA3FD9-6FAC-4D05-A38B-6B2F95BA6682}" presName="text0" presStyleLbl="node1" presStyleIdx="3" presStyleCnt="8" custScaleX="214847" custScaleY="97658" custRadScaleRad="122519" custRadScaleInc="-9306">
        <dgm:presLayoutVars>
          <dgm:bulletEnabled val="1"/>
        </dgm:presLayoutVars>
      </dgm:prSet>
      <dgm:spPr/>
    </dgm:pt>
    <dgm:pt modelId="{47E61333-7590-4618-9749-79F3EF9BA2D3}" type="pres">
      <dgm:prSet presAssocID="{4EB3A2B0-E17D-4E04-85BF-107CF87B36D9}" presName="Name56" presStyleLbl="parChTrans1D2" presStyleIdx="3" presStyleCnt="7"/>
      <dgm:spPr/>
    </dgm:pt>
    <dgm:pt modelId="{59BBF9DD-4ACB-499D-ADE7-2FE44A8ABED4}" type="pres">
      <dgm:prSet presAssocID="{66B010E3-FC55-4CBE-87DF-B992AB72072D}" presName="text0" presStyleLbl="node1" presStyleIdx="4" presStyleCnt="8" custScaleX="214847" custScaleY="97658" custRadScaleRad="118205" custRadScaleInc="-56882">
        <dgm:presLayoutVars>
          <dgm:bulletEnabled val="1"/>
        </dgm:presLayoutVars>
      </dgm:prSet>
      <dgm:spPr/>
    </dgm:pt>
    <dgm:pt modelId="{549C7055-B9C5-4763-9046-A42C72BEF68B}" type="pres">
      <dgm:prSet presAssocID="{59F20D68-5A1B-4B06-9FBB-ED8724D85FD2}" presName="Name56" presStyleLbl="parChTrans1D2" presStyleIdx="4" presStyleCnt="7"/>
      <dgm:spPr/>
    </dgm:pt>
    <dgm:pt modelId="{B96C36DB-8423-4052-B5E2-4E4F1E7392BF}" type="pres">
      <dgm:prSet presAssocID="{2B5C93A6-229B-4703-80D3-DF590ACF45F7}" presName="text0" presStyleLbl="node1" presStyleIdx="5" presStyleCnt="8" custScaleX="214847" custScaleY="97658" custRadScaleRad="107663" custRadScaleInc="29079">
        <dgm:presLayoutVars>
          <dgm:bulletEnabled val="1"/>
        </dgm:presLayoutVars>
      </dgm:prSet>
      <dgm:spPr/>
    </dgm:pt>
    <dgm:pt modelId="{95E6B4EA-8827-4156-8F7C-CDEC72555EF5}" type="pres">
      <dgm:prSet presAssocID="{88FF4ADC-D4F0-4BE5-9328-5009498B4870}" presName="Name56" presStyleLbl="parChTrans1D2" presStyleIdx="5" presStyleCnt="7"/>
      <dgm:spPr/>
    </dgm:pt>
    <dgm:pt modelId="{FAA8D9A4-07E2-4651-A2D9-E692F38401DE}" type="pres">
      <dgm:prSet presAssocID="{3ADA879F-3DDA-4CD4-906D-2D090A95F9A8}" presName="text0" presStyleLbl="node1" presStyleIdx="6" presStyleCnt="8" custScaleX="214847" custScaleY="97658" custRadScaleRad="125613" custRadScaleInc="12754">
        <dgm:presLayoutVars>
          <dgm:bulletEnabled val="1"/>
        </dgm:presLayoutVars>
      </dgm:prSet>
      <dgm:spPr/>
    </dgm:pt>
    <dgm:pt modelId="{ECBD1D24-CC36-470E-B2E9-8139066A2E75}" type="pres">
      <dgm:prSet presAssocID="{52444627-9544-4724-AE89-01612EA35C1F}" presName="Name56" presStyleLbl="parChTrans1D2" presStyleIdx="6" presStyleCnt="7"/>
      <dgm:spPr/>
    </dgm:pt>
    <dgm:pt modelId="{17B0DA3C-5B0C-4D11-9326-0EE9834A2F3D}" type="pres">
      <dgm:prSet presAssocID="{CC88F77F-1E41-47B9-8088-F5AA7B50832D}" presName="text0" presStyleLbl="node1" presStyleIdx="7" presStyleCnt="8" custScaleX="214847" custScaleY="97658" custRadScaleRad="140146" custRadScaleInc="-47270">
        <dgm:presLayoutVars>
          <dgm:bulletEnabled val="1"/>
        </dgm:presLayoutVars>
      </dgm:prSet>
      <dgm:spPr/>
    </dgm:pt>
  </dgm:ptLst>
  <dgm:cxnLst>
    <dgm:cxn modelId="{7E7DA017-4610-489C-8CCB-8570ECB1BEBB}" srcId="{985AEF3C-E830-4B8C-87D0-AE9118BFF91A}" destId="{6996542A-5E41-4EFF-B48A-9C9572C6C5DA}" srcOrd="0" destOrd="0" parTransId="{B151D216-4AA6-48FA-871A-6258F41BC67F}" sibTransId="{FF05558B-2444-476E-B5F2-0E16BD63EE55}"/>
    <dgm:cxn modelId="{1940AC18-19C6-4647-AC85-D64B4EFE5D8F}" type="presOf" srcId="{88FF4ADC-D4F0-4BE5-9328-5009498B4870}" destId="{95E6B4EA-8827-4156-8F7C-CDEC72555EF5}" srcOrd="0" destOrd="0" presId="urn:microsoft.com/office/officeart/2008/layout/RadialCluster"/>
    <dgm:cxn modelId="{8753E236-E742-407F-8375-ED4EB1F0A58B}" type="presOf" srcId="{F7B0A4DB-7464-46A3-86F3-E6A40E72AFB9}" destId="{7308F0DF-1E3B-4BF1-8B63-6237518FE44B}" srcOrd="0" destOrd="0" presId="urn:microsoft.com/office/officeart/2008/layout/RadialCluster"/>
    <dgm:cxn modelId="{4DA46760-C6EB-479B-9A1E-84E4A82249B7}" srcId="{985AEF3C-E830-4B8C-87D0-AE9118BFF91A}" destId="{FEFA3FD9-6FAC-4D05-A38B-6B2F95BA6682}" srcOrd="2" destOrd="0" parTransId="{F7B0A4DB-7464-46A3-86F3-E6A40E72AFB9}" sibTransId="{5F27FA88-D956-41FE-8B9D-5C0862D20FCE}"/>
    <dgm:cxn modelId="{9D076E60-4337-457E-83AD-01E37C87E8A9}" type="presOf" srcId="{985AEF3C-E830-4B8C-87D0-AE9118BFF91A}" destId="{EA440E7E-C46E-4DAF-B74A-677EFE679399}" srcOrd="0" destOrd="0" presId="urn:microsoft.com/office/officeart/2008/layout/RadialCluster"/>
    <dgm:cxn modelId="{8521EC44-0C80-4638-8683-48E6E12BE4C2}" type="presOf" srcId="{4EB3A2B0-E17D-4E04-85BF-107CF87B36D9}" destId="{47E61333-7590-4618-9749-79F3EF9BA2D3}" srcOrd="0" destOrd="0" presId="urn:microsoft.com/office/officeart/2008/layout/RadialCluster"/>
    <dgm:cxn modelId="{7C305769-31DE-4E5B-B6E9-FDBE2C53093D}" type="presOf" srcId="{23BADDF2-650E-471F-BD9C-4BD34B8AFACC}" destId="{95981E18-78EF-4DFD-8BE7-58419D008414}" srcOrd="0" destOrd="0" presId="urn:microsoft.com/office/officeart/2008/layout/RadialCluster"/>
    <dgm:cxn modelId="{B275184F-3CE3-4E80-BC8D-E1A45B7B996A}" srcId="{985AEF3C-E830-4B8C-87D0-AE9118BFF91A}" destId="{66B010E3-FC55-4CBE-87DF-B992AB72072D}" srcOrd="3" destOrd="0" parTransId="{4EB3A2B0-E17D-4E04-85BF-107CF87B36D9}" sibTransId="{5AB77C42-3248-4A7F-8119-0BBD8220AC2E}"/>
    <dgm:cxn modelId="{ADB6CA4F-C1CC-4E0F-96FA-A5FBCC1CB018}" type="presOf" srcId="{66B010E3-FC55-4CBE-87DF-B992AB72072D}" destId="{59BBF9DD-4ACB-499D-ADE7-2FE44A8ABED4}" srcOrd="0" destOrd="0" presId="urn:microsoft.com/office/officeart/2008/layout/RadialCluster"/>
    <dgm:cxn modelId="{E816FC4F-77B1-44AB-BFD1-2B737A7EC53A}" srcId="{6D7235A7-D587-476E-9ECD-5374C13714D0}" destId="{985AEF3C-E830-4B8C-87D0-AE9118BFF91A}" srcOrd="0" destOrd="0" parTransId="{680C0BA3-72E7-4208-A4AB-EF6D062BF0D4}" sibTransId="{A220D791-CF37-4888-B78B-C18FA56D0637}"/>
    <dgm:cxn modelId="{A423C873-EAEE-469D-A940-B0B88434EB0A}" type="presOf" srcId="{2B5C93A6-229B-4703-80D3-DF590ACF45F7}" destId="{B96C36DB-8423-4052-B5E2-4E4F1E7392BF}" srcOrd="0" destOrd="0" presId="urn:microsoft.com/office/officeart/2008/layout/RadialCluster"/>
    <dgm:cxn modelId="{A36AF875-B9F5-4958-9260-73175BD350B5}" type="presOf" srcId="{52444627-9544-4724-AE89-01612EA35C1F}" destId="{ECBD1D24-CC36-470E-B2E9-8139066A2E75}" srcOrd="0" destOrd="0" presId="urn:microsoft.com/office/officeart/2008/layout/RadialCluster"/>
    <dgm:cxn modelId="{15C3A48A-75A8-438E-84DE-B53537F7FBF7}" type="presOf" srcId="{FEFA3FD9-6FAC-4D05-A38B-6B2F95BA6682}" destId="{EBFEF680-BD6D-46A5-995C-C855FF1F6595}" srcOrd="0" destOrd="0" presId="urn:microsoft.com/office/officeart/2008/layout/RadialCluster"/>
    <dgm:cxn modelId="{96B85A90-7A60-48ED-971F-74AB53019BAC}" type="presOf" srcId="{59F20D68-5A1B-4B06-9FBB-ED8724D85FD2}" destId="{549C7055-B9C5-4763-9046-A42C72BEF68B}" srcOrd="0" destOrd="0" presId="urn:microsoft.com/office/officeart/2008/layout/RadialCluster"/>
    <dgm:cxn modelId="{3EF3F5A4-5233-4D5F-91EA-4AEB55CCA650}" type="presOf" srcId="{CC88F77F-1E41-47B9-8088-F5AA7B50832D}" destId="{17B0DA3C-5B0C-4D11-9326-0EE9834A2F3D}" srcOrd="0" destOrd="0" presId="urn:microsoft.com/office/officeart/2008/layout/RadialCluster"/>
    <dgm:cxn modelId="{DF5DACBB-60B4-49E2-99F1-AA3A3472214E}" type="presOf" srcId="{6D7235A7-D587-476E-9ECD-5374C13714D0}" destId="{2C2D0D1D-78CA-47FF-ACE9-7EF05C98715B}" srcOrd="0" destOrd="0" presId="urn:microsoft.com/office/officeart/2008/layout/RadialCluster"/>
    <dgm:cxn modelId="{CC359EC7-6E26-4D86-98F3-D13689E798CE}" type="presOf" srcId="{B151D216-4AA6-48FA-871A-6258F41BC67F}" destId="{5A1369B6-B9DE-4DE7-BBA0-F9AEA64233BA}" srcOrd="0" destOrd="0" presId="urn:microsoft.com/office/officeart/2008/layout/RadialCluster"/>
    <dgm:cxn modelId="{CF8E9CCE-EFB2-4A42-B5BD-05195585B527}" type="presOf" srcId="{7FEC5E13-71E8-44D2-BB23-87D6E2EE0E33}" destId="{86402267-930E-42FD-A778-1D709D8E1E62}" srcOrd="0" destOrd="0" presId="urn:microsoft.com/office/officeart/2008/layout/RadialCluster"/>
    <dgm:cxn modelId="{DB2E75DA-788F-4946-86FC-7316E5093C57}" srcId="{985AEF3C-E830-4B8C-87D0-AE9118BFF91A}" destId="{3ADA879F-3DDA-4CD4-906D-2D090A95F9A8}" srcOrd="5" destOrd="0" parTransId="{88FF4ADC-D4F0-4BE5-9328-5009498B4870}" sibTransId="{5991C8DC-FAFB-433A-B7DE-E760C78A8A79}"/>
    <dgm:cxn modelId="{0139DADC-A0E8-4516-A8A9-EB68367CC045}" type="presOf" srcId="{6996542A-5E41-4EFF-B48A-9C9572C6C5DA}" destId="{20F7D41D-7067-463E-8E67-701CF14B381F}" srcOrd="0" destOrd="0" presId="urn:microsoft.com/office/officeart/2008/layout/RadialCluster"/>
    <dgm:cxn modelId="{525ECEE4-496F-4A77-834B-82030E5372B6}" srcId="{985AEF3C-E830-4B8C-87D0-AE9118BFF91A}" destId="{7FEC5E13-71E8-44D2-BB23-87D6E2EE0E33}" srcOrd="1" destOrd="0" parTransId="{23BADDF2-650E-471F-BD9C-4BD34B8AFACC}" sibTransId="{4EA2027D-221B-4C47-9BED-2596C45504ED}"/>
    <dgm:cxn modelId="{EB86ADF0-2936-44E8-AEC0-13F160690C2C}" srcId="{985AEF3C-E830-4B8C-87D0-AE9118BFF91A}" destId="{CC88F77F-1E41-47B9-8088-F5AA7B50832D}" srcOrd="6" destOrd="0" parTransId="{52444627-9544-4724-AE89-01612EA35C1F}" sibTransId="{70BE7298-5542-49A1-86EC-F1F4BE45A9EF}"/>
    <dgm:cxn modelId="{56C76BF9-6B63-4040-BF70-304A9E94110B}" type="presOf" srcId="{3ADA879F-3DDA-4CD4-906D-2D090A95F9A8}" destId="{FAA8D9A4-07E2-4651-A2D9-E692F38401DE}" srcOrd="0" destOrd="0" presId="urn:microsoft.com/office/officeart/2008/layout/RadialCluster"/>
    <dgm:cxn modelId="{35B927FC-2432-45BF-A4EC-A0CF1FAD4E94}" srcId="{985AEF3C-E830-4B8C-87D0-AE9118BFF91A}" destId="{2B5C93A6-229B-4703-80D3-DF590ACF45F7}" srcOrd="4" destOrd="0" parTransId="{59F20D68-5A1B-4B06-9FBB-ED8724D85FD2}" sibTransId="{DA0D5333-D42C-4D68-9D3A-748260A8AA05}"/>
    <dgm:cxn modelId="{9A2F504D-8D83-41A0-9C13-1C75354A5201}" type="presParOf" srcId="{2C2D0D1D-78CA-47FF-ACE9-7EF05C98715B}" destId="{EF245624-D934-417F-AEBF-3B6DD9FB3F60}" srcOrd="0" destOrd="0" presId="urn:microsoft.com/office/officeart/2008/layout/RadialCluster"/>
    <dgm:cxn modelId="{9CF2375F-CF12-461B-AD53-6D64DBF93888}" type="presParOf" srcId="{EF245624-D934-417F-AEBF-3B6DD9FB3F60}" destId="{EA440E7E-C46E-4DAF-B74A-677EFE679399}" srcOrd="0" destOrd="0" presId="urn:microsoft.com/office/officeart/2008/layout/RadialCluster"/>
    <dgm:cxn modelId="{073AB487-FA81-40AD-9A07-F8792C84A506}" type="presParOf" srcId="{EF245624-D934-417F-AEBF-3B6DD9FB3F60}" destId="{5A1369B6-B9DE-4DE7-BBA0-F9AEA64233BA}" srcOrd="1" destOrd="0" presId="urn:microsoft.com/office/officeart/2008/layout/RadialCluster"/>
    <dgm:cxn modelId="{F5428D0B-C3CB-4425-A80C-8BC8831DDB53}" type="presParOf" srcId="{EF245624-D934-417F-AEBF-3B6DD9FB3F60}" destId="{20F7D41D-7067-463E-8E67-701CF14B381F}" srcOrd="2" destOrd="0" presId="urn:microsoft.com/office/officeart/2008/layout/RadialCluster"/>
    <dgm:cxn modelId="{01398C43-5370-424F-ACD3-3E43B3913723}" type="presParOf" srcId="{EF245624-D934-417F-AEBF-3B6DD9FB3F60}" destId="{95981E18-78EF-4DFD-8BE7-58419D008414}" srcOrd="3" destOrd="0" presId="urn:microsoft.com/office/officeart/2008/layout/RadialCluster"/>
    <dgm:cxn modelId="{AA20D8D4-5464-4526-BECF-A5A765CAB38C}" type="presParOf" srcId="{EF245624-D934-417F-AEBF-3B6DD9FB3F60}" destId="{86402267-930E-42FD-A778-1D709D8E1E62}" srcOrd="4" destOrd="0" presId="urn:microsoft.com/office/officeart/2008/layout/RadialCluster"/>
    <dgm:cxn modelId="{F7334976-3501-4178-8BF8-64EA3BD34D52}" type="presParOf" srcId="{EF245624-D934-417F-AEBF-3B6DD9FB3F60}" destId="{7308F0DF-1E3B-4BF1-8B63-6237518FE44B}" srcOrd="5" destOrd="0" presId="urn:microsoft.com/office/officeart/2008/layout/RadialCluster"/>
    <dgm:cxn modelId="{40121542-81DD-41EC-B751-53C0231CB3E5}" type="presParOf" srcId="{EF245624-D934-417F-AEBF-3B6DD9FB3F60}" destId="{EBFEF680-BD6D-46A5-995C-C855FF1F6595}" srcOrd="6" destOrd="0" presId="urn:microsoft.com/office/officeart/2008/layout/RadialCluster"/>
    <dgm:cxn modelId="{29450FA6-E0E5-447C-8C83-05AA4A2755E2}" type="presParOf" srcId="{EF245624-D934-417F-AEBF-3B6DD9FB3F60}" destId="{47E61333-7590-4618-9749-79F3EF9BA2D3}" srcOrd="7" destOrd="0" presId="urn:microsoft.com/office/officeart/2008/layout/RadialCluster"/>
    <dgm:cxn modelId="{51183634-285F-4C9E-B4E8-DD9160DA5ADD}" type="presParOf" srcId="{EF245624-D934-417F-AEBF-3B6DD9FB3F60}" destId="{59BBF9DD-4ACB-499D-ADE7-2FE44A8ABED4}" srcOrd="8" destOrd="0" presId="urn:microsoft.com/office/officeart/2008/layout/RadialCluster"/>
    <dgm:cxn modelId="{D728DBD5-11ED-443D-954D-C6EE1F969D94}" type="presParOf" srcId="{EF245624-D934-417F-AEBF-3B6DD9FB3F60}" destId="{549C7055-B9C5-4763-9046-A42C72BEF68B}" srcOrd="9" destOrd="0" presId="urn:microsoft.com/office/officeart/2008/layout/RadialCluster"/>
    <dgm:cxn modelId="{99AD05EC-D897-4B83-9C17-F71E13BD3FC2}" type="presParOf" srcId="{EF245624-D934-417F-AEBF-3B6DD9FB3F60}" destId="{B96C36DB-8423-4052-B5E2-4E4F1E7392BF}" srcOrd="10" destOrd="0" presId="urn:microsoft.com/office/officeart/2008/layout/RadialCluster"/>
    <dgm:cxn modelId="{F866C1CE-ACBE-48DE-8CDD-27AA42333B3F}" type="presParOf" srcId="{EF245624-D934-417F-AEBF-3B6DD9FB3F60}" destId="{95E6B4EA-8827-4156-8F7C-CDEC72555EF5}" srcOrd="11" destOrd="0" presId="urn:microsoft.com/office/officeart/2008/layout/RadialCluster"/>
    <dgm:cxn modelId="{47A217A4-CD9F-4683-BB43-C2B8C26BAD08}" type="presParOf" srcId="{EF245624-D934-417F-AEBF-3B6DD9FB3F60}" destId="{FAA8D9A4-07E2-4651-A2D9-E692F38401DE}" srcOrd="12" destOrd="0" presId="urn:microsoft.com/office/officeart/2008/layout/RadialCluster"/>
    <dgm:cxn modelId="{C0E42E6A-0358-4762-A417-2257C24C0730}" type="presParOf" srcId="{EF245624-D934-417F-AEBF-3B6DD9FB3F60}" destId="{ECBD1D24-CC36-470E-B2E9-8139066A2E75}" srcOrd="13" destOrd="0" presId="urn:microsoft.com/office/officeart/2008/layout/RadialCluster"/>
    <dgm:cxn modelId="{EA597B3E-B2BA-475A-9299-143635A0DA7D}" type="presParOf" srcId="{EF245624-D934-417F-AEBF-3B6DD9FB3F60}" destId="{17B0DA3C-5B0C-4D11-9326-0EE9834A2F3D}" srcOrd="14" destOrd="0" presId="urn:microsoft.com/office/officeart/2008/layout/RadialCluster"/>
  </dgm:cxnLst>
  <dgm:bg>
    <a:noFill/>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91457CD-850E-4C03-97CC-82F15168061C}" type="doc">
      <dgm:prSet loTypeId="urn:microsoft.com/office/officeart/2018/2/layout/IconLabelList" loCatId="icon" qsTypeId="urn:microsoft.com/office/officeart/2005/8/quickstyle/simple1" qsCatId="simple" csTypeId="urn:microsoft.com/office/officeart/2005/8/colors/accent2_2" csCatId="accent2" phldr="1"/>
      <dgm:spPr/>
      <dgm:t>
        <a:bodyPr/>
        <a:lstStyle/>
        <a:p>
          <a:endParaRPr lang="en-US"/>
        </a:p>
      </dgm:t>
    </dgm:pt>
    <dgm:pt modelId="{2CB1DCDD-80ED-447F-825F-B6CDF20DFCFD}">
      <dgm:prSet/>
      <dgm:spPr/>
      <dgm:t>
        <a:bodyPr/>
        <a:lstStyle/>
        <a:p>
          <a:r>
            <a:rPr lang="en-GB"/>
            <a:t>To inform strategy</a:t>
          </a:r>
          <a:endParaRPr lang="en-US"/>
        </a:p>
      </dgm:t>
    </dgm:pt>
    <dgm:pt modelId="{4C039FB0-B2AF-41C9-AA87-3D7F64942090}" type="parTrans" cxnId="{B28F1951-4713-4D36-8EB0-5EC042BEA6E0}">
      <dgm:prSet/>
      <dgm:spPr/>
      <dgm:t>
        <a:bodyPr/>
        <a:lstStyle/>
        <a:p>
          <a:endParaRPr lang="en-US"/>
        </a:p>
      </dgm:t>
    </dgm:pt>
    <dgm:pt modelId="{46CFCDCE-65C8-46F1-AA37-82475CF2B032}" type="sibTrans" cxnId="{B28F1951-4713-4D36-8EB0-5EC042BEA6E0}">
      <dgm:prSet/>
      <dgm:spPr/>
      <dgm:t>
        <a:bodyPr/>
        <a:lstStyle/>
        <a:p>
          <a:endParaRPr lang="en-US"/>
        </a:p>
      </dgm:t>
    </dgm:pt>
    <dgm:pt modelId="{2E9FA2AB-FA72-403D-9795-C7D13EA754B3}">
      <dgm:prSet/>
      <dgm:spPr/>
      <dgm:t>
        <a:bodyPr/>
        <a:lstStyle/>
        <a:p>
          <a:r>
            <a:rPr lang="en-GB"/>
            <a:t>To remain competitive </a:t>
          </a:r>
          <a:endParaRPr lang="en-US"/>
        </a:p>
      </dgm:t>
    </dgm:pt>
    <dgm:pt modelId="{23146180-43EA-43DB-80B2-A2B84CBF475C}" type="parTrans" cxnId="{8F04F73F-39ED-4BEB-A735-162F0CEC2D66}">
      <dgm:prSet/>
      <dgm:spPr/>
      <dgm:t>
        <a:bodyPr/>
        <a:lstStyle/>
        <a:p>
          <a:endParaRPr lang="en-US"/>
        </a:p>
      </dgm:t>
    </dgm:pt>
    <dgm:pt modelId="{437831B1-69D2-4D00-B2F7-FE294DAD5D27}" type="sibTrans" cxnId="{8F04F73F-39ED-4BEB-A735-162F0CEC2D66}">
      <dgm:prSet/>
      <dgm:spPr/>
      <dgm:t>
        <a:bodyPr/>
        <a:lstStyle/>
        <a:p>
          <a:endParaRPr lang="en-US"/>
        </a:p>
      </dgm:t>
    </dgm:pt>
    <dgm:pt modelId="{6F3B36B2-67FF-473A-8D56-7862585E96B1}">
      <dgm:prSet/>
      <dgm:spPr/>
      <dgm:t>
        <a:bodyPr/>
        <a:lstStyle/>
        <a:p>
          <a:r>
            <a:rPr lang="en-GB"/>
            <a:t>To ensure sustainable organisational performance</a:t>
          </a:r>
          <a:endParaRPr lang="en-US"/>
        </a:p>
      </dgm:t>
    </dgm:pt>
    <dgm:pt modelId="{632A0823-0F94-44FC-B489-44A49FCAB4BE}" type="parTrans" cxnId="{4C75C835-3018-42E5-A740-C24E3B1C05B1}">
      <dgm:prSet/>
      <dgm:spPr/>
      <dgm:t>
        <a:bodyPr/>
        <a:lstStyle/>
        <a:p>
          <a:endParaRPr lang="en-US"/>
        </a:p>
      </dgm:t>
    </dgm:pt>
    <dgm:pt modelId="{AD12FE11-7795-4590-99D6-5CDCEA19FAE1}" type="sibTrans" cxnId="{4C75C835-3018-42E5-A740-C24E3B1C05B1}">
      <dgm:prSet/>
      <dgm:spPr/>
      <dgm:t>
        <a:bodyPr/>
        <a:lstStyle/>
        <a:p>
          <a:endParaRPr lang="en-US"/>
        </a:p>
      </dgm:t>
    </dgm:pt>
    <dgm:pt modelId="{B96E18D3-9087-4A3B-957F-06EFEC8C17CE}">
      <dgm:prSet/>
      <dgm:spPr/>
      <dgm:t>
        <a:bodyPr/>
        <a:lstStyle/>
        <a:p>
          <a:r>
            <a:rPr lang="en-GB"/>
            <a:t>Our responsibility to understand the external world</a:t>
          </a:r>
          <a:endParaRPr lang="en-US"/>
        </a:p>
      </dgm:t>
    </dgm:pt>
    <dgm:pt modelId="{7DE58E57-6FD5-4547-AA31-B4A377F937D1}" type="parTrans" cxnId="{60C0BD65-3512-437F-BC87-30E74D09115D}">
      <dgm:prSet/>
      <dgm:spPr/>
      <dgm:t>
        <a:bodyPr/>
        <a:lstStyle/>
        <a:p>
          <a:endParaRPr lang="en-US"/>
        </a:p>
      </dgm:t>
    </dgm:pt>
    <dgm:pt modelId="{7CCE3DCB-4357-4721-8F86-136B9E1C3404}" type="sibTrans" cxnId="{60C0BD65-3512-437F-BC87-30E74D09115D}">
      <dgm:prSet/>
      <dgm:spPr/>
      <dgm:t>
        <a:bodyPr/>
        <a:lstStyle/>
        <a:p>
          <a:endParaRPr lang="en-US"/>
        </a:p>
      </dgm:t>
    </dgm:pt>
    <dgm:pt modelId="{C4538D67-10AB-4FE0-B50F-745814FCE1A2}">
      <dgm:prSet/>
      <dgm:spPr/>
      <dgm:t>
        <a:bodyPr/>
        <a:lstStyle/>
        <a:p>
          <a:r>
            <a:rPr lang="en-GB"/>
            <a:t>Tools – PESTLE, SWOT, Porter’s 5 Forces</a:t>
          </a:r>
          <a:endParaRPr lang="en-US"/>
        </a:p>
      </dgm:t>
    </dgm:pt>
    <dgm:pt modelId="{36583D2A-58A9-4835-A307-A969C6EF4857}" type="parTrans" cxnId="{E65F1EB8-4443-4A0E-BFA9-FB2F3933492F}">
      <dgm:prSet/>
      <dgm:spPr/>
      <dgm:t>
        <a:bodyPr/>
        <a:lstStyle/>
        <a:p>
          <a:endParaRPr lang="en-US"/>
        </a:p>
      </dgm:t>
    </dgm:pt>
    <dgm:pt modelId="{5A3D44C7-B31E-47C3-9DF3-E89DF3340F65}" type="sibTrans" cxnId="{E65F1EB8-4443-4A0E-BFA9-FB2F3933492F}">
      <dgm:prSet/>
      <dgm:spPr/>
      <dgm:t>
        <a:bodyPr/>
        <a:lstStyle/>
        <a:p>
          <a:endParaRPr lang="en-US"/>
        </a:p>
      </dgm:t>
    </dgm:pt>
    <dgm:pt modelId="{17AD85AD-3FB6-451C-98F2-CBC479AFF25C}" type="pres">
      <dgm:prSet presAssocID="{491457CD-850E-4C03-97CC-82F15168061C}" presName="root" presStyleCnt="0">
        <dgm:presLayoutVars>
          <dgm:dir/>
          <dgm:resizeHandles val="exact"/>
        </dgm:presLayoutVars>
      </dgm:prSet>
      <dgm:spPr/>
    </dgm:pt>
    <dgm:pt modelId="{9F4EF2EA-06E9-4447-9490-F7B023654061}" type="pres">
      <dgm:prSet presAssocID="{2CB1DCDD-80ED-447F-825F-B6CDF20DFCFD}" presName="compNode" presStyleCnt="0"/>
      <dgm:spPr/>
    </dgm:pt>
    <dgm:pt modelId="{CA96BDE7-06CB-476E-B8F9-315159BF4090}" type="pres">
      <dgm:prSet presAssocID="{2CB1DCDD-80ED-447F-825F-B6CDF20DFCFD}"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4CAE0544-2FFE-4BAC-8732-6CDE47131868}" type="pres">
      <dgm:prSet presAssocID="{2CB1DCDD-80ED-447F-825F-B6CDF20DFCFD}" presName="spaceRect" presStyleCnt="0"/>
      <dgm:spPr/>
    </dgm:pt>
    <dgm:pt modelId="{7CB4C8F2-A40C-4A6D-BC96-2DE2FB81FE4C}" type="pres">
      <dgm:prSet presAssocID="{2CB1DCDD-80ED-447F-825F-B6CDF20DFCFD}" presName="textRect" presStyleLbl="revTx" presStyleIdx="0" presStyleCnt="5">
        <dgm:presLayoutVars>
          <dgm:chMax val="1"/>
          <dgm:chPref val="1"/>
        </dgm:presLayoutVars>
      </dgm:prSet>
      <dgm:spPr/>
    </dgm:pt>
    <dgm:pt modelId="{04ABB54C-78D9-494E-B592-7A4C2B1805A2}" type="pres">
      <dgm:prSet presAssocID="{46CFCDCE-65C8-46F1-AA37-82475CF2B032}" presName="sibTrans" presStyleCnt="0"/>
      <dgm:spPr/>
    </dgm:pt>
    <dgm:pt modelId="{F18B6544-9901-459C-BB8C-785D4B4295FC}" type="pres">
      <dgm:prSet presAssocID="{2E9FA2AB-FA72-403D-9795-C7D13EA754B3}" presName="compNode" presStyleCnt="0"/>
      <dgm:spPr/>
    </dgm:pt>
    <dgm:pt modelId="{117E5A39-31B0-41A9-A4A9-0E8EA9DF61DB}" type="pres">
      <dgm:prSet presAssocID="{2E9FA2AB-FA72-403D-9795-C7D13EA754B3}"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80FE8415-7984-455E-9BB2-B015CB1B1EE0}" type="pres">
      <dgm:prSet presAssocID="{2E9FA2AB-FA72-403D-9795-C7D13EA754B3}" presName="spaceRect" presStyleCnt="0"/>
      <dgm:spPr/>
    </dgm:pt>
    <dgm:pt modelId="{9B5B4D7A-6331-4606-B310-58943DBF277E}" type="pres">
      <dgm:prSet presAssocID="{2E9FA2AB-FA72-403D-9795-C7D13EA754B3}" presName="textRect" presStyleLbl="revTx" presStyleIdx="1" presStyleCnt="5">
        <dgm:presLayoutVars>
          <dgm:chMax val="1"/>
          <dgm:chPref val="1"/>
        </dgm:presLayoutVars>
      </dgm:prSet>
      <dgm:spPr/>
    </dgm:pt>
    <dgm:pt modelId="{9391BAF6-9AAB-4FB5-93EF-7B0D682ECA57}" type="pres">
      <dgm:prSet presAssocID="{437831B1-69D2-4D00-B2F7-FE294DAD5D27}" presName="sibTrans" presStyleCnt="0"/>
      <dgm:spPr/>
    </dgm:pt>
    <dgm:pt modelId="{E0C65FA8-0E62-4A0F-B96D-08F45614C39F}" type="pres">
      <dgm:prSet presAssocID="{6F3B36B2-67FF-473A-8D56-7862585E96B1}" presName="compNode" presStyleCnt="0"/>
      <dgm:spPr/>
    </dgm:pt>
    <dgm:pt modelId="{E06028AD-0612-48B6-8B4B-95405A8374EA}" type="pres">
      <dgm:prSet presAssocID="{6F3B36B2-67FF-473A-8D56-7862585E96B1}"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pward trend"/>
        </a:ext>
      </dgm:extLst>
    </dgm:pt>
    <dgm:pt modelId="{40C58A82-099F-4234-849A-228A2C3496F6}" type="pres">
      <dgm:prSet presAssocID="{6F3B36B2-67FF-473A-8D56-7862585E96B1}" presName="spaceRect" presStyleCnt="0"/>
      <dgm:spPr/>
    </dgm:pt>
    <dgm:pt modelId="{DAB118D0-E985-447D-9675-AF80810E1544}" type="pres">
      <dgm:prSet presAssocID="{6F3B36B2-67FF-473A-8D56-7862585E96B1}" presName="textRect" presStyleLbl="revTx" presStyleIdx="2" presStyleCnt="5">
        <dgm:presLayoutVars>
          <dgm:chMax val="1"/>
          <dgm:chPref val="1"/>
        </dgm:presLayoutVars>
      </dgm:prSet>
      <dgm:spPr/>
    </dgm:pt>
    <dgm:pt modelId="{261366D1-98FE-48D1-BA46-11EFD9DDE048}" type="pres">
      <dgm:prSet presAssocID="{AD12FE11-7795-4590-99D6-5CDCEA19FAE1}" presName="sibTrans" presStyleCnt="0"/>
      <dgm:spPr/>
    </dgm:pt>
    <dgm:pt modelId="{5A47A933-492A-48BC-84C7-CEAD3DCB501D}" type="pres">
      <dgm:prSet presAssocID="{B96E18D3-9087-4A3B-957F-06EFEC8C17CE}" presName="compNode" presStyleCnt="0"/>
      <dgm:spPr/>
    </dgm:pt>
    <dgm:pt modelId="{25ED854D-D696-4F8D-BA2F-AD5F241944B1}" type="pres">
      <dgm:prSet presAssocID="{B96E18D3-9087-4A3B-957F-06EFEC8C17CE}"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Earth Globe Americas"/>
        </a:ext>
      </dgm:extLst>
    </dgm:pt>
    <dgm:pt modelId="{EA8821CC-BA5C-457B-8737-0CA86D4F1B22}" type="pres">
      <dgm:prSet presAssocID="{B96E18D3-9087-4A3B-957F-06EFEC8C17CE}" presName="spaceRect" presStyleCnt="0"/>
      <dgm:spPr/>
    </dgm:pt>
    <dgm:pt modelId="{E00F3366-EBA8-41A4-A8C0-EBF93EEEAA66}" type="pres">
      <dgm:prSet presAssocID="{B96E18D3-9087-4A3B-957F-06EFEC8C17CE}" presName="textRect" presStyleLbl="revTx" presStyleIdx="3" presStyleCnt="5">
        <dgm:presLayoutVars>
          <dgm:chMax val="1"/>
          <dgm:chPref val="1"/>
        </dgm:presLayoutVars>
      </dgm:prSet>
      <dgm:spPr/>
    </dgm:pt>
    <dgm:pt modelId="{759BFFD1-4C2C-4BFF-8C71-2AA12C402E27}" type="pres">
      <dgm:prSet presAssocID="{7CCE3DCB-4357-4721-8F86-136B9E1C3404}" presName="sibTrans" presStyleCnt="0"/>
      <dgm:spPr/>
    </dgm:pt>
    <dgm:pt modelId="{D4CD9167-4CEA-4A09-995E-A0CDCB0214CD}" type="pres">
      <dgm:prSet presAssocID="{C4538D67-10AB-4FE0-B50F-745814FCE1A2}" presName="compNode" presStyleCnt="0"/>
      <dgm:spPr/>
    </dgm:pt>
    <dgm:pt modelId="{ACC20F99-EC17-4F84-98D8-CC2CE1B897D8}" type="pres">
      <dgm:prSet presAssocID="{C4538D67-10AB-4FE0-B50F-745814FCE1A2}"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Lightbulb"/>
        </a:ext>
      </dgm:extLst>
    </dgm:pt>
    <dgm:pt modelId="{90328AA4-D1D7-452D-95A4-BD02F96E5721}" type="pres">
      <dgm:prSet presAssocID="{C4538D67-10AB-4FE0-B50F-745814FCE1A2}" presName="spaceRect" presStyleCnt="0"/>
      <dgm:spPr/>
    </dgm:pt>
    <dgm:pt modelId="{1158F300-6EC5-41AE-B9D1-12B78B22FFC3}" type="pres">
      <dgm:prSet presAssocID="{C4538D67-10AB-4FE0-B50F-745814FCE1A2}" presName="textRect" presStyleLbl="revTx" presStyleIdx="4" presStyleCnt="5">
        <dgm:presLayoutVars>
          <dgm:chMax val="1"/>
          <dgm:chPref val="1"/>
        </dgm:presLayoutVars>
      </dgm:prSet>
      <dgm:spPr/>
    </dgm:pt>
  </dgm:ptLst>
  <dgm:cxnLst>
    <dgm:cxn modelId="{BC9B3D07-3F76-46D2-8298-3A287405E563}" type="presOf" srcId="{2CB1DCDD-80ED-447F-825F-B6CDF20DFCFD}" destId="{7CB4C8F2-A40C-4A6D-BC96-2DE2FB81FE4C}" srcOrd="0" destOrd="0" presId="urn:microsoft.com/office/officeart/2018/2/layout/IconLabelList"/>
    <dgm:cxn modelId="{4C75C835-3018-42E5-A740-C24E3B1C05B1}" srcId="{491457CD-850E-4C03-97CC-82F15168061C}" destId="{6F3B36B2-67FF-473A-8D56-7862585E96B1}" srcOrd="2" destOrd="0" parTransId="{632A0823-0F94-44FC-B489-44A49FCAB4BE}" sibTransId="{AD12FE11-7795-4590-99D6-5CDCEA19FAE1}"/>
    <dgm:cxn modelId="{8F04F73F-39ED-4BEB-A735-162F0CEC2D66}" srcId="{491457CD-850E-4C03-97CC-82F15168061C}" destId="{2E9FA2AB-FA72-403D-9795-C7D13EA754B3}" srcOrd="1" destOrd="0" parTransId="{23146180-43EA-43DB-80B2-A2B84CBF475C}" sibTransId="{437831B1-69D2-4D00-B2F7-FE294DAD5D27}"/>
    <dgm:cxn modelId="{698F8D5D-88CE-4AFD-8B35-885F3906F796}" type="presOf" srcId="{6F3B36B2-67FF-473A-8D56-7862585E96B1}" destId="{DAB118D0-E985-447D-9675-AF80810E1544}" srcOrd="0" destOrd="0" presId="urn:microsoft.com/office/officeart/2018/2/layout/IconLabelList"/>
    <dgm:cxn modelId="{60C0BD65-3512-437F-BC87-30E74D09115D}" srcId="{491457CD-850E-4C03-97CC-82F15168061C}" destId="{B96E18D3-9087-4A3B-957F-06EFEC8C17CE}" srcOrd="3" destOrd="0" parTransId="{7DE58E57-6FD5-4547-AA31-B4A377F937D1}" sibTransId="{7CCE3DCB-4357-4721-8F86-136B9E1C3404}"/>
    <dgm:cxn modelId="{B28F1951-4713-4D36-8EB0-5EC042BEA6E0}" srcId="{491457CD-850E-4C03-97CC-82F15168061C}" destId="{2CB1DCDD-80ED-447F-825F-B6CDF20DFCFD}" srcOrd="0" destOrd="0" parTransId="{4C039FB0-B2AF-41C9-AA87-3D7F64942090}" sibTransId="{46CFCDCE-65C8-46F1-AA37-82475CF2B032}"/>
    <dgm:cxn modelId="{F36143AC-2693-45C0-8A75-9D532655CFDE}" type="presOf" srcId="{491457CD-850E-4C03-97CC-82F15168061C}" destId="{17AD85AD-3FB6-451C-98F2-CBC479AFF25C}" srcOrd="0" destOrd="0" presId="urn:microsoft.com/office/officeart/2018/2/layout/IconLabelList"/>
    <dgm:cxn modelId="{E65F1EB8-4443-4A0E-BFA9-FB2F3933492F}" srcId="{491457CD-850E-4C03-97CC-82F15168061C}" destId="{C4538D67-10AB-4FE0-B50F-745814FCE1A2}" srcOrd="4" destOrd="0" parTransId="{36583D2A-58A9-4835-A307-A969C6EF4857}" sibTransId="{5A3D44C7-B31E-47C3-9DF3-E89DF3340F65}"/>
    <dgm:cxn modelId="{33C8D6C8-FD5D-4BE5-9B25-CEF88BC72607}" type="presOf" srcId="{B96E18D3-9087-4A3B-957F-06EFEC8C17CE}" destId="{E00F3366-EBA8-41A4-A8C0-EBF93EEEAA66}" srcOrd="0" destOrd="0" presId="urn:microsoft.com/office/officeart/2018/2/layout/IconLabelList"/>
    <dgm:cxn modelId="{D94707EE-B640-4BFE-8962-AB3618BBC3F8}" type="presOf" srcId="{2E9FA2AB-FA72-403D-9795-C7D13EA754B3}" destId="{9B5B4D7A-6331-4606-B310-58943DBF277E}" srcOrd="0" destOrd="0" presId="urn:microsoft.com/office/officeart/2018/2/layout/IconLabelList"/>
    <dgm:cxn modelId="{3BB12AF6-66ED-4528-804A-5AB4F26687BA}" type="presOf" srcId="{C4538D67-10AB-4FE0-B50F-745814FCE1A2}" destId="{1158F300-6EC5-41AE-B9D1-12B78B22FFC3}" srcOrd="0" destOrd="0" presId="urn:microsoft.com/office/officeart/2018/2/layout/IconLabelList"/>
    <dgm:cxn modelId="{87E86C1A-D525-4643-A5C0-03AB4E1047EC}" type="presParOf" srcId="{17AD85AD-3FB6-451C-98F2-CBC479AFF25C}" destId="{9F4EF2EA-06E9-4447-9490-F7B023654061}" srcOrd="0" destOrd="0" presId="urn:microsoft.com/office/officeart/2018/2/layout/IconLabelList"/>
    <dgm:cxn modelId="{49C806DD-A5EA-4086-ACD2-A0E057B186B2}" type="presParOf" srcId="{9F4EF2EA-06E9-4447-9490-F7B023654061}" destId="{CA96BDE7-06CB-476E-B8F9-315159BF4090}" srcOrd="0" destOrd="0" presId="urn:microsoft.com/office/officeart/2018/2/layout/IconLabelList"/>
    <dgm:cxn modelId="{63A17AA1-8F93-46C3-8AFD-68A696276A14}" type="presParOf" srcId="{9F4EF2EA-06E9-4447-9490-F7B023654061}" destId="{4CAE0544-2FFE-4BAC-8732-6CDE47131868}" srcOrd="1" destOrd="0" presId="urn:microsoft.com/office/officeart/2018/2/layout/IconLabelList"/>
    <dgm:cxn modelId="{F5AEBB85-D831-4501-B278-159DAB745556}" type="presParOf" srcId="{9F4EF2EA-06E9-4447-9490-F7B023654061}" destId="{7CB4C8F2-A40C-4A6D-BC96-2DE2FB81FE4C}" srcOrd="2" destOrd="0" presId="urn:microsoft.com/office/officeart/2018/2/layout/IconLabelList"/>
    <dgm:cxn modelId="{72DEE9C7-EA94-4022-9C2E-52CE77D1E58B}" type="presParOf" srcId="{17AD85AD-3FB6-451C-98F2-CBC479AFF25C}" destId="{04ABB54C-78D9-494E-B592-7A4C2B1805A2}" srcOrd="1" destOrd="0" presId="urn:microsoft.com/office/officeart/2018/2/layout/IconLabelList"/>
    <dgm:cxn modelId="{5F76C76C-EFCE-4D67-AF8E-CF8ED875D753}" type="presParOf" srcId="{17AD85AD-3FB6-451C-98F2-CBC479AFF25C}" destId="{F18B6544-9901-459C-BB8C-785D4B4295FC}" srcOrd="2" destOrd="0" presId="urn:microsoft.com/office/officeart/2018/2/layout/IconLabelList"/>
    <dgm:cxn modelId="{1161AD97-55DB-4F19-89A6-B1810CAAE816}" type="presParOf" srcId="{F18B6544-9901-459C-BB8C-785D4B4295FC}" destId="{117E5A39-31B0-41A9-A4A9-0E8EA9DF61DB}" srcOrd="0" destOrd="0" presId="urn:microsoft.com/office/officeart/2018/2/layout/IconLabelList"/>
    <dgm:cxn modelId="{E3791BAC-4DED-48BF-B759-9A3B9072ED74}" type="presParOf" srcId="{F18B6544-9901-459C-BB8C-785D4B4295FC}" destId="{80FE8415-7984-455E-9BB2-B015CB1B1EE0}" srcOrd="1" destOrd="0" presId="urn:microsoft.com/office/officeart/2018/2/layout/IconLabelList"/>
    <dgm:cxn modelId="{CA4032ED-C013-4CA4-ADA5-B3C582FED9BB}" type="presParOf" srcId="{F18B6544-9901-459C-BB8C-785D4B4295FC}" destId="{9B5B4D7A-6331-4606-B310-58943DBF277E}" srcOrd="2" destOrd="0" presId="urn:microsoft.com/office/officeart/2018/2/layout/IconLabelList"/>
    <dgm:cxn modelId="{F5B625E8-42BF-422F-A6FB-7202FD17984C}" type="presParOf" srcId="{17AD85AD-3FB6-451C-98F2-CBC479AFF25C}" destId="{9391BAF6-9AAB-4FB5-93EF-7B0D682ECA57}" srcOrd="3" destOrd="0" presId="urn:microsoft.com/office/officeart/2018/2/layout/IconLabelList"/>
    <dgm:cxn modelId="{894CAAF1-8FE3-4975-9566-4F7B7573AC13}" type="presParOf" srcId="{17AD85AD-3FB6-451C-98F2-CBC479AFF25C}" destId="{E0C65FA8-0E62-4A0F-B96D-08F45614C39F}" srcOrd="4" destOrd="0" presId="urn:microsoft.com/office/officeart/2018/2/layout/IconLabelList"/>
    <dgm:cxn modelId="{00AEF19E-4080-4D50-9CC9-04FF2B13D769}" type="presParOf" srcId="{E0C65FA8-0E62-4A0F-B96D-08F45614C39F}" destId="{E06028AD-0612-48B6-8B4B-95405A8374EA}" srcOrd="0" destOrd="0" presId="urn:microsoft.com/office/officeart/2018/2/layout/IconLabelList"/>
    <dgm:cxn modelId="{2CD2811B-8E23-4929-A4CD-33D5EC7A6277}" type="presParOf" srcId="{E0C65FA8-0E62-4A0F-B96D-08F45614C39F}" destId="{40C58A82-099F-4234-849A-228A2C3496F6}" srcOrd="1" destOrd="0" presId="urn:microsoft.com/office/officeart/2018/2/layout/IconLabelList"/>
    <dgm:cxn modelId="{6C8BF6BF-5521-455B-8C11-631F4E419B20}" type="presParOf" srcId="{E0C65FA8-0E62-4A0F-B96D-08F45614C39F}" destId="{DAB118D0-E985-447D-9675-AF80810E1544}" srcOrd="2" destOrd="0" presId="urn:microsoft.com/office/officeart/2018/2/layout/IconLabelList"/>
    <dgm:cxn modelId="{1D5FE408-7C83-4FBF-ABEB-E124A6B90C81}" type="presParOf" srcId="{17AD85AD-3FB6-451C-98F2-CBC479AFF25C}" destId="{261366D1-98FE-48D1-BA46-11EFD9DDE048}" srcOrd="5" destOrd="0" presId="urn:microsoft.com/office/officeart/2018/2/layout/IconLabelList"/>
    <dgm:cxn modelId="{5198D839-8FAB-475E-9588-86D6A7BF6EF2}" type="presParOf" srcId="{17AD85AD-3FB6-451C-98F2-CBC479AFF25C}" destId="{5A47A933-492A-48BC-84C7-CEAD3DCB501D}" srcOrd="6" destOrd="0" presId="urn:microsoft.com/office/officeart/2018/2/layout/IconLabelList"/>
    <dgm:cxn modelId="{956579B3-CBB8-4B77-99EE-12A7213D2036}" type="presParOf" srcId="{5A47A933-492A-48BC-84C7-CEAD3DCB501D}" destId="{25ED854D-D696-4F8D-BA2F-AD5F241944B1}" srcOrd="0" destOrd="0" presId="urn:microsoft.com/office/officeart/2018/2/layout/IconLabelList"/>
    <dgm:cxn modelId="{AA9D18F1-0399-4A30-B662-4D853F6711FE}" type="presParOf" srcId="{5A47A933-492A-48BC-84C7-CEAD3DCB501D}" destId="{EA8821CC-BA5C-457B-8737-0CA86D4F1B22}" srcOrd="1" destOrd="0" presId="urn:microsoft.com/office/officeart/2018/2/layout/IconLabelList"/>
    <dgm:cxn modelId="{61514FF5-BEF3-4CA5-AE5C-5FE10582A1E7}" type="presParOf" srcId="{5A47A933-492A-48BC-84C7-CEAD3DCB501D}" destId="{E00F3366-EBA8-41A4-A8C0-EBF93EEEAA66}" srcOrd="2" destOrd="0" presId="urn:microsoft.com/office/officeart/2018/2/layout/IconLabelList"/>
    <dgm:cxn modelId="{22BC5C19-A1C2-43A6-B038-95E2825C2541}" type="presParOf" srcId="{17AD85AD-3FB6-451C-98F2-CBC479AFF25C}" destId="{759BFFD1-4C2C-4BFF-8C71-2AA12C402E27}" srcOrd="7" destOrd="0" presId="urn:microsoft.com/office/officeart/2018/2/layout/IconLabelList"/>
    <dgm:cxn modelId="{478FC1CB-6ACA-48D1-9E76-657BEF0B27DD}" type="presParOf" srcId="{17AD85AD-3FB6-451C-98F2-CBC479AFF25C}" destId="{D4CD9167-4CEA-4A09-995E-A0CDCB0214CD}" srcOrd="8" destOrd="0" presId="urn:microsoft.com/office/officeart/2018/2/layout/IconLabelList"/>
    <dgm:cxn modelId="{2C3979F3-916D-4052-BE6B-F7A6C573038B}" type="presParOf" srcId="{D4CD9167-4CEA-4A09-995E-A0CDCB0214CD}" destId="{ACC20F99-EC17-4F84-98D8-CC2CE1B897D8}" srcOrd="0" destOrd="0" presId="urn:microsoft.com/office/officeart/2018/2/layout/IconLabelList"/>
    <dgm:cxn modelId="{BD941CB2-741A-498E-B1BA-7C30FC4659FA}" type="presParOf" srcId="{D4CD9167-4CEA-4A09-995E-A0CDCB0214CD}" destId="{90328AA4-D1D7-452D-95A4-BD02F96E5721}" srcOrd="1" destOrd="0" presId="urn:microsoft.com/office/officeart/2018/2/layout/IconLabelList"/>
    <dgm:cxn modelId="{11EDC9A1-F93A-4100-B2A5-A832FF6C13CE}" type="presParOf" srcId="{D4CD9167-4CEA-4A09-995E-A0CDCB0214CD}" destId="{1158F300-6EC5-41AE-B9D1-12B78B22FFC3}"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CB6427A-B261-42C2-9D5E-94E3412FD322}" type="doc">
      <dgm:prSet loTypeId="urn:microsoft.com/office/officeart/2016/7/layout/VerticalHollowActionList" loCatId="List" qsTypeId="urn:microsoft.com/office/officeart/2005/8/quickstyle/simple1" qsCatId="simple" csTypeId="urn:microsoft.com/office/officeart/2005/8/colors/accent1_2" csCatId="accent1"/>
      <dgm:spPr/>
      <dgm:t>
        <a:bodyPr/>
        <a:lstStyle/>
        <a:p>
          <a:endParaRPr lang="en-US"/>
        </a:p>
      </dgm:t>
    </dgm:pt>
    <dgm:pt modelId="{C472C3EF-A8B4-4276-99ED-1A733D50D6E3}">
      <dgm:prSet/>
      <dgm:spPr/>
      <dgm:t>
        <a:bodyPr/>
        <a:lstStyle/>
        <a:p>
          <a:r>
            <a:rPr lang="en-US"/>
            <a:t>COMPLETE</a:t>
          </a:r>
        </a:p>
      </dgm:t>
    </dgm:pt>
    <dgm:pt modelId="{500D4E3D-76C9-4F7C-AFF3-1BF530A2F3BA}" type="parTrans" cxnId="{B6F60C6D-345A-4984-A087-FDA2528FEDE7}">
      <dgm:prSet/>
      <dgm:spPr/>
      <dgm:t>
        <a:bodyPr/>
        <a:lstStyle/>
        <a:p>
          <a:endParaRPr lang="en-US"/>
        </a:p>
      </dgm:t>
    </dgm:pt>
    <dgm:pt modelId="{D2624BC8-C9B4-416A-9591-842BFEBC9DFF}" type="sibTrans" cxnId="{B6F60C6D-345A-4984-A087-FDA2528FEDE7}">
      <dgm:prSet/>
      <dgm:spPr/>
      <dgm:t>
        <a:bodyPr/>
        <a:lstStyle/>
        <a:p>
          <a:endParaRPr lang="en-US"/>
        </a:p>
      </dgm:t>
    </dgm:pt>
    <dgm:pt modelId="{A40A8142-786F-45B1-9799-63AC7E729550}">
      <dgm:prSet/>
      <dgm:spPr/>
      <dgm:t>
        <a:bodyPr/>
        <a:lstStyle/>
        <a:p>
          <a:r>
            <a:rPr lang="en-US"/>
            <a:t>COMPLETE A PESTLE ANALYSIS ON THE RESIDENTIAL CARE INDUSTRY</a:t>
          </a:r>
        </a:p>
      </dgm:t>
    </dgm:pt>
    <dgm:pt modelId="{41E3892C-1FC2-4317-95C7-4E4A5D5C80D5}" type="parTrans" cxnId="{42705714-E2AB-40C7-90BB-957F58746E5B}">
      <dgm:prSet/>
      <dgm:spPr/>
      <dgm:t>
        <a:bodyPr/>
        <a:lstStyle/>
        <a:p>
          <a:endParaRPr lang="en-US"/>
        </a:p>
      </dgm:t>
    </dgm:pt>
    <dgm:pt modelId="{73D05C17-2D0B-40EF-A810-436CF10793EE}" type="sibTrans" cxnId="{42705714-E2AB-40C7-90BB-957F58746E5B}">
      <dgm:prSet/>
      <dgm:spPr/>
      <dgm:t>
        <a:bodyPr/>
        <a:lstStyle/>
        <a:p>
          <a:endParaRPr lang="en-US"/>
        </a:p>
      </dgm:t>
    </dgm:pt>
    <dgm:pt modelId="{42057FCE-796F-4AB9-93F7-41059EC5B024}">
      <dgm:prSet/>
      <dgm:spPr/>
      <dgm:t>
        <a:bodyPr/>
        <a:lstStyle/>
        <a:p>
          <a:r>
            <a:rPr lang="en-US"/>
            <a:t>TRY</a:t>
          </a:r>
        </a:p>
      </dgm:t>
    </dgm:pt>
    <dgm:pt modelId="{A9FE2B6D-F376-494B-BC96-77A76C830E72}" type="parTrans" cxnId="{3C842C23-4FB2-46F8-B957-545E27071644}">
      <dgm:prSet/>
      <dgm:spPr/>
      <dgm:t>
        <a:bodyPr/>
        <a:lstStyle/>
        <a:p>
          <a:endParaRPr lang="en-US"/>
        </a:p>
      </dgm:t>
    </dgm:pt>
    <dgm:pt modelId="{D9044AB1-A5C1-4851-9CDD-C4D0448E131E}" type="sibTrans" cxnId="{3C842C23-4FB2-46F8-B957-545E27071644}">
      <dgm:prSet/>
      <dgm:spPr/>
      <dgm:t>
        <a:bodyPr/>
        <a:lstStyle/>
        <a:p>
          <a:endParaRPr lang="en-US"/>
        </a:p>
      </dgm:t>
    </dgm:pt>
    <dgm:pt modelId="{DE0031B5-E55C-410F-9074-1CBFC6AF0794}">
      <dgm:prSet/>
      <dgm:spPr/>
      <dgm:t>
        <a:bodyPr/>
        <a:lstStyle/>
        <a:p>
          <a:r>
            <a:rPr lang="en-US"/>
            <a:t>TRY TO ESTABLISH AT LEAST ONE FACTOR FOR EACH OF THE CATEGORIES</a:t>
          </a:r>
        </a:p>
      </dgm:t>
    </dgm:pt>
    <dgm:pt modelId="{828D93AC-B246-4694-9A5D-D6BB705CBFD6}" type="parTrans" cxnId="{AA246283-E682-4900-A082-05E97A472C2F}">
      <dgm:prSet/>
      <dgm:spPr/>
      <dgm:t>
        <a:bodyPr/>
        <a:lstStyle/>
        <a:p>
          <a:endParaRPr lang="en-US"/>
        </a:p>
      </dgm:t>
    </dgm:pt>
    <dgm:pt modelId="{A430B96D-89E3-425C-B6F3-67FF30AFDE0F}" type="sibTrans" cxnId="{AA246283-E682-4900-A082-05E97A472C2F}">
      <dgm:prSet/>
      <dgm:spPr/>
      <dgm:t>
        <a:bodyPr/>
        <a:lstStyle/>
        <a:p>
          <a:endParaRPr lang="en-US"/>
        </a:p>
      </dgm:t>
    </dgm:pt>
    <dgm:pt modelId="{B0BAA738-D120-4996-9CE1-622A65556545}">
      <dgm:prSet/>
      <dgm:spPr/>
      <dgm:t>
        <a:bodyPr/>
        <a:lstStyle/>
        <a:p>
          <a:r>
            <a:rPr lang="en-US"/>
            <a:t>CONSIDER</a:t>
          </a:r>
        </a:p>
      </dgm:t>
    </dgm:pt>
    <dgm:pt modelId="{22D57DB7-BA98-45AB-A720-54C465AA2FA4}" type="parTrans" cxnId="{554D048C-3DDA-4A6A-9FA8-FC32B7575B34}">
      <dgm:prSet/>
      <dgm:spPr/>
      <dgm:t>
        <a:bodyPr/>
        <a:lstStyle/>
        <a:p>
          <a:endParaRPr lang="en-US"/>
        </a:p>
      </dgm:t>
    </dgm:pt>
    <dgm:pt modelId="{71F994D3-7E61-47A5-A492-CFB1E3A5A124}" type="sibTrans" cxnId="{554D048C-3DDA-4A6A-9FA8-FC32B7575B34}">
      <dgm:prSet/>
      <dgm:spPr/>
      <dgm:t>
        <a:bodyPr/>
        <a:lstStyle/>
        <a:p>
          <a:endParaRPr lang="en-US"/>
        </a:p>
      </dgm:t>
    </dgm:pt>
    <dgm:pt modelId="{7C5A03F4-97EE-452E-9ECC-10901E9D7166}">
      <dgm:prSet/>
      <dgm:spPr/>
      <dgm:t>
        <a:bodyPr/>
        <a:lstStyle/>
        <a:p>
          <a:r>
            <a:rPr lang="en-US"/>
            <a:t>CONSIDER WHETHER THE IMPACT OF THE FACTORS IS POSITIVE OR NEGATIVE</a:t>
          </a:r>
        </a:p>
      </dgm:t>
    </dgm:pt>
    <dgm:pt modelId="{CF9A7437-D3FC-412E-B28A-6E618B6EC300}" type="parTrans" cxnId="{5547DAB4-5C8B-4FC3-AE5F-EE7517C4744A}">
      <dgm:prSet/>
      <dgm:spPr/>
      <dgm:t>
        <a:bodyPr/>
        <a:lstStyle/>
        <a:p>
          <a:endParaRPr lang="en-US"/>
        </a:p>
      </dgm:t>
    </dgm:pt>
    <dgm:pt modelId="{60473C82-2CC5-46C9-9592-2CA04DA9D4AF}" type="sibTrans" cxnId="{5547DAB4-5C8B-4FC3-AE5F-EE7517C4744A}">
      <dgm:prSet/>
      <dgm:spPr/>
      <dgm:t>
        <a:bodyPr/>
        <a:lstStyle/>
        <a:p>
          <a:endParaRPr lang="en-US"/>
        </a:p>
      </dgm:t>
    </dgm:pt>
    <dgm:pt modelId="{314EB67D-CA1A-4830-ADF2-22D82185C2C5}" type="pres">
      <dgm:prSet presAssocID="{1CB6427A-B261-42C2-9D5E-94E3412FD322}" presName="Name0" presStyleCnt="0">
        <dgm:presLayoutVars>
          <dgm:dir/>
          <dgm:animLvl val="lvl"/>
          <dgm:resizeHandles val="exact"/>
        </dgm:presLayoutVars>
      </dgm:prSet>
      <dgm:spPr/>
    </dgm:pt>
    <dgm:pt modelId="{939269B8-740E-456E-BED2-83FDBCC9D163}" type="pres">
      <dgm:prSet presAssocID="{C472C3EF-A8B4-4276-99ED-1A733D50D6E3}" presName="linNode" presStyleCnt="0"/>
      <dgm:spPr/>
    </dgm:pt>
    <dgm:pt modelId="{5A14D88A-4A9A-43D1-8C25-87460D789290}" type="pres">
      <dgm:prSet presAssocID="{C472C3EF-A8B4-4276-99ED-1A733D50D6E3}" presName="parentText" presStyleLbl="solidFgAcc1" presStyleIdx="0" presStyleCnt="3">
        <dgm:presLayoutVars>
          <dgm:chMax val="1"/>
          <dgm:bulletEnabled/>
        </dgm:presLayoutVars>
      </dgm:prSet>
      <dgm:spPr/>
    </dgm:pt>
    <dgm:pt modelId="{CE02F005-9ACA-4271-AB4E-1201D2DCA119}" type="pres">
      <dgm:prSet presAssocID="{C472C3EF-A8B4-4276-99ED-1A733D50D6E3}" presName="descendantText" presStyleLbl="alignNode1" presStyleIdx="0" presStyleCnt="3">
        <dgm:presLayoutVars>
          <dgm:bulletEnabled/>
        </dgm:presLayoutVars>
      </dgm:prSet>
      <dgm:spPr/>
    </dgm:pt>
    <dgm:pt modelId="{42F6D703-9593-4F18-AFBB-317856A4F722}" type="pres">
      <dgm:prSet presAssocID="{D2624BC8-C9B4-416A-9591-842BFEBC9DFF}" presName="sp" presStyleCnt="0"/>
      <dgm:spPr/>
    </dgm:pt>
    <dgm:pt modelId="{7937814F-D1AF-40F9-93C4-79E6D977A243}" type="pres">
      <dgm:prSet presAssocID="{42057FCE-796F-4AB9-93F7-41059EC5B024}" presName="linNode" presStyleCnt="0"/>
      <dgm:spPr/>
    </dgm:pt>
    <dgm:pt modelId="{1202FB19-3BA1-45F3-B2A5-71DAB838CF46}" type="pres">
      <dgm:prSet presAssocID="{42057FCE-796F-4AB9-93F7-41059EC5B024}" presName="parentText" presStyleLbl="solidFgAcc1" presStyleIdx="1" presStyleCnt="3">
        <dgm:presLayoutVars>
          <dgm:chMax val="1"/>
          <dgm:bulletEnabled/>
        </dgm:presLayoutVars>
      </dgm:prSet>
      <dgm:spPr/>
    </dgm:pt>
    <dgm:pt modelId="{5100C95C-03FC-455B-9ABB-7AAE499CA09C}" type="pres">
      <dgm:prSet presAssocID="{42057FCE-796F-4AB9-93F7-41059EC5B024}" presName="descendantText" presStyleLbl="alignNode1" presStyleIdx="1" presStyleCnt="3">
        <dgm:presLayoutVars>
          <dgm:bulletEnabled/>
        </dgm:presLayoutVars>
      </dgm:prSet>
      <dgm:spPr/>
    </dgm:pt>
    <dgm:pt modelId="{194E4BC6-0B85-485D-9B82-73845218AAA2}" type="pres">
      <dgm:prSet presAssocID="{D9044AB1-A5C1-4851-9CDD-C4D0448E131E}" presName="sp" presStyleCnt="0"/>
      <dgm:spPr/>
    </dgm:pt>
    <dgm:pt modelId="{7BA11D19-4EC9-4708-93B3-2FD88B453195}" type="pres">
      <dgm:prSet presAssocID="{B0BAA738-D120-4996-9CE1-622A65556545}" presName="linNode" presStyleCnt="0"/>
      <dgm:spPr/>
    </dgm:pt>
    <dgm:pt modelId="{E5081670-398D-487F-BCEB-68B280181917}" type="pres">
      <dgm:prSet presAssocID="{B0BAA738-D120-4996-9CE1-622A65556545}" presName="parentText" presStyleLbl="solidFgAcc1" presStyleIdx="2" presStyleCnt="3">
        <dgm:presLayoutVars>
          <dgm:chMax val="1"/>
          <dgm:bulletEnabled/>
        </dgm:presLayoutVars>
      </dgm:prSet>
      <dgm:spPr/>
    </dgm:pt>
    <dgm:pt modelId="{D9C1A8E4-9D28-445D-9A27-53C56C656B9B}" type="pres">
      <dgm:prSet presAssocID="{B0BAA738-D120-4996-9CE1-622A65556545}" presName="descendantText" presStyleLbl="alignNode1" presStyleIdx="2" presStyleCnt="3">
        <dgm:presLayoutVars>
          <dgm:bulletEnabled/>
        </dgm:presLayoutVars>
      </dgm:prSet>
      <dgm:spPr/>
    </dgm:pt>
  </dgm:ptLst>
  <dgm:cxnLst>
    <dgm:cxn modelId="{A6C63700-3251-4D16-B38D-EC5793DCDD04}" type="presOf" srcId="{B0BAA738-D120-4996-9CE1-622A65556545}" destId="{E5081670-398D-487F-BCEB-68B280181917}" srcOrd="0" destOrd="0" presId="urn:microsoft.com/office/officeart/2016/7/layout/VerticalHollowActionList"/>
    <dgm:cxn modelId="{8E140806-6001-4C36-BB6C-B3D98DA5D46F}" type="presOf" srcId="{7C5A03F4-97EE-452E-9ECC-10901E9D7166}" destId="{D9C1A8E4-9D28-445D-9A27-53C56C656B9B}" srcOrd="0" destOrd="0" presId="urn:microsoft.com/office/officeart/2016/7/layout/VerticalHollowActionList"/>
    <dgm:cxn modelId="{42705714-E2AB-40C7-90BB-957F58746E5B}" srcId="{C472C3EF-A8B4-4276-99ED-1A733D50D6E3}" destId="{A40A8142-786F-45B1-9799-63AC7E729550}" srcOrd="0" destOrd="0" parTransId="{41E3892C-1FC2-4317-95C7-4E4A5D5C80D5}" sibTransId="{73D05C17-2D0B-40EF-A810-436CF10793EE}"/>
    <dgm:cxn modelId="{3C842C23-4FB2-46F8-B957-545E27071644}" srcId="{1CB6427A-B261-42C2-9D5E-94E3412FD322}" destId="{42057FCE-796F-4AB9-93F7-41059EC5B024}" srcOrd="1" destOrd="0" parTransId="{A9FE2B6D-F376-494B-BC96-77A76C830E72}" sibTransId="{D9044AB1-A5C1-4851-9CDD-C4D0448E131E}"/>
    <dgm:cxn modelId="{2492E727-BBBF-479A-B957-FD4DF370E38B}" type="presOf" srcId="{1CB6427A-B261-42C2-9D5E-94E3412FD322}" destId="{314EB67D-CA1A-4830-ADF2-22D82185C2C5}" srcOrd="0" destOrd="0" presId="urn:microsoft.com/office/officeart/2016/7/layout/VerticalHollowActionList"/>
    <dgm:cxn modelId="{B6F60C6D-345A-4984-A087-FDA2528FEDE7}" srcId="{1CB6427A-B261-42C2-9D5E-94E3412FD322}" destId="{C472C3EF-A8B4-4276-99ED-1A733D50D6E3}" srcOrd="0" destOrd="0" parTransId="{500D4E3D-76C9-4F7C-AFF3-1BF530A2F3BA}" sibTransId="{D2624BC8-C9B4-416A-9591-842BFEBC9DFF}"/>
    <dgm:cxn modelId="{AA246283-E682-4900-A082-05E97A472C2F}" srcId="{42057FCE-796F-4AB9-93F7-41059EC5B024}" destId="{DE0031B5-E55C-410F-9074-1CBFC6AF0794}" srcOrd="0" destOrd="0" parTransId="{828D93AC-B246-4694-9A5D-D6BB705CBFD6}" sibTransId="{A430B96D-89E3-425C-B6F3-67FF30AFDE0F}"/>
    <dgm:cxn modelId="{554D048C-3DDA-4A6A-9FA8-FC32B7575B34}" srcId="{1CB6427A-B261-42C2-9D5E-94E3412FD322}" destId="{B0BAA738-D120-4996-9CE1-622A65556545}" srcOrd="2" destOrd="0" parTransId="{22D57DB7-BA98-45AB-A720-54C465AA2FA4}" sibTransId="{71F994D3-7E61-47A5-A492-CFB1E3A5A124}"/>
    <dgm:cxn modelId="{EA56A095-D83A-4F29-9F43-F54C600F78B0}" type="presOf" srcId="{A40A8142-786F-45B1-9799-63AC7E729550}" destId="{CE02F005-9ACA-4271-AB4E-1201D2DCA119}" srcOrd="0" destOrd="0" presId="urn:microsoft.com/office/officeart/2016/7/layout/VerticalHollowActionList"/>
    <dgm:cxn modelId="{69EDAAAA-E57E-4026-AE69-B9D1A34E83CF}" type="presOf" srcId="{DE0031B5-E55C-410F-9074-1CBFC6AF0794}" destId="{5100C95C-03FC-455B-9ABB-7AAE499CA09C}" srcOrd="0" destOrd="0" presId="urn:microsoft.com/office/officeart/2016/7/layout/VerticalHollowActionList"/>
    <dgm:cxn modelId="{556595B2-6A78-4D25-8437-74A6C560571E}" type="presOf" srcId="{C472C3EF-A8B4-4276-99ED-1A733D50D6E3}" destId="{5A14D88A-4A9A-43D1-8C25-87460D789290}" srcOrd="0" destOrd="0" presId="urn:microsoft.com/office/officeart/2016/7/layout/VerticalHollowActionList"/>
    <dgm:cxn modelId="{5547DAB4-5C8B-4FC3-AE5F-EE7517C4744A}" srcId="{B0BAA738-D120-4996-9CE1-622A65556545}" destId="{7C5A03F4-97EE-452E-9ECC-10901E9D7166}" srcOrd="0" destOrd="0" parTransId="{CF9A7437-D3FC-412E-B28A-6E618B6EC300}" sibTransId="{60473C82-2CC5-46C9-9592-2CA04DA9D4AF}"/>
    <dgm:cxn modelId="{D95E04FA-95BC-4643-8915-488F746E8279}" type="presOf" srcId="{42057FCE-796F-4AB9-93F7-41059EC5B024}" destId="{1202FB19-3BA1-45F3-B2A5-71DAB838CF46}" srcOrd="0" destOrd="0" presId="urn:microsoft.com/office/officeart/2016/7/layout/VerticalHollowActionList"/>
    <dgm:cxn modelId="{03D122B6-D55A-48DB-B4EA-BB8D6C1FC77F}" type="presParOf" srcId="{314EB67D-CA1A-4830-ADF2-22D82185C2C5}" destId="{939269B8-740E-456E-BED2-83FDBCC9D163}" srcOrd="0" destOrd="0" presId="urn:microsoft.com/office/officeart/2016/7/layout/VerticalHollowActionList"/>
    <dgm:cxn modelId="{6E20D18A-B17E-41AF-ACDA-53BF2DE49F0E}" type="presParOf" srcId="{939269B8-740E-456E-BED2-83FDBCC9D163}" destId="{5A14D88A-4A9A-43D1-8C25-87460D789290}" srcOrd="0" destOrd="0" presId="urn:microsoft.com/office/officeart/2016/7/layout/VerticalHollowActionList"/>
    <dgm:cxn modelId="{6831305D-FAD5-47C3-8FCB-28B15FD0BD5B}" type="presParOf" srcId="{939269B8-740E-456E-BED2-83FDBCC9D163}" destId="{CE02F005-9ACA-4271-AB4E-1201D2DCA119}" srcOrd="1" destOrd="0" presId="urn:microsoft.com/office/officeart/2016/7/layout/VerticalHollowActionList"/>
    <dgm:cxn modelId="{D15DCDC2-03BE-467C-B85E-68B110C835B9}" type="presParOf" srcId="{314EB67D-CA1A-4830-ADF2-22D82185C2C5}" destId="{42F6D703-9593-4F18-AFBB-317856A4F722}" srcOrd="1" destOrd="0" presId="urn:microsoft.com/office/officeart/2016/7/layout/VerticalHollowActionList"/>
    <dgm:cxn modelId="{D805650E-A0BE-4592-ADFD-E1BD43CB18A1}" type="presParOf" srcId="{314EB67D-CA1A-4830-ADF2-22D82185C2C5}" destId="{7937814F-D1AF-40F9-93C4-79E6D977A243}" srcOrd="2" destOrd="0" presId="urn:microsoft.com/office/officeart/2016/7/layout/VerticalHollowActionList"/>
    <dgm:cxn modelId="{EFBC1B55-0587-4DA0-8D4C-1A5DE3154CB6}" type="presParOf" srcId="{7937814F-D1AF-40F9-93C4-79E6D977A243}" destId="{1202FB19-3BA1-45F3-B2A5-71DAB838CF46}" srcOrd="0" destOrd="0" presId="urn:microsoft.com/office/officeart/2016/7/layout/VerticalHollowActionList"/>
    <dgm:cxn modelId="{6D6CE55C-54A5-43A3-9F79-68C14D87686C}" type="presParOf" srcId="{7937814F-D1AF-40F9-93C4-79E6D977A243}" destId="{5100C95C-03FC-455B-9ABB-7AAE499CA09C}" srcOrd="1" destOrd="0" presId="urn:microsoft.com/office/officeart/2016/7/layout/VerticalHollowActionList"/>
    <dgm:cxn modelId="{63020367-9517-4BA4-B087-19142FCD5D20}" type="presParOf" srcId="{314EB67D-CA1A-4830-ADF2-22D82185C2C5}" destId="{194E4BC6-0B85-485D-9B82-73845218AAA2}" srcOrd="3" destOrd="0" presId="urn:microsoft.com/office/officeart/2016/7/layout/VerticalHollowActionList"/>
    <dgm:cxn modelId="{D5087F31-20F2-4224-9E39-87ABA4E0A4D0}" type="presParOf" srcId="{314EB67D-CA1A-4830-ADF2-22D82185C2C5}" destId="{7BA11D19-4EC9-4708-93B3-2FD88B453195}" srcOrd="4" destOrd="0" presId="urn:microsoft.com/office/officeart/2016/7/layout/VerticalHollowActionList"/>
    <dgm:cxn modelId="{7FE4935E-2CB1-4C31-9B29-59DA98471E79}" type="presParOf" srcId="{7BA11D19-4EC9-4708-93B3-2FD88B453195}" destId="{E5081670-398D-487F-BCEB-68B280181917}" srcOrd="0" destOrd="0" presId="urn:microsoft.com/office/officeart/2016/7/layout/VerticalHollowActionList"/>
    <dgm:cxn modelId="{666C0BFC-2ACF-4D66-8279-372BDE11AA72}" type="presParOf" srcId="{7BA11D19-4EC9-4708-93B3-2FD88B453195}" destId="{D9C1A8E4-9D28-445D-9A27-53C56C656B9B}" srcOrd="1" destOrd="0" presId="urn:microsoft.com/office/officeart/2016/7/layout/VerticalHollow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5170D7E-2A30-4CA0-BB43-E36909A4F37D}" type="doc">
      <dgm:prSet loTypeId="urn:microsoft.com/office/officeart/2005/8/layout/process4" loCatId="process" qsTypeId="urn:microsoft.com/office/officeart/2005/8/quickstyle/simple1" qsCatId="simple" csTypeId="urn:microsoft.com/office/officeart/2005/8/colors/colorful1" csCatId="colorful"/>
      <dgm:spPr/>
      <dgm:t>
        <a:bodyPr/>
        <a:lstStyle/>
        <a:p>
          <a:endParaRPr lang="en-US"/>
        </a:p>
      </dgm:t>
    </dgm:pt>
    <dgm:pt modelId="{A890C4A4-DF09-45F5-A7C8-229BF00D568D}">
      <dgm:prSet/>
      <dgm:spPr/>
      <dgm:t>
        <a:bodyPr/>
        <a:lstStyle/>
        <a:p>
          <a:r>
            <a:rPr lang="en-GB"/>
            <a:t>Example 1 – A social trend is the ageing population. Possible HR implications for the NHS – need to train staff in elderly patient care; increase number of staff in certain wards; offer flexible working opportunities to encourage older workers into the workforce/retain them. </a:t>
          </a:r>
          <a:endParaRPr lang="en-US"/>
        </a:p>
      </dgm:t>
    </dgm:pt>
    <dgm:pt modelId="{5A147E1D-972B-45FF-AF61-25A3E3A069F3}" type="parTrans" cxnId="{44311697-F716-4DDC-B7C7-C1B292E22CDF}">
      <dgm:prSet/>
      <dgm:spPr/>
      <dgm:t>
        <a:bodyPr/>
        <a:lstStyle/>
        <a:p>
          <a:endParaRPr lang="en-US"/>
        </a:p>
      </dgm:t>
    </dgm:pt>
    <dgm:pt modelId="{5D124DF6-0FB9-469A-ACA9-1552EF731401}" type="sibTrans" cxnId="{44311697-F716-4DDC-B7C7-C1B292E22CDF}">
      <dgm:prSet/>
      <dgm:spPr/>
      <dgm:t>
        <a:bodyPr/>
        <a:lstStyle/>
        <a:p>
          <a:endParaRPr lang="en-US"/>
        </a:p>
      </dgm:t>
    </dgm:pt>
    <dgm:pt modelId="{DC5FA41C-751F-4008-82EA-6F89B1F89F2A}">
      <dgm:prSet/>
      <dgm:spPr/>
      <dgm:t>
        <a:bodyPr/>
        <a:lstStyle/>
        <a:p>
          <a:r>
            <a:rPr lang="en-GB"/>
            <a:t>Example 2 - </a:t>
          </a:r>
          <a:r>
            <a:rPr lang="en-GB" b="0" i="0"/>
            <a:t>The </a:t>
          </a:r>
          <a:r>
            <a:rPr lang="en-GB" b="1" i="0">
              <a:hlinkClick xmlns:r="http://schemas.openxmlformats.org/officeDocument/2006/relationships" r:id="rId1"/>
            </a:rPr>
            <a:t>Tipping Act 2023</a:t>
          </a:r>
          <a:r>
            <a:rPr lang="en-GB" b="0" i="0"/>
            <a:t> (Legal factor) from the 1 October 2024 any industry and employer that handles tips is accountable.  While the obvious areas of hospitality, hotels, taxis and service work are prime for the change, the wording of the Act allows for both tips and service charges to be entailed. Therefore, if you are an employer that bills mandatory or discretionary service charges to customers – of which the customer believes that all or part of this charge is being distributed to staff – you may be accountable (CIPD, 2024).</a:t>
          </a:r>
          <a:endParaRPr lang="en-US"/>
        </a:p>
      </dgm:t>
    </dgm:pt>
    <dgm:pt modelId="{DE4DEE6A-005B-4968-A74C-16DCD5B0A194}" type="parTrans" cxnId="{949CB5B6-1F42-4727-90D4-F83527E0A1A4}">
      <dgm:prSet/>
      <dgm:spPr/>
      <dgm:t>
        <a:bodyPr/>
        <a:lstStyle/>
        <a:p>
          <a:endParaRPr lang="en-US"/>
        </a:p>
      </dgm:t>
    </dgm:pt>
    <dgm:pt modelId="{C2CFD70D-771C-44C4-B7C3-851DA4061131}" type="sibTrans" cxnId="{949CB5B6-1F42-4727-90D4-F83527E0A1A4}">
      <dgm:prSet/>
      <dgm:spPr/>
      <dgm:t>
        <a:bodyPr/>
        <a:lstStyle/>
        <a:p>
          <a:endParaRPr lang="en-US"/>
        </a:p>
      </dgm:t>
    </dgm:pt>
    <dgm:pt modelId="{36C63DCB-6B48-4ED8-8420-A6815584FE67}" type="pres">
      <dgm:prSet presAssocID="{E5170D7E-2A30-4CA0-BB43-E36909A4F37D}" presName="Name0" presStyleCnt="0">
        <dgm:presLayoutVars>
          <dgm:dir/>
          <dgm:animLvl val="lvl"/>
          <dgm:resizeHandles val="exact"/>
        </dgm:presLayoutVars>
      </dgm:prSet>
      <dgm:spPr/>
    </dgm:pt>
    <dgm:pt modelId="{28D68104-FF86-4C32-BC4B-E15574B25931}" type="pres">
      <dgm:prSet presAssocID="{DC5FA41C-751F-4008-82EA-6F89B1F89F2A}" presName="boxAndChildren" presStyleCnt="0"/>
      <dgm:spPr/>
    </dgm:pt>
    <dgm:pt modelId="{DAEE5E1B-A3BD-431E-9B22-D8E8DA1F5AE6}" type="pres">
      <dgm:prSet presAssocID="{DC5FA41C-751F-4008-82EA-6F89B1F89F2A}" presName="parentTextBox" presStyleLbl="node1" presStyleIdx="0" presStyleCnt="2"/>
      <dgm:spPr/>
    </dgm:pt>
    <dgm:pt modelId="{195158C0-A5DF-4BB2-BF12-190A33260383}" type="pres">
      <dgm:prSet presAssocID="{5D124DF6-0FB9-469A-ACA9-1552EF731401}" presName="sp" presStyleCnt="0"/>
      <dgm:spPr/>
    </dgm:pt>
    <dgm:pt modelId="{312683C1-6451-4795-AEF8-57A1C12E9601}" type="pres">
      <dgm:prSet presAssocID="{A890C4A4-DF09-45F5-A7C8-229BF00D568D}" presName="arrowAndChildren" presStyleCnt="0"/>
      <dgm:spPr/>
    </dgm:pt>
    <dgm:pt modelId="{750303F4-12DB-4139-B302-4A5FC51C5B6A}" type="pres">
      <dgm:prSet presAssocID="{A890C4A4-DF09-45F5-A7C8-229BF00D568D}" presName="parentTextArrow" presStyleLbl="node1" presStyleIdx="1" presStyleCnt="2"/>
      <dgm:spPr/>
    </dgm:pt>
  </dgm:ptLst>
  <dgm:cxnLst>
    <dgm:cxn modelId="{0AC3E303-F798-4337-9655-DD94936E4D76}" type="presOf" srcId="{A890C4A4-DF09-45F5-A7C8-229BF00D568D}" destId="{750303F4-12DB-4139-B302-4A5FC51C5B6A}" srcOrd="0" destOrd="0" presId="urn:microsoft.com/office/officeart/2005/8/layout/process4"/>
    <dgm:cxn modelId="{C51F3475-654C-4901-9AEE-EA24836E679B}" type="presOf" srcId="{E5170D7E-2A30-4CA0-BB43-E36909A4F37D}" destId="{36C63DCB-6B48-4ED8-8420-A6815584FE67}" srcOrd="0" destOrd="0" presId="urn:microsoft.com/office/officeart/2005/8/layout/process4"/>
    <dgm:cxn modelId="{44311697-F716-4DDC-B7C7-C1B292E22CDF}" srcId="{E5170D7E-2A30-4CA0-BB43-E36909A4F37D}" destId="{A890C4A4-DF09-45F5-A7C8-229BF00D568D}" srcOrd="0" destOrd="0" parTransId="{5A147E1D-972B-45FF-AF61-25A3E3A069F3}" sibTransId="{5D124DF6-0FB9-469A-ACA9-1552EF731401}"/>
    <dgm:cxn modelId="{93E780B4-7A5B-458F-8054-E9EA8DE64F85}" type="presOf" srcId="{DC5FA41C-751F-4008-82EA-6F89B1F89F2A}" destId="{DAEE5E1B-A3BD-431E-9B22-D8E8DA1F5AE6}" srcOrd="0" destOrd="0" presId="urn:microsoft.com/office/officeart/2005/8/layout/process4"/>
    <dgm:cxn modelId="{949CB5B6-1F42-4727-90D4-F83527E0A1A4}" srcId="{E5170D7E-2A30-4CA0-BB43-E36909A4F37D}" destId="{DC5FA41C-751F-4008-82EA-6F89B1F89F2A}" srcOrd="1" destOrd="0" parTransId="{DE4DEE6A-005B-4968-A74C-16DCD5B0A194}" sibTransId="{C2CFD70D-771C-44C4-B7C3-851DA4061131}"/>
    <dgm:cxn modelId="{CE00F2C1-3C75-48D0-9377-3980A971E83E}" type="presParOf" srcId="{36C63DCB-6B48-4ED8-8420-A6815584FE67}" destId="{28D68104-FF86-4C32-BC4B-E15574B25931}" srcOrd="0" destOrd="0" presId="urn:microsoft.com/office/officeart/2005/8/layout/process4"/>
    <dgm:cxn modelId="{2C7D072D-1D3D-4F89-B809-49F10C04FC33}" type="presParOf" srcId="{28D68104-FF86-4C32-BC4B-E15574B25931}" destId="{DAEE5E1B-A3BD-431E-9B22-D8E8DA1F5AE6}" srcOrd="0" destOrd="0" presId="urn:microsoft.com/office/officeart/2005/8/layout/process4"/>
    <dgm:cxn modelId="{B250C7F1-0415-4FE1-95A0-0F0E240D6289}" type="presParOf" srcId="{36C63DCB-6B48-4ED8-8420-A6815584FE67}" destId="{195158C0-A5DF-4BB2-BF12-190A33260383}" srcOrd="1" destOrd="0" presId="urn:microsoft.com/office/officeart/2005/8/layout/process4"/>
    <dgm:cxn modelId="{0088F9A6-6E42-4DE5-8F5B-60C127CE56FF}" type="presParOf" srcId="{36C63DCB-6B48-4ED8-8420-A6815584FE67}" destId="{312683C1-6451-4795-AEF8-57A1C12E9601}" srcOrd="2" destOrd="0" presId="urn:microsoft.com/office/officeart/2005/8/layout/process4"/>
    <dgm:cxn modelId="{FD8F685B-A837-4F2E-9CF2-52F59F98C5E4}" type="presParOf" srcId="{312683C1-6451-4795-AEF8-57A1C12E9601}" destId="{750303F4-12DB-4139-B302-4A5FC51C5B6A}"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10CD215-2F8D-4468-8E91-BF4DB19F7895}" type="doc">
      <dgm:prSet loTypeId="urn:microsoft.com/office/officeart/2005/8/layout/radial1" loCatId="relationship" qsTypeId="urn:microsoft.com/office/officeart/2005/8/quickstyle/simple2" qsCatId="simple" csTypeId="urn:microsoft.com/office/officeart/2005/8/colors/accent0_3" csCatId="mainScheme" phldr="1"/>
      <dgm:spPr/>
      <dgm:t>
        <a:bodyPr/>
        <a:lstStyle/>
        <a:p>
          <a:endParaRPr lang="en-GB"/>
        </a:p>
      </dgm:t>
    </dgm:pt>
    <dgm:pt modelId="{6D6093FE-5A1C-4E4E-8B2C-6573F0DB78A2}">
      <dgm:prSet phldrT="[Text]"/>
      <dgm:spPr/>
      <dgm:t>
        <a:bodyPr/>
        <a:lstStyle/>
        <a:p>
          <a:r>
            <a:rPr lang="en-GB"/>
            <a:t>Status</a:t>
          </a:r>
        </a:p>
      </dgm:t>
    </dgm:pt>
    <dgm:pt modelId="{EA07CC2E-6233-4C00-8258-CAB452629982}" type="parTrans" cxnId="{C17F6453-ACB5-4BD8-9C95-C3AA96780096}">
      <dgm:prSet/>
      <dgm:spPr/>
      <dgm:t>
        <a:bodyPr/>
        <a:lstStyle/>
        <a:p>
          <a:endParaRPr lang="en-GB"/>
        </a:p>
      </dgm:t>
    </dgm:pt>
    <dgm:pt modelId="{37376DB4-DDF1-41D6-9F23-D3082BA40F28}" type="sibTrans" cxnId="{C17F6453-ACB5-4BD8-9C95-C3AA96780096}">
      <dgm:prSet/>
      <dgm:spPr/>
      <dgm:t>
        <a:bodyPr/>
        <a:lstStyle/>
        <a:p>
          <a:endParaRPr lang="en-GB"/>
        </a:p>
      </dgm:t>
    </dgm:pt>
    <dgm:pt modelId="{B7F8E3DC-C59D-4E93-8E29-EF1CCB66F35B}">
      <dgm:prSet phldrT="[Text]"/>
      <dgm:spPr/>
      <dgm:t>
        <a:bodyPr/>
        <a:lstStyle/>
        <a:p>
          <a:r>
            <a:rPr lang="en-GB"/>
            <a:t>Autonomy</a:t>
          </a:r>
        </a:p>
      </dgm:t>
    </dgm:pt>
    <dgm:pt modelId="{272CD86B-98B4-47D3-9750-D2C8C92F331F}" type="parTrans" cxnId="{7960F242-950A-4949-92C6-D3F794F78732}">
      <dgm:prSet/>
      <dgm:spPr/>
      <dgm:t>
        <a:bodyPr/>
        <a:lstStyle/>
        <a:p>
          <a:endParaRPr lang="en-GB"/>
        </a:p>
      </dgm:t>
    </dgm:pt>
    <dgm:pt modelId="{76850191-65ED-4D3E-95A9-89CE66816682}" type="sibTrans" cxnId="{7960F242-950A-4949-92C6-D3F794F78732}">
      <dgm:prSet/>
      <dgm:spPr/>
      <dgm:t>
        <a:bodyPr/>
        <a:lstStyle/>
        <a:p>
          <a:endParaRPr lang="en-GB"/>
        </a:p>
      </dgm:t>
    </dgm:pt>
    <dgm:pt modelId="{9EAC1CE7-B2E4-4511-9B53-07DDF73D88E9}">
      <dgm:prSet phldrT="[Text]"/>
      <dgm:spPr/>
      <dgm:t>
        <a:bodyPr/>
        <a:lstStyle/>
        <a:p>
          <a:r>
            <a:rPr lang="en-GB"/>
            <a:t>Relatedness</a:t>
          </a:r>
        </a:p>
      </dgm:t>
    </dgm:pt>
    <dgm:pt modelId="{B1028DAA-3668-4598-9E17-E555DD2CFE9C}" type="parTrans" cxnId="{35929EDB-1BC6-4B48-9765-38AB964255BE}">
      <dgm:prSet/>
      <dgm:spPr/>
      <dgm:t>
        <a:bodyPr/>
        <a:lstStyle/>
        <a:p>
          <a:endParaRPr lang="en-GB"/>
        </a:p>
      </dgm:t>
    </dgm:pt>
    <dgm:pt modelId="{F2EC926A-F239-4393-9CA7-AD9A0E821567}" type="sibTrans" cxnId="{35929EDB-1BC6-4B48-9765-38AB964255BE}">
      <dgm:prSet/>
      <dgm:spPr/>
      <dgm:t>
        <a:bodyPr/>
        <a:lstStyle/>
        <a:p>
          <a:endParaRPr lang="en-GB"/>
        </a:p>
      </dgm:t>
    </dgm:pt>
    <dgm:pt modelId="{5CE93414-6B64-4C56-A22A-43B84668163D}">
      <dgm:prSet phldrT="[Text]"/>
      <dgm:spPr/>
      <dgm:t>
        <a:bodyPr/>
        <a:lstStyle/>
        <a:p>
          <a:r>
            <a:rPr lang="en-GB"/>
            <a:t>Fairness</a:t>
          </a:r>
        </a:p>
      </dgm:t>
    </dgm:pt>
    <dgm:pt modelId="{1F4959DC-EF54-47AB-B1E7-E202F9DE9E28}" type="parTrans" cxnId="{8E65FAAC-7DCE-4587-A50A-FEDE9D0341BB}">
      <dgm:prSet/>
      <dgm:spPr/>
      <dgm:t>
        <a:bodyPr/>
        <a:lstStyle/>
        <a:p>
          <a:endParaRPr lang="en-GB"/>
        </a:p>
      </dgm:t>
    </dgm:pt>
    <dgm:pt modelId="{00E09EDD-81F0-48DB-91AA-4550CDB0E844}" type="sibTrans" cxnId="{8E65FAAC-7DCE-4587-A50A-FEDE9D0341BB}">
      <dgm:prSet/>
      <dgm:spPr/>
      <dgm:t>
        <a:bodyPr/>
        <a:lstStyle/>
        <a:p>
          <a:endParaRPr lang="en-GB"/>
        </a:p>
      </dgm:t>
    </dgm:pt>
    <dgm:pt modelId="{B42EAE96-61C5-453B-A652-6A3EC165884D}">
      <dgm:prSet phldrT="[Text]"/>
      <dgm:spPr/>
      <dgm:t>
        <a:bodyPr/>
        <a:lstStyle/>
        <a:p>
          <a:r>
            <a:rPr lang="en-GB"/>
            <a:t>Certainty</a:t>
          </a:r>
        </a:p>
      </dgm:t>
    </dgm:pt>
    <dgm:pt modelId="{096EE0C0-4252-4E7F-A214-8BA9C2686690}" type="parTrans" cxnId="{89F8CBE3-5CE3-4725-A586-89AE1C984FF8}">
      <dgm:prSet/>
      <dgm:spPr/>
      <dgm:t>
        <a:bodyPr/>
        <a:lstStyle/>
        <a:p>
          <a:endParaRPr lang="en-GB"/>
        </a:p>
      </dgm:t>
    </dgm:pt>
    <dgm:pt modelId="{AE8067DF-4876-4748-9D9A-A34504E6915D}" type="sibTrans" cxnId="{89F8CBE3-5CE3-4725-A586-89AE1C984FF8}">
      <dgm:prSet/>
      <dgm:spPr/>
      <dgm:t>
        <a:bodyPr/>
        <a:lstStyle/>
        <a:p>
          <a:endParaRPr lang="en-GB"/>
        </a:p>
      </dgm:t>
    </dgm:pt>
    <dgm:pt modelId="{181FAB1A-7337-4DE8-B247-9F39E609B18F}">
      <dgm:prSet phldrT="[Text]"/>
      <dgm:spPr/>
      <dgm:t>
        <a:bodyPr/>
        <a:lstStyle/>
        <a:p>
          <a:r>
            <a:rPr lang="en-GB"/>
            <a:t>The five social concerns that drive human behaviour:</a:t>
          </a:r>
        </a:p>
      </dgm:t>
    </dgm:pt>
    <dgm:pt modelId="{226436B4-7F25-4B46-8A95-F29CF91E3397}" type="parTrans" cxnId="{FAF26A41-61AE-45D7-8C50-AD99354C3472}">
      <dgm:prSet/>
      <dgm:spPr/>
      <dgm:t>
        <a:bodyPr/>
        <a:lstStyle/>
        <a:p>
          <a:endParaRPr lang="en-GB"/>
        </a:p>
      </dgm:t>
    </dgm:pt>
    <dgm:pt modelId="{93B26FAF-5695-4025-B21B-E16C9E83B39B}" type="sibTrans" cxnId="{FAF26A41-61AE-45D7-8C50-AD99354C3472}">
      <dgm:prSet/>
      <dgm:spPr/>
      <dgm:t>
        <a:bodyPr/>
        <a:lstStyle/>
        <a:p>
          <a:endParaRPr lang="en-GB"/>
        </a:p>
      </dgm:t>
    </dgm:pt>
    <dgm:pt modelId="{E695A821-23A0-44AB-A4CA-20C253F0258C}" type="pres">
      <dgm:prSet presAssocID="{710CD215-2F8D-4468-8E91-BF4DB19F7895}" presName="cycle" presStyleCnt="0">
        <dgm:presLayoutVars>
          <dgm:chMax val="1"/>
          <dgm:dir/>
          <dgm:animLvl val="ctr"/>
          <dgm:resizeHandles val="exact"/>
        </dgm:presLayoutVars>
      </dgm:prSet>
      <dgm:spPr/>
    </dgm:pt>
    <dgm:pt modelId="{05AD9363-3168-45A2-8B05-9654AD3666C1}" type="pres">
      <dgm:prSet presAssocID="{181FAB1A-7337-4DE8-B247-9F39E609B18F}" presName="centerShape" presStyleLbl="node0" presStyleIdx="0" presStyleCnt="1"/>
      <dgm:spPr/>
    </dgm:pt>
    <dgm:pt modelId="{BE731454-1741-4E1E-970C-ECE7E15CA2B1}" type="pres">
      <dgm:prSet presAssocID="{EA07CC2E-6233-4C00-8258-CAB452629982}" presName="Name9" presStyleLbl="parChTrans1D2" presStyleIdx="0" presStyleCnt="5"/>
      <dgm:spPr/>
    </dgm:pt>
    <dgm:pt modelId="{00A4742E-4223-45AB-BC31-109671B41C20}" type="pres">
      <dgm:prSet presAssocID="{EA07CC2E-6233-4C00-8258-CAB452629982}" presName="connTx" presStyleLbl="parChTrans1D2" presStyleIdx="0" presStyleCnt="5"/>
      <dgm:spPr/>
    </dgm:pt>
    <dgm:pt modelId="{D21F0417-AEBC-4DBC-9092-123FA6FC8F8E}" type="pres">
      <dgm:prSet presAssocID="{6D6093FE-5A1C-4E4E-8B2C-6573F0DB78A2}" presName="node" presStyleLbl="node1" presStyleIdx="0" presStyleCnt="5">
        <dgm:presLayoutVars>
          <dgm:bulletEnabled val="1"/>
        </dgm:presLayoutVars>
      </dgm:prSet>
      <dgm:spPr/>
    </dgm:pt>
    <dgm:pt modelId="{CA09CB2C-797A-4DD9-A693-3AD1BED9F66E}" type="pres">
      <dgm:prSet presAssocID="{096EE0C0-4252-4E7F-A214-8BA9C2686690}" presName="Name9" presStyleLbl="parChTrans1D2" presStyleIdx="1" presStyleCnt="5"/>
      <dgm:spPr/>
    </dgm:pt>
    <dgm:pt modelId="{7D0376AD-68B4-452A-82E8-FE07047E3BAD}" type="pres">
      <dgm:prSet presAssocID="{096EE0C0-4252-4E7F-A214-8BA9C2686690}" presName="connTx" presStyleLbl="parChTrans1D2" presStyleIdx="1" presStyleCnt="5"/>
      <dgm:spPr/>
    </dgm:pt>
    <dgm:pt modelId="{00A33417-AA6C-45AC-9530-4EEA1E9A4F33}" type="pres">
      <dgm:prSet presAssocID="{B42EAE96-61C5-453B-A652-6A3EC165884D}" presName="node" presStyleLbl="node1" presStyleIdx="1" presStyleCnt="5">
        <dgm:presLayoutVars>
          <dgm:bulletEnabled val="1"/>
        </dgm:presLayoutVars>
      </dgm:prSet>
      <dgm:spPr/>
    </dgm:pt>
    <dgm:pt modelId="{0732BD75-9673-4170-8FEE-CDB5D857340A}" type="pres">
      <dgm:prSet presAssocID="{272CD86B-98B4-47D3-9750-D2C8C92F331F}" presName="Name9" presStyleLbl="parChTrans1D2" presStyleIdx="2" presStyleCnt="5"/>
      <dgm:spPr/>
    </dgm:pt>
    <dgm:pt modelId="{AD7878DB-F06F-4CF5-9DDF-A5B80A263919}" type="pres">
      <dgm:prSet presAssocID="{272CD86B-98B4-47D3-9750-D2C8C92F331F}" presName="connTx" presStyleLbl="parChTrans1D2" presStyleIdx="2" presStyleCnt="5"/>
      <dgm:spPr/>
    </dgm:pt>
    <dgm:pt modelId="{ACD016E5-80B0-4722-87A5-98B3B0FF64D0}" type="pres">
      <dgm:prSet presAssocID="{B7F8E3DC-C59D-4E93-8E29-EF1CCB66F35B}" presName="node" presStyleLbl="node1" presStyleIdx="2" presStyleCnt="5">
        <dgm:presLayoutVars>
          <dgm:bulletEnabled val="1"/>
        </dgm:presLayoutVars>
      </dgm:prSet>
      <dgm:spPr/>
    </dgm:pt>
    <dgm:pt modelId="{24DCA06E-859B-482C-91D3-8F18E970FC6B}" type="pres">
      <dgm:prSet presAssocID="{B1028DAA-3668-4598-9E17-E555DD2CFE9C}" presName="Name9" presStyleLbl="parChTrans1D2" presStyleIdx="3" presStyleCnt="5"/>
      <dgm:spPr/>
    </dgm:pt>
    <dgm:pt modelId="{6C674821-6AF3-457B-B2DE-330ADF10914E}" type="pres">
      <dgm:prSet presAssocID="{B1028DAA-3668-4598-9E17-E555DD2CFE9C}" presName="connTx" presStyleLbl="parChTrans1D2" presStyleIdx="3" presStyleCnt="5"/>
      <dgm:spPr/>
    </dgm:pt>
    <dgm:pt modelId="{7C620FF2-0180-463C-B7B2-8ABE95CFBCE4}" type="pres">
      <dgm:prSet presAssocID="{9EAC1CE7-B2E4-4511-9B53-07DDF73D88E9}" presName="node" presStyleLbl="node1" presStyleIdx="3" presStyleCnt="5">
        <dgm:presLayoutVars>
          <dgm:bulletEnabled val="1"/>
        </dgm:presLayoutVars>
      </dgm:prSet>
      <dgm:spPr/>
    </dgm:pt>
    <dgm:pt modelId="{DA70D8F3-6693-4FCB-BE8F-96741C99E074}" type="pres">
      <dgm:prSet presAssocID="{1F4959DC-EF54-47AB-B1E7-E202F9DE9E28}" presName="Name9" presStyleLbl="parChTrans1D2" presStyleIdx="4" presStyleCnt="5"/>
      <dgm:spPr/>
    </dgm:pt>
    <dgm:pt modelId="{3ED403FF-885D-447B-8BBC-5DB9C34AB90A}" type="pres">
      <dgm:prSet presAssocID="{1F4959DC-EF54-47AB-B1E7-E202F9DE9E28}" presName="connTx" presStyleLbl="parChTrans1D2" presStyleIdx="4" presStyleCnt="5"/>
      <dgm:spPr/>
    </dgm:pt>
    <dgm:pt modelId="{272347C8-6D8D-456F-B07C-D648A48296C5}" type="pres">
      <dgm:prSet presAssocID="{5CE93414-6B64-4C56-A22A-43B84668163D}" presName="node" presStyleLbl="node1" presStyleIdx="4" presStyleCnt="5">
        <dgm:presLayoutVars>
          <dgm:bulletEnabled val="1"/>
        </dgm:presLayoutVars>
      </dgm:prSet>
      <dgm:spPr/>
    </dgm:pt>
  </dgm:ptLst>
  <dgm:cxnLst>
    <dgm:cxn modelId="{8B5D7E0D-ADC6-46ED-B18E-C11C986E68D8}" type="presOf" srcId="{B7F8E3DC-C59D-4E93-8E29-EF1CCB66F35B}" destId="{ACD016E5-80B0-4722-87A5-98B3B0FF64D0}" srcOrd="0" destOrd="0" presId="urn:microsoft.com/office/officeart/2005/8/layout/radial1"/>
    <dgm:cxn modelId="{9B82B92A-EC08-4204-A52D-FB398933E507}" type="presOf" srcId="{1F4959DC-EF54-47AB-B1E7-E202F9DE9E28}" destId="{3ED403FF-885D-447B-8BBC-5DB9C34AB90A}" srcOrd="1" destOrd="0" presId="urn:microsoft.com/office/officeart/2005/8/layout/radial1"/>
    <dgm:cxn modelId="{39DB803B-3C56-4DE1-804A-347631738DE1}" type="presOf" srcId="{B42EAE96-61C5-453B-A652-6A3EC165884D}" destId="{00A33417-AA6C-45AC-9530-4EEA1E9A4F33}" srcOrd="0" destOrd="0" presId="urn:microsoft.com/office/officeart/2005/8/layout/radial1"/>
    <dgm:cxn modelId="{6935B15E-67DF-4381-BF54-8DE7AD74661B}" type="presOf" srcId="{272CD86B-98B4-47D3-9750-D2C8C92F331F}" destId="{0732BD75-9673-4170-8FEE-CDB5D857340A}" srcOrd="0" destOrd="0" presId="urn:microsoft.com/office/officeart/2005/8/layout/radial1"/>
    <dgm:cxn modelId="{FAF26A41-61AE-45D7-8C50-AD99354C3472}" srcId="{710CD215-2F8D-4468-8E91-BF4DB19F7895}" destId="{181FAB1A-7337-4DE8-B247-9F39E609B18F}" srcOrd="0" destOrd="0" parTransId="{226436B4-7F25-4B46-8A95-F29CF91E3397}" sibTransId="{93B26FAF-5695-4025-B21B-E16C9E83B39B}"/>
    <dgm:cxn modelId="{7960F242-950A-4949-92C6-D3F794F78732}" srcId="{181FAB1A-7337-4DE8-B247-9F39E609B18F}" destId="{B7F8E3DC-C59D-4E93-8E29-EF1CCB66F35B}" srcOrd="2" destOrd="0" parTransId="{272CD86B-98B4-47D3-9750-D2C8C92F331F}" sibTransId="{76850191-65ED-4D3E-95A9-89CE66816682}"/>
    <dgm:cxn modelId="{F00FFE68-8B11-4397-95DC-8AF3D473991D}" type="presOf" srcId="{096EE0C0-4252-4E7F-A214-8BA9C2686690}" destId="{7D0376AD-68B4-452A-82E8-FE07047E3BAD}" srcOrd="1" destOrd="0" presId="urn:microsoft.com/office/officeart/2005/8/layout/radial1"/>
    <dgm:cxn modelId="{54F0906D-A732-4E98-B102-E6F12F8C2E04}" type="presOf" srcId="{6D6093FE-5A1C-4E4E-8B2C-6573F0DB78A2}" destId="{D21F0417-AEBC-4DBC-9092-123FA6FC8F8E}" srcOrd="0" destOrd="0" presId="urn:microsoft.com/office/officeart/2005/8/layout/radial1"/>
    <dgm:cxn modelId="{A062926E-DC11-4178-B7C3-BD93C6FBF96C}" type="presOf" srcId="{EA07CC2E-6233-4C00-8258-CAB452629982}" destId="{BE731454-1741-4E1E-970C-ECE7E15CA2B1}" srcOrd="0" destOrd="0" presId="urn:microsoft.com/office/officeart/2005/8/layout/radial1"/>
    <dgm:cxn modelId="{BE89F16F-B8AC-47C1-A4F6-83A52B5FA6EB}" type="presOf" srcId="{B1028DAA-3668-4598-9E17-E555DD2CFE9C}" destId="{6C674821-6AF3-457B-B2DE-330ADF10914E}" srcOrd="1" destOrd="0" presId="urn:microsoft.com/office/officeart/2005/8/layout/radial1"/>
    <dgm:cxn modelId="{EF75C052-C548-45D0-BF0F-937AB1B10252}" type="presOf" srcId="{710CD215-2F8D-4468-8E91-BF4DB19F7895}" destId="{E695A821-23A0-44AB-A4CA-20C253F0258C}" srcOrd="0" destOrd="0" presId="urn:microsoft.com/office/officeart/2005/8/layout/radial1"/>
    <dgm:cxn modelId="{C17F6453-ACB5-4BD8-9C95-C3AA96780096}" srcId="{181FAB1A-7337-4DE8-B247-9F39E609B18F}" destId="{6D6093FE-5A1C-4E4E-8B2C-6573F0DB78A2}" srcOrd="0" destOrd="0" parTransId="{EA07CC2E-6233-4C00-8258-CAB452629982}" sibTransId="{37376DB4-DDF1-41D6-9F23-D3082BA40F28}"/>
    <dgm:cxn modelId="{44E33483-591D-42A6-8419-B65F1539DA89}" type="presOf" srcId="{1F4959DC-EF54-47AB-B1E7-E202F9DE9E28}" destId="{DA70D8F3-6693-4FCB-BE8F-96741C99E074}" srcOrd="0" destOrd="0" presId="urn:microsoft.com/office/officeart/2005/8/layout/radial1"/>
    <dgm:cxn modelId="{4015EF96-C274-41A2-BA47-6A47AB2B21FD}" type="presOf" srcId="{9EAC1CE7-B2E4-4511-9B53-07DDF73D88E9}" destId="{7C620FF2-0180-463C-B7B2-8ABE95CFBCE4}" srcOrd="0" destOrd="0" presId="urn:microsoft.com/office/officeart/2005/8/layout/radial1"/>
    <dgm:cxn modelId="{779E1FAA-7EFC-44D2-BBA5-C3873AF721A1}" type="presOf" srcId="{181FAB1A-7337-4DE8-B247-9F39E609B18F}" destId="{05AD9363-3168-45A2-8B05-9654AD3666C1}" srcOrd="0" destOrd="0" presId="urn:microsoft.com/office/officeart/2005/8/layout/radial1"/>
    <dgm:cxn modelId="{8E65FAAC-7DCE-4587-A50A-FEDE9D0341BB}" srcId="{181FAB1A-7337-4DE8-B247-9F39E609B18F}" destId="{5CE93414-6B64-4C56-A22A-43B84668163D}" srcOrd="4" destOrd="0" parTransId="{1F4959DC-EF54-47AB-B1E7-E202F9DE9E28}" sibTransId="{00E09EDD-81F0-48DB-91AA-4550CDB0E844}"/>
    <dgm:cxn modelId="{1EE964AD-9D2E-4188-AD65-46A7F1A9A1A6}" type="presOf" srcId="{5CE93414-6B64-4C56-A22A-43B84668163D}" destId="{272347C8-6D8D-456F-B07C-D648A48296C5}" srcOrd="0" destOrd="0" presId="urn:microsoft.com/office/officeart/2005/8/layout/radial1"/>
    <dgm:cxn modelId="{35929EDB-1BC6-4B48-9765-38AB964255BE}" srcId="{181FAB1A-7337-4DE8-B247-9F39E609B18F}" destId="{9EAC1CE7-B2E4-4511-9B53-07DDF73D88E9}" srcOrd="3" destOrd="0" parTransId="{B1028DAA-3668-4598-9E17-E555DD2CFE9C}" sibTransId="{F2EC926A-F239-4393-9CA7-AD9A0E821567}"/>
    <dgm:cxn modelId="{83D6F5E0-872A-4150-9AAC-15C157C417E4}" type="presOf" srcId="{272CD86B-98B4-47D3-9750-D2C8C92F331F}" destId="{AD7878DB-F06F-4CF5-9DDF-A5B80A263919}" srcOrd="1" destOrd="0" presId="urn:microsoft.com/office/officeart/2005/8/layout/radial1"/>
    <dgm:cxn modelId="{BC4B22E2-4B37-49B3-874E-1381FEF19367}" type="presOf" srcId="{EA07CC2E-6233-4C00-8258-CAB452629982}" destId="{00A4742E-4223-45AB-BC31-109671B41C20}" srcOrd="1" destOrd="0" presId="urn:microsoft.com/office/officeart/2005/8/layout/radial1"/>
    <dgm:cxn modelId="{89F8CBE3-5CE3-4725-A586-89AE1C984FF8}" srcId="{181FAB1A-7337-4DE8-B247-9F39E609B18F}" destId="{B42EAE96-61C5-453B-A652-6A3EC165884D}" srcOrd="1" destOrd="0" parTransId="{096EE0C0-4252-4E7F-A214-8BA9C2686690}" sibTransId="{AE8067DF-4876-4748-9D9A-A34504E6915D}"/>
    <dgm:cxn modelId="{9517C0E5-8AB5-4561-B83D-194446E84707}" type="presOf" srcId="{096EE0C0-4252-4E7F-A214-8BA9C2686690}" destId="{CA09CB2C-797A-4DD9-A693-3AD1BED9F66E}" srcOrd="0" destOrd="0" presId="urn:microsoft.com/office/officeart/2005/8/layout/radial1"/>
    <dgm:cxn modelId="{4E9FA0FA-09D5-423E-B2DF-F5A2A3153697}" type="presOf" srcId="{B1028DAA-3668-4598-9E17-E555DD2CFE9C}" destId="{24DCA06E-859B-482C-91D3-8F18E970FC6B}" srcOrd="0" destOrd="0" presId="urn:microsoft.com/office/officeart/2005/8/layout/radial1"/>
    <dgm:cxn modelId="{7BB20685-C5C9-4E9B-BC16-D8957A8CDC78}" type="presParOf" srcId="{E695A821-23A0-44AB-A4CA-20C253F0258C}" destId="{05AD9363-3168-45A2-8B05-9654AD3666C1}" srcOrd="0" destOrd="0" presId="urn:microsoft.com/office/officeart/2005/8/layout/radial1"/>
    <dgm:cxn modelId="{9089AF68-F6FC-48E2-8C35-F7554FE6F712}" type="presParOf" srcId="{E695A821-23A0-44AB-A4CA-20C253F0258C}" destId="{BE731454-1741-4E1E-970C-ECE7E15CA2B1}" srcOrd="1" destOrd="0" presId="urn:microsoft.com/office/officeart/2005/8/layout/radial1"/>
    <dgm:cxn modelId="{B92AD27C-BCFB-41A7-BF57-A35AB60F3EC7}" type="presParOf" srcId="{BE731454-1741-4E1E-970C-ECE7E15CA2B1}" destId="{00A4742E-4223-45AB-BC31-109671B41C20}" srcOrd="0" destOrd="0" presId="urn:microsoft.com/office/officeart/2005/8/layout/radial1"/>
    <dgm:cxn modelId="{86C6FAA0-5520-4258-AF0C-F16790A307B0}" type="presParOf" srcId="{E695A821-23A0-44AB-A4CA-20C253F0258C}" destId="{D21F0417-AEBC-4DBC-9092-123FA6FC8F8E}" srcOrd="2" destOrd="0" presId="urn:microsoft.com/office/officeart/2005/8/layout/radial1"/>
    <dgm:cxn modelId="{CA2C2CAC-D7F9-43B1-A11F-AD40467BB257}" type="presParOf" srcId="{E695A821-23A0-44AB-A4CA-20C253F0258C}" destId="{CA09CB2C-797A-4DD9-A693-3AD1BED9F66E}" srcOrd="3" destOrd="0" presId="urn:microsoft.com/office/officeart/2005/8/layout/radial1"/>
    <dgm:cxn modelId="{6560A81D-B7A8-48C6-98D6-D4C9342EAC5F}" type="presParOf" srcId="{CA09CB2C-797A-4DD9-A693-3AD1BED9F66E}" destId="{7D0376AD-68B4-452A-82E8-FE07047E3BAD}" srcOrd="0" destOrd="0" presId="urn:microsoft.com/office/officeart/2005/8/layout/radial1"/>
    <dgm:cxn modelId="{BB1BB061-2B66-4598-A85E-B5AF5EBEE818}" type="presParOf" srcId="{E695A821-23A0-44AB-A4CA-20C253F0258C}" destId="{00A33417-AA6C-45AC-9530-4EEA1E9A4F33}" srcOrd="4" destOrd="0" presId="urn:microsoft.com/office/officeart/2005/8/layout/radial1"/>
    <dgm:cxn modelId="{A921DCAB-086A-4CAA-9874-F051C7F4188F}" type="presParOf" srcId="{E695A821-23A0-44AB-A4CA-20C253F0258C}" destId="{0732BD75-9673-4170-8FEE-CDB5D857340A}" srcOrd="5" destOrd="0" presId="urn:microsoft.com/office/officeart/2005/8/layout/radial1"/>
    <dgm:cxn modelId="{EE82F15E-3319-4298-80B0-4DBD45BA333E}" type="presParOf" srcId="{0732BD75-9673-4170-8FEE-CDB5D857340A}" destId="{AD7878DB-F06F-4CF5-9DDF-A5B80A263919}" srcOrd="0" destOrd="0" presId="urn:microsoft.com/office/officeart/2005/8/layout/radial1"/>
    <dgm:cxn modelId="{9A66BE6E-8B9D-4FA1-92BE-4DFD514D9655}" type="presParOf" srcId="{E695A821-23A0-44AB-A4CA-20C253F0258C}" destId="{ACD016E5-80B0-4722-87A5-98B3B0FF64D0}" srcOrd="6" destOrd="0" presId="urn:microsoft.com/office/officeart/2005/8/layout/radial1"/>
    <dgm:cxn modelId="{9434C741-435C-4467-AA1B-C193A0A7FBC4}" type="presParOf" srcId="{E695A821-23A0-44AB-A4CA-20C253F0258C}" destId="{24DCA06E-859B-482C-91D3-8F18E970FC6B}" srcOrd="7" destOrd="0" presId="urn:microsoft.com/office/officeart/2005/8/layout/radial1"/>
    <dgm:cxn modelId="{516365C2-7972-4EBC-8D2A-09E06349CE7C}" type="presParOf" srcId="{24DCA06E-859B-482C-91D3-8F18E970FC6B}" destId="{6C674821-6AF3-457B-B2DE-330ADF10914E}" srcOrd="0" destOrd="0" presId="urn:microsoft.com/office/officeart/2005/8/layout/radial1"/>
    <dgm:cxn modelId="{6D5B5DD5-A5DC-4D10-8EBF-52781C3991F6}" type="presParOf" srcId="{E695A821-23A0-44AB-A4CA-20C253F0258C}" destId="{7C620FF2-0180-463C-B7B2-8ABE95CFBCE4}" srcOrd="8" destOrd="0" presId="urn:microsoft.com/office/officeart/2005/8/layout/radial1"/>
    <dgm:cxn modelId="{61244EBB-94B8-4530-8491-6FF4F382F4E8}" type="presParOf" srcId="{E695A821-23A0-44AB-A4CA-20C253F0258C}" destId="{DA70D8F3-6693-4FCB-BE8F-96741C99E074}" srcOrd="9" destOrd="0" presId="urn:microsoft.com/office/officeart/2005/8/layout/radial1"/>
    <dgm:cxn modelId="{46F8D8CF-EA86-43DF-BA62-3E90031956DD}" type="presParOf" srcId="{DA70D8F3-6693-4FCB-BE8F-96741C99E074}" destId="{3ED403FF-885D-447B-8BBC-5DB9C34AB90A}" srcOrd="0" destOrd="0" presId="urn:microsoft.com/office/officeart/2005/8/layout/radial1"/>
    <dgm:cxn modelId="{0CB15924-E8D2-450F-93E1-70A566CBA737}" type="presParOf" srcId="{E695A821-23A0-44AB-A4CA-20C253F0258C}" destId="{272347C8-6D8D-456F-B07C-D648A48296C5}" srcOrd="10"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307D66-41AF-44E8-8742-2CD842E3111F}">
      <dsp:nvSpPr>
        <dsp:cNvPr id="0" name=""/>
        <dsp:cNvSpPr/>
      </dsp:nvSpPr>
      <dsp:spPr>
        <a:xfrm>
          <a:off x="0" y="57010"/>
          <a:ext cx="10697496" cy="68445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9:30 		Introduction to the module</a:t>
          </a:r>
          <a:endParaRPr lang="en-US" sz="1800" kern="1200"/>
        </a:p>
      </dsp:txBody>
      <dsp:txXfrm>
        <a:off x="33412" y="90422"/>
        <a:ext cx="10630672" cy="617626"/>
      </dsp:txXfrm>
    </dsp:sp>
    <dsp:sp modelId="{9A73926D-841D-4767-AF09-3079A2E98197}">
      <dsp:nvSpPr>
        <dsp:cNvPr id="0" name=""/>
        <dsp:cNvSpPr/>
      </dsp:nvSpPr>
      <dsp:spPr>
        <a:xfrm>
          <a:off x="0" y="793300"/>
          <a:ext cx="10697496" cy="68445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11:00		Learning outcome 1 – Understanding the connections between organisational 				structure, strategy and the business operating environment</a:t>
          </a:r>
          <a:endParaRPr lang="en-US" sz="1800" kern="1200"/>
        </a:p>
      </dsp:txBody>
      <dsp:txXfrm>
        <a:off x="33412" y="826712"/>
        <a:ext cx="10630672" cy="617626"/>
      </dsp:txXfrm>
    </dsp:sp>
    <dsp:sp modelId="{A29AC02C-22EB-4448-BFFC-E9C7BB29FB24}">
      <dsp:nvSpPr>
        <dsp:cNvPr id="0" name=""/>
        <dsp:cNvSpPr/>
      </dsp:nvSpPr>
      <dsp:spPr>
        <a:xfrm>
          <a:off x="0" y="1529590"/>
          <a:ext cx="10697496" cy="68445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12:45		Lunch </a:t>
          </a:r>
          <a:endParaRPr lang="en-US" sz="1800" kern="1200"/>
        </a:p>
      </dsp:txBody>
      <dsp:txXfrm>
        <a:off x="33412" y="1563002"/>
        <a:ext cx="10630672" cy="617626"/>
      </dsp:txXfrm>
    </dsp:sp>
    <dsp:sp modelId="{5480D59A-0FAF-4F3A-9725-11055A889D49}">
      <dsp:nvSpPr>
        <dsp:cNvPr id="0" name=""/>
        <dsp:cNvSpPr/>
      </dsp:nvSpPr>
      <dsp:spPr>
        <a:xfrm>
          <a:off x="0" y="2265881"/>
          <a:ext cx="10697496" cy="68445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13:30		Learning outcome 2 – Understand organisational culture and theoretical perspectives 			on how people behave at work</a:t>
          </a:r>
          <a:endParaRPr lang="en-US" sz="1800" kern="1200"/>
        </a:p>
      </dsp:txBody>
      <dsp:txXfrm>
        <a:off x="33412" y="2299293"/>
        <a:ext cx="10630672" cy="617626"/>
      </dsp:txXfrm>
    </dsp:sp>
    <dsp:sp modelId="{00240BC7-1C07-4E31-933C-EFBA1D16E2CD}">
      <dsp:nvSpPr>
        <dsp:cNvPr id="0" name=""/>
        <dsp:cNvSpPr/>
      </dsp:nvSpPr>
      <dsp:spPr>
        <a:xfrm>
          <a:off x="0" y="3002171"/>
          <a:ext cx="10697496" cy="68445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14:30		Students union	</a:t>
          </a:r>
          <a:endParaRPr lang="en-US" sz="1800" kern="1200"/>
        </a:p>
      </dsp:txBody>
      <dsp:txXfrm>
        <a:off x="33412" y="3035583"/>
        <a:ext cx="10630672" cy="6176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307D66-41AF-44E8-8742-2CD842E3111F}">
      <dsp:nvSpPr>
        <dsp:cNvPr id="0" name=""/>
        <dsp:cNvSpPr/>
      </dsp:nvSpPr>
      <dsp:spPr>
        <a:xfrm>
          <a:off x="0" y="607551"/>
          <a:ext cx="10849535" cy="61552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9:30 		Introduction to the module</a:t>
          </a:r>
          <a:endParaRPr lang="en-US" sz="1400" kern="1200"/>
        </a:p>
      </dsp:txBody>
      <dsp:txXfrm>
        <a:off x="30048" y="637599"/>
        <a:ext cx="10789439" cy="555433"/>
      </dsp:txXfrm>
    </dsp:sp>
    <dsp:sp modelId="{9A73926D-841D-4767-AF09-3079A2E98197}">
      <dsp:nvSpPr>
        <dsp:cNvPr id="0" name=""/>
        <dsp:cNvSpPr/>
      </dsp:nvSpPr>
      <dsp:spPr>
        <a:xfrm>
          <a:off x="0" y="1263401"/>
          <a:ext cx="10849535" cy="61552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11:00 		Learning outcome 1 – Understanding the connections between organisational 	structure, strategy and the business 			operating environment</a:t>
          </a:r>
          <a:endParaRPr lang="en-US" sz="1400" kern="1200"/>
        </a:p>
      </dsp:txBody>
      <dsp:txXfrm>
        <a:off x="30048" y="1293449"/>
        <a:ext cx="10789439" cy="555433"/>
      </dsp:txXfrm>
    </dsp:sp>
    <dsp:sp modelId="{A29AC02C-22EB-4448-BFFC-E9C7BB29FB24}">
      <dsp:nvSpPr>
        <dsp:cNvPr id="0" name=""/>
        <dsp:cNvSpPr/>
      </dsp:nvSpPr>
      <dsp:spPr>
        <a:xfrm>
          <a:off x="0" y="1919251"/>
          <a:ext cx="10849535" cy="61552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12:45		Lunch </a:t>
          </a:r>
          <a:endParaRPr lang="en-US" sz="1400" kern="1200"/>
        </a:p>
      </dsp:txBody>
      <dsp:txXfrm>
        <a:off x="30048" y="1949299"/>
        <a:ext cx="10789439" cy="555433"/>
      </dsp:txXfrm>
    </dsp:sp>
    <dsp:sp modelId="{5480D59A-0FAF-4F3A-9725-11055A889D49}">
      <dsp:nvSpPr>
        <dsp:cNvPr id="0" name=""/>
        <dsp:cNvSpPr/>
      </dsp:nvSpPr>
      <dsp:spPr>
        <a:xfrm>
          <a:off x="0" y="2575101"/>
          <a:ext cx="10849535" cy="61552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13:30		Students Union</a:t>
          </a:r>
          <a:endParaRPr lang="en-US" sz="1400" kern="1200"/>
        </a:p>
      </dsp:txBody>
      <dsp:txXfrm>
        <a:off x="30048" y="2605149"/>
        <a:ext cx="10789439" cy="555433"/>
      </dsp:txXfrm>
    </dsp:sp>
    <dsp:sp modelId="{00240BC7-1C07-4E31-933C-EFBA1D16E2CD}">
      <dsp:nvSpPr>
        <dsp:cNvPr id="0" name=""/>
        <dsp:cNvSpPr/>
      </dsp:nvSpPr>
      <dsp:spPr>
        <a:xfrm>
          <a:off x="0" y="3230950"/>
          <a:ext cx="10849535" cy="61552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14:00		Harvard referencing session with the library team</a:t>
          </a:r>
        </a:p>
        <a:p>
          <a:pPr marL="0" lvl="0" indent="0" algn="l" defTabSz="622300">
            <a:lnSpc>
              <a:spcPct val="90000"/>
            </a:lnSpc>
            <a:spcBef>
              <a:spcPct val="0"/>
            </a:spcBef>
            <a:spcAft>
              <a:spcPct val="35000"/>
            </a:spcAft>
            <a:buNone/>
          </a:pPr>
          <a:endParaRPr lang="en-US" sz="1400" kern="1200"/>
        </a:p>
      </dsp:txBody>
      <dsp:txXfrm>
        <a:off x="30048" y="3260998"/>
        <a:ext cx="10789439" cy="555433"/>
      </dsp:txXfrm>
    </dsp:sp>
    <dsp:sp modelId="{8638A81E-F538-4DCF-B2D1-7973D91BF69B}">
      <dsp:nvSpPr>
        <dsp:cNvPr id="0" name=""/>
        <dsp:cNvSpPr/>
      </dsp:nvSpPr>
      <dsp:spPr>
        <a:xfrm>
          <a:off x="0" y="3886800"/>
          <a:ext cx="10849535" cy="61552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15:15		Learning outcome 2 – Understand organisational culture and theoretical perspectives on how people behave at work</a:t>
          </a:r>
        </a:p>
        <a:p>
          <a:pPr marL="0" lvl="0" indent="0" algn="l" defTabSz="622300">
            <a:lnSpc>
              <a:spcPct val="90000"/>
            </a:lnSpc>
            <a:spcBef>
              <a:spcPct val="0"/>
            </a:spcBef>
            <a:spcAft>
              <a:spcPct val="35000"/>
            </a:spcAft>
            <a:buNone/>
          </a:pPr>
          <a:endParaRPr lang="en-US" sz="1400" kern="1200"/>
        </a:p>
      </dsp:txBody>
      <dsp:txXfrm>
        <a:off x="30048" y="3916848"/>
        <a:ext cx="10789439" cy="5554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F543BC-6C30-4FE3-A0DE-BF9C0C3B7DFD}">
      <dsp:nvSpPr>
        <dsp:cNvPr id="0" name=""/>
        <dsp:cNvSpPr/>
      </dsp:nvSpPr>
      <dsp:spPr>
        <a:xfrm>
          <a:off x="4311298" y="1362951"/>
          <a:ext cx="1310489" cy="623673"/>
        </a:xfrm>
        <a:custGeom>
          <a:avLst/>
          <a:gdLst/>
          <a:ahLst/>
          <a:cxnLst/>
          <a:rect l="0" t="0" r="0" b="0"/>
          <a:pathLst>
            <a:path>
              <a:moveTo>
                <a:pt x="0" y="0"/>
              </a:moveTo>
              <a:lnTo>
                <a:pt x="0" y="425015"/>
              </a:lnTo>
              <a:lnTo>
                <a:pt x="1310489" y="425015"/>
              </a:lnTo>
              <a:lnTo>
                <a:pt x="1310489" y="623673"/>
              </a:lnTo>
            </a:path>
          </a:pathLst>
        </a:custGeom>
        <a:noFill/>
        <a:ln w="19050" cap="rnd"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11A60A-E3FE-4133-A508-15964E26F650}">
      <dsp:nvSpPr>
        <dsp:cNvPr id="0" name=""/>
        <dsp:cNvSpPr/>
      </dsp:nvSpPr>
      <dsp:spPr>
        <a:xfrm>
          <a:off x="3000809" y="1362951"/>
          <a:ext cx="1310489" cy="623673"/>
        </a:xfrm>
        <a:custGeom>
          <a:avLst/>
          <a:gdLst/>
          <a:ahLst/>
          <a:cxnLst/>
          <a:rect l="0" t="0" r="0" b="0"/>
          <a:pathLst>
            <a:path>
              <a:moveTo>
                <a:pt x="1310489" y="0"/>
              </a:moveTo>
              <a:lnTo>
                <a:pt x="1310489" y="425015"/>
              </a:lnTo>
              <a:lnTo>
                <a:pt x="0" y="425015"/>
              </a:lnTo>
              <a:lnTo>
                <a:pt x="0" y="623673"/>
              </a:lnTo>
            </a:path>
          </a:pathLst>
        </a:custGeom>
        <a:noFill/>
        <a:ln w="19050" cap="rnd"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17622E-7F2B-45AC-8719-09E87244851B}">
      <dsp:nvSpPr>
        <dsp:cNvPr id="0" name=""/>
        <dsp:cNvSpPr/>
      </dsp:nvSpPr>
      <dsp:spPr>
        <a:xfrm>
          <a:off x="618102" y="1234"/>
          <a:ext cx="2144436" cy="1361717"/>
        </a:xfrm>
        <a:prstGeom prst="roundRect">
          <a:avLst>
            <a:gd name="adj" fmla="val 10000"/>
          </a:avLst>
        </a:prstGeom>
        <a:solidFill>
          <a:schemeClr val="accent2">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A0E02AAE-5EC8-4455-B0C8-82429710BBC4}">
      <dsp:nvSpPr>
        <dsp:cNvPr id="0" name=""/>
        <dsp:cNvSpPr/>
      </dsp:nvSpPr>
      <dsp:spPr>
        <a:xfrm>
          <a:off x="856373" y="227591"/>
          <a:ext cx="2144436" cy="1361717"/>
        </a:xfrm>
        <a:prstGeom prst="roundRect">
          <a:avLst>
            <a:gd name="adj" fmla="val 10000"/>
          </a:avLst>
        </a:prstGeom>
        <a:solidFill>
          <a:schemeClr val="lt1">
            <a:alpha val="90000"/>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Organisational structure is a key focus area for HR, more tangible than strategy.</a:t>
          </a:r>
          <a:endParaRPr lang="en-US" sz="1400" kern="1200"/>
        </a:p>
      </dsp:txBody>
      <dsp:txXfrm>
        <a:off x="896256" y="267474"/>
        <a:ext cx="2064670" cy="1281951"/>
      </dsp:txXfrm>
    </dsp:sp>
    <dsp:sp modelId="{77059326-1C03-44DD-99F6-46727C6445F0}">
      <dsp:nvSpPr>
        <dsp:cNvPr id="0" name=""/>
        <dsp:cNvSpPr/>
      </dsp:nvSpPr>
      <dsp:spPr>
        <a:xfrm>
          <a:off x="3239080" y="1234"/>
          <a:ext cx="2144436" cy="1361717"/>
        </a:xfrm>
        <a:prstGeom prst="roundRect">
          <a:avLst>
            <a:gd name="adj" fmla="val 10000"/>
          </a:avLst>
        </a:prstGeom>
        <a:solidFill>
          <a:schemeClr val="accent2">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5CD5FBFF-2DA0-4A13-9B0E-0022A52DC1C5}">
      <dsp:nvSpPr>
        <dsp:cNvPr id="0" name=""/>
        <dsp:cNvSpPr/>
      </dsp:nvSpPr>
      <dsp:spPr>
        <a:xfrm>
          <a:off x="3477351" y="227591"/>
          <a:ext cx="2144436" cy="1361717"/>
        </a:xfrm>
        <a:prstGeom prst="roundRect">
          <a:avLst>
            <a:gd name="adj" fmla="val 10000"/>
          </a:avLst>
        </a:prstGeom>
        <a:solidFill>
          <a:schemeClr val="lt1">
            <a:alpha val="90000"/>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According to CIPD’s Profession Map, Organisation Development and Design (OD&amp;D) covers:</a:t>
          </a:r>
          <a:endParaRPr lang="en-US" sz="1400" kern="1200"/>
        </a:p>
      </dsp:txBody>
      <dsp:txXfrm>
        <a:off x="3517234" y="267474"/>
        <a:ext cx="2064670" cy="1281951"/>
      </dsp:txXfrm>
    </dsp:sp>
    <dsp:sp modelId="{8263754F-25F1-442B-B9D1-6A06435AA3FD}">
      <dsp:nvSpPr>
        <dsp:cNvPr id="0" name=""/>
        <dsp:cNvSpPr/>
      </dsp:nvSpPr>
      <dsp:spPr>
        <a:xfrm>
          <a:off x="1928591" y="1986625"/>
          <a:ext cx="2144436" cy="1361717"/>
        </a:xfrm>
        <a:prstGeom prst="roundRect">
          <a:avLst>
            <a:gd name="adj" fmla="val 10000"/>
          </a:avLst>
        </a:prstGeom>
        <a:solidFill>
          <a:schemeClr val="accent2">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522B336D-7D56-4736-B8FA-272B6B737472}">
      <dsp:nvSpPr>
        <dsp:cNvPr id="0" name=""/>
        <dsp:cNvSpPr/>
      </dsp:nvSpPr>
      <dsp:spPr>
        <a:xfrm>
          <a:off x="2166862" y="2212982"/>
          <a:ext cx="2144436" cy="1361717"/>
        </a:xfrm>
        <a:prstGeom prst="roundRect">
          <a:avLst>
            <a:gd name="adj" fmla="val 10000"/>
          </a:avLst>
        </a:prstGeom>
        <a:solidFill>
          <a:schemeClr val="lt1">
            <a:alpha val="90000"/>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Hard elements: Structures, frameworks, systems, policies, and metrics (organisation design).</a:t>
          </a:r>
          <a:endParaRPr lang="en-US" sz="1400" kern="1200"/>
        </a:p>
      </dsp:txBody>
      <dsp:txXfrm>
        <a:off x="2206745" y="2252865"/>
        <a:ext cx="2064670" cy="1281951"/>
      </dsp:txXfrm>
    </dsp:sp>
    <dsp:sp modelId="{0FB4BE7B-96CF-45AC-A03A-F3009BEA75A6}">
      <dsp:nvSpPr>
        <dsp:cNvPr id="0" name=""/>
        <dsp:cNvSpPr/>
      </dsp:nvSpPr>
      <dsp:spPr>
        <a:xfrm>
          <a:off x="4549569" y="1986625"/>
          <a:ext cx="2144436" cy="1361717"/>
        </a:xfrm>
        <a:prstGeom prst="roundRect">
          <a:avLst>
            <a:gd name="adj" fmla="val 10000"/>
          </a:avLst>
        </a:prstGeom>
        <a:solidFill>
          <a:schemeClr val="accent2">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33D36B83-8990-44D9-B136-5B1768DEA458}">
      <dsp:nvSpPr>
        <dsp:cNvPr id="0" name=""/>
        <dsp:cNvSpPr/>
      </dsp:nvSpPr>
      <dsp:spPr>
        <a:xfrm>
          <a:off x="4787840" y="2212982"/>
          <a:ext cx="2144436" cy="1361717"/>
        </a:xfrm>
        <a:prstGeom prst="roundRect">
          <a:avLst>
            <a:gd name="adj" fmla="val 10000"/>
          </a:avLst>
        </a:prstGeom>
        <a:solidFill>
          <a:schemeClr val="lt1">
            <a:alpha val="90000"/>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Soft elements: Culture, capability, values, behaviours, and relationships (organisation development).</a:t>
          </a:r>
          <a:endParaRPr lang="en-US" sz="1400" kern="1200"/>
        </a:p>
      </dsp:txBody>
      <dsp:txXfrm>
        <a:off x="4827723" y="2252865"/>
        <a:ext cx="2064670" cy="1281951"/>
      </dsp:txXfrm>
    </dsp:sp>
    <dsp:sp modelId="{7D7E60C3-E871-45C7-BC6A-12890DB441F4}">
      <dsp:nvSpPr>
        <dsp:cNvPr id="0" name=""/>
        <dsp:cNvSpPr/>
      </dsp:nvSpPr>
      <dsp:spPr>
        <a:xfrm>
          <a:off x="5860058" y="1234"/>
          <a:ext cx="2144436" cy="1361717"/>
        </a:xfrm>
        <a:prstGeom prst="roundRect">
          <a:avLst>
            <a:gd name="adj" fmla="val 10000"/>
          </a:avLst>
        </a:prstGeom>
        <a:solidFill>
          <a:schemeClr val="accent2">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C17E8CE4-6855-4FF7-8B96-52EDEBC81C88}">
      <dsp:nvSpPr>
        <dsp:cNvPr id="0" name=""/>
        <dsp:cNvSpPr/>
      </dsp:nvSpPr>
      <dsp:spPr>
        <a:xfrm>
          <a:off x="6098329" y="227591"/>
          <a:ext cx="2144436" cy="1361717"/>
        </a:xfrm>
        <a:prstGeom prst="roundRect">
          <a:avLst>
            <a:gd name="adj" fmla="val 10000"/>
          </a:avLst>
        </a:prstGeom>
        <a:solidFill>
          <a:schemeClr val="lt1">
            <a:alpha val="90000"/>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Effective OD&amp;D requires understanding both hard and soft elements as part of an integrated ecosystem.</a:t>
          </a:r>
          <a:endParaRPr lang="en-US" sz="1400" kern="1200"/>
        </a:p>
      </dsp:txBody>
      <dsp:txXfrm>
        <a:off x="6138212" y="267474"/>
        <a:ext cx="2064670" cy="1281951"/>
      </dsp:txXfrm>
    </dsp:sp>
    <dsp:sp modelId="{9D5D9315-3F3C-43BF-AC8C-70BBA1E9315D}">
      <dsp:nvSpPr>
        <dsp:cNvPr id="0" name=""/>
        <dsp:cNvSpPr/>
      </dsp:nvSpPr>
      <dsp:spPr>
        <a:xfrm>
          <a:off x="8481037" y="1234"/>
          <a:ext cx="2144436" cy="1361717"/>
        </a:xfrm>
        <a:prstGeom prst="roundRect">
          <a:avLst>
            <a:gd name="adj" fmla="val 10000"/>
          </a:avLst>
        </a:prstGeom>
        <a:solidFill>
          <a:schemeClr val="accent2">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8A9885B4-0E08-45E8-83D7-13B7D7556783}">
      <dsp:nvSpPr>
        <dsp:cNvPr id="0" name=""/>
        <dsp:cNvSpPr/>
      </dsp:nvSpPr>
      <dsp:spPr>
        <a:xfrm>
          <a:off x="8719307" y="227591"/>
          <a:ext cx="2144436" cy="1361717"/>
        </a:xfrm>
        <a:prstGeom prst="roundRect">
          <a:avLst>
            <a:gd name="adj" fmla="val 10000"/>
          </a:avLst>
        </a:prstGeom>
        <a:solidFill>
          <a:schemeClr val="lt1">
            <a:alpha val="90000"/>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Organisational structure impacts HR in multiple important ways.</a:t>
          </a:r>
          <a:endParaRPr lang="en-US" sz="1400" kern="1200"/>
        </a:p>
      </dsp:txBody>
      <dsp:txXfrm>
        <a:off x="8759190" y="267474"/>
        <a:ext cx="2064670" cy="128195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E33F28-E056-4518-8F16-F2F8B3BEB7CD}">
      <dsp:nvSpPr>
        <dsp:cNvPr id="0" name=""/>
        <dsp:cNvSpPr/>
      </dsp:nvSpPr>
      <dsp:spPr>
        <a:xfrm rot="5400000">
          <a:off x="7360975" y="-2897194"/>
          <a:ext cx="1397774" cy="7585753"/>
        </a:xfrm>
        <a:prstGeom prst="round2Same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a:lnSpc>
              <a:spcPct val="90000"/>
            </a:lnSpc>
            <a:spcBef>
              <a:spcPct val="0"/>
            </a:spcBef>
            <a:spcAft>
              <a:spcPct val="15000"/>
            </a:spcAft>
            <a:buChar char="•"/>
          </a:pPr>
          <a:r>
            <a:rPr lang="en-GB" sz="2000" kern="1200"/>
            <a:t>Is not fixed – must be reviewed</a:t>
          </a:r>
        </a:p>
        <a:p>
          <a:pPr marL="228600" lvl="1" indent="-228600" algn="l" defTabSz="889000">
            <a:lnSpc>
              <a:spcPct val="90000"/>
            </a:lnSpc>
            <a:spcBef>
              <a:spcPct val="0"/>
            </a:spcBef>
            <a:spcAft>
              <a:spcPct val="15000"/>
            </a:spcAft>
            <a:buChar char="•"/>
          </a:pPr>
          <a:r>
            <a:rPr lang="en-GB" sz="2000" kern="1200"/>
            <a:t>Can be difficult in VUCA environment</a:t>
          </a:r>
        </a:p>
        <a:p>
          <a:pPr marL="228600" lvl="1" indent="-228600" algn="l" defTabSz="889000">
            <a:lnSpc>
              <a:spcPct val="90000"/>
            </a:lnSpc>
            <a:spcBef>
              <a:spcPct val="0"/>
            </a:spcBef>
            <a:spcAft>
              <a:spcPct val="15000"/>
            </a:spcAft>
            <a:buChar char="•"/>
          </a:pPr>
          <a:r>
            <a:rPr lang="en-GB" sz="2000" kern="1200"/>
            <a:t>Must take into account external factors (PESTLE/SWOT/Five Forces)</a:t>
          </a:r>
        </a:p>
      </dsp:txBody>
      <dsp:txXfrm rot="-5400000">
        <a:off x="4266986" y="265029"/>
        <a:ext cx="7517519" cy="1261306"/>
      </dsp:txXfrm>
    </dsp:sp>
    <dsp:sp modelId="{80110777-CA3F-4955-8049-98536424361C}">
      <dsp:nvSpPr>
        <dsp:cNvPr id="0" name=""/>
        <dsp:cNvSpPr/>
      </dsp:nvSpPr>
      <dsp:spPr>
        <a:xfrm>
          <a:off x="0" y="43"/>
          <a:ext cx="4266986" cy="1747218"/>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97155" rIns="194310" bIns="97155" numCol="1" spcCol="1270" anchor="ctr" anchorCtr="0">
          <a:noAutofit/>
        </a:bodyPr>
        <a:lstStyle/>
        <a:p>
          <a:pPr marL="0" lvl="0" indent="0" algn="ctr" defTabSz="2266950">
            <a:lnSpc>
              <a:spcPct val="90000"/>
            </a:lnSpc>
            <a:spcBef>
              <a:spcPct val="0"/>
            </a:spcBef>
            <a:spcAft>
              <a:spcPct val="35000"/>
            </a:spcAft>
            <a:buNone/>
          </a:pPr>
          <a:r>
            <a:rPr lang="en-GB" sz="5100" kern="1200"/>
            <a:t>Planned Strategy</a:t>
          </a:r>
        </a:p>
      </dsp:txBody>
      <dsp:txXfrm>
        <a:off x="85292" y="85335"/>
        <a:ext cx="4096402" cy="1576634"/>
      </dsp:txXfrm>
    </dsp:sp>
    <dsp:sp modelId="{9C208E2C-E74D-43A4-8C1B-7B29185ACDD2}">
      <dsp:nvSpPr>
        <dsp:cNvPr id="0" name=""/>
        <dsp:cNvSpPr/>
      </dsp:nvSpPr>
      <dsp:spPr>
        <a:xfrm rot="5400000">
          <a:off x="7360975" y="-1084644"/>
          <a:ext cx="1397774" cy="7585753"/>
        </a:xfrm>
        <a:prstGeom prst="round2Same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a:lnSpc>
              <a:spcPct val="90000"/>
            </a:lnSpc>
            <a:spcBef>
              <a:spcPct val="0"/>
            </a:spcBef>
            <a:spcAft>
              <a:spcPct val="15000"/>
            </a:spcAft>
            <a:buChar char="•"/>
          </a:pPr>
          <a:r>
            <a:rPr lang="en-GB" sz="2000" kern="1200"/>
            <a:t>Decisions as events arise</a:t>
          </a:r>
        </a:p>
        <a:p>
          <a:pPr marL="228600" lvl="1" indent="-228600" algn="l" defTabSz="889000">
            <a:lnSpc>
              <a:spcPct val="90000"/>
            </a:lnSpc>
            <a:spcBef>
              <a:spcPct val="0"/>
            </a:spcBef>
            <a:spcAft>
              <a:spcPct val="15000"/>
            </a:spcAft>
            <a:buChar char="•"/>
          </a:pPr>
          <a:r>
            <a:rPr lang="en-GB" sz="2000" kern="1200"/>
            <a:t>Mintzberg ‘emerges over time  as intentions collide with and accommodate a changing reality’</a:t>
          </a:r>
        </a:p>
        <a:p>
          <a:pPr marL="228600" lvl="1" indent="-228600" algn="l" defTabSz="889000">
            <a:lnSpc>
              <a:spcPct val="90000"/>
            </a:lnSpc>
            <a:spcBef>
              <a:spcPct val="0"/>
            </a:spcBef>
            <a:spcAft>
              <a:spcPct val="15000"/>
            </a:spcAft>
            <a:buChar char="•"/>
          </a:pPr>
          <a:r>
            <a:rPr lang="en-GB" sz="2000" kern="1200"/>
            <a:t>Little or no planning </a:t>
          </a:r>
        </a:p>
      </dsp:txBody>
      <dsp:txXfrm rot="-5400000">
        <a:off x="4266986" y="2077579"/>
        <a:ext cx="7517519" cy="1261306"/>
      </dsp:txXfrm>
    </dsp:sp>
    <dsp:sp modelId="{52B10626-8BD0-4F49-A586-75840AA44C07}">
      <dsp:nvSpPr>
        <dsp:cNvPr id="0" name=""/>
        <dsp:cNvSpPr/>
      </dsp:nvSpPr>
      <dsp:spPr>
        <a:xfrm>
          <a:off x="0" y="1834622"/>
          <a:ext cx="4266986" cy="1747218"/>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97155" rIns="194310" bIns="97155" numCol="1" spcCol="1270" anchor="ctr" anchorCtr="0">
          <a:noAutofit/>
        </a:bodyPr>
        <a:lstStyle/>
        <a:p>
          <a:pPr marL="0" lvl="0" indent="0" algn="ctr" defTabSz="2266950">
            <a:lnSpc>
              <a:spcPct val="90000"/>
            </a:lnSpc>
            <a:spcBef>
              <a:spcPct val="0"/>
            </a:spcBef>
            <a:spcAft>
              <a:spcPct val="35000"/>
            </a:spcAft>
            <a:buNone/>
          </a:pPr>
          <a:r>
            <a:rPr lang="en-GB" sz="5100" kern="1200"/>
            <a:t>Emergent Strategy</a:t>
          </a:r>
        </a:p>
      </dsp:txBody>
      <dsp:txXfrm>
        <a:off x="85292" y="1919914"/>
        <a:ext cx="4096402" cy="157663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3ADABC-34A7-426E-871C-D19914305712}">
      <dsp:nvSpPr>
        <dsp:cNvPr id="0" name=""/>
        <dsp:cNvSpPr/>
      </dsp:nvSpPr>
      <dsp:spPr>
        <a:xfrm>
          <a:off x="1103019" y="487519"/>
          <a:ext cx="1490754" cy="149075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78D0E1B-6C8B-4FE5-B9C4-20524FDC105F}">
      <dsp:nvSpPr>
        <dsp:cNvPr id="0" name=""/>
        <dsp:cNvSpPr/>
      </dsp:nvSpPr>
      <dsp:spPr>
        <a:xfrm>
          <a:off x="192002" y="2368414"/>
          <a:ext cx="331278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00150">
            <a:lnSpc>
              <a:spcPct val="90000"/>
            </a:lnSpc>
            <a:spcBef>
              <a:spcPct val="0"/>
            </a:spcBef>
            <a:spcAft>
              <a:spcPct val="35000"/>
            </a:spcAft>
            <a:buNone/>
          </a:pPr>
          <a:r>
            <a:rPr lang="en-GB" sz="2700" kern="1200"/>
            <a:t>Strategic analysis</a:t>
          </a:r>
          <a:endParaRPr lang="en-US" sz="2700" kern="1200"/>
        </a:p>
      </dsp:txBody>
      <dsp:txXfrm>
        <a:off x="192002" y="2368414"/>
        <a:ext cx="3312788" cy="720000"/>
      </dsp:txXfrm>
    </dsp:sp>
    <dsp:sp modelId="{A8298985-3FA8-41A9-B2B2-F09396B0BC6D}">
      <dsp:nvSpPr>
        <dsp:cNvPr id="0" name=""/>
        <dsp:cNvSpPr/>
      </dsp:nvSpPr>
      <dsp:spPr>
        <a:xfrm>
          <a:off x="4995546" y="487519"/>
          <a:ext cx="1490754" cy="149075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1A2ED4B-464D-4300-AD5E-A39DD1636755}">
      <dsp:nvSpPr>
        <dsp:cNvPr id="0" name=""/>
        <dsp:cNvSpPr/>
      </dsp:nvSpPr>
      <dsp:spPr>
        <a:xfrm>
          <a:off x="4084529" y="2368414"/>
          <a:ext cx="331278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00150">
            <a:lnSpc>
              <a:spcPct val="90000"/>
            </a:lnSpc>
            <a:spcBef>
              <a:spcPct val="0"/>
            </a:spcBef>
            <a:spcAft>
              <a:spcPct val="35000"/>
            </a:spcAft>
            <a:buNone/>
          </a:pPr>
          <a:r>
            <a:rPr lang="en-GB" sz="2700" kern="1200"/>
            <a:t>Strategy development</a:t>
          </a:r>
          <a:endParaRPr lang="en-US" sz="2700" kern="1200"/>
        </a:p>
      </dsp:txBody>
      <dsp:txXfrm>
        <a:off x="4084529" y="2368414"/>
        <a:ext cx="3312788" cy="720000"/>
      </dsp:txXfrm>
    </dsp:sp>
    <dsp:sp modelId="{F24C98C6-82C9-4020-BC4C-F0D4BEFE85BF}">
      <dsp:nvSpPr>
        <dsp:cNvPr id="0" name=""/>
        <dsp:cNvSpPr/>
      </dsp:nvSpPr>
      <dsp:spPr>
        <a:xfrm>
          <a:off x="8888072" y="487519"/>
          <a:ext cx="1490754" cy="149075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54AC465-B02A-42E0-8F4E-B3F7E96D91F6}">
      <dsp:nvSpPr>
        <dsp:cNvPr id="0" name=""/>
        <dsp:cNvSpPr/>
      </dsp:nvSpPr>
      <dsp:spPr>
        <a:xfrm>
          <a:off x="7977055" y="2368414"/>
          <a:ext cx="331278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00150">
            <a:lnSpc>
              <a:spcPct val="90000"/>
            </a:lnSpc>
            <a:spcBef>
              <a:spcPct val="0"/>
            </a:spcBef>
            <a:spcAft>
              <a:spcPct val="35000"/>
            </a:spcAft>
            <a:buNone/>
          </a:pPr>
          <a:r>
            <a:rPr lang="en-GB" sz="2700" kern="1200"/>
            <a:t>Strategy implementation</a:t>
          </a:r>
          <a:endParaRPr lang="en-US" sz="2700" kern="1200"/>
        </a:p>
      </dsp:txBody>
      <dsp:txXfrm>
        <a:off x="7977055" y="2368414"/>
        <a:ext cx="3312788" cy="7200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3ADABC-34A7-426E-871C-D19914305712}">
      <dsp:nvSpPr>
        <dsp:cNvPr id="0" name=""/>
        <dsp:cNvSpPr/>
      </dsp:nvSpPr>
      <dsp:spPr>
        <a:xfrm>
          <a:off x="1103019" y="487519"/>
          <a:ext cx="1490754" cy="149075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78D0E1B-6C8B-4FE5-B9C4-20524FDC105F}">
      <dsp:nvSpPr>
        <dsp:cNvPr id="0" name=""/>
        <dsp:cNvSpPr/>
      </dsp:nvSpPr>
      <dsp:spPr>
        <a:xfrm>
          <a:off x="192002" y="2368414"/>
          <a:ext cx="331278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00150">
            <a:lnSpc>
              <a:spcPct val="90000"/>
            </a:lnSpc>
            <a:spcBef>
              <a:spcPct val="0"/>
            </a:spcBef>
            <a:spcAft>
              <a:spcPct val="35000"/>
            </a:spcAft>
            <a:buNone/>
          </a:pPr>
          <a:r>
            <a:rPr lang="en-GB" sz="2700" kern="1200"/>
            <a:t>Strategic analysis</a:t>
          </a:r>
          <a:endParaRPr lang="en-US" sz="2700" kern="1200"/>
        </a:p>
      </dsp:txBody>
      <dsp:txXfrm>
        <a:off x="192002" y="2368414"/>
        <a:ext cx="3312788" cy="720000"/>
      </dsp:txXfrm>
    </dsp:sp>
    <dsp:sp modelId="{A8298985-3FA8-41A9-B2B2-F09396B0BC6D}">
      <dsp:nvSpPr>
        <dsp:cNvPr id="0" name=""/>
        <dsp:cNvSpPr/>
      </dsp:nvSpPr>
      <dsp:spPr>
        <a:xfrm>
          <a:off x="4995546" y="487519"/>
          <a:ext cx="1490754" cy="149075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1A2ED4B-464D-4300-AD5E-A39DD1636755}">
      <dsp:nvSpPr>
        <dsp:cNvPr id="0" name=""/>
        <dsp:cNvSpPr/>
      </dsp:nvSpPr>
      <dsp:spPr>
        <a:xfrm>
          <a:off x="4084529" y="2368414"/>
          <a:ext cx="331278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00150">
            <a:lnSpc>
              <a:spcPct val="90000"/>
            </a:lnSpc>
            <a:spcBef>
              <a:spcPct val="0"/>
            </a:spcBef>
            <a:spcAft>
              <a:spcPct val="35000"/>
            </a:spcAft>
            <a:buNone/>
          </a:pPr>
          <a:r>
            <a:rPr lang="en-GB" sz="2700" kern="1200"/>
            <a:t>Strategy development</a:t>
          </a:r>
          <a:endParaRPr lang="en-US" sz="2700" kern="1200"/>
        </a:p>
      </dsp:txBody>
      <dsp:txXfrm>
        <a:off x="4084529" y="2368414"/>
        <a:ext cx="3312788" cy="720000"/>
      </dsp:txXfrm>
    </dsp:sp>
    <dsp:sp modelId="{F24C98C6-82C9-4020-BC4C-F0D4BEFE85BF}">
      <dsp:nvSpPr>
        <dsp:cNvPr id="0" name=""/>
        <dsp:cNvSpPr/>
      </dsp:nvSpPr>
      <dsp:spPr>
        <a:xfrm>
          <a:off x="8888072" y="487519"/>
          <a:ext cx="1490754" cy="149075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54AC465-B02A-42E0-8F4E-B3F7E96D91F6}">
      <dsp:nvSpPr>
        <dsp:cNvPr id="0" name=""/>
        <dsp:cNvSpPr/>
      </dsp:nvSpPr>
      <dsp:spPr>
        <a:xfrm>
          <a:off x="7977055" y="2368414"/>
          <a:ext cx="331278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00150">
            <a:lnSpc>
              <a:spcPct val="90000"/>
            </a:lnSpc>
            <a:spcBef>
              <a:spcPct val="0"/>
            </a:spcBef>
            <a:spcAft>
              <a:spcPct val="35000"/>
            </a:spcAft>
            <a:buNone/>
          </a:pPr>
          <a:r>
            <a:rPr lang="en-GB" sz="2700" kern="1200"/>
            <a:t>Strategy implementation</a:t>
          </a:r>
          <a:endParaRPr lang="en-US" sz="2700" kern="1200"/>
        </a:p>
      </dsp:txBody>
      <dsp:txXfrm>
        <a:off x="7977055" y="2368414"/>
        <a:ext cx="3312788" cy="7200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D48349-DF8F-4538-BBA8-050A82216D14}">
      <dsp:nvSpPr>
        <dsp:cNvPr id="0" name=""/>
        <dsp:cNvSpPr/>
      </dsp:nvSpPr>
      <dsp:spPr>
        <a:xfrm rot="5400000">
          <a:off x="-219471" y="219479"/>
          <a:ext cx="1463145" cy="1024202"/>
        </a:xfrm>
        <a:prstGeom prst="chevron">
          <a:avLst/>
        </a:prstGeom>
        <a:solidFill>
          <a:schemeClr val="lt1">
            <a:hueOff val="0"/>
            <a:satOff val="0"/>
            <a:lumOff val="0"/>
            <a:alphaOff val="0"/>
          </a:schemeClr>
        </a:solidFill>
        <a:ln w="19050"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en-GB" sz="3000" kern="1200"/>
            <a:t>S</a:t>
          </a:r>
        </a:p>
      </dsp:txBody>
      <dsp:txXfrm rot="-5400000">
        <a:off x="1" y="512108"/>
        <a:ext cx="1024202" cy="438943"/>
      </dsp:txXfrm>
    </dsp:sp>
    <dsp:sp modelId="{F29A2C66-8FD6-449A-BBD2-C8054DF9C0D5}">
      <dsp:nvSpPr>
        <dsp:cNvPr id="0" name=""/>
        <dsp:cNvSpPr/>
      </dsp:nvSpPr>
      <dsp:spPr>
        <a:xfrm rot="5400000">
          <a:off x="4100578" y="-3076368"/>
          <a:ext cx="951044" cy="7103797"/>
        </a:xfrm>
        <a:prstGeom prst="round2SameRect">
          <a:avLst/>
        </a:prstGeom>
        <a:solidFill>
          <a:schemeClr val="dk1">
            <a:alpha val="90000"/>
            <a:tint val="40000"/>
            <a:hueOff val="0"/>
            <a:satOff val="0"/>
            <a:lumOff val="0"/>
            <a:alphaOff val="0"/>
          </a:schemeClr>
        </a:solidFill>
        <a:ln w="19050" cap="rnd"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6032" tIns="22860" rIns="22860" bIns="22860" numCol="1" spcCol="1270" anchor="ctr" anchorCtr="0">
          <a:noAutofit/>
        </a:bodyPr>
        <a:lstStyle/>
        <a:p>
          <a:pPr marL="285750" lvl="1" indent="-285750" algn="l" defTabSz="1600200">
            <a:lnSpc>
              <a:spcPct val="90000"/>
            </a:lnSpc>
            <a:spcBef>
              <a:spcPct val="0"/>
            </a:spcBef>
            <a:spcAft>
              <a:spcPct val="15000"/>
            </a:spcAft>
            <a:buChar char="•"/>
          </a:pPr>
          <a:r>
            <a:rPr lang="en-GB" sz="3600" kern="1200"/>
            <a:t>Strengths (internal factor)</a:t>
          </a:r>
        </a:p>
      </dsp:txBody>
      <dsp:txXfrm rot="-5400000">
        <a:off x="1024202" y="46434"/>
        <a:ext cx="7057371" cy="858192"/>
      </dsp:txXfrm>
    </dsp:sp>
    <dsp:sp modelId="{5138A969-5617-4300-B819-109E0BE2AFA0}">
      <dsp:nvSpPr>
        <dsp:cNvPr id="0" name=""/>
        <dsp:cNvSpPr/>
      </dsp:nvSpPr>
      <dsp:spPr>
        <a:xfrm rot="5400000">
          <a:off x="-219471" y="1537981"/>
          <a:ext cx="1463145" cy="1024202"/>
        </a:xfrm>
        <a:prstGeom prst="chevron">
          <a:avLst/>
        </a:prstGeom>
        <a:solidFill>
          <a:schemeClr val="lt1">
            <a:hueOff val="0"/>
            <a:satOff val="0"/>
            <a:lumOff val="0"/>
            <a:alphaOff val="0"/>
          </a:schemeClr>
        </a:solidFill>
        <a:ln w="19050"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en-GB" sz="3000" kern="1200"/>
            <a:t>W</a:t>
          </a:r>
        </a:p>
      </dsp:txBody>
      <dsp:txXfrm rot="-5400000">
        <a:off x="1" y="1830610"/>
        <a:ext cx="1024202" cy="438943"/>
      </dsp:txXfrm>
    </dsp:sp>
    <dsp:sp modelId="{9E42134D-A14E-429B-909D-752AC256AA77}">
      <dsp:nvSpPr>
        <dsp:cNvPr id="0" name=""/>
        <dsp:cNvSpPr/>
      </dsp:nvSpPr>
      <dsp:spPr>
        <a:xfrm rot="5400000">
          <a:off x="4100578" y="-1757866"/>
          <a:ext cx="951044" cy="7103797"/>
        </a:xfrm>
        <a:prstGeom prst="round2SameRect">
          <a:avLst/>
        </a:prstGeom>
        <a:solidFill>
          <a:schemeClr val="dk1">
            <a:alpha val="90000"/>
            <a:tint val="40000"/>
            <a:hueOff val="0"/>
            <a:satOff val="0"/>
            <a:lumOff val="0"/>
            <a:alphaOff val="0"/>
          </a:schemeClr>
        </a:solidFill>
        <a:ln w="19050" cap="rnd"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6032" tIns="22860" rIns="22860" bIns="22860" numCol="1" spcCol="1270" anchor="ctr" anchorCtr="0">
          <a:noAutofit/>
        </a:bodyPr>
        <a:lstStyle/>
        <a:p>
          <a:pPr marL="285750" lvl="1" indent="-285750" algn="l" defTabSz="1600200">
            <a:lnSpc>
              <a:spcPct val="90000"/>
            </a:lnSpc>
            <a:spcBef>
              <a:spcPct val="0"/>
            </a:spcBef>
            <a:spcAft>
              <a:spcPct val="15000"/>
            </a:spcAft>
            <a:buChar char="•"/>
          </a:pPr>
          <a:r>
            <a:rPr lang="en-GB" sz="3600" kern="1200"/>
            <a:t>Weaknesses (internal factor)</a:t>
          </a:r>
        </a:p>
      </dsp:txBody>
      <dsp:txXfrm rot="-5400000">
        <a:off x="1024202" y="1364936"/>
        <a:ext cx="7057371" cy="858192"/>
      </dsp:txXfrm>
    </dsp:sp>
    <dsp:sp modelId="{F929FD78-4601-4468-A115-DA062CF23421}">
      <dsp:nvSpPr>
        <dsp:cNvPr id="0" name=""/>
        <dsp:cNvSpPr/>
      </dsp:nvSpPr>
      <dsp:spPr>
        <a:xfrm rot="5400000">
          <a:off x="-219471" y="2856483"/>
          <a:ext cx="1463145" cy="1024202"/>
        </a:xfrm>
        <a:prstGeom prst="chevron">
          <a:avLst/>
        </a:prstGeom>
        <a:solidFill>
          <a:schemeClr val="lt1">
            <a:hueOff val="0"/>
            <a:satOff val="0"/>
            <a:lumOff val="0"/>
            <a:alphaOff val="0"/>
          </a:schemeClr>
        </a:solidFill>
        <a:ln w="19050"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en-GB" sz="3000" kern="1200"/>
            <a:t>O</a:t>
          </a:r>
        </a:p>
      </dsp:txBody>
      <dsp:txXfrm rot="-5400000">
        <a:off x="1" y="3149112"/>
        <a:ext cx="1024202" cy="438943"/>
      </dsp:txXfrm>
    </dsp:sp>
    <dsp:sp modelId="{D0BFFC46-00AC-4DFD-BD83-C16CF9C8D5C4}">
      <dsp:nvSpPr>
        <dsp:cNvPr id="0" name=""/>
        <dsp:cNvSpPr/>
      </dsp:nvSpPr>
      <dsp:spPr>
        <a:xfrm rot="5400000">
          <a:off x="4100578" y="-439365"/>
          <a:ext cx="951044" cy="7103797"/>
        </a:xfrm>
        <a:prstGeom prst="round2SameRect">
          <a:avLst/>
        </a:prstGeom>
        <a:solidFill>
          <a:schemeClr val="dk1">
            <a:alpha val="90000"/>
            <a:tint val="40000"/>
            <a:hueOff val="0"/>
            <a:satOff val="0"/>
            <a:lumOff val="0"/>
            <a:alphaOff val="0"/>
          </a:schemeClr>
        </a:solidFill>
        <a:ln w="19050" cap="rnd"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6032" tIns="22860" rIns="22860" bIns="22860" numCol="1" spcCol="1270" anchor="ctr" anchorCtr="0">
          <a:noAutofit/>
        </a:bodyPr>
        <a:lstStyle/>
        <a:p>
          <a:pPr marL="285750" lvl="1" indent="-285750" algn="l" defTabSz="1600200">
            <a:lnSpc>
              <a:spcPct val="90000"/>
            </a:lnSpc>
            <a:spcBef>
              <a:spcPct val="0"/>
            </a:spcBef>
            <a:spcAft>
              <a:spcPct val="15000"/>
            </a:spcAft>
            <a:buChar char="•"/>
          </a:pPr>
          <a:r>
            <a:rPr lang="en-GB" sz="3600" kern="1200"/>
            <a:t>Opportunities (external factor)</a:t>
          </a:r>
        </a:p>
      </dsp:txBody>
      <dsp:txXfrm rot="-5400000">
        <a:off x="1024202" y="2683437"/>
        <a:ext cx="7057371" cy="858192"/>
      </dsp:txXfrm>
    </dsp:sp>
    <dsp:sp modelId="{B3D6E41E-0B28-4EB1-8CA4-50554CC2F9C0}">
      <dsp:nvSpPr>
        <dsp:cNvPr id="0" name=""/>
        <dsp:cNvSpPr/>
      </dsp:nvSpPr>
      <dsp:spPr>
        <a:xfrm rot="5400000">
          <a:off x="-219471" y="4174985"/>
          <a:ext cx="1463145" cy="1024202"/>
        </a:xfrm>
        <a:prstGeom prst="chevron">
          <a:avLst/>
        </a:prstGeom>
        <a:solidFill>
          <a:schemeClr val="lt1">
            <a:hueOff val="0"/>
            <a:satOff val="0"/>
            <a:lumOff val="0"/>
            <a:alphaOff val="0"/>
          </a:schemeClr>
        </a:solidFill>
        <a:ln w="19050"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en-GB" sz="3000" kern="1200"/>
            <a:t>T</a:t>
          </a:r>
        </a:p>
      </dsp:txBody>
      <dsp:txXfrm rot="-5400000">
        <a:off x="1" y="4467614"/>
        <a:ext cx="1024202" cy="438943"/>
      </dsp:txXfrm>
    </dsp:sp>
    <dsp:sp modelId="{4E7CE5FE-F797-43E9-A9CB-AA7CD6BF1A2F}">
      <dsp:nvSpPr>
        <dsp:cNvPr id="0" name=""/>
        <dsp:cNvSpPr/>
      </dsp:nvSpPr>
      <dsp:spPr>
        <a:xfrm rot="5400000">
          <a:off x="4100578" y="879136"/>
          <a:ext cx="951044" cy="7103797"/>
        </a:xfrm>
        <a:prstGeom prst="round2SameRect">
          <a:avLst/>
        </a:prstGeom>
        <a:solidFill>
          <a:schemeClr val="dk1">
            <a:alpha val="90000"/>
            <a:tint val="40000"/>
            <a:hueOff val="0"/>
            <a:satOff val="0"/>
            <a:lumOff val="0"/>
            <a:alphaOff val="0"/>
          </a:schemeClr>
        </a:solidFill>
        <a:ln w="19050" cap="rnd"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6032" tIns="22860" rIns="22860" bIns="22860" numCol="1" spcCol="1270" anchor="ctr" anchorCtr="0">
          <a:noAutofit/>
        </a:bodyPr>
        <a:lstStyle/>
        <a:p>
          <a:pPr marL="285750" lvl="1" indent="-285750" algn="l" defTabSz="1600200">
            <a:lnSpc>
              <a:spcPct val="90000"/>
            </a:lnSpc>
            <a:spcBef>
              <a:spcPct val="0"/>
            </a:spcBef>
            <a:spcAft>
              <a:spcPct val="15000"/>
            </a:spcAft>
            <a:buChar char="•"/>
          </a:pPr>
          <a:r>
            <a:rPr lang="en-GB" sz="3600" kern="1200"/>
            <a:t>Threats (external factor)</a:t>
          </a:r>
        </a:p>
      </dsp:txBody>
      <dsp:txXfrm rot="-5400000">
        <a:off x="1024202" y="4001938"/>
        <a:ext cx="7057371" cy="85819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440E7E-C46E-4DAF-B74A-677EFE679399}">
      <dsp:nvSpPr>
        <dsp:cNvPr id="0" name=""/>
        <dsp:cNvSpPr/>
      </dsp:nvSpPr>
      <dsp:spPr>
        <a:xfrm>
          <a:off x="3898053" y="1697762"/>
          <a:ext cx="1701182" cy="1375504"/>
        </a:xfrm>
        <a:prstGeom prst="roundRect">
          <a:avLst/>
        </a:prstGeom>
        <a:noFill/>
        <a:ln w="19050" cap="rnd" cmpd="sng" algn="ctr">
          <a:solidFill>
            <a:srgbClr val="0070C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a:solidFill>
                <a:schemeClr val="tx1"/>
              </a:solidFill>
            </a:rPr>
            <a:t>Organisation</a:t>
          </a:r>
        </a:p>
      </dsp:txBody>
      <dsp:txXfrm>
        <a:off x="3965200" y="1764909"/>
        <a:ext cx="1566888" cy="1241210"/>
      </dsp:txXfrm>
    </dsp:sp>
    <dsp:sp modelId="{5A1369B6-B9DE-4DE7-BBA0-F9AEA64233BA}">
      <dsp:nvSpPr>
        <dsp:cNvPr id="0" name=""/>
        <dsp:cNvSpPr/>
      </dsp:nvSpPr>
      <dsp:spPr>
        <a:xfrm rot="16200000">
          <a:off x="4378355" y="1327472"/>
          <a:ext cx="740579" cy="0"/>
        </a:xfrm>
        <a:custGeom>
          <a:avLst/>
          <a:gdLst/>
          <a:ahLst/>
          <a:cxnLst/>
          <a:rect l="0" t="0" r="0" b="0"/>
          <a:pathLst>
            <a:path>
              <a:moveTo>
                <a:pt x="0" y="0"/>
              </a:moveTo>
              <a:lnTo>
                <a:pt x="740579" y="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0F7D41D-7067-463E-8E67-701CF14B381F}">
      <dsp:nvSpPr>
        <dsp:cNvPr id="0" name=""/>
        <dsp:cNvSpPr/>
      </dsp:nvSpPr>
      <dsp:spPr>
        <a:xfrm>
          <a:off x="3758642" y="57178"/>
          <a:ext cx="1980004" cy="900004"/>
        </a:xfrm>
        <a:prstGeom prst="roundRect">
          <a:avLst/>
        </a:prstGeom>
        <a:noFill/>
        <a:ln w="19050" cap="rnd" cmpd="sng" algn="ctr">
          <a:solidFill>
            <a:srgbClr val="0070C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a:solidFill>
                <a:schemeClr val="tx1"/>
              </a:solidFill>
            </a:rPr>
            <a:t>Social</a:t>
          </a:r>
        </a:p>
      </dsp:txBody>
      <dsp:txXfrm>
        <a:off x="3802577" y="101113"/>
        <a:ext cx="1892134" cy="812134"/>
      </dsp:txXfrm>
    </dsp:sp>
    <dsp:sp modelId="{95981E18-78EF-4DFD-8BE7-58419D008414}">
      <dsp:nvSpPr>
        <dsp:cNvPr id="0" name=""/>
        <dsp:cNvSpPr/>
      </dsp:nvSpPr>
      <dsp:spPr>
        <a:xfrm rot="19914475">
          <a:off x="5564236" y="1791595"/>
          <a:ext cx="594178" cy="0"/>
        </a:xfrm>
        <a:custGeom>
          <a:avLst/>
          <a:gdLst/>
          <a:ahLst/>
          <a:cxnLst/>
          <a:rect l="0" t="0" r="0" b="0"/>
          <a:pathLst>
            <a:path>
              <a:moveTo>
                <a:pt x="0" y="0"/>
              </a:moveTo>
              <a:lnTo>
                <a:pt x="594178" y="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6402267-930E-42FD-A778-1D709D8E1E62}">
      <dsp:nvSpPr>
        <dsp:cNvPr id="0" name=""/>
        <dsp:cNvSpPr/>
      </dsp:nvSpPr>
      <dsp:spPr>
        <a:xfrm>
          <a:off x="5976472" y="751694"/>
          <a:ext cx="1980004" cy="900004"/>
        </a:xfrm>
        <a:prstGeom prst="roundRect">
          <a:avLst/>
        </a:prstGeom>
        <a:noFill/>
        <a:ln w="19050" cap="rnd" cmpd="sng" algn="ctr">
          <a:solidFill>
            <a:srgbClr val="0070C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a:solidFill>
                <a:schemeClr val="tx1"/>
              </a:solidFill>
            </a:rPr>
            <a:t>Communication</a:t>
          </a:r>
        </a:p>
      </dsp:txBody>
      <dsp:txXfrm>
        <a:off x="6020407" y="795629"/>
        <a:ext cx="1892134" cy="812134"/>
      </dsp:txXfrm>
    </dsp:sp>
    <dsp:sp modelId="{7308F0DF-1E3B-4BF1-8B63-6237518FE44B}">
      <dsp:nvSpPr>
        <dsp:cNvPr id="0" name=""/>
        <dsp:cNvSpPr/>
      </dsp:nvSpPr>
      <dsp:spPr>
        <a:xfrm rot="627850">
          <a:off x="5595663" y="2581623"/>
          <a:ext cx="429593" cy="0"/>
        </a:xfrm>
        <a:custGeom>
          <a:avLst/>
          <a:gdLst/>
          <a:ahLst/>
          <a:cxnLst/>
          <a:rect l="0" t="0" r="0" b="0"/>
          <a:pathLst>
            <a:path>
              <a:moveTo>
                <a:pt x="0" y="0"/>
              </a:moveTo>
              <a:lnTo>
                <a:pt x="429593" y="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BFEF680-BD6D-46A5-995C-C855FF1F6595}">
      <dsp:nvSpPr>
        <dsp:cNvPr id="0" name=""/>
        <dsp:cNvSpPr/>
      </dsp:nvSpPr>
      <dsp:spPr>
        <a:xfrm>
          <a:off x="6021684" y="2353478"/>
          <a:ext cx="1980004" cy="900004"/>
        </a:xfrm>
        <a:prstGeom prst="roundRect">
          <a:avLst/>
        </a:prstGeom>
        <a:noFill/>
        <a:ln w="19050" cap="rnd" cmpd="sng" algn="ctr">
          <a:solidFill>
            <a:srgbClr val="0070C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a:solidFill>
                <a:schemeClr val="tx1"/>
              </a:solidFill>
            </a:rPr>
            <a:t>Culture</a:t>
          </a:r>
        </a:p>
      </dsp:txBody>
      <dsp:txXfrm>
        <a:off x="6065619" y="2397413"/>
        <a:ext cx="1892134" cy="812134"/>
      </dsp:txXfrm>
    </dsp:sp>
    <dsp:sp modelId="{47E61333-7590-4618-9749-79F3EF9BA2D3}">
      <dsp:nvSpPr>
        <dsp:cNvPr id="0" name=""/>
        <dsp:cNvSpPr/>
      </dsp:nvSpPr>
      <dsp:spPr>
        <a:xfrm rot="2979535">
          <a:off x="5204456" y="3350544"/>
          <a:ext cx="727568" cy="0"/>
        </a:xfrm>
        <a:custGeom>
          <a:avLst/>
          <a:gdLst/>
          <a:ahLst/>
          <a:cxnLst/>
          <a:rect l="0" t="0" r="0" b="0"/>
          <a:pathLst>
            <a:path>
              <a:moveTo>
                <a:pt x="0" y="0"/>
              </a:moveTo>
              <a:lnTo>
                <a:pt x="727568" y="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9BBF9DD-4ACB-499D-ADE7-2FE44A8ABED4}">
      <dsp:nvSpPr>
        <dsp:cNvPr id="0" name=""/>
        <dsp:cNvSpPr/>
      </dsp:nvSpPr>
      <dsp:spPr>
        <a:xfrm>
          <a:off x="5195914" y="3627822"/>
          <a:ext cx="1980004" cy="900004"/>
        </a:xfrm>
        <a:prstGeom prst="roundRect">
          <a:avLst/>
        </a:prstGeom>
        <a:noFill/>
        <a:ln w="19050" cap="rnd" cmpd="sng" algn="ctr">
          <a:solidFill>
            <a:srgbClr val="0070C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a:solidFill>
                <a:schemeClr val="tx1"/>
              </a:solidFill>
            </a:rPr>
            <a:t>Layout</a:t>
          </a:r>
        </a:p>
      </dsp:txBody>
      <dsp:txXfrm>
        <a:off x="5239849" y="3671757"/>
        <a:ext cx="1892134" cy="812134"/>
      </dsp:txXfrm>
    </dsp:sp>
    <dsp:sp modelId="{549C7055-B9C5-4763-9046-A42C72BEF68B}">
      <dsp:nvSpPr>
        <dsp:cNvPr id="0" name=""/>
        <dsp:cNvSpPr/>
      </dsp:nvSpPr>
      <dsp:spPr>
        <a:xfrm rot="7391505">
          <a:off x="3785995" y="3350550"/>
          <a:ext cx="662691" cy="0"/>
        </a:xfrm>
        <a:custGeom>
          <a:avLst/>
          <a:gdLst/>
          <a:ahLst/>
          <a:cxnLst/>
          <a:rect l="0" t="0" r="0" b="0"/>
          <a:pathLst>
            <a:path>
              <a:moveTo>
                <a:pt x="0" y="0"/>
              </a:moveTo>
              <a:lnTo>
                <a:pt x="662691" y="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6C36DB-8423-4052-B5E2-4E4F1E7392BF}">
      <dsp:nvSpPr>
        <dsp:cNvPr id="0" name=""/>
        <dsp:cNvSpPr/>
      </dsp:nvSpPr>
      <dsp:spPr>
        <a:xfrm>
          <a:off x="2651565" y="3627835"/>
          <a:ext cx="1980004" cy="900004"/>
        </a:xfrm>
        <a:prstGeom prst="roundRect">
          <a:avLst/>
        </a:prstGeom>
        <a:noFill/>
        <a:ln w="19050" cap="rnd" cmpd="sng" algn="ctr">
          <a:solidFill>
            <a:srgbClr val="0070C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a:solidFill>
                <a:schemeClr val="tx1"/>
              </a:solidFill>
            </a:rPr>
            <a:t>Technology</a:t>
          </a:r>
        </a:p>
      </dsp:txBody>
      <dsp:txXfrm>
        <a:off x="2695500" y="3671770"/>
        <a:ext cx="1892134" cy="812134"/>
      </dsp:txXfrm>
    </dsp:sp>
    <dsp:sp modelId="{95E6B4EA-8827-4156-8F7C-CDEC72555EF5}">
      <dsp:nvSpPr>
        <dsp:cNvPr id="0" name=""/>
        <dsp:cNvSpPr/>
      </dsp:nvSpPr>
      <dsp:spPr>
        <a:xfrm rot="10225347">
          <a:off x="3408668" y="2570036"/>
          <a:ext cx="492819" cy="0"/>
        </a:xfrm>
        <a:custGeom>
          <a:avLst/>
          <a:gdLst/>
          <a:ahLst/>
          <a:cxnLst/>
          <a:rect l="0" t="0" r="0" b="0"/>
          <a:pathLst>
            <a:path>
              <a:moveTo>
                <a:pt x="0" y="0"/>
              </a:moveTo>
              <a:lnTo>
                <a:pt x="492819" y="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AA8D9A4-07E2-4651-A2D9-E692F38401DE}">
      <dsp:nvSpPr>
        <dsp:cNvPr id="0" name=""/>
        <dsp:cNvSpPr/>
      </dsp:nvSpPr>
      <dsp:spPr>
        <a:xfrm>
          <a:off x="1432098" y="2328079"/>
          <a:ext cx="1980004" cy="900004"/>
        </a:xfrm>
        <a:prstGeom prst="roundRect">
          <a:avLst/>
        </a:prstGeom>
        <a:noFill/>
        <a:ln w="19050" cap="rnd" cmpd="sng" algn="ctr">
          <a:solidFill>
            <a:srgbClr val="0070C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a:solidFill>
                <a:schemeClr val="tx1"/>
              </a:solidFill>
            </a:rPr>
            <a:t>Power</a:t>
          </a:r>
        </a:p>
        <a:p>
          <a:pPr marL="0" lvl="0" indent="0" algn="ctr" defTabSz="889000">
            <a:lnSpc>
              <a:spcPct val="90000"/>
            </a:lnSpc>
            <a:spcBef>
              <a:spcPct val="0"/>
            </a:spcBef>
            <a:spcAft>
              <a:spcPct val="35000"/>
            </a:spcAft>
            <a:buNone/>
          </a:pPr>
          <a:r>
            <a:rPr lang="en-GB" sz="2000" kern="1200">
              <a:solidFill>
                <a:schemeClr val="tx1"/>
              </a:solidFill>
            </a:rPr>
            <a:t>Conflict</a:t>
          </a:r>
        </a:p>
      </dsp:txBody>
      <dsp:txXfrm>
        <a:off x="1476033" y="2372014"/>
        <a:ext cx="1892134" cy="812134"/>
      </dsp:txXfrm>
    </dsp:sp>
    <dsp:sp modelId="{ECBD1D24-CC36-470E-B2E9-8139066A2E75}">
      <dsp:nvSpPr>
        <dsp:cNvPr id="0" name=""/>
        <dsp:cNvSpPr/>
      </dsp:nvSpPr>
      <dsp:spPr>
        <a:xfrm rot="12384977">
          <a:off x="3261935" y="1813680"/>
          <a:ext cx="671157" cy="0"/>
        </a:xfrm>
        <a:custGeom>
          <a:avLst/>
          <a:gdLst/>
          <a:ahLst/>
          <a:cxnLst/>
          <a:rect l="0" t="0" r="0" b="0"/>
          <a:pathLst>
            <a:path>
              <a:moveTo>
                <a:pt x="0" y="0"/>
              </a:moveTo>
              <a:lnTo>
                <a:pt x="671157" y="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7B0DA3C-5B0C-4D11-9326-0EE9834A2F3D}">
      <dsp:nvSpPr>
        <dsp:cNvPr id="0" name=""/>
        <dsp:cNvSpPr/>
      </dsp:nvSpPr>
      <dsp:spPr>
        <a:xfrm>
          <a:off x="1401095" y="764379"/>
          <a:ext cx="1980004" cy="900004"/>
        </a:xfrm>
        <a:prstGeom prst="roundRect">
          <a:avLst/>
        </a:prstGeom>
        <a:noFill/>
        <a:ln w="19050" cap="rnd" cmpd="sng" algn="ctr">
          <a:solidFill>
            <a:srgbClr val="0070C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a:solidFill>
                <a:schemeClr val="tx1"/>
              </a:solidFill>
            </a:rPr>
            <a:t>Financial</a:t>
          </a:r>
        </a:p>
      </dsp:txBody>
      <dsp:txXfrm>
        <a:off x="1445030" y="808314"/>
        <a:ext cx="1892134" cy="81213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96BDE7-06CB-476E-B8F9-315159BF4090}">
      <dsp:nvSpPr>
        <dsp:cNvPr id="0" name=""/>
        <dsp:cNvSpPr/>
      </dsp:nvSpPr>
      <dsp:spPr>
        <a:xfrm>
          <a:off x="1105399" y="888252"/>
          <a:ext cx="810000" cy="81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CB4C8F2-A40C-4A6D-BC96-2DE2FB81FE4C}">
      <dsp:nvSpPr>
        <dsp:cNvPr id="0" name=""/>
        <dsp:cNvSpPr/>
      </dsp:nvSpPr>
      <dsp:spPr>
        <a:xfrm>
          <a:off x="610399" y="1968385"/>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GB" sz="1400" kern="1200"/>
            <a:t>To inform strategy</a:t>
          </a:r>
          <a:endParaRPr lang="en-US" sz="1400" kern="1200"/>
        </a:p>
      </dsp:txBody>
      <dsp:txXfrm>
        <a:off x="610399" y="1968385"/>
        <a:ext cx="1800000" cy="720000"/>
      </dsp:txXfrm>
    </dsp:sp>
    <dsp:sp modelId="{117E5A39-31B0-41A9-A4A9-0E8EA9DF61DB}">
      <dsp:nvSpPr>
        <dsp:cNvPr id="0" name=""/>
        <dsp:cNvSpPr/>
      </dsp:nvSpPr>
      <dsp:spPr>
        <a:xfrm>
          <a:off x="3220399" y="888252"/>
          <a:ext cx="810000" cy="81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B5B4D7A-6331-4606-B310-58943DBF277E}">
      <dsp:nvSpPr>
        <dsp:cNvPr id="0" name=""/>
        <dsp:cNvSpPr/>
      </dsp:nvSpPr>
      <dsp:spPr>
        <a:xfrm>
          <a:off x="2725399" y="1968385"/>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GB" sz="1400" kern="1200"/>
            <a:t>To remain competitive </a:t>
          </a:r>
          <a:endParaRPr lang="en-US" sz="1400" kern="1200"/>
        </a:p>
      </dsp:txBody>
      <dsp:txXfrm>
        <a:off x="2725399" y="1968385"/>
        <a:ext cx="1800000" cy="720000"/>
      </dsp:txXfrm>
    </dsp:sp>
    <dsp:sp modelId="{E06028AD-0612-48B6-8B4B-95405A8374EA}">
      <dsp:nvSpPr>
        <dsp:cNvPr id="0" name=""/>
        <dsp:cNvSpPr/>
      </dsp:nvSpPr>
      <dsp:spPr>
        <a:xfrm>
          <a:off x="5335400" y="888252"/>
          <a:ext cx="810000" cy="81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AB118D0-E985-447D-9675-AF80810E1544}">
      <dsp:nvSpPr>
        <dsp:cNvPr id="0" name=""/>
        <dsp:cNvSpPr/>
      </dsp:nvSpPr>
      <dsp:spPr>
        <a:xfrm>
          <a:off x="4840400" y="1968385"/>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GB" sz="1400" kern="1200"/>
            <a:t>To ensure sustainable organisational performance</a:t>
          </a:r>
          <a:endParaRPr lang="en-US" sz="1400" kern="1200"/>
        </a:p>
      </dsp:txBody>
      <dsp:txXfrm>
        <a:off x="4840400" y="1968385"/>
        <a:ext cx="1800000" cy="720000"/>
      </dsp:txXfrm>
    </dsp:sp>
    <dsp:sp modelId="{25ED854D-D696-4F8D-BA2F-AD5F241944B1}">
      <dsp:nvSpPr>
        <dsp:cNvPr id="0" name=""/>
        <dsp:cNvSpPr/>
      </dsp:nvSpPr>
      <dsp:spPr>
        <a:xfrm>
          <a:off x="7450400" y="888252"/>
          <a:ext cx="810000" cy="81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00F3366-EBA8-41A4-A8C0-EBF93EEEAA66}">
      <dsp:nvSpPr>
        <dsp:cNvPr id="0" name=""/>
        <dsp:cNvSpPr/>
      </dsp:nvSpPr>
      <dsp:spPr>
        <a:xfrm>
          <a:off x="6955400" y="1968385"/>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GB" sz="1400" kern="1200"/>
            <a:t>Our responsibility to understand the external world</a:t>
          </a:r>
          <a:endParaRPr lang="en-US" sz="1400" kern="1200"/>
        </a:p>
      </dsp:txBody>
      <dsp:txXfrm>
        <a:off x="6955400" y="1968385"/>
        <a:ext cx="1800000" cy="720000"/>
      </dsp:txXfrm>
    </dsp:sp>
    <dsp:sp modelId="{ACC20F99-EC17-4F84-98D8-CC2CE1B897D8}">
      <dsp:nvSpPr>
        <dsp:cNvPr id="0" name=""/>
        <dsp:cNvSpPr/>
      </dsp:nvSpPr>
      <dsp:spPr>
        <a:xfrm>
          <a:off x="9565399" y="888252"/>
          <a:ext cx="810000" cy="81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158F300-6EC5-41AE-B9D1-12B78B22FFC3}">
      <dsp:nvSpPr>
        <dsp:cNvPr id="0" name=""/>
        <dsp:cNvSpPr/>
      </dsp:nvSpPr>
      <dsp:spPr>
        <a:xfrm>
          <a:off x="9070400" y="1968385"/>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GB" sz="1400" kern="1200"/>
            <a:t>Tools – PESTLE, SWOT, Porter’s 5 Forces</a:t>
          </a:r>
          <a:endParaRPr lang="en-US" sz="1400" kern="1200"/>
        </a:p>
      </dsp:txBody>
      <dsp:txXfrm>
        <a:off x="9070400" y="1968385"/>
        <a:ext cx="1800000" cy="72000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02F005-9ACA-4271-AB4E-1201D2DCA119}">
      <dsp:nvSpPr>
        <dsp:cNvPr id="0" name=""/>
        <dsp:cNvSpPr/>
      </dsp:nvSpPr>
      <dsp:spPr>
        <a:xfrm>
          <a:off x="1719333" y="1212"/>
          <a:ext cx="6877334" cy="1243060"/>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439" tIns="315737" rIns="133439" bIns="315737" numCol="1" spcCol="1270" anchor="ctr" anchorCtr="0">
          <a:noAutofit/>
        </a:bodyPr>
        <a:lstStyle/>
        <a:p>
          <a:pPr marL="0" lvl="0" indent="0" algn="l" defTabSz="889000">
            <a:lnSpc>
              <a:spcPct val="90000"/>
            </a:lnSpc>
            <a:spcBef>
              <a:spcPct val="0"/>
            </a:spcBef>
            <a:spcAft>
              <a:spcPct val="35000"/>
            </a:spcAft>
            <a:buNone/>
          </a:pPr>
          <a:r>
            <a:rPr lang="en-US" sz="2000" kern="1200"/>
            <a:t>COMPLETE A PESTLE ANALYSIS ON THE RESIDENTIAL CARE INDUSTRY</a:t>
          </a:r>
        </a:p>
      </dsp:txBody>
      <dsp:txXfrm>
        <a:off x="1719333" y="1212"/>
        <a:ext cx="6877334" cy="1243060"/>
      </dsp:txXfrm>
    </dsp:sp>
    <dsp:sp modelId="{5A14D88A-4A9A-43D1-8C25-87460D789290}">
      <dsp:nvSpPr>
        <dsp:cNvPr id="0" name=""/>
        <dsp:cNvSpPr/>
      </dsp:nvSpPr>
      <dsp:spPr>
        <a:xfrm>
          <a:off x="0" y="1212"/>
          <a:ext cx="1719333" cy="1243060"/>
        </a:xfrm>
        <a:prstGeom prst="rect">
          <a:avLst/>
        </a:prstGeom>
        <a:solidFill>
          <a:schemeClr val="l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0981" tIns="122787" rIns="90981" bIns="122787" numCol="1" spcCol="1270" anchor="ctr" anchorCtr="0">
          <a:noAutofit/>
        </a:bodyPr>
        <a:lstStyle/>
        <a:p>
          <a:pPr marL="0" lvl="0" indent="0" algn="ctr" defTabSz="1111250">
            <a:lnSpc>
              <a:spcPct val="90000"/>
            </a:lnSpc>
            <a:spcBef>
              <a:spcPct val="0"/>
            </a:spcBef>
            <a:spcAft>
              <a:spcPct val="35000"/>
            </a:spcAft>
            <a:buNone/>
          </a:pPr>
          <a:r>
            <a:rPr lang="en-US" sz="2500" kern="1200"/>
            <a:t>COMPLETE</a:t>
          </a:r>
        </a:p>
      </dsp:txBody>
      <dsp:txXfrm>
        <a:off x="0" y="1212"/>
        <a:ext cx="1719333" cy="1243060"/>
      </dsp:txXfrm>
    </dsp:sp>
    <dsp:sp modelId="{5100C95C-03FC-455B-9ABB-7AAE499CA09C}">
      <dsp:nvSpPr>
        <dsp:cNvPr id="0" name=""/>
        <dsp:cNvSpPr/>
      </dsp:nvSpPr>
      <dsp:spPr>
        <a:xfrm>
          <a:off x="1719333" y="1318856"/>
          <a:ext cx="6877334" cy="1243060"/>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439" tIns="315737" rIns="133439" bIns="315737" numCol="1" spcCol="1270" anchor="ctr" anchorCtr="0">
          <a:noAutofit/>
        </a:bodyPr>
        <a:lstStyle/>
        <a:p>
          <a:pPr marL="0" lvl="0" indent="0" algn="l" defTabSz="889000">
            <a:lnSpc>
              <a:spcPct val="90000"/>
            </a:lnSpc>
            <a:spcBef>
              <a:spcPct val="0"/>
            </a:spcBef>
            <a:spcAft>
              <a:spcPct val="35000"/>
            </a:spcAft>
            <a:buNone/>
          </a:pPr>
          <a:r>
            <a:rPr lang="en-US" sz="2000" kern="1200"/>
            <a:t>TRY TO ESTABLISH AT LEAST ONE FACTOR FOR EACH OF THE CATEGORIES</a:t>
          </a:r>
        </a:p>
      </dsp:txBody>
      <dsp:txXfrm>
        <a:off x="1719333" y="1318856"/>
        <a:ext cx="6877334" cy="1243060"/>
      </dsp:txXfrm>
    </dsp:sp>
    <dsp:sp modelId="{1202FB19-3BA1-45F3-B2A5-71DAB838CF46}">
      <dsp:nvSpPr>
        <dsp:cNvPr id="0" name=""/>
        <dsp:cNvSpPr/>
      </dsp:nvSpPr>
      <dsp:spPr>
        <a:xfrm>
          <a:off x="0" y="1318856"/>
          <a:ext cx="1719333" cy="1243060"/>
        </a:xfrm>
        <a:prstGeom prst="rect">
          <a:avLst/>
        </a:prstGeom>
        <a:solidFill>
          <a:schemeClr val="l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0981" tIns="122787" rIns="90981" bIns="122787" numCol="1" spcCol="1270" anchor="ctr" anchorCtr="0">
          <a:noAutofit/>
        </a:bodyPr>
        <a:lstStyle/>
        <a:p>
          <a:pPr marL="0" lvl="0" indent="0" algn="ctr" defTabSz="1111250">
            <a:lnSpc>
              <a:spcPct val="90000"/>
            </a:lnSpc>
            <a:spcBef>
              <a:spcPct val="0"/>
            </a:spcBef>
            <a:spcAft>
              <a:spcPct val="35000"/>
            </a:spcAft>
            <a:buNone/>
          </a:pPr>
          <a:r>
            <a:rPr lang="en-US" sz="2500" kern="1200"/>
            <a:t>TRY</a:t>
          </a:r>
        </a:p>
      </dsp:txBody>
      <dsp:txXfrm>
        <a:off x="0" y="1318856"/>
        <a:ext cx="1719333" cy="1243060"/>
      </dsp:txXfrm>
    </dsp:sp>
    <dsp:sp modelId="{D9C1A8E4-9D28-445D-9A27-53C56C656B9B}">
      <dsp:nvSpPr>
        <dsp:cNvPr id="0" name=""/>
        <dsp:cNvSpPr/>
      </dsp:nvSpPr>
      <dsp:spPr>
        <a:xfrm>
          <a:off x="1719333" y="2636500"/>
          <a:ext cx="6877334" cy="1243060"/>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439" tIns="315737" rIns="133439" bIns="315737" numCol="1" spcCol="1270" anchor="ctr" anchorCtr="0">
          <a:noAutofit/>
        </a:bodyPr>
        <a:lstStyle/>
        <a:p>
          <a:pPr marL="0" lvl="0" indent="0" algn="l" defTabSz="889000">
            <a:lnSpc>
              <a:spcPct val="90000"/>
            </a:lnSpc>
            <a:spcBef>
              <a:spcPct val="0"/>
            </a:spcBef>
            <a:spcAft>
              <a:spcPct val="35000"/>
            </a:spcAft>
            <a:buNone/>
          </a:pPr>
          <a:r>
            <a:rPr lang="en-US" sz="2000" kern="1200"/>
            <a:t>CONSIDER WHETHER THE IMPACT OF THE FACTORS IS POSITIVE OR NEGATIVE</a:t>
          </a:r>
        </a:p>
      </dsp:txBody>
      <dsp:txXfrm>
        <a:off x="1719333" y="2636500"/>
        <a:ext cx="6877334" cy="1243060"/>
      </dsp:txXfrm>
    </dsp:sp>
    <dsp:sp modelId="{E5081670-398D-487F-BCEB-68B280181917}">
      <dsp:nvSpPr>
        <dsp:cNvPr id="0" name=""/>
        <dsp:cNvSpPr/>
      </dsp:nvSpPr>
      <dsp:spPr>
        <a:xfrm>
          <a:off x="0" y="2636500"/>
          <a:ext cx="1719333" cy="1243060"/>
        </a:xfrm>
        <a:prstGeom prst="rect">
          <a:avLst/>
        </a:prstGeom>
        <a:solidFill>
          <a:schemeClr val="l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0981" tIns="122787" rIns="90981" bIns="122787" numCol="1" spcCol="1270" anchor="ctr" anchorCtr="0">
          <a:noAutofit/>
        </a:bodyPr>
        <a:lstStyle/>
        <a:p>
          <a:pPr marL="0" lvl="0" indent="0" algn="ctr" defTabSz="1111250">
            <a:lnSpc>
              <a:spcPct val="90000"/>
            </a:lnSpc>
            <a:spcBef>
              <a:spcPct val="0"/>
            </a:spcBef>
            <a:spcAft>
              <a:spcPct val="35000"/>
            </a:spcAft>
            <a:buNone/>
          </a:pPr>
          <a:r>
            <a:rPr lang="en-US" sz="2500" kern="1200"/>
            <a:t>CONSIDER</a:t>
          </a:r>
        </a:p>
      </dsp:txBody>
      <dsp:txXfrm>
        <a:off x="0" y="2636500"/>
        <a:ext cx="1719333" cy="124306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EE5E1B-A3BD-431E-9B22-D8E8DA1F5AE6}">
      <dsp:nvSpPr>
        <dsp:cNvPr id="0" name=""/>
        <dsp:cNvSpPr/>
      </dsp:nvSpPr>
      <dsp:spPr>
        <a:xfrm>
          <a:off x="0" y="2342652"/>
          <a:ext cx="8596312" cy="1537033"/>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kern="1200"/>
            <a:t>Example 2 - </a:t>
          </a:r>
          <a:r>
            <a:rPr lang="en-GB" sz="1500" b="0" i="0" kern="1200"/>
            <a:t>The </a:t>
          </a:r>
          <a:r>
            <a:rPr lang="en-GB" sz="1500" b="1" i="0" kern="1200">
              <a:hlinkClick xmlns:r="http://schemas.openxmlformats.org/officeDocument/2006/relationships" r:id="rId1"/>
            </a:rPr>
            <a:t>Tipping Act 2023</a:t>
          </a:r>
          <a:r>
            <a:rPr lang="en-GB" sz="1500" b="0" i="0" kern="1200"/>
            <a:t> (Legal factor) from the 1 October 2024 any industry and employer that handles tips is accountable.  While the obvious areas of hospitality, hotels, taxis and service work are prime for the change, the wording of the Act allows for both tips and service charges to be entailed. Therefore, if you are an employer that bills mandatory or discretionary service charges to customers – of which the customer believes that all or part of this charge is being distributed to staff – you may be accountable (CIPD, 2024).</a:t>
          </a:r>
          <a:endParaRPr lang="en-US" sz="1500" kern="1200"/>
        </a:p>
      </dsp:txBody>
      <dsp:txXfrm>
        <a:off x="0" y="2342652"/>
        <a:ext cx="8596312" cy="1537033"/>
      </dsp:txXfrm>
    </dsp:sp>
    <dsp:sp modelId="{750303F4-12DB-4139-B302-4A5FC51C5B6A}">
      <dsp:nvSpPr>
        <dsp:cNvPr id="0" name=""/>
        <dsp:cNvSpPr/>
      </dsp:nvSpPr>
      <dsp:spPr>
        <a:xfrm rot="10800000">
          <a:off x="0" y="1750"/>
          <a:ext cx="8596312" cy="2363958"/>
        </a:xfrm>
        <a:prstGeom prst="upArrowCallou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kern="1200"/>
            <a:t>Example 1 – A social trend is the ageing population. Possible HR implications for the NHS – need to train staff in elderly patient care; increase number of staff in certain wards; offer flexible working opportunities to encourage older workers into the workforce/retain them. </a:t>
          </a:r>
          <a:endParaRPr lang="en-US" sz="1500" kern="1200"/>
        </a:p>
      </dsp:txBody>
      <dsp:txXfrm rot="10800000">
        <a:off x="0" y="1750"/>
        <a:ext cx="8596312" cy="153602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AD9363-3168-45A2-8B05-9654AD3666C1}">
      <dsp:nvSpPr>
        <dsp:cNvPr id="0" name=""/>
        <dsp:cNvSpPr/>
      </dsp:nvSpPr>
      <dsp:spPr>
        <a:xfrm>
          <a:off x="2743771" y="1596649"/>
          <a:ext cx="1226009" cy="1226009"/>
        </a:xfrm>
        <a:prstGeom prst="ellipse">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kern="1200"/>
            <a:t>The five social concerns that drive human behaviour:</a:t>
          </a:r>
        </a:p>
      </dsp:txBody>
      <dsp:txXfrm>
        <a:off x="2923316" y="1776194"/>
        <a:ext cx="866919" cy="866919"/>
      </dsp:txXfrm>
    </dsp:sp>
    <dsp:sp modelId="{BE731454-1741-4E1E-970C-ECE7E15CA2B1}">
      <dsp:nvSpPr>
        <dsp:cNvPr id="0" name=""/>
        <dsp:cNvSpPr/>
      </dsp:nvSpPr>
      <dsp:spPr>
        <a:xfrm rot="16200000">
          <a:off x="3172568" y="1396005"/>
          <a:ext cx="368415" cy="32871"/>
        </a:xfrm>
        <a:custGeom>
          <a:avLst/>
          <a:gdLst/>
          <a:ahLst/>
          <a:cxnLst/>
          <a:rect l="0" t="0" r="0" b="0"/>
          <a:pathLst>
            <a:path>
              <a:moveTo>
                <a:pt x="0" y="16435"/>
              </a:moveTo>
              <a:lnTo>
                <a:pt x="368415" y="16435"/>
              </a:lnTo>
            </a:path>
          </a:pathLst>
        </a:custGeom>
        <a:noFill/>
        <a:ln w="19050" cap="rnd"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347565" y="1403230"/>
        <a:ext cx="18420" cy="18420"/>
      </dsp:txXfrm>
    </dsp:sp>
    <dsp:sp modelId="{D21F0417-AEBC-4DBC-9092-123FA6FC8F8E}">
      <dsp:nvSpPr>
        <dsp:cNvPr id="0" name=""/>
        <dsp:cNvSpPr/>
      </dsp:nvSpPr>
      <dsp:spPr>
        <a:xfrm>
          <a:off x="2743771" y="2223"/>
          <a:ext cx="1226009" cy="1226009"/>
        </a:xfrm>
        <a:prstGeom prst="ellipse">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a:t>Status</a:t>
          </a:r>
        </a:p>
      </dsp:txBody>
      <dsp:txXfrm>
        <a:off x="2923316" y="181768"/>
        <a:ext cx="866919" cy="866919"/>
      </dsp:txXfrm>
    </dsp:sp>
    <dsp:sp modelId="{CA09CB2C-797A-4DD9-A693-3AD1BED9F66E}">
      <dsp:nvSpPr>
        <dsp:cNvPr id="0" name=""/>
        <dsp:cNvSpPr/>
      </dsp:nvSpPr>
      <dsp:spPr>
        <a:xfrm rot="20520000">
          <a:off x="3930762" y="1946866"/>
          <a:ext cx="368415" cy="32871"/>
        </a:xfrm>
        <a:custGeom>
          <a:avLst/>
          <a:gdLst/>
          <a:ahLst/>
          <a:cxnLst/>
          <a:rect l="0" t="0" r="0" b="0"/>
          <a:pathLst>
            <a:path>
              <a:moveTo>
                <a:pt x="0" y="16435"/>
              </a:moveTo>
              <a:lnTo>
                <a:pt x="368415" y="16435"/>
              </a:lnTo>
            </a:path>
          </a:pathLst>
        </a:custGeom>
        <a:noFill/>
        <a:ln w="19050" cap="rnd"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105760" y="1954091"/>
        <a:ext cx="18420" cy="18420"/>
      </dsp:txXfrm>
    </dsp:sp>
    <dsp:sp modelId="{00A33417-AA6C-45AC-9530-4EEA1E9A4F33}">
      <dsp:nvSpPr>
        <dsp:cNvPr id="0" name=""/>
        <dsp:cNvSpPr/>
      </dsp:nvSpPr>
      <dsp:spPr>
        <a:xfrm>
          <a:off x="4260160" y="1103944"/>
          <a:ext cx="1226009" cy="1226009"/>
        </a:xfrm>
        <a:prstGeom prst="ellipse">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a:t>Certainty</a:t>
          </a:r>
        </a:p>
      </dsp:txBody>
      <dsp:txXfrm>
        <a:off x="4439705" y="1283489"/>
        <a:ext cx="866919" cy="866919"/>
      </dsp:txXfrm>
    </dsp:sp>
    <dsp:sp modelId="{0732BD75-9673-4170-8FEE-CDB5D857340A}">
      <dsp:nvSpPr>
        <dsp:cNvPr id="0" name=""/>
        <dsp:cNvSpPr/>
      </dsp:nvSpPr>
      <dsp:spPr>
        <a:xfrm rot="3240000">
          <a:off x="3641158" y="2838177"/>
          <a:ext cx="368415" cy="32871"/>
        </a:xfrm>
        <a:custGeom>
          <a:avLst/>
          <a:gdLst/>
          <a:ahLst/>
          <a:cxnLst/>
          <a:rect l="0" t="0" r="0" b="0"/>
          <a:pathLst>
            <a:path>
              <a:moveTo>
                <a:pt x="0" y="16435"/>
              </a:moveTo>
              <a:lnTo>
                <a:pt x="368415" y="16435"/>
              </a:lnTo>
            </a:path>
          </a:pathLst>
        </a:custGeom>
        <a:noFill/>
        <a:ln w="19050" cap="rnd"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816155" y="2845402"/>
        <a:ext cx="18420" cy="18420"/>
      </dsp:txXfrm>
    </dsp:sp>
    <dsp:sp modelId="{ACD016E5-80B0-4722-87A5-98B3B0FF64D0}">
      <dsp:nvSpPr>
        <dsp:cNvPr id="0" name=""/>
        <dsp:cNvSpPr/>
      </dsp:nvSpPr>
      <dsp:spPr>
        <a:xfrm>
          <a:off x="3680951" y="2886566"/>
          <a:ext cx="1226009" cy="1226009"/>
        </a:xfrm>
        <a:prstGeom prst="ellipse">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a:t>Autonomy</a:t>
          </a:r>
        </a:p>
      </dsp:txBody>
      <dsp:txXfrm>
        <a:off x="3860496" y="3066111"/>
        <a:ext cx="866919" cy="866919"/>
      </dsp:txXfrm>
    </dsp:sp>
    <dsp:sp modelId="{24DCA06E-859B-482C-91D3-8F18E970FC6B}">
      <dsp:nvSpPr>
        <dsp:cNvPr id="0" name=""/>
        <dsp:cNvSpPr/>
      </dsp:nvSpPr>
      <dsp:spPr>
        <a:xfrm rot="7560000">
          <a:off x="2703978" y="2838177"/>
          <a:ext cx="368415" cy="32871"/>
        </a:xfrm>
        <a:custGeom>
          <a:avLst/>
          <a:gdLst/>
          <a:ahLst/>
          <a:cxnLst/>
          <a:rect l="0" t="0" r="0" b="0"/>
          <a:pathLst>
            <a:path>
              <a:moveTo>
                <a:pt x="0" y="16435"/>
              </a:moveTo>
              <a:lnTo>
                <a:pt x="368415" y="16435"/>
              </a:lnTo>
            </a:path>
          </a:pathLst>
        </a:custGeom>
        <a:noFill/>
        <a:ln w="19050" cap="rnd"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2878975" y="2845402"/>
        <a:ext cx="18420" cy="18420"/>
      </dsp:txXfrm>
    </dsp:sp>
    <dsp:sp modelId="{7C620FF2-0180-463C-B7B2-8ABE95CFBCE4}">
      <dsp:nvSpPr>
        <dsp:cNvPr id="0" name=""/>
        <dsp:cNvSpPr/>
      </dsp:nvSpPr>
      <dsp:spPr>
        <a:xfrm>
          <a:off x="1806591" y="2886566"/>
          <a:ext cx="1226009" cy="1226009"/>
        </a:xfrm>
        <a:prstGeom prst="ellipse">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a:t>Relatedness</a:t>
          </a:r>
        </a:p>
      </dsp:txBody>
      <dsp:txXfrm>
        <a:off x="1986136" y="3066111"/>
        <a:ext cx="866919" cy="866919"/>
      </dsp:txXfrm>
    </dsp:sp>
    <dsp:sp modelId="{DA70D8F3-6693-4FCB-BE8F-96741C99E074}">
      <dsp:nvSpPr>
        <dsp:cNvPr id="0" name=""/>
        <dsp:cNvSpPr/>
      </dsp:nvSpPr>
      <dsp:spPr>
        <a:xfrm rot="11880000">
          <a:off x="2414373" y="1946866"/>
          <a:ext cx="368415" cy="32871"/>
        </a:xfrm>
        <a:custGeom>
          <a:avLst/>
          <a:gdLst/>
          <a:ahLst/>
          <a:cxnLst/>
          <a:rect l="0" t="0" r="0" b="0"/>
          <a:pathLst>
            <a:path>
              <a:moveTo>
                <a:pt x="0" y="16435"/>
              </a:moveTo>
              <a:lnTo>
                <a:pt x="368415" y="16435"/>
              </a:lnTo>
            </a:path>
          </a:pathLst>
        </a:custGeom>
        <a:noFill/>
        <a:ln w="19050" cap="rnd"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2589371" y="1954091"/>
        <a:ext cx="18420" cy="18420"/>
      </dsp:txXfrm>
    </dsp:sp>
    <dsp:sp modelId="{272347C8-6D8D-456F-B07C-D648A48296C5}">
      <dsp:nvSpPr>
        <dsp:cNvPr id="0" name=""/>
        <dsp:cNvSpPr/>
      </dsp:nvSpPr>
      <dsp:spPr>
        <a:xfrm>
          <a:off x="1227381" y="1103944"/>
          <a:ext cx="1226009" cy="1226009"/>
        </a:xfrm>
        <a:prstGeom prst="ellipse">
          <a:avLst/>
        </a:prstGeom>
        <a:solidFill>
          <a:schemeClr val="dk2">
            <a:hueOff val="0"/>
            <a:satOff val="0"/>
            <a:lumOff val="0"/>
            <a:alphaOff val="0"/>
          </a:schemeClr>
        </a:solidFill>
        <a:ln w="25400" cap="rnd"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a:t>Fairness</a:t>
          </a:r>
        </a:p>
      </dsp:txBody>
      <dsp:txXfrm>
        <a:off x="1406926" y="1283489"/>
        <a:ext cx="866919" cy="86691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0.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564F1B-9BC0-4352-85F4-82F9B30D6923}" type="datetimeFigureOut">
              <a:rPr lang="en-GB" smtClean="0"/>
              <a:t>10/10/2025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DC481A-D341-4639-8E75-148079780374}" type="slidenum">
              <a:rPr lang="en-GB" smtClean="0"/>
              <a:t>‹#›</a:t>
            </a:fld>
            <a:endParaRPr lang="en-GB"/>
          </a:p>
        </p:txBody>
      </p:sp>
    </p:spTree>
    <p:extLst>
      <p:ext uri="{BB962C8B-B14F-4D97-AF65-F5344CB8AC3E}">
        <p14:creationId xmlns:p14="http://schemas.microsoft.com/office/powerpoint/2010/main" val="21623453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8" Type="http://schemas.openxmlformats.org/officeDocument/2006/relationships/hyperlink" Target="https://www.cipd.org/uk/views-and-insights/thought-leadership/insight/intelligent-automation/" TargetMode="External"/><Relationship Id="rId3" Type="http://schemas.openxmlformats.org/officeDocument/2006/relationships/hyperlink" Target="https://www.cipd.org/uk/views-and-insights/thought-leadership/insight/ai-chatbots/" TargetMode="External"/><Relationship Id="rId7" Type="http://schemas.openxmlformats.org/officeDocument/2006/relationships/hyperlink" Target="https://www.adalovelaceinstitute.org/resource/foundation-models-explainer/#typesmodel" TargetMode="External"/><Relationship Id="rId2" Type="http://schemas.openxmlformats.org/officeDocument/2006/relationships/slide" Target="../slides/slide38.xml"/><Relationship Id="rId1" Type="http://schemas.openxmlformats.org/officeDocument/2006/relationships/notesMaster" Target="../notesMasters/notesMaster1.xml"/><Relationship Id="rId6" Type="http://schemas.openxmlformats.org/officeDocument/2006/relationships/hyperlink" Target="https://www.cipd.org/uk/views-and-insights/thought-leadership/insight/ai-people-management/" TargetMode="External"/><Relationship Id="rId5" Type="http://schemas.openxmlformats.org/officeDocument/2006/relationships/hyperlink" Target="https://community.cipd.co.uk/discussion-forums/future-of-work-is-human/f/ai-in-hr/23700/generative-ai-prompts-for-hr" TargetMode="External"/><Relationship Id="rId10" Type="http://schemas.openxmlformats.org/officeDocument/2006/relationships/hyperlink" Target="https://mitpress.mit.edu/9780262545112/the-technology-fallacy/" TargetMode="External"/><Relationship Id="rId4" Type="http://schemas.openxmlformats.org/officeDocument/2006/relationships/hyperlink" Target="https://www.cipd.org/uk/knowledge/guides/preparing-organisation-AI-use/" TargetMode="External"/><Relationship Id="rId9" Type="http://schemas.openxmlformats.org/officeDocument/2006/relationships/hyperlink" Target="https://www.cipd.org/uk/views-and-insights/thought-leadership/the-world-of-work/organisations-people/" TargetMode="Externa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www.bbc.co.uk/news/technology-33629465"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www.cipd.org/uk/views-and-insights/thought-leadership/people-profession/hr-role-digital-transformation-workplace/" TargetMode="External"/><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hyperlink" Target="https://www.cipd.org/uk/knowledge/evidence-reviews/trust-psychological-safety/" TargetMode="External"/><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There will also be regular comfort breaks throughout the day.</a:t>
            </a:r>
          </a:p>
        </p:txBody>
      </p:sp>
      <p:sp>
        <p:nvSpPr>
          <p:cNvPr id="4" name="Slide Number Placeholder 3"/>
          <p:cNvSpPr>
            <a:spLocks noGrp="1"/>
          </p:cNvSpPr>
          <p:nvPr>
            <p:ph type="sldNum" sz="quarter" idx="5"/>
          </p:nvPr>
        </p:nvSpPr>
        <p:spPr/>
        <p:txBody>
          <a:bodyPr/>
          <a:lstStyle/>
          <a:p>
            <a:fld id="{E0BFB425-B183-42E8-B64A-79CD177D6D42}" type="slidenum">
              <a:rPr lang="en-GB" smtClean="0"/>
              <a:t>2</a:t>
            </a:fld>
            <a:endParaRPr lang="en-GB"/>
          </a:p>
        </p:txBody>
      </p:sp>
    </p:spTree>
    <p:extLst>
      <p:ext uri="{BB962C8B-B14F-4D97-AF65-F5344CB8AC3E}">
        <p14:creationId xmlns:p14="http://schemas.microsoft.com/office/powerpoint/2010/main" val="7688234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4363F-5560-6610-6FF7-DE677C1FF5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05206C-530A-60AD-684F-6606327B4B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661037-82DE-8DD2-CA3B-E8A0AF40CF31}"/>
              </a:ext>
            </a:extLst>
          </p:cNvPr>
          <p:cNvSpPr>
            <a:spLocks noGrp="1"/>
          </p:cNvSpPr>
          <p:nvPr>
            <p:ph type="body" idx="1"/>
          </p:nvPr>
        </p:nvSpPr>
        <p:spPr/>
        <p:txBody>
          <a:bodyPr/>
          <a:lstStyle/>
          <a:p>
            <a:r>
              <a:rPr lang="en-GB"/>
              <a:t>There will also be regular comfort breaks throughout the day.</a:t>
            </a:r>
          </a:p>
        </p:txBody>
      </p:sp>
      <p:sp>
        <p:nvSpPr>
          <p:cNvPr id="4" name="Slide Number Placeholder 3">
            <a:extLst>
              <a:ext uri="{FF2B5EF4-FFF2-40B4-BE49-F238E27FC236}">
                <a16:creationId xmlns:a16="http://schemas.microsoft.com/office/drawing/2014/main" id="{10362CC7-82F3-6248-0F14-2AFC14A23968}"/>
              </a:ext>
            </a:extLst>
          </p:cNvPr>
          <p:cNvSpPr>
            <a:spLocks noGrp="1"/>
          </p:cNvSpPr>
          <p:nvPr>
            <p:ph type="sldNum" sz="quarter" idx="5"/>
          </p:nvPr>
        </p:nvSpPr>
        <p:spPr/>
        <p:txBody>
          <a:bodyPr/>
          <a:lstStyle/>
          <a:p>
            <a:fld id="{E0BFB425-B183-42E8-B64A-79CD177D6D42}" type="slidenum">
              <a:rPr lang="en-GB" smtClean="0"/>
              <a:t>3</a:t>
            </a:fld>
            <a:endParaRPr lang="en-GB"/>
          </a:p>
        </p:txBody>
      </p:sp>
    </p:spTree>
    <p:extLst>
      <p:ext uri="{BB962C8B-B14F-4D97-AF65-F5344CB8AC3E}">
        <p14:creationId xmlns:p14="http://schemas.microsoft.com/office/powerpoint/2010/main" val="7867738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4</a:t>
            </a:fld>
            <a:endParaRPr lang="en-GB"/>
          </a:p>
        </p:txBody>
      </p:sp>
    </p:spTree>
    <p:extLst>
      <p:ext uri="{BB962C8B-B14F-4D97-AF65-F5344CB8AC3E}">
        <p14:creationId xmlns:p14="http://schemas.microsoft.com/office/powerpoint/2010/main" val="926492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a:ea typeface="+mn-ea"/>
                <a:cs typeface="+mn-cs"/>
              </a:rPr>
              <a:t>insert header</a:t>
            </a:r>
          </a:p>
        </p:txBody>
      </p:sp>
      <p:sp>
        <p:nvSpPr>
          <p:cNvPr id="5" name="Slide Number Placehold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1A1511-BA99-4995-9603-94CCAF14FA3D}"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308838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Show how can find it on Moodle and show additional guidance document.</a:t>
            </a:r>
          </a:p>
        </p:txBody>
      </p:sp>
      <p:sp>
        <p:nvSpPr>
          <p:cNvPr id="4" name="Slide Number Placeholder 3"/>
          <p:cNvSpPr>
            <a:spLocks noGrp="1"/>
          </p:cNvSpPr>
          <p:nvPr>
            <p:ph type="sldNum" sz="quarter" idx="5"/>
          </p:nvPr>
        </p:nvSpPr>
        <p:spPr/>
        <p:txBody>
          <a:bodyPr/>
          <a:lstStyle/>
          <a:p>
            <a:fld id="{6FDC481A-D341-4639-8E75-148079780374}" type="slidenum">
              <a:rPr lang="en-GB" smtClean="0"/>
              <a:t>6</a:t>
            </a:fld>
            <a:endParaRPr lang="en-GB"/>
          </a:p>
        </p:txBody>
      </p:sp>
    </p:spTree>
    <p:extLst>
      <p:ext uri="{BB962C8B-B14F-4D97-AF65-F5344CB8AC3E}">
        <p14:creationId xmlns:p14="http://schemas.microsoft.com/office/powerpoint/2010/main" val="41600335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C9362-C063-45C7-3CBD-E18C528DFA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AC0EF9-6A3D-C4BD-A27A-FCC5BC0FE9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75F12D-F2E0-7CC1-B374-235C9BDA0B83}"/>
              </a:ext>
            </a:extLst>
          </p:cNvPr>
          <p:cNvSpPr>
            <a:spLocks noGrp="1"/>
          </p:cNvSpPr>
          <p:nvPr>
            <p:ph type="body" idx="1"/>
          </p:nvPr>
        </p:nvSpPr>
        <p:spPr/>
        <p:txBody>
          <a:bodyPr/>
          <a:lstStyle/>
          <a:p>
            <a:r>
              <a:rPr lang="en-GB" sz="1200" b="0" i="0" kern="1200">
                <a:solidFill>
                  <a:schemeClr val="tx1"/>
                </a:solidFill>
                <a:effectLst/>
                <a:latin typeface="+mn-lt"/>
                <a:ea typeface="+mn-ea"/>
                <a:cs typeface="+mn-cs"/>
              </a:rPr>
              <a:t>Evaluate</a:t>
            </a:r>
          </a:p>
          <a:p>
            <a:r>
              <a:rPr lang="en-GB" sz="1200" b="0" i="0" kern="1200">
                <a:solidFill>
                  <a:schemeClr val="tx1"/>
                </a:solidFill>
                <a:effectLst/>
                <a:latin typeface="+mn-lt"/>
                <a:ea typeface="+mn-ea"/>
                <a:cs typeface="+mn-cs"/>
              </a:rPr>
              <a:t>To judge or determine the significance, worth, or quality of something by considering its strengths, weaknesses, and evidence, ultimately forming a reasoned conclusion.</a:t>
            </a:r>
          </a:p>
          <a:p>
            <a:r>
              <a:rPr lang="en-GB" sz="1200" b="0" i="0" kern="1200">
                <a:solidFill>
                  <a:schemeClr val="tx1"/>
                </a:solidFill>
                <a:effectLst/>
                <a:latin typeface="+mn-lt"/>
                <a:ea typeface="+mn-ea"/>
                <a:cs typeface="+mn-cs"/>
              </a:rPr>
              <a:t>Analyse</a:t>
            </a:r>
          </a:p>
          <a:p>
            <a:r>
              <a:rPr lang="en-GB" sz="1200" b="0" i="0" kern="1200">
                <a:solidFill>
                  <a:schemeClr val="tx1"/>
                </a:solidFill>
                <a:effectLst/>
                <a:latin typeface="+mn-lt"/>
                <a:ea typeface="+mn-ea"/>
                <a:cs typeface="+mn-cs"/>
              </a:rPr>
              <a:t>To break down information or concepts into their component parts, explore relationships and underlying meanings, and interpret how these parts contribute to the whole.</a:t>
            </a:r>
          </a:p>
          <a:p>
            <a:r>
              <a:rPr lang="en-GB" sz="1200" b="0" i="0" kern="1200">
                <a:solidFill>
                  <a:schemeClr val="tx1"/>
                </a:solidFill>
                <a:effectLst/>
                <a:latin typeface="+mn-lt"/>
                <a:ea typeface="+mn-ea"/>
                <a:cs typeface="+mn-cs"/>
              </a:rPr>
              <a:t>Examine</a:t>
            </a:r>
          </a:p>
          <a:p>
            <a:r>
              <a:rPr lang="en-GB" sz="1200" b="0" i="0" kern="1200">
                <a:solidFill>
                  <a:schemeClr val="tx1"/>
                </a:solidFill>
                <a:effectLst/>
                <a:latin typeface="+mn-lt"/>
                <a:ea typeface="+mn-ea"/>
                <a:cs typeface="+mn-cs"/>
              </a:rPr>
              <a:t>To inspect or investigate something thoroughly and in detail, considering relevant facts, evidence, or aspects to develop a deeper understanding.</a:t>
            </a:r>
          </a:p>
          <a:p>
            <a:r>
              <a:rPr lang="en-GB" sz="1200" b="0" i="0" kern="1200">
                <a:solidFill>
                  <a:schemeClr val="tx1"/>
                </a:solidFill>
                <a:effectLst/>
                <a:latin typeface="+mn-lt"/>
                <a:ea typeface="+mn-ea"/>
                <a:cs typeface="+mn-cs"/>
              </a:rPr>
              <a:t>Assess</a:t>
            </a:r>
          </a:p>
          <a:p>
            <a:r>
              <a:rPr lang="en-GB" sz="1200" b="0" i="0" kern="1200">
                <a:solidFill>
                  <a:schemeClr val="tx1"/>
                </a:solidFill>
                <a:effectLst/>
                <a:latin typeface="+mn-lt"/>
                <a:ea typeface="+mn-ea"/>
                <a:cs typeface="+mn-cs"/>
              </a:rPr>
              <a:t>To make an informed judgement about something, often weighing evidence, criteria, or outcomes to determine its value, quality, or relevance.</a:t>
            </a:r>
          </a:p>
          <a:p>
            <a:r>
              <a:rPr lang="en-GB" sz="1200" b="0" i="0" kern="1200">
                <a:solidFill>
                  <a:schemeClr val="tx1"/>
                </a:solidFill>
                <a:effectLst/>
                <a:latin typeface="+mn-lt"/>
                <a:ea typeface="+mn-ea"/>
                <a:cs typeface="+mn-cs"/>
              </a:rPr>
              <a:t>Explain</a:t>
            </a:r>
          </a:p>
          <a:p>
            <a:r>
              <a:rPr lang="en-GB" sz="1200" b="0" i="0" kern="1200">
                <a:solidFill>
                  <a:schemeClr val="tx1"/>
                </a:solidFill>
                <a:effectLst/>
                <a:latin typeface="+mn-lt"/>
                <a:ea typeface="+mn-ea"/>
                <a:cs typeface="+mn-cs"/>
              </a:rPr>
              <a:t>To make an idea, process, or concept clear by giving detailed information, reasons, or examples so that it can be more easily understood.</a:t>
            </a:r>
          </a:p>
          <a:p>
            <a:r>
              <a:rPr lang="en-GB" sz="1200" b="0" i="0" kern="1200">
                <a:solidFill>
                  <a:schemeClr val="tx1"/>
                </a:solidFill>
                <a:effectLst/>
                <a:latin typeface="+mn-lt"/>
                <a:ea typeface="+mn-ea"/>
                <a:cs typeface="+mn-cs"/>
              </a:rPr>
              <a:t>Discuss</a:t>
            </a:r>
          </a:p>
          <a:p>
            <a:r>
              <a:rPr lang="en-GB" sz="1200" b="0" i="0" kern="1200">
                <a:solidFill>
                  <a:schemeClr val="tx1"/>
                </a:solidFill>
                <a:effectLst/>
                <a:latin typeface="+mn-lt"/>
                <a:ea typeface="+mn-ea"/>
                <a:cs typeface="+mn-cs"/>
              </a:rPr>
              <a:t>To present a balanced review of arguments, perspectives, or evidence about a topic, exploring different viewpoints before reaching a conclusion, without necessarily taking a firm position immediately.</a:t>
            </a:r>
          </a:p>
          <a:p>
            <a:endParaRPr lang="en-US"/>
          </a:p>
        </p:txBody>
      </p:sp>
      <p:sp>
        <p:nvSpPr>
          <p:cNvPr id="4" name="Header Placeholder 3">
            <a:extLst>
              <a:ext uri="{FF2B5EF4-FFF2-40B4-BE49-F238E27FC236}">
                <a16:creationId xmlns:a16="http://schemas.microsoft.com/office/drawing/2014/main" id="{5614A4C4-5D4B-A664-D46A-615F16B49E3C}"/>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a:ea typeface="+mn-ea"/>
                <a:cs typeface="+mn-cs"/>
              </a:rPr>
              <a:t>insert header</a:t>
            </a:r>
          </a:p>
        </p:txBody>
      </p:sp>
      <p:sp>
        <p:nvSpPr>
          <p:cNvPr id="5" name="Slide Number Placeholder 4">
            <a:extLst>
              <a:ext uri="{FF2B5EF4-FFF2-40B4-BE49-F238E27FC236}">
                <a16:creationId xmlns:a16="http://schemas.microsoft.com/office/drawing/2014/main" id="{2A152579-E068-EDC4-75C7-5A0A38C552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1A1511-BA99-4995-9603-94CCAF14FA3D}"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093156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7F9036A-81BF-4A79-8082-E6C881DDE62F}" type="slidenum">
              <a:rPr lang="en-GB" smtClean="0"/>
              <a:t>8</a:t>
            </a:fld>
            <a:endParaRPr lang="en-GB"/>
          </a:p>
        </p:txBody>
      </p:sp>
    </p:spTree>
    <p:extLst>
      <p:ext uri="{BB962C8B-B14F-4D97-AF65-F5344CB8AC3E}">
        <p14:creationId xmlns:p14="http://schemas.microsoft.com/office/powerpoint/2010/main" val="17077464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The main goal of the HR function is to support the delivery of the organisation’s strategy and objectives through its people, by ensuring HR and people practices are aligned with this. Organisational structure and strategy are intertwined. The external environment has a huge impact on both strategy and structure. This impacts the work of the HR function who need to realign policies and procedures with the new strategy and manage change. </a:t>
            </a:r>
          </a:p>
          <a:p>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9</a:t>
            </a:fld>
            <a:endParaRPr lang="en-GB"/>
          </a:p>
        </p:txBody>
      </p:sp>
    </p:spTree>
    <p:extLst>
      <p:ext uri="{BB962C8B-B14F-4D97-AF65-F5344CB8AC3E}">
        <p14:creationId xmlns:p14="http://schemas.microsoft.com/office/powerpoint/2010/main" val="37994497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a:t>Bureaucracy – specialisation, hierarchical structure, little flexibility, rules. Civil Service. </a:t>
            </a:r>
          </a:p>
          <a:p>
            <a:r>
              <a:rPr lang="en-GB" altLang="en-US" err="1"/>
              <a:t>Divisionalisation</a:t>
            </a:r>
            <a:r>
              <a:rPr lang="en-GB" altLang="en-US"/>
              <a:t> – similar to above, but some decision making devolved to business areas. </a:t>
            </a:r>
            <a:r>
              <a:rPr lang="en-GB" altLang="en-US" err="1"/>
              <a:t>Eg</a:t>
            </a:r>
            <a:r>
              <a:rPr lang="en-GB" altLang="en-US"/>
              <a:t> Multi-nationals, with countries as divisions. </a:t>
            </a:r>
          </a:p>
          <a:p>
            <a:r>
              <a:rPr lang="en-GB" altLang="en-US"/>
              <a:t>Matrix organisations – when organisations run short projects. Manager will report to his functional manager, plus project manager. </a:t>
            </a:r>
          </a:p>
          <a:p>
            <a:r>
              <a:rPr lang="en-GB" altLang="en-US"/>
              <a:t>Networks – similar to matrix, but more informal. Networks/connections between different parts of the organisation. Unilever encourages lateral relationships between managers in different divisions. </a:t>
            </a:r>
          </a:p>
          <a:p>
            <a:r>
              <a:rPr lang="en-GB" altLang="en-US"/>
              <a:t>Virtual organisations – physical assets are replaced by computer networks. </a:t>
            </a:r>
            <a:r>
              <a:rPr lang="en-GB" altLang="en-US" err="1"/>
              <a:t>eg</a:t>
            </a:r>
            <a:r>
              <a:rPr lang="en-GB" altLang="en-US"/>
              <a:t> Dell only build a computer when have firm customer order (sending a monitor direct from Sony)</a:t>
            </a:r>
          </a:p>
          <a:p>
            <a:r>
              <a:rPr lang="en-GB" altLang="en-US"/>
              <a:t>Strategic alliances – medium to long term cooperative relationships between firms. Joint ventures. Temporary. </a:t>
            </a:r>
            <a:r>
              <a:rPr lang="en-GB" altLang="en-US" err="1"/>
              <a:t>Eg</a:t>
            </a:r>
            <a:r>
              <a:rPr lang="en-GB" altLang="en-US"/>
              <a:t> Intel and Hewlett-Packard collaborating on a new processor. </a:t>
            </a:r>
          </a:p>
          <a:p>
            <a:endParaRPr lang="en-GB"/>
          </a:p>
        </p:txBody>
      </p:sp>
      <p:sp>
        <p:nvSpPr>
          <p:cNvPr id="4" name="Slide Number Placeholder 3"/>
          <p:cNvSpPr>
            <a:spLocks noGrp="1"/>
          </p:cNvSpPr>
          <p:nvPr>
            <p:ph type="sldNum" sz="quarter" idx="5"/>
          </p:nvPr>
        </p:nvSpPr>
        <p:spPr/>
        <p:txBody>
          <a:bodyPr/>
          <a:lstStyle/>
          <a:p>
            <a:fld id="{9CB4271E-F92B-4EED-B98C-5C622011C8EA}" type="slidenum">
              <a:rPr lang="en-GB" smtClean="0"/>
              <a:t>10</a:t>
            </a:fld>
            <a:endParaRPr lang="en-GB"/>
          </a:p>
        </p:txBody>
      </p:sp>
    </p:spTree>
    <p:extLst>
      <p:ext uri="{BB962C8B-B14F-4D97-AF65-F5344CB8AC3E}">
        <p14:creationId xmlns:p14="http://schemas.microsoft.com/office/powerpoint/2010/main" val="23441720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latin typeface="Sabon LT Std"/>
              </a:rPr>
              <a:t>This quote reflects that strategy and structure are interconnected. During times of a strategic change, it may often be the structure that needs to adapt to the strategic goals (although not always, as we’ll explore below). This could involve adding new departments, hiring new groups of talent, moving towards a matrix structure for greater agility in delivering projects, or removing functions that are no longer adding value to the organisation and its strategy. An example would be the structural changes underway in many organisations that run customer contact centres; with increasing technological advances, many are introducing AI-driven chatbots to answer customer queries online, with the aim of reducing the number of calls going into a call centre (and therefore the number of people needed to answer them).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latin typeface="Sabon LT St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t>At the time of developing an organisational strategy (and also later as part of a strategic review), an important discussion should take place regarding how the organisation should be structured, seeking an ‘optimum’ structure to achieve the strategic goals as efficiently and effectively as possible. The structure of the organisation in turn impacts significantly upon all other aspects of the strategy, including the people-related (HR) parts that enable the strategy to be formed and managed over time. In terms of company structure, this will have an impact on how work is carried out, how teams and individuals work together, the structure of power and relationships within the organisation, and ultimately how company strategy is achieved.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latin typeface="Sabon LT Std"/>
            </a:endParaRPr>
          </a:p>
          <a:p>
            <a:endParaRPr lang="en-GB"/>
          </a:p>
        </p:txBody>
      </p:sp>
      <p:sp>
        <p:nvSpPr>
          <p:cNvPr id="4" name="Slide Number Placeholder 3"/>
          <p:cNvSpPr>
            <a:spLocks noGrp="1"/>
          </p:cNvSpPr>
          <p:nvPr>
            <p:ph type="sldNum" sz="quarter" idx="5"/>
          </p:nvPr>
        </p:nvSpPr>
        <p:spPr/>
        <p:txBody>
          <a:bodyPr/>
          <a:lstStyle/>
          <a:p>
            <a:fld id="{32A29BE8-5D5E-4A18-B0D3-25882E2C931B}" type="slidenum">
              <a:rPr lang="en-GB" smtClean="0"/>
              <a:t>11</a:t>
            </a:fld>
            <a:endParaRPr lang="en-GB"/>
          </a:p>
        </p:txBody>
      </p:sp>
    </p:spTree>
    <p:extLst>
      <p:ext uri="{BB962C8B-B14F-4D97-AF65-F5344CB8AC3E}">
        <p14:creationId xmlns:p14="http://schemas.microsoft.com/office/powerpoint/2010/main" val="17225557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Often referred to as a flat structure: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Reduces or eliminates multiple management layers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It promotes decentralised decision-making and greater employee autonomy.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This structure supports collaboration, flexibility, and faster communication.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It is commonly seen in small or agile organisations and encourages empowerment and innovation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Challenges can include role ambiguity and difficulty managing larger, complex organisations.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12</a:t>
            </a:fld>
            <a:endParaRPr lang="en-GB"/>
          </a:p>
        </p:txBody>
      </p:sp>
    </p:spTree>
    <p:extLst>
      <p:ext uri="{BB962C8B-B14F-4D97-AF65-F5344CB8AC3E}">
        <p14:creationId xmlns:p14="http://schemas.microsoft.com/office/powerpoint/2010/main" val="40774877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13</a:t>
            </a:fld>
            <a:endParaRPr lang="en-GB"/>
          </a:p>
        </p:txBody>
      </p:sp>
    </p:spTree>
    <p:extLst>
      <p:ext uri="{BB962C8B-B14F-4D97-AF65-F5344CB8AC3E}">
        <p14:creationId xmlns:p14="http://schemas.microsoft.com/office/powerpoint/2010/main" val="14399901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14</a:t>
            </a:fld>
            <a:endParaRPr lang="en-GB"/>
          </a:p>
        </p:txBody>
      </p:sp>
    </p:spTree>
    <p:extLst>
      <p:ext uri="{BB962C8B-B14F-4D97-AF65-F5344CB8AC3E}">
        <p14:creationId xmlns:p14="http://schemas.microsoft.com/office/powerpoint/2010/main" val="30730450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A hierarchical bureaucratic structure involves multiple management layers arranged in a clear chain of command.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It is highly formalised with clearly defined roles, responsibilities, and reporting lines.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The structure is centralised and promotes control, consistency, and accountability.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It is typical in larger, established organisations needing formal processes and clear authority.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While providing stability and clarity, it can reduce flexibility and slow decision-making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solidFill>
                  <a:schemeClr val="tx1"/>
                </a:solidFill>
                <a:highlight>
                  <a:srgbClr val="FFFFFF"/>
                </a:highlight>
              </a:rPr>
              <a:t>These two represent contrasting approaches to organising work and authority within organisations with trade-offs in control, agility, and employee empowerment.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15</a:t>
            </a:fld>
            <a:endParaRPr lang="en-GB"/>
          </a:p>
        </p:txBody>
      </p:sp>
    </p:spTree>
    <p:extLst>
      <p:ext uri="{BB962C8B-B14F-4D97-AF65-F5344CB8AC3E}">
        <p14:creationId xmlns:p14="http://schemas.microsoft.com/office/powerpoint/2010/main" val="16213298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CE49432-2F53-42C0-8E2E-81A26A7D8DF8}" type="slidenum">
              <a:rPr lang="en-GB" smtClean="0"/>
              <a:t>18</a:t>
            </a:fld>
            <a:endParaRPr lang="en-GB"/>
          </a:p>
        </p:txBody>
      </p:sp>
    </p:spTree>
    <p:extLst>
      <p:ext uri="{BB962C8B-B14F-4D97-AF65-F5344CB8AC3E}">
        <p14:creationId xmlns:p14="http://schemas.microsoft.com/office/powerpoint/2010/main" val="17198378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Discuss university as an example. </a:t>
            </a:r>
          </a:p>
          <a:p>
            <a:endParaRPr lang="en-GB"/>
          </a:p>
          <a:p>
            <a:r>
              <a:rPr lang="en-GB"/>
              <a:t>Partially hierarchical as has some reporting within functions but has a cross-functional project-based structure which blurs the lines of authority.</a:t>
            </a:r>
          </a:p>
          <a:p>
            <a:endParaRPr lang="en-GB"/>
          </a:p>
          <a:p>
            <a:pPr>
              <a:buFont typeface="Arial" panose="020B0604020202020204" pitchFamily="34" charset="0"/>
              <a:buChar char="•"/>
            </a:pPr>
            <a:r>
              <a:rPr lang="en-GB" sz="2800" b="0" i="0">
                <a:effectLst/>
              </a:rPr>
              <a:t>Matrix Structure: Employees report to both functional/divisional and project managers, combining two organisational structures.</a:t>
            </a:r>
          </a:p>
          <a:p>
            <a:pPr marL="742950" lvl="1" indent="-285750">
              <a:buFont typeface="Arial" panose="020B0604020202020204" pitchFamily="34" charset="0"/>
              <a:buChar char="•"/>
            </a:pPr>
            <a:r>
              <a:rPr lang="en-GB" sz="2800" b="0" i="0">
                <a:effectLst/>
              </a:rPr>
              <a:t>Advantages: Encourages teamwork, maximises efficiency, supports skill development, increases autonomy, and improves information flow.</a:t>
            </a:r>
          </a:p>
          <a:p>
            <a:pPr marL="742950" lvl="1" indent="-285750">
              <a:buFont typeface="Arial" panose="020B0604020202020204" pitchFamily="34" charset="0"/>
              <a:buChar char="•"/>
            </a:pPr>
            <a:r>
              <a:rPr lang="en-GB" sz="2800" b="0" i="0">
                <a:effectLst/>
              </a:rPr>
              <a:t>Disadvantages: Can create confusion, management conflict, and lack of priority clarity if poorly managed.</a:t>
            </a:r>
          </a:p>
          <a:p>
            <a:pPr marL="742950" lvl="1" indent="-285750">
              <a:buFont typeface="Arial" panose="020B0604020202020204" pitchFamily="34" charset="0"/>
              <a:buChar char="•"/>
            </a:pPr>
            <a:r>
              <a:rPr lang="en-GB" sz="2800" b="0" i="0">
                <a:effectLst/>
              </a:rPr>
              <a:t>Examples: Used in agencies, R&amp;D, construction, universities; by companies like ABB, Boeing, BMW, IBM, and P&amp;G.</a:t>
            </a:r>
          </a:p>
          <a:p>
            <a:pPr marL="3657600" lvl="8" indent="0">
              <a:buNone/>
            </a:pPr>
            <a:r>
              <a:rPr lang="en-GB" sz="2200"/>
              <a:t>				(Robbins and Judge, 2016)</a:t>
            </a:r>
            <a:endParaRPr lang="en-GB" sz="2200" b="0" i="0">
              <a:effectLst/>
            </a:endParaRPr>
          </a:p>
          <a:p>
            <a:endParaRPr lang="en-GB"/>
          </a:p>
        </p:txBody>
      </p:sp>
      <p:sp>
        <p:nvSpPr>
          <p:cNvPr id="4" name="Slide Number Placeholder 3"/>
          <p:cNvSpPr>
            <a:spLocks noGrp="1"/>
          </p:cNvSpPr>
          <p:nvPr>
            <p:ph type="sldNum" sz="quarter" idx="5"/>
          </p:nvPr>
        </p:nvSpPr>
        <p:spPr/>
        <p:txBody>
          <a:bodyPr/>
          <a:lstStyle/>
          <a:p>
            <a:fld id="{BCE49432-2F53-42C0-8E2E-81A26A7D8DF8}" type="slidenum">
              <a:rPr lang="en-GB" smtClean="0"/>
              <a:t>19</a:t>
            </a:fld>
            <a:endParaRPr lang="en-GB"/>
          </a:p>
        </p:txBody>
      </p:sp>
    </p:spTree>
    <p:extLst>
      <p:ext uri="{BB962C8B-B14F-4D97-AF65-F5344CB8AC3E}">
        <p14:creationId xmlns:p14="http://schemas.microsoft.com/office/powerpoint/2010/main" val="38227342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Structure must align with business strategy and its objectives, goals and operating principles, especially any element directly relating to structural change such as down-sizing, growth into new markets.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BFB425-B183-42E8-B64A-79CD177D6D4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36830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a:solidFill>
                  <a:schemeClr val="tx1"/>
                </a:solidFill>
                <a:effectLst/>
                <a:latin typeface="+mn-lt"/>
                <a:ea typeface="+mn-ea"/>
                <a:cs typeface="+mn-cs"/>
              </a:rPr>
              <a:t>Q1.</a:t>
            </a:r>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Evaluate the extent to which the flat non-hierarchical structure was appropriate under Kirsten’s ownership and the extent to which the hierarchical bureaucratic structure is suitable under Chaffinch Group’s ownership.  (AC 1.1)</a:t>
            </a:r>
          </a:p>
          <a:p>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21</a:t>
            </a:fld>
            <a:endParaRPr lang="en-GB"/>
          </a:p>
        </p:txBody>
      </p:sp>
    </p:spTree>
    <p:extLst>
      <p:ext uri="{BB962C8B-B14F-4D97-AF65-F5344CB8AC3E}">
        <p14:creationId xmlns:p14="http://schemas.microsoft.com/office/powerpoint/2010/main" val="29948034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22</a:t>
            </a:fld>
            <a:endParaRPr lang="en-GB"/>
          </a:p>
        </p:txBody>
      </p:sp>
    </p:spTree>
    <p:extLst>
      <p:ext uri="{BB962C8B-B14F-4D97-AF65-F5344CB8AC3E}">
        <p14:creationId xmlns:p14="http://schemas.microsoft.com/office/powerpoint/2010/main" val="26050780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600" b="1">
                <a:solidFill>
                  <a:srgbClr val="520D5D"/>
                </a:solidFill>
              </a:rPr>
              <a:t>What do we mean by Strategy? </a:t>
            </a:r>
          </a:p>
          <a:p>
            <a:pPr marL="0" indent="0" algn="just">
              <a:buNone/>
            </a:pPr>
            <a:r>
              <a:rPr lang="en-GB" sz="1200">
                <a:latin typeface="Sabon LT Std"/>
              </a:rPr>
              <a:t>‘..no single definition of strategy exists, and often in businesses different terms can be used to refer to it…</a:t>
            </a:r>
          </a:p>
          <a:p>
            <a:pPr marL="0" indent="0" algn="just">
              <a:buNone/>
            </a:pPr>
            <a:r>
              <a:rPr lang="en-GB" sz="1200">
                <a:latin typeface="Sabon LT Std"/>
              </a:rPr>
              <a:t>You may notice an underlying theme, namely that strategy centres around an organisation’s goals and how these will be achieved, in the context of its external environment. You may have noticed the word ‘corporate’ and ‘firm’ within these definitions, but strategy is by no means exclusive to large or private sector organisations. </a:t>
            </a:r>
          </a:p>
          <a:p>
            <a:pPr marL="0" indent="0" algn="just">
              <a:buNone/>
            </a:pPr>
            <a:r>
              <a:rPr lang="en-GB" sz="1200">
                <a:latin typeface="Sabon LT Std"/>
              </a:rPr>
              <a:t>Charities, governments, public service organisations, SMEs, start-ups and many other types of organisation can and do have a strategy, and it is fairly critical that they do. Developing and implementing a strategy is one of the key actions that an organisation can take in order to adapt to the opportunities and challenges that they face. ‘</a:t>
            </a:r>
          </a:p>
          <a:p>
            <a:pPr marL="0" indent="0" algn="just">
              <a:buNone/>
            </a:pPr>
            <a:endParaRPr lang="en-GB" sz="1200">
              <a:solidFill>
                <a:schemeClr val="tx1"/>
              </a:solidFill>
              <a:latin typeface="Sabon LT Std"/>
            </a:endParaRPr>
          </a:p>
          <a:p>
            <a:pPr marL="0" indent="0" algn="just">
              <a:buNone/>
            </a:pPr>
            <a:r>
              <a:rPr lang="en-GB" sz="1000">
                <a:solidFill>
                  <a:schemeClr val="tx1"/>
                </a:solidFill>
              </a:rPr>
              <a:t>(Taylor and Woodhams, 2022)</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latin typeface="Sabon LT Std"/>
              </a:rPr>
              <a:t>Rather extreme examples of companies that failed to adjust their strategy in the face of external change include Blockbuster Video, who did not see the impact the internet would have on movie watching and failed to pivot their business online (unlike Netflix), and also Nokia, who had the global share of the mobile phone marketplace and remained tied to their own technology platform that was difficult to change, rather than take advantage of the internet and create a new more user-friendly phone, like Apple’s iPhone. </a:t>
            </a:r>
            <a:endParaRPr lang="en-GB"/>
          </a:p>
          <a:p>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23</a:t>
            </a:fld>
            <a:endParaRPr lang="en-GB"/>
          </a:p>
        </p:txBody>
      </p:sp>
    </p:spTree>
    <p:extLst>
      <p:ext uri="{BB962C8B-B14F-4D97-AF65-F5344CB8AC3E}">
        <p14:creationId xmlns:p14="http://schemas.microsoft.com/office/powerpoint/2010/main" val="26237802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 VUCA environment is a business landscape characterised by </a:t>
            </a:r>
            <a:r>
              <a:rPr lang="en-GB" b="1">
                <a:effectLst/>
              </a:rPr>
              <a:t>Volatility</a:t>
            </a:r>
            <a:r>
              <a:rPr lang="en-GB"/>
              <a:t>, </a:t>
            </a:r>
            <a:r>
              <a:rPr lang="en-GB" b="1">
                <a:effectLst/>
              </a:rPr>
              <a:t>Uncertainty</a:t>
            </a:r>
            <a:r>
              <a:rPr lang="en-GB"/>
              <a:t>, </a:t>
            </a:r>
            <a:r>
              <a:rPr lang="en-GB" b="1">
                <a:effectLst/>
              </a:rPr>
              <a:t>Complexity</a:t>
            </a:r>
            <a:r>
              <a:rPr lang="en-GB"/>
              <a:t>, and </a:t>
            </a:r>
            <a:r>
              <a:rPr lang="en-GB" b="1">
                <a:effectLst/>
              </a:rPr>
              <a:t>Ambiguity</a:t>
            </a:r>
            <a:r>
              <a:rPr lang="en-GB" sz="1200" b="0" i="0" kern="1200">
                <a:solidFill>
                  <a:schemeClr val="tx1"/>
                </a:solidFill>
                <a:effectLst/>
                <a:latin typeface="+mn-lt"/>
                <a:ea typeface="+mn-ea"/>
                <a:cs typeface="+mn-cs"/>
              </a:rPr>
              <a:t>, originating in the U.S. military and now widely used to describe the dynamic, unpredictable, and interconnected nature of the modern world, requiring adaptability and resilience from leaders and organisations</a:t>
            </a:r>
          </a:p>
          <a:p>
            <a:endParaRPr lang="en-GB" sz="1200" b="0" i="0" kern="1200">
              <a:solidFill>
                <a:schemeClr val="tx1"/>
              </a:solidFill>
              <a:effectLst/>
              <a:latin typeface="+mn-lt"/>
              <a:ea typeface="+mn-ea"/>
              <a:cs typeface="+mn-cs"/>
            </a:endParaRPr>
          </a:p>
          <a:p>
            <a:r>
              <a:rPr lang="en-GB" sz="1200" b="0" i="0" kern="1200">
                <a:solidFill>
                  <a:schemeClr val="tx1"/>
                </a:solidFill>
                <a:effectLst/>
                <a:latin typeface="+mn-lt"/>
                <a:ea typeface="+mn-ea"/>
                <a:cs typeface="+mn-cs"/>
              </a:rPr>
              <a:t>Which of these do you think would be a rational approach?</a:t>
            </a:r>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24</a:t>
            </a:fld>
            <a:endParaRPr lang="en-GB"/>
          </a:p>
        </p:txBody>
      </p:sp>
    </p:spTree>
    <p:extLst>
      <p:ext uri="{BB962C8B-B14F-4D97-AF65-F5344CB8AC3E}">
        <p14:creationId xmlns:p14="http://schemas.microsoft.com/office/powerpoint/2010/main" val="18880011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200">
              <a:solidFill>
                <a:srgbClr val="000000"/>
              </a:solidFill>
              <a:latin typeface="Sabon LT Std"/>
            </a:endParaRPr>
          </a:p>
          <a:p>
            <a:pPr algn="just"/>
            <a:r>
              <a:rPr lang="en-GB" sz="1200">
                <a:solidFill>
                  <a:schemeClr val="tx1"/>
                </a:solidFill>
                <a:latin typeface="Sabon LT Std"/>
              </a:rPr>
              <a:t>To better understand these two approaches it is helpful to identify three core areas of strategy: </a:t>
            </a:r>
            <a:r>
              <a:rPr lang="en-GB" sz="1200" b="1">
                <a:solidFill>
                  <a:schemeClr val="tx1"/>
                </a:solidFill>
                <a:latin typeface="Sabon LT Std"/>
              </a:rPr>
              <a:t>strategic analysis</a:t>
            </a:r>
            <a:r>
              <a:rPr lang="en-GB" sz="1200">
                <a:solidFill>
                  <a:schemeClr val="tx1"/>
                </a:solidFill>
                <a:latin typeface="Sabon LT Std"/>
              </a:rPr>
              <a:t>, </a:t>
            </a:r>
            <a:r>
              <a:rPr lang="en-GB" sz="1200" b="1">
                <a:solidFill>
                  <a:schemeClr val="tx1"/>
                </a:solidFill>
                <a:latin typeface="Sabon LT Std"/>
              </a:rPr>
              <a:t>strategy development </a:t>
            </a:r>
            <a:r>
              <a:rPr lang="en-GB" sz="1200">
                <a:solidFill>
                  <a:schemeClr val="tx1"/>
                </a:solidFill>
                <a:latin typeface="Sabon LT Std"/>
              </a:rPr>
              <a:t>and </a:t>
            </a:r>
            <a:r>
              <a:rPr lang="en-GB" sz="1200" b="1">
                <a:solidFill>
                  <a:schemeClr val="tx1"/>
                </a:solidFill>
                <a:latin typeface="Sabon LT Std"/>
              </a:rPr>
              <a:t>strategy implementation </a:t>
            </a:r>
            <a:r>
              <a:rPr lang="en-GB" sz="1200">
                <a:solidFill>
                  <a:schemeClr val="tx1"/>
                </a:solidFill>
                <a:latin typeface="Sabon LT Std"/>
              </a:rPr>
              <a:t>(Lynch, 2003). It is important to keep in mind these approaches are not used in an identical way in all organisations. The process of creating strategy is fluid and can vary quite significantly.</a:t>
            </a:r>
          </a:p>
          <a:p>
            <a:pPr algn="just"/>
            <a:endParaRPr lang="en-GB" sz="1200">
              <a:solidFill>
                <a:schemeClr val="tx1"/>
              </a:solidFill>
              <a:latin typeface="Sabon LT Std"/>
            </a:endParaRPr>
          </a:p>
          <a:p>
            <a:pPr algn="just"/>
            <a:r>
              <a:rPr lang="en-GB" sz="1200">
                <a:solidFill>
                  <a:schemeClr val="tx1"/>
                </a:solidFill>
                <a:latin typeface="Sabon LT Std"/>
              </a:rPr>
              <a:t>There are additional slides on Moodle detailing each stage.</a:t>
            </a:r>
          </a:p>
          <a:p>
            <a:pPr algn="just"/>
            <a:endParaRPr lang="en-GB" sz="1200">
              <a:solidFill>
                <a:schemeClr val="tx1"/>
              </a:solidFill>
              <a:latin typeface="Sabon LT Std"/>
            </a:endParaRPr>
          </a:p>
          <a:p>
            <a:pPr algn="just"/>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25</a:t>
            </a:fld>
            <a:endParaRPr lang="en-GB"/>
          </a:p>
        </p:txBody>
      </p:sp>
    </p:spTree>
    <p:extLst>
      <p:ext uri="{BB962C8B-B14F-4D97-AF65-F5344CB8AC3E}">
        <p14:creationId xmlns:p14="http://schemas.microsoft.com/office/powerpoint/2010/main" val="41413268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200">
              <a:solidFill>
                <a:srgbClr val="000000"/>
              </a:solidFill>
              <a:latin typeface="Sabon LT Std"/>
            </a:endParaRPr>
          </a:p>
          <a:p>
            <a:pPr algn="just"/>
            <a:r>
              <a:rPr lang="en-GB" sz="1200">
                <a:solidFill>
                  <a:schemeClr val="tx1"/>
                </a:solidFill>
                <a:latin typeface="Sabon LT Std"/>
              </a:rPr>
              <a:t>To better understand these two approaches it is helpful to identify three core areas of strategy: </a:t>
            </a:r>
            <a:r>
              <a:rPr lang="en-GB" sz="1200" b="1">
                <a:solidFill>
                  <a:schemeClr val="tx1"/>
                </a:solidFill>
                <a:latin typeface="Sabon LT Std"/>
              </a:rPr>
              <a:t>strategic analysis</a:t>
            </a:r>
            <a:r>
              <a:rPr lang="en-GB" sz="1200">
                <a:solidFill>
                  <a:schemeClr val="tx1"/>
                </a:solidFill>
                <a:latin typeface="Sabon LT Std"/>
              </a:rPr>
              <a:t>, </a:t>
            </a:r>
            <a:r>
              <a:rPr lang="en-GB" sz="1200" b="1">
                <a:solidFill>
                  <a:schemeClr val="tx1"/>
                </a:solidFill>
                <a:latin typeface="Sabon LT Std"/>
              </a:rPr>
              <a:t>strategy development </a:t>
            </a:r>
            <a:r>
              <a:rPr lang="en-GB" sz="1200">
                <a:solidFill>
                  <a:schemeClr val="tx1"/>
                </a:solidFill>
                <a:latin typeface="Sabon LT Std"/>
              </a:rPr>
              <a:t>and </a:t>
            </a:r>
            <a:r>
              <a:rPr lang="en-GB" sz="1200" b="1">
                <a:solidFill>
                  <a:schemeClr val="tx1"/>
                </a:solidFill>
                <a:latin typeface="Sabon LT Std"/>
              </a:rPr>
              <a:t>strategy implementation </a:t>
            </a:r>
            <a:r>
              <a:rPr lang="en-GB" sz="1200">
                <a:solidFill>
                  <a:schemeClr val="tx1"/>
                </a:solidFill>
                <a:latin typeface="Sabon LT Std"/>
              </a:rPr>
              <a:t>(Lynch, 2003). It is important to keep in mind these approaches are not used in an identical way in all organisations. The process of creating strategy is fluid and can vary quite significantly.</a:t>
            </a:r>
          </a:p>
          <a:p>
            <a:pPr algn="just"/>
            <a:endParaRPr lang="en-GB" sz="1200">
              <a:solidFill>
                <a:schemeClr val="tx1"/>
              </a:solidFill>
              <a:latin typeface="Sabon LT Std"/>
            </a:endParaRPr>
          </a:p>
          <a:p>
            <a:pPr algn="just"/>
            <a:r>
              <a:rPr lang="en-GB" sz="1200">
                <a:solidFill>
                  <a:schemeClr val="tx1"/>
                </a:solidFill>
                <a:latin typeface="Sabon LT Std"/>
              </a:rPr>
              <a:t>There are additional slides on Moodle detailing each stage.</a:t>
            </a:r>
          </a:p>
          <a:p>
            <a:pPr algn="just"/>
            <a:endParaRPr lang="en-GB" sz="1200">
              <a:solidFill>
                <a:schemeClr val="tx1"/>
              </a:solidFill>
              <a:latin typeface="Sabon LT Std"/>
            </a:endParaRPr>
          </a:p>
          <a:p>
            <a:pPr algn="just"/>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26</a:t>
            </a:fld>
            <a:endParaRPr lang="en-GB"/>
          </a:p>
        </p:txBody>
      </p:sp>
    </p:spTree>
    <p:extLst>
      <p:ext uri="{BB962C8B-B14F-4D97-AF65-F5344CB8AC3E}">
        <p14:creationId xmlns:p14="http://schemas.microsoft.com/office/powerpoint/2010/main" val="41413268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a:solidFill>
                  <a:schemeClr val="tx1"/>
                </a:solidFill>
                <a:effectLst/>
                <a:latin typeface="+mn-lt"/>
                <a:ea typeface="+mn-ea"/>
                <a:cs typeface="+mn-cs"/>
              </a:rPr>
              <a:t>Q2.</a:t>
            </a:r>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Analyse how Chaffinch Group could use a rational approach to strategy formulation to ensure that services provided meet customer needs. </a:t>
            </a:r>
          </a:p>
          <a:p>
            <a:r>
              <a:rPr lang="en-GB" sz="1200" kern="1200">
                <a:solidFill>
                  <a:schemeClr val="tx1"/>
                </a:solidFill>
                <a:effectLst/>
                <a:latin typeface="+mn-lt"/>
                <a:ea typeface="+mn-ea"/>
                <a:cs typeface="+mn-cs"/>
              </a:rPr>
              <a:t>(AC 1.2)</a:t>
            </a:r>
          </a:p>
          <a:p>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27</a:t>
            </a:fld>
            <a:endParaRPr lang="en-GB"/>
          </a:p>
        </p:txBody>
      </p:sp>
    </p:spTree>
    <p:extLst>
      <p:ext uri="{BB962C8B-B14F-4D97-AF65-F5344CB8AC3E}">
        <p14:creationId xmlns:p14="http://schemas.microsoft.com/office/powerpoint/2010/main" val="1194232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effectLst/>
              </a:rPr>
              <a:t>SWOT can form part of the objective analysis stage.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effectLst/>
              </a:rPr>
              <a:t>A SWOT analysis is a planning tool used to understand the Strengths, Weaknesses, Opportunities, and Threats involved in a project or in a business. It involves stating the objective of the business or project and identifying the internal and external factors that are either supportive or unfavourable to achieving that objective. SWOT is often used as part of a strategic or business planning process, but can be useful in understanding an organisation or situation and decision-making for all sorts of situations.</a:t>
            </a:r>
            <a:endParaRPr lang="en-GB"/>
          </a:p>
          <a:p>
            <a:endParaRPr lang="en-GB" b="1">
              <a:effectLst/>
            </a:endParaRPr>
          </a:p>
          <a:p>
            <a:endParaRPr lang="en-GB" b="1">
              <a:effectLst/>
            </a:endParaRPr>
          </a:p>
          <a:p>
            <a:r>
              <a:rPr lang="en-GB" b="1">
                <a:effectLst/>
              </a:rPr>
              <a:t>Strengths</a:t>
            </a:r>
            <a:r>
              <a:rPr lang="en-GB">
                <a:effectLst/>
              </a:rPr>
              <a:t>: positive tangible and intangible attributes, internal to an organisation and within the organisation’s control</a:t>
            </a:r>
          </a:p>
          <a:p>
            <a:r>
              <a:rPr lang="en-GB" b="1">
                <a:effectLst/>
              </a:rPr>
              <a:t>Weaknesses</a:t>
            </a:r>
            <a:r>
              <a:rPr lang="en-GB">
                <a:effectLst/>
              </a:rPr>
              <a:t>: internal factors within an organisation’s control that detract from the organisation’s ability to attain the desired goal. Which areas might the organisation improve?</a:t>
            </a:r>
          </a:p>
          <a:p>
            <a:r>
              <a:rPr lang="en-GB" b="1">
                <a:effectLst/>
              </a:rPr>
              <a:t>Opportunities</a:t>
            </a:r>
            <a:r>
              <a:rPr lang="en-GB">
                <a:effectLst/>
              </a:rPr>
              <a:t>: external attractive factors that represent the reason for an organisation to exist and develop. What opportunities exist in the environment, which will propel the organisation? Identify them by their ‘time frames’.</a:t>
            </a:r>
          </a:p>
          <a:p>
            <a:r>
              <a:rPr lang="en-GB" b="1">
                <a:effectLst/>
              </a:rPr>
              <a:t>Threats</a:t>
            </a:r>
            <a:r>
              <a:rPr lang="en-GB">
                <a:effectLst/>
              </a:rPr>
              <a:t>: external factors beyond the organisation’s control which could place the organisation mission or operation at risk. The organisation may benefit by having contingency plans to address them if they should occur. Classify them by their severity and probability of occurrence.</a:t>
            </a:r>
          </a:p>
          <a:p>
            <a:endParaRPr lang="en-GB"/>
          </a:p>
        </p:txBody>
      </p:sp>
      <p:sp>
        <p:nvSpPr>
          <p:cNvPr id="4" name="Slide Number Placeholder 3"/>
          <p:cNvSpPr>
            <a:spLocks noGrp="1"/>
          </p:cNvSpPr>
          <p:nvPr>
            <p:ph type="sldNum" sz="quarter" idx="5"/>
          </p:nvPr>
        </p:nvSpPr>
        <p:spPr/>
        <p:txBody>
          <a:bodyPr/>
          <a:lstStyle/>
          <a:p>
            <a:fld id="{9CB4271E-F92B-4EED-B98C-5C622011C8EA}" type="slidenum">
              <a:rPr lang="en-GB" smtClean="0"/>
              <a:t>28</a:t>
            </a:fld>
            <a:endParaRPr lang="en-GB"/>
          </a:p>
        </p:txBody>
      </p:sp>
    </p:spTree>
    <p:extLst>
      <p:ext uri="{BB962C8B-B14F-4D97-AF65-F5344CB8AC3E}">
        <p14:creationId xmlns:p14="http://schemas.microsoft.com/office/powerpoint/2010/main" val="559870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Social components </a:t>
            </a:r>
            <a:r>
              <a:rPr lang="en-GB"/>
              <a:t>– structure, rules and systems, co-ordinating mechanisms and networks </a:t>
            </a:r>
          </a:p>
          <a:p>
            <a:r>
              <a:rPr lang="en-GB" b="1"/>
              <a:t>Communication</a:t>
            </a:r>
            <a:r>
              <a:rPr lang="en-GB"/>
              <a:t> – affects how it functions. Email – fast. Grapevine.</a:t>
            </a:r>
          </a:p>
          <a:p>
            <a:r>
              <a:rPr lang="en-GB" b="1"/>
              <a:t>Culture</a:t>
            </a:r>
            <a:r>
              <a:rPr lang="en-GB"/>
              <a:t> – the way we do things around here, management style.</a:t>
            </a:r>
          </a:p>
          <a:p>
            <a:r>
              <a:rPr lang="en-GB"/>
              <a:t>Three levels - artefacts, values, assumptions (Schein, 1997, cited in Kew and </a:t>
            </a:r>
            <a:r>
              <a:rPr lang="en-GB" err="1"/>
              <a:t>Stredwick</a:t>
            </a:r>
            <a:r>
              <a:rPr lang="en-GB"/>
              <a:t>, 2016) </a:t>
            </a:r>
          </a:p>
          <a:p>
            <a:r>
              <a:rPr lang="en-GB"/>
              <a:t>Artefacts – architecture, interior design, dress code.</a:t>
            </a:r>
          </a:p>
          <a:p>
            <a:r>
              <a:rPr lang="en-GB"/>
              <a:t>Values – norms, beliefs and values.</a:t>
            </a:r>
          </a:p>
          <a:p>
            <a:r>
              <a:rPr lang="en-GB"/>
              <a:t>Assumptions – basic assumptions underpinning the organisation’s values. Example – the seven principles of public life (selflessness, integrity, objectivity, accountability, openness, honesty, leadership). </a:t>
            </a:r>
          </a:p>
          <a:p>
            <a:r>
              <a:rPr lang="en-GB" b="1"/>
              <a:t>Layout</a:t>
            </a:r>
            <a:r>
              <a:rPr lang="en-GB"/>
              <a:t> – location, layout of workspaces and equipment, landscaping, internal décor. All have implications for the behaviour of stakeholders</a:t>
            </a:r>
          </a:p>
          <a:p>
            <a:r>
              <a:rPr lang="en-GB" b="1"/>
              <a:t>Technological Innovation </a:t>
            </a:r>
            <a:r>
              <a:rPr lang="en-GB"/>
              <a:t>– materials and processes used in transforming organisational inputs into outputs, as well as the skills, knowledge and human resources incorporated in this process</a:t>
            </a:r>
          </a:p>
          <a:p>
            <a:r>
              <a:rPr lang="en-GB" b="1"/>
              <a:t>Power, conflict and control </a:t>
            </a:r>
            <a:r>
              <a:rPr lang="en-GB"/>
              <a:t>– sources of power, mitigate conflict and retain control over resources</a:t>
            </a:r>
          </a:p>
          <a:p>
            <a:r>
              <a:rPr lang="en-GB" b="1"/>
              <a:t>Financial Health </a:t>
            </a:r>
            <a:r>
              <a:rPr lang="en-GB"/>
              <a:t>– </a:t>
            </a:r>
            <a:r>
              <a:rPr lang="en-GB" err="1"/>
              <a:t>eg</a:t>
            </a:r>
            <a:r>
              <a:rPr lang="en-GB"/>
              <a:t> relying on funding, order to order etc. </a:t>
            </a:r>
          </a:p>
        </p:txBody>
      </p:sp>
      <p:sp>
        <p:nvSpPr>
          <p:cNvPr id="4" name="Slide Number Placeholder 3"/>
          <p:cNvSpPr>
            <a:spLocks noGrp="1"/>
          </p:cNvSpPr>
          <p:nvPr>
            <p:ph type="sldNum" sz="quarter" idx="10"/>
          </p:nvPr>
        </p:nvSpPr>
        <p:spPr/>
        <p:txBody>
          <a:bodyPr/>
          <a:lstStyle/>
          <a:p>
            <a:fld id="{4394529F-49CB-4A20-A0BC-CE5B1A3A230C}" type="slidenum">
              <a:rPr lang="en-GB" smtClean="0"/>
              <a:t>29</a:t>
            </a:fld>
            <a:endParaRPr lang="en-GB"/>
          </a:p>
        </p:txBody>
      </p:sp>
    </p:spTree>
    <p:extLst>
      <p:ext uri="{BB962C8B-B14F-4D97-AF65-F5344CB8AC3E}">
        <p14:creationId xmlns:p14="http://schemas.microsoft.com/office/powerpoint/2010/main" val="34757698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000" b="1">
                <a:solidFill>
                  <a:srgbClr val="520D5D"/>
                </a:solidFill>
              </a:rPr>
              <a:t>We will delve into these in more detail a little later.</a:t>
            </a:r>
          </a:p>
          <a:p>
            <a:endParaRPr lang="en-GB" sz="2000" b="1">
              <a:solidFill>
                <a:srgbClr val="520D5D"/>
              </a:solidFill>
            </a:endParaRPr>
          </a:p>
          <a:p>
            <a:r>
              <a:rPr lang="en-GB" sz="2000" b="1">
                <a:solidFill>
                  <a:srgbClr val="520D5D"/>
                </a:solidFill>
              </a:rPr>
              <a:t>SWOT Analysis </a:t>
            </a:r>
          </a:p>
          <a:p>
            <a:pPr marL="0" indent="0">
              <a:buNone/>
            </a:pPr>
            <a:r>
              <a:rPr lang="en-GB" sz="1200">
                <a:latin typeface="Sabon LT Std"/>
              </a:rPr>
              <a:t>This is a simple framework looking into the business at a moment in time to identify the Strengths, Weaknesses, Opportunities and Threats for the business. A criticism of SWOT analyses is that they fail to address uncertainty or dependency and are rather simplistic. However, they do provide a starting point from which to use other frameworks. Focusing on quality (in the form of a priority list of well-researched and well-argued points) over quantity can help to carry out a robust SWOT analysis. </a:t>
            </a:r>
          </a:p>
          <a:p>
            <a:r>
              <a:rPr lang="en-GB" sz="2000" b="1">
                <a:solidFill>
                  <a:srgbClr val="520D5D"/>
                </a:solidFill>
              </a:rPr>
              <a:t>Pest(le) Analysis </a:t>
            </a:r>
            <a:endParaRPr lang="en-GB" sz="1600" b="1">
              <a:solidFill>
                <a:srgbClr val="520D5D"/>
              </a:solidFill>
              <a:latin typeface="Sabon LT Std"/>
            </a:endParaRPr>
          </a:p>
          <a:p>
            <a:pPr marL="0" indent="0" algn="just">
              <a:buNone/>
            </a:pPr>
            <a:r>
              <a:rPr lang="en-GB" sz="1200">
                <a:latin typeface="Sabon LT Std"/>
              </a:rPr>
              <a:t>In contrast to a SWOT analysis, this is a predominantly outward-looking framework considering wider external factors in relation to the business – Political, Economic, Social and Technological, and sometimes including Legal and Environmental. Similar to SWOT, PESTLE fails to address uncertainty. To consider the factors here requires detailed analysis and understanding of complex external situations that may be in different locations for a business; however, variability is not reflected in the framework. This is exacerbated by dynamic factors mentioned elsewhere in this book, including ongoing and increasing globalisation and pace of technological change and advance. </a:t>
            </a:r>
            <a:endParaRPr lang="en-GB" sz="1100"/>
          </a:p>
          <a:p>
            <a:r>
              <a:rPr lang="en-GB" b="1">
                <a:solidFill>
                  <a:srgbClr val="520D5D"/>
                </a:solidFill>
              </a:rPr>
              <a:t>Porter’s Five Forces Model (1980)</a:t>
            </a:r>
          </a:p>
          <a:p>
            <a:pPr marL="0" indent="0">
              <a:buNone/>
            </a:pPr>
            <a:r>
              <a:rPr lang="en-GB" sz="1200">
                <a:latin typeface="Sabon LT Std"/>
              </a:rPr>
              <a:t>This is also an outward-looking framework focused on competition in relation to the business, useful for gauging competition and identifying areas where the business should focus efforts in order to reduce the threat from each of the five competitive forces. This model also provides a useful framework when dealing with suppliers and buyers, and understanding the power dynamic. The outcomes of analysis using these strategic models, along with earlier analysis, reveal important factors and considerations in generating various strategy options, and evaluating these in order to select and shape a final strategy. </a:t>
            </a:r>
          </a:p>
          <a:p>
            <a:pPr marL="0" indent="0" algn="just">
              <a:buNone/>
            </a:pPr>
            <a:r>
              <a:rPr lang="en-GB" sz="1200">
                <a:latin typeface="Sabon LT Std"/>
              </a:rPr>
              <a:t>One criticism of planned strategy is that it develops strategy on the basis of simplified and often incorrect assumptions about the external environment, leading to a weak and ineffective strategy. For example, in a fast-changing external environment with many dynamic factors in play, it can be very challenging to predict a competitor’s performance in the short-to-medium term, to choose objectives that do not need to change or flex, or to anticipate large-scale disruptions such as conflicts, global health crises or future transformative technologies (Lynch, 2003). </a:t>
            </a:r>
          </a:p>
          <a:p>
            <a:pPr marL="0" indent="0" algn="just">
              <a:buNone/>
            </a:pPr>
            <a:r>
              <a:rPr lang="en-GB" sz="1200">
                <a:latin typeface="Sabon LT Std"/>
              </a:rPr>
              <a:t>Keep in mind that developing strategy is a hugely complex area, and the outcome can vary widely depending on many factors, such as the size of the organisation and the sector in which it operates. A strategy may revolve around new products that will be launched and corresponding KPIs, but could also address much broader organisational goals which can have a bigger impact on its structure, operations, finances and people. </a:t>
            </a:r>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30</a:t>
            </a:fld>
            <a:endParaRPr lang="en-GB"/>
          </a:p>
        </p:txBody>
      </p:sp>
    </p:spTree>
    <p:extLst>
      <p:ext uri="{BB962C8B-B14F-4D97-AF65-F5344CB8AC3E}">
        <p14:creationId xmlns:p14="http://schemas.microsoft.com/office/powerpoint/2010/main" val="4812189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None/>
            </a:pPr>
            <a:r>
              <a:rPr lang="en-GB" sz="1200">
                <a:latin typeface="Sabon LT Std"/>
              </a:rPr>
              <a:t>The CIPD Profession Map highlights the importance of core areas of knowledge that would enable and enhance HR practitioners’ ability to contribute to strategy, particularly business acumen and evidence-based practice, which respectively represent understanding the organisation and its commercial context, and understanding data analytics and its use in creating insight and measuring value (CIPD, 2022b). </a:t>
            </a:r>
          </a:p>
          <a:p>
            <a:pPr marL="0" indent="0" algn="just">
              <a:buNone/>
            </a:pPr>
            <a:r>
              <a:rPr lang="en-GB" sz="1200">
                <a:latin typeface="Sabon LT Std"/>
              </a:rPr>
              <a:t>In terms of strategy implementation, the role of HR can vary quite significantly and can be </a:t>
            </a:r>
            <a:r>
              <a:rPr lang="en-GB" sz="1200" b="1">
                <a:latin typeface="Sabon LT Std"/>
              </a:rPr>
              <a:t>direct </a:t>
            </a:r>
            <a:r>
              <a:rPr lang="en-GB" sz="1200">
                <a:latin typeface="Sabon LT Std"/>
              </a:rPr>
              <a:t>or </a:t>
            </a:r>
            <a:r>
              <a:rPr lang="en-GB" sz="1200" b="1">
                <a:latin typeface="Sabon LT Std"/>
              </a:rPr>
              <a:t>indirect</a:t>
            </a:r>
            <a:r>
              <a:rPr lang="en-GB" sz="1200">
                <a:latin typeface="Sabon LT Std"/>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latin typeface="Sabon LT St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latin typeface="Sabon LT Std"/>
              </a:rPr>
              <a:t>HR may therefore be involved in providing data and metrics about critical areas of people practices which could impact the strategy, such as turnover rates, the availability of ‘ready now’ talent, the availability of mission-critical skills within the organisation, and more. They may also need to provide HR-related insights about the external environment which may impact the organisation’s mission and goals and/or the strategy it goes on to develop. For example, a ‘Resourcing and talent planning’ survey by the CIPD (CIPD, 2021a) identified that the number of companies with initiatives to retain employees is reducing and that large numbers of sectors are experiencing high staff turnover (loss of employees) alongside greater difficulty, time and cost in attracting new employees. Such research would inform strategic plans to ensure HR and the wider organisation view employee retention as a strategic activity. </a:t>
            </a:r>
          </a:p>
          <a:p>
            <a:endParaRPr lang="en-GB"/>
          </a:p>
          <a:p>
            <a:endParaRPr lang="en-GB"/>
          </a:p>
        </p:txBody>
      </p:sp>
      <p:sp>
        <p:nvSpPr>
          <p:cNvPr id="4" name="Slide Number Placeholder 3"/>
          <p:cNvSpPr>
            <a:spLocks noGrp="1"/>
          </p:cNvSpPr>
          <p:nvPr>
            <p:ph type="sldNum" sz="quarter" idx="5"/>
          </p:nvPr>
        </p:nvSpPr>
        <p:spPr/>
        <p:txBody>
          <a:bodyPr/>
          <a:lstStyle/>
          <a:p>
            <a:fld id="{BCE49432-2F53-42C0-8E2E-81A26A7D8DF8}" type="slidenum">
              <a:rPr lang="en-GB" smtClean="0"/>
              <a:t>31</a:t>
            </a:fld>
            <a:endParaRPr lang="en-GB"/>
          </a:p>
        </p:txBody>
      </p:sp>
    </p:spTree>
    <p:extLst>
      <p:ext uri="{BB962C8B-B14F-4D97-AF65-F5344CB8AC3E}">
        <p14:creationId xmlns:p14="http://schemas.microsoft.com/office/powerpoint/2010/main" val="12992382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a:solidFill>
                  <a:schemeClr val="tx1"/>
                </a:solidFill>
                <a:effectLst/>
                <a:latin typeface="+mn-lt"/>
                <a:ea typeface="+mn-ea"/>
                <a:cs typeface="+mn-cs"/>
              </a:rPr>
              <a:t>Q11.</a:t>
            </a:r>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Analyse how people practices could help Chaffinch Group to fill 100% of resident rooms within six months. (AC 3.2)</a:t>
            </a:r>
          </a:p>
        </p:txBody>
      </p:sp>
      <p:sp>
        <p:nvSpPr>
          <p:cNvPr id="4" name="Slide Number Placeholder 3"/>
          <p:cNvSpPr>
            <a:spLocks noGrp="1"/>
          </p:cNvSpPr>
          <p:nvPr>
            <p:ph type="sldNum" sz="quarter" idx="5"/>
          </p:nvPr>
        </p:nvSpPr>
        <p:spPr/>
        <p:txBody>
          <a:bodyPr/>
          <a:lstStyle/>
          <a:p>
            <a:fld id="{BCE49432-2F53-42C0-8E2E-81A26A7D8DF8}" type="slidenum">
              <a:rPr lang="en-GB" smtClean="0"/>
              <a:t>32</a:t>
            </a:fld>
            <a:endParaRPr lang="en-GB"/>
          </a:p>
        </p:txBody>
      </p:sp>
    </p:spTree>
    <p:extLst>
      <p:ext uri="{BB962C8B-B14F-4D97-AF65-F5344CB8AC3E}">
        <p14:creationId xmlns:p14="http://schemas.microsoft.com/office/powerpoint/2010/main" val="412965169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33</a:t>
            </a:fld>
            <a:endParaRPr lang="en-GB"/>
          </a:p>
        </p:txBody>
      </p:sp>
    </p:spTree>
    <p:extLst>
      <p:ext uri="{BB962C8B-B14F-4D97-AF65-F5344CB8AC3E}">
        <p14:creationId xmlns:p14="http://schemas.microsoft.com/office/powerpoint/2010/main" val="26098538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CIPD viewpoint – if just look at internal factors, HR will miss the potential risks and future opportunities. </a:t>
            </a:r>
          </a:p>
        </p:txBody>
      </p:sp>
      <p:sp>
        <p:nvSpPr>
          <p:cNvPr id="4" name="Slide Number Placeholder 3"/>
          <p:cNvSpPr>
            <a:spLocks noGrp="1"/>
          </p:cNvSpPr>
          <p:nvPr>
            <p:ph type="sldNum" sz="quarter" idx="5"/>
          </p:nvPr>
        </p:nvSpPr>
        <p:spPr/>
        <p:txBody>
          <a:bodyPr/>
          <a:lstStyle/>
          <a:p>
            <a:fld id="{9CB4271E-F92B-4EED-B98C-5C622011C8EA}" type="slidenum">
              <a:rPr lang="en-GB" smtClean="0"/>
              <a:t>34</a:t>
            </a:fld>
            <a:endParaRPr lang="en-GB"/>
          </a:p>
        </p:txBody>
      </p:sp>
    </p:spTree>
    <p:extLst>
      <p:ext uri="{BB962C8B-B14F-4D97-AF65-F5344CB8AC3E}">
        <p14:creationId xmlns:p14="http://schemas.microsoft.com/office/powerpoint/2010/main" val="22733453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a:solidFill>
                  <a:schemeClr val="tx1"/>
                </a:solidFill>
                <a:effectLst/>
                <a:latin typeface="+mn-lt"/>
                <a:ea typeface="+mn-ea"/>
                <a:cs typeface="+mn-cs"/>
              </a:rPr>
              <a:t>Q3.</a:t>
            </a:r>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Analyse </a:t>
            </a:r>
            <a:r>
              <a:rPr lang="en-GB" sz="1200" b="1" kern="1200">
                <a:solidFill>
                  <a:schemeClr val="tx1"/>
                </a:solidFill>
                <a:effectLst/>
                <a:latin typeface="+mn-lt"/>
                <a:ea typeface="+mn-ea"/>
                <a:cs typeface="+mn-cs"/>
              </a:rPr>
              <a:t>one</a:t>
            </a:r>
            <a:r>
              <a:rPr lang="en-GB" sz="1200" kern="1200">
                <a:solidFill>
                  <a:schemeClr val="tx1"/>
                </a:solidFill>
                <a:effectLst/>
                <a:latin typeface="+mn-lt"/>
                <a:ea typeface="+mn-ea"/>
                <a:cs typeface="+mn-cs"/>
              </a:rPr>
              <a:t> external factor that is currently having a negative impact on the residential care industry and </a:t>
            </a:r>
            <a:r>
              <a:rPr lang="en-GB" sz="1200" b="1" kern="1200">
                <a:solidFill>
                  <a:schemeClr val="tx1"/>
                </a:solidFill>
                <a:effectLst/>
                <a:latin typeface="+mn-lt"/>
                <a:ea typeface="+mn-ea"/>
                <a:cs typeface="+mn-cs"/>
              </a:rPr>
              <a:t>one</a:t>
            </a:r>
            <a:r>
              <a:rPr lang="en-GB" sz="1200" kern="1200">
                <a:solidFill>
                  <a:schemeClr val="tx1"/>
                </a:solidFill>
                <a:effectLst/>
                <a:latin typeface="+mn-lt"/>
                <a:ea typeface="+mn-ea"/>
                <a:cs typeface="+mn-cs"/>
              </a:rPr>
              <a:t> external factor that is currently having a positive impact on the residential care industry. (AC 1.3)</a:t>
            </a:r>
          </a:p>
          <a:p>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36</a:t>
            </a:fld>
            <a:endParaRPr lang="en-GB"/>
          </a:p>
        </p:txBody>
      </p:sp>
    </p:spTree>
    <p:extLst>
      <p:ext uri="{BB962C8B-B14F-4D97-AF65-F5344CB8AC3E}">
        <p14:creationId xmlns:p14="http://schemas.microsoft.com/office/powerpoint/2010/main" val="138689693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pandemic:</a:t>
            </a:r>
          </a:p>
          <a:p>
            <a:r>
              <a:rPr lang="en-GB"/>
              <a:t>P – Government : The decision by the UK to leave the EU has left the pound weaker and an uncertainty with future trade restrictions in Europe continues. </a:t>
            </a:r>
          </a:p>
          <a:p>
            <a:r>
              <a:rPr lang="en-GB"/>
              <a:t>E- interest rates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S – wellbeing,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T – home-working, Shopping: How do we strike a balance by introducing AI to make shopping convenient and accessible to consumers but retain a human connection and in person shopping?</a:t>
            </a:r>
          </a:p>
          <a:p>
            <a:r>
              <a:rPr lang="en-GB"/>
              <a:t>L – new employment laws- Concerns over family-friendly legislation implications, as most of it was brought in by the EU</a:t>
            </a:r>
          </a:p>
          <a:p>
            <a:r>
              <a:rPr lang="en-GB"/>
              <a:t>E – Environmental restrictions imposed by in-country governments</a:t>
            </a:r>
          </a:p>
          <a:p>
            <a:endParaRPr lang="en-GB"/>
          </a:p>
          <a:p>
            <a:r>
              <a:rPr lang="en-GB"/>
              <a:t>Other issues:</a:t>
            </a:r>
          </a:p>
          <a:p>
            <a:r>
              <a:rPr lang="en-GB"/>
              <a:t>#Black Lives Matter</a:t>
            </a:r>
          </a:p>
          <a:p>
            <a:r>
              <a:rPr lang="en-GB"/>
              <a:t>#Metoo campaign</a:t>
            </a:r>
          </a:p>
          <a:p>
            <a:r>
              <a:rPr lang="en-GB"/>
              <a:t>Competition</a:t>
            </a:r>
          </a:p>
          <a:p>
            <a:r>
              <a:rPr lang="en-GB"/>
              <a:t>Austerity measures (if public sector)</a:t>
            </a:r>
          </a:p>
          <a:p>
            <a:endParaRPr lang="en-GB"/>
          </a:p>
        </p:txBody>
      </p:sp>
      <p:sp>
        <p:nvSpPr>
          <p:cNvPr id="4" name="Slide Number Placeholder 3"/>
          <p:cNvSpPr>
            <a:spLocks noGrp="1"/>
          </p:cNvSpPr>
          <p:nvPr>
            <p:ph type="sldNum" sz="quarter" idx="5"/>
          </p:nvPr>
        </p:nvSpPr>
        <p:spPr/>
        <p:txBody>
          <a:bodyPr/>
          <a:lstStyle/>
          <a:p>
            <a:fld id="{9CB4271E-F92B-4EED-B98C-5C622011C8EA}" type="slidenum">
              <a:rPr lang="en-GB" smtClean="0"/>
              <a:t>37</a:t>
            </a:fld>
            <a:endParaRPr lang="en-GB"/>
          </a:p>
        </p:txBody>
      </p:sp>
    </p:spTree>
    <p:extLst>
      <p:ext uri="{BB962C8B-B14F-4D97-AF65-F5344CB8AC3E}">
        <p14:creationId xmlns:p14="http://schemas.microsoft.com/office/powerpoint/2010/main" val="14797069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a:solidFill>
                  <a:schemeClr val="tx1"/>
                </a:solidFill>
                <a:effectLst/>
                <a:latin typeface="+mn-lt"/>
                <a:ea typeface="+mn-ea"/>
                <a:cs typeface="+mn-cs"/>
              </a:rPr>
              <a:t>Generative AI (GenAI) </a:t>
            </a:r>
          </a:p>
          <a:p>
            <a:r>
              <a:rPr lang="en-GB" sz="1200" b="0" i="0" kern="1200">
                <a:solidFill>
                  <a:schemeClr val="tx1"/>
                </a:solidFill>
                <a:effectLst/>
                <a:latin typeface="+mn-lt"/>
                <a:ea typeface="+mn-ea"/>
                <a:cs typeface="+mn-cs"/>
              </a:rPr>
              <a:t>GenAI is a type of AI that creates content from existing patterns of data such as text, video and audio. ChatGPT, Claude and Gemini are </a:t>
            </a:r>
            <a:r>
              <a:rPr lang="en-GB" sz="1200" b="1" i="0" kern="1200">
                <a:solidFill>
                  <a:schemeClr val="tx1"/>
                </a:solidFill>
                <a:effectLst/>
                <a:latin typeface="+mn-lt"/>
                <a:ea typeface="+mn-ea"/>
                <a:cs typeface="+mn-cs"/>
                <a:hlinkClick r:id="rId3" tooltip="CIPD thought leadership - Impact of ChatGPT and other AI chatbots on the future of work"/>
              </a:rPr>
              <a:t>examples of generative AI tools</a:t>
            </a:r>
            <a:r>
              <a:rPr lang="en-GB" sz="1200" b="0" i="0" kern="1200">
                <a:solidFill>
                  <a:schemeClr val="tx1"/>
                </a:solidFill>
                <a:effectLst/>
                <a:latin typeface="+mn-lt"/>
                <a:ea typeface="+mn-ea"/>
                <a:cs typeface="+mn-cs"/>
              </a:rPr>
              <a:t> that have been trained on vast amounts of text data to generate human-like responses. For examples of generative AI in HR, see our guide on </a:t>
            </a:r>
            <a:r>
              <a:rPr lang="en-GB" sz="1200" b="1" i="0" kern="1200">
                <a:solidFill>
                  <a:schemeClr val="tx1"/>
                </a:solidFill>
                <a:effectLst/>
                <a:latin typeface="+mn-lt"/>
                <a:ea typeface="+mn-ea"/>
                <a:cs typeface="+mn-cs"/>
                <a:hlinkClick r:id="rId4"/>
              </a:rPr>
              <a:t>AI use in the workplace</a:t>
            </a:r>
            <a:r>
              <a:rPr lang="en-GB" sz="1200" b="0" i="0" kern="1200">
                <a:solidFill>
                  <a:schemeClr val="tx1"/>
                </a:solidFill>
                <a:effectLst/>
                <a:latin typeface="+mn-lt"/>
                <a:ea typeface="+mn-ea"/>
                <a:cs typeface="+mn-cs"/>
              </a:rPr>
              <a:t>. or join our online CIPD Community conversation on </a:t>
            </a:r>
            <a:r>
              <a:rPr lang="en-GB" sz="1200" b="1" i="0" kern="1200">
                <a:solidFill>
                  <a:schemeClr val="tx1"/>
                </a:solidFill>
                <a:effectLst/>
                <a:latin typeface="+mn-lt"/>
                <a:ea typeface="+mn-ea"/>
                <a:cs typeface="+mn-cs"/>
                <a:hlinkClick r:id="rId5" tooltip="CIPD Community - Generative AI prompts for HR"/>
              </a:rPr>
              <a:t>writing generative AI prompts for HR</a:t>
            </a:r>
            <a:r>
              <a:rPr lang="en-GB" sz="1200" b="0" i="0" kern="1200">
                <a:solidFill>
                  <a:schemeClr val="tx1"/>
                </a:solidFill>
                <a:effectLst/>
                <a:latin typeface="+mn-lt"/>
                <a:ea typeface="+mn-ea"/>
                <a:cs typeface="+mn-cs"/>
              </a:rPr>
              <a:t>.</a:t>
            </a:r>
          </a:p>
          <a:p>
            <a:r>
              <a:rPr lang="en-GB" sz="1200" b="0" i="0" kern="1200">
                <a:solidFill>
                  <a:schemeClr val="tx1"/>
                </a:solidFill>
                <a:effectLst/>
                <a:latin typeface="+mn-lt"/>
                <a:ea typeface="+mn-ea"/>
                <a:cs typeface="+mn-cs"/>
              </a:rPr>
              <a:t>Artificial intelligence (AI) </a:t>
            </a:r>
          </a:p>
          <a:p>
            <a:r>
              <a:rPr lang="en-GB" sz="1200" b="0" i="0" kern="1200">
                <a:solidFill>
                  <a:schemeClr val="tx1"/>
                </a:solidFill>
                <a:effectLst/>
                <a:latin typeface="+mn-lt"/>
                <a:ea typeface="+mn-ea"/>
                <a:cs typeface="+mn-cs"/>
              </a:rPr>
              <a:t>AI is the </a:t>
            </a:r>
            <a:r>
              <a:rPr lang="en-GB" sz="1200" b="1" i="0" kern="1200">
                <a:solidFill>
                  <a:schemeClr val="tx1"/>
                </a:solidFill>
                <a:effectLst/>
                <a:latin typeface="+mn-lt"/>
                <a:ea typeface="+mn-ea"/>
                <a:cs typeface="+mn-cs"/>
                <a:hlinkClick r:id="rId6" tooltip="CIPD thought leadership - Using AI responsibly in people management"/>
              </a:rPr>
              <a:t>automation of cognition</a:t>
            </a:r>
            <a:r>
              <a:rPr lang="en-GB" sz="1200" b="0" i="0" kern="1200">
                <a:solidFill>
                  <a:schemeClr val="tx1"/>
                </a:solidFill>
                <a:effectLst/>
                <a:latin typeface="+mn-lt"/>
                <a:ea typeface="+mn-ea"/>
                <a:cs typeface="+mn-cs"/>
              </a:rPr>
              <a:t>, that is automating the collection, processing and interpretation of information. AI is also a wide field of study which includes:</a:t>
            </a:r>
          </a:p>
          <a:p>
            <a:r>
              <a:rPr lang="en-GB" sz="1200" b="1" i="0" kern="1200">
                <a:solidFill>
                  <a:schemeClr val="tx1"/>
                </a:solidFill>
                <a:effectLst/>
                <a:latin typeface="+mn-lt"/>
                <a:ea typeface="+mn-ea"/>
                <a:cs typeface="+mn-cs"/>
              </a:rPr>
              <a:t>Machine learning</a:t>
            </a:r>
            <a:r>
              <a:rPr lang="en-GB" sz="1200" b="0" i="0" kern="1200">
                <a:solidFill>
                  <a:schemeClr val="tx1"/>
                </a:solidFill>
                <a:effectLst/>
                <a:latin typeface="+mn-lt"/>
                <a:ea typeface="+mn-ea"/>
                <a:cs typeface="+mn-cs"/>
              </a:rPr>
              <a:t> - Teaching computers to learn from data.</a:t>
            </a:r>
          </a:p>
          <a:p>
            <a:r>
              <a:rPr lang="en-GB" sz="1200" b="1" i="0" kern="1200">
                <a:solidFill>
                  <a:schemeClr val="tx1"/>
                </a:solidFill>
                <a:effectLst/>
                <a:latin typeface="+mn-lt"/>
                <a:ea typeface="+mn-ea"/>
                <a:cs typeface="+mn-cs"/>
              </a:rPr>
              <a:t>Natural language processing</a:t>
            </a:r>
            <a:r>
              <a:rPr lang="en-GB" sz="1200" b="0" i="0" kern="1200">
                <a:solidFill>
                  <a:schemeClr val="tx1"/>
                </a:solidFill>
                <a:effectLst/>
                <a:latin typeface="+mn-lt"/>
                <a:ea typeface="+mn-ea"/>
                <a:cs typeface="+mn-cs"/>
              </a:rPr>
              <a:t> - Teaching computers to interpret and generate human language.</a:t>
            </a:r>
          </a:p>
          <a:p>
            <a:r>
              <a:rPr lang="en-GB" sz="1200" b="1" i="0" kern="1200">
                <a:solidFill>
                  <a:schemeClr val="tx1"/>
                </a:solidFill>
                <a:effectLst/>
                <a:latin typeface="+mn-lt"/>
                <a:ea typeface="+mn-ea"/>
                <a:cs typeface="+mn-cs"/>
              </a:rPr>
              <a:t>Computer vision</a:t>
            </a:r>
            <a:r>
              <a:rPr lang="en-GB" sz="1200" b="0" i="0" kern="1200">
                <a:solidFill>
                  <a:schemeClr val="tx1"/>
                </a:solidFill>
                <a:effectLst/>
                <a:latin typeface="+mn-lt"/>
                <a:ea typeface="+mn-ea"/>
                <a:cs typeface="+mn-cs"/>
              </a:rPr>
              <a:t> - Teaching computers to interpret images and videos.</a:t>
            </a:r>
          </a:p>
          <a:p>
            <a:r>
              <a:rPr lang="en-GB" sz="1200" b="0" i="0" kern="1200">
                <a:solidFill>
                  <a:schemeClr val="tx1"/>
                </a:solidFill>
                <a:effectLst/>
                <a:latin typeface="+mn-lt"/>
                <a:ea typeface="+mn-ea"/>
                <a:cs typeface="+mn-cs"/>
              </a:rPr>
              <a:t>AI algorithms, models and systems</a:t>
            </a:r>
          </a:p>
          <a:p>
            <a:r>
              <a:rPr lang="en-GB" sz="1200" b="0" i="0" kern="1200">
                <a:solidFill>
                  <a:schemeClr val="tx1"/>
                </a:solidFill>
                <a:effectLst/>
                <a:latin typeface="+mn-lt"/>
                <a:ea typeface="+mn-ea"/>
                <a:cs typeface="+mn-cs"/>
              </a:rPr>
              <a:t>An AI </a:t>
            </a:r>
            <a:r>
              <a:rPr lang="en-GB" sz="1200" b="1" i="0" kern="1200">
                <a:solidFill>
                  <a:schemeClr val="tx1"/>
                </a:solidFill>
                <a:effectLst/>
                <a:latin typeface="+mn-lt"/>
                <a:ea typeface="+mn-ea"/>
                <a:cs typeface="+mn-cs"/>
              </a:rPr>
              <a:t>algorithm</a:t>
            </a:r>
            <a:r>
              <a:rPr lang="en-GB" sz="1200" b="0" i="0" kern="1200">
                <a:solidFill>
                  <a:schemeClr val="tx1"/>
                </a:solidFill>
                <a:effectLst/>
                <a:latin typeface="+mn-lt"/>
                <a:ea typeface="+mn-ea"/>
                <a:cs typeface="+mn-cs"/>
              </a:rPr>
              <a:t> is a step-by-step guide for a computer to follow (like a recipe). An </a:t>
            </a:r>
            <a:r>
              <a:rPr lang="en-GB" sz="1200" b="1" i="0" kern="1200">
                <a:solidFill>
                  <a:schemeClr val="tx1"/>
                </a:solidFill>
                <a:effectLst/>
                <a:latin typeface="+mn-lt"/>
                <a:ea typeface="+mn-ea"/>
                <a:cs typeface="+mn-cs"/>
              </a:rPr>
              <a:t>AI model</a:t>
            </a:r>
            <a:r>
              <a:rPr lang="en-GB" sz="1200" b="0" i="0" kern="1200">
                <a:solidFill>
                  <a:schemeClr val="tx1"/>
                </a:solidFill>
                <a:effectLst/>
                <a:latin typeface="+mn-lt"/>
                <a:ea typeface="+mn-ea"/>
                <a:cs typeface="+mn-cs"/>
              </a:rPr>
              <a:t> is a representation of something and can be created using a combination of algorithms. </a:t>
            </a:r>
          </a:p>
          <a:p>
            <a:r>
              <a:rPr lang="en-GB" sz="1200" b="0" i="0" kern="1200">
                <a:solidFill>
                  <a:schemeClr val="tx1"/>
                </a:solidFill>
                <a:effectLst/>
                <a:latin typeface="+mn-lt"/>
                <a:ea typeface="+mn-ea"/>
                <a:cs typeface="+mn-cs"/>
              </a:rPr>
              <a:t>An emerging type of AI system is a </a:t>
            </a:r>
            <a:r>
              <a:rPr lang="en-GB" sz="1200" b="1" i="0" kern="1200">
                <a:solidFill>
                  <a:schemeClr val="tx1"/>
                </a:solidFill>
                <a:effectLst/>
                <a:latin typeface="+mn-lt"/>
                <a:ea typeface="+mn-ea"/>
                <a:cs typeface="+mn-cs"/>
              </a:rPr>
              <a:t>foundation model</a:t>
            </a:r>
            <a:r>
              <a:rPr lang="en-GB" sz="1200" b="0" i="0" kern="1200">
                <a:solidFill>
                  <a:schemeClr val="tx1"/>
                </a:solidFill>
                <a:effectLst/>
                <a:latin typeface="+mn-lt"/>
                <a:ea typeface="+mn-ea"/>
                <a:cs typeface="+mn-cs"/>
              </a:rPr>
              <a:t> or </a:t>
            </a:r>
            <a:r>
              <a:rPr lang="en-GB" sz="1200" b="1" i="0" kern="1200">
                <a:solidFill>
                  <a:schemeClr val="tx1"/>
                </a:solidFill>
                <a:effectLst/>
                <a:latin typeface="+mn-lt"/>
                <a:ea typeface="+mn-ea"/>
                <a:cs typeface="+mn-cs"/>
              </a:rPr>
              <a:t>general-purpose AI system</a:t>
            </a:r>
            <a:r>
              <a:rPr lang="en-GB" sz="1200" b="0" i="0" kern="1200">
                <a:solidFill>
                  <a:schemeClr val="tx1"/>
                </a:solidFill>
                <a:effectLst/>
                <a:latin typeface="+mn-lt"/>
                <a:ea typeface="+mn-ea"/>
                <a:cs typeface="+mn-cs"/>
              </a:rPr>
              <a:t>. </a:t>
            </a:r>
            <a:r>
              <a:rPr lang="en-GB" sz="1200" b="1" i="0" kern="1200">
                <a:solidFill>
                  <a:schemeClr val="tx1"/>
                </a:solidFill>
                <a:effectLst/>
                <a:latin typeface="+mn-lt"/>
                <a:ea typeface="+mn-ea"/>
                <a:cs typeface="+mn-cs"/>
              </a:rPr>
              <a:t>Large Language Models (LLMs)</a:t>
            </a:r>
            <a:r>
              <a:rPr lang="en-GB" sz="1200" b="0" i="0" kern="1200">
                <a:solidFill>
                  <a:schemeClr val="tx1"/>
                </a:solidFill>
                <a:effectLst/>
                <a:latin typeface="+mn-lt"/>
                <a:ea typeface="+mn-ea"/>
                <a:cs typeface="+mn-cs"/>
              </a:rPr>
              <a:t> are a type of foundation model. ChatGPT, Claude and Gemini are built on LLMs, and are examples of general-purpose AI systems. Not all generative AI tools are general-purpose AI systems - some are designed with a narrow purpose. See </a:t>
            </a:r>
            <a:r>
              <a:rPr lang="en-GB" sz="1200" b="1" i="0" kern="1200">
                <a:solidFill>
                  <a:schemeClr val="tx1"/>
                </a:solidFill>
                <a:effectLst/>
                <a:latin typeface="+mn-lt"/>
                <a:ea typeface="+mn-ea"/>
                <a:cs typeface="+mn-cs"/>
                <a:hlinkClick r:id="rId7" tooltip="Ada Lovelace Institute - What is a foundation model?"/>
              </a:rPr>
              <a:t>Ada Lovelace Institute’s foundation model explainer article</a:t>
            </a:r>
            <a:r>
              <a:rPr lang="en-GB" sz="1200" b="0" i="0" kern="1200">
                <a:solidFill>
                  <a:schemeClr val="tx1"/>
                </a:solidFill>
                <a:effectLst/>
                <a:latin typeface="+mn-lt"/>
                <a:ea typeface="+mn-ea"/>
                <a:cs typeface="+mn-cs"/>
              </a:rPr>
              <a:t> to learn more on this.</a:t>
            </a:r>
          </a:p>
          <a:p>
            <a:r>
              <a:rPr lang="en-GB" sz="1200" b="0" i="0" kern="1200">
                <a:solidFill>
                  <a:schemeClr val="tx1"/>
                </a:solidFill>
                <a:effectLst/>
                <a:latin typeface="+mn-lt"/>
                <a:ea typeface="+mn-ea"/>
                <a:cs typeface="+mn-cs"/>
              </a:rPr>
              <a:t>Automation and </a:t>
            </a:r>
            <a:r>
              <a:rPr lang="en-GB" sz="1200" b="0" i="0" kern="1200" err="1">
                <a:solidFill>
                  <a:schemeClr val="tx1"/>
                </a:solidFill>
                <a:effectLst/>
                <a:latin typeface="+mn-lt"/>
                <a:ea typeface="+mn-ea"/>
                <a:cs typeface="+mn-cs"/>
              </a:rPr>
              <a:t>hyperautomation</a:t>
            </a:r>
            <a:r>
              <a:rPr lang="en-GB" sz="1200" b="0" i="0" kern="1200">
                <a:solidFill>
                  <a:schemeClr val="tx1"/>
                </a:solidFill>
                <a:effectLst/>
                <a:latin typeface="+mn-lt"/>
                <a:ea typeface="+mn-ea"/>
                <a:cs typeface="+mn-cs"/>
              </a:rPr>
              <a:t> </a:t>
            </a:r>
          </a:p>
          <a:p>
            <a:r>
              <a:rPr lang="en-GB" sz="1200" b="0" i="0" kern="1200">
                <a:solidFill>
                  <a:schemeClr val="tx1"/>
                </a:solidFill>
                <a:effectLst/>
                <a:latin typeface="+mn-lt"/>
                <a:ea typeface="+mn-ea"/>
                <a:cs typeface="+mn-cs"/>
              </a:rPr>
              <a:t>Automation is the use of technology to do tasks without (or with reduced) human assistance. AI, Robotic Process Automation (RPA) and even washing machines are examples of automation. RPA is used for repetitive tasks that people do on computers, like copying and pasting data between spreadsheets. </a:t>
            </a:r>
            <a:r>
              <a:rPr lang="en-GB" sz="1200" b="1" i="0" kern="1200" err="1">
                <a:solidFill>
                  <a:schemeClr val="tx1"/>
                </a:solidFill>
                <a:effectLst/>
                <a:latin typeface="+mn-lt"/>
                <a:ea typeface="+mn-ea"/>
                <a:cs typeface="+mn-cs"/>
                <a:hlinkClick r:id="rId8" tooltip="CIPD thought leadership - Bringing on the brain bots – a missed opportunity for HR?"/>
              </a:rPr>
              <a:t>Hyperautomation</a:t>
            </a:r>
            <a:r>
              <a:rPr lang="en-GB" sz="1200" b="0" i="0" kern="1200">
                <a:solidFill>
                  <a:schemeClr val="tx1"/>
                </a:solidFill>
                <a:effectLst/>
                <a:latin typeface="+mn-lt"/>
                <a:ea typeface="+mn-ea"/>
                <a:cs typeface="+mn-cs"/>
              </a:rPr>
              <a:t> (also called intelligent automation) combines multiple technologies to automate business processes. Automating the process of sourcing candidates through social media screening is an example of </a:t>
            </a:r>
            <a:r>
              <a:rPr lang="en-GB" sz="1200" b="0" i="0" kern="1200" err="1">
                <a:solidFill>
                  <a:schemeClr val="tx1"/>
                </a:solidFill>
                <a:effectLst/>
                <a:latin typeface="+mn-lt"/>
                <a:ea typeface="+mn-ea"/>
                <a:cs typeface="+mn-cs"/>
              </a:rPr>
              <a:t>hyperautomation</a:t>
            </a:r>
            <a:r>
              <a:rPr lang="en-GB" sz="1200" b="0" i="0" kern="1200">
                <a:solidFill>
                  <a:schemeClr val="tx1"/>
                </a:solidFill>
                <a:effectLst/>
                <a:latin typeface="+mn-lt"/>
                <a:ea typeface="+mn-ea"/>
                <a:cs typeface="+mn-cs"/>
              </a:rPr>
              <a:t>, as it requires the computer to be able to process text, images, match profiles against requirements, and improve matches over time.</a:t>
            </a:r>
          </a:p>
          <a:p>
            <a:r>
              <a:rPr lang="en-GB" sz="1200" b="0" i="0" kern="1200">
                <a:solidFill>
                  <a:schemeClr val="tx1"/>
                </a:solidFill>
                <a:effectLst/>
                <a:latin typeface="+mn-lt"/>
                <a:ea typeface="+mn-ea"/>
                <a:cs typeface="+mn-cs"/>
              </a:rPr>
              <a:t>Technology </a:t>
            </a:r>
          </a:p>
          <a:p>
            <a:r>
              <a:rPr lang="en-GB" sz="1200" b="0" i="0" kern="1200">
                <a:solidFill>
                  <a:schemeClr val="tx1"/>
                </a:solidFill>
                <a:effectLst/>
                <a:latin typeface="+mn-lt"/>
                <a:ea typeface="+mn-ea"/>
                <a:cs typeface="+mn-cs"/>
              </a:rPr>
              <a:t>Technology is the application of knowledge or processes to achieve practical goals that are reproducible. This includes automation and other tools which aren’t necessarily about reducing human involvement. Examples include communication technologies like the internet and videoconferencing tools. </a:t>
            </a:r>
          </a:p>
          <a:p>
            <a:r>
              <a:rPr lang="en-GB" sz="1200" b="0" i="0" kern="1200">
                <a:solidFill>
                  <a:schemeClr val="tx1"/>
                </a:solidFill>
                <a:effectLst/>
                <a:latin typeface="+mn-lt"/>
                <a:ea typeface="+mn-ea"/>
                <a:cs typeface="+mn-cs"/>
              </a:rPr>
              <a:t>Digital transformation </a:t>
            </a:r>
          </a:p>
          <a:p>
            <a:r>
              <a:rPr lang="en-GB" sz="1200" b="1" i="0" kern="1200">
                <a:solidFill>
                  <a:schemeClr val="tx1"/>
                </a:solidFill>
                <a:effectLst/>
                <a:latin typeface="+mn-lt"/>
                <a:ea typeface="+mn-ea"/>
                <a:cs typeface="+mn-cs"/>
                <a:hlinkClick r:id="rId9" tooltip="CIPD thought leadership - Digital transformation in organisations and people functions"/>
              </a:rPr>
              <a:t>Digital transformation</a:t>
            </a:r>
            <a:r>
              <a:rPr lang="en-GB" sz="1200" b="0" i="0" kern="1200">
                <a:solidFill>
                  <a:schemeClr val="tx1"/>
                </a:solidFill>
                <a:effectLst/>
                <a:latin typeface="+mn-lt"/>
                <a:ea typeface="+mn-ea"/>
                <a:cs typeface="+mn-cs"/>
              </a:rPr>
              <a:t> is the ongoing work of aligning technology, people, culture, structure and tasks so that an organisation can thrive. </a:t>
            </a:r>
            <a:r>
              <a:rPr lang="en-GB" sz="1200" b="1" i="0" kern="1200">
                <a:solidFill>
                  <a:schemeClr val="tx1"/>
                </a:solidFill>
                <a:effectLst/>
                <a:latin typeface="+mn-lt"/>
                <a:ea typeface="+mn-ea"/>
                <a:cs typeface="+mn-cs"/>
                <a:hlinkClick r:id="rId10" tooltip="The Technology Fallacy"/>
              </a:rPr>
              <a:t>Kane et al</a:t>
            </a:r>
            <a:r>
              <a:rPr lang="en-GB" sz="1200" b="0" i="0" kern="1200">
                <a:solidFill>
                  <a:schemeClr val="tx1"/>
                </a:solidFill>
                <a:effectLst/>
                <a:latin typeface="+mn-lt"/>
                <a:ea typeface="+mn-ea"/>
                <a:cs typeface="+mn-cs"/>
              </a:rPr>
              <a:t> describe this continual realignment as becoming more digitally mature as an organisation.</a:t>
            </a:r>
          </a:p>
          <a:p>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38</a:t>
            </a:fld>
            <a:endParaRPr lang="en-GB"/>
          </a:p>
        </p:txBody>
      </p:sp>
    </p:spTree>
    <p:extLst>
      <p:ext uri="{BB962C8B-B14F-4D97-AF65-F5344CB8AC3E}">
        <p14:creationId xmlns:p14="http://schemas.microsoft.com/office/powerpoint/2010/main" val="41471799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A29BE8-5D5E-4A18-B0D3-25882E2C931B}" type="slidenum">
              <a:rPr lang="en-GB" smtClean="0"/>
              <a:t>39</a:t>
            </a:fld>
            <a:endParaRPr lang="en-GB"/>
          </a:p>
        </p:txBody>
      </p:sp>
    </p:spTree>
    <p:extLst>
      <p:ext uri="{BB962C8B-B14F-4D97-AF65-F5344CB8AC3E}">
        <p14:creationId xmlns:p14="http://schemas.microsoft.com/office/powerpoint/2010/main" val="3328422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What makes a job susceptible to automation?</a:t>
            </a:r>
          </a:p>
          <a:p>
            <a:r>
              <a:rPr lang="en-GB"/>
              <a:t>Certain aspects of a job are simpler to </a:t>
            </a:r>
            <a:r>
              <a:rPr lang="en-GB">
                <a:hlinkClick r:id="rId3"/>
              </a:rPr>
              <a:t>automate than others</a:t>
            </a:r>
            <a:r>
              <a:rPr lang="en-GB"/>
              <a:t>.</a:t>
            </a:r>
          </a:p>
          <a:p>
            <a:r>
              <a:rPr lang="en-GB"/>
              <a:t>Social workers, nurses, therapists and psychologists are among the least likely occupations to be taken over as assisting and caring for others, which involves empathy, is a crucial part of the job.</a:t>
            </a:r>
          </a:p>
          <a:p>
            <a:r>
              <a:rPr lang="en-GB"/>
              <a:t>Roles requiring employees to think on their feet and come up with creative and original ideas, for example artists, designers or engineers, hold a significant advantage in the face of automation.</a:t>
            </a:r>
          </a:p>
          <a:p>
            <a:r>
              <a:rPr lang="en-GB"/>
              <a:t>Additionally, occupations involving tasks that require a high degree of social intelligence and negotiating skills, like managerial positions, are considerably less at risk from machines according to the study.</a:t>
            </a:r>
          </a:p>
          <a:p>
            <a:r>
              <a:rPr lang="en-GB"/>
              <a:t>In contrast, while certain sales jobs like telemarketers and bank clerks may involve interactive tasks they do not necessarily need a high degree of social intelligence, leaving them exposed to automation.</a:t>
            </a:r>
          </a:p>
          <a:p>
            <a:r>
              <a:rPr lang="en-GB"/>
              <a:t>As more advanced industrial robots gain improved senses and the ability to make more coordinated finger and hand movements to manipulate and assemble objects, they will be able to perform a wider range of increasingly complex manual tasks. </a:t>
            </a:r>
          </a:p>
          <a:p>
            <a:r>
              <a:rPr lang="en-GB"/>
              <a:t>However, manipulation in unstructured environments — like the tasks that must be performed by a house cleaner — are still beyond the scope of automation for the foreseeable future.</a:t>
            </a:r>
          </a:p>
          <a:p>
            <a:r>
              <a:rPr lang="en-GB"/>
              <a:t>Sophisticated algorithms are challenging a number of office and administrative support roles, particularly in legal and financial services. </a:t>
            </a:r>
          </a:p>
          <a:p>
            <a:r>
              <a:rPr lang="en-GB"/>
              <a:t>Machines are already beginning to take on a number of tasks carried out by legal professionals by scanning thousands of documents to assist in pre-trial research. </a:t>
            </a:r>
          </a:p>
          <a:p>
            <a:r>
              <a:rPr lang="en-GB" b="1"/>
              <a:t>(BBC, 2015)</a:t>
            </a:r>
          </a:p>
          <a:p>
            <a:endParaRPr lang="en-GB"/>
          </a:p>
        </p:txBody>
      </p:sp>
      <p:sp>
        <p:nvSpPr>
          <p:cNvPr id="4" name="Slide Number Placeholder 3"/>
          <p:cNvSpPr>
            <a:spLocks noGrp="1"/>
          </p:cNvSpPr>
          <p:nvPr>
            <p:ph type="sldNum" sz="quarter" idx="10"/>
          </p:nvPr>
        </p:nvSpPr>
        <p:spPr/>
        <p:txBody>
          <a:bodyPr/>
          <a:lstStyle/>
          <a:p>
            <a:fld id="{59829CEF-6ABC-4F70-BF35-E0FE7C740C09}" type="slidenum">
              <a:rPr lang="en-GB" smtClean="0"/>
              <a:t>40</a:t>
            </a:fld>
            <a:endParaRPr lang="en-GB"/>
          </a:p>
        </p:txBody>
      </p:sp>
    </p:spTree>
    <p:extLst>
      <p:ext uri="{BB962C8B-B14F-4D97-AF65-F5344CB8AC3E}">
        <p14:creationId xmlns:p14="http://schemas.microsoft.com/office/powerpoint/2010/main" val="161818118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7F9036A-81BF-4A79-8082-E6C881DDE62F}" type="slidenum">
              <a:rPr lang="en-GB" smtClean="0"/>
              <a:t>41</a:t>
            </a:fld>
            <a:endParaRPr lang="en-GB"/>
          </a:p>
        </p:txBody>
      </p:sp>
    </p:spTree>
    <p:extLst>
      <p:ext uri="{BB962C8B-B14F-4D97-AF65-F5344CB8AC3E}">
        <p14:creationId xmlns:p14="http://schemas.microsoft.com/office/powerpoint/2010/main" val="7812685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a:solidFill>
                  <a:schemeClr val="tx1"/>
                </a:solidFill>
                <a:effectLst/>
                <a:highlight>
                  <a:srgbClr val="FFFFFF"/>
                </a:highlight>
                <a:latin typeface="+mn-lt"/>
                <a:ea typeface="+mn-ea"/>
                <a:cs typeface="+mn-cs"/>
              </a:rPr>
              <a:t>When considering a technology solution, it’s important to consider both the organisation’s needs as well as the impact on people. For HR technology solutions, this usually means considering the impact on employees and candidates.</a:t>
            </a:r>
          </a:p>
          <a:p>
            <a:r>
              <a:rPr lang="en-GB" sz="1200" b="0" i="0" kern="1200">
                <a:solidFill>
                  <a:schemeClr val="tx1"/>
                </a:solidFill>
                <a:effectLst/>
                <a:highlight>
                  <a:srgbClr val="FFFFFF"/>
                </a:highlight>
                <a:latin typeface="+mn-lt"/>
                <a:ea typeface="+mn-ea"/>
                <a:cs typeface="+mn-cs"/>
              </a:rPr>
              <a:t>AI and other technologies can change how people work in six ways. With each type of impact comes different considerations for your organisation. In the media, discussions normally focus on whether these technologies will replace people’s jobs or augment people’s capabilities. But technology can also create new jobs, intensify the pace of work, transfer tasks to other people, or enable work to be carried out remotely (telepresence) – see Figure 2. According to </a:t>
            </a:r>
            <a:r>
              <a:rPr lang="en-GB" sz="1200" b="1" i="0" kern="1200">
                <a:solidFill>
                  <a:schemeClr val="tx1"/>
                </a:solidFill>
                <a:effectLst/>
                <a:highlight>
                  <a:srgbClr val="FFFFFF"/>
                </a:highlight>
                <a:latin typeface="+mn-lt"/>
                <a:ea typeface="+mn-ea"/>
                <a:cs typeface="+mn-cs"/>
                <a:hlinkClick r:id="rId3" tooltip="CIPD thought leadership - How can HR play a lead role in digital transformation in the workplace?"/>
              </a:rPr>
              <a:t>Professor Stuart Russell</a:t>
            </a:r>
            <a:r>
              <a:rPr lang="en-GB" sz="1200" b="0" i="0" kern="1200">
                <a:solidFill>
                  <a:schemeClr val="tx1"/>
                </a:solidFill>
                <a:effectLst/>
                <a:highlight>
                  <a:srgbClr val="FFFFFF"/>
                </a:highlight>
                <a:latin typeface="+mn-lt"/>
                <a:ea typeface="+mn-ea"/>
                <a:cs typeface="+mn-cs"/>
              </a:rPr>
              <a:t>, technology can help improve productivity for a particular task and result in impacts such as job creation. But further improvements in productivity can eventually lead to those jobs being eliminated (substitution). </a:t>
            </a:r>
          </a:p>
          <a:p>
            <a:r>
              <a:rPr lang="en-GB" sz="1200" b="0" i="0" kern="1200">
                <a:solidFill>
                  <a:schemeClr val="tx1"/>
                </a:solidFill>
                <a:effectLst/>
                <a:highlight>
                  <a:srgbClr val="FFFFFF"/>
                </a:highlight>
                <a:latin typeface="+mn-lt"/>
                <a:ea typeface="+mn-ea"/>
                <a:cs typeface="+mn-cs"/>
              </a:rPr>
              <a:t>Each type of impact isn’t inherently good or bad. With work intensification, for example, being able to respond to multiple chats superfast might be thrilling for some people, but it’s problematic if other people can’t cope with the pace. In the latter case, this is about ensuring people have the necessary skills to use the chat function effectively and ensuring that work performance expectations are realistic.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a:solidFill>
                <a:srgbClr val="202020"/>
              </a:solidFill>
              <a:effectLst/>
              <a:highlight>
                <a:srgbClr val="FFFFFF"/>
              </a:highlight>
              <a:latin typeface="Museo"/>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a:solidFill>
                  <a:srgbClr val="202020"/>
                </a:solidFill>
                <a:effectLst/>
                <a:highlight>
                  <a:srgbClr val="FFFFFF"/>
                </a:highlight>
                <a:latin typeface="Museo"/>
              </a:rPr>
              <a:t>‘..According to </a:t>
            </a:r>
            <a:r>
              <a:rPr lang="en-GB" b="1" i="0">
                <a:effectLst/>
                <a:highlight>
                  <a:srgbClr val="FFFFFF"/>
                </a:highlight>
                <a:latin typeface="Museo"/>
                <a:hlinkClick r:id="rId3" tooltip="CIPD thought leadership - How can HR play a lead role in digital transformation in the workplace?"/>
              </a:rPr>
              <a:t>Professor Stuart Russell</a:t>
            </a:r>
            <a:r>
              <a:rPr lang="en-GB" b="0" i="0">
                <a:solidFill>
                  <a:srgbClr val="202020"/>
                </a:solidFill>
                <a:effectLst/>
                <a:highlight>
                  <a:srgbClr val="FFFFFF"/>
                </a:highlight>
                <a:latin typeface="Museo"/>
              </a:rPr>
              <a:t>, technology can help improve productivity for a particular task and result in impacts such as job creation. But further improvements in productivity can eventually lead to those jobs being eliminated (substitution).’ (</a:t>
            </a:r>
            <a:r>
              <a:rPr lang="en-GB" b="0" i="0" err="1">
                <a:solidFill>
                  <a:srgbClr val="202020"/>
                </a:solidFill>
                <a:effectLst/>
                <a:highlight>
                  <a:srgbClr val="FFFFFF"/>
                </a:highlight>
                <a:latin typeface="Museo"/>
              </a:rPr>
              <a:t>Mohdzaini</a:t>
            </a:r>
            <a:r>
              <a:rPr lang="en-GB" b="0" i="0">
                <a:solidFill>
                  <a:srgbClr val="202020"/>
                </a:solidFill>
                <a:effectLst/>
                <a:highlight>
                  <a:srgbClr val="FFFFFF"/>
                </a:highlight>
                <a:latin typeface="Museo"/>
              </a:rPr>
              <a:t>, 2024)</a:t>
            </a:r>
          </a:p>
          <a:p>
            <a:endParaRPr lang="en-GB"/>
          </a:p>
          <a:p>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42</a:t>
            </a:fld>
            <a:endParaRPr lang="en-GB"/>
          </a:p>
        </p:txBody>
      </p:sp>
    </p:spTree>
    <p:extLst>
      <p:ext uri="{BB962C8B-B14F-4D97-AF65-F5344CB8AC3E}">
        <p14:creationId xmlns:p14="http://schemas.microsoft.com/office/powerpoint/2010/main" val="140167417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a:solidFill>
                  <a:srgbClr val="202020"/>
                </a:solidFill>
                <a:effectLst/>
                <a:highlight>
                  <a:srgbClr val="FFFFFF"/>
                </a:highlight>
                <a:latin typeface="Museo"/>
              </a:rPr>
              <a:t>AI presents the greatest opportunity to raise productivity for employees who use technology. This creates a raft of considerations for people strategy outcomes.</a:t>
            </a:r>
          </a:p>
          <a:p>
            <a:pPr algn="l"/>
            <a:r>
              <a:rPr lang="en-GB" b="0" i="0">
                <a:solidFill>
                  <a:srgbClr val="202020"/>
                </a:solidFill>
                <a:effectLst/>
                <a:highlight>
                  <a:srgbClr val="FFFFFF"/>
                </a:highlight>
                <a:latin typeface="Museo"/>
              </a:rPr>
              <a:t>AI use becomes a new factor to consider alongside other fast-emerging people trends such as positive psychology and </a:t>
            </a:r>
            <a:r>
              <a:rPr lang="en-GB" b="1" i="0">
                <a:solidFill>
                  <a:srgbClr val="202020"/>
                </a:solidFill>
                <a:effectLst/>
                <a:highlight>
                  <a:srgbClr val="FFFFFF"/>
                </a:highlight>
                <a:latin typeface="Museo"/>
                <a:hlinkClick r:id="rId3"/>
              </a:rPr>
              <a:t>psychological safety</a:t>
            </a:r>
            <a:r>
              <a:rPr lang="en-GB" b="0" i="0">
                <a:solidFill>
                  <a:srgbClr val="202020"/>
                </a:solidFill>
                <a:effectLst/>
                <a:highlight>
                  <a:srgbClr val="FFFFFF"/>
                </a:highlight>
                <a:latin typeface="Museo"/>
              </a:rPr>
              <a:t>, risk of burnout, EDI, future skills, good work, four-day week, hybrid working, and others.  </a:t>
            </a:r>
          </a:p>
          <a:p>
            <a:pPr algn="l"/>
            <a:r>
              <a:rPr lang="en-GB" b="0" i="0">
                <a:solidFill>
                  <a:srgbClr val="202020"/>
                </a:solidFill>
                <a:effectLst/>
                <a:highlight>
                  <a:srgbClr val="FFFFFF"/>
                </a:highlight>
                <a:latin typeface="Museo"/>
              </a:rPr>
              <a:t>HR strategy needs to consider the impact of AI on all of these elements. It also needs to consider who benefits from productivity gains – does it mean organisations do even more work, or could it create the opportunity for much more flexibility in work, for example, a four-day week.</a:t>
            </a:r>
          </a:p>
          <a:p>
            <a:endParaRPr lang="en-GB"/>
          </a:p>
        </p:txBody>
      </p:sp>
      <p:sp>
        <p:nvSpPr>
          <p:cNvPr id="4" name="Slide Number Placeholder 3"/>
          <p:cNvSpPr>
            <a:spLocks noGrp="1"/>
          </p:cNvSpPr>
          <p:nvPr>
            <p:ph type="sldNum" sz="quarter" idx="5"/>
          </p:nvPr>
        </p:nvSpPr>
        <p:spPr/>
        <p:txBody>
          <a:bodyPr/>
          <a:lstStyle/>
          <a:p>
            <a:fld id="{32A29BE8-5D5E-4A18-B0D3-25882E2C931B}" type="slidenum">
              <a:rPr lang="en-GB" smtClean="0"/>
              <a:t>43</a:t>
            </a:fld>
            <a:endParaRPr lang="en-GB"/>
          </a:p>
        </p:txBody>
      </p:sp>
    </p:spTree>
    <p:extLst>
      <p:ext uri="{BB962C8B-B14F-4D97-AF65-F5344CB8AC3E}">
        <p14:creationId xmlns:p14="http://schemas.microsoft.com/office/powerpoint/2010/main" val="1868605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90000"/>
              </a:lnSpc>
              <a:spcBef>
                <a:spcPct val="20000"/>
              </a:spcBef>
              <a:spcAft>
                <a:spcPts val="0"/>
              </a:spcAft>
              <a:buClrTx/>
              <a:buSzTx/>
              <a:buFont typeface="Arial" pitchFamily="34" charset="0"/>
              <a:buNone/>
              <a:tabLst/>
              <a:defRPr/>
            </a:pPr>
            <a:r>
              <a:rPr kumimoji="0" lang="en-GB" sz="2600" b="0" i="0" u="none" strike="noStrike" kern="1200" cap="none" spc="0" normalizeH="0" baseline="0" noProof="0">
                <a:ln>
                  <a:noFill/>
                </a:ln>
                <a:solidFill>
                  <a:prstClr val="black"/>
                </a:solidFill>
                <a:effectLst/>
                <a:uLnTx/>
                <a:uFillTx/>
                <a:latin typeface="Myriad Pro"/>
                <a:ea typeface="+mn-ea"/>
                <a:cs typeface="+mn-cs"/>
              </a:rPr>
              <a:t>See page 90 onwards of ‘Studying Human Resource Management’ for people practice roles at each stage. </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The employee lifecycle is the overall career journey an employee will undertake within an organisation. These are attraction, recruitment and selection, onboarding, development, retention and separation.</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The employee lifecycle is very important to an organisation in that without fully understanding each component part and where opportunities exist to improve the stages, this will affect the overall employee experience within the organisation and potentially affect the psychological contract.</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The people practices and activities will help organisation to optimise its employee lifecycle and employee engagement. </a:t>
            </a:r>
            <a:endParaRPr kumimoji="0" lang="en-GB" sz="24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fld id="{BCE49432-2F53-42C0-8E2E-81A26A7D8DF8}" type="slidenum">
              <a:rPr lang="en-GB" smtClean="0"/>
              <a:t>44</a:t>
            </a:fld>
            <a:endParaRPr lang="en-GB"/>
          </a:p>
        </p:txBody>
      </p:sp>
    </p:spTree>
    <p:extLst>
      <p:ext uri="{BB962C8B-B14F-4D97-AF65-F5344CB8AC3E}">
        <p14:creationId xmlns:p14="http://schemas.microsoft.com/office/powerpoint/2010/main" val="118306327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45</a:t>
            </a:fld>
            <a:endParaRPr lang="en-GB"/>
          </a:p>
        </p:txBody>
      </p:sp>
    </p:spTree>
    <p:extLst>
      <p:ext uri="{BB962C8B-B14F-4D97-AF65-F5344CB8AC3E}">
        <p14:creationId xmlns:p14="http://schemas.microsoft.com/office/powerpoint/2010/main" val="304149304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Key outcomes:</a:t>
            </a:r>
          </a:p>
          <a:p>
            <a:endParaRPr lang="en-GB"/>
          </a:p>
          <a:p>
            <a:r>
              <a:rPr lang="en-GB" b="1"/>
              <a:t>Deployment Effect:</a:t>
            </a:r>
            <a:r>
              <a:rPr lang="en-GB"/>
              <a:t> When AI-generated performance feedback </a:t>
            </a:r>
            <a:r>
              <a:rPr lang="en-GB" i="1"/>
              <a:t>is used</a:t>
            </a:r>
            <a:r>
              <a:rPr lang="en-GB"/>
              <a:t> (even if not disclosed to employees), it improves accuracy, consistency, and relevance of feedback. This leads to </a:t>
            </a:r>
            <a:r>
              <a:rPr lang="en-GB" b="1"/>
              <a:t>higher employee performance</a:t>
            </a:r>
            <a:r>
              <a:rPr lang="en-GB"/>
              <a:t>. </a:t>
            </a:r>
          </a:p>
          <a:p>
            <a:r>
              <a:rPr lang="en-GB" b="1"/>
              <a:t>Disclosure Effect:</a:t>
            </a:r>
            <a:r>
              <a:rPr lang="en-GB"/>
              <a:t> When employees are </a:t>
            </a:r>
            <a:r>
              <a:rPr lang="en-GB" i="1"/>
              <a:t>told</a:t>
            </a:r>
            <a:r>
              <a:rPr lang="en-GB"/>
              <a:t> that the feedback they are receiving comes from AI, there’s a negative reaction: perceptions worsen, and performance suffers. In other words, disclosing the use of AI feedback undermines some of the performance gains.</a:t>
            </a:r>
          </a:p>
          <a:p>
            <a:r>
              <a:rPr lang="en-GB" b="1"/>
              <a:t>Moderating Factor – Tenure:</a:t>
            </a:r>
            <a:r>
              <a:rPr lang="en-GB"/>
              <a:t> The negative effect of disclosure is </a:t>
            </a:r>
            <a:r>
              <a:rPr lang="en-GB" b="1"/>
              <a:t>lessened for employees who have been longer with the organisation</a:t>
            </a:r>
            <a:r>
              <a:rPr lang="en-GB"/>
              <a:t>. In other words, more veteran employees are less adversely affected by knowing feedback is AI-generated.</a:t>
            </a:r>
          </a:p>
          <a:p>
            <a:endParaRPr lang="en-GB"/>
          </a:p>
        </p:txBody>
      </p:sp>
      <p:sp>
        <p:nvSpPr>
          <p:cNvPr id="4" name="Slide Number Placeholder 3"/>
          <p:cNvSpPr>
            <a:spLocks noGrp="1"/>
          </p:cNvSpPr>
          <p:nvPr>
            <p:ph type="sldNum" sz="quarter" idx="5"/>
          </p:nvPr>
        </p:nvSpPr>
        <p:spPr/>
        <p:txBody>
          <a:bodyPr/>
          <a:lstStyle/>
          <a:p>
            <a:fld id="{32A29BE8-5D5E-4A18-B0D3-25882E2C931B}" type="slidenum">
              <a:rPr lang="en-GB" smtClean="0"/>
              <a:t>46</a:t>
            </a:fld>
            <a:endParaRPr lang="en-GB"/>
          </a:p>
        </p:txBody>
      </p:sp>
    </p:spTree>
    <p:extLst>
      <p:ext uri="{BB962C8B-B14F-4D97-AF65-F5344CB8AC3E}">
        <p14:creationId xmlns:p14="http://schemas.microsoft.com/office/powerpoint/2010/main" val="8489732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a:solidFill>
                  <a:schemeClr val="tx1"/>
                </a:solidFill>
                <a:effectLst/>
                <a:latin typeface="+mn-lt"/>
                <a:ea typeface="+mn-ea"/>
                <a:cs typeface="+mn-cs"/>
              </a:rPr>
              <a:t>Q4</a:t>
            </a:r>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Under Kirsten’s ownership of </a:t>
            </a:r>
            <a:r>
              <a:rPr lang="en-GB" sz="1200" kern="1200" err="1">
                <a:solidFill>
                  <a:schemeClr val="tx1"/>
                </a:solidFill>
                <a:effectLst/>
                <a:latin typeface="+mn-lt"/>
                <a:ea typeface="+mn-ea"/>
                <a:cs typeface="+mn-cs"/>
              </a:rPr>
              <a:t>Calmere</a:t>
            </a:r>
            <a:r>
              <a:rPr lang="en-GB" sz="1200" kern="1200">
                <a:solidFill>
                  <a:schemeClr val="tx1"/>
                </a:solidFill>
                <a:effectLst/>
                <a:latin typeface="+mn-lt"/>
                <a:ea typeface="+mn-ea"/>
                <a:cs typeface="+mn-cs"/>
              </a:rPr>
              <a:t> House, there was little investment in technology. Chaffinch Group want to change this approach and have decided to implement technology to deliver better patient care and employee experience. Assess how technology could be used by Chaffinch Group and how this would impact work at </a:t>
            </a:r>
            <a:r>
              <a:rPr lang="en-GB" sz="1200" kern="1200" err="1">
                <a:solidFill>
                  <a:schemeClr val="tx1"/>
                </a:solidFill>
                <a:effectLst/>
                <a:latin typeface="+mn-lt"/>
                <a:ea typeface="+mn-ea"/>
                <a:cs typeface="+mn-cs"/>
              </a:rPr>
              <a:t>Calmere</a:t>
            </a:r>
            <a:r>
              <a:rPr lang="en-GB" sz="1200" kern="1200">
                <a:solidFill>
                  <a:schemeClr val="tx1"/>
                </a:solidFill>
                <a:effectLst/>
                <a:latin typeface="+mn-lt"/>
                <a:ea typeface="+mn-ea"/>
                <a:cs typeface="+mn-cs"/>
              </a:rPr>
              <a:t> House. (AC 1.4)</a:t>
            </a:r>
          </a:p>
          <a:p>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47</a:t>
            </a:fld>
            <a:endParaRPr lang="en-GB"/>
          </a:p>
        </p:txBody>
      </p:sp>
    </p:spTree>
    <p:extLst>
      <p:ext uri="{BB962C8B-B14F-4D97-AF65-F5344CB8AC3E}">
        <p14:creationId xmlns:p14="http://schemas.microsoft.com/office/powerpoint/2010/main" val="414744173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48</a:t>
            </a:fld>
            <a:endParaRPr lang="en-GB"/>
          </a:p>
        </p:txBody>
      </p:sp>
    </p:spTree>
    <p:extLst>
      <p:ext uri="{BB962C8B-B14F-4D97-AF65-F5344CB8AC3E}">
        <p14:creationId xmlns:p14="http://schemas.microsoft.com/office/powerpoint/2010/main" val="280673547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0BFB425-B183-42E8-B64A-79CD177D6D42}" type="slidenum">
              <a:rPr lang="en-GB" smtClean="0"/>
              <a:t>50</a:t>
            </a:fld>
            <a:endParaRPr lang="en-GB"/>
          </a:p>
        </p:txBody>
      </p:sp>
    </p:spTree>
    <p:extLst>
      <p:ext uri="{BB962C8B-B14F-4D97-AF65-F5344CB8AC3E}">
        <p14:creationId xmlns:p14="http://schemas.microsoft.com/office/powerpoint/2010/main" val="154778539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0BFB425-B183-42E8-B64A-79CD177D6D42}" type="slidenum">
              <a:rPr lang="en-GB" smtClean="0"/>
              <a:t>51</a:t>
            </a:fld>
            <a:endParaRPr lang="en-GB"/>
          </a:p>
        </p:txBody>
      </p:sp>
    </p:spTree>
    <p:extLst>
      <p:ext uri="{BB962C8B-B14F-4D97-AF65-F5344CB8AC3E}">
        <p14:creationId xmlns:p14="http://schemas.microsoft.com/office/powerpoint/2010/main" val="102992954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7F9036A-81BF-4A79-8082-E6C881DDE62F}" type="slidenum">
              <a:rPr lang="en-GB" smtClean="0"/>
              <a:t>53</a:t>
            </a:fld>
            <a:endParaRPr lang="en-GB"/>
          </a:p>
        </p:txBody>
      </p:sp>
    </p:spTree>
    <p:extLst>
      <p:ext uri="{BB962C8B-B14F-4D97-AF65-F5344CB8AC3E}">
        <p14:creationId xmlns:p14="http://schemas.microsoft.com/office/powerpoint/2010/main" val="395402826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a:solidFill>
                  <a:srgbClr val="313131"/>
                </a:solidFill>
                <a:effectLst/>
                <a:latin typeface="Oxygen" panose="02000503000000000000" pitchFamily="2" charset="0"/>
              </a:rPr>
              <a:t>Handy’s model of organisational culture was developed by Charles Handy, an Irish author and philosopher who specialised in organisational culture, behaviour and management, and Roger Harrison, a professor of occupational psychology. The model was first published in Handy’s book, </a:t>
            </a:r>
            <a:r>
              <a:rPr lang="en-GB" b="0" i="1">
                <a:solidFill>
                  <a:srgbClr val="313131"/>
                </a:solidFill>
                <a:effectLst/>
                <a:latin typeface="Oxygen" panose="02000503000000000000" pitchFamily="2" charset="0"/>
              </a:rPr>
              <a:t>Understanding organisations</a:t>
            </a:r>
            <a:r>
              <a:rPr lang="en-GB" b="0" i="0">
                <a:solidFill>
                  <a:srgbClr val="313131"/>
                </a:solidFill>
                <a:effectLst/>
                <a:latin typeface="Oxygen" panose="02000503000000000000" pitchFamily="2" charset="0"/>
              </a:rPr>
              <a:t>, in 1976, but the theory remains relevant today. (Personnel Today, 2023)</a:t>
            </a:r>
            <a:endParaRPr lang="en-GB"/>
          </a:p>
          <a:p>
            <a:endParaRPr lang="en-US"/>
          </a:p>
        </p:txBody>
      </p:sp>
      <p:sp>
        <p:nvSpPr>
          <p:cNvPr id="4" name="Slide Number Placeholder 3"/>
          <p:cNvSpPr>
            <a:spLocks noGrp="1"/>
          </p:cNvSpPr>
          <p:nvPr>
            <p:ph type="sldNum" sz="quarter" idx="10"/>
          </p:nvPr>
        </p:nvSpPr>
        <p:spPr/>
        <p:txBody>
          <a:bodyPr/>
          <a:lstStyle/>
          <a:p>
            <a:fld id="{15E43DBC-073C-4AB9-9B7E-763DDAD352F9}" type="slidenum">
              <a:rPr lang="en-GB" smtClean="0"/>
              <a:t>54</a:t>
            </a:fld>
            <a:endParaRPr lang="en-GB"/>
          </a:p>
        </p:txBody>
      </p:sp>
    </p:spTree>
    <p:extLst>
      <p:ext uri="{BB962C8B-B14F-4D97-AF65-F5344CB8AC3E}">
        <p14:creationId xmlns:p14="http://schemas.microsoft.com/office/powerpoint/2010/main" val="11299357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A29BE8-5D5E-4A18-B0D3-25882E2C931B}" type="slidenum">
              <a:rPr lang="en-GB" smtClean="0"/>
              <a:t>55</a:t>
            </a:fld>
            <a:endParaRPr lang="en-GB"/>
          </a:p>
        </p:txBody>
      </p:sp>
    </p:spTree>
    <p:extLst>
      <p:ext uri="{BB962C8B-B14F-4D97-AF65-F5344CB8AC3E}">
        <p14:creationId xmlns:p14="http://schemas.microsoft.com/office/powerpoint/2010/main" val="352659534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a:solidFill>
                  <a:schemeClr val="tx1"/>
                </a:solidFill>
                <a:effectLst/>
                <a:latin typeface="+mn-lt"/>
                <a:ea typeface="+mn-ea"/>
                <a:cs typeface="+mn-cs"/>
              </a:rPr>
              <a:t>Q5.</a:t>
            </a:r>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Using theories and models which examine organisational and human behaviour, explain why problems have arisen following the takeover of </a:t>
            </a:r>
            <a:r>
              <a:rPr lang="en-GB" sz="1200" kern="1200" err="1">
                <a:solidFill>
                  <a:schemeClr val="tx1"/>
                </a:solidFill>
                <a:effectLst/>
                <a:latin typeface="+mn-lt"/>
                <a:ea typeface="+mn-ea"/>
                <a:cs typeface="+mn-cs"/>
              </a:rPr>
              <a:t>Calmere</a:t>
            </a:r>
            <a:r>
              <a:rPr lang="en-GB" sz="1200" kern="1200">
                <a:solidFill>
                  <a:schemeClr val="tx1"/>
                </a:solidFill>
                <a:effectLst/>
                <a:latin typeface="+mn-lt"/>
                <a:ea typeface="+mn-ea"/>
                <a:cs typeface="+mn-cs"/>
              </a:rPr>
              <a:t> House by Chaffinch Group. (AC 2.1)</a:t>
            </a:r>
          </a:p>
          <a:p>
            <a:endParaRPr lang="en-GB"/>
          </a:p>
        </p:txBody>
      </p:sp>
      <p:sp>
        <p:nvSpPr>
          <p:cNvPr id="4" name="Slide Number Placeholder 3"/>
          <p:cNvSpPr>
            <a:spLocks noGrp="1"/>
          </p:cNvSpPr>
          <p:nvPr>
            <p:ph type="sldNum" sz="quarter" idx="5"/>
          </p:nvPr>
        </p:nvSpPr>
        <p:spPr/>
        <p:txBody>
          <a:bodyPr/>
          <a:lstStyle/>
          <a:p>
            <a:fld id="{BCE49432-2F53-42C0-8E2E-81A26A7D8DF8}" type="slidenum">
              <a:rPr lang="en-GB" smtClean="0"/>
              <a:t>60</a:t>
            </a:fld>
            <a:endParaRPr lang="en-GB"/>
          </a:p>
        </p:txBody>
      </p:sp>
    </p:spTree>
    <p:extLst>
      <p:ext uri="{BB962C8B-B14F-4D97-AF65-F5344CB8AC3E}">
        <p14:creationId xmlns:p14="http://schemas.microsoft.com/office/powerpoint/2010/main" val="6163118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use the Cultural Web firstly to look at organisational culture as it is now, secondly to look at how we want the culture to be, and thirdly to identify the differences between the two. These differences are the changes we need to make to achieve the high-performance culture that we want.</a:t>
            </a:r>
          </a:p>
          <a:p>
            <a:endParaRPr lang="en-GB"/>
          </a:p>
          <a:p>
            <a:r>
              <a:rPr lang="en-GB"/>
              <a:t>The Cultural Web identifies six interrelated elements that help to make up what Johnson and Scholes call the "paradigm" – the pattern or model – of the work environment. By analysing the factors in each, you can begin to see the bigger picture of your culture: what is working, what isn't working, and what needs to be changed. The six elements are:</a:t>
            </a:r>
          </a:p>
          <a:p>
            <a:r>
              <a:rPr lang="en-GB" b="1"/>
              <a:t>Stories</a:t>
            </a:r>
            <a:r>
              <a:rPr lang="en-GB"/>
              <a:t> – The past events and people talked about inside and outside the company. Who and what the company chooses to immortalize says a great deal about what it values and perceives as great behaviour.</a:t>
            </a:r>
          </a:p>
          <a:p>
            <a:r>
              <a:rPr lang="en-GB" b="1"/>
              <a:t>Rituals and Routines</a:t>
            </a:r>
            <a:r>
              <a:rPr lang="en-GB"/>
              <a:t> – The daily behaviour and actions of people that signal acceptable behaviour. This determines what is expected to happen in given situations, and what is valued by management.</a:t>
            </a:r>
          </a:p>
          <a:p>
            <a:r>
              <a:rPr lang="en-GB" b="1"/>
              <a:t>Symbols</a:t>
            </a:r>
            <a:r>
              <a:rPr lang="en-GB"/>
              <a:t> – The visual representations of the company including logos, how plush the offices are, and the formal or informal dress codes.</a:t>
            </a:r>
          </a:p>
          <a:p>
            <a:r>
              <a:rPr lang="en-GB" b="1"/>
              <a:t>Organizational Structure</a:t>
            </a:r>
            <a:r>
              <a:rPr lang="en-GB"/>
              <a:t> – This includes both the structure defined by the organisation chart, and the unwritten lines of power and influence that indicate whose contributions are most valued.</a:t>
            </a:r>
          </a:p>
          <a:p>
            <a:r>
              <a:rPr lang="en-GB" b="1"/>
              <a:t>Control Systems</a:t>
            </a:r>
            <a:r>
              <a:rPr lang="en-GB"/>
              <a:t> – The ways that the organisation is controlled. These include financial systems, quality systems, and rewards (including the way they are measured and distributed within the organisation).</a:t>
            </a:r>
          </a:p>
          <a:p>
            <a:r>
              <a:rPr lang="en-GB" b="1"/>
              <a:t>Power Structures</a:t>
            </a:r>
            <a:r>
              <a:rPr lang="en-GB"/>
              <a:t> – The pockets of real power in the company. This may involve one or two key senior executives, a whole group of executives, or even a department. The key is that these people have the greatest amount of influence on decisions, operations, and strategic direction.</a:t>
            </a: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4271E-F92B-4EED-B98C-5C622011C8E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70640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a:solidFill>
                  <a:srgbClr val="555555"/>
                </a:solidFill>
                <a:effectLst/>
                <a:latin typeface="robotoregular"/>
              </a:rPr>
              <a:t>The aim of the model is interaction with other people in a way that minimises threats and maximises rewards. </a:t>
            </a:r>
          </a:p>
          <a:p>
            <a:r>
              <a:rPr lang="en-GB" b="0" i="0">
                <a:solidFill>
                  <a:srgbClr val="555555"/>
                </a:solidFill>
                <a:effectLst/>
                <a:latin typeface="robotoregular"/>
              </a:rPr>
              <a:t>The five domains have clear relevance to the work situation within the hierarchical structure and role relationships; clarity with expectations about your work and avoidance of stress; opportunities for autonomy and flexibility; interpersonal relationships and group working; the psychological contract. </a:t>
            </a:r>
            <a:br>
              <a:rPr lang="en-GB"/>
            </a:br>
            <a:endParaRPr lang="en-GB"/>
          </a:p>
          <a:p>
            <a:pPr marL="0" indent="0">
              <a:buNone/>
            </a:pPr>
            <a:r>
              <a:rPr lang="en-GB" b="0" i="0">
                <a:solidFill>
                  <a:srgbClr val="3A3A3A"/>
                </a:solidFill>
                <a:effectLst/>
                <a:latin typeface="Source Sans Pro" panose="020B0503030403020204" pitchFamily="34" charset="0"/>
              </a:rPr>
              <a:t>When people are exposed to </a:t>
            </a:r>
            <a:r>
              <a:rPr lang="en-GB"/>
              <a:t>a</a:t>
            </a:r>
            <a:r>
              <a:rPr lang="en-GB" b="0" i="0">
                <a:solidFill>
                  <a:srgbClr val="3A3A3A"/>
                </a:solidFill>
                <a:effectLst/>
                <a:latin typeface="Source Sans Pro" panose="020B0503030403020204" pitchFamily="34" charset="0"/>
              </a:rPr>
              <a:t> stimulus, their brains enter an "approach" or "avoid" state, according to David Rock, founder and CEO of Results Coaching Systems, in his paper SCARF: </a:t>
            </a:r>
            <a:r>
              <a:rPr lang="en-GB"/>
              <a:t>A Brain</a:t>
            </a:r>
            <a:r>
              <a:rPr lang="en-GB" b="0" i="0">
                <a:solidFill>
                  <a:srgbClr val="3A3A3A"/>
                </a:solidFill>
                <a:effectLst/>
                <a:latin typeface="Source Sans Pro" panose="020B0503030403020204" pitchFamily="34" charset="0"/>
              </a:rPr>
              <a:t>-</a:t>
            </a:r>
            <a:r>
              <a:rPr lang="en-GB"/>
              <a:t>based Model for Collaborating with and Influencing Others</a:t>
            </a:r>
            <a:r>
              <a:rPr lang="en-GB" b="0" i="0">
                <a:solidFill>
                  <a:srgbClr val="3A3A3A"/>
                </a:solidFill>
                <a:effectLst/>
                <a:latin typeface="Source Sans Pro" panose="020B0503030403020204" pitchFamily="34" charset="0"/>
              </a:rPr>
              <a:t>. In an approach state, people feel and think better, take more risks and are more creative. Based on this, employers should want employees to be in an approach state as much as possible. Rock's SCARF model sets out five interconnected ways of thinking about social experiences that can put someone in an approach or avoid state: status, certainty, autonomy, relatedness and fairness.</a:t>
            </a:r>
          </a:p>
          <a:p>
            <a:pPr marL="0" indent="0">
              <a:buNone/>
            </a:pPr>
            <a:endParaRPr lang="en-GB" b="0" i="0">
              <a:solidFill>
                <a:srgbClr val="3A3A3A"/>
              </a:solidFill>
              <a:effectLst/>
              <a:latin typeface="Source Sans Pro" panose="020B0503030403020204" pitchFamily="34" charset="0"/>
            </a:endParaRPr>
          </a:p>
          <a:p>
            <a:pPr marL="0" indent="0">
              <a:buNone/>
            </a:pPr>
            <a:r>
              <a:rPr lang="en-GB" b="0" i="0">
                <a:solidFill>
                  <a:srgbClr val="3A3A3A"/>
                </a:solidFill>
                <a:effectLst/>
                <a:latin typeface="Source Sans Pro" panose="020B0503030403020204" pitchFamily="34" charset="0"/>
              </a:rPr>
              <a:t>This will be explored further at the next workshop. </a:t>
            </a:r>
          </a:p>
          <a:p>
            <a:pPr marL="0" indent="0">
              <a:buNone/>
            </a:pPr>
            <a:endParaRPr lang="en-GB">
              <a:solidFill>
                <a:srgbClr val="3A3A3A"/>
              </a:solidFill>
              <a:latin typeface="Source Sans Pro" panose="020B0503030403020204" pitchFamily="34" charset="0"/>
            </a:endParaRPr>
          </a:p>
          <a:p>
            <a:pPr marL="0" indent="0">
              <a:buNone/>
            </a:pPr>
            <a:r>
              <a:rPr lang="en-GB">
                <a:solidFill>
                  <a:srgbClr val="3A3A3A"/>
                </a:solidFill>
                <a:latin typeface="Source Sans Pro" panose="020B0503030403020204" pitchFamily="34" charset="0"/>
              </a:rPr>
              <a:t>(Treash, 2011)</a:t>
            </a:r>
            <a:endParaRPr lang="en-GB"/>
          </a:p>
          <a:p>
            <a:endParaRPr lang="en-GB"/>
          </a:p>
          <a:p>
            <a:endParaRPr lang="en-GB"/>
          </a:p>
        </p:txBody>
      </p:sp>
      <p:sp>
        <p:nvSpPr>
          <p:cNvPr id="4" name="Slide Number Placeholder 3"/>
          <p:cNvSpPr>
            <a:spLocks noGrp="1"/>
          </p:cNvSpPr>
          <p:nvPr>
            <p:ph type="sldNum" sz="quarter" idx="5"/>
          </p:nvPr>
        </p:nvSpPr>
        <p:spPr/>
        <p:txBody>
          <a:bodyPr/>
          <a:lstStyle/>
          <a:p>
            <a:fld id="{6FDC481A-D341-4639-8E75-148079780374}" type="slidenum">
              <a:rPr lang="en-GB" smtClean="0"/>
              <a:t>62</a:t>
            </a:fld>
            <a:endParaRPr lang="en-GB"/>
          </a:p>
        </p:txBody>
      </p:sp>
    </p:spTree>
    <p:extLst>
      <p:ext uri="{BB962C8B-B14F-4D97-AF65-F5344CB8AC3E}">
        <p14:creationId xmlns:p14="http://schemas.microsoft.com/office/powerpoint/2010/main" val="394483029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CE49432-2F53-42C0-8E2E-81A26A7D8DF8}" type="slidenum">
              <a:rPr lang="en-GB" smtClean="0"/>
              <a:t>63</a:t>
            </a:fld>
            <a:endParaRPr lang="en-GB"/>
          </a:p>
        </p:txBody>
      </p:sp>
    </p:spTree>
    <p:extLst>
      <p:ext uri="{BB962C8B-B14F-4D97-AF65-F5344CB8AC3E}">
        <p14:creationId xmlns:p14="http://schemas.microsoft.com/office/powerpoint/2010/main" val="374955798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CE49432-2F53-42C0-8E2E-81A26A7D8DF8}" type="slidenum">
              <a:rPr lang="en-GB" smtClean="0"/>
              <a:t>64</a:t>
            </a:fld>
            <a:endParaRPr lang="en-GB"/>
          </a:p>
        </p:txBody>
      </p:sp>
    </p:spTree>
    <p:extLst>
      <p:ext uri="{BB962C8B-B14F-4D97-AF65-F5344CB8AC3E}">
        <p14:creationId xmlns:p14="http://schemas.microsoft.com/office/powerpoint/2010/main" val="347403690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b="0" i="0">
                <a:solidFill>
                  <a:srgbClr val="333333"/>
                </a:solidFill>
                <a:effectLst/>
                <a:latin typeface="avenir-regular-class"/>
              </a:rPr>
              <a:t>Harvard uses in-text citations in an author-date format. The order of the form in which the information about the sources that you reference is presented in the reference list at the end of your work. </a:t>
            </a:r>
          </a:p>
          <a:p>
            <a:pPr marL="228600" indent="-228600">
              <a:buAutoNum type="arabicPeriod"/>
            </a:pPr>
            <a:r>
              <a:rPr lang="en-GB" b="0" i="0">
                <a:solidFill>
                  <a:srgbClr val="333333"/>
                </a:solidFill>
                <a:effectLst/>
                <a:latin typeface="avenir-regular-class"/>
              </a:rPr>
              <a:t>In order to reference a source you will need particular pieces of information about it., and this will depend on the TYPE of source you have.</a:t>
            </a:r>
          </a:p>
          <a:p>
            <a:pPr marL="228600" indent="-228600">
              <a:buAutoNum type="arabicPeriod"/>
            </a:pPr>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65</a:t>
            </a:fld>
            <a:endParaRPr lang="en-GB"/>
          </a:p>
        </p:txBody>
      </p:sp>
    </p:spTree>
    <p:extLst>
      <p:ext uri="{BB962C8B-B14F-4D97-AF65-F5344CB8AC3E}">
        <p14:creationId xmlns:p14="http://schemas.microsoft.com/office/powerpoint/2010/main" val="349438060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CE49432-2F53-42C0-8E2E-81A26A7D8DF8}" type="slidenum">
              <a:rPr lang="en-GB" smtClean="0"/>
              <a:t>66</a:t>
            </a:fld>
            <a:endParaRPr lang="en-GB"/>
          </a:p>
        </p:txBody>
      </p:sp>
    </p:spTree>
    <p:extLst>
      <p:ext uri="{BB962C8B-B14F-4D97-AF65-F5344CB8AC3E}">
        <p14:creationId xmlns:p14="http://schemas.microsoft.com/office/powerpoint/2010/main" val="304698747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CE49432-2F53-42C0-8E2E-81A26A7D8DF8}" type="slidenum">
              <a:rPr lang="en-GB" smtClean="0"/>
              <a:t>67</a:t>
            </a:fld>
            <a:endParaRPr lang="en-GB"/>
          </a:p>
        </p:txBody>
      </p:sp>
    </p:spTree>
    <p:extLst>
      <p:ext uri="{BB962C8B-B14F-4D97-AF65-F5344CB8AC3E}">
        <p14:creationId xmlns:p14="http://schemas.microsoft.com/office/powerpoint/2010/main" val="81928001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A29BE8-5D5E-4A18-B0D3-25882E2C931B}" type="slidenum">
              <a:rPr lang="en-GB" smtClean="0"/>
              <a:t>68</a:t>
            </a:fld>
            <a:endParaRPr lang="en-GB"/>
          </a:p>
        </p:txBody>
      </p:sp>
    </p:spTree>
    <p:extLst>
      <p:ext uri="{BB962C8B-B14F-4D97-AF65-F5344CB8AC3E}">
        <p14:creationId xmlns:p14="http://schemas.microsoft.com/office/powerpoint/2010/main" val="35184732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A3D74ED-0F49-4210-8323-2F7572712E8C}" type="datetimeFigureOut">
              <a:rPr lang="en-GB" smtClean="0"/>
              <a:t>10/10/2025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0E5039B0-F932-48B6-8FB8-46350CC25DE2}" type="slidenum">
              <a:rPr lang="en-GB" smtClean="0"/>
              <a:t>‹#›</a:t>
            </a:fld>
            <a:endParaRPr lang="en-GB"/>
          </a:p>
        </p:txBody>
      </p:sp>
    </p:spTree>
    <p:extLst>
      <p:ext uri="{BB962C8B-B14F-4D97-AF65-F5344CB8AC3E}">
        <p14:creationId xmlns:p14="http://schemas.microsoft.com/office/powerpoint/2010/main" val="1251642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cSld name="Section Header_Purpl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rgbClr val="58595B"/>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1C1156-9F48-442B-9650-93B414C8510A}" type="datetimeFigureOut">
              <a:rPr lang="en-GB" smtClean="0"/>
              <a:pPr/>
              <a:t>10/10/2025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pPr/>
              <a:t>‹#›</a:t>
            </a:fld>
            <a:endParaRPr lang="en-GB"/>
          </a:p>
        </p:txBody>
      </p:sp>
    </p:spTree>
    <p:extLst>
      <p:ext uri="{BB962C8B-B14F-4D97-AF65-F5344CB8AC3E}">
        <p14:creationId xmlns:p14="http://schemas.microsoft.com/office/powerpoint/2010/main" val="3665233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_Whi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346401"/>
            <a:ext cx="51816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346401"/>
            <a:ext cx="51816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11C1156-9F48-442B-9650-93B414C8510A}" type="datetimeFigureOut">
              <a:rPr lang="en-GB" smtClean="0"/>
              <a:pPr/>
              <a:t>10/10/2025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D0D72C-7A67-4C52-B3B9-1710A04F6D2A}" type="slidenum">
              <a:rPr lang="en-GB" smtClean="0"/>
              <a:pPr/>
              <a:t>‹#›</a:t>
            </a:fld>
            <a:endParaRPr lang="en-GB"/>
          </a:p>
        </p:txBody>
      </p:sp>
    </p:spTree>
    <p:extLst>
      <p:ext uri="{BB962C8B-B14F-4D97-AF65-F5344CB8AC3E}">
        <p14:creationId xmlns:p14="http://schemas.microsoft.com/office/powerpoint/2010/main" val="410743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07572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userDrawn="1">
  <p:cSld name="Healthier Together layout 3">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ED1725-7AD8-1F44-A025-368F4CF44962}"/>
              </a:ext>
            </a:extLst>
          </p:cNvPr>
          <p:cNvPicPr>
            <a:picLocks noChangeAspect="1"/>
          </p:cNvPicPr>
          <p:nvPr userDrawn="1"/>
        </p:nvPicPr>
        <p:blipFill>
          <a:blip r:embed="rId2" cstate="screen">
            <a:alphaModFix amt="18000"/>
            <a:extLst>
              <a:ext uri="{28A0092B-C50C-407E-A947-70E740481C1C}">
                <a14:useLocalDpi xmlns:a14="http://schemas.microsoft.com/office/drawing/2010/main"/>
              </a:ext>
            </a:extLst>
          </a:blip>
          <a:stretch>
            <a:fillRect/>
          </a:stretch>
        </p:blipFill>
        <p:spPr>
          <a:xfrm>
            <a:off x="6698974" y="4195110"/>
            <a:ext cx="5493026" cy="1651389"/>
          </a:xfrm>
          <a:prstGeom prst="rect">
            <a:avLst/>
          </a:prstGeom>
        </p:spPr>
      </p:pic>
      <p:pic>
        <p:nvPicPr>
          <p:cNvPr id="9" name="Picture 8">
            <a:extLst>
              <a:ext uri="{FF2B5EF4-FFF2-40B4-BE49-F238E27FC236}">
                <a16:creationId xmlns:a16="http://schemas.microsoft.com/office/drawing/2014/main" id="{175D9726-547E-554A-BDCB-BA07C735021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5844209"/>
            <a:ext cx="12190749" cy="1013790"/>
          </a:xfrm>
          <a:prstGeom prst="rect">
            <a:avLst/>
          </a:prstGeom>
          <a:solidFill>
            <a:schemeClr val="tx1"/>
          </a:solidFill>
        </p:spPr>
      </p:pic>
      <p:pic>
        <p:nvPicPr>
          <p:cNvPr id="10" name="Picture 9">
            <a:extLst>
              <a:ext uri="{FF2B5EF4-FFF2-40B4-BE49-F238E27FC236}">
                <a16:creationId xmlns:a16="http://schemas.microsoft.com/office/drawing/2014/main" id="{3ADCEE22-9003-7B46-A2B7-CEF3AA9346E1}"/>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0" y="6028852"/>
            <a:ext cx="1501540" cy="678114"/>
          </a:xfrm>
          <a:prstGeom prst="rect">
            <a:avLst/>
          </a:prstGeom>
        </p:spPr>
      </p:pic>
      <p:sp>
        <p:nvSpPr>
          <p:cNvPr id="6" name="Slide Number Placeholder 10">
            <a:extLst>
              <a:ext uri="{FF2B5EF4-FFF2-40B4-BE49-F238E27FC236}">
                <a16:creationId xmlns:a16="http://schemas.microsoft.com/office/drawing/2014/main" id="{37FF10DE-2139-834D-B0F4-37E6EE956D66}"/>
              </a:ext>
            </a:extLst>
          </p:cNvPr>
          <p:cNvSpPr>
            <a:spLocks noGrp="1"/>
          </p:cNvSpPr>
          <p:nvPr>
            <p:ph type="sldNum" sz="quarter" idx="12"/>
          </p:nvPr>
        </p:nvSpPr>
        <p:spPr>
          <a:xfrm>
            <a:off x="9287986" y="6466403"/>
            <a:ext cx="2743200" cy="365125"/>
          </a:xfrm>
        </p:spPr>
        <p:txBody>
          <a:bodyPr/>
          <a:lstStyle/>
          <a:p>
            <a:fld id="{F6E39E37-6BC0-A248-806A-337B0CEF6126}" type="slidenum">
              <a:rPr lang="en-US" smtClean="0"/>
              <a:t>‹#›</a:t>
            </a:fld>
            <a:endParaRPr lang="en-US"/>
          </a:p>
        </p:txBody>
      </p:sp>
      <p:sp>
        <p:nvSpPr>
          <p:cNvPr id="7" name="Text Placeholder 2"/>
          <p:cNvSpPr>
            <a:spLocks noGrp="1"/>
          </p:cNvSpPr>
          <p:nvPr>
            <p:ph type="body" sz="quarter" idx="13" hasCustomPrompt="1"/>
          </p:nvPr>
        </p:nvSpPr>
        <p:spPr>
          <a:xfrm>
            <a:off x="151002" y="369888"/>
            <a:ext cx="11744136" cy="1030287"/>
          </a:xfrm>
        </p:spPr>
        <p:txBody>
          <a:bodyPr>
            <a:normAutofit/>
          </a:bodyPr>
          <a:lstStyle>
            <a:lvl1pPr marL="0" indent="0">
              <a:buNone/>
              <a:defRPr sz="3200" b="1">
                <a:latin typeface="+mj-lt"/>
              </a:defRPr>
            </a:lvl1pPr>
          </a:lstStyle>
          <a:p>
            <a:pPr lvl="0"/>
            <a:r>
              <a:rPr lang="en-US"/>
              <a:t>Place heading here</a:t>
            </a:r>
            <a:endParaRPr lang="en-GB"/>
          </a:p>
        </p:txBody>
      </p:sp>
      <p:sp>
        <p:nvSpPr>
          <p:cNvPr id="8" name="Text Placeholder 5"/>
          <p:cNvSpPr>
            <a:spLocks noGrp="1"/>
          </p:cNvSpPr>
          <p:nvPr>
            <p:ph type="body" sz="quarter" idx="14" hasCustomPrompt="1"/>
          </p:nvPr>
        </p:nvSpPr>
        <p:spPr>
          <a:xfrm>
            <a:off x="150813" y="1527175"/>
            <a:ext cx="11744325" cy="4059238"/>
          </a:xfrm>
        </p:spPr>
        <p:txBody>
          <a:bodyPr>
            <a:normAutofit/>
          </a:bodyPr>
          <a:lstStyle>
            <a:lvl1pPr marL="0" indent="0">
              <a:lnSpc>
                <a:spcPct val="100000"/>
              </a:lnSpc>
              <a:spcBef>
                <a:spcPts val="600"/>
              </a:spcBef>
              <a:buNone/>
              <a:defRPr sz="2400">
                <a:latin typeface="Arial" panose="020B0604020202020204" pitchFamily="34" charset="0"/>
                <a:cs typeface="Arial" panose="020B0604020202020204" pitchFamily="34" charset="0"/>
              </a:defRPr>
            </a:lvl1pPr>
          </a:lstStyle>
          <a:p>
            <a:pPr lvl="0"/>
            <a:r>
              <a:rPr lang="en-US"/>
              <a:t>Add your slide text here – minimum font size 18</a:t>
            </a:r>
            <a:endParaRPr lang="en-GB"/>
          </a:p>
        </p:txBody>
      </p:sp>
    </p:spTree>
    <p:extLst>
      <p:ext uri="{BB962C8B-B14F-4D97-AF65-F5344CB8AC3E}">
        <p14:creationId xmlns:p14="http://schemas.microsoft.com/office/powerpoint/2010/main" val="2685432660"/>
      </p:ext>
    </p:extLst>
  </p:cSld>
  <p:clrMapOvr>
    <a:masterClrMapping/>
  </p:clrMapOvr>
  <p:extLst>
    <p:ext uri="{DCECCB84-F9BA-43D5-87BE-67443E8EF086}">
      <p15:sldGuideLst xmlns:p15="http://schemas.microsoft.com/office/powerpoint/2012/main">
        <p15:guide id="1" orient="horz" pos="3997">
          <p15:clr>
            <a:srgbClr val="FBAE40"/>
          </p15:clr>
        </p15:guide>
        <p15:guide id="2" pos="3817">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8A87A34-81AB-432B-8DAE-1953F412C126}"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0185877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A3D74ED-0F49-4210-8323-2F7572712E8C}" type="datetimeFigureOut">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5039B0-F932-48B6-8FB8-46350CC25DE2}" type="slidenum">
              <a:rPr lang="en-GB" smtClean="0"/>
              <a:t>‹#›</a:t>
            </a:fld>
            <a:endParaRPr lang="en-GB"/>
          </a:p>
        </p:txBody>
      </p:sp>
    </p:spTree>
    <p:extLst>
      <p:ext uri="{BB962C8B-B14F-4D97-AF65-F5344CB8AC3E}">
        <p14:creationId xmlns:p14="http://schemas.microsoft.com/office/powerpoint/2010/main" val="29025750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62319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8A87A34-81AB-432B-8DAE-1953F412C126}" type="datetimeFigureOut">
              <a:rPr lang="en-US" smtClean="0"/>
              <a:t>10/10/2025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6613273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8A87A34-81AB-432B-8DAE-1953F412C126}" type="datetimeFigureOut">
              <a:rPr lang="en-US" smtClean="0"/>
              <a:t>10/10/2025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6642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smtClean="0"/>
              <a:t>10/10/2025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5528596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10/10/2025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8635137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7327500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10/10/2025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0252390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BFB640-7F0C-43D4-9811-637110797278}" type="datetimeFigureOut">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5181E5-4805-4CEA-B725-464ED848AFFA}" type="slidenum">
              <a:rPr lang="en-GB" smtClean="0"/>
              <a:t>‹#›</a:t>
            </a:fld>
            <a:endParaRPr lang="en-GB"/>
          </a:p>
        </p:txBody>
      </p:sp>
    </p:spTree>
    <p:extLst>
      <p:ext uri="{BB962C8B-B14F-4D97-AF65-F5344CB8AC3E}">
        <p14:creationId xmlns:p14="http://schemas.microsoft.com/office/powerpoint/2010/main" val="12426250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BFB640-7F0C-43D4-9811-637110797278}" type="datetimeFigureOut">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5181E5-4805-4CEA-B725-464ED848AFFA}"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40459839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BFB640-7F0C-43D4-9811-637110797278}" type="datetimeFigureOut">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5181E5-4805-4CEA-B725-464ED848AFFA}" type="slidenum">
              <a:rPr lang="en-GB" smtClean="0"/>
              <a:t>‹#›</a:t>
            </a:fld>
            <a:endParaRPr lang="en-GB"/>
          </a:p>
        </p:txBody>
      </p:sp>
    </p:spTree>
    <p:extLst>
      <p:ext uri="{BB962C8B-B14F-4D97-AF65-F5344CB8AC3E}">
        <p14:creationId xmlns:p14="http://schemas.microsoft.com/office/powerpoint/2010/main" val="39431063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BFB640-7F0C-43D4-9811-637110797278}" type="datetimeFigureOut">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5181E5-4805-4CEA-B725-464ED848AFF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730069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BFB640-7F0C-43D4-9811-637110797278}" type="datetimeFigureOut">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5181E5-4805-4CEA-B725-464ED848AFFA}" type="slidenum">
              <a:rPr lang="en-GB" smtClean="0"/>
              <a:t>‹#›</a:t>
            </a:fld>
            <a:endParaRPr lang="en-GB"/>
          </a:p>
        </p:txBody>
      </p:sp>
    </p:spTree>
    <p:extLst>
      <p:ext uri="{BB962C8B-B14F-4D97-AF65-F5344CB8AC3E}">
        <p14:creationId xmlns:p14="http://schemas.microsoft.com/office/powerpoint/2010/main" val="12559312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7506486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9887258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93911828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png"/><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theme" Target="../theme/theme2.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4.xml"/><Relationship Id="rId13" Type="http://schemas.openxmlformats.org/officeDocument/2006/relationships/slideLayout" Target="../slideLayouts/slideLayout19.xml"/><Relationship Id="rId18" Type="http://schemas.openxmlformats.org/officeDocument/2006/relationships/theme" Target="../theme/theme3.xml"/><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slideLayout" Target="../slideLayouts/slideLayout18.xml"/><Relationship Id="rId17" Type="http://schemas.openxmlformats.org/officeDocument/2006/relationships/slideLayout" Target="../slideLayouts/slideLayout23.xml"/><Relationship Id="rId2" Type="http://schemas.openxmlformats.org/officeDocument/2006/relationships/slideLayout" Target="../slideLayouts/slideLayout8.xml"/><Relationship Id="rId16" Type="http://schemas.openxmlformats.org/officeDocument/2006/relationships/slideLayout" Target="../slideLayouts/slideLayout22.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5" Type="http://schemas.openxmlformats.org/officeDocument/2006/relationships/slideLayout" Target="../slideLayouts/slideLayout21.xml"/><Relationship Id="rId10" Type="http://schemas.openxmlformats.org/officeDocument/2006/relationships/slideLayout" Target="../slideLayouts/slideLayout16.xml"/><Relationship Id="rId19" Type="http://schemas.openxmlformats.org/officeDocument/2006/relationships/image" Target="../media/image2.png"/><Relationship Id="rId4" Type="http://schemas.openxmlformats.org/officeDocument/2006/relationships/slideLayout" Target="../slideLayouts/slideLayout10.xml"/><Relationship Id="rId9" Type="http://schemas.openxmlformats.org/officeDocument/2006/relationships/slideLayout" Target="../slideLayouts/slideLayout15.xml"/><Relationship Id="rId14"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10/10/2025</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707" r:id="rId1"/>
    <p:sldLayoutId id="2147483709" r:id="rId2"/>
    <p:sldLayoutId id="2147483710" r:id="rId3"/>
    <p:sldLayoutId id="2147483711" r:id="rId4"/>
    <p:sldLayoutId id="2147483712"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9BFB640-7F0C-43D4-9811-637110797278}" type="datetimeFigureOut">
              <a:rPr lang="en-GB" smtClean="0"/>
              <a:t>10/10/2025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B5181E5-4805-4CEA-B725-464ED848AFFA}" type="slidenum">
              <a:rPr lang="en-GB" smtClean="0"/>
              <a:t>‹#›</a:t>
            </a:fld>
            <a:endParaRPr lang="en-GB"/>
          </a:p>
        </p:txBody>
      </p:sp>
      <p:pic>
        <p:nvPicPr>
          <p:cNvPr id="8" name="Picture 7" descr="A picture containing text, businesscard, screenshot, logo&#10;&#10;Description automatically generated">
            <a:extLst>
              <a:ext uri="{FF2B5EF4-FFF2-40B4-BE49-F238E27FC236}">
                <a16:creationId xmlns:a16="http://schemas.microsoft.com/office/drawing/2014/main" id="{9E36D2A9-48A6-4417-280D-40D2815F36B6}"/>
              </a:ext>
            </a:extLst>
          </p:cNvPr>
          <p:cNvPicPr>
            <a:picLocks noChangeAspect="1"/>
          </p:cNvPicPr>
          <p:nvPr userDrawn="1"/>
        </p:nvPicPr>
        <p:blipFill>
          <a:blip r:embed="rId19"/>
          <a:stretch>
            <a:fillRect/>
          </a:stretch>
        </p:blipFill>
        <p:spPr>
          <a:xfrm>
            <a:off x="0" y="0"/>
            <a:ext cx="12192000" cy="6858000"/>
          </a:xfrm>
          <a:prstGeom prst="rect">
            <a:avLst/>
          </a:prstGeom>
        </p:spPr>
      </p:pic>
    </p:spTree>
    <p:extLst>
      <p:ext uri="{BB962C8B-B14F-4D97-AF65-F5344CB8AC3E}">
        <p14:creationId xmlns:p14="http://schemas.microsoft.com/office/powerpoint/2010/main" val="2713543577"/>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 id="2147483740" r:id="rId13"/>
    <p:sldLayoutId id="2147483741" r:id="rId14"/>
    <p:sldLayoutId id="2147483742" r:id="rId15"/>
    <p:sldLayoutId id="2147483743" r:id="rId16"/>
    <p:sldLayoutId id="2147483744"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hyperlink" Target="https://pxhere.com/en/photo/1532817"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openxmlformats.org/officeDocument/2006/relationships/hyperlink" Target="https://biz.libretexts.org/Courses/Lumen_Learning/Organizational_Behavior_Human_Relations_(Lumen)/14:_Organizational_Structure/14.05:_What_is_Organizational_Structure"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hyperlink" Target="https://www.pexels.com/photo/group-of-people-seated-around-table-discussing-3184323/" TargetMode="Externa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9.xml"/><Relationship Id="rId1" Type="http://schemas.openxmlformats.org/officeDocument/2006/relationships/slideLayout" Target="../slideLayouts/slideLayout2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1.xml"/><Relationship Id="rId1" Type="http://schemas.openxmlformats.org/officeDocument/2006/relationships/slideLayout" Target="../slideLayouts/slideLayout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2.xml"/><Relationship Id="rId1" Type="http://schemas.openxmlformats.org/officeDocument/2006/relationships/slideLayout" Target="../slideLayouts/slideLayout2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3.xml"/><Relationship Id="rId1" Type="http://schemas.openxmlformats.org/officeDocument/2006/relationships/slideLayout" Target="../slideLayouts/slideLayout2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5.xml"/><Relationship Id="rId1" Type="http://schemas.openxmlformats.org/officeDocument/2006/relationships/slideLayout" Target="../slideLayouts/slideLayout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6.xml"/><Relationship Id="rId1" Type="http://schemas.openxmlformats.org/officeDocument/2006/relationships/slideLayout" Target="../slideLayouts/slideLayout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7.xml"/><Relationship Id="rId1" Type="http://schemas.openxmlformats.org/officeDocument/2006/relationships/slideLayout" Target="../slideLayouts/slideLayout10.xml"/><Relationship Id="rId5" Type="http://schemas.openxmlformats.org/officeDocument/2006/relationships/image" Target="../media/image27.png"/><Relationship Id="rId4" Type="http://schemas.openxmlformats.org/officeDocument/2006/relationships/image" Target="../media/image26.jpeg"/></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8.xml"/><Relationship Id="rId1" Type="http://schemas.openxmlformats.org/officeDocument/2006/relationships/slideLayout" Target="../slideLayouts/slideLayout8.xml"/><Relationship Id="rId4" Type="http://schemas.openxmlformats.org/officeDocument/2006/relationships/hyperlink" Target="https://www.thebluediamondgallery.com/wooden-tile/s/strategy.html" TargetMode="Externa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31.xml"/><Relationship Id="rId1" Type="http://schemas.openxmlformats.org/officeDocument/2006/relationships/slideLayout" Target="../slideLayouts/slideLayout23.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slideLayout" Target="../slideLayouts/slideLayout8.xml"/><Relationship Id="rId1" Type="http://schemas.openxmlformats.org/officeDocument/2006/relationships/video" Target="https://www.youtube.com/embed/GFVKKTwkANY?feature=oembed" TargetMode="External"/></Relationships>
</file>

<file path=ppt/slides/_rels/slide36.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32.xml"/><Relationship Id="rId1" Type="http://schemas.openxmlformats.org/officeDocument/2006/relationships/slideLayout" Target="../slideLayouts/slideLayout8.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33.xml"/><Relationship Id="rId1" Type="http://schemas.openxmlformats.org/officeDocument/2006/relationships/slideLayout" Target="../slideLayouts/slideLayout8.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4.xml"/><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3" Type="http://schemas.openxmlformats.org/officeDocument/2006/relationships/hyperlink" Target="https://www.weforum.org/agenda/2016/01/the-fourth-industrial-revolution-what-it-means-and-how-to-respond/" TargetMode="External"/><Relationship Id="rId2" Type="http://schemas.openxmlformats.org/officeDocument/2006/relationships/notesSlide" Target="../notesSlides/notesSlide35.xml"/><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notesSlide" Target="../notesSlides/notesSlide36.xml"/><Relationship Id="rId1" Type="http://schemas.openxmlformats.org/officeDocument/2006/relationships/slideLayout" Target="../slideLayouts/slideLayout8.xml"/><Relationship Id="rId5" Type="http://schemas.openxmlformats.org/officeDocument/2006/relationships/image" Target="../media/image37.png"/><Relationship Id="rId4" Type="http://schemas.openxmlformats.org/officeDocument/2006/relationships/hyperlink" Target="https://willrobotstakemyjob.com/" TargetMode="Externa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8.xml"/><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0.xml"/><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1.xml"/><Relationship Id="rId1" Type="http://schemas.openxmlformats.org/officeDocument/2006/relationships/slideLayout" Target="../slideLayouts/slideLayout2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3.xml"/></Relationships>
</file>

<file path=ppt/slides/_rels/slide4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4.xml"/><Relationship Id="rId1" Type="http://schemas.openxmlformats.org/officeDocument/2006/relationships/slideLayout" Target="../slideLayouts/slideLayout10.xml"/><Relationship Id="rId4" Type="http://schemas.openxmlformats.org/officeDocument/2006/relationships/hyperlink" Target="https://www.flickr.com/photos/newfrontiersmedia/5568116666/" TargetMode="External"/></Relationships>
</file>

<file path=ppt/slides/_rels/slide4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8.xml"/></Relationships>
</file>

<file path=ppt/slides/_rels/slide5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6.xml"/><Relationship Id="rId1" Type="http://schemas.openxmlformats.org/officeDocument/2006/relationships/slideLayout" Target="../slideLayouts/slideLayout8.xml"/><Relationship Id="rId4" Type="http://schemas.openxmlformats.org/officeDocument/2006/relationships/image" Target="../media/image43.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7.xml"/><Relationship Id="rId1" Type="http://schemas.openxmlformats.org/officeDocument/2006/relationships/slideLayout" Target="../slideLayouts/slideLayout10.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3.xml"/><Relationship Id="rId1" Type="http://schemas.openxmlformats.org/officeDocument/2006/relationships/video" Target="https://www.youtube.com/embed/pF1cfEt8JWQ?feature=oembed" TargetMode="External"/><Relationship Id="rId4" Type="http://schemas.openxmlformats.org/officeDocument/2006/relationships/image" Target="../media/image45.jpeg"/></Relationships>
</file>

<file path=ppt/slides/_rels/slide5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3.xml"/></Relationships>
</file>

<file path=ppt/slides/_rels/slide5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3.xml"/></Relationships>
</file>

<file path=ppt/slides/_rels/slide5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3.xml"/></Relationships>
</file>

<file path=ppt/slides/_rels/slide5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8.xml"/></Relationships>
</file>

<file path=ppt/slides/_rels/slide61.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notesSlide" Target="../notesSlides/notesSlide51.xml"/><Relationship Id="rId1" Type="http://schemas.openxmlformats.org/officeDocument/2006/relationships/slideLayout" Target="../slideLayouts/slideLayout8.xml"/></Relationships>
</file>

<file path=ppt/slides/_rels/slide62.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52.xml"/><Relationship Id="rId1" Type="http://schemas.openxmlformats.org/officeDocument/2006/relationships/slideLayout" Target="../slideLayouts/slideLayout23.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8.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8.xml"/></Relationships>
</file>

<file path=ppt/slides/_rels/slide6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5.xml"/><Relationship Id="rId1" Type="http://schemas.openxmlformats.org/officeDocument/2006/relationships/slideLayout" Target="../slideLayouts/slideLayout13.xml"/><Relationship Id="rId5" Type="http://schemas.openxmlformats.org/officeDocument/2006/relationships/hyperlink" Target="https://libguides.leedsbeckett.ac.uk/home" TargetMode="External"/><Relationship Id="rId4" Type="http://schemas.openxmlformats.org/officeDocument/2006/relationships/hyperlink" Target="http://creativecommons.org/licenses/by/4.0/" TargetMode="Externa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8.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8.xml"/></Relationships>
</file>

<file path=ppt/slides/_rels/slide6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8.xml"/><Relationship Id="rId1" Type="http://schemas.openxmlformats.org/officeDocument/2006/relationships/slideLayout" Target="../slideLayouts/slideLayout23.xml"/><Relationship Id="rId4" Type="http://schemas.openxmlformats.org/officeDocument/2006/relationships/image" Target="../media/image5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3837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A72A8-55E5-45FC-977D-07B4D0A96DA9}"/>
              </a:ext>
            </a:extLst>
          </p:cNvPr>
          <p:cNvSpPr>
            <a:spLocks noGrp="1"/>
          </p:cNvSpPr>
          <p:nvPr>
            <p:ph type="title"/>
          </p:nvPr>
        </p:nvSpPr>
        <p:spPr>
          <a:xfrm>
            <a:off x="609600" y="204952"/>
            <a:ext cx="10972800" cy="835572"/>
          </a:xfrm>
        </p:spPr>
        <p:txBody>
          <a:bodyPr/>
          <a:lstStyle/>
          <a:p>
            <a:r>
              <a:rPr lang="en-GB" b="1"/>
              <a:t>Today’s Agenda – Rhiannon – Cohort 12A </a:t>
            </a:r>
          </a:p>
        </p:txBody>
      </p:sp>
      <p:graphicFrame>
        <p:nvGraphicFramePr>
          <p:cNvPr id="7" name="Content Placeholder 2">
            <a:extLst>
              <a:ext uri="{FF2B5EF4-FFF2-40B4-BE49-F238E27FC236}">
                <a16:creationId xmlns:a16="http://schemas.microsoft.com/office/drawing/2014/main" id="{F4A372D7-BA63-5B8F-D19B-5F3AED4C5682}"/>
              </a:ext>
            </a:extLst>
          </p:cNvPr>
          <p:cNvGraphicFramePr>
            <a:graphicFrameLocks noGrp="1"/>
          </p:cNvGraphicFramePr>
          <p:nvPr>
            <p:ph idx="1"/>
            <p:extLst>
              <p:ext uri="{D42A27DB-BD31-4B8C-83A1-F6EECF244321}">
                <p14:modId xmlns:p14="http://schemas.microsoft.com/office/powerpoint/2010/main" val="4127856316"/>
              </p:ext>
            </p:extLst>
          </p:nvPr>
        </p:nvGraphicFramePr>
        <p:xfrm>
          <a:off x="609600" y="1143001"/>
          <a:ext cx="10697497" cy="37436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 name="Group 2">
            <a:extLst>
              <a:ext uri="{FF2B5EF4-FFF2-40B4-BE49-F238E27FC236}">
                <a16:creationId xmlns:a16="http://schemas.microsoft.com/office/drawing/2014/main" id="{64A96603-D047-AF11-F6F9-B03EE38E66D3}"/>
              </a:ext>
            </a:extLst>
          </p:cNvPr>
          <p:cNvGrpSpPr/>
          <p:nvPr/>
        </p:nvGrpSpPr>
        <p:grpSpPr>
          <a:xfrm>
            <a:off x="609600" y="4847849"/>
            <a:ext cx="10697497" cy="794503"/>
            <a:chOff x="-38784" y="2824687"/>
            <a:chExt cx="10972800" cy="794503"/>
          </a:xfrm>
        </p:grpSpPr>
        <p:sp>
          <p:nvSpPr>
            <p:cNvPr id="4" name="Rectangle: Rounded Corners 3">
              <a:extLst>
                <a:ext uri="{FF2B5EF4-FFF2-40B4-BE49-F238E27FC236}">
                  <a16:creationId xmlns:a16="http://schemas.microsoft.com/office/drawing/2014/main" id="{00F0C76C-36BD-6D9C-1BC6-2F532DE147EE}"/>
                </a:ext>
              </a:extLst>
            </p:cNvPr>
            <p:cNvSpPr/>
            <p:nvPr/>
          </p:nvSpPr>
          <p:spPr>
            <a:xfrm>
              <a:off x="-38784" y="2824687"/>
              <a:ext cx="10972800" cy="794503"/>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5" name="Rectangle: Rounded Corners 4">
              <a:extLst>
                <a:ext uri="{FF2B5EF4-FFF2-40B4-BE49-F238E27FC236}">
                  <a16:creationId xmlns:a16="http://schemas.microsoft.com/office/drawing/2014/main" id="{3E7BC1ED-87A6-C206-D5B2-0825C43F6C93}"/>
                </a:ext>
              </a:extLst>
            </p:cNvPr>
            <p:cNvSpPr txBox="1"/>
            <p:nvPr/>
          </p:nvSpPr>
          <p:spPr>
            <a:xfrm>
              <a:off x="0" y="2863471"/>
              <a:ext cx="10895232" cy="71693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defTabSz="889000">
                <a:lnSpc>
                  <a:spcPct val="90000"/>
                </a:lnSpc>
                <a:spcBef>
                  <a:spcPct val="0"/>
                </a:spcBef>
                <a:spcAft>
                  <a:spcPct val="35000"/>
                </a:spcAft>
              </a:pPr>
              <a:endParaRPr lang="en-GB" sz="1600"/>
            </a:p>
            <a:p>
              <a:pPr defTabSz="889000">
                <a:lnSpc>
                  <a:spcPct val="90000"/>
                </a:lnSpc>
                <a:spcBef>
                  <a:spcPct val="0"/>
                </a:spcBef>
                <a:spcAft>
                  <a:spcPct val="35000"/>
                </a:spcAft>
              </a:pPr>
              <a:r>
                <a:rPr lang="en-GB"/>
                <a:t>15:15	          Harvard referencing session with the library team	</a:t>
              </a:r>
              <a:endParaRPr lang="en-US" kern="1200"/>
            </a:p>
          </p:txBody>
        </p:sp>
      </p:grpSp>
    </p:spTree>
    <p:extLst>
      <p:ext uri="{BB962C8B-B14F-4D97-AF65-F5344CB8AC3E}">
        <p14:creationId xmlns:p14="http://schemas.microsoft.com/office/powerpoint/2010/main" val="18135768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B27F91-24B4-D334-B4CD-4F75428128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D51043-CA14-40E1-7D83-EA09EA616269}"/>
              </a:ext>
            </a:extLst>
          </p:cNvPr>
          <p:cNvSpPr>
            <a:spLocks noGrp="1"/>
          </p:cNvSpPr>
          <p:nvPr>
            <p:ph type="title"/>
          </p:nvPr>
        </p:nvSpPr>
        <p:spPr>
          <a:xfrm>
            <a:off x="609600" y="204952"/>
            <a:ext cx="10972800" cy="835572"/>
          </a:xfrm>
        </p:spPr>
        <p:txBody>
          <a:bodyPr/>
          <a:lstStyle/>
          <a:p>
            <a:r>
              <a:rPr lang="en-GB" b="1"/>
              <a:t>Today’s Agenda – Rebecca – Cohort 12B</a:t>
            </a:r>
          </a:p>
        </p:txBody>
      </p:sp>
      <p:graphicFrame>
        <p:nvGraphicFramePr>
          <p:cNvPr id="7" name="Content Placeholder 2">
            <a:extLst>
              <a:ext uri="{FF2B5EF4-FFF2-40B4-BE49-F238E27FC236}">
                <a16:creationId xmlns:a16="http://schemas.microsoft.com/office/drawing/2014/main" id="{81C80698-F232-0D65-7B0B-5EB2C3BD3B6F}"/>
              </a:ext>
            </a:extLst>
          </p:cNvPr>
          <p:cNvGraphicFramePr>
            <a:graphicFrameLocks noGrp="1"/>
          </p:cNvGraphicFramePr>
          <p:nvPr>
            <p:ph idx="1"/>
            <p:extLst>
              <p:ext uri="{D42A27DB-BD31-4B8C-83A1-F6EECF244321}">
                <p14:modId xmlns:p14="http://schemas.microsoft.com/office/powerpoint/2010/main" val="2337723745"/>
              </p:ext>
            </p:extLst>
          </p:nvPr>
        </p:nvGraphicFramePr>
        <p:xfrm>
          <a:off x="732865" y="833718"/>
          <a:ext cx="10849535" cy="51098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064584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3C678-316C-6000-4BC8-B3416AEB3CAB}"/>
              </a:ext>
            </a:extLst>
          </p:cNvPr>
          <p:cNvSpPr>
            <a:spLocks noGrp="1"/>
          </p:cNvSpPr>
          <p:nvPr>
            <p:ph type="title"/>
          </p:nvPr>
        </p:nvSpPr>
        <p:spPr/>
        <p:txBody>
          <a:bodyPr/>
          <a:lstStyle/>
          <a:p>
            <a:r>
              <a:rPr lang="en-GB"/>
              <a:t>Introductions</a:t>
            </a:r>
          </a:p>
        </p:txBody>
      </p:sp>
      <p:sp>
        <p:nvSpPr>
          <p:cNvPr id="3" name="Text Placeholder 2">
            <a:extLst>
              <a:ext uri="{FF2B5EF4-FFF2-40B4-BE49-F238E27FC236}">
                <a16:creationId xmlns:a16="http://schemas.microsoft.com/office/drawing/2014/main" id="{86D854F1-C88A-FE9C-48ED-40BDA241AD2A}"/>
              </a:ext>
            </a:extLst>
          </p:cNvPr>
          <p:cNvSpPr>
            <a:spLocks noGrp="1"/>
          </p:cNvSpPr>
          <p:nvPr>
            <p:ph type="body" idx="1"/>
          </p:nvPr>
        </p:nvSpPr>
        <p:spPr/>
        <p:txBody>
          <a:bodyPr/>
          <a:lstStyle/>
          <a:p>
            <a:r>
              <a:rPr lang="en-GB"/>
              <a:t>A little about me</a:t>
            </a:r>
          </a:p>
        </p:txBody>
      </p:sp>
      <p:pic>
        <p:nvPicPr>
          <p:cNvPr id="5" name="Picture 4" descr="A hand writing on a blackboard">
            <a:extLst>
              <a:ext uri="{FF2B5EF4-FFF2-40B4-BE49-F238E27FC236}">
                <a16:creationId xmlns:a16="http://schemas.microsoft.com/office/drawing/2014/main" id="{EE833799-DCDA-059C-065C-0FE4CEAB4CC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919218" y="517161"/>
            <a:ext cx="6456714" cy="4527448"/>
          </a:xfrm>
          <a:prstGeom prst="rect">
            <a:avLst/>
          </a:prstGeom>
        </p:spPr>
      </p:pic>
    </p:spTree>
    <p:extLst>
      <p:ext uri="{BB962C8B-B14F-4D97-AF65-F5344CB8AC3E}">
        <p14:creationId xmlns:p14="http://schemas.microsoft.com/office/powerpoint/2010/main" val="4031017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2421C-8A0D-FF4F-BF97-2AB907CE41DB}"/>
              </a:ext>
            </a:extLst>
          </p:cNvPr>
          <p:cNvSpPr>
            <a:spLocks noGrp="1"/>
          </p:cNvSpPr>
          <p:nvPr>
            <p:ph type="title"/>
          </p:nvPr>
        </p:nvSpPr>
        <p:spPr/>
        <p:txBody>
          <a:bodyPr>
            <a:normAutofit/>
          </a:bodyPr>
          <a:lstStyle/>
          <a:p>
            <a:r>
              <a:rPr lang="en-US" dirty="0"/>
              <a:t>Key dates for the module</a:t>
            </a:r>
          </a:p>
        </p:txBody>
      </p:sp>
      <p:sp>
        <p:nvSpPr>
          <p:cNvPr id="3" name="Content Placeholder 2">
            <a:extLst>
              <a:ext uri="{FF2B5EF4-FFF2-40B4-BE49-F238E27FC236}">
                <a16:creationId xmlns:a16="http://schemas.microsoft.com/office/drawing/2014/main" id="{BE41B71F-8ABB-3445-BF91-AB74332A8C76}"/>
              </a:ext>
            </a:extLst>
          </p:cNvPr>
          <p:cNvSpPr>
            <a:spLocks noGrp="1"/>
          </p:cNvSpPr>
          <p:nvPr>
            <p:ph idx="1"/>
          </p:nvPr>
        </p:nvSpPr>
        <p:spPr>
          <a:xfrm>
            <a:off x="1201783" y="1600202"/>
            <a:ext cx="9466217" cy="3628999"/>
          </a:xfrm>
        </p:spPr>
        <p:txBody>
          <a:bodyPr>
            <a:normAutofit/>
          </a:bodyPr>
          <a:lstStyle/>
          <a:p>
            <a:r>
              <a:rPr lang="en-GB" dirty="0"/>
              <a:t>Face to face workshop 2 – 9.30am on Wednesday 5</a:t>
            </a:r>
            <a:r>
              <a:rPr lang="en-GB" baseline="30000" dirty="0"/>
              <a:t>th</a:t>
            </a:r>
            <a:r>
              <a:rPr lang="en-GB" dirty="0"/>
              <a:t> November.</a:t>
            </a:r>
          </a:p>
          <a:p>
            <a:r>
              <a:rPr lang="en-GB" dirty="0"/>
              <a:t>Online tutorials – 11.30am on Wednesday 22</a:t>
            </a:r>
            <a:r>
              <a:rPr lang="en-GB" baseline="30000" dirty="0"/>
              <a:t>nd</a:t>
            </a:r>
            <a:r>
              <a:rPr lang="en-GB" dirty="0"/>
              <a:t> October and 12pm on Wednesday 22</a:t>
            </a:r>
            <a:r>
              <a:rPr lang="en-GB" baseline="30000" dirty="0"/>
              <a:t>nd</a:t>
            </a:r>
            <a:r>
              <a:rPr lang="en-GB" dirty="0"/>
              <a:t> October and Wednesday 19</a:t>
            </a:r>
            <a:r>
              <a:rPr lang="en-GB" baseline="30000" dirty="0"/>
              <a:t>th</a:t>
            </a:r>
            <a:r>
              <a:rPr lang="en-GB" dirty="0"/>
              <a:t> November. </a:t>
            </a:r>
          </a:p>
          <a:p>
            <a:r>
              <a:rPr lang="en-GB" dirty="0"/>
              <a:t>Deadline for drafts – 23:59 on Wednesday 19</a:t>
            </a:r>
            <a:r>
              <a:rPr lang="en-GB" baseline="30000" dirty="0"/>
              <a:t>th</a:t>
            </a:r>
            <a:r>
              <a:rPr lang="en-GB" dirty="0"/>
              <a:t> November (I can review and provide feedback on 50% of your work).</a:t>
            </a:r>
          </a:p>
          <a:p>
            <a:r>
              <a:rPr lang="en-GB" dirty="0"/>
              <a:t>Deadline for final submission – 23:59 on Monday 1</a:t>
            </a:r>
            <a:r>
              <a:rPr lang="en-GB" baseline="30000" dirty="0"/>
              <a:t>st</a:t>
            </a:r>
            <a:r>
              <a:rPr lang="en-GB" dirty="0"/>
              <a:t> December. </a:t>
            </a:r>
          </a:p>
          <a:p>
            <a:r>
              <a:rPr lang="en-GB" dirty="0"/>
              <a:t>Separate Moodle links for the assignment brief and your written submission. Please submit on a word document. </a:t>
            </a:r>
          </a:p>
          <a:p>
            <a:endParaRPr lang="en-GB" dirty="0"/>
          </a:p>
          <a:p>
            <a:endParaRPr lang="en-GB" dirty="0"/>
          </a:p>
          <a:p>
            <a:endParaRPr lang="en-US" dirty="0"/>
          </a:p>
        </p:txBody>
      </p:sp>
    </p:spTree>
    <p:extLst>
      <p:ext uri="{BB962C8B-B14F-4D97-AF65-F5344CB8AC3E}">
        <p14:creationId xmlns:p14="http://schemas.microsoft.com/office/powerpoint/2010/main" val="283635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6A4D6-D2CE-A248-3612-53A4F1510F67}"/>
              </a:ext>
            </a:extLst>
          </p:cNvPr>
          <p:cNvSpPr>
            <a:spLocks noGrp="1"/>
          </p:cNvSpPr>
          <p:nvPr>
            <p:ph type="title"/>
          </p:nvPr>
        </p:nvSpPr>
        <p:spPr/>
        <p:txBody>
          <a:bodyPr/>
          <a:lstStyle/>
          <a:p>
            <a:r>
              <a:rPr lang="en-GB"/>
              <a:t>Assignment brief</a:t>
            </a:r>
          </a:p>
        </p:txBody>
      </p:sp>
      <p:sp>
        <p:nvSpPr>
          <p:cNvPr id="3" name="Text Placeholder 2">
            <a:extLst>
              <a:ext uri="{FF2B5EF4-FFF2-40B4-BE49-F238E27FC236}">
                <a16:creationId xmlns:a16="http://schemas.microsoft.com/office/drawing/2014/main" id="{8F56D6EA-BD79-2EED-3EC8-B84170086B2F}"/>
              </a:ext>
            </a:extLst>
          </p:cNvPr>
          <p:cNvSpPr>
            <a:spLocks noGrp="1"/>
          </p:cNvSpPr>
          <p:nvPr>
            <p:ph type="body" idx="1"/>
          </p:nvPr>
        </p:nvSpPr>
        <p:spPr/>
        <p:txBody>
          <a:bodyPr/>
          <a:lstStyle/>
          <a:p>
            <a:r>
              <a:rPr lang="en-GB"/>
              <a:t>Let’s go through it together</a:t>
            </a:r>
          </a:p>
        </p:txBody>
      </p:sp>
      <p:pic>
        <p:nvPicPr>
          <p:cNvPr id="5" name="Picture 4">
            <a:extLst>
              <a:ext uri="{FF2B5EF4-FFF2-40B4-BE49-F238E27FC236}">
                <a16:creationId xmlns:a16="http://schemas.microsoft.com/office/drawing/2014/main" id="{49599831-12C2-94E9-7457-16394BBD0655}"/>
              </a:ext>
            </a:extLst>
          </p:cNvPr>
          <p:cNvPicPr>
            <a:picLocks noChangeAspect="1"/>
          </p:cNvPicPr>
          <p:nvPr/>
        </p:nvPicPr>
        <p:blipFill>
          <a:blip r:embed="rId3"/>
          <a:stretch>
            <a:fillRect/>
          </a:stretch>
        </p:blipFill>
        <p:spPr>
          <a:xfrm>
            <a:off x="5388965" y="1131757"/>
            <a:ext cx="6259909" cy="3763997"/>
          </a:xfrm>
          <a:prstGeom prst="rect">
            <a:avLst/>
          </a:prstGeom>
        </p:spPr>
      </p:pic>
    </p:spTree>
    <p:extLst>
      <p:ext uri="{BB962C8B-B14F-4D97-AF65-F5344CB8AC3E}">
        <p14:creationId xmlns:p14="http://schemas.microsoft.com/office/powerpoint/2010/main" val="3779410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23A2DB-93F8-05B7-4FE9-4F71D829A09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AC5412-1320-986A-5FAF-23B0064EDCA6}"/>
              </a:ext>
            </a:extLst>
          </p:cNvPr>
          <p:cNvSpPr>
            <a:spLocks noGrp="1"/>
          </p:cNvSpPr>
          <p:nvPr>
            <p:ph type="title"/>
          </p:nvPr>
        </p:nvSpPr>
        <p:spPr/>
        <p:txBody>
          <a:bodyPr>
            <a:normAutofit/>
          </a:bodyPr>
          <a:lstStyle/>
          <a:p>
            <a:r>
              <a:rPr lang="en-US"/>
              <a:t>Command words</a:t>
            </a:r>
          </a:p>
        </p:txBody>
      </p:sp>
      <p:sp>
        <p:nvSpPr>
          <p:cNvPr id="3" name="Content Placeholder 2">
            <a:extLst>
              <a:ext uri="{FF2B5EF4-FFF2-40B4-BE49-F238E27FC236}">
                <a16:creationId xmlns:a16="http://schemas.microsoft.com/office/drawing/2014/main" id="{6A5DBC3D-914B-ECFB-D969-BB3F74420A34}"/>
              </a:ext>
            </a:extLst>
          </p:cNvPr>
          <p:cNvSpPr>
            <a:spLocks noGrp="1"/>
          </p:cNvSpPr>
          <p:nvPr>
            <p:ph idx="1"/>
          </p:nvPr>
        </p:nvSpPr>
        <p:spPr>
          <a:xfrm>
            <a:off x="1201783" y="1600202"/>
            <a:ext cx="9466217" cy="3628999"/>
          </a:xfrm>
        </p:spPr>
        <p:txBody>
          <a:bodyPr>
            <a:normAutofit/>
          </a:bodyPr>
          <a:lstStyle/>
          <a:p>
            <a:pPr marL="0" indent="0">
              <a:buNone/>
            </a:pPr>
            <a:r>
              <a:rPr lang="en-US"/>
              <a:t>Always consider what the question is asking you to do:</a:t>
            </a:r>
          </a:p>
          <a:p>
            <a:pPr lvl="1"/>
            <a:r>
              <a:rPr lang="en-US"/>
              <a:t>Evaluate</a:t>
            </a:r>
          </a:p>
          <a:p>
            <a:pPr lvl="1"/>
            <a:r>
              <a:rPr lang="en-US" err="1"/>
              <a:t>Analyse</a:t>
            </a:r>
            <a:endParaRPr lang="en-US"/>
          </a:p>
          <a:p>
            <a:pPr lvl="1"/>
            <a:r>
              <a:rPr lang="en-US"/>
              <a:t>Examine</a:t>
            </a:r>
          </a:p>
          <a:p>
            <a:pPr lvl="1"/>
            <a:r>
              <a:rPr lang="en-US"/>
              <a:t>Assess</a:t>
            </a:r>
          </a:p>
          <a:p>
            <a:pPr lvl="1"/>
            <a:r>
              <a:rPr lang="en-US"/>
              <a:t>Explain</a:t>
            </a:r>
          </a:p>
          <a:p>
            <a:pPr lvl="1"/>
            <a:r>
              <a:rPr lang="en-US"/>
              <a:t>Discuss</a:t>
            </a:r>
          </a:p>
          <a:p>
            <a:pPr lvl="1"/>
            <a:endParaRPr lang="en-US"/>
          </a:p>
          <a:p>
            <a:pPr lvl="1"/>
            <a:endParaRPr lang="en-US"/>
          </a:p>
        </p:txBody>
      </p:sp>
    </p:spTree>
    <p:extLst>
      <p:ext uri="{BB962C8B-B14F-4D97-AF65-F5344CB8AC3E}">
        <p14:creationId xmlns:p14="http://schemas.microsoft.com/office/powerpoint/2010/main" val="42304998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EAA92-FE7B-B77E-0F3C-49B4CDEF6736}"/>
              </a:ext>
            </a:extLst>
          </p:cNvPr>
          <p:cNvSpPr>
            <a:spLocks noGrp="1"/>
          </p:cNvSpPr>
          <p:nvPr>
            <p:ph type="title"/>
          </p:nvPr>
        </p:nvSpPr>
        <p:spPr>
          <a:xfrm>
            <a:off x="609600" y="274638"/>
            <a:ext cx="10972800" cy="1143000"/>
          </a:xfrm>
        </p:spPr>
        <p:txBody>
          <a:bodyPr anchor="ctr">
            <a:normAutofit/>
          </a:bodyPr>
          <a:lstStyle/>
          <a:p>
            <a:r>
              <a:rPr lang="en-GB"/>
              <a:t>The case study organisation</a:t>
            </a:r>
          </a:p>
        </p:txBody>
      </p:sp>
      <p:sp>
        <p:nvSpPr>
          <p:cNvPr id="3" name="Content Placeholder 2">
            <a:extLst>
              <a:ext uri="{FF2B5EF4-FFF2-40B4-BE49-F238E27FC236}">
                <a16:creationId xmlns:a16="http://schemas.microsoft.com/office/drawing/2014/main" id="{840131AD-37BF-8769-D0AC-B4B41F3DA20A}"/>
              </a:ext>
            </a:extLst>
          </p:cNvPr>
          <p:cNvSpPr>
            <a:spLocks noGrp="1"/>
          </p:cNvSpPr>
          <p:nvPr>
            <p:ph sz="half" idx="1"/>
          </p:nvPr>
        </p:nvSpPr>
        <p:spPr>
          <a:xfrm>
            <a:off x="609600" y="1600201"/>
            <a:ext cx="5384800" cy="3989040"/>
          </a:xfrm>
        </p:spPr>
        <p:txBody>
          <a:bodyPr>
            <a:normAutofit/>
          </a:bodyPr>
          <a:lstStyle/>
          <a:p>
            <a:r>
              <a:rPr lang="en-GB"/>
              <a:t>In groups, create a mind map identifying the key points from the case study organisation. </a:t>
            </a:r>
          </a:p>
          <a:p>
            <a:r>
              <a:rPr lang="en-GB"/>
              <a:t>Consider what facts will be relevant for you to highlight when discussing the context of the business and culture.</a:t>
            </a:r>
          </a:p>
        </p:txBody>
      </p:sp>
      <p:pic>
        <p:nvPicPr>
          <p:cNvPr id="1026" name="Picture 2" descr="Everything I Do Starts With Mind Mapping - Original Mac Guy">
            <a:extLst>
              <a:ext uri="{FF2B5EF4-FFF2-40B4-BE49-F238E27FC236}">
                <a16:creationId xmlns:a16="http://schemas.microsoft.com/office/drawing/2014/main" id="{71E84988-0A15-8EAA-80F4-1BF5063F29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5553" r="13576" b="-2"/>
          <a:stretch>
            <a:fillRect/>
          </a:stretch>
        </p:blipFill>
        <p:spPr bwMode="auto">
          <a:xfrm>
            <a:off x="6197600" y="1600201"/>
            <a:ext cx="5384800" cy="3989040"/>
          </a:xfrm>
          <a:prstGeom prst="rect">
            <a:avLst/>
          </a:prstGeom>
          <a:solidFill>
            <a:srgbClr val="FFFFFF"/>
          </a:solidFill>
        </p:spPr>
      </p:pic>
    </p:spTree>
    <p:extLst>
      <p:ext uri="{BB962C8B-B14F-4D97-AF65-F5344CB8AC3E}">
        <p14:creationId xmlns:p14="http://schemas.microsoft.com/office/powerpoint/2010/main" val="12508291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503CA-1954-782A-FF6D-971A7121FFB7}"/>
              </a:ext>
            </a:extLst>
          </p:cNvPr>
          <p:cNvSpPr>
            <a:spLocks noGrp="1"/>
          </p:cNvSpPr>
          <p:nvPr>
            <p:ph type="title"/>
          </p:nvPr>
        </p:nvSpPr>
        <p:spPr/>
        <p:txBody>
          <a:bodyPr anchor="ctr">
            <a:normAutofit/>
          </a:bodyPr>
          <a:lstStyle/>
          <a:p>
            <a:r>
              <a:rPr lang="en-GB"/>
              <a:t>Learning outcome 1</a:t>
            </a:r>
            <a:br>
              <a:rPr lang="en-GB"/>
            </a:br>
            <a:endParaRPr lang="en-GB"/>
          </a:p>
        </p:txBody>
      </p:sp>
      <p:sp>
        <p:nvSpPr>
          <p:cNvPr id="3" name="Content Placeholder 2">
            <a:extLst>
              <a:ext uri="{FF2B5EF4-FFF2-40B4-BE49-F238E27FC236}">
                <a16:creationId xmlns:a16="http://schemas.microsoft.com/office/drawing/2014/main" id="{8DB62EC3-1F58-AABD-CB6A-C80C97E0C3B9}"/>
              </a:ext>
            </a:extLst>
          </p:cNvPr>
          <p:cNvSpPr>
            <a:spLocks noGrp="1"/>
          </p:cNvSpPr>
          <p:nvPr>
            <p:ph sz="half" idx="1"/>
          </p:nvPr>
        </p:nvSpPr>
        <p:spPr/>
        <p:txBody>
          <a:bodyPr>
            <a:normAutofit/>
          </a:bodyPr>
          <a:lstStyle/>
          <a:p>
            <a:r>
              <a:rPr lang="en-GB"/>
              <a:t>Understanding the connections between organisational structure, strategy and the business operating environment</a:t>
            </a:r>
          </a:p>
          <a:p>
            <a:r>
              <a:rPr lang="en-GB"/>
              <a:t>Why is this relevant to people practitioners?</a:t>
            </a:r>
          </a:p>
        </p:txBody>
      </p:sp>
      <p:pic>
        <p:nvPicPr>
          <p:cNvPr id="8" name="Picture 7" descr="A blue chalk drawing of a chart&#10;&#10;AI-generated content may be incorrect.">
            <a:extLst>
              <a:ext uri="{FF2B5EF4-FFF2-40B4-BE49-F238E27FC236}">
                <a16:creationId xmlns:a16="http://schemas.microsoft.com/office/drawing/2014/main" id="{C2B0BFC3-27DD-9D22-09EA-CA6B2E59B65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172200" y="2032324"/>
            <a:ext cx="5181600" cy="3458717"/>
          </a:xfrm>
          <a:prstGeom prst="rect">
            <a:avLst/>
          </a:prstGeom>
          <a:noFill/>
        </p:spPr>
      </p:pic>
    </p:spTree>
    <p:extLst>
      <p:ext uri="{BB962C8B-B14F-4D97-AF65-F5344CB8AC3E}">
        <p14:creationId xmlns:p14="http://schemas.microsoft.com/office/powerpoint/2010/main" val="14240792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3D pattern of ring shapes connected by lines">
            <a:extLst>
              <a:ext uri="{FF2B5EF4-FFF2-40B4-BE49-F238E27FC236}">
                <a16:creationId xmlns:a16="http://schemas.microsoft.com/office/drawing/2014/main" id="{11EC22FD-3A6D-8047-B9F7-69F541AE3F68}"/>
              </a:ext>
            </a:extLst>
          </p:cNvPr>
          <p:cNvPicPr>
            <a:picLocks noChangeAspect="1"/>
          </p:cNvPicPr>
          <p:nvPr/>
        </p:nvPicPr>
        <p:blipFill>
          <a:blip r:embed="rId3"/>
          <a:srcRect l="1150" r="33872"/>
          <a:stretch>
            <a:fillRect/>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D047A8BA-614B-4B0A-8526-C3D0375AA648}"/>
              </a:ext>
            </a:extLst>
          </p:cNvPr>
          <p:cNvSpPr>
            <a:spLocks noGrp="1"/>
          </p:cNvSpPr>
          <p:nvPr>
            <p:ph type="title"/>
          </p:nvPr>
        </p:nvSpPr>
        <p:spPr>
          <a:xfrm>
            <a:off x="677333" y="609600"/>
            <a:ext cx="3851123" cy="1320800"/>
          </a:xfrm>
        </p:spPr>
        <p:txBody>
          <a:bodyPr>
            <a:normAutofit/>
          </a:bodyPr>
          <a:lstStyle/>
          <a:p>
            <a:pPr>
              <a:lnSpc>
                <a:spcPct val="90000"/>
              </a:lnSpc>
            </a:pPr>
            <a:r>
              <a:rPr lang="en-GB" altLang="en-US" sz="2800" b="1"/>
              <a:t>Models of Organisational Structure</a:t>
            </a:r>
            <a:endParaRPr lang="en-GB" sz="2800" b="1"/>
          </a:p>
        </p:txBody>
      </p:sp>
      <p:sp>
        <p:nvSpPr>
          <p:cNvPr id="3" name="Content Placeholder 2">
            <a:extLst>
              <a:ext uri="{FF2B5EF4-FFF2-40B4-BE49-F238E27FC236}">
                <a16:creationId xmlns:a16="http://schemas.microsoft.com/office/drawing/2014/main" id="{8FF14FC3-D94A-4275-8943-ECC50FA24B7A}"/>
              </a:ext>
            </a:extLst>
          </p:cNvPr>
          <p:cNvSpPr>
            <a:spLocks noGrp="1"/>
          </p:cNvSpPr>
          <p:nvPr>
            <p:ph idx="1"/>
          </p:nvPr>
        </p:nvSpPr>
        <p:spPr>
          <a:xfrm>
            <a:off x="677334" y="2160589"/>
            <a:ext cx="3851122" cy="3880773"/>
          </a:xfrm>
        </p:spPr>
        <p:txBody>
          <a:bodyPr>
            <a:normAutofit/>
          </a:bodyPr>
          <a:lstStyle/>
          <a:p>
            <a:r>
              <a:rPr lang="en-GB" altLang="en-US"/>
              <a:t>Bureaucracy</a:t>
            </a:r>
          </a:p>
          <a:p>
            <a:r>
              <a:rPr lang="en-GB" altLang="en-US" err="1"/>
              <a:t>Divisionalisation</a:t>
            </a:r>
            <a:endParaRPr lang="en-GB" altLang="en-US"/>
          </a:p>
          <a:p>
            <a:r>
              <a:rPr lang="en-GB" altLang="en-US"/>
              <a:t>Matrix organisations</a:t>
            </a:r>
          </a:p>
          <a:p>
            <a:r>
              <a:rPr lang="en-GB" altLang="en-US"/>
              <a:t>Networks</a:t>
            </a:r>
          </a:p>
          <a:p>
            <a:r>
              <a:rPr lang="en-GB" altLang="en-US"/>
              <a:t>Virtual organisations</a:t>
            </a:r>
          </a:p>
          <a:p>
            <a:r>
              <a:rPr lang="en-GB" altLang="en-US"/>
              <a:t>Strategic Alliances</a:t>
            </a:r>
          </a:p>
          <a:p>
            <a:pPr marL="0" indent="0">
              <a:buNone/>
            </a:pPr>
            <a:endParaRPr lang="en-GB" altLang="en-US"/>
          </a:p>
          <a:p>
            <a:pPr marL="0" indent="0">
              <a:buNone/>
            </a:pPr>
            <a:r>
              <a:rPr lang="en-GB" altLang="en-US"/>
              <a:t>(Kew and </a:t>
            </a:r>
            <a:r>
              <a:rPr lang="en-GB" altLang="en-US" err="1"/>
              <a:t>Stredwick</a:t>
            </a:r>
            <a:r>
              <a:rPr lang="en-GB" altLang="en-US"/>
              <a:t>, 2016)</a:t>
            </a:r>
          </a:p>
          <a:p>
            <a:endParaRPr lang="en-GB"/>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7428686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758D9C9-33BB-DFBB-7E49-217B6564DF90}"/>
              </a:ext>
            </a:extLst>
          </p:cNvPr>
          <p:cNvSpPr>
            <a:spLocks noGrp="1"/>
          </p:cNvSpPr>
          <p:nvPr>
            <p:ph type="title"/>
          </p:nvPr>
        </p:nvSpPr>
        <p:spPr/>
        <p:txBody>
          <a:bodyPr anchor="ctr">
            <a:normAutofit/>
          </a:bodyPr>
          <a:lstStyle/>
          <a:p>
            <a:r>
              <a:rPr lang="en-GB" b="1"/>
              <a:t>Organisational Structure </a:t>
            </a:r>
          </a:p>
        </p:txBody>
      </p:sp>
      <p:sp>
        <p:nvSpPr>
          <p:cNvPr id="9" name="Content Placeholder 2"/>
          <p:cNvSpPr>
            <a:spLocks noGrp="1"/>
          </p:cNvSpPr>
          <p:nvPr>
            <p:ph idx="1"/>
          </p:nvPr>
        </p:nvSpPr>
        <p:spPr>
          <a:xfrm>
            <a:off x="677333" y="2160589"/>
            <a:ext cx="10636989" cy="3880773"/>
          </a:xfrm>
        </p:spPr>
        <p:txBody>
          <a:bodyPr>
            <a:normAutofit/>
          </a:bodyPr>
          <a:lstStyle/>
          <a:p>
            <a:pPr marL="0" indent="0">
              <a:buNone/>
            </a:pPr>
            <a:r>
              <a:rPr lang="en-GB" sz="1500"/>
              <a:t>A quote by Mintzberg (known as a writer and theorist supporting emergent strategy): </a:t>
            </a:r>
          </a:p>
          <a:p>
            <a:pPr marL="0" indent="0">
              <a:buNone/>
            </a:pPr>
            <a:endParaRPr lang="en-GB" sz="1500"/>
          </a:p>
          <a:p>
            <a:pPr marL="0" indent="0">
              <a:buNone/>
            </a:pPr>
            <a:r>
              <a:rPr lang="en-GB" sz="1500" b="1" i="1"/>
              <a:t>… structure follows strategy as the left foot follows the right in walking… structure and strategy both support the organisation. None takes precedence; each always precedes the other, and follows it, except when they move together, as the organisation jumps to a new position. Strategy formation is in an integrated system, not an arbitrary sequence </a:t>
            </a:r>
            <a:r>
              <a:rPr lang="en-GB" sz="1500" b="1"/>
              <a:t>(Mintzberg, 1990). </a:t>
            </a:r>
          </a:p>
          <a:p>
            <a:pPr marL="0" indent="0">
              <a:buNone/>
            </a:pPr>
            <a:endParaRPr lang="en-GB" sz="1500"/>
          </a:p>
          <a:p>
            <a:pPr marL="0" indent="0">
              <a:buNone/>
            </a:pPr>
            <a:r>
              <a:rPr lang="en-GB" sz="1500"/>
              <a:t>Consideration should be taken to how an organisation is structured to achieve strategic goals.</a:t>
            </a:r>
          </a:p>
          <a:p>
            <a:pPr marL="0" indent="0">
              <a:buNone/>
            </a:pPr>
            <a:r>
              <a:rPr lang="en-GB" sz="1500"/>
              <a:t>Structure impacts upon all other aspects of the strategy (including how work is carried out and how people work together).</a:t>
            </a:r>
          </a:p>
          <a:p>
            <a:pPr marL="0" indent="0">
              <a:buNone/>
            </a:pPr>
            <a:r>
              <a:rPr lang="en-GB" sz="1500"/>
              <a:t>																(Taylor and Woodhams, 2022)</a:t>
            </a:r>
          </a:p>
        </p:txBody>
      </p:sp>
    </p:spTree>
    <p:extLst>
      <p:ext uri="{BB962C8B-B14F-4D97-AF65-F5344CB8AC3E}">
        <p14:creationId xmlns:p14="http://schemas.microsoft.com/office/powerpoint/2010/main" val="10649704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6AAEB-7077-23A6-0E9A-B9B26248A5C5}"/>
              </a:ext>
            </a:extLst>
          </p:cNvPr>
          <p:cNvSpPr>
            <a:spLocks noGrp="1"/>
          </p:cNvSpPr>
          <p:nvPr>
            <p:ph type="title"/>
          </p:nvPr>
        </p:nvSpPr>
        <p:spPr/>
        <p:txBody>
          <a:bodyPr/>
          <a:lstStyle/>
          <a:p>
            <a:r>
              <a:rPr lang="en-GB"/>
              <a:t>Non-Hierarchical Structure</a:t>
            </a:r>
          </a:p>
        </p:txBody>
      </p:sp>
      <p:sp>
        <p:nvSpPr>
          <p:cNvPr id="3" name="Content Placeholder 2">
            <a:extLst>
              <a:ext uri="{FF2B5EF4-FFF2-40B4-BE49-F238E27FC236}">
                <a16:creationId xmlns:a16="http://schemas.microsoft.com/office/drawing/2014/main" id="{71EF9744-67A3-3631-4DDE-8C348D3639ED}"/>
              </a:ext>
            </a:extLst>
          </p:cNvPr>
          <p:cNvSpPr>
            <a:spLocks noGrp="1"/>
          </p:cNvSpPr>
          <p:nvPr>
            <p:ph idx="1"/>
          </p:nvPr>
        </p:nvSpPr>
        <p:spPr/>
        <p:txBody>
          <a:bodyPr/>
          <a:lstStyle/>
          <a:p>
            <a:r>
              <a:rPr lang="en-GB"/>
              <a:t>All roles and teams are interconnected</a:t>
            </a:r>
          </a:p>
          <a:p>
            <a:r>
              <a:rPr lang="en-GB"/>
              <a:t>No top-down reporting lines</a:t>
            </a:r>
          </a:p>
          <a:p>
            <a:r>
              <a:rPr lang="en-GB"/>
              <a:t>Decision-making is shared and collaborative</a:t>
            </a:r>
          </a:p>
          <a:p>
            <a:r>
              <a:rPr lang="en-GB"/>
              <a:t>Emphasis on equality and flexibility</a:t>
            </a:r>
          </a:p>
        </p:txBody>
      </p:sp>
      <p:pic>
        <p:nvPicPr>
          <p:cNvPr id="5" name="Picture 4">
            <a:extLst>
              <a:ext uri="{FF2B5EF4-FFF2-40B4-BE49-F238E27FC236}">
                <a16:creationId xmlns:a16="http://schemas.microsoft.com/office/drawing/2014/main" id="{C8D19A2B-3025-5D62-09BE-3770C90A7EB7}"/>
              </a:ext>
            </a:extLst>
          </p:cNvPr>
          <p:cNvPicPr>
            <a:picLocks noChangeAspect="1"/>
          </p:cNvPicPr>
          <p:nvPr/>
        </p:nvPicPr>
        <p:blipFill>
          <a:blip r:embed="rId3"/>
          <a:stretch>
            <a:fillRect/>
          </a:stretch>
        </p:blipFill>
        <p:spPr>
          <a:xfrm>
            <a:off x="6475737" y="2160589"/>
            <a:ext cx="4286250" cy="1609725"/>
          </a:xfrm>
          <a:prstGeom prst="rect">
            <a:avLst/>
          </a:prstGeom>
        </p:spPr>
      </p:pic>
    </p:spTree>
    <p:extLst>
      <p:ext uri="{BB962C8B-B14F-4D97-AF65-F5344CB8AC3E}">
        <p14:creationId xmlns:p14="http://schemas.microsoft.com/office/powerpoint/2010/main" val="2504763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74C26-1983-866C-A09C-8CD6E8FC9C6D}"/>
              </a:ext>
            </a:extLst>
          </p:cNvPr>
          <p:cNvSpPr>
            <a:spLocks noGrp="1"/>
          </p:cNvSpPr>
          <p:nvPr>
            <p:ph type="title"/>
          </p:nvPr>
        </p:nvSpPr>
        <p:spPr/>
        <p:txBody>
          <a:bodyPr/>
          <a:lstStyle/>
          <a:p>
            <a:r>
              <a:rPr lang="en-GB"/>
              <a:t>Example organisation</a:t>
            </a:r>
          </a:p>
        </p:txBody>
      </p:sp>
      <p:sp>
        <p:nvSpPr>
          <p:cNvPr id="3" name="Content Placeholder 2">
            <a:extLst>
              <a:ext uri="{FF2B5EF4-FFF2-40B4-BE49-F238E27FC236}">
                <a16:creationId xmlns:a16="http://schemas.microsoft.com/office/drawing/2014/main" id="{788D4E54-0C93-8FE9-A49D-92F50499ED80}"/>
              </a:ext>
            </a:extLst>
          </p:cNvPr>
          <p:cNvSpPr>
            <a:spLocks noGrp="1"/>
          </p:cNvSpPr>
          <p:nvPr>
            <p:ph idx="1"/>
          </p:nvPr>
        </p:nvSpPr>
        <p:spPr/>
        <p:txBody>
          <a:bodyPr/>
          <a:lstStyle/>
          <a:p>
            <a:r>
              <a:rPr lang="en-GB"/>
              <a:t>Zappos (online shoe retailer)</a:t>
            </a:r>
          </a:p>
          <a:p>
            <a:pPr lvl="1"/>
            <a:r>
              <a:rPr lang="en-GB"/>
              <a:t>Eliminated job titles and traditional managers.</a:t>
            </a:r>
          </a:p>
          <a:p>
            <a:pPr lvl="1"/>
            <a:r>
              <a:rPr lang="en-GB"/>
              <a:t>Shared decision-making power.</a:t>
            </a:r>
          </a:p>
          <a:p>
            <a:pPr lvl="1"/>
            <a:r>
              <a:rPr lang="en-GB"/>
              <a:t>Adaptable roles and responsibilities.</a:t>
            </a:r>
          </a:p>
          <a:p>
            <a:pPr lvl="1"/>
            <a:r>
              <a:rPr lang="en-GB"/>
              <a:t>Frequent governance meetings for role evolution and conflict resolution.</a:t>
            </a:r>
          </a:p>
          <a:p>
            <a:pPr lvl="1"/>
            <a:r>
              <a:rPr lang="en-GB"/>
              <a:t>Emphasis on rapid change and iterative experimentation rather than long planning cycles.</a:t>
            </a:r>
          </a:p>
          <a:p>
            <a:pPr marL="457200" lvl="1" indent="0">
              <a:buNone/>
            </a:pPr>
            <a:endParaRPr lang="en-GB"/>
          </a:p>
        </p:txBody>
      </p:sp>
      <p:pic>
        <p:nvPicPr>
          <p:cNvPr id="5" name="Picture 4">
            <a:extLst>
              <a:ext uri="{FF2B5EF4-FFF2-40B4-BE49-F238E27FC236}">
                <a16:creationId xmlns:a16="http://schemas.microsoft.com/office/drawing/2014/main" id="{804758EB-E787-F33D-DC9F-6F09271A25E6}"/>
              </a:ext>
            </a:extLst>
          </p:cNvPr>
          <p:cNvPicPr>
            <a:picLocks noChangeAspect="1"/>
          </p:cNvPicPr>
          <p:nvPr/>
        </p:nvPicPr>
        <p:blipFill>
          <a:blip r:embed="rId3"/>
          <a:stretch>
            <a:fillRect/>
          </a:stretch>
        </p:blipFill>
        <p:spPr>
          <a:xfrm>
            <a:off x="6305492" y="888207"/>
            <a:ext cx="4714875" cy="2314575"/>
          </a:xfrm>
          <a:prstGeom prst="rect">
            <a:avLst/>
          </a:prstGeom>
        </p:spPr>
      </p:pic>
    </p:spTree>
    <p:extLst>
      <p:ext uri="{BB962C8B-B14F-4D97-AF65-F5344CB8AC3E}">
        <p14:creationId xmlns:p14="http://schemas.microsoft.com/office/powerpoint/2010/main" val="37454082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15404-92DE-6522-1B9C-2344C10691F4}"/>
              </a:ext>
            </a:extLst>
          </p:cNvPr>
          <p:cNvSpPr>
            <a:spLocks noGrp="1"/>
          </p:cNvSpPr>
          <p:nvPr>
            <p:ph type="title"/>
          </p:nvPr>
        </p:nvSpPr>
        <p:spPr/>
        <p:txBody>
          <a:bodyPr/>
          <a:lstStyle/>
          <a:p>
            <a:r>
              <a:rPr lang="en-GB"/>
              <a:t>When structure aligns with culture…</a:t>
            </a:r>
          </a:p>
        </p:txBody>
      </p:sp>
      <p:pic>
        <p:nvPicPr>
          <p:cNvPr id="5" name="Content Placeholder 4">
            <a:extLst>
              <a:ext uri="{FF2B5EF4-FFF2-40B4-BE49-F238E27FC236}">
                <a16:creationId xmlns:a16="http://schemas.microsoft.com/office/drawing/2014/main" id="{6035C1A7-79E2-D15F-C637-9AF0D890F8CF}"/>
              </a:ext>
            </a:extLst>
          </p:cNvPr>
          <p:cNvPicPr>
            <a:picLocks noGrp="1" noChangeAspect="1"/>
          </p:cNvPicPr>
          <p:nvPr>
            <p:ph idx="1"/>
          </p:nvPr>
        </p:nvPicPr>
        <p:blipFill>
          <a:blip r:embed="rId3"/>
          <a:stretch>
            <a:fillRect/>
          </a:stretch>
        </p:blipFill>
        <p:spPr>
          <a:xfrm>
            <a:off x="4027400" y="1488281"/>
            <a:ext cx="3416757" cy="3881437"/>
          </a:xfrm>
          <a:prstGeom prst="rect">
            <a:avLst/>
          </a:prstGeom>
        </p:spPr>
      </p:pic>
    </p:spTree>
    <p:extLst>
      <p:ext uri="{BB962C8B-B14F-4D97-AF65-F5344CB8AC3E}">
        <p14:creationId xmlns:p14="http://schemas.microsoft.com/office/powerpoint/2010/main" val="39208099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FB2F6-F033-E4E4-5E65-343AFBC9FBE3}"/>
              </a:ext>
            </a:extLst>
          </p:cNvPr>
          <p:cNvSpPr>
            <a:spLocks noGrp="1"/>
          </p:cNvSpPr>
          <p:nvPr>
            <p:ph type="title"/>
          </p:nvPr>
        </p:nvSpPr>
        <p:spPr/>
        <p:txBody>
          <a:bodyPr/>
          <a:lstStyle/>
          <a:p>
            <a:r>
              <a:rPr lang="en-GB"/>
              <a:t>Hierarchical Bureaucratic Structure</a:t>
            </a:r>
          </a:p>
        </p:txBody>
      </p:sp>
      <p:sp>
        <p:nvSpPr>
          <p:cNvPr id="3" name="Content Placeholder 2">
            <a:extLst>
              <a:ext uri="{FF2B5EF4-FFF2-40B4-BE49-F238E27FC236}">
                <a16:creationId xmlns:a16="http://schemas.microsoft.com/office/drawing/2014/main" id="{260792C2-CC25-CD61-B459-A180F492A1EA}"/>
              </a:ext>
            </a:extLst>
          </p:cNvPr>
          <p:cNvSpPr>
            <a:spLocks noGrp="1"/>
          </p:cNvSpPr>
          <p:nvPr>
            <p:ph idx="1"/>
          </p:nvPr>
        </p:nvSpPr>
        <p:spPr/>
        <p:txBody>
          <a:bodyPr/>
          <a:lstStyle/>
          <a:p>
            <a:r>
              <a:rPr lang="en-GB"/>
              <a:t>Clear chain of command</a:t>
            </a:r>
          </a:p>
          <a:p>
            <a:r>
              <a:rPr lang="en-GB"/>
              <a:t>Top-down authority</a:t>
            </a:r>
          </a:p>
          <a:p>
            <a:r>
              <a:rPr lang="en-GB"/>
              <a:t>Defined roles and responsibilities</a:t>
            </a:r>
          </a:p>
          <a:p>
            <a:r>
              <a:rPr lang="en-GB"/>
              <a:t>Suited for structured decision-making and accountability</a:t>
            </a:r>
          </a:p>
        </p:txBody>
      </p:sp>
      <p:pic>
        <p:nvPicPr>
          <p:cNvPr id="5" name="Picture 4">
            <a:extLst>
              <a:ext uri="{FF2B5EF4-FFF2-40B4-BE49-F238E27FC236}">
                <a16:creationId xmlns:a16="http://schemas.microsoft.com/office/drawing/2014/main" id="{19763435-4263-7112-5879-81B4C7B3839D}"/>
              </a:ext>
            </a:extLst>
          </p:cNvPr>
          <p:cNvPicPr>
            <a:picLocks noChangeAspect="1"/>
          </p:cNvPicPr>
          <p:nvPr/>
        </p:nvPicPr>
        <p:blipFill>
          <a:blip r:embed="rId3"/>
          <a:stretch>
            <a:fillRect/>
          </a:stretch>
        </p:blipFill>
        <p:spPr>
          <a:xfrm>
            <a:off x="7798393" y="2010808"/>
            <a:ext cx="2676525" cy="1866900"/>
          </a:xfrm>
          <a:prstGeom prst="rect">
            <a:avLst/>
          </a:prstGeom>
        </p:spPr>
      </p:pic>
    </p:spTree>
    <p:extLst>
      <p:ext uri="{BB962C8B-B14F-4D97-AF65-F5344CB8AC3E}">
        <p14:creationId xmlns:p14="http://schemas.microsoft.com/office/powerpoint/2010/main" val="35915342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F505C-84A5-749E-C41C-2F09ECDAACE0}"/>
              </a:ext>
            </a:extLst>
          </p:cNvPr>
          <p:cNvSpPr>
            <a:spLocks noGrp="1"/>
          </p:cNvSpPr>
          <p:nvPr>
            <p:ph type="title"/>
          </p:nvPr>
        </p:nvSpPr>
        <p:spPr/>
        <p:txBody>
          <a:bodyPr/>
          <a:lstStyle/>
          <a:p>
            <a:r>
              <a:rPr lang="en-GB"/>
              <a:t>Example organisation</a:t>
            </a:r>
          </a:p>
        </p:txBody>
      </p:sp>
      <p:sp>
        <p:nvSpPr>
          <p:cNvPr id="3" name="Content Placeholder 2">
            <a:extLst>
              <a:ext uri="{FF2B5EF4-FFF2-40B4-BE49-F238E27FC236}">
                <a16:creationId xmlns:a16="http://schemas.microsoft.com/office/drawing/2014/main" id="{8D295326-DF37-D54E-84AB-B9ED6396D3A5}"/>
              </a:ext>
            </a:extLst>
          </p:cNvPr>
          <p:cNvSpPr>
            <a:spLocks noGrp="1"/>
          </p:cNvSpPr>
          <p:nvPr>
            <p:ph idx="1"/>
          </p:nvPr>
        </p:nvSpPr>
        <p:spPr/>
        <p:txBody>
          <a:bodyPr/>
          <a:lstStyle/>
          <a:p>
            <a:r>
              <a:rPr lang="en-GB"/>
              <a:t>Amazon</a:t>
            </a:r>
          </a:p>
          <a:p>
            <a:pPr lvl="1"/>
            <a:r>
              <a:rPr lang="en-GB"/>
              <a:t>Hierarchical layers</a:t>
            </a:r>
          </a:p>
          <a:p>
            <a:pPr lvl="1"/>
            <a:r>
              <a:rPr lang="en-GB"/>
              <a:t>Functional and geographic divisions</a:t>
            </a:r>
          </a:p>
          <a:p>
            <a:pPr lvl="1"/>
            <a:r>
              <a:rPr lang="en-GB"/>
              <a:t>Cross-functional teams and agile project teams</a:t>
            </a:r>
          </a:p>
          <a:p>
            <a:pPr lvl="1"/>
            <a:r>
              <a:rPr lang="en-GB"/>
              <a:t>Centralised decision-making with delegated autonomy</a:t>
            </a:r>
          </a:p>
          <a:p>
            <a:pPr lvl="1"/>
            <a:r>
              <a:rPr lang="en-GB"/>
              <a:t>Clear accountability</a:t>
            </a:r>
          </a:p>
        </p:txBody>
      </p:sp>
      <p:pic>
        <p:nvPicPr>
          <p:cNvPr id="4098" name="Picture 2" descr="Maximum Conversions with Amazon's Best Sellers Badge ...">
            <a:extLst>
              <a:ext uri="{FF2B5EF4-FFF2-40B4-BE49-F238E27FC236}">
                <a16:creationId xmlns:a16="http://schemas.microsoft.com/office/drawing/2014/main" id="{5687625B-932F-B45C-FF52-EB92AC630E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7238" y="1002535"/>
            <a:ext cx="4133905" cy="18629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89149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CB5DA-736F-64E3-D8DB-3630C99845F1}"/>
              </a:ext>
            </a:extLst>
          </p:cNvPr>
          <p:cNvSpPr>
            <a:spLocks noGrp="1"/>
          </p:cNvSpPr>
          <p:nvPr>
            <p:ph type="title"/>
          </p:nvPr>
        </p:nvSpPr>
        <p:spPr>
          <a:xfrm>
            <a:off x="609600" y="274638"/>
            <a:ext cx="10972800" cy="1143000"/>
          </a:xfrm>
        </p:spPr>
        <p:txBody>
          <a:bodyPr anchor="ctr">
            <a:normAutofit/>
          </a:bodyPr>
          <a:lstStyle/>
          <a:p>
            <a:r>
              <a:rPr lang="en-GB" b="1"/>
              <a:t>Functional, hierarchical Structure</a:t>
            </a:r>
          </a:p>
        </p:txBody>
      </p:sp>
      <p:sp>
        <p:nvSpPr>
          <p:cNvPr id="6" name="Rectangle 5">
            <a:extLst>
              <a:ext uri="{FF2B5EF4-FFF2-40B4-BE49-F238E27FC236}">
                <a16:creationId xmlns:a16="http://schemas.microsoft.com/office/drawing/2014/main" id="{D2E22F45-8A70-A35A-6641-56CDA8DB7EE9}"/>
              </a:ext>
            </a:extLst>
          </p:cNvPr>
          <p:cNvSpPr/>
          <p:nvPr/>
        </p:nvSpPr>
        <p:spPr>
          <a:xfrm>
            <a:off x="4997669" y="1592317"/>
            <a:ext cx="2175641" cy="97746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CEO</a:t>
            </a:r>
          </a:p>
        </p:txBody>
      </p:sp>
      <p:sp>
        <p:nvSpPr>
          <p:cNvPr id="8" name="Rectangle 7">
            <a:extLst>
              <a:ext uri="{FF2B5EF4-FFF2-40B4-BE49-F238E27FC236}">
                <a16:creationId xmlns:a16="http://schemas.microsoft.com/office/drawing/2014/main" id="{9E380C54-C95A-CD1B-A4AE-C3AFF23501D7}"/>
              </a:ext>
            </a:extLst>
          </p:cNvPr>
          <p:cNvSpPr/>
          <p:nvPr/>
        </p:nvSpPr>
        <p:spPr>
          <a:xfrm>
            <a:off x="220718" y="3263462"/>
            <a:ext cx="1781504" cy="1143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Finance and Accounting</a:t>
            </a:r>
          </a:p>
        </p:txBody>
      </p:sp>
      <p:sp>
        <p:nvSpPr>
          <p:cNvPr id="10" name="Rectangle 9">
            <a:extLst>
              <a:ext uri="{FF2B5EF4-FFF2-40B4-BE49-F238E27FC236}">
                <a16:creationId xmlns:a16="http://schemas.microsoft.com/office/drawing/2014/main" id="{2858FBA2-EA70-D75F-E697-978F8DF6307C}"/>
              </a:ext>
            </a:extLst>
          </p:cNvPr>
          <p:cNvSpPr/>
          <p:nvPr/>
        </p:nvSpPr>
        <p:spPr>
          <a:xfrm>
            <a:off x="2222939" y="3263462"/>
            <a:ext cx="1781503" cy="1143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Supply Chain</a:t>
            </a:r>
          </a:p>
        </p:txBody>
      </p:sp>
      <p:sp>
        <p:nvSpPr>
          <p:cNvPr id="11" name="Rectangle 10">
            <a:extLst>
              <a:ext uri="{FF2B5EF4-FFF2-40B4-BE49-F238E27FC236}">
                <a16:creationId xmlns:a16="http://schemas.microsoft.com/office/drawing/2014/main" id="{33D18130-4695-5F1E-F5EF-2C1866482A72}"/>
              </a:ext>
            </a:extLst>
          </p:cNvPr>
          <p:cNvSpPr/>
          <p:nvPr/>
        </p:nvSpPr>
        <p:spPr>
          <a:xfrm>
            <a:off x="4225159" y="3263462"/>
            <a:ext cx="1870841" cy="1143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People</a:t>
            </a:r>
          </a:p>
        </p:txBody>
      </p:sp>
      <p:sp>
        <p:nvSpPr>
          <p:cNvPr id="12" name="Rectangle 11">
            <a:extLst>
              <a:ext uri="{FF2B5EF4-FFF2-40B4-BE49-F238E27FC236}">
                <a16:creationId xmlns:a16="http://schemas.microsoft.com/office/drawing/2014/main" id="{9743B60C-B9DA-CED0-9031-E174E61D5D89}"/>
              </a:ext>
            </a:extLst>
          </p:cNvPr>
          <p:cNvSpPr/>
          <p:nvPr/>
        </p:nvSpPr>
        <p:spPr>
          <a:xfrm>
            <a:off x="6316717" y="3263462"/>
            <a:ext cx="1660635" cy="1143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Operations</a:t>
            </a:r>
          </a:p>
        </p:txBody>
      </p:sp>
      <p:sp>
        <p:nvSpPr>
          <p:cNvPr id="13" name="Rectangle 12">
            <a:extLst>
              <a:ext uri="{FF2B5EF4-FFF2-40B4-BE49-F238E27FC236}">
                <a16:creationId xmlns:a16="http://schemas.microsoft.com/office/drawing/2014/main" id="{BFB26C65-0A91-F015-C316-A6F7371C04F5}"/>
              </a:ext>
            </a:extLst>
          </p:cNvPr>
          <p:cNvSpPr/>
          <p:nvPr/>
        </p:nvSpPr>
        <p:spPr>
          <a:xfrm>
            <a:off x="8198069" y="3263462"/>
            <a:ext cx="1660635" cy="1143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Marketing</a:t>
            </a:r>
          </a:p>
        </p:txBody>
      </p:sp>
      <p:sp>
        <p:nvSpPr>
          <p:cNvPr id="14" name="Rectangle 13">
            <a:extLst>
              <a:ext uri="{FF2B5EF4-FFF2-40B4-BE49-F238E27FC236}">
                <a16:creationId xmlns:a16="http://schemas.microsoft.com/office/drawing/2014/main" id="{A5ED4002-D4FA-AB17-C7ED-2B8F792FD0BE}"/>
              </a:ext>
            </a:extLst>
          </p:cNvPr>
          <p:cNvSpPr/>
          <p:nvPr/>
        </p:nvSpPr>
        <p:spPr>
          <a:xfrm>
            <a:off x="10079421" y="3263462"/>
            <a:ext cx="1891861" cy="1143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Research and Development</a:t>
            </a:r>
          </a:p>
        </p:txBody>
      </p:sp>
      <p:cxnSp>
        <p:nvCxnSpPr>
          <p:cNvPr id="16" name="Straight Connector 15">
            <a:extLst>
              <a:ext uri="{FF2B5EF4-FFF2-40B4-BE49-F238E27FC236}">
                <a16:creationId xmlns:a16="http://schemas.microsoft.com/office/drawing/2014/main" id="{36774BED-34A8-1B42-D81A-D72881841EF2}"/>
              </a:ext>
            </a:extLst>
          </p:cNvPr>
          <p:cNvCxnSpPr>
            <a:cxnSpLocks/>
            <a:stCxn id="6" idx="2"/>
          </p:cNvCxnSpPr>
          <p:nvPr/>
        </p:nvCxnSpPr>
        <p:spPr>
          <a:xfrm>
            <a:off x="6085490" y="2569779"/>
            <a:ext cx="10510" cy="29954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EDE7627-E292-EC06-FF43-B64B3FA97659}"/>
              </a:ext>
            </a:extLst>
          </p:cNvPr>
          <p:cNvCxnSpPr/>
          <p:nvPr/>
        </p:nvCxnSpPr>
        <p:spPr>
          <a:xfrm>
            <a:off x="1119352" y="2869324"/>
            <a:ext cx="982191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E14C324-984D-DD09-5CB3-66A568CACD29}"/>
              </a:ext>
            </a:extLst>
          </p:cNvPr>
          <p:cNvCxnSpPr>
            <a:cxnSpLocks/>
            <a:endCxn id="8" idx="0"/>
          </p:cNvCxnSpPr>
          <p:nvPr/>
        </p:nvCxnSpPr>
        <p:spPr>
          <a:xfrm flipH="1">
            <a:off x="1111470" y="2869324"/>
            <a:ext cx="7882" cy="394138"/>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9255006-B8BB-E4A0-5B6C-E3706518B0B6}"/>
              </a:ext>
            </a:extLst>
          </p:cNvPr>
          <p:cNvCxnSpPr/>
          <p:nvPr/>
        </p:nvCxnSpPr>
        <p:spPr>
          <a:xfrm>
            <a:off x="3074276" y="2869324"/>
            <a:ext cx="0" cy="394138"/>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DE8A111-7B0F-C890-B948-DFF7AFBD474F}"/>
              </a:ext>
            </a:extLst>
          </p:cNvPr>
          <p:cNvCxnSpPr/>
          <p:nvPr/>
        </p:nvCxnSpPr>
        <p:spPr>
          <a:xfrm>
            <a:off x="4997669" y="2869324"/>
            <a:ext cx="0" cy="39413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D2C82E1-7E0E-8195-5E7D-479D46F889C2}"/>
              </a:ext>
            </a:extLst>
          </p:cNvPr>
          <p:cNvCxnSpPr>
            <a:cxnSpLocks/>
            <a:endCxn id="12" idx="0"/>
          </p:cNvCxnSpPr>
          <p:nvPr/>
        </p:nvCxnSpPr>
        <p:spPr>
          <a:xfrm>
            <a:off x="7147035" y="2869324"/>
            <a:ext cx="0" cy="39413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EF023742-7678-9941-596B-CA32FFE6F3A6}"/>
              </a:ext>
            </a:extLst>
          </p:cNvPr>
          <p:cNvCxnSpPr/>
          <p:nvPr/>
        </p:nvCxnSpPr>
        <p:spPr>
          <a:xfrm>
            <a:off x="8923283" y="2869324"/>
            <a:ext cx="0" cy="394138"/>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BB326824-8DC0-73B9-038C-EC45495E8AD2}"/>
              </a:ext>
            </a:extLst>
          </p:cNvPr>
          <p:cNvCxnSpPr/>
          <p:nvPr/>
        </p:nvCxnSpPr>
        <p:spPr>
          <a:xfrm>
            <a:off x="10941269" y="2869324"/>
            <a:ext cx="0" cy="394138"/>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0304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643AB-67BA-4A18-A5CF-72ABE1B74EB1}"/>
              </a:ext>
            </a:extLst>
          </p:cNvPr>
          <p:cNvSpPr>
            <a:spLocks noGrp="1"/>
          </p:cNvSpPr>
          <p:nvPr>
            <p:ph type="title"/>
          </p:nvPr>
        </p:nvSpPr>
        <p:spPr>
          <a:xfrm>
            <a:off x="677334" y="609600"/>
            <a:ext cx="8596668" cy="1320800"/>
          </a:xfrm>
        </p:spPr>
        <p:txBody>
          <a:bodyPr anchor="t">
            <a:normAutofit/>
          </a:bodyPr>
          <a:lstStyle/>
          <a:p>
            <a:r>
              <a:rPr lang="en-GB" b="1"/>
              <a:t>Divisional, hierarchical structure</a:t>
            </a:r>
          </a:p>
        </p:txBody>
      </p:sp>
      <p:pic>
        <p:nvPicPr>
          <p:cNvPr id="3076" name="Picture 4" descr="7 Types of Organizational Charts with Examples in 2025">
            <a:extLst>
              <a:ext uri="{FF2B5EF4-FFF2-40B4-BE49-F238E27FC236}">
                <a16:creationId xmlns:a16="http://schemas.microsoft.com/office/drawing/2014/main" id="{472E4CE5-A57E-49EC-1865-2E427517E86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17474" y="2159331"/>
            <a:ext cx="5283289" cy="3249222"/>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240A37A5-C679-8862-6CA1-0CBB1C78E4FB}"/>
              </a:ext>
            </a:extLst>
          </p:cNvPr>
          <p:cNvSpPr>
            <a:spLocks noGrp="1"/>
          </p:cNvSpPr>
          <p:nvPr>
            <p:ph idx="1"/>
          </p:nvPr>
        </p:nvSpPr>
        <p:spPr>
          <a:xfrm>
            <a:off x="6416039" y="2160589"/>
            <a:ext cx="2927185" cy="3880773"/>
          </a:xfrm>
        </p:spPr>
        <p:txBody>
          <a:bodyPr>
            <a:normAutofit/>
          </a:bodyPr>
          <a:lstStyle/>
          <a:p>
            <a:r>
              <a:rPr lang="en-GB" sz="1500"/>
              <a:t>Each division focused on delivering a particular product or service or focused on a particular geography.</a:t>
            </a:r>
          </a:p>
          <a:p>
            <a:r>
              <a:rPr lang="en-GB" sz="1500"/>
              <a:t>Each division has own functions – IT, HR and so on.</a:t>
            </a:r>
          </a:p>
          <a:p>
            <a:r>
              <a:rPr lang="en-GB" sz="1500"/>
              <a:t>HQ provides direction</a:t>
            </a:r>
          </a:p>
        </p:txBody>
      </p:sp>
      <p:sp>
        <p:nvSpPr>
          <p:cNvPr id="4" name="AutoShape 2" descr="Divisional Organizational Structure: Proven Success Guide 2025">
            <a:extLst>
              <a:ext uri="{FF2B5EF4-FFF2-40B4-BE49-F238E27FC236}">
                <a16:creationId xmlns:a16="http://schemas.microsoft.com/office/drawing/2014/main" id="{623B424B-ABC6-1C0D-F74B-D36B14558C8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5006597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diagram of a company structure&#10;&#10;AI-generated content may be incorrect.">
            <a:extLst>
              <a:ext uri="{FF2B5EF4-FFF2-40B4-BE49-F238E27FC236}">
                <a16:creationId xmlns:a16="http://schemas.microsoft.com/office/drawing/2014/main" id="{D60F002D-AE5E-4B15-CEEC-AA522FB1E722}"/>
              </a:ext>
            </a:extLst>
          </p:cNvPr>
          <p:cNvPicPr>
            <a:picLocks noChangeAspect="1"/>
          </p:cNvPicPr>
          <p:nvPr/>
        </p:nvPicPr>
        <p:blipFill>
          <a:blip r:embed="rId3"/>
          <a:stretch>
            <a:fillRect/>
          </a:stretch>
        </p:blipFill>
        <p:spPr>
          <a:xfrm>
            <a:off x="2357610" y="255550"/>
            <a:ext cx="7720532" cy="5114852"/>
          </a:xfrm>
          <a:prstGeom prst="rect">
            <a:avLst/>
          </a:prstGeom>
          <a:solidFill>
            <a:schemeClr val="accent1">
              <a:lumMod val="20000"/>
              <a:lumOff val="80000"/>
            </a:schemeClr>
          </a:solidFill>
        </p:spPr>
      </p:pic>
    </p:spTree>
    <p:extLst>
      <p:ext uri="{BB962C8B-B14F-4D97-AF65-F5344CB8AC3E}">
        <p14:creationId xmlns:p14="http://schemas.microsoft.com/office/powerpoint/2010/main" val="16681217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0B246-A8D7-4F45-84A7-4CAF23B5F5CF}"/>
              </a:ext>
            </a:extLst>
          </p:cNvPr>
          <p:cNvSpPr>
            <a:spLocks noGrp="1"/>
          </p:cNvSpPr>
          <p:nvPr>
            <p:ph type="title"/>
          </p:nvPr>
        </p:nvSpPr>
        <p:spPr/>
        <p:txBody>
          <a:bodyPr/>
          <a:lstStyle/>
          <a:p>
            <a:r>
              <a:rPr lang="en-GB" b="1"/>
              <a:t>Factors affecting Organisational Design</a:t>
            </a:r>
          </a:p>
        </p:txBody>
      </p:sp>
      <p:sp>
        <p:nvSpPr>
          <p:cNvPr id="3" name="Content Placeholder 2">
            <a:extLst>
              <a:ext uri="{FF2B5EF4-FFF2-40B4-BE49-F238E27FC236}">
                <a16:creationId xmlns:a16="http://schemas.microsoft.com/office/drawing/2014/main" id="{5F8A6EC9-07B0-4D25-9964-ADFE54D83466}"/>
              </a:ext>
            </a:extLst>
          </p:cNvPr>
          <p:cNvSpPr>
            <a:spLocks noGrp="1"/>
          </p:cNvSpPr>
          <p:nvPr>
            <p:ph idx="1"/>
          </p:nvPr>
        </p:nvSpPr>
        <p:spPr/>
        <p:txBody>
          <a:bodyPr/>
          <a:lstStyle/>
          <a:p>
            <a:r>
              <a:rPr lang="en-GB"/>
              <a:t>Organisational purpose and goals</a:t>
            </a:r>
          </a:p>
          <a:p>
            <a:r>
              <a:rPr lang="en-GB"/>
              <a:t>External demand – e.g. pressure from shareholders</a:t>
            </a:r>
          </a:p>
          <a:p>
            <a:r>
              <a:rPr lang="en-GB"/>
              <a:t>Changes to the environment – e.g. pandemic and home-working; technological advancements; legislative changes</a:t>
            </a:r>
          </a:p>
          <a:p>
            <a:r>
              <a:rPr lang="en-GB"/>
              <a:t>Lifecycle changes – growth, decline</a:t>
            </a:r>
          </a:p>
          <a:p>
            <a:r>
              <a:rPr lang="en-GB"/>
              <a:t>Response to customer demand (e.g. for online services)</a:t>
            </a:r>
          </a:p>
        </p:txBody>
      </p:sp>
    </p:spTree>
    <p:extLst>
      <p:ext uri="{BB962C8B-B14F-4D97-AF65-F5344CB8AC3E}">
        <p14:creationId xmlns:p14="http://schemas.microsoft.com/office/powerpoint/2010/main" val="37075214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28834-CD59-D496-752F-60549F672558}"/>
              </a:ext>
            </a:extLst>
          </p:cNvPr>
          <p:cNvSpPr>
            <a:spLocks noGrp="1"/>
          </p:cNvSpPr>
          <p:nvPr>
            <p:ph type="title"/>
          </p:nvPr>
        </p:nvSpPr>
        <p:spPr>
          <a:xfrm>
            <a:off x="677334" y="609600"/>
            <a:ext cx="8596668" cy="1320800"/>
          </a:xfrm>
        </p:spPr>
        <p:txBody>
          <a:bodyPr anchor="t">
            <a:normAutofit/>
          </a:bodyPr>
          <a:lstStyle/>
          <a:p>
            <a:r>
              <a:rPr lang="en-GB"/>
              <a:t>QUESTIONS</a:t>
            </a:r>
          </a:p>
        </p:txBody>
      </p:sp>
      <p:pic>
        <p:nvPicPr>
          <p:cNvPr id="5" name="Picture 4" descr="A group of people sitting around a table">
            <a:extLst>
              <a:ext uri="{FF2B5EF4-FFF2-40B4-BE49-F238E27FC236}">
                <a16:creationId xmlns:a16="http://schemas.microsoft.com/office/drawing/2014/main" id="{6F31BE47-E533-EBCE-002C-BB5CF5EF93EC}"/>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12711" y="1665702"/>
            <a:ext cx="5283289" cy="3526595"/>
          </a:xfrm>
          <a:prstGeom prst="rect">
            <a:avLst/>
          </a:prstGeom>
        </p:spPr>
      </p:pic>
      <p:sp>
        <p:nvSpPr>
          <p:cNvPr id="3" name="Content Placeholder 2">
            <a:extLst>
              <a:ext uri="{FF2B5EF4-FFF2-40B4-BE49-F238E27FC236}">
                <a16:creationId xmlns:a16="http://schemas.microsoft.com/office/drawing/2014/main" id="{FF476998-3A0B-4816-E0C5-8576B9833715}"/>
              </a:ext>
            </a:extLst>
          </p:cNvPr>
          <p:cNvSpPr>
            <a:spLocks noGrp="1"/>
          </p:cNvSpPr>
          <p:nvPr>
            <p:ph idx="1"/>
          </p:nvPr>
        </p:nvSpPr>
        <p:spPr>
          <a:xfrm>
            <a:off x="6680444" y="1786015"/>
            <a:ext cx="2927185" cy="3880773"/>
          </a:xfrm>
        </p:spPr>
        <p:txBody>
          <a:bodyPr>
            <a:normAutofit/>
          </a:bodyPr>
          <a:lstStyle/>
          <a:p>
            <a:r>
              <a:rPr lang="en-GB" sz="1500"/>
              <a:t>Consider your own organisation, or one you are familiar with. What is the structure and is it fit for purpose?</a:t>
            </a:r>
          </a:p>
          <a:p>
            <a:r>
              <a:rPr lang="en-GB" sz="1500"/>
              <a:t>What could the main challenges be if an organisation is moving from a non-hierarchical structure to a hierarchical bureaucratic structure?</a:t>
            </a:r>
          </a:p>
        </p:txBody>
      </p:sp>
    </p:spTree>
    <p:extLst>
      <p:ext uri="{BB962C8B-B14F-4D97-AF65-F5344CB8AC3E}">
        <p14:creationId xmlns:p14="http://schemas.microsoft.com/office/powerpoint/2010/main" val="12974677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r>
              <a:rPr lang="en-GB" b="1"/>
              <a:t>HR Implications of Structure </a:t>
            </a:r>
          </a:p>
        </p:txBody>
      </p:sp>
      <p:graphicFrame>
        <p:nvGraphicFramePr>
          <p:cNvPr id="13" name="Text Placeholder 2">
            <a:extLst>
              <a:ext uri="{FF2B5EF4-FFF2-40B4-BE49-F238E27FC236}">
                <a16:creationId xmlns:a16="http://schemas.microsoft.com/office/drawing/2014/main" id="{6DCC0211-EDC7-86DC-C71D-EC7EED8F3ECB}"/>
              </a:ext>
            </a:extLst>
          </p:cNvPr>
          <p:cNvGraphicFramePr/>
          <p:nvPr>
            <p:extLst>
              <p:ext uri="{D42A27DB-BD31-4B8C-83A1-F6EECF244321}">
                <p14:modId xmlns:p14="http://schemas.microsoft.com/office/powerpoint/2010/main" val="1435227313"/>
              </p:ext>
            </p:extLst>
          </p:nvPr>
        </p:nvGraphicFramePr>
        <p:xfrm>
          <a:off x="358219" y="1825625"/>
          <a:ext cx="11481847" cy="35759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3696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9F9C4C-5E6C-A377-1A36-71AB3DC06B5D}"/>
              </a:ext>
            </a:extLst>
          </p:cNvPr>
          <p:cNvSpPr>
            <a:spLocks noGrp="1"/>
          </p:cNvSpPr>
          <p:nvPr>
            <p:ph type="title"/>
          </p:nvPr>
        </p:nvSpPr>
        <p:spPr/>
        <p:txBody>
          <a:bodyPr/>
          <a:lstStyle/>
          <a:p>
            <a:r>
              <a:rPr lang="en-GB" b="1"/>
              <a:t>What is Strategy?</a:t>
            </a:r>
          </a:p>
        </p:txBody>
      </p:sp>
      <p:sp>
        <p:nvSpPr>
          <p:cNvPr id="3" name="Content Placeholder 2">
            <a:extLst>
              <a:ext uri="{FF2B5EF4-FFF2-40B4-BE49-F238E27FC236}">
                <a16:creationId xmlns:a16="http://schemas.microsoft.com/office/drawing/2014/main" id="{6D5576CC-62F4-E118-3239-0AEB156F912A}"/>
              </a:ext>
            </a:extLst>
          </p:cNvPr>
          <p:cNvSpPr>
            <a:spLocks noGrp="1"/>
          </p:cNvSpPr>
          <p:nvPr>
            <p:ph idx="1"/>
          </p:nvPr>
        </p:nvSpPr>
        <p:spPr/>
        <p:txBody>
          <a:bodyPr/>
          <a:lstStyle/>
          <a:p>
            <a:pPr marL="0" indent="0">
              <a:buNone/>
            </a:pPr>
            <a:r>
              <a:rPr lang="en-GB"/>
              <a:t>‘Strategy is the determination of the long-term goals and objectives of an enterprise, and the adoption of courses of action and the allocation of resources necessary for carrying out these goals’ (Chandler, 1962, as cited in Tingsager and Smith, 2022). </a:t>
            </a:r>
          </a:p>
          <a:p>
            <a:pPr marL="0" indent="0">
              <a:buNone/>
            </a:pPr>
            <a:endParaRPr lang="en-GB"/>
          </a:p>
          <a:p>
            <a:pPr marL="0" indent="0">
              <a:buNone/>
            </a:pPr>
            <a:r>
              <a:rPr lang="en-GB"/>
              <a:t>‘No single definition of strategy exist, and often in businesses different terms can be used to refer to it’ (Taylor and Woodhams, 2022)</a:t>
            </a:r>
          </a:p>
        </p:txBody>
      </p:sp>
    </p:spTree>
    <p:extLst>
      <p:ext uri="{BB962C8B-B14F-4D97-AF65-F5344CB8AC3E}">
        <p14:creationId xmlns:p14="http://schemas.microsoft.com/office/powerpoint/2010/main" val="2373403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21600"/>
            <a:ext cx="8686800" cy="1231200"/>
          </a:xfrm>
        </p:spPr>
        <p:txBody>
          <a:bodyPr>
            <a:normAutofit/>
          </a:bodyPr>
          <a:lstStyle/>
          <a:p>
            <a:r>
              <a:rPr lang="en-GB" sz="4000" b="1"/>
              <a:t>Planned Versus Emergent Strategy </a:t>
            </a:r>
          </a:p>
        </p:txBody>
      </p:sp>
      <p:graphicFrame>
        <p:nvGraphicFramePr>
          <p:cNvPr id="4" name="Diagram 3">
            <a:extLst>
              <a:ext uri="{FF2B5EF4-FFF2-40B4-BE49-F238E27FC236}">
                <a16:creationId xmlns:a16="http://schemas.microsoft.com/office/drawing/2014/main" id="{E2A8CF80-9F77-36AC-B931-55F2F073156D}"/>
              </a:ext>
            </a:extLst>
          </p:cNvPr>
          <p:cNvGraphicFramePr/>
          <p:nvPr>
            <p:extLst>
              <p:ext uri="{D42A27DB-BD31-4B8C-83A1-F6EECF244321}">
                <p14:modId xmlns:p14="http://schemas.microsoft.com/office/powerpoint/2010/main" val="2257401401"/>
              </p:ext>
            </p:extLst>
          </p:nvPr>
        </p:nvGraphicFramePr>
        <p:xfrm>
          <a:off x="162592" y="1560887"/>
          <a:ext cx="11852740" cy="35818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itle 1">
            <a:extLst>
              <a:ext uri="{FF2B5EF4-FFF2-40B4-BE49-F238E27FC236}">
                <a16:creationId xmlns:a16="http://schemas.microsoft.com/office/drawing/2014/main" id="{52E40A42-74A7-89EB-430B-5AF916453036}"/>
              </a:ext>
            </a:extLst>
          </p:cNvPr>
          <p:cNvSpPr txBox="1">
            <a:spLocks/>
          </p:cNvSpPr>
          <p:nvPr/>
        </p:nvSpPr>
        <p:spPr>
          <a:xfrm>
            <a:off x="379059" y="4792594"/>
            <a:ext cx="8686800" cy="12312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600" b="1" err="1"/>
              <a:t>Fasth</a:t>
            </a:r>
            <a:r>
              <a:rPr lang="en-GB" sz="1600" b="1"/>
              <a:t> (2016)</a:t>
            </a:r>
          </a:p>
        </p:txBody>
      </p:sp>
    </p:spTree>
    <p:extLst>
      <p:ext uri="{BB962C8B-B14F-4D97-AF65-F5344CB8AC3E}">
        <p14:creationId xmlns:p14="http://schemas.microsoft.com/office/powerpoint/2010/main" val="7952203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r>
              <a:rPr lang="en-GB" b="1"/>
              <a:t>Three Core Areas of Strategy:</a:t>
            </a:r>
          </a:p>
        </p:txBody>
      </p:sp>
      <p:graphicFrame>
        <p:nvGraphicFramePr>
          <p:cNvPr id="5" name="Text Placeholder 2">
            <a:extLst>
              <a:ext uri="{FF2B5EF4-FFF2-40B4-BE49-F238E27FC236}">
                <a16:creationId xmlns:a16="http://schemas.microsoft.com/office/drawing/2014/main" id="{AEBFBB95-221E-1365-EB6B-785DC3328650}"/>
              </a:ext>
            </a:extLst>
          </p:cNvPr>
          <p:cNvGraphicFramePr/>
          <p:nvPr>
            <p:extLst>
              <p:ext uri="{D42A27DB-BD31-4B8C-83A1-F6EECF244321}">
                <p14:modId xmlns:p14="http://schemas.microsoft.com/office/powerpoint/2010/main" val="1279176792"/>
              </p:ext>
            </p:extLst>
          </p:nvPr>
        </p:nvGraphicFramePr>
        <p:xfrm>
          <a:off x="358219" y="1825625"/>
          <a:ext cx="11481847" cy="35759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32719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r>
              <a:rPr lang="en-GB" b="1"/>
              <a:t>Three Core Areas of Strategy:</a:t>
            </a:r>
          </a:p>
        </p:txBody>
      </p:sp>
      <p:graphicFrame>
        <p:nvGraphicFramePr>
          <p:cNvPr id="5" name="Text Placeholder 2">
            <a:extLst>
              <a:ext uri="{FF2B5EF4-FFF2-40B4-BE49-F238E27FC236}">
                <a16:creationId xmlns:a16="http://schemas.microsoft.com/office/drawing/2014/main" id="{AEBFBB95-221E-1365-EB6B-785DC3328650}"/>
              </a:ext>
            </a:extLst>
          </p:cNvPr>
          <p:cNvGraphicFramePr/>
          <p:nvPr>
            <p:extLst>
              <p:ext uri="{D42A27DB-BD31-4B8C-83A1-F6EECF244321}">
                <p14:modId xmlns:p14="http://schemas.microsoft.com/office/powerpoint/2010/main" val="1279176792"/>
              </p:ext>
            </p:extLst>
          </p:nvPr>
        </p:nvGraphicFramePr>
        <p:xfrm>
          <a:off x="358219" y="1825625"/>
          <a:ext cx="11481847" cy="35759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121813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5CBB3-4F85-E2DB-98CD-033BF2211443}"/>
              </a:ext>
            </a:extLst>
          </p:cNvPr>
          <p:cNvSpPr>
            <a:spLocks noGrp="1"/>
          </p:cNvSpPr>
          <p:nvPr>
            <p:ph type="title"/>
          </p:nvPr>
        </p:nvSpPr>
        <p:spPr/>
        <p:txBody>
          <a:bodyPr/>
          <a:lstStyle/>
          <a:p>
            <a:r>
              <a:rPr lang="en-GB"/>
              <a:t>What is a rational approach to organisational strategy?</a:t>
            </a:r>
          </a:p>
        </p:txBody>
      </p:sp>
      <p:sp>
        <p:nvSpPr>
          <p:cNvPr id="3" name="Content Placeholder 2">
            <a:extLst>
              <a:ext uri="{FF2B5EF4-FFF2-40B4-BE49-F238E27FC236}">
                <a16:creationId xmlns:a16="http://schemas.microsoft.com/office/drawing/2014/main" id="{C9CE7D13-CD4E-F4D0-09BB-CA3A0941B59D}"/>
              </a:ext>
            </a:extLst>
          </p:cNvPr>
          <p:cNvSpPr>
            <a:spLocks noGrp="1"/>
          </p:cNvSpPr>
          <p:nvPr>
            <p:ph idx="1"/>
          </p:nvPr>
        </p:nvSpPr>
        <p:spPr/>
        <p:txBody>
          <a:bodyPr/>
          <a:lstStyle/>
          <a:p>
            <a:r>
              <a:rPr lang="en-GB"/>
              <a:t>Objective analysis</a:t>
            </a:r>
          </a:p>
          <a:p>
            <a:r>
              <a:rPr lang="en-GB"/>
              <a:t>Goal alignment</a:t>
            </a:r>
          </a:p>
          <a:p>
            <a:r>
              <a:rPr lang="en-GB"/>
              <a:t>Sequential planning</a:t>
            </a:r>
          </a:p>
          <a:p>
            <a:r>
              <a:rPr lang="en-GB"/>
              <a:t>Monitoring and evaluation </a:t>
            </a:r>
          </a:p>
          <a:p>
            <a:endParaRPr lang="en-GB"/>
          </a:p>
          <a:p>
            <a:r>
              <a:rPr lang="en-GB"/>
              <a:t>This rational process is particularly suited to stable environments and organisations that value predictability, structure and measurable outcomes.</a:t>
            </a:r>
          </a:p>
        </p:txBody>
      </p:sp>
    </p:spTree>
    <p:extLst>
      <p:ext uri="{BB962C8B-B14F-4D97-AF65-F5344CB8AC3E}">
        <p14:creationId xmlns:p14="http://schemas.microsoft.com/office/powerpoint/2010/main" val="2417866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81AF909B-5857-4C3A-B7D6-49915C21A96A}"/>
              </a:ext>
            </a:extLst>
          </p:cNvPr>
          <p:cNvGraphicFramePr/>
          <p:nvPr/>
        </p:nvGraphicFramePr>
        <p:xfrm>
          <a:off x="2032000" y="24940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209096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3029" y="0"/>
            <a:ext cx="11625942" cy="792088"/>
          </a:xfrm>
        </p:spPr>
        <p:txBody>
          <a:bodyPr>
            <a:normAutofit/>
          </a:bodyPr>
          <a:lstStyle/>
          <a:p>
            <a:r>
              <a:rPr lang="en-GB"/>
              <a:t>Internal Factors that affect Organisations and HR</a:t>
            </a:r>
          </a:p>
        </p:txBody>
      </p:sp>
      <p:graphicFrame>
        <p:nvGraphicFramePr>
          <p:cNvPr id="6" name="Diagram 5">
            <a:extLst>
              <a:ext uri="{FF2B5EF4-FFF2-40B4-BE49-F238E27FC236}">
                <a16:creationId xmlns:a16="http://schemas.microsoft.com/office/drawing/2014/main" id="{C14C2FB3-1670-4BC3-9A6D-12B4542725C6}"/>
              </a:ext>
            </a:extLst>
          </p:cNvPr>
          <p:cNvGraphicFramePr/>
          <p:nvPr/>
        </p:nvGraphicFramePr>
        <p:xfrm>
          <a:off x="1184565" y="984512"/>
          <a:ext cx="9497290" cy="45850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13104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Porter's Five Forces Analysis: Assessing The Competitive ...">
            <a:extLst>
              <a:ext uri="{FF2B5EF4-FFF2-40B4-BE49-F238E27FC236}">
                <a16:creationId xmlns:a16="http://schemas.microsoft.com/office/drawing/2014/main" id="{F33A48A1-59DA-08B1-E0E3-4A4E7ABD7412}"/>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6626875" y="0"/>
            <a:ext cx="5359400" cy="5359400"/>
          </a:xfrm>
          <a:prstGeom prst="rect">
            <a:avLst/>
          </a:prstGeom>
          <a:solidFill>
            <a:srgbClr val="FFFFFF"/>
          </a:solidFill>
        </p:spPr>
      </p:pic>
      <p:pic>
        <p:nvPicPr>
          <p:cNvPr id="3" name="Content Placeholder 2" descr="PESTLE Analysis. How to Conduct a PESTLE Analysis for… | by Anirban  Mukherjee ✍️ | Medium">
            <a:extLst>
              <a:ext uri="{FF2B5EF4-FFF2-40B4-BE49-F238E27FC236}">
                <a16:creationId xmlns:a16="http://schemas.microsoft.com/office/drawing/2014/main" id="{DE2C9703-4195-5EA2-40F8-FAEFD82802A8}"/>
              </a:ext>
            </a:extLst>
          </p:cNvPr>
          <p:cNvPicPr>
            <a:picLocks noGrp="1" noChangeAspect="1" noChangeArrowheads="1"/>
          </p:cNvPicPr>
          <p:nvPr>
            <p:ph sz="half" idx="1"/>
          </p:nvPr>
        </p:nvPicPr>
        <p:blipFill>
          <a:blip r:embed="rId4">
            <a:extLst>
              <a:ext uri="{28A0092B-C50C-407E-A947-70E740481C1C}">
                <a14:useLocalDpi xmlns:a14="http://schemas.microsoft.com/office/drawing/2010/main" val="0"/>
              </a:ext>
            </a:extLst>
          </a:blip>
          <a:stretch>
            <a:fillRect/>
          </a:stretch>
        </p:blipFill>
        <p:spPr bwMode="auto">
          <a:xfrm>
            <a:off x="449263" y="3164731"/>
            <a:ext cx="5646737" cy="1944090"/>
          </a:xfrm>
          <a:prstGeom prst="rect">
            <a:avLst/>
          </a:prstGeom>
          <a:solidFill>
            <a:srgbClr val="FFFFFF"/>
          </a:solidFill>
        </p:spPr>
      </p:pic>
      <p:pic>
        <p:nvPicPr>
          <p:cNvPr id="4" name="Picture 3" descr="A colorful squares with white text&#10;&#10;Description automatically generated">
            <a:extLst>
              <a:ext uri="{FF2B5EF4-FFF2-40B4-BE49-F238E27FC236}">
                <a16:creationId xmlns:a16="http://schemas.microsoft.com/office/drawing/2014/main" id="{2B742303-68E3-30ED-1BF5-5C561BFA6A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73166" y="577158"/>
            <a:ext cx="3015223" cy="1725885"/>
          </a:xfrm>
          <a:prstGeom prst="rect">
            <a:avLst/>
          </a:prstGeom>
        </p:spPr>
      </p:pic>
    </p:spTree>
    <p:extLst>
      <p:ext uri="{BB962C8B-B14F-4D97-AF65-F5344CB8AC3E}">
        <p14:creationId xmlns:p14="http://schemas.microsoft.com/office/powerpoint/2010/main" val="4162043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F58142-E179-39A5-5CE0-6C0A70184958}"/>
              </a:ext>
            </a:extLst>
          </p:cNvPr>
          <p:cNvSpPr>
            <a:spLocks noGrp="1"/>
          </p:cNvSpPr>
          <p:nvPr>
            <p:ph type="title"/>
          </p:nvPr>
        </p:nvSpPr>
        <p:spPr/>
        <p:txBody>
          <a:bodyPr>
            <a:normAutofit/>
          </a:bodyPr>
          <a:lstStyle/>
          <a:p>
            <a:r>
              <a:rPr lang="en-GB" b="1"/>
              <a:t>Ways People Practitioners Contribute to this Process</a:t>
            </a:r>
          </a:p>
        </p:txBody>
      </p:sp>
      <p:sp>
        <p:nvSpPr>
          <p:cNvPr id="3" name="Content Placeholder 2">
            <a:extLst>
              <a:ext uri="{FF2B5EF4-FFF2-40B4-BE49-F238E27FC236}">
                <a16:creationId xmlns:a16="http://schemas.microsoft.com/office/drawing/2014/main" id="{0E15F97F-9A61-7F04-E736-5E535C02296D}"/>
              </a:ext>
            </a:extLst>
          </p:cNvPr>
          <p:cNvSpPr>
            <a:spLocks noGrp="1"/>
          </p:cNvSpPr>
          <p:nvPr>
            <p:ph idx="1"/>
          </p:nvPr>
        </p:nvSpPr>
        <p:spPr>
          <a:xfrm>
            <a:off x="609600" y="1994339"/>
            <a:ext cx="10972800" cy="3917032"/>
          </a:xfrm>
        </p:spPr>
        <p:txBody>
          <a:bodyPr/>
          <a:lstStyle/>
          <a:p>
            <a:r>
              <a:rPr lang="en-GB"/>
              <a:t>Provide workforce data</a:t>
            </a:r>
          </a:p>
          <a:p>
            <a:r>
              <a:rPr lang="en-GB"/>
              <a:t>Provide benchmarking data</a:t>
            </a:r>
          </a:p>
          <a:p>
            <a:r>
              <a:rPr lang="en-GB"/>
              <a:t>Provide information on labour market trends</a:t>
            </a:r>
          </a:p>
          <a:p>
            <a:r>
              <a:rPr lang="en-GB"/>
              <a:t>Help consult on and communicate strategy</a:t>
            </a:r>
          </a:p>
          <a:p>
            <a:r>
              <a:rPr lang="en-GB"/>
              <a:t>Help manage change or drive change</a:t>
            </a:r>
          </a:p>
          <a:p>
            <a:r>
              <a:rPr lang="en-GB"/>
              <a:t>Links to customer needs</a:t>
            </a:r>
          </a:p>
          <a:p>
            <a:endParaRPr lang="en-GB"/>
          </a:p>
        </p:txBody>
      </p:sp>
      <p:pic>
        <p:nvPicPr>
          <p:cNvPr id="4" name="Content Placeholder 6" descr="A group of wooden letters on a table">
            <a:extLst>
              <a:ext uri="{FF2B5EF4-FFF2-40B4-BE49-F238E27FC236}">
                <a16:creationId xmlns:a16="http://schemas.microsoft.com/office/drawing/2014/main" id="{C6736DD1-F2EA-E128-F7BF-426F7A362DF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664938" y="1621928"/>
            <a:ext cx="4184650" cy="2789766"/>
          </a:xfrm>
          <a:prstGeom prst="rect">
            <a:avLst/>
          </a:prstGeom>
        </p:spPr>
      </p:pic>
    </p:spTree>
    <p:extLst>
      <p:ext uri="{BB962C8B-B14F-4D97-AF65-F5344CB8AC3E}">
        <p14:creationId xmlns:p14="http://schemas.microsoft.com/office/powerpoint/2010/main" val="40032970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E6136-6E23-C57D-6B05-53785206172B}"/>
              </a:ext>
            </a:extLst>
          </p:cNvPr>
          <p:cNvSpPr>
            <a:spLocks noGrp="1"/>
          </p:cNvSpPr>
          <p:nvPr>
            <p:ph type="title"/>
          </p:nvPr>
        </p:nvSpPr>
        <p:spPr>
          <a:xfrm>
            <a:off x="208547" y="274638"/>
            <a:ext cx="11662611" cy="1143000"/>
          </a:xfrm>
        </p:spPr>
        <p:txBody>
          <a:bodyPr>
            <a:normAutofit/>
          </a:bodyPr>
          <a:lstStyle/>
          <a:p>
            <a:r>
              <a:rPr lang="en-GB" b="1"/>
              <a:t>Vertical and Horizontal Integration of Strategy</a:t>
            </a:r>
          </a:p>
        </p:txBody>
      </p:sp>
      <p:sp>
        <p:nvSpPr>
          <p:cNvPr id="3" name="Content Placeholder 2">
            <a:extLst>
              <a:ext uri="{FF2B5EF4-FFF2-40B4-BE49-F238E27FC236}">
                <a16:creationId xmlns:a16="http://schemas.microsoft.com/office/drawing/2014/main" id="{6DABB4E1-D2C5-91FB-2EDF-453876350F54}"/>
              </a:ext>
            </a:extLst>
          </p:cNvPr>
          <p:cNvSpPr>
            <a:spLocks noGrp="1"/>
          </p:cNvSpPr>
          <p:nvPr>
            <p:ph idx="1"/>
          </p:nvPr>
        </p:nvSpPr>
        <p:spPr/>
        <p:txBody>
          <a:bodyPr/>
          <a:lstStyle/>
          <a:p>
            <a:r>
              <a:rPr lang="en-GB"/>
              <a:t>People Management Strategy is vertically aligned with business strategy (it supports the achievement of business goals)</a:t>
            </a:r>
          </a:p>
          <a:p>
            <a:pPr marL="0" indent="0">
              <a:buNone/>
            </a:pPr>
            <a:endParaRPr lang="en-GB"/>
          </a:p>
          <a:p>
            <a:r>
              <a:rPr lang="en-GB"/>
              <a:t>People Management Strategy is horizontally aligned – individual people strategies are designed so that they work together</a:t>
            </a:r>
          </a:p>
        </p:txBody>
      </p:sp>
    </p:spTree>
    <p:extLst>
      <p:ext uri="{BB962C8B-B14F-4D97-AF65-F5344CB8AC3E}">
        <p14:creationId xmlns:p14="http://schemas.microsoft.com/office/powerpoint/2010/main" val="30065071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2FBC2-6209-27D8-3554-9F9A9E0DF653}"/>
              </a:ext>
            </a:extLst>
          </p:cNvPr>
          <p:cNvSpPr>
            <a:spLocks noGrp="1"/>
          </p:cNvSpPr>
          <p:nvPr>
            <p:ph type="title"/>
          </p:nvPr>
        </p:nvSpPr>
        <p:spPr>
          <a:xfrm>
            <a:off x="609600" y="274638"/>
            <a:ext cx="10972800" cy="616114"/>
          </a:xfrm>
        </p:spPr>
        <p:txBody>
          <a:bodyPr>
            <a:normAutofit fontScale="90000"/>
          </a:bodyPr>
          <a:lstStyle/>
          <a:p>
            <a:r>
              <a:rPr lang="en-GB" b="1"/>
              <a:t>Examples</a:t>
            </a:r>
          </a:p>
        </p:txBody>
      </p:sp>
      <p:sp>
        <p:nvSpPr>
          <p:cNvPr id="3" name="Content Placeholder 2">
            <a:extLst>
              <a:ext uri="{FF2B5EF4-FFF2-40B4-BE49-F238E27FC236}">
                <a16:creationId xmlns:a16="http://schemas.microsoft.com/office/drawing/2014/main" id="{40CDFC59-0CDB-9E71-44BD-4219A4C05450}"/>
              </a:ext>
            </a:extLst>
          </p:cNvPr>
          <p:cNvSpPr>
            <a:spLocks noGrp="1"/>
          </p:cNvSpPr>
          <p:nvPr>
            <p:ph idx="1"/>
          </p:nvPr>
        </p:nvSpPr>
        <p:spPr>
          <a:xfrm>
            <a:off x="1344706" y="1119352"/>
            <a:ext cx="7152908" cy="4037595"/>
          </a:xfrm>
        </p:spPr>
        <p:txBody>
          <a:bodyPr>
            <a:normAutofit lnSpcReduction="10000"/>
          </a:bodyPr>
          <a:lstStyle/>
          <a:p>
            <a:pPr marL="0" indent="0">
              <a:buNone/>
            </a:pPr>
            <a:endParaRPr lang="en-GB" b="1"/>
          </a:p>
          <a:p>
            <a:pPr marL="0" indent="0">
              <a:buNone/>
            </a:pPr>
            <a:endParaRPr lang="en-GB" b="1"/>
          </a:p>
          <a:p>
            <a:pPr marL="0" indent="0">
              <a:buNone/>
            </a:pPr>
            <a:r>
              <a:rPr lang="en-GB" b="1"/>
              <a:t>Vertical integration </a:t>
            </a:r>
            <a:r>
              <a:rPr lang="en-GB"/>
              <a:t>with business strategy – implementation of a bonus system to support growth in sales</a:t>
            </a:r>
          </a:p>
          <a:p>
            <a:pPr marL="0" indent="0">
              <a:buNone/>
            </a:pPr>
            <a:endParaRPr lang="en-GB"/>
          </a:p>
          <a:p>
            <a:pPr marL="0" indent="0">
              <a:buNone/>
            </a:pPr>
            <a:endParaRPr lang="en-GB" b="1"/>
          </a:p>
          <a:p>
            <a:pPr marL="0" indent="0">
              <a:buNone/>
            </a:pPr>
            <a:endParaRPr lang="en-GB" b="1"/>
          </a:p>
          <a:p>
            <a:pPr marL="0" indent="0">
              <a:buNone/>
            </a:pPr>
            <a:r>
              <a:rPr lang="en-GB" b="1"/>
              <a:t>Horizontal integration </a:t>
            </a:r>
            <a:r>
              <a:rPr lang="en-GB"/>
              <a:t>across people strategies – people strategies work together, not against each other. For example, recruitment team use competencies to select employees with sales skills, training team use same competencies to train employees, bonus scheme reinforces these competencies. </a:t>
            </a:r>
          </a:p>
        </p:txBody>
      </p:sp>
      <p:sp>
        <p:nvSpPr>
          <p:cNvPr id="4" name="Arrow: Up 3">
            <a:extLst>
              <a:ext uri="{FF2B5EF4-FFF2-40B4-BE49-F238E27FC236}">
                <a16:creationId xmlns:a16="http://schemas.microsoft.com/office/drawing/2014/main" id="{82C81A09-0410-1FE0-B1D0-32A6194C8646}"/>
              </a:ext>
            </a:extLst>
          </p:cNvPr>
          <p:cNvSpPr/>
          <p:nvPr/>
        </p:nvSpPr>
        <p:spPr>
          <a:xfrm>
            <a:off x="9245785" y="1253360"/>
            <a:ext cx="1132904" cy="1537137"/>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Arrow: Right 4">
            <a:extLst>
              <a:ext uri="{FF2B5EF4-FFF2-40B4-BE49-F238E27FC236}">
                <a16:creationId xmlns:a16="http://schemas.microsoft.com/office/drawing/2014/main" id="{144ACE0E-3BA6-06A5-FB13-ED0E70AFA0E3}"/>
              </a:ext>
            </a:extLst>
          </p:cNvPr>
          <p:cNvSpPr/>
          <p:nvPr/>
        </p:nvSpPr>
        <p:spPr>
          <a:xfrm>
            <a:off x="8732991" y="3846787"/>
            <a:ext cx="1645698" cy="114299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706986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0ED8E-73B4-4AA0-9FDA-D6BFAE08B63B}"/>
              </a:ext>
            </a:extLst>
          </p:cNvPr>
          <p:cNvSpPr>
            <a:spLocks noGrp="1"/>
          </p:cNvSpPr>
          <p:nvPr>
            <p:ph type="title"/>
          </p:nvPr>
        </p:nvSpPr>
        <p:spPr/>
        <p:txBody>
          <a:bodyPr anchor="ctr">
            <a:normAutofit/>
          </a:bodyPr>
          <a:lstStyle/>
          <a:p>
            <a:r>
              <a:rPr lang="en-GB" b="1"/>
              <a:t>Analysing the External Environment</a:t>
            </a:r>
          </a:p>
        </p:txBody>
      </p:sp>
      <p:graphicFrame>
        <p:nvGraphicFramePr>
          <p:cNvPr id="5" name="Content Placeholder 2">
            <a:extLst>
              <a:ext uri="{FF2B5EF4-FFF2-40B4-BE49-F238E27FC236}">
                <a16:creationId xmlns:a16="http://schemas.microsoft.com/office/drawing/2014/main" id="{2E633CB1-BD0F-9A4F-AFBD-FB2EF39745E0}"/>
              </a:ext>
            </a:extLst>
          </p:cNvPr>
          <p:cNvGraphicFramePr>
            <a:graphicFrameLocks noGrp="1"/>
          </p:cNvGraphicFramePr>
          <p:nvPr>
            <p:ph idx="1"/>
            <p:extLst>
              <p:ext uri="{D42A27DB-BD31-4B8C-83A1-F6EECF244321}">
                <p14:modId xmlns:p14="http://schemas.microsoft.com/office/powerpoint/2010/main" val="947326475"/>
              </p:ext>
            </p:extLst>
          </p:nvPr>
        </p:nvGraphicFramePr>
        <p:xfrm>
          <a:off x="358775" y="1825625"/>
          <a:ext cx="11480800" cy="35766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7787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E6ED7-C2CC-37AD-4C01-B5A256A5D533}"/>
              </a:ext>
            </a:extLst>
          </p:cNvPr>
          <p:cNvSpPr>
            <a:spLocks noGrp="1"/>
          </p:cNvSpPr>
          <p:nvPr>
            <p:ph type="title"/>
          </p:nvPr>
        </p:nvSpPr>
        <p:spPr/>
        <p:txBody>
          <a:bodyPr/>
          <a:lstStyle/>
          <a:p>
            <a:endParaRPr lang="en-GB"/>
          </a:p>
        </p:txBody>
      </p:sp>
      <p:pic>
        <p:nvPicPr>
          <p:cNvPr id="4" name="Online Media 3" title="PESTLE analysis">
            <a:hlinkClick r:id="" action="ppaction://media"/>
            <a:extLst>
              <a:ext uri="{FF2B5EF4-FFF2-40B4-BE49-F238E27FC236}">
                <a16:creationId xmlns:a16="http://schemas.microsoft.com/office/drawing/2014/main" id="{2E86F998-E7EB-E4AA-CD71-290C01393183}"/>
              </a:ext>
            </a:extLst>
          </p:cNvPr>
          <p:cNvPicPr>
            <a:picLocks noGrp="1" noRot="1" noChangeAspect="1"/>
          </p:cNvPicPr>
          <p:nvPr>
            <p:ph idx="1"/>
            <a:videoFile r:link="rId1"/>
          </p:nvPr>
        </p:nvPicPr>
        <p:blipFill>
          <a:blip r:embed="rId3"/>
          <a:stretch>
            <a:fillRect/>
          </a:stretch>
        </p:blipFill>
        <p:spPr>
          <a:xfrm>
            <a:off x="2482645" y="665471"/>
            <a:ext cx="7226710" cy="4364904"/>
          </a:xfrm>
          <a:prstGeom prst="rect">
            <a:avLst/>
          </a:prstGeom>
        </p:spPr>
      </p:pic>
    </p:spTree>
    <p:extLst>
      <p:ext uri="{BB962C8B-B14F-4D97-AF65-F5344CB8AC3E}">
        <p14:creationId xmlns:p14="http://schemas.microsoft.com/office/powerpoint/2010/main" val="466366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55790-CD63-D1F6-8951-F687A685488C}"/>
              </a:ext>
            </a:extLst>
          </p:cNvPr>
          <p:cNvSpPr>
            <a:spLocks noGrp="1"/>
          </p:cNvSpPr>
          <p:nvPr>
            <p:ph type="title"/>
          </p:nvPr>
        </p:nvSpPr>
        <p:spPr/>
        <p:txBody>
          <a:bodyPr/>
          <a:lstStyle/>
          <a:p>
            <a:r>
              <a:rPr lang="en-GB"/>
              <a:t>ACTIVITY</a:t>
            </a:r>
          </a:p>
        </p:txBody>
      </p:sp>
      <p:graphicFrame>
        <p:nvGraphicFramePr>
          <p:cNvPr id="6" name="Content Placeholder 2">
            <a:extLst>
              <a:ext uri="{FF2B5EF4-FFF2-40B4-BE49-F238E27FC236}">
                <a16:creationId xmlns:a16="http://schemas.microsoft.com/office/drawing/2014/main" id="{09F606EB-B6A5-0213-E869-BC3997B82CB3}"/>
              </a:ext>
            </a:extLst>
          </p:cNvPr>
          <p:cNvGraphicFramePr>
            <a:graphicFrameLocks noGrp="1"/>
          </p:cNvGraphicFramePr>
          <p:nvPr>
            <p:ph idx="1"/>
            <p:extLst>
              <p:ext uri="{D42A27DB-BD31-4B8C-83A1-F6EECF244321}">
                <p14:modId xmlns:p14="http://schemas.microsoft.com/office/powerpoint/2010/main" val="2753367118"/>
              </p:ext>
            </p:extLst>
          </p:nvPr>
        </p:nvGraphicFramePr>
        <p:xfrm>
          <a:off x="828182" y="1793175"/>
          <a:ext cx="8596668" cy="38807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708BD74B-4D9E-78D1-5073-7A2D0CEDD45B}"/>
              </a:ext>
            </a:extLst>
          </p:cNvPr>
          <p:cNvPicPr>
            <a:picLocks noChangeAspect="1"/>
          </p:cNvPicPr>
          <p:nvPr/>
        </p:nvPicPr>
        <p:blipFill>
          <a:blip r:embed="rId8"/>
          <a:stretch>
            <a:fillRect/>
          </a:stretch>
        </p:blipFill>
        <p:spPr>
          <a:xfrm>
            <a:off x="3298531" y="282959"/>
            <a:ext cx="5384800" cy="1400047"/>
          </a:xfrm>
          <a:prstGeom prst="rect">
            <a:avLst/>
          </a:prstGeom>
          <a:noFill/>
        </p:spPr>
      </p:pic>
    </p:spTree>
    <p:extLst>
      <p:ext uri="{BB962C8B-B14F-4D97-AF65-F5344CB8AC3E}">
        <p14:creationId xmlns:p14="http://schemas.microsoft.com/office/powerpoint/2010/main" val="823910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5DD41-1B8F-4FF3-8CC5-7CC1E93A6853}"/>
              </a:ext>
            </a:extLst>
          </p:cNvPr>
          <p:cNvSpPr>
            <a:spLocks noGrp="1"/>
          </p:cNvSpPr>
          <p:nvPr>
            <p:ph type="title"/>
          </p:nvPr>
        </p:nvSpPr>
        <p:spPr>
          <a:xfrm>
            <a:off x="677334" y="609600"/>
            <a:ext cx="8596668" cy="1320800"/>
          </a:xfrm>
        </p:spPr>
        <p:txBody>
          <a:bodyPr>
            <a:normAutofit/>
          </a:bodyPr>
          <a:lstStyle/>
          <a:p>
            <a:r>
              <a:rPr lang="en-GB" b="1"/>
              <a:t>Examples of Effect on HR</a:t>
            </a:r>
          </a:p>
        </p:txBody>
      </p:sp>
      <p:graphicFrame>
        <p:nvGraphicFramePr>
          <p:cNvPr id="5" name="Content Placeholder 2">
            <a:extLst>
              <a:ext uri="{FF2B5EF4-FFF2-40B4-BE49-F238E27FC236}">
                <a16:creationId xmlns:a16="http://schemas.microsoft.com/office/drawing/2014/main" id="{0943FE6D-4FB5-2A7E-7546-B75F31FD01CE}"/>
              </a:ext>
            </a:extLst>
          </p:cNvPr>
          <p:cNvGraphicFramePr>
            <a:graphicFrameLocks noGrp="1"/>
          </p:cNvGraphicFramePr>
          <p:nvPr>
            <p:ph idx="1"/>
            <p:extLst>
              <p:ext uri="{D42A27DB-BD31-4B8C-83A1-F6EECF244321}">
                <p14:modId xmlns:p14="http://schemas.microsoft.com/office/powerpoint/2010/main" val="2388213477"/>
              </p:ext>
            </p:extLst>
          </p:nvPr>
        </p:nvGraphicFramePr>
        <p:xfrm>
          <a:off x="1294807" y="1488281"/>
          <a:ext cx="8596312" cy="38814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494168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6BD01-4083-2118-5F5E-ABA820DB553B}"/>
              </a:ext>
            </a:extLst>
          </p:cNvPr>
          <p:cNvSpPr>
            <a:spLocks noGrp="1"/>
          </p:cNvSpPr>
          <p:nvPr>
            <p:ph type="title"/>
          </p:nvPr>
        </p:nvSpPr>
        <p:spPr/>
        <p:txBody>
          <a:bodyPr/>
          <a:lstStyle/>
          <a:p>
            <a:r>
              <a:rPr lang="en-GB"/>
              <a:t>Technology, AI and the future of work (CIPD, 2025)</a:t>
            </a:r>
          </a:p>
        </p:txBody>
      </p:sp>
      <p:pic>
        <p:nvPicPr>
          <p:cNvPr id="1026" name="Picture 2">
            <a:extLst>
              <a:ext uri="{FF2B5EF4-FFF2-40B4-BE49-F238E27FC236}">
                <a16:creationId xmlns:a16="http://schemas.microsoft.com/office/drawing/2014/main" id="{1B63F6B6-3F57-A425-0172-37578847E5E2}"/>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700337" y="1841099"/>
            <a:ext cx="4159826" cy="3881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65163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CB20B-90FE-4D46-B335-5337C4588773}"/>
              </a:ext>
            </a:extLst>
          </p:cNvPr>
          <p:cNvSpPr>
            <a:spLocks noGrp="1"/>
          </p:cNvSpPr>
          <p:nvPr>
            <p:ph type="title"/>
          </p:nvPr>
        </p:nvSpPr>
        <p:spPr/>
        <p:txBody>
          <a:bodyPr>
            <a:normAutofit/>
          </a:bodyPr>
          <a:lstStyle/>
          <a:p>
            <a:r>
              <a:rPr lang="en-GB" b="1"/>
              <a:t>Technology - The Fourth Industrial Revolution</a:t>
            </a:r>
          </a:p>
        </p:txBody>
      </p:sp>
      <p:sp>
        <p:nvSpPr>
          <p:cNvPr id="3" name="Content Placeholder 2">
            <a:extLst>
              <a:ext uri="{FF2B5EF4-FFF2-40B4-BE49-F238E27FC236}">
                <a16:creationId xmlns:a16="http://schemas.microsoft.com/office/drawing/2014/main" id="{CA5DD509-6730-4AB9-B713-13792C084712}"/>
              </a:ext>
            </a:extLst>
          </p:cNvPr>
          <p:cNvSpPr>
            <a:spLocks noGrp="1"/>
          </p:cNvSpPr>
          <p:nvPr>
            <p:ph idx="1"/>
          </p:nvPr>
        </p:nvSpPr>
        <p:spPr/>
        <p:txBody>
          <a:bodyPr>
            <a:normAutofit/>
          </a:bodyPr>
          <a:lstStyle/>
          <a:p>
            <a:r>
              <a:rPr lang="en-GB"/>
              <a:t>2 views – pessimistic/optimistic</a:t>
            </a:r>
          </a:p>
          <a:p>
            <a:r>
              <a:rPr lang="en-GB"/>
              <a:t>Likely – a time lag between jobs going and jobs being created</a:t>
            </a:r>
          </a:p>
          <a:p>
            <a:endParaRPr lang="en-GB"/>
          </a:p>
          <a:p>
            <a:pPr marL="0" indent="0">
              <a:buNone/>
            </a:pPr>
            <a:r>
              <a:rPr lang="en-GB"/>
              <a:t>Good source: World Economic Forum:</a:t>
            </a:r>
          </a:p>
          <a:p>
            <a:pPr marL="0" indent="0">
              <a:buNone/>
            </a:pPr>
            <a:r>
              <a:rPr lang="en-GB">
                <a:hlinkClick r:id="rId3"/>
              </a:rPr>
              <a:t>The Fourth Industrial Revolution: what it means and how to respond | World Economic Forum (weforum.org)</a:t>
            </a:r>
            <a:endParaRPr lang="en-GB"/>
          </a:p>
        </p:txBody>
      </p:sp>
    </p:spTree>
    <p:extLst>
      <p:ext uri="{BB962C8B-B14F-4D97-AF65-F5344CB8AC3E}">
        <p14:creationId xmlns:p14="http://schemas.microsoft.com/office/powerpoint/2010/main" val="27160794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A9844-8290-4290-8096-57F14C7BB06C}"/>
              </a:ext>
            </a:extLst>
          </p:cNvPr>
          <p:cNvSpPr>
            <a:spLocks noGrp="1"/>
          </p:cNvSpPr>
          <p:nvPr>
            <p:ph type="title"/>
          </p:nvPr>
        </p:nvSpPr>
        <p:spPr>
          <a:xfrm>
            <a:off x="213755" y="112870"/>
            <a:ext cx="11625943" cy="1143000"/>
          </a:xfrm>
        </p:spPr>
        <p:txBody>
          <a:bodyPr>
            <a:normAutofit/>
          </a:bodyPr>
          <a:lstStyle/>
          <a:p>
            <a:r>
              <a:rPr lang="en-GB" b="1"/>
              <a:t>What makes a job susceptible to Automation?</a:t>
            </a:r>
          </a:p>
        </p:txBody>
      </p:sp>
      <p:pic>
        <p:nvPicPr>
          <p:cNvPr id="9" name="Content Placeholder 8" descr="A close up of a device&#10;&#10;Description generated with high confidence">
            <a:extLst>
              <a:ext uri="{FF2B5EF4-FFF2-40B4-BE49-F238E27FC236}">
                <a16:creationId xmlns:a16="http://schemas.microsoft.com/office/drawing/2014/main" id="{65829816-53D0-4480-A801-6B0AAAC4D99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182781" y="1255870"/>
            <a:ext cx="2763692" cy="4260693"/>
          </a:xfrm>
        </p:spPr>
      </p:pic>
      <p:sp>
        <p:nvSpPr>
          <p:cNvPr id="3" name="TextBox 2">
            <a:extLst>
              <a:ext uri="{FF2B5EF4-FFF2-40B4-BE49-F238E27FC236}">
                <a16:creationId xmlns:a16="http://schemas.microsoft.com/office/drawing/2014/main" id="{9BA37B07-7D7F-45F9-9C0E-F599B0490121}"/>
              </a:ext>
            </a:extLst>
          </p:cNvPr>
          <p:cNvSpPr txBox="1"/>
          <p:nvPr/>
        </p:nvSpPr>
        <p:spPr>
          <a:xfrm>
            <a:off x="1865647" y="1277481"/>
            <a:ext cx="3657600" cy="646331"/>
          </a:xfrm>
          <a:prstGeom prst="rect">
            <a:avLst/>
          </a:prstGeom>
          <a:noFill/>
        </p:spPr>
        <p:txBody>
          <a:bodyPr wrap="square" rtlCol="0">
            <a:spAutoFit/>
          </a:bodyPr>
          <a:lstStyle/>
          <a:p>
            <a:r>
              <a:rPr lang="en-GB">
                <a:hlinkClick r:id="rId4"/>
              </a:rPr>
              <a:t>https://willrobotstakemyjob.com/</a:t>
            </a:r>
            <a:endParaRPr lang="en-GB"/>
          </a:p>
          <a:p>
            <a:endParaRPr lang="en-GB"/>
          </a:p>
        </p:txBody>
      </p:sp>
      <p:pic>
        <p:nvPicPr>
          <p:cNvPr id="7" name="Picture 6">
            <a:extLst>
              <a:ext uri="{FF2B5EF4-FFF2-40B4-BE49-F238E27FC236}">
                <a16:creationId xmlns:a16="http://schemas.microsoft.com/office/drawing/2014/main" id="{4A9F2178-7EE9-4AA5-8566-928AC5F7B4E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600" y="1747112"/>
            <a:ext cx="6701246" cy="3769451"/>
          </a:xfrm>
          <a:prstGeom prst="rect">
            <a:avLst/>
          </a:prstGeom>
        </p:spPr>
      </p:pic>
    </p:spTree>
    <p:extLst>
      <p:ext uri="{BB962C8B-B14F-4D97-AF65-F5344CB8AC3E}">
        <p14:creationId xmlns:p14="http://schemas.microsoft.com/office/powerpoint/2010/main" val="38821156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AD5F0-DA1D-621A-0093-707C062BC496}"/>
              </a:ext>
            </a:extLst>
          </p:cNvPr>
          <p:cNvSpPr>
            <a:spLocks noGrp="1"/>
          </p:cNvSpPr>
          <p:nvPr>
            <p:ph type="title"/>
          </p:nvPr>
        </p:nvSpPr>
        <p:spPr/>
        <p:txBody>
          <a:bodyPr/>
          <a:lstStyle/>
          <a:p>
            <a:r>
              <a:rPr lang="en-GB"/>
              <a:t>AI and the world of work</a:t>
            </a:r>
          </a:p>
        </p:txBody>
      </p:sp>
      <p:sp>
        <p:nvSpPr>
          <p:cNvPr id="3" name="Content Placeholder 2">
            <a:extLst>
              <a:ext uri="{FF2B5EF4-FFF2-40B4-BE49-F238E27FC236}">
                <a16:creationId xmlns:a16="http://schemas.microsoft.com/office/drawing/2014/main" id="{2D48D379-F304-E1F3-82C8-A76B5D053F31}"/>
              </a:ext>
            </a:extLst>
          </p:cNvPr>
          <p:cNvSpPr>
            <a:spLocks noGrp="1"/>
          </p:cNvSpPr>
          <p:nvPr>
            <p:ph sz="half" idx="1"/>
          </p:nvPr>
        </p:nvSpPr>
        <p:spPr>
          <a:xfrm>
            <a:off x="609600" y="1600201"/>
            <a:ext cx="10972800" cy="3989040"/>
          </a:xfrm>
        </p:spPr>
        <p:txBody>
          <a:bodyPr>
            <a:normAutofit/>
          </a:bodyPr>
          <a:lstStyle/>
          <a:p>
            <a:r>
              <a:rPr lang="en-GB">
                <a:solidFill>
                  <a:srgbClr val="000000"/>
                </a:solidFill>
                <a:ea typeface="+mn-lt"/>
                <a:cs typeface="+mn-lt"/>
              </a:rPr>
              <a:t>86% of global employers expect AI and information processing technologies to transform their business by 2030.</a:t>
            </a:r>
            <a:endParaRPr lang="en-GB">
              <a:solidFill>
                <a:srgbClr val="000000"/>
              </a:solidFill>
              <a:ea typeface="Calibri"/>
              <a:cs typeface="Calibri"/>
            </a:endParaRPr>
          </a:p>
          <a:p>
            <a:r>
              <a:rPr lang="en-GB">
                <a:solidFill>
                  <a:srgbClr val="000000"/>
                </a:solidFill>
                <a:ea typeface="+mn-lt"/>
                <a:cs typeface="+mn-lt"/>
              </a:rPr>
              <a:t>AI and big data is the #1 fastest-growing skill globally.</a:t>
            </a:r>
            <a:endParaRPr lang="en-GB">
              <a:solidFill>
                <a:srgbClr val="000000"/>
              </a:solidFill>
              <a:ea typeface="Calibri"/>
              <a:cs typeface="Calibri"/>
            </a:endParaRPr>
          </a:p>
          <a:p>
            <a:r>
              <a:rPr lang="en-GB">
                <a:solidFill>
                  <a:srgbClr val="000000"/>
                </a:solidFill>
                <a:ea typeface="+mn-lt"/>
                <a:cs typeface="+mn-lt"/>
              </a:rPr>
              <a:t>88% of employers globally consider AI and big data a core skill for 2025.</a:t>
            </a:r>
            <a:endParaRPr lang="en-GB"/>
          </a:p>
          <a:p>
            <a:r>
              <a:rPr lang="en-GB">
                <a:solidFill>
                  <a:srgbClr val="000000"/>
                </a:solidFill>
                <a:ea typeface="+mn-lt"/>
                <a:cs typeface="+mn-lt"/>
              </a:rPr>
              <a:t>By 2030, the share of tasks performed predominantly by AI or machines is expected to rise from 22% to 34%.</a:t>
            </a:r>
            <a:endParaRPr lang="en-GB">
              <a:solidFill>
                <a:srgbClr val="000000"/>
              </a:solidFill>
              <a:ea typeface="Calibri"/>
              <a:cs typeface="Calibri"/>
            </a:endParaRPr>
          </a:p>
          <a:p>
            <a:r>
              <a:rPr lang="en-GB">
                <a:solidFill>
                  <a:srgbClr val="000000"/>
                </a:solidFill>
                <a:ea typeface="+mn-lt"/>
                <a:cs typeface="+mn-lt"/>
              </a:rPr>
              <a:t>The share of tasks performed solely by humans is expected to drop from 47% to 33%.</a:t>
            </a:r>
            <a:endParaRPr lang="en-GB"/>
          </a:p>
          <a:p>
            <a:pPr>
              <a:lnSpc>
                <a:spcPct val="70000"/>
              </a:lnSpc>
            </a:pPr>
            <a:r>
              <a:rPr lang="en-GB">
                <a:solidFill>
                  <a:srgbClr val="000000"/>
                </a:solidFill>
                <a:ea typeface="+mn-lt"/>
                <a:cs typeface="+mn-lt"/>
              </a:rPr>
              <a:t>77% of employers plan to reskill their workforce to work alongside AI.</a:t>
            </a:r>
            <a:endParaRPr lang="en-GB">
              <a:solidFill>
                <a:srgbClr val="000000"/>
              </a:solidFill>
              <a:ea typeface="Calibri"/>
              <a:cs typeface="Calibri"/>
            </a:endParaRPr>
          </a:p>
          <a:p>
            <a:pPr>
              <a:lnSpc>
                <a:spcPct val="70000"/>
              </a:lnSpc>
            </a:pPr>
            <a:r>
              <a:rPr lang="en-GB">
                <a:solidFill>
                  <a:srgbClr val="000000"/>
                </a:solidFill>
                <a:ea typeface="+mn-lt"/>
                <a:cs typeface="+mn-lt"/>
              </a:rPr>
              <a:t>69% plan to hire new talent with AI tool design and enhancement skills.</a:t>
            </a:r>
          </a:p>
          <a:p>
            <a:pPr marL="3657600" lvl="8" indent="0">
              <a:lnSpc>
                <a:spcPct val="70000"/>
              </a:lnSpc>
              <a:buNone/>
            </a:pPr>
            <a:r>
              <a:rPr lang="en-GB">
                <a:solidFill>
                  <a:srgbClr val="000000"/>
                </a:solidFill>
                <a:ea typeface="+mn-lt"/>
                <a:cs typeface="+mn-lt"/>
              </a:rPr>
              <a:t>		</a:t>
            </a:r>
          </a:p>
          <a:p>
            <a:pPr marL="3657600" lvl="8" indent="0">
              <a:lnSpc>
                <a:spcPct val="70000"/>
              </a:lnSpc>
              <a:buNone/>
            </a:pPr>
            <a:r>
              <a:rPr lang="en-GB">
                <a:solidFill>
                  <a:srgbClr val="000000"/>
                </a:solidFill>
                <a:ea typeface="+mn-lt"/>
                <a:cs typeface="+mn-lt"/>
              </a:rPr>
              <a:t>			World Economic Forum Future of Jobs Report 2025</a:t>
            </a:r>
          </a:p>
          <a:p>
            <a:endParaRPr lang="en-GB"/>
          </a:p>
        </p:txBody>
      </p:sp>
    </p:spTree>
    <p:extLst>
      <p:ext uri="{BB962C8B-B14F-4D97-AF65-F5344CB8AC3E}">
        <p14:creationId xmlns:p14="http://schemas.microsoft.com/office/powerpoint/2010/main" val="41853496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091EA-556A-84E1-AF76-D09FF5950E02}"/>
              </a:ext>
            </a:extLst>
          </p:cNvPr>
          <p:cNvSpPr>
            <a:spLocks noGrp="1"/>
          </p:cNvSpPr>
          <p:nvPr>
            <p:ph type="title"/>
          </p:nvPr>
        </p:nvSpPr>
        <p:spPr/>
        <p:txBody>
          <a:bodyPr/>
          <a:lstStyle/>
          <a:p>
            <a:r>
              <a:rPr lang="en-GB"/>
              <a:t>AI in the workplace</a:t>
            </a:r>
          </a:p>
        </p:txBody>
      </p:sp>
      <p:sp>
        <p:nvSpPr>
          <p:cNvPr id="3" name="Content Placeholder 2">
            <a:extLst>
              <a:ext uri="{FF2B5EF4-FFF2-40B4-BE49-F238E27FC236}">
                <a16:creationId xmlns:a16="http://schemas.microsoft.com/office/drawing/2014/main" id="{25919C08-E931-06B8-E16D-F1D3FE1D063F}"/>
              </a:ext>
            </a:extLst>
          </p:cNvPr>
          <p:cNvSpPr>
            <a:spLocks noGrp="1"/>
          </p:cNvSpPr>
          <p:nvPr>
            <p:ph idx="1"/>
          </p:nvPr>
        </p:nvSpPr>
        <p:spPr/>
        <p:txBody>
          <a:bodyPr>
            <a:normAutofit/>
          </a:bodyPr>
          <a:lstStyle/>
          <a:p>
            <a:pPr marL="0" indent="0">
              <a:buNone/>
            </a:pPr>
            <a:r>
              <a:rPr lang="en-GB" b="0" i="0">
                <a:solidFill>
                  <a:srgbClr val="202020"/>
                </a:solidFill>
                <a:effectLst/>
                <a:highlight>
                  <a:srgbClr val="FFFFFF"/>
                </a:highlight>
                <a:latin typeface="Museo"/>
              </a:rPr>
              <a:t>‘..AI and other technologies can change how people work in six ways. With each type of impact comes different considerations for your organisation. In the media, discussions normally focus on whether these technologies will replace people’s jobs or augment people’s capabilities. But technology can also create new jobs, intensify the pace of work, transfer tasks to other people, or enable work to be carried out remotely (telepresence)’</a:t>
            </a:r>
          </a:p>
          <a:p>
            <a:pPr marL="0" indent="0">
              <a:buNone/>
            </a:pPr>
            <a:endParaRPr lang="en-GB">
              <a:solidFill>
                <a:srgbClr val="202020"/>
              </a:solidFill>
              <a:highlight>
                <a:srgbClr val="FFFFFF"/>
              </a:highlight>
              <a:latin typeface="Museo"/>
            </a:endParaRPr>
          </a:p>
          <a:p>
            <a:pPr marL="0" indent="0">
              <a:buNone/>
            </a:pPr>
            <a:r>
              <a:rPr lang="en-GB">
                <a:solidFill>
                  <a:srgbClr val="202020"/>
                </a:solidFill>
                <a:highlight>
                  <a:srgbClr val="FFFFFF"/>
                </a:highlight>
                <a:latin typeface="Museo"/>
              </a:rPr>
              <a:t>(</a:t>
            </a:r>
            <a:r>
              <a:rPr lang="en-GB" err="1">
                <a:solidFill>
                  <a:srgbClr val="202020"/>
                </a:solidFill>
                <a:highlight>
                  <a:srgbClr val="FFFFFF"/>
                </a:highlight>
                <a:latin typeface="Museo"/>
              </a:rPr>
              <a:t>Mohdzaini</a:t>
            </a:r>
            <a:r>
              <a:rPr lang="en-GB">
                <a:solidFill>
                  <a:srgbClr val="202020"/>
                </a:solidFill>
                <a:highlight>
                  <a:srgbClr val="FFFFFF"/>
                </a:highlight>
                <a:latin typeface="Museo"/>
              </a:rPr>
              <a:t>, 2024)</a:t>
            </a:r>
            <a:endParaRPr lang="en-GB"/>
          </a:p>
        </p:txBody>
      </p:sp>
      <p:pic>
        <p:nvPicPr>
          <p:cNvPr id="4" name="Picture 4">
            <a:extLst>
              <a:ext uri="{FF2B5EF4-FFF2-40B4-BE49-F238E27FC236}">
                <a16:creationId xmlns:a16="http://schemas.microsoft.com/office/drawing/2014/main" id="{B06FDA3C-DBF5-EE02-7DD8-66669B52F0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6329" y="2917537"/>
            <a:ext cx="5702378" cy="2618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15794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05558-D94B-E6BA-DC3D-E9C4D825D377}"/>
              </a:ext>
            </a:extLst>
          </p:cNvPr>
          <p:cNvSpPr>
            <a:spLocks noGrp="1"/>
          </p:cNvSpPr>
          <p:nvPr>
            <p:ph type="title"/>
          </p:nvPr>
        </p:nvSpPr>
        <p:spPr/>
        <p:txBody>
          <a:bodyPr/>
          <a:lstStyle/>
          <a:p>
            <a:pPr algn="ctr"/>
            <a:r>
              <a:rPr lang="en-GB" b="1"/>
              <a:t>AI in HR</a:t>
            </a:r>
          </a:p>
        </p:txBody>
      </p:sp>
      <p:sp>
        <p:nvSpPr>
          <p:cNvPr id="3" name="Content Placeholder 2">
            <a:extLst>
              <a:ext uri="{FF2B5EF4-FFF2-40B4-BE49-F238E27FC236}">
                <a16:creationId xmlns:a16="http://schemas.microsoft.com/office/drawing/2014/main" id="{6A937CF4-D7E3-64D2-D88F-39AD40F6E2CB}"/>
              </a:ext>
            </a:extLst>
          </p:cNvPr>
          <p:cNvSpPr>
            <a:spLocks noGrp="1"/>
          </p:cNvSpPr>
          <p:nvPr>
            <p:ph idx="1"/>
          </p:nvPr>
        </p:nvSpPr>
        <p:spPr/>
        <p:txBody>
          <a:bodyPr/>
          <a:lstStyle/>
          <a:p>
            <a:pPr marL="0" indent="0" algn="l">
              <a:buNone/>
            </a:pPr>
            <a:r>
              <a:rPr lang="en-GB" b="0" i="0">
                <a:solidFill>
                  <a:srgbClr val="202020"/>
                </a:solidFill>
                <a:effectLst/>
                <a:highlight>
                  <a:srgbClr val="FFFFFF"/>
                </a:highlight>
                <a:latin typeface="Museo"/>
              </a:rPr>
              <a:t>HR functions should consider the use of AI in three broad areas:</a:t>
            </a:r>
          </a:p>
          <a:p>
            <a:pPr algn="l">
              <a:buFont typeface="Arial" panose="020B0604020202020204" pitchFamily="34" charset="0"/>
              <a:buChar char="•"/>
            </a:pPr>
            <a:r>
              <a:rPr lang="en-GB" b="0" i="0">
                <a:solidFill>
                  <a:srgbClr val="202020"/>
                </a:solidFill>
                <a:effectLst/>
                <a:highlight>
                  <a:srgbClr val="FFFFFF"/>
                </a:highlight>
                <a:latin typeface="Museo"/>
              </a:rPr>
              <a:t>how it can reshape HR or people strategy</a:t>
            </a:r>
          </a:p>
          <a:p>
            <a:pPr algn="l">
              <a:buFont typeface="Arial" panose="020B0604020202020204" pitchFamily="34" charset="0"/>
              <a:buChar char="•"/>
            </a:pPr>
            <a:r>
              <a:rPr lang="en-GB" b="0" i="0">
                <a:solidFill>
                  <a:srgbClr val="202020"/>
                </a:solidFill>
                <a:effectLst/>
                <a:highlight>
                  <a:srgbClr val="FFFFFF"/>
                </a:highlight>
                <a:latin typeface="Museo"/>
              </a:rPr>
              <a:t>how it creates a new paradigm for HR teams</a:t>
            </a:r>
          </a:p>
          <a:p>
            <a:pPr algn="l">
              <a:buFont typeface="Arial" panose="020B0604020202020204" pitchFamily="34" charset="0"/>
              <a:buChar char="•"/>
            </a:pPr>
            <a:r>
              <a:rPr lang="en-GB" b="0" i="0">
                <a:solidFill>
                  <a:srgbClr val="202020"/>
                </a:solidFill>
                <a:effectLst/>
                <a:highlight>
                  <a:srgbClr val="FFFFFF"/>
                </a:highlight>
                <a:latin typeface="Museo"/>
              </a:rPr>
              <a:t>how it can impact every stage of the employee lifecycle.</a:t>
            </a:r>
          </a:p>
          <a:p>
            <a:pPr marL="0" indent="0" algn="l">
              <a:buNone/>
            </a:pPr>
            <a:r>
              <a:rPr lang="en-GB">
                <a:solidFill>
                  <a:srgbClr val="202020"/>
                </a:solidFill>
                <a:highlight>
                  <a:srgbClr val="FFFFFF"/>
                </a:highlight>
                <a:latin typeface="Museo"/>
              </a:rPr>
              <a:t>(CIPD, 2023)</a:t>
            </a:r>
            <a:endParaRPr lang="en-GB" b="0" i="0">
              <a:solidFill>
                <a:srgbClr val="202020"/>
              </a:solidFill>
              <a:effectLst/>
              <a:highlight>
                <a:srgbClr val="FFFFFF"/>
              </a:highlight>
              <a:latin typeface="Museo"/>
            </a:endParaRPr>
          </a:p>
          <a:p>
            <a:endParaRPr lang="en-GB"/>
          </a:p>
        </p:txBody>
      </p:sp>
    </p:spTree>
    <p:extLst>
      <p:ext uri="{BB962C8B-B14F-4D97-AF65-F5344CB8AC3E}">
        <p14:creationId xmlns:p14="http://schemas.microsoft.com/office/powerpoint/2010/main" val="12027056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211FE848-61B0-796F-12C2-583B26E562E6}"/>
              </a:ext>
            </a:extLst>
          </p:cNvPr>
          <p:cNvSpPr>
            <a:spLocks noGrp="1"/>
          </p:cNvSpPr>
          <p:nvPr>
            <p:ph type="title"/>
          </p:nvPr>
        </p:nvSpPr>
        <p:spPr>
          <a:xfrm>
            <a:off x="609600" y="274637"/>
            <a:ext cx="3442138" cy="2310907"/>
          </a:xfrm>
        </p:spPr>
        <p:txBody>
          <a:bodyPr/>
          <a:lstStyle/>
          <a:p>
            <a:r>
              <a:rPr lang="en-US" b="1"/>
              <a:t>Employee Lifecycle</a:t>
            </a:r>
          </a:p>
        </p:txBody>
      </p:sp>
      <p:pic>
        <p:nvPicPr>
          <p:cNvPr id="9" name="Content Placeholder 8">
            <a:extLst>
              <a:ext uri="{FF2B5EF4-FFF2-40B4-BE49-F238E27FC236}">
                <a16:creationId xmlns:a16="http://schemas.microsoft.com/office/drawing/2014/main" id="{46D15303-7B1A-5BA3-E741-8317AD2220B2}"/>
              </a:ext>
            </a:extLst>
          </p:cNvPr>
          <p:cNvPicPr>
            <a:picLocks noGrp="1" noChangeAspect="1"/>
          </p:cNvPicPr>
          <p:nvPr>
            <p:ph idx="1"/>
          </p:nvPr>
        </p:nvPicPr>
        <p:blipFill>
          <a:blip r:embed="rId3"/>
          <a:stretch>
            <a:fillRect/>
          </a:stretch>
        </p:blipFill>
        <p:spPr>
          <a:xfrm>
            <a:off x="4051738" y="274637"/>
            <a:ext cx="6479628" cy="5322122"/>
          </a:xfrm>
          <a:noFill/>
        </p:spPr>
      </p:pic>
    </p:spTree>
    <p:extLst>
      <p:ext uri="{BB962C8B-B14F-4D97-AF65-F5344CB8AC3E}">
        <p14:creationId xmlns:p14="http://schemas.microsoft.com/office/powerpoint/2010/main" val="16734326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AF7BE3-7088-BA94-0E0F-62E2312DFC72}"/>
              </a:ext>
            </a:extLst>
          </p:cNvPr>
          <p:cNvSpPr>
            <a:spLocks noGrp="1"/>
          </p:cNvSpPr>
          <p:nvPr>
            <p:ph type="title"/>
          </p:nvPr>
        </p:nvSpPr>
        <p:spPr/>
        <p:txBody>
          <a:bodyPr/>
          <a:lstStyle/>
          <a:p>
            <a:r>
              <a:rPr lang="en-GB"/>
              <a:t>AI and the employee life cycle</a:t>
            </a:r>
          </a:p>
        </p:txBody>
      </p:sp>
      <p:sp>
        <p:nvSpPr>
          <p:cNvPr id="3" name="Content Placeholder 2">
            <a:extLst>
              <a:ext uri="{FF2B5EF4-FFF2-40B4-BE49-F238E27FC236}">
                <a16:creationId xmlns:a16="http://schemas.microsoft.com/office/drawing/2014/main" id="{87124B0E-C94D-CCD9-977A-13F179E8D1CE}"/>
              </a:ext>
            </a:extLst>
          </p:cNvPr>
          <p:cNvSpPr>
            <a:spLocks noGrp="1"/>
          </p:cNvSpPr>
          <p:nvPr>
            <p:ph idx="1"/>
          </p:nvPr>
        </p:nvSpPr>
        <p:spPr>
          <a:xfrm>
            <a:off x="351935" y="1553378"/>
            <a:ext cx="7381906" cy="4068518"/>
          </a:xfrm>
        </p:spPr>
        <p:txBody>
          <a:bodyPr>
            <a:normAutofit/>
          </a:bodyPr>
          <a:lstStyle/>
          <a:p>
            <a:pPr marL="0" indent="0" algn="l">
              <a:buNone/>
            </a:pPr>
            <a:r>
              <a:rPr lang="en-GB" b="1" i="0">
                <a:solidFill>
                  <a:srgbClr val="202020"/>
                </a:solidFill>
                <a:effectLst/>
                <a:highlight>
                  <a:srgbClr val="FFFFFF"/>
                </a:highlight>
                <a:latin typeface="Museo"/>
              </a:rPr>
              <a:t>Example: Attraction</a:t>
            </a:r>
            <a:endParaRPr lang="en-GB" b="0" i="0">
              <a:solidFill>
                <a:srgbClr val="202020"/>
              </a:solidFill>
              <a:effectLst/>
              <a:highlight>
                <a:srgbClr val="FFFFFF"/>
              </a:highlight>
              <a:latin typeface="Museo"/>
            </a:endParaRPr>
          </a:p>
          <a:p>
            <a:pPr marL="0" indent="0" algn="l">
              <a:buNone/>
            </a:pPr>
            <a:r>
              <a:rPr lang="en-GB" b="0" i="0">
                <a:solidFill>
                  <a:srgbClr val="202020"/>
                </a:solidFill>
                <a:effectLst/>
                <a:highlight>
                  <a:srgbClr val="FFFFFF"/>
                </a:highlight>
                <a:latin typeface="Museo"/>
              </a:rPr>
              <a:t>Each element of attraction could be enhanced with generative AI, including:   </a:t>
            </a:r>
          </a:p>
          <a:p>
            <a:pPr algn="l">
              <a:buFont typeface="Arial" panose="020B0604020202020204" pitchFamily="34" charset="0"/>
              <a:buChar char="•"/>
            </a:pPr>
            <a:r>
              <a:rPr lang="en-GB" b="0" i="0">
                <a:solidFill>
                  <a:srgbClr val="202020"/>
                </a:solidFill>
                <a:effectLst/>
                <a:highlight>
                  <a:srgbClr val="FFFFFF"/>
                </a:highlight>
                <a:latin typeface="Museo"/>
              </a:rPr>
              <a:t>Finding routes to candidates, such as identifying the most effective job boards for specific roles, or the events and approaches that can broaden attraction.</a:t>
            </a:r>
          </a:p>
          <a:p>
            <a:pPr algn="l">
              <a:buFont typeface="Arial" panose="020B0604020202020204" pitchFamily="34" charset="0"/>
              <a:buChar char="•"/>
            </a:pPr>
            <a:r>
              <a:rPr lang="en-GB" b="0" i="0">
                <a:solidFill>
                  <a:srgbClr val="202020"/>
                </a:solidFill>
                <a:effectLst/>
                <a:highlight>
                  <a:srgbClr val="FFFFFF"/>
                </a:highlight>
                <a:latin typeface="Museo"/>
              </a:rPr>
              <a:t>Where social media is used to promote employer brand, generative AI can help shape a content strategy and individual post content.</a:t>
            </a:r>
          </a:p>
          <a:p>
            <a:pPr algn="l">
              <a:buFont typeface="Arial" panose="020B0604020202020204" pitchFamily="34" charset="0"/>
              <a:buChar char="•"/>
            </a:pPr>
            <a:r>
              <a:rPr lang="en-GB" b="0" i="0">
                <a:solidFill>
                  <a:srgbClr val="202020"/>
                </a:solidFill>
                <a:effectLst/>
                <a:highlight>
                  <a:srgbClr val="FFFFFF"/>
                </a:highlight>
                <a:latin typeface="Museo"/>
              </a:rPr>
              <a:t>Transforming detailed role profiles into candidate-centric job adverts. They can improve inclusive language, brand consistency and clarity.</a:t>
            </a:r>
          </a:p>
          <a:p>
            <a:endParaRPr lang="en-GB"/>
          </a:p>
        </p:txBody>
      </p:sp>
      <p:pic>
        <p:nvPicPr>
          <p:cNvPr id="4" name="Content Placeholder 8">
            <a:extLst>
              <a:ext uri="{FF2B5EF4-FFF2-40B4-BE49-F238E27FC236}">
                <a16:creationId xmlns:a16="http://schemas.microsoft.com/office/drawing/2014/main" id="{D6BEBA92-D49E-C438-CE50-98D7A7253391}"/>
              </a:ext>
            </a:extLst>
          </p:cNvPr>
          <p:cNvPicPr>
            <a:picLocks noChangeAspect="1"/>
          </p:cNvPicPr>
          <p:nvPr/>
        </p:nvPicPr>
        <p:blipFill>
          <a:blip r:embed="rId3"/>
          <a:stretch>
            <a:fillRect/>
          </a:stretch>
        </p:blipFill>
        <p:spPr>
          <a:xfrm>
            <a:off x="7928786" y="1690688"/>
            <a:ext cx="3716335" cy="3052457"/>
          </a:xfrm>
          <a:prstGeom prst="rect">
            <a:avLst/>
          </a:prstGeom>
          <a:noFill/>
        </p:spPr>
      </p:pic>
    </p:spTree>
    <p:extLst>
      <p:ext uri="{BB962C8B-B14F-4D97-AF65-F5344CB8AC3E}">
        <p14:creationId xmlns:p14="http://schemas.microsoft.com/office/powerpoint/2010/main" val="16858739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D6A28-7932-4B49-3275-240E6197CB58}"/>
              </a:ext>
            </a:extLst>
          </p:cNvPr>
          <p:cNvSpPr>
            <a:spLocks noGrp="1"/>
          </p:cNvSpPr>
          <p:nvPr>
            <p:ph type="title"/>
          </p:nvPr>
        </p:nvSpPr>
        <p:spPr>
          <a:xfrm>
            <a:off x="237195" y="0"/>
            <a:ext cx="11481847" cy="1325563"/>
          </a:xfrm>
        </p:spPr>
        <p:txBody>
          <a:bodyPr/>
          <a:lstStyle/>
          <a:p>
            <a:r>
              <a:rPr lang="en-GB" b="1"/>
              <a:t>Can AI improve employee feedback?</a:t>
            </a:r>
          </a:p>
        </p:txBody>
      </p:sp>
      <p:sp>
        <p:nvSpPr>
          <p:cNvPr id="3" name="Content Placeholder 2">
            <a:extLst>
              <a:ext uri="{FF2B5EF4-FFF2-40B4-BE49-F238E27FC236}">
                <a16:creationId xmlns:a16="http://schemas.microsoft.com/office/drawing/2014/main" id="{C006AFFC-6619-E96C-92A1-3DB2B53BFFF9}"/>
              </a:ext>
            </a:extLst>
          </p:cNvPr>
          <p:cNvSpPr>
            <a:spLocks noGrp="1"/>
          </p:cNvSpPr>
          <p:nvPr>
            <p:ph idx="1"/>
          </p:nvPr>
        </p:nvSpPr>
        <p:spPr>
          <a:xfrm>
            <a:off x="237196" y="1641033"/>
            <a:ext cx="11481847" cy="3575934"/>
          </a:xfrm>
        </p:spPr>
        <p:txBody>
          <a:bodyPr>
            <a:normAutofit lnSpcReduction="10000"/>
          </a:bodyPr>
          <a:lstStyle/>
          <a:p>
            <a:pPr marL="0" indent="0">
              <a:buNone/>
            </a:pPr>
            <a:r>
              <a:rPr lang="en-GB"/>
              <a:t>Workplace experiment Tong </a:t>
            </a:r>
            <a:r>
              <a:rPr lang="en-GB" i="1"/>
              <a:t>et al </a:t>
            </a:r>
            <a:r>
              <a:rPr lang="en-GB"/>
              <a:t>(2021) cited in </a:t>
            </a:r>
            <a:r>
              <a:rPr lang="en-GB" err="1"/>
              <a:t>Mohdzaini</a:t>
            </a:r>
            <a:r>
              <a:rPr lang="en-GB"/>
              <a:t> (2022)</a:t>
            </a:r>
          </a:p>
          <a:p>
            <a:pPr marL="0" indent="0">
              <a:buNone/>
            </a:pPr>
            <a:endParaRPr lang="en-GB"/>
          </a:p>
          <a:p>
            <a:pPr marL="0" indent="0">
              <a:buNone/>
            </a:pPr>
            <a:r>
              <a:rPr lang="en-GB"/>
              <a:t>4 Teams </a:t>
            </a:r>
          </a:p>
          <a:p>
            <a:pPr marL="0" indent="0">
              <a:buNone/>
            </a:pPr>
            <a:r>
              <a:rPr lang="en-GB"/>
              <a:t>2 – AI feedback- 1 out of 2 told it was Human</a:t>
            </a:r>
          </a:p>
          <a:p>
            <a:pPr marL="0" indent="0">
              <a:buNone/>
            </a:pPr>
            <a:r>
              <a:rPr lang="en-GB"/>
              <a:t>2- Human feedback – 1 out of 2 told it was AI</a:t>
            </a:r>
          </a:p>
          <a:p>
            <a:pPr marL="0" indent="0">
              <a:buNone/>
            </a:pPr>
            <a:endParaRPr lang="en-GB"/>
          </a:p>
          <a:p>
            <a:pPr marL="0" indent="0">
              <a:buNone/>
            </a:pPr>
            <a:r>
              <a:rPr lang="en-GB"/>
              <a:t>QUESTIONS</a:t>
            </a:r>
          </a:p>
          <a:p>
            <a:pPr marL="0" indent="0">
              <a:buNone/>
            </a:pPr>
            <a:r>
              <a:rPr lang="en-GB"/>
              <a:t>What do you think was the outcome?</a:t>
            </a:r>
          </a:p>
          <a:p>
            <a:pPr marL="0" indent="0">
              <a:buNone/>
            </a:pPr>
            <a:r>
              <a:rPr lang="en-GB"/>
              <a:t>Why does this matter?</a:t>
            </a:r>
          </a:p>
          <a:p>
            <a:pPr marL="0" indent="0">
              <a:buNone/>
            </a:pPr>
            <a:endParaRPr lang="en-GB"/>
          </a:p>
        </p:txBody>
      </p:sp>
    </p:spTree>
    <p:extLst>
      <p:ext uri="{BB962C8B-B14F-4D97-AF65-F5344CB8AC3E}">
        <p14:creationId xmlns:p14="http://schemas.microsoft.com/office/powerpoint/2010/main" val="38484650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68837-A923-A214-5E91-D884F4234119}"/>
              </a:ext>
            </a:extLst>
          </p:cNvPr>
          <p:cNvSpPr>
            <a:spLocks noGrp="1"/>
          </p:cNvSpPr>
          <p:nvPr>
            <p:ph type="title"/>
          </p:nvPr>
        </p:nvSpPr>
        <p:spPr/>
        <p:txBody>
          <a:bodyPr/>
          <a:lstStyle/>
          <a:p>
            <a:r>
              <a:rPr lang="en-GB"/>
              <a:t>Technology and </a:t>
            </a:r>
            <a:r>
              <a:rPr lang="en-GB" err="1"/>
              <a:t>Calmere</a:t>
            </a:r>
            <a:r>
              <a:rPr lang="en-GB"/>
              <a:t> House</a:t>
            </a:r>
          </a:p>
        </p:txBody>
      </p:sp>
      <p:sp>
        <p:nvSpPr>
          <p:cNvPr id="3" name="Content Placeholder 2">
            <a:extLst>
              <a:ext uri="{FF2B5EF4-FFF2-40B4-BE49-F238E27FC236}">
                <a16:creationId xmlns:a16="http://schemas.microsoft.com/office/drawing/2014/main" id="{42EDA2C4-1BF2-1688-43E0-A2D28CF89B06}"/>
              </a:ext>
            </a:extLst>
          </p:cNvPr>
          <p:cNvSpPr>
            <a:spLocks noGrp="1"/>
          </p:cNvSpPr>
          <p:nvPr>
            <p:ph idx="1"/>
          </p:nvPr>
        </p:nvSpPr>
        <p:spPr/>
        <p:txBody>
          <a:bodyPr/>
          <a:lstStyle/>
          <a:p>
            <a:r>
              <a:rPr lang="en-GB"/>
              <a:t>What considerations would need to be taken if the following technology is implemented?</a:t>
            </a:r>
          </a:p>
          <a:p>
            <a:pPr lvl="1"/>
            <a:r>
              <a:rPr lang="en-GB"/>
              <a:t>Digital care management system</a:t>
            </a:r>
          </a:p>
          <a:p>
            <a:pPr lvl="1"/>
            <a:r>
              <a:rPr lang="en-GB"/>
              <a:t>Mandatory online training</a:t>
            </a:r>
          </a:p>
          <a:p>
            <a:pPr lvl="1"/>
            <a:r>
              <a:rPr lang="en-GB"/>
              <a:t>Social media communication</a:t>
            </a:r>
          </a:p>
          <a:p>
            <a:pPr lvl="1"/>
            <a:endParaRPr lang="en-GB"/>
          </a:p>
          <a:p>
            <a:pPr marL="457200" lvl="1" indent="0">
              <a:buNone/>
            </a:pPr>
            <a:endParaRPr lang="en-GB"/>
          </a:p>
          <a:p>
            <a:endParaRPr lang="en-GB"/>
          </a:p>
        </p:txBody>
      </p:sp>
    </p:spTree>
    <p:extLst>
      <p:ext uri="{BB962C8B-B14F-4D97-AF65-F5344CB8AC3E}">
        <p14:creationId xmlns:p14="http://schemas.microsoft.com/office/powerpoint/2010/main" val="195149501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C0C6DF-7440-DE24-129F-FEEE81062E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993FA4-18FB-B665-645D-2143EF6A11AF}"/>
              </a:ext>
            </a:extLst>
          </p:cNvPr>
          <p:cNvSpPr>
            <a:spLocks noGrp="1"/>
          </p:cNvSpPr>
          <p:nvPr>
            <p:ph type="title"/>
          </p:nvPr>
        </p:nvSpPr>
        <p:spPr/>
        <p:txBody>
          <a:bodyPr>
            <a:normAutofit/>
          </a:bodyPr>
          <a:lstStyle/>
          <a:p>
            <a:r>
              <a:rPr lang="en-GB"/>
              <a:t>Learning outcome 2</a:t>
            </a:r>
            <a:br>
              <a:rPr lang="en-GB"/>
            </a:br>
            <a:endParaRPr lang="en-GB"/>
          </a:p>
        </p:txBody>
      </p:sp>
      <p:sp>
        <p:nvSpPr>
          <p:cNvPr id="3" name="Content Placeholder 2">
            <a:extLst>
              <a:ext uri="{FF2B5EF4-FFF2-40B4-BE49-F238E27FC236}">
                <a16:creationId xmlns:a16="http://schemas.microsoft.com/office/drawing/2014/main" id="{9BEEE44F-84AF-2D5F-D7D4-67D677470561}"/>
              </a:ext>
            </a:extLst>
          </p:cNvPr>
          <p:cNvSpPr>
            <a:spLocks noGrp="1"/>
          </p:cNvSpPr>
          <p:nvPr>
            <p:ph sz="half" idx="1"/>
          </p:nvPr>
        </p:nvSpPr>
        <p:spPr>
          <a:xfrm>
            <a:off x="838200" y="1346401"/>
            <a:ext cx="10124768" cy="4830563"/>
          </a:xfrm>
        </p:spPr>
        <p:txBody>
          <a:bodyPr/>
          <a:lstStyle/>
          <a:p>
            <a:r>
              <a:rPr lang="en-GB"/>
              <a:t>Understand organisational culture and theoretical perspectives on how people behave at work</a:t>
            </a:r>
          </a:p>
          <a:p>
            <a:pPr marL="0" indent="0">
              <a:buNone/>
            </a:pPr>
            <a:endParaRPr lang="en-GB"/>
          </a:p>
        </p:txBody>
      </p:sp>
      <p:pic>
        <p:nvPicPr>
          <p:cNvPr id="5" name="Picture 4" descr="A group of green balloons with black letters">
            <a:extLst>
              <a:ext uri="{FF2B5EF4-FFF2-40B4-BE49-F238E27FC236}">
                <a16:creationId xmlns:a16="http://schemas.microsoft.com/office/drawing/2014/main" id="{C3A32F9B-88EA-C3B7-9159-1A9B8C02536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998033" y="2450162"/>
            <a:ext cx="6195933" cy="2187939"/>
          </a:xfrm>
          <a:prstGeom prst="rect">
            <a:avLst/>
          </a:prstGeom>
        </p:spPr>
      </p:pic>
    </p:spTree>
    <p:extLst>
      <p:ext uri="{BB962C8B-B14F-4D97-AF65-F5344CB8AC3E}">
        <p14:creationId xmlns:p14="http://schemas.microsoft.com/office/powerpoint/2010/main" val="366503532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C1B78-67D1-3CD8-F08C-DBE8F4FF8E40}"/>
              </a:ext>
            </a:extLst>
          </p:cNvPr>
          <p:cNvSpPr>
            <a:spLocks noGrp="1"/>
          </p:cNvSpPr>
          <p:nvPr>
            <p:ph type="title"/>
          </p:nvPr>
        </p:nvSpPr>
        <p:spPr>
          <a:xfrm>
            <a:off x="515472" y="637709"/>
            <a:ext cx="2846294" cy="3813268"/>
          </a:xfrm>
        </p:spPr>
        <p:txBody>
          <a:bodyPr>
            <a:normAutofit/>
          </a:bodyPr>
          <a:lstStyle/>
          <a:p>
            <a:pPr algn="l"/>
            <a:r>
              <a:rPr lang="en-GB" b="1"/>
              <a:t>Let’s talk </a:t>
            </a:r>
            <a:br>
              <a:rPr lang="en-GB" b="1"/>
            </a:br>
            <a:r>
              <a:rPr lang="en-GB" b="1"/>
              <a:t>about culture</a:t>
            </a:r>
          </a:p>
        </p:txBody>
      </p:sp>
      <p:pic>
        <p:nvPicPr>
          <p:cNvPr id="1026" name="Picture 2" descr="What is Culture?. So, you learned in a previous post that… | by  Anthropology 4U | Medium">
            <a:extLst>
              <a:ext uri="{FF2B5EF4-FFF2-40B4-BE49-F238E27FC236}">
                <a16:creationId xmlns:a16="http://schemas.microsoft.com/office/drawing/2014/main" id="{C28EB6F6-3DFD-57C1-1F0E-8523BECDC0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5518" y="195091"/>
            <a:ext cx="8054787" cy="5367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574559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C1B78-67D1-3CD8-F08C-DBE8F4FF8E40}"/>
              </a:ext>
            </a:extLst>
          </p:cNvPr>
          <p:cNvSpPr>
            <a:spLocks noGrp="1"/>
          </p:cNvSpPr>
          <p:nvPr>
            <p:ph type="title"/>
          </p:nvPr>
        </p:nvSpPr>
        <p:spPr>
          <a:xfrm>
            <a:off x="394449" y="249129"/>
            <a:ext cx="8144434" cy="935597"/>
          </a:xfrm>
        </p:spPr>
        <p:txBody>
          <a:bodyPr>
            <a:normAutofit/>
          </a:bodyPr>
          <a:lstStyle/>
          <a:p>
            <a:pPr algn="l"/>
            <a:r>
              <a:rPr lang="en-GB" b="1"/>
              <a:t>Let’s talk about culture</a:t>
            </a:r>
          </a:p>
        </p:txBody>
      </p:sp>
      <p:sp>
        <p:nvSpPr>
          <p:cNvPr id="3" name="TextBox 2">
            <a:extLst>
              <a:ext uri="{FF2B5EF4-FFF2-40B4-BE49-F238E27FC236}">
                <a16:creationId xmlns:a16="http://schemas.microsoft.com/office/drawing/2014/main" id="{CBDA022A-4121-275B-172A-844A72E76DF3}"/>
              </a:ext>
            </a:extLst>
          </p:cNvPr>
          <p:cNvSpPr txBox="1"/>
          <p:nvPr/>
        </p:nvSpPr>
        <p:spPr>
          <a:xfrm>
            <a:off x="945776" y="1304365"/>
            <a:ext cx="10300447" cy="1200329"/>
          </a:xfrm>
          <a:prstGeom prst="rect">
            <a:avLst/>
          </a:prstGeom>
          <a:noFill/>
        </p:spPr>
        <p:txBody>
          <a:bodyPr wrap="square" rtlCol="0">
            <a:spAutoFit/>
          </a:bodyPr>
          <a:lstStyle/>
          <a:p>
            <a:pPr algn="ctr"/>
            <a:r>
              <a:rPr lang="en-GB" sz="3600" i="1"/>
              <a:t>How we do things around here…</a:t>
            </a:r>
          </a:p>
          <a:p>
            <a:pPr algn="ctr"/>
            <a:r>
              <a:rPr lang="en-GB" sz="3600" i="1"/>
              <a:t>when no-one is looking</a:t>
            </a:r>
          </a:p>
        </p:txBody>
      </p:sp>
      <p:sp>
        <p:nvSpPr>
          <p:cNvPr id="4" name="Rounded Rectangle 3">
            <a:extLst>
              <a:ext uri="{FF2B5EF4-FFF2-40B4-BE49-F238E27FC236}">
                <a16:creationId xmlns:a16="http://schemas.microsoft.com/office/drawing/2014/main" id="{DCC8686F-C401-F1B8-7D52-0931DD542D04}"/>
              </a:ext>
            </a:extLst>
          </p:cNvPr>
          <p:cNvSpPr/>
          <p:nvPr/>
        </p:nvSpPr>
        <p:spPr>
          <a:xfrm>
            <a:off x="1438835" y="3559930"/>
            <a:ext cx="3348317" cy="13312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a:t>Behaviours</a:t>
            </a:r>
          </a:p>
        </p:txBody>
      </p:sp>
      <p:sp>
        <p:nvSpPr>
          <p:cNvPr id="5" name="Rounded Rectangle 4">
            <a:extLst>
              <a:ext uri="{FF2B5EF4-FFF2-40B4-BE49-F238E27FC236}">
                <a16:creationId xmlns:a16="http://schemas.microsoft.com/office/drawing/2014/main" id="{8ADDB8AB-17FA-68A7-70B7-CEBE36396E61}"/>
              </a:ext>
            </a:extLst>
          </p:cNvPr>
          <p:cNvSpPr/>
          <p:nvPr/>
        </p:nvSpPr>
        <p:spPr>
          <a:xfrm>
            <a:off x="7404848" y="2958352"/>
            <a:ext cx="3917575" cy="233978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a:t>Processes:</a:t>
            </a:r>
          </a:p>
          <a:p>
            <a:pPr algn="ctr"/>
            <a:r>
              <a:rPr lang="en-GB" sz="2800"/>
              <a:t>What is…Noticed? Rewarded? Explicit/implicit?</a:t>
            </a:r>
            <a:endParaRPr lang="en-GB" sz="2400"/>
          </a:p>
        </p:txBody>
      </p:sp>
    </p:spTree>
    <p:extLst>
      <p:ext uri="{BB962C8B-B14F-4D97-AF65-F5344CB8AC3E}">
        <p14:creationId xmlns:p14="http://schemas.microsoft.com/office/powerpoint/2010/main" val="33355555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C1B78-67D1-3CD8-F08C-DBE8F4FF8E40}"/>
              </a:ext>
            </a:extLst>
          </p:cNvPr>
          <p:cNvSpPr>
            <a:spLocks noGrp="1"/>
          </p:cNvSpPr>
          <p:nvPr>
            <p:ph type="title"/>
          </p:nvPr>
        </p:nvSpPr>
        <p:spPr>
          <a:xfrm>
            <a:off x="4213414" y="252411"/>
            <a:ext cx="8144434" cy="935597"/>
          </a:xfrm>
        </p:spPr>
        <p:txBody>
          <a:bodyPr>
            <a:normAutofit/>
          </a:bodyPr>
          <a:lstStyle/>
          <a:p>
            <a:pPr algn="l"/>
            <a:r>
              <a:rPr lang="en-GB" b="1"/>
              <a:t>Let’s discuss culture…</a:t>
            </a:r>
          </a:p>
        </p:txBody>
      </p:sp>
      <p:sp>
        <p:nvSpPr>
          <p:cNvPr id="3" name="TextBox 2">
            <a:extLst>
              <a:ext uri="{FF2B5EF4-FFF2-40B4-BE49-F238E27FC236}">
                <a16:creationId xmlns:a16="http://schemas.microsoft.com/office/drawing/2014/main" id="{CBDA022A-4121-275B-172A-844A72E76DF3}"/>
              </a:ext>
            </a:extLst>
          </p:cNvPr>
          <p:cNvSpPr txBox="1"/>
          <p:nvPr/>
        </p:nvSpPr>
        <p:spPr>
          <a:xfrm>
            <a:off x="3908612" y="1690062"/>
            <a:ext cx="8283388" cy="3477875"/>
          </a:xfrm>
          <a:prstGeom prst="rect">
            <a:avLst/>
          </a:prstGeom>
          <a:noFill/>
        </p:spPr>
        <p:txBody>
          <a:bodyPr wrap="square" rtlCol="0">
            <a:spAutoFit/>
          </a:bodyPr>
          <a:lstStyle/>
          <a:p>
            <a:pPr algn="ctr"/>
            <a:r>
              <a:rPr lang="en-GB" sz="4400"/>
              <a:t>Does having organisational values help develop a positive culture?</a:t>
            </a:r>
          </a:p>
          <a:p>
            <a:pPr algn="ctr"/>
            <a:endParaRPr lang="en-GB" sz="4400"/>
          </a:p>
          <a:p>
            <a:pPr algn="ctr"/>
            <a:r>
              <a:rPr lang="en-GB" sz="4400"/>
              <a:t>Why? How? What?</a:t>
            </a:r>
          </a:p>
        </p:txBody>
      </p:sp>
      <p:pic>
        <p:nvPicPr>
          <p:cNvPr id="3074" name="Picture 2" descr="Core Values poster examples - Evolution Partners">
            <a:extLst>
              <a:ext uri="{FF2B5EF4-FFF2-40B4-BE49-F238E27FC236}">
                <a16:creationId xmlns:a16="http://schemas.microsoft.com/office/drawing/2014/main" id="{EDC8E3FE-2396-6BE4-11E6-07AA2DD6DC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363935">
            <a:off x="361341" y="633907"/>
            <a:ext cx="3477985" cy="211230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picture containing text, outdoor, meter, parking&#10;&#10;Description automatically generated">
            <a:extLst>
              <a:ext uri="{FF2B5EF4-FFF2-40B4-BE49-F238E27FC236}">
                <a16:creationId xmlns:a16="http://schemas.microsoft.com/office/drawing/2014/main" id="{8817998B-70F4-13E8-A799-7A67DE2CC2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96543">
            <a:off x="266076" y="2998847"/>
            <a:ext cx="4825761" cy="2605419"/>
          </a:xfrm>
          <a:prstGeom prst="rect">
            <a:avLst/>
          </a:prstGeom>
        </p:spPr>
      </p:pic>
    </p:spTree>
    <p:extLst>
      <p:ext uri="{BB962C8B-B14F-4D97-AF65-F5344CB8AC3E}">
        <p14:creationId xmlns:p14="http://schemas.microsoft.com/office/powerpoint/2010/main" val="108028286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640EDD-F3DA-58BF-A8BD-3AAC9CB25BCD}"/>
              </a:ext>
            </a:extLst>
          </p:cNvPr>
          <p:cNvSpPr>
            <a:spLocks noGrp="1"/>
          </p:cNvSpPr>
          <p:nvPr>
            <p:ph idx="1"/>
          </p:nvPr>
        </p:nvSpPr>
        <p:spPr>
          <a:xfrm>
            <a:off x="609600" y="571503"/>
            <a:ext cx="10972800" cy="3943341"/>
          </a:xfrm>
        </p:spPr>
        <p:txBody>
          <a:bodyPr>
            <a:normAutofit/>
          </a:bodyPr>
          <a:lstStyle/>
          <a:p>
            <a:pPr marL="0" indent="0" algn="ctr">
              <a:buNone/>
            </a:pPr>
            <a:r>
              <a:rPr lang="en-GB"/>
              <a:t>Successful organisations...</a:t>
            </a:r>
          </a:p>
          <a:p>
            <a:pPr marL="0" indent="0" algn="ctr">
              <a:buNone/>
            </a:pPr>
            <a:r>
              <a:rPr lang="en-GB"/>
              <a:t>Genuinely </a:t>
            </a:r>
            <a:r>
              <a:rPr lang="en-GB" b="1"/>
              <a:t>value differences </a:t>
            </a:r>
            <a:r>
              <a:rPr lang="en-GB"/>
              <a:t>to include everyone </a:t>
            </a:r>
            <a:r>
              <a:rPr lang="en-GB" u="sng"/>
              <a:t>and</a:t>
            </a:r>
          </a:p>
          <a:p>
            <a:pPr marL="0" indent="0" algn="ctr">
              <a:buNone/>
            </a:pPr>
            <a:r>
              <a:rPr lang="en-GB" b="1"/>
              <a:t>balance power </a:t>
            </a:r>
            <a:r>
              <a:rPr lang="en-GB"/>
              <a:t>so that people decide why, what, how, when as much as possible</a:t>
            </a:r>
          </a:p>
          <a:p>
            <a:pPr marL="0" indent="0" algn="ctr">
              <a:buNone/>
            </a:pPr>
            <a:r>
              <a:rPr lang="en-GB"/>
              <a:t>…within the loosest possible parameters!</a:t>
            </a:r>
          </a:p>
          <a:p>
            <a:pPr marL="0" indent="0" algn="ctr">
              <a:buNone/>
            </a:pPr>
            <a:endParaRPr lang="en-GB" sz="1400" b="1"/>
          </a:p>
          <a:p>
            <a:pPr marL="0" indent="0" algn="ctr">
              <a:buNone/>
            </a:pPr>
            <a:r>
              <a:rPr lang="en-GB" b="1"/>
              <a:t>Where is your organisation?</a:t>
            </a:r>
          </a:p>
        </p:txBody>
      </p:sp>
      <p:cxnSp>
        <p:nvCxnSpPr>
          <p:cNvPr id="5" name="Straight Arrow Connector 4">
            <a:extLst>
              <a:ext uri="{FF2B5EF4-FFF2-40B4-BE49-F238E27FC236}">
                <a16:creationId xmlns:a16="http://schemas.microsoft.com/office/drawing/2014/main" id="{9EE3CFFA-1B2A-EBFB-7C95-BD0F86103838}"/>
              </a:ext>
            </a:extLst>
          </p:cNvPr>
          <p:cNvCxnSpPr/>
          <p:nvPr/>
        </p:nvCxnSpPr>
        <p:spPr>
          <a:xfrm>
            <a:off x="1731168" y="5072062"/>
            <a:ext cx="8729663" cy="0"/>
          </a:xfrm>
          <a:prstGeom prst="straightConnector1">
            <a:avLst/>
          </a:prstGeom>
          <a:ln w="161925">
            <a:headEnd type="triangle"/>
            <a:tailEnd type="triangle"/>
          </a:ln>
        </p:spPr>
        <p:style>
          <a:lnRef idx="3">
            <a:schemeClr val="accent1"/>
          </a:lnRef>
          <a:fillRef idx="0">
            <a:schemeClr val="accent1"/>
          </a:fillRef>
          <a:effectRef idx="2">
            <a:schemeClr val="accent1"/>
          </a:effectRef>
          <a:fontRef idx="minor">
            <a:schemeClr val="tx1"/>
          </a:fontRef>
        </p:style>
      </p:cxnSp>
      <p:sp>
        <p:nvSpPr>
          <p:cNvPr id="8" name="TextBox 7">
            <a:extLst>
              <a:ext uri="{FF2B5EF4-FFF2-40B4-BE49-F238E27FC236}">
                <a16:creationId xmlns:a16="http://schemas.microsoft.com/office/drawing/2014/main" id="{870751E1-2E80-C499-EA5E-4F25903F2818}"/>
              </a:ext>
            </a:extLst>
          </p:cNvPr>
          <p:cNvSpPr txBox="1"/>
          <p:nvPr/>
        </p:nvSpPr>
        <p:spPr>
          <a:xfrm>
            <a:off x="314325" y="4656564"/>
            <a:ext cx="1028700" cy="830997"/>
          </a:xfrm>
          <a:prstGeom prst="rect">
            <a:avLst/>
          </a:prstGeom>
          <a:noFill/>
        </p:spPr>
        <p:txBody>
          <a:bodyPr wrap="square" rtlCol="0" anchor="ctr">
            <a:spAutoFit/>
          </a:bodyPr>
          <a:lstStyle/>
          <a:p>
            <a:pPr algn="ctr"/>
            <a:r>
              <a:rPr lang="en-GB" sz="2400"/>
              <a:t>Too Tight</a:t>
            </a:r>
          </a:p>
        </p:txBody>
      </p:sp>
      <p:sp>
        <p:nvSpPr>
          <p:cNvPr id="9" name="TextBox 8">
            <a:extLst>
              <a:ext uri="{FF2B5EF4-FFF2-40B4-BE49-F238E27FC236}">
                <a16:creationId xmlns:a16="http://schemas.microsoft.com/office/drawing/2014/main" id="{9D33B930-E448-D6C4-30E9-159E1FAC57F6}"/>
              </a:ext>
            </a:extLst>
          </p:cNvPr>
          <p:cNvSpPr txBox="1"/>
          <p:nvPr/>
        </p:nvSpPr>
        <p:spPr>
          <a:xfrm>
            <a:off x="10848975" y="4669690"/>
            <a:ext cx="1028700" cy="830997"/>
          </a:xfrm>
          <a:prstGeom prst="rect">
            <a:avLst/>
          </a:prstGeom>
          <a:noFill/>
        </p:spPr>
        <p:txBody>
          <a:bodyPr wrap="square" rtlCol="0" anchor="ctr">
            <a:spAutoFit/>
          </a:bodyPr>
          <a:lstStyle/>
          <a:p>
            <a:pPr algn="ctr"/>
            <a:r>
              <a:rPr lang="en-GB" sz="2400"/>
              <a:t>Too Loose</a:t>
            </a:r>
          </a:p>
        </p:txBody>
      </p:sp>
    </p:spTree>
    <p:extLst>
      <p:ext uri="{BB962C8B-B14F-4D97-AF65-F5344CB8AC3E}">
        <p14:creationId xmlns:p14="http://schemas.microsoft.com/office/powerpoint/2010/main" val="206144369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BC5DD-D4BD-C080-F3FB-CD908BBA4CDB}"/>
              </a:ext>
            </a:extLst>
          </p:cNvPr>
          <p:cNvSpPr>
            <a:spLocks noGrp="1"/>
          </p:cNvSpPr>
          <p:nvPr>
            <p:ph type="title"/>
          </p:nvPr>
        </p:nvSpPr>
        <p:spPr>
          <a:xfrm>
            <a:off x="677334" y="609600"/>
            <a:ext cx="7276844" cy="833610"/>
          </a:xfrm>
        </p:spPr>
        <p:txBody>
          <a:bodyPr anchor="ctr">
            <a:normAutofit fontScale="90000"/>
          </a:bodyPr>
          <a:lstStyle/>
          <a:p>
            <a:r>
              <a:rPr lang="en-GB"/>
              <a:t>What is organisational culture? (CIPD, 2023)</a:t>
            </a:r>
          </a:p>
        </p:txBody>
      </p:sp>
      <p:sp>
        <p:nvSpPr>
          <p:cNvPr id="3" name="Content Placeholder 2">
            <a:extLst>
              <a:ext uri="{FF2B5EF4-FFF2-40B4-BE49-F238E27FC236}">
                <a16:creationId xmlns:a16="http://schemas.microsoft.com/office/drawing/2014/main" id="{8E878B6A-32F6-D36E-51BA-9AA3BA2212A7}"/>
              </a:ext>
            </a:extLst>
          </p:cNvPr>
          <p:cNvSpPr>
            <a:spLocks noGrp="1"/>
          </p:cNvSpPr>
          <p:nvPr>
            <p:ph sz="half" idx="1"/>
          </p:nvPr>
        </p:nvSpPr>
        <p:spPr>
          <a:xfrm>
            <a:off x="609600" y="1600201"/>
            <a:ext cx="6069874" cy="3989040"/>
          </a:xfrm>
        </p:spPr>
        <p:txBody>
          <a:bodyPr>
            <a:normAutofit/>
          </a:bodyPr>
          <a:lstStyle/>
          <a:p>
            <a:pPr marL="0" indent="0">
              <a:lnSpc>
                <a:spcPct val="90000"/>
              </a:lnSpc>
              <a:buNone/>
            </a:pPr>
            <a:r>
              <a:rPr lang="en-GB" sz="2400" b="0" i="0">
                <a:effectLst/>
                <a:highlight>
                  <a:srgbClr val="FFFFFF"/>
                </a:highlight>
              </a:rPr>
              <a:t>The influential psychologist Edgar Schein described three levels of organisational culture:</a:t>
            </a:r>
          </a:p>
          <a:p>
            <a:pPr>
              <a:lnSpc>
                <a:spcPct val="90000"/>
              </a:lnSpc>
              <a:buFont typeface="Arial" panose="020B0604020202020204" pitchFamily="34" charset="0"/>
              <a:buChar char="•"/>
            </a:pPr>
            <a:r>
              <a:rPr lang="en-GB" sz="2400" b="0" i="0">
                <a:effectLst/>
                <a:highlight>
                  <a:srgbClr val="FFFFFF"/>
                </a:highlight>
              </a:rPr>
              <a:t>artefacts that may reflect culture (for example, symbols and language) </a:t>
            </a:r>
          </a:p>
          <a:p>
            <a:pPr>
              <a:lnSpc>
                <a:spcPct val="90000"/>
              </a:lnSpc>
              <a:buFont typeface="Arial" panose="020B0604020202020204" pitchFamily="34" charset="0"/>
              <a:buChar char="•"/>
            </a:pPr>
            <a:r>
              <a:rPr lang="en-GB" sz="2400" b="0" i="0">
                <a:effectLst/>
                <a:highlight>
                  <a:srgbClr val="FFFFFF"/>
                </a:highlight>
              </a:rPr>
              <a:t>norms and values about appropriate attitudes and behaviours (espoused or real) </a:t>
            </a:r>
          </a:p>
          <a:p>
            <a:pPr>
              <a:lnSpc>
                <a:spcPct val="90000"/>
              </a:lnSpc>
              <a:buFont typeface="Arial" panose="020B0604020202020204" pitchFamily="34" charset="0"/>
              <a:buChar char="•"/>
            </a:pPr>
            <a:r>
              <a:rPr lang="en-GB" sz="2400" b="0" i="0">
                <a:effectLst/>
                <a:highlight>
                  <a:srgbClr val="FFFFFF"/>
                </a:highlight>
              </a:rPr>
              <a:t>underlying assumptions and beliefs (conscious or unconscious). </a:t>
            </a:r>
          </a:p>
          <a:p>
            <a:pPr marL="0" indent="0">
              <a:lnSpc>
                <a:spcPct val="90000"/>
              </a:lnSpc>
              <a:buNone/>
            </a:pPr>
            <a:endParaRPr lang="en-GB" sz="2400" b="0" i="0">
              <a:effectLst/>
              <a:highlight>
                <a:srgbClr val="FFFFFF"/>
              </a:highlight>
            </a:endParaRPr>
          </a:p>
          <a:p>
            <a:pPr>
              <a:lnSpc>
                <a:spcPct val="90000"/>
              </a:lnSpc>
            </a:pPr>
            <a:endParaRPr lang="en-GB" sz="2400"/>
          </a:p>
        </p:txBody>
      </p:sp>
      <p:pic>
        <p:nvPicPr>
          <p:cNvPr id="5" name="Picture 4">
            <a:extLst>
              <a:ext uri="{FF2B5EF4-FFF2-40B4-BE49-F238E27FC236}">
                <a16:creationId xmlns:a16="http://schemas.microsoft.com/office/drawing/2014/main" id="{3FD66A2A-DDC4-E904-F254-9C886E07074B}"/>
              </a:ext>
            </a:extLst>
          </p:cNvPr>
          <p:cNvPicPr>
            <a:picLocks noChangeAspect="1"/>
          </p:cNvPicPr>
          <p:nvPr/>
        </p:nvPicPr>
        <p:blipFill>
          <a:blip r:embed="rId3"/>
          <a:stretch>
            <a:fillRect/>
          </a:stretch>
        </p:blipFill>
        <p:spPr>
          <a:xfrm>
            <a:off x="7219590" y="1600201"/>
            <a:ext cx="3340820" cy="3989040"/>
          </a:xfrm>
          <a:prstGeom prst="rect">
            <a:avLst/>
          </a:prstGeom>
          <a:noFill/>
        </p:spPr>
      </p:pic>
    </p:spTree>
    <p:extLst>
      <p:ext uri="{BB962C8B-B14F-4D97-AF65-F5344CB8AC3E}">
        <p14:creationId xmlns:p14="http://schemas.microsoft.com/office/powerpoint/2010/main" val="267351958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Handy, 1993 – Sub-cultures </a:t>
            </a:r>
          </a:p>
        </p:txBody>
      </p:sp>
      <p:sp>
        <p:nvSpPr>
          <p:cNvPr id="4" name="Oval 3"/>
          <p:cNvSpPr/>
          <p:nvPr/>
        </p:nvSpPr>
        <p:spPr>
          <a:xfrm>
            <a:off x="5266268" y="2895601"/>
            <a:ext cx="1422400" cy="1210733"/>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a:t>Organisational Culture </a:t>
            </a:r>
          </a:p>
        </p:txBody>
      </p:sp>
      <p:sp>
        <p:nvSpPr>
          <p:cNvPr id="5" name="Oval 4"/>
          <p:cNvSpPr/>
          <p:nvPr/>
        </p:nvSpPr>
        <p:spPr>
          <a:xfrm>
            <a:off x="2421467" y="1468439"/>
            <a:ext cx="1507067" cy="1227667"/>
          </a:xfrm>
          <a:prstGeom prst="ellipse">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a:t>Person Culture </a:t>
            </a:r>
          </a:p>
        </p:txBody>
      </p:sp>
      <p:sp>
        <p:nvSpPr>
          <p:cNvPr id="6" name="Oval 5"/>
          <p:cNvSpPr/>
          <p:nvPr/>
        </p:nvSpPr>
        <p:spPr>
          <a:xfrm>
            <a:off x="2540001" y="4224867"/>
            <a:ext cx="1507067" cy="1227667"/>
          </a:xfrm>
          <a:prstGeom prst="ellipse">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a:t>Task Culture</a:t>
            </a:r>
          </a:p>
        </p:txBody>
      </p:sp>
      <p:sp>
        <p:nvSpPr>
          <p:cNvPr id="7" name="Oval 6"/>
          <p:cNvSpPr/>
          <p:nvPr/>
        </p:nvSpPr>
        <p:spPr>
          <a:xfrm>
            <a:off x="7882467" y="4224868"/>
            <a:ext cx="1507067" cy="1227667"/>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a:t>Role Culture</a:t>
            </a:r>
          </a:p>
        </p:txBody>
      </p:sp>
      <p:sp>
        <p:nvSpPr>
          <p:cNvPr id="8" name="Oval 7"/>
          <p:cNvSpPr/>
          <p:nvPr/>
        </p:nvSpPr>
        <p:spPr>
          <a:xfrm>
            <a:off x="7882468" y="1468439"/>
            <a:ext cx="1507067" cy="1227667"/>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a:t>Power Culture</a:t>
            </a:r>
          </a:p>
        </p:txBody>
      </p:sp>
      <p:sp>
        <p:nvSpPr>
          <p:cNvPr id="11" name="Down Arrow 10"/>
          <p:cNvSpPr/>
          <p:nvPr/>
        </p:nvSpPr>
        <p:spPr>
          <a:xfrm rot="6716749">
            <a:off x="4311052" y="2441288"/>
            <a:ext cx="651933" cy="6942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Down Arrow 11"/>
          <p:cNvSpPr/>
          <p:nvPr/>
        </p:nvSpPr>
        <p:spPr>
          <a:xfrm rot="3477175">
            <a:off x="4334447" y="3812069"/>
            <a:ext cx="651933" cy="6942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Down Arrow 12"/>
          <p:cNvSpPr/>
          <p:nvPr/>
        </p:nvSpPr>
        <p:spPr>
          <a:xfrm rot="17602787">
            <a:off x="6810686" y="3877732"/>
            <a:ext cx="651933" cy="6942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4" name="Down Arrow 13"/>
          <p:cNvSpPr/>
          <p:nvPr/>
        </p:nvSpPr>
        <p:spPr>
          <a:xfrm rot="14141599">
            <a:off x="7086035" y="2399771"/>
            <a:ext cx="651933" cy="6942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192743635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6A069-1EBE-68B7-CE28-5DDC8A88FB0B}"/>
              </a:ext>
            </a:extLst>
          </p:cNvPr>
          <p:cNvSpPr>
            <a:spLocks noGrp="1"/>
          </p:cNvSpPr>
          <p:nvPr>
            <p:ph type="title"/>
          </p:nvPr>
        </p:nvSpPr>
        <p:spPr/>
        <p:txBody>
          <a:bodyPr/>
          <a:lstStyle/>
          <a:p>
            <a:r>
              <a:rPr lang="en-GB"/>
              <a:t>Charles Handy model of culture</a:t>
            </a:r>
          </a:p>
        </p:txBody>
      </p:sp>
      <p:sp>
        <p:nvSpPr>
          <p:cNvPr id="3" name="Content Placeholder 2">
            <a:extLst>
              <a:ext uri="{FF2B5EF4-FFF2-40B4-BE49-F238E27FC236}">
                <a16:creationId xmlns:a16="http://schemas.microsoft.com/office/drawing/2014/main" id="{0539D5BF-C4E1-0C43-D58A-C625EF6AA747}"/>
              </a:ext>
            </a:extLst>
          </p:cNvPr>
          <p:cNvSpPr>
            <a:spLocks noGrp="1"/>
          </p:cNvSpPr>
          <p:nvPr>
            <p:ph idx="1"/>
          </p:nvPr>
        </p:nvSpPr>
        <p:spPr/>
        <p:txBody>
          <a:bodyPr>
            <a:normAutofit/>
          </a:bodyPr>
          <a:lstStyle/>
          <a:p>
            <a:endParaRPr lang="en-GB"/>
          </a:p>
          <a:p>
            <a:pPr marL="0" indent="0" algn="ctr">
              <a:buNone/>
            </a:pPr>
            <a:endParaRPr lang="en-GB" sz="4000"/>
          </a:p>
          <a:p>
            <a:pPr marL="0" indent="0" algn="ctr">
              <a:buNone/>
            </a:pPr>
            <a:endParaRPr lang="en-GB" sz="4000"/>
          </a:p>
        </p:txBody>
      </p:sp>
      <p:pic>
        <p:nvPicPr>
          <p:cNvPr id="4" name="Online Media 3" title="What is: Charles Handy Model of Organisational Culture">
            <a:hlinkClick r:id="" action="ppaction://media"/>
            <a:extLst>
              <a:ext uri="{FF2B5EF4-FFF2-40B4-BE49-F238E27FC236}">
                <a16:creationId xmlns:a16="http://schemas.microsoft.com/office/drawing/2014/main" id="{938D1D06-8619-0AA9-8323-0FCA9899D201}"/>
              </a:ext>
            </a:extLst>
          </p:cNvPr>
          <p:cNvPicPr>
            <a:picLocks noRot="1" noChangeAspect="1"/>
          </p:cNvPicPr>
          <p:nvPr>
            <a:videoFile r:link="rId1"/>
          </p:nvPr>
        </p:nvPicPr>
        <p:blipFill>
          <a:blip r:embed="rId4"/>
          <a:stretch>
            <a:fillRect/>
          </a:stretch>
        </p:blipFill>
        <p:spPr>
          <a:xfrm>
            <a:off x="2473287" y="1411733"/>
            <a:ext cx="6495970" cy="3670223"/>
          </a:xfrm>
          <a:prstGeom prst="rect">
            <a:avLst/>
          </a:prstGeom>
        </p:spPr>
      </p:pic>
      <p:sp>
        <p:nvSpPr>
          <p:cNvPr id="6" name="TextBox 5">
            <a:extLst>
              <a:ext uri="{FF2B5EF4-FFF2-40B4-BE49-F238E27FC236}">
                <a16:creationId xmlns:a16="http://schemas.microsoft.com/office/drawing/2014/main" id="{05C1C49B-2A8B-B0EE-41BD-58A233022A73}"/>
              </a:ext>
            </a:extLst>
          </p:cNvPr>
          <p:cNvSpPr txBox="1"/>
          <p:nvPr/>
        </p:nvSpPr>
        <p:spPr>
          <a:xfrm>
            <a:off x="8218583" y="5216893"/>
            <a:ext cx="6103344" cy="369332"/>
          </a:xfrm>
          <a:prstGeom prst="rect">
            <a:avLst/>
          </a:prstGeom>
          <a:noFill/>
        </p:spPr>
        <p:txBody>
          <a:bodyPr wrap="square">
            <a:spAutoFit/>
          </a:bodyPr>
          <a:lstStyle/>
          <a:p>
            <a:pPr marL="0" indent="0">
              <a:buNone/>
            </a:pPr>
            <a:r>
              <a:rPr lang="en-GB" sz="1800"/>
              <a:t>(HRC Online, 2024)</a:t>
            </a:r>
            <a:endParaRPr lang="en-GB" sz="1600"/>
          </a:p>
        </p:txBody>
      </p:sp>
    </p:spTree>
    <p:extLst>
      <p:ext uri="{BB962C8B-B14F-4D97-AF65-F5344CB8AC3E}">
        <p14:creationId xmlns:p14="http://schemas.microsoft.com/office/powerpoint/2010/main" val="2048348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0CF5A-4F69-47CB-0A3E-81C90B47728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3B985E-6FC2-A992-D83B-6CFAC57DE393}"/>
              </a:ext>
            </a:extLst>
          </p:cNvPr>
          <p:cNvSpPr>
            <a:spLocks noGrp="1"/>
          </p:cNvSpPr>
          <p:nvPr>
            <p:ph type="title"/>
          </p:nvPr>
        </p:nvSpPr>
        <p:spPr>
          <a:xfrm>
            <a:off x="5868557" y="1138036"/>
            <a:ext cx="5444382" cy="1402470"/>
          </a:xfrm>
        </p:spPr>
        <p:txBody>
          <a:bodyPr vert="horz" lIns="91440" tIns="45720" rIns="91440" bIns="45720" rtlCol="0" anchor="t">
            <a:normAutofit/>
          </a:bodyPr>
          <a:lstStyle/>
          <a:p>
            <a:r>
              <a:rPr lang="en-US" sz="4000" b="1"/>
              <a:t>Power Culture</a:t>
            </a:r>
          </a:p>
        </p:txBody>
      </p:sp>
      <p:sp>
        <p:nvSpPr>
          <p:cNvPr id="9" name="Content Placeholder 8">
            <a:extLst>
              <a:ext uri="{FF2B5EF4-FFF2-40B4-BE49-F238E27FC236}">
                <a16:creationId xmlns:a16="http://schemas.microsoft.com/office/drawing/2014/main" id="{CD3CB6E6-83AB-DFE2-DD56-9BC9A596D81C}"/>
              </a:ext>
            </a:extLst>
          </p:cNvPr>
          <p:cNvSpPr>
            <a:spLocks noGrp="1"/>
          </p:cNvSpPr>
          <p:nvPr>
            <p:ph idx="1"/>
          </p:nvPr>
        </p:nvSpPr>
        <p:spPr>
          <a:xfrm>
            <a:off x="5342627" y="1983411"/>
            <a:ext cx="6729844" cy="3591207"/>
          </a:xfrm>
        </p:spPr>
        <p:txBody>
          <a:bodyPr vert="horz" lIns="91440" tIns="45720" rIns="91440" bIns="45720" rtlCol="0">
            <a:normAutofit/>
          </a:bodyPr>
          <a:lstStyle/>
          <a:p>
            <a:pPr marL="285750" indent="-285750">
              <a:buFontTx/>
              <a:buChar char="-"/>
            </a:pPr>
            <a:r>
              <a:rPr lang="en-GB">
                <a:solidFill>
                  <a:srgbClr val="313131"/>
                </a:solidFill>
                <a:latin typeface="Oxygen" panose="02000503000000000000" pitchFamily="2" charset="0"/>
              </a:rPr>
              <a:t>The responsibility for making major decisions sits with very few or a single individual – usually a leader or business owner. </a:t>
            </a:r>
          </a:p>
          <a:p>
            <a:pPr marL="285750" indent="-285750">
              <a:buFontTx/>
              <a:buChar char="-"/>
            </a:pPr>
            <a:r>
              <a:rPr lang="en-GB">
                <a:solidFill>
                  <a:srgbClr val="313131"/>
                </a:solidFill>
                <a:latin typeface="Oxygen" panose="02000503000000000000" pitchFamily="2" charset="0"/>
              </a:rPr>
              <a:t>These individuals have a high level of control over the organisation’s activities.</a:t>
            </a:r>
          </a:p>
          <a:p>
            <a:pPr marL="285750" indent="-285750">
              <a:buFontTx/>
              <a:buChar char="-"/>
            </a:pPr>
            <a:r>
              <a:rPr lang="en-GB">
                <a:solidFill>
                  <a:srgbClr val="313131"/>
                </a:solidFill>
                <a:latin typeface="Oxygen" panose="02000503000000000000" pitchFamily="2" charset="0"/>
              </a:rPr>
              <a:t>Have a flat structure. Employees follow instructions and receive work from above.   </a:t>
            </a:r>
          </a:p>
          <a:p>
            <a:pPr marL="285750" indent="-285750">
              <a:buFontTx/>
              <a:buChar char="-"/>
            </a:pPr>
            <a:r>
              <a:rPr lang="en-GB">
                <a:solidFill>
                  <a:srgbClr val="313131"/>
                </a:solidFill>
                <a:latin typeface="Oxygen" panose="02000503000000000000" pitchFamily="2" charset="0"/>
              </a:rPr>
              <a:t>This type of workplace culture can often be seen in small businesses where the founder remains in control.</a:t>
            </a:r>
          </a:p>
          <a:p>
            <a:endParaRPr lang="en-US"/>
          </a:p>
        </p:txBody>
      </p:sp>
      <p:pic>
        <p:nvPicPr>
          <p:cNvPr id="3" name="Content Placeholder 4" descr="Women raising hands">
            <a:extLst>
              <a:ext uri="{FF2B5EF4-FFF2-40B4-BE49-F238E27FC236}">
                <a16:creationId xmlns:a16="http://schemas.microsoft.com/office/drawing/2014/main" id="{25FFAAC2-2B68-70B9-8999-DD6DA6E351A5}"/>
              </a:ext>
            </a:extLst>
          </p:cNvPr>
          <p:cNvPicPr>
            <a:picLocks noChangeAspect="1"/>
          </p:cNvPicPr>
          <p:nvPr/>
        </p:nvPicPr>
        <p:blipFill>
          <a:blip r:embed="rId2"/>
          <a:srcRect r="997"/>
          <a:stretch/>
        </p:blipFill>
        <p:spPr>
          <a:xfrm>
            <a:off x="750509" y="1508895"/>
            <a:ext cx="4358516" cy="2938608"/>
          </a:xfrm>
          <a:prstGeom prst="rect">
            <a:avLst/>
          </a:prstGeom>
        </p:spPr>
      </p:pic>
    </p:spTree>
    <p:extLst>
      <p:ext uri="{BB962C8B-B14F-4D97-AF65-F5344CB8AC3E}">
        <p14:creationId xmlns:p14="http://schemas.microsoft.com/office/powerpoint/2010/main" val="328607002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3C37D-AAFE-C6F7-F8D6-64A75480D24A}"/>
              </a:ext>
            </a:extLst>
          </p:cNvPr>
          <p:cNvSpPr>
            <a:spLocks noGrp="1"/>
          </p:cNvSpPr>
          <p:nvPr>
            <p:ph type="title"/>
          </p:nvPr>
        </p:nvSpPr>
        <p:spPr>
          <a:xfrm>
            <a:off x="5868557" y="1138036"/>
            <a:ext cx="5444382" cy="1402470"/>
          </a:xfrm>
        </p:spPr>
        <p:txBody>
          <a:bodyPr vert="horz" lIns="91440" tIns="45720" rIns="91440" bIns="45720" rtlCol="0" anchor="t">
            <a:normAutofit/>
          </a:bodyPr>
          <a:lstStyle/>
          <a:p>
            <a:r>
              <a:rPr lang="en-US" sz="4000" b="1"/>
              <a:t>Task Culture</a:t>
            </a:r>
          </a:p>
        </p:txBody>
      </p:sp>
      <p:sp>
        <p:nvSpPr>
          <p:cNvPr id="9" name="Content Placeholder 8">
            <a:extLst>
              <a:ext uri="{FF2B5EF4-FFF2-40B4-BE49-F238E27FC236}">
                <a16:creationId xmlns:a16="http://schemas.microsoft.com/office/drawing/2014/main" id="{51CBC2D0-36A5-E7DC-9F55-32471E2D57DB}"/>
              </a:ext>
            </a:extLst>
          </p:cNvPr>
          <p:cNvSpPr>
            <a:spLocks noGrp="1"/>
          </p:cNvSpPr>
          <p:nvPr>
            <p:ph idx="1"/>
          </p:nvPr>
        </p:nvSpPr>
        <p:spPr>
          <a:xfrm>
            <a:off x="5342627" y="1983411"/>
            <a:ext cx="6729844" cy="3591207"/>
          </a:xfrm>
        </p:spPr>
        <p:txBody>
          <a:bodyPr vert="horz" lIns="91440" tIns="45720" rIns="91440" bIns="45720" rtlCol="0">
            <a:normAutofit lnSpcReduction="10000"/>
          </a:bodyPr>
          <a:lstStyle/>
          <a:p>
            <a:r>
              <a:rPr lang="en-GB" sz="1800">
                <a:solidFill>
                  <a:srgbClr val="313131"/>
                </a:solidFill>
                <a:latin typeface="Oxygen" panose="02000503000000000000" pitchFamily="2" charset="0"/>
              </a:rPr>
              <a:t>F</a:t>
            </a:r>
            <a:r>
              <a:rPr lang="en-GB" sz="1800" b="0" i="0">
                <a:solidFill>
                  <a:srgbClr val="313131"/>
                </a:solidFill>
                <a:effectLst/>
                <a:latin typeface="Oxygen" panose="02000503000000000000" pitchFamily="2" charset="0"/>
              </a:rPr>
              <a:t>ocused on completing specific tasks and projects. </a:t>
            </a:r>
          </a:p>
          <a:p>
            <a:r>
              <a:rPr lang="en-GB" sz="1800" b="0" i="0">
                <a:solidFill>
                  <a:srgbClr val="313131"/>
                </a:solidFill>
                <a:effectLst/>
                <a:latin typeface="Oxygen" panose="02000503000000000000" pitchFamily="2" charset="0"/>
              </a:rPr>
              <a:t>People with appropriate skills, interests and resources come together to work on a project as a team. </a:t>
            </a:r>
          </a:p>
          <a:p>
            <a:r>
              <a:rPr lang="en-GB" sz="1800" b="0" i="0">
                <a:solidFill>
                  <a:srgbClr val="313131"/>
                </a:solidFill>
                <a:effectLst/>
                <a:latin typeface="Oxygen" panose="02000503000000000000" pitchFamily="2" charset="0"/>
              </a:rPr>
              <a:t>The result of the team’s work takes precedence over individual objectives, and influence is based more on expertise than position or seniority. </a:t>
            </a:r>
          </a:p>
          <a:p>
            <a:r>
              <a:rPr lang="en-GB" sz="1800" b="0" i="0">
                <a:solidFill>
                  <a:srgbClr val="313131"/>
                </a:solidFill>
                <a:effectLst/>
                <a:latin typeface="Oxygen" panose="02000503000000000000" pitchFamily="2" charset="0"/>
              </a:rPr>
              <a:t>Although managers can allocate projects and resources they have little day-to-day control over tasks. </a:t>
            </a:r>
          </a:p>
          <a:p>
            <a:r>
              <a:rPr lang="en-GB" sz="1800" b="0" i="0">
                <a:solidFill>
                  <a:srgbClr val="313131"/>
                </a:solidFill>
                <a:effectLst/>
                <a:latin typeface="Oxygen" panose="02000503000000000000" pitchFamily="2" charset="0"/>
              </a:rPr>
              <a:t>This type of organisational culture is often seen in organisations with project-based work, such as design and advertising agencies.</a:t>
            </a:r>
            <a:endParaRPr lang="en-US"/>
          </a:p>
        </p:txBody>
      </p:sp>
      <p:pic>
        <p:nvPicPr>
          <p:cNvPr id="5" name="Content Placeholder 4" descr="People discussing diagrams in office setting">
            <a:extLst>
              <a:ext uri="{FF2B5EF4-FFF2-40B4-BE49-F238E27FC236}">
                <a16:creationId xmlns:a16="http://schemas.microsoft.com/office/drawing/2014/main" id="{D1D97B26-8CC8-41DF-39EA-A21DCA6622F9}"/>
              </a:ext>
            </a:extLst>
          </p:cNvPr>
          <p:cNvPicPr>
            <a:picLocks noChangeAspect="1"/>
          </p:cNvPicPr>
          <p:nvPr/>
        </p:nvPicPr>
        <p:blipFill>
          <a:blip r:embed="rId2"/>
          <a:srcRect l="13931" r="35931" b="-1"/>
          <a:stretch/>
        </p:blipFill>
        <p:spPr>
          <a:xfrm>
            <a:off x="-1" y="10"/>
            <a:ext cx="5151179" cy="6857990"/>
          </a:xfrm>
          <a:prstGeom prst="rect">
            <a:avLst/>
          </a:prstGeom>
        </p:spPr>
      </p:pic>
    </p:spTree>
    <p:extLst>
      <p:ext uri="{BB962C8B-B14F-4D97-AF65-F5344CB8AC3E}">
        <p14:creationId xmlns:p14="http://schemas.microsoft.com/office/powerpoint/2010/main" val="38797415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007C1-DCC3-4425-3C2E-C4A490D0AA46}"/>
              </a:ext>
            </a:extLst>
          </p:cNvPr>
          <p:cNvSpPr>
            <a:spLocks noGrp="1"/>
          </p:cNvSpPr>
          <p:nvPr>
            <p:ph type="title"/>
          </p:nvPr>
        </p:nvSpPr>
        <p:spPr>
          <a:xfrm>
            <a:off x="761803" y="350196"/>
            <a:ext cx="4646904" cy="1624520"/>
          </a:xfrm>
        </p:spPr>
        <p:txBody>
          <a:bodyPr vert="horz" lIns="91440" tIns="45720" rIns="91440" bIns="45720" rtlCol="0" anchor="ctr">
            <a:normAutofit/>
          </a:bodyPr>
          <a:lstStyle/>
          <a:p>
            <a:r>
              <a:rPr lang="en-US" sz="4000"/>
              <a:t>Person Culture </a:t>
            </a:r>
          </a:p>
        </p:txBody>
      </p:sp>
      <p:sp>
        <p:nvSpPr>
          <p:cNvPr id="13" name="Content Placeholder 12">
            <a:extLst>
              <a:ext uri="{FF2B5EF4-FFF2-40B4-BE49-F238E27FC236}">
                <a16:creationId xmlns:a16="http://schemas.microsoft.com/office/drawing/2014/main" id="{731D0B1F-CF71-D021-2F54-3B71F087CE53}"/>
              </a:ext>
            </a:extLst>
          </p:cNvPr>
          <p:cNvSpPr>
            <a:spLocks noGrp="1"/>
          </p:cNvSpPr>
          <p:nvPr>
            <p:ph idx="1"/>
          </p:nvPr>
        </p:nvSpPr>
        <p:spPr>
          <a:xfrm>
            <a:off x="74708" y="1974716"/>
            <a:ext cx="5677646" cy="3613149"/>
          </a:xfrm>
        </p:spPr>
        <p:txBody>
          <a:bodyPr vert="horz" lIns="91440" tIns="45720" rIns="91440" bIns="45720" rtlCol="0" anchor="ctr">
            <a:normAutofit fontScale="92500" lnSpcReduction="20000"/>
          </a:bodyPr>
          <a:lstStyle/>
          <a:p>
            <a:r>
              <a:rPr lang="en-US" sz="2000"/>
              <a:t>V</a:t>
            </a:r>
            <a:r>
              <a:rPr lang="en-US" sz="2000" i="0">
                <a:effectLst/>
              </a:rPr>
              <a:t>ery little structure and management. Individuals work independently and the organisation only exists to support them or further their interests, by sharing resources such as the building they work in or the IT infrastructure they use, for example. Individuals are more likely to focus on their own careers over the needs of the wider organisation.</a:t>
            </a:r>
          </a:p>
          <a:p>
            <a:r>
              <a:rPr lang="en-US" sz="2000" i="0">
                <a:effectLst/>
              </a:rPr>
              <a:t>Hierarchies are unlikely to exist in these </a:t>
            </a:r>
            <a:r>
              <a:rPr lang="en-US" sz="2000" i="0" err="1">
                <a:effectLst/>
              </a:rPr>
              <a:t>organisations</a:t>
            </a:r>
            <a:r>
              <a:rPr lang="en-US" sz="2000" i="0">
                <a:effectLst/>
              </a:rPr>
              <a:t>.</a:t>
            </a:r>
          </a:p>
          <a:p>
            <a:r>
              <a:rPr lang="en-US" sz="2000" i="0">
                <a:effectLst/>
              </a:rPr>
              <a:t>Examples of where this type of culture may be seen include GP surgeries, law firms and some universities.</a:t>
            </a:r>
          </a:p>
          <a:p>
            <a:endParaRPr lang="en-US" sz="1700"/>
          </a:p>
        </p:txBody>
      </p:sp>
      <p:pic>
        <p:nvPicPr>
          <p:cNvPr id="9" name="Content Placeholder 8" descr="Applicant sitting on a chair">
            <a:extLst>
              <a:ext uri="{FF2B5EF4-FFF2-40B4-BE49-F238E27FC236}">
                <a16:creationId xmlns:a16="http://schemas.microsoft.com/office/drawing/2014/main" id="{CF2B550F-0797-3450-A3B3-471BE7D6E37A}"/>
              </a:ext>
            </a:extLst>
          </p:cNvPr>
          <p:cNvPicPr>
            <a:picLocks noChangeAspect="1"/>
          </p:cNvPicPr>
          <p:nvPr/>
        </p:nvPicPr>
        <p:blipFill>
          <a:blip r:embed="rId2"/>
          <a:srcRect l="23242" r="17357" b="-2"/>
          <a:stretch/>
        </p:blipFill>
        <p:spPr>
          <a:xfrm>
            <a:off x="6096000" y="1"/>
            <a:ext cx="6102825" cy="6858000"/>
          </a:xfrm>
          <a:prstGeom prst="rect">
            <a:avLst/>
          </a:prstGeom>
        </p:spPr>
      </p:pic>
    </p:spTree>
    <p:extLst>
      <p:ext uri="{BB962C8B-B14F-4D97-AF65-F5344CB8AC3E}">
        <p14:creationId xmlns:p14="http://schemas.microsoft.com/office/powerpoint/2010/main" val="235099743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Pyramid of large falling stones on beach">
            <a:extLst>
              <a:ext uri="{FF2B5EF4-FFF2-40B4-BE49-F238E27FC236}">
                <a16:creationId xmlns:a16="http://schemas.microsoft.com/office/drawing/2014/main" id="{7D665268-00AA-AE7E-3F50-B89C4F07FDC4}"/>
              </a:ext>
            </a:extLst>
          </p:cNvPr>
          <p:cNvPicPr>
            <a:picLocks noChangeAspect="1"/>
          </p:cNvPicPr>
          <p:nvPr/>
        </p:nvPicPr>
        <p:blipFill>
          <a:blip r:embed="rId2"/>
          <a:srcRect l="20092" r="20642" b="-1"/>
          <a:stretch/>
        </p:blipFill>
        <p:spPr>
          <a:xfrm>
            <a:off x="6103027" y="10"/>
            <a:ext cx="6088971" cy="6857990"/>
          </a:xfrm>
          <a:prstGeom prst="rect">
            <a:avLst/>
          </a:prstGeom>
        </p:spPr>
      </p:pic>
      <p:sp>
        <p:nvSpPr>
          <p:cNvPr id="2" name="Title 1">
            <a:extLst>
              <a:ext uri="{FF2B5EF4-FFF2-40B4-BE49-F238E27FC236}">
                <a16:creationId xmlns:a16="http://schemas.microsoft.com/office/drawing/2014/main" id="{6E096AED-5A30-B1FB-5B02-5F18DBBF8302}"/>
              </a:ext>
            </a:extLst>
          </p:cNvPr>
          <p:cNvSpPr>
            <a:spLocks noGrp="1"/>
          </p:cNvSpPr>
          <p:nvPr>
            <p:ph type="title"/>
          </p:nvPr>
        </p:nvSpPr>
        <p:spPr>
          <a:xfrm>
            <a:off x="761801" y="328512"/>
            <a:ext cx="4778387" cy="1628970"/>
          </a:xfrm>
        </p:spPr>
        <p:txBody>
          <a:bodyPr vert="horz" lIns="91440" tIns="45720" rIns="91440" bIns="45720" rtlCol="0" anchor="ctr">
            <a:normAutofit/>
          </a:bodyPr>
          <a:lstStyle/>
          <a:p>
            <a:r>
              <a:rPr lang="en-US" sz="4000" b="1"/>
              <a:t>Role Culture</a:t>
            </a:r>
          </a:p>
        </p:txBody>
      </p:sp>
      <p:sp>
        <p:nvSpPr>
          <p:cNvPr id="9" name="Content Placeholder 8">
            <a:extLst>
              <a:ext uri="{FF2B5EF4-FFF2-40B4-BE49-F238E27FC236}">
                <a16:creationId xmlns:a16="http://schemas.microsoft.com/office/drawing/2014/main" id="{977F0800-15C0-E991-C3F0-B67F871BCF04}"/>
              </a:ext>
            </a:extLst>
          </p:cNvPr>
          <p:cNvSpPr>
            <a:spLocks noGrp="1"/>
          </p:cNvSpPr>
          <p:nvPr>
            <p:ph idx="1"/>
          </p:nvPr>
        </p:nvSpPr>
        <p:spPr>
          <a:xfrm>
            <a:off x="228500" y="2036630"/>
            <a:ext cx="5844988" cy="3374137"/>
          </a:xfrm>
        </p:spPr>
        <p:txBody>
          <a:bodyPr vert="horz" lIns="91440" tIns="45720" rIns="91440" bIns="45720" rtlCol="0" anchor="ctr">
            <a:normAutofit lnSpcReduction="10000"/>
          </a:bodyPr>
          <a:lstStyle/>
          <a:p>
            <a:pPr algn="l"/>
            <a:r>
              <a:rPr lang="en-GB" sz="2000">
                <a:solidFill>
                  <a:srgbClr val="313131"/>
                </a:solidFill>
                <a:latin typeface="Oxygen" panose="02000503000000000000" pitchFamily="2" charset="0"/>
              </a:rPr>
              <a:t>C</a:t>
            </a:r>
            <a:r>
              <a:rPr lang="en-GB" sz="2000" b="0" i="0">
                <a:solidFill>
                  <a:srgbClr val="313131"/>
                </a:solidFill>
                <a:effectLst/>
                <a:latin typeface="Oxygen" panose="02000503000000000000" pitchFamily="2" charset="0"/>
              </a:rPr>
              <a:t>lear procedures and hierarchies, and individuals know where they sit within that structure. </a:t>
            </a:r>
          </a:p>
          <a:p>
            <a:pPr algn="l"/>
            <a:r>
              <a:rPr lang="en-GB" sz="2000" b="0" i="0">
                <a:solidFill>
                  <a:srgbClr val="313131"/>
                </a:solidFill>
                <a:effectLst/>
                <a:latin typeface="Oxygen" panose="02000503000000000000" pitchFamily="2" charset="0"/>
              </a:rPr>
              <a:t>Employees are assigned roles and responsibilities according to their skills, qualifications, interests and specialisms As an individual works their way up the career ladder, they gain more power. There is usually a clear career path in these workplaces.</a:t>
            </a:r>
          </a:p>
          <a:p>
            <a:pPr algn="l"/>
            <a:r>
              <a:rPr lang="en-GB" sz="2000" b="0" i="0">
                <a:solidFill>
                  <a:srgbClr val="313131"/>
                </a:solidFill>
                <a:effectLst/>
                <a:latin typeface="Oxygen" panose="02000503000000000000" pitchFamily="2" charset="0"/>
              </a:rPr>
              <a:t>This is one of the most common workplace culture types in larger organisations.</a:t>
            </a:r>
          </a:p>
          <a:p>
            <a:endParaRPr lang="en-US" sz="2000"/>
          </a:p>
        </p:txBody>
      </p:sp>
    </p:spTree>
    <p:extLst>
      <p:ext uri="{BB962C8B-B14F-4D97-AF65-F5344CB8AC3E}">
        <p14:creationId xmlns:p14="http://schemas.microsoft.com/office/powerpoint/2010/main" val="336063097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55FBE4-52C1-E08F-0810-733467524FA4}"/>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F7C99C56-D0EC-AF72-90AF-9F5EC95E7600}"/>
              </a:ext>
            </a:extLst>
          </p:cNvPr>
          <p:cNvSpPr>
            <a:spLocks noGrp="1"/>
          </p:cNvSpPr>
          <p:nvPr>
            <p:ph idx="1"/>
          </p:nvPr>
        </p:nvSpPr>
        <p:spPr/>
        <p:txBody>
          <a:bodyPr/>
          <a:lstStyle/>
          <a:p>
            <a:pPr marL="0" indent="0">
              <a:buNone/>
            </a:pPr>
            <a:r>
              <a:rPr lang="en-GB"/>
              <a:t>In your groups discuss the following:</a:t>
            </a:r>
          </a:p>
          <a:p>
            <a:r>
              <a:rPr lang="en-GB"/>
              <a:t>Identify which type of culture is dominant in your organisation.</a:t>
            </a:r>
          </a:p>
          <a:p>
            <a:r>
              <a:rPr lang="en-GB"/>
              <a:t>What are the advantages and disadvantages of this type of culture? (give examples from your organisation).</a:t>
            </a:r>
          </a:p>
          <a:p>
            <a:r>
              <a:rPr lang="en-GB"/>
              <a:t>How is this model useful?</a:t>
            </a:r>
          </a:p>
        </p:txBody>
      </p:sp>
    </p:spTree>
    <p:extLst>
      <p:ext uri="{BB962C8B-B14F-4D97-AF65-F5344CB8AC3E}">
        <p14:creationId xmlns:p14="http://schemas.microsoft.com/office/powerpoint/2010/main" val="147933671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97355-DF69-42CA-B87A-6D3C1E28626A}"/>
              </a:ext>
            </a:extLst>
          </p:cNvPr>
          <p:cNvSpPr>
            <a:spLocks noGrp="1"/>
          </p:cNvSpPr>
          <p:nvPr>
            <p:ph type="title"/>
          </p:nvPr>
        </p:nvSpPr>
        <p:spPr>
          <a:xfrm>
            <a:off x="609600" y="-152874"/>
            <a:ext cx="10972800" cy="1143000"/>
          </a:xfrm>
        </p:spPr>
        <p:txBody>
          <a:bodyPr>
            <a:normAutofit fontScale="90000"/>
          </a:bodyPr>
          <a:lstStyle/>
          <a:p>
            <a:br>
              <a:rPr lang="en-GB" b="1"/>
            </a:br>
            <a:r>
              <a:rPr lang="en-GB" b="1"/>
              <a:t>The Cultural Web (Johnson </a:t>
            </a:r>
            <a:r>
              <a:rPr lang="en-GB" b="1" i="1"/>
              <a:t>et al., </a:t>
            </a:r>
            <a:r>
              <a:rPr lang="en-GB" b="1"/>
              <a:t>2012)</a:t>
            </a:r>
          </a:p>
        </p:txBody>
      </p:sp>
      <p:pic>
        <p:nvPicPr>
          <p:cNvPr id="5" name="Content Placeholder 4" descr="A close up of a logo&#10;&#10;Description automatically generated">
            <a:extLst>
              <a:ext uri="{FF2B5EF4-FFF2-40B4-BE49-F238E27FC236}">
                <a16:creationId xmlns:a16="http://schemas.microsoft.com/office/drawing/2014/main" id="{43F718D1-E3A6-4765-92C0-319633AB429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811980" y="990126"/>
            <a:ext cx="4227615" cy="4244655"/>
          </a:xfrm>
        </p:spPr>
      </p:pic>
    </p:spTree>
    <p:extLst>
      <p:ext uri="{BB962C8B-B14F-4D97-AF65-F5344CB8AC3E}">
        <p14:creationId xmlns:p14="http://schemas.microsoft.com/office/powerpoint/2010/main" val="12818091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C9B15-807D-D50B-8BA9-77269CD35FFE}"/>
              </a:ext>
            </a:extLst>
          </p:cNvPr>
          <p:cNvSpPr>
            <a:spLocks noGrp="1"/>
          </p:cNvSpPr>
          <p:nvPr>
            <p:ph type="title"/>
          </p:nvPr>
        </p:nvSpPr>
        <p:spPr>
          <a:xfrm>
            <a:off x="572493" y="238539"/>
            <a:ext cx="4451199" cy="852131"/>
          </a:xfrm>
        </p:spPr>
        <p:txBody>
          <a:bodyPr vert="horz" lIns="91440" tIns="45720" rIns="91440" bIns="45720" rtlCol="0" anchor="b">
            <a:normAutofit/>
          </a:bodyPr>
          <a:lstStyle/>
          <a:p>
            <a:r>
              <a:rPr lang="en-GB" sz="2400"/>
              <a:t>SCARF model</a:t>
            </a:r>
            <a:endParaRPr lang="en-US" sz="5400"/>
          </a:p>
        </p:txBody>
      </p:sp>
      <p:graphicFrame>
        <p:nvGraphicFramePr>
          <p:cNvPr id="4" name="Content Placeholder 3">
            <a:extLst>
              <a:ext uri="{FF2B5EF4-FFF2-40B4-BE49-F238E27FC236}">
                <a16:creationId xmlns:a16="http://schemas.microsoft.com/office/drawing/2014/main" id="{681AB777-3FA1-5A92-DC89-63671D444B5B}"/>
              </a:ext>
            </a:extLst>
          </p:cNvPr>
          <p:cNvGraphicFramePr>
            <a:graphicFrameLocks noGrp="1"/>
          </p:cNvGraphicFramePr>
          <p:nvPr>
            <p:ph idx="1"/>
            <p:extLst>
              <p:ext uri="{D42A27DB-BD31-4B8C-83A1-F6EECF244321}">
                <p14:modId xmlns:p14="http://schemas.microsoft.com/office/powerpoint/2010/main" val="3444025149"/>
              </p:ext>
            </p:extLst>
          </p:nvPr>
        </p:nvGraphicFramePr>
        <p:xfrm>
          <a:off x="5181376" y="955746"/>
          <a:ext cx="6713552" cy="4114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BC8F1C5E-68F2-2B01-176C-72E6AD2B2FC6}"/>
              </a:ext>
            </a:extLst>
          </p:cNvPr>
          <p:cNvSpPr txBox="1"/>
          <p:nvPr/>
        </p:nvSpPr>
        <p:spPr>
          <a:xfrm>
            <a:off x="406709" y="1291060"/>
            <a:ext cx="4697506" cy="3416320"/>
          </a:xfrm>
          <a:prstGeom prst="rect">
            <a:avLst/>
          </a:prstGeom>
          <a:noFill/>
        </p:spPr>
        <p:txBody>
          <a:bodyPr wrap="square">
            <a:spAutoFit/>
          </a:bodyPr>
          <a:lstStyle/>
          <a:p>
            <a:endParaRPr lang="en-GB">
              <a:solidFill>
                <a:srgbClr val="555555"/>
              </a:solidFill>
              <a:latin typeface="robotoregular"/>
            </a:endParaRPr>
          </a:p>
          <a:p>
            <a:r>
              <a:rPr lang="en-GB" b="0" i="0">
                <a:solidFill>
                  <a:srgbClr val="555555"/>
                </a:solidFill>
                <a:effectLst/>
                <a:latin typeface="robotoregular"/>
              </a:rPr>
              <a:t>David Rock suggests that ‘more people than ever are being paid to think, instead of just doing routine tasks’. </a:t>
            </a:r>
          </a:p>
          <a:p>
            <a:endParaRPr lang="en-GB">
              <a:solidFill>
                <a:srgbClr val="555555"/>
              </a:solidFill>
              <a:latin typeface="robotoregular"/>
            </a:endParaRPr>
          </a:p>
          <a:p>
            <a:r>
              <a:rPr lang="en-GB" b="0" i="0">
                <a:solidFill>
                  <a:srgbClr val="555555"/>
                </a:solidFill>
                <a:effectLst/>
                <a:latin typeface="robotoregular"/>
              </a:rPr>
              <a:t>Based on neuroscience studies, Rock has proposed a model of five domains of human social experience. In the same way as the brain reacts to primary threats and rewards the same happens also to social situations. </a:t>
            </a:r>
          </a:p>
          <a:p>
            <a:endParaRPr lang="en-GB">
              <a:solidFill>
                <a:srgbClr val="555555"/>
              </a:solidFill>
              <a:latin typeface="robotoregular"/>
            </a:endParaRPr>
          </a:p>
          <a:p>
            <a:r>
              <a:rPr lang="en-GB" b="0" i="0">
                <a:solidFill>
                  <a:srgbClr val="555555"/>
                </a:solidFill>
                <a:effectLst/>
                <a:latin typeface="robotoregular"/>
              </a:rPr>
              <a:t>(Mullins, 2019)</a:t>
            </a:r>
          </a:p>
        </p:txBody>
      </p:sp>
    </p:spTree>
    <p:extLst>
      <p:ext uri="{BB962C8B-B14F-4D97-AF65-F5344CB8AC3E}">
        <p14:creationId xmlns:p14="http://schemas.microsoft.com/office/powerpoint/2010/main" val="111902678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F73DD-8C15-8657-A6AA-91C08D178A89}"/>
              </a:ext>
            </a:extLst>
          </p:cNvPr>
          <p:cNvSpPr>
            <a:spLocks noGrp="1"/>
          </p:cNvSpPr>
          <p:nvPr>
            <p:ph type="title"/>
          </p:nvPr>
        </p:nvSpPr>
        <p:spPr/>
        <p:txBody>
          <a:bodyPr/>
          <a:lstStyle/>
          <a:p>
            <a:r>
              <a:rPr lang="en-GB" b="1"/>
              <a:t>Researching your Assignment</a:t>
            </a:r>
          </a:p>
        </p:txBody>
      </p:sp>
      <p:sp>
        <p:nvSpPr>
          <p:cNvPr id="3" name="Content Placeholder 2">
            <a:extLst>
              <a:ext uri="{FF2B5EF4-FFF2-40B4-BE49-F238E27FC236}">
                <a16:creationId xmlns:a16="http://schemas.microsoft.com/office/drawing/2014/main" id="{274163A7-AC17-409C-7EF5-647A2193D275}"/>
              </a:ext>
            </a:extLst>
          </p:cNvPr>
          <p:cNvSpPr>
            <a:spLocks noGrp="1"/>
          </p:cNvSpPr>
          <p:nvPr>
            <p:ph idx="1"/>
          </p:nvPr>
        </p:nvSpPr>
        <p:spPr/>
        <p:txBody>
          <a:bodyPr>
            <a:normAutofit/>
          </a:bodyPr>
          <a:lstStyle/>
          <a:p>
            <a:r>
              <a:rPr lang="en-GB"/>
              <a:t>Core textbooks (e.g. ‘Studying Human Resource Management’) will provide basic information.</a:t>
            </a:r>
          </a:p>
          <a:p>
            <a:r>
              <a:rPr lang="en-GB"/>
              <a:t>Need to build on this – use other books, CIPD website, library catalogue, industry sources and credible websites (e.g. People Management, Personnel Today; organisational websites – ACAS; consultants – McKinsey, Deloitte).</a:t>
            </a:r>
          </a:p>
          <a:p>
            <a:r>
              <a:rPr lang="en-GB"/>
              <a:t>At least 3-5 references per answer.</a:t>
            </a:r>
          </a:p>
          <a:p>
            <a:r>
              <a:rPr lang="en-GB"/>
              <a:t>Do NOT use assignment help websites or commercial websites such as Mindtools to underpin points. </a:t>
            </a:r>
          </a:p>
        </p:txBody>
      </p:sp>
    </p:spTree>
    <p:extLst>
      <p:ext uri="{BB962C8B-B14F-4D97-AF65-F5344CB8AC3E}">
        <p14:creationId xmlns:p14="http://schemas.microsoft.com/office/powerpoint/2010/main" val="8226189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89639-138A-B657-8A10-C5326C4028C0}"/>
              </a:ext>
            </a:extLst>
          </p:cNvPr>
          <p:cNvSpPr>
            <a:spLocks noGrp="1"/>
          </p:cNvSpPr>
          <p:nvPr>
            <p:ph type="title"/>
          </p:nvPr>
        </p:nvSpPr>
        <p:spPr/>
        <p:txBody>
          <a:bodyPr/>
          <a:lstStyle/>
          <a:p>
            <a:r>
              <a:rPr lang="en-GB" b="1"/>
              <a:t>Referencing your Work</a:t>
            </a:r>
          </a:p>
        </p:txBody>
      </p:sp>
      <p:sp>
        <p:nvSpPr>
          <p:cNvPr id="3" name="Content Placeholder 2">
            <a:extLst>
              <a:ext uri="{FF2B5EF4-FFF2-40B4-BE49-F238E27FC236}">
                <a16:creationId xmlns:a16="http://schemas.microsoft.com/office/drawing/2014/main" id="{8E87FA8D-5FC7-E478-7090-058476F834C4}"/>
              </a:ext>
            </a:extLst>
          </p:cNvPr>
          <p:cNvSpPr>
            <a:spLocks noGrp="1"/>
          </p:cNvSpPr>
          <p:nvPr>
            <p:ph idx="1"/>
          </p:nvPr>
        </p:nvSpPr>
        <p:spPr/>
        <p:txBody>
          <a:bodyPr/>
          <a:lstStyle/>
          <a:p>
            <a:r>
              <a:rPr lang="en-GB"/>
              <a:t>Need to acknowledge your sources (what you used as the basis of your answers)</a:t>
            </a:r>
          </a:p>
          <a:p>
            <a:r>
              <a:rPr lang="en-GB"/>
              <a:t>Intext citations</a:t>
            </a:r>
          </a:p>
          <a:p>
            <a:r>
              <a:rPr lang="en-GB"/>
              <a:t>Reference list/Bibliography</a:t>
            </a:r>
          </a:p>
          <a:p>
            <a:r>
              <a:rPr lang="en-GB"/>
              <a:t>Use quotes sparingly</a:t>
            </a:r>
          </a:p>
        </p:txBody>
      </p:sp>
    </p:spTree>
    <p:extLst>
      <p:ext uri="{BB962C8B-B14F-4D97-AF65-F5344CB8AC3E}">
        <p14:creationId xmlns:p14="http://schemas.microsoft.com/office/powerpoint/2010/main" val="428378154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imeline&#10;&#10;Description automatically generated">
            <a:extLst>
              <a:ext uri="{FF2B5EF4-FFF2-40B4-BE49-F238E27FC236}">
                <a16:creationId xmlns:a16="http://schemas.microsoft.com/office/drawing/2014/main" id="{E45278CE-0014-9905-891A-7C91057E4AA3}"/>
              </a:ext>
            </a:extLst>
          </p:cNvPr>
          <p:cNvPicPr>
            <a:picLocks noChangeAspect="1"/>
          </p:cNvPicPr>
          <p:nvPr/>
        </p:nvPicPr>
        <p:blipFill>
          <a:blip r:embed="rId3"/>
          <a:stretch>
            <a:fillRect/>
          </a:stretch>
        </p:blipFill>
        <p:spPr>
          <a:xfrm>
            <a:off x="1723723" y="725380"/>
            <a:ext cx="8744554" cy="5783511"/>
          </a:xfrm>
          <a:prstGeom prst="rect">
            <a:avLst/>
          </a:prstGeom>
        </p:spPr>
      </p:pic>
      <p:sp>
        <p:nvSpPr>
          <p:cNvPr id="3" name="TextBox 2">
            <a:extLst>
              <a:ext uri="{FF2B5EF4-FFF2-40B4-BE49-F238E27FC236}">
                <a16:creationId xmlns:a16="http://schemas.microsoft.com/office/drawing/2014/main" id="{2C8D9480-1D0F-3347-546F-3B8F99D354BE}"/>
              </a:ext>
            </a:extLst>
          </p:cNvPr>
          <p:cNvSpPr txBox="1"/>
          <p:nvPr/>
        </p:nvSpPr>
        <p:spPr>
          <a:xfrm>
            <a:off x="480136" y="5961857"/>
            <a:ext cx="10783488"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ea typeface="+mn-lt"/>
                <a:cs typeface="+mn-lt"/>
              </a:rPr>
              <a:t>This work is adapted and licensed under a </a:t>
            </a:r>
            <a:r>
              <a:rPr lang="en-GB" sz="1400" b="1">
                <a:solidFill>
                  <a:srgbClr val="0563C1"/>
                </a:solidFill>
                <a:ea typeface="+mn-lt"/>
                <a:cs typeface="+mn-lt"/>
                <a:hlinkClick r:id="rId4"/>
              </a:rPr>
              <a:t>Creative Commons Attribution 4.0 International License</a:t>
            </a:r>
            <a:r>
              <a:rPr lang="en-GB" sz="1400">
                <a:ea typeface="+mn-lt"/>
                <a:cs typeface="+mn-lt"/>
              </a:rPr>
              <a:t>. Attribution: </a:t>
            </a:r>
            <a:r>
              <a:rPr lang="en-GB" sz="1400">
                <a:ea typeface="+mn-lt"/>
                <a:cs typeface="+mn-lt"/>
                <a:hlinkClick r:id="rId5"/>
              </a:rPr>
              <a:t>Leeds Beckett University Library.</a:t>
            </a:r>
            <a:endParaRPr lang="en-US" sz="1400">
              <a:cs typeface="Calibri"/>
            </a:endParaRPr>
          </a:p>
        </p:txBody>
      </p:sp>
      <p:sp>
        <p:nvSpPr>
          <p:cNvPr id="6" name="TextBox 5">
            <a:extLst>
              <a:ext uri="{FF2B5EF4-FFF2-40B4-BE49-F238E27FC236}">
                <a16:creationId xmlns:a16="http://schemas.microsoft.com/office/drawing/2014/main" id="{809C76F5-B3A7-0277-60FF-8DFDC81DF58D}"/>
              </a:ext>
            </a:extLst>
          </p:cNvPr>
          <p:cNvSpPr txBox="1"/>
          <p:nvPr/>
        </p:nvSpPr>
        <p:spPr>
          <a:xfrm>
            <a:off x="2289216" y="136539"/>
            <a:ext cx="273870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Arial" panose="020B0604020202020204" pitchFamily="34" charset="0"/>
                <a:cs typeface="Arial" panose="020B0604020202020204" pitchFamily="34" charset="0"/>
              </a:rPr>
              <a:t>1. In-text citation </a:t>
            </a:r>
            <a:endParaRPr lang="en-GB" sz="240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E9263A83-88D9-C0E8-447E-DBC322D90293}"/>
              </a:ext>
            </a:extLst>
          </p:cNvPr>
          <p:cNvSpPr txBox="1"/>
          <p:nvPr/>
        </p:nvSpPr>
        <p:spPr>
          <a:xfrm>
            <a:off x="6772450" y="136538"/>
            <a:ext cx="3419281"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Arial" panose="020B0604020202020204" pitchFamily="34" charset="0"/>
                <a:cs typeface="Arial" panose="020B0604020202020204" pitchFamily="34" charset="0"/>
              </a:rPr>
              <a:t>2. Full reference list</a:t>
            </a:r>
            <a:endParaRPr lang="en-GB" sz="24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2147796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C926F-522B-D743-81FC-B4930EB0D849}"/>
              </a:ext>
            </a:extLst>
          </p:cNvPr>
          <p:cNvSpPr>
            <a:spLocks noGrp="1"/>
          </p:cNvSpPr>
          <p:nvPr>
            <p:ph type="title"/>
          </p:nvPr>
        </p:nvSpPr>
        <p:spPr>
          <a:xfrm>
            <a:off x="609600" y="274638"/>
            <a:ext cx="10972800" cy="608231"/>
          </a:xfrm>
        </p:spPr>
        <p:txBody>
          <a:bodyPr>
            <a:normAutofit fontScale="90000"/>
          </a:bodyPr>
          <a:lstStyle/>
          <a:p>
            <a:r>
              <a:rPr lang="en-GB" b="1"/>
              <a:t>Tips for Responding to Tasks</a:t>
            </a:r>
          </a:p>
        </p:txBody>
      </p:sp>
      <p:sp>
        <p:nvSpPr>
          <p:cNvPr id="3" name="Content Placeholder 2">
            <a:extLst>
              <a:ext uri="{FF2B5EF4-FFF2-40B4-BE49-F238E27FC236}">
                <a16:creationId xmlns:a16="http://schemas.microsoft.com/office/drawing/2014/main" id="{1F6F5E8D-3237-9F72-3FD1-8042EA0006FA}"/>
              </a:ext>
            </a:extLst>
          </p:cNvPr>
          <p:cNvSpPr>
            <a:spLocks noGrp="1"/>
          </p:cNvSpPr>
          <p:nvPr>
            <p:ph idx="1"/>
          </p:nvPr>
        </p:nvSpPr>
        <p:spPr>
          <a:xfrm>
            <a:off x="609600" y="1198178"/>
            <a:ext cx="10972800" cy="4414345"/>
          </a:xfrm>
        </p:spPr>
        <p:txBody>
          <a:bodyPr>
            <a:normAutofit/>
          </a:bodyPr>
          <a:lstStyle/>
          <a:p>
            <a:r>
              <a:rPr lang="en-GB"/>
              <a:t>Refer to the case study organisation</a:t>
            </a:r>
          </a:p>
          <a:p>
            <a:r>
              <a:rPr lang="en-GB"/>
              <a:t>Include definitions – e.g. what is strategy.</a:t>
            </a:r>
          </a:p>
          <a:p>
            <a:r>
              <a:rPr lang="en-GB"/>
              <a:t>Include relevant models and theory</a:t>
            </a:r>
          </a:p>
          <a:p>
            <a:r>
              <a:rPr lang="en-GB"/>
              <a:t>Include organisational examples (case studies, your own)</a:t>
            </a:r>
          </a:p>
          <a:p>
            <a:r>
              <a:rPr lang="en-GB"/>
              <a:t>Include employment law, if relevant – e.g. Equality Act 2010</a:t>
            </a:r>
          </a:p>
          <a:p>
            <a:r>
              <a:rPr lang="en-GB"/>
              <a:t>Include intext citations throughout – demonstrate wide reading</a:t>
            </a:r>
          </a:p>
          <a:p>
            <a:r>
              <a:rPr lang="en-GB"/>
              <a:t>Present your answer in paragraphs (not bullet points), no spelling/grammar issues</a:t>
            </a:r>
          </a:p>
          <a:p>
            <a:r>
              <a:rPr lang="en-GB"/>
              <a:t>Pay attention to command verbs – e.g. evaluate, explain</a:t>
            </a:r>
          </a:p>
          <a:p>
            <a:r>
              <a:rPr lang="en-GB"/>
              <a:t>Answer the question! If it’s asking for three of something, discuss three, not two. </a:t>
            </a:r>
          </a:p>
          <a:p>
            <a:r>
              <a:rPr lang="en-GB"/>
              <a:t>Check your word count – maximum of 5,005 words including 10% buffer</a:t>
            </a:r>
          </a:p>
        </p:txBody>
      </p:sp>
    </p:spTree>
    <p:extLst>
      <p:ext uri="{BB962C8B-B14F-4D97-AF65-F5344CB8AC3E}">
        <p14:creationId xmlns:p14="http://schemas.microsoft.com/office/powerpoint/2010/main" val="250773533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D1F3A-5393-851F-E8BE-AB55F34A8327}"/>
              </a:ext>
            </a:extLst>
          </p:cNvPr>
          <p:cNvSpPr>
            <a:spLocks noGrp="1"/>
          </p:cNvSpPr>
          <p:nvPr>
            <p:ph type="title"/>
          </p:nvPr>
        </p:nvSpPr>
        <p:spPr/>
        <p:txBody>
          <a:bodyPr/>
          <a:lstStyle/>
          <a:p>
            <a:r>
              <a:rPr lang="en-GB" b="1"/>
              <a:t>What have we learnt today?</a:t>
            </a:r>
          </a:p>
        </p:txBody>
      </p:sp>
      <p:sp>
        <p:nvSpPr>
          <p:cNvPr id="3" name="Content Placeholder 2">
            <a:extLst>
              <a:ext uri="{FF2B5EF4-FFF2-40B4-BE49-F238E27FC236}">
                <a16:creationId xmlns:a16="http://schemas.microsoft.com/office/drawing/2014/main" id="{23B8C77F-6C83-33DA-26EC-FED1435470A3}"/>
              </a:ext>
            </a:extLst>
          </p:cNvPr>
          <p:cNvSpPr>
            <a:spLocks noGrp="1"/>
          </p:cNvSpPr>
          <p:nvPr>
            <p:ph idx="1"/>
          </p:nvPr>
        </p:nvSpPr>
        <p:spPr>
          <a:xfrm>
            <a:off x="677334" y="1488613"/>
            <a:ext cx="8596668" cy="3880773"/>
          </a:xfrm>
        </p:spPr>
        <p:txBody>
          <a:bodyPr>
            <a:normAutofit/>
          </a:bodyPr>
          <a:lstStyle/>
          <a:p>
            <a:r>
              <a:rPr lang="en-GB"/>
              <a:t>Different types of organisational structure</a:t>
            </a:r>
          </a:p>
          <a:p>
            <a:r>
              <a:rPr lang="en-GB"/>
              <a:t>Core areas of strategy</a:t>
            </a:r>
          </a:p>
          <a:p>
            <a:r>
              <a:rPr lang="en-GB"/>
              <a:t>Impact of technology</a:t>
            </a:r>
          </a:p>
          <a:p>
            <a:r>
              <a:rPr lang="en-GB"/>
              <a:t>Models of culture</a:t>
            </a:r>
          </a:p>
          <a:p>
            <a:pPr marL="0" indent="0">
              <a:buNone/>
            </a:pPr>
            <a:endParaRPr lang="en-GB"/>
          </a:p>
          <a:p>
            <a:pPr marL="0" indent="0">
              <a:buNone/>
            </a:pPr>
            <a:endParaRPr lang="en-GB"/>
          </a:p>
          <a:p>
            <a:pPr marL="0" indent="0">
              <a:buNone/>
            </a:pPr>
            <a:r>
              <a:rPr lang="en-GB"/>
              <a:t>Next time – managing change, motivation, SCARF model, wellbeing, how people practice influences behaviour</a:t>
            </a:r>
          </a:p>
          <a:p>
            <a:endParaRPr lang="en-GB"/>
          </a:p>
        </p:txBody>
      </p:sp>
    </p:spTree>
    <p:extLst>
      <p:ext uri="{BB962C8B-B14F-4D97-AF65-F5344CB8AC3E}">
        <p14:creationId xmlns:p14="http://schemas.microsoft.com/office/powerpoint/2010/main" val="96058553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9C25B-E207-B64B-1B35-BE2FCBEF8D2F}"/>
              </a:ext>
            </a:extLst>
          </p:cNvPr>
          <p:cNvSpPr>
            <a:spLocks noGrp="1"/>
          </p:cNvSpPr>
          <p:nvPr>
            <p:ph type="title"/>
          </p:nvPr>
        </p:nvSpPr>
        <p:spPr>
          <a:xfrm>
            <a:off x="621629" y="640080"/>
            <a:ext cx="4225290" cy="5578816"/>
          </a:xfrm>
        </p:spPr>
        <p:txBody>
          <a:bodyPr vert="horz" lIns="91440" tIns="45720" rIns="91440" bIns="45720" rtlCol="0" anchor="ctr">
            <a:normAutofit/>
          </a:bodyPr>
          <a:lstStyle/>
          <a:p>
            <a:pPr algn="ctr"/>
            <a:r>
              <a:rPr lang="en-US" kern="1200">
                <a:solidFill>
                  <a:srgbClr val="FFFFFF"/>
                </a:solidFill>
                <a:latin typeface="+mj-lt"/>
                <a:ea typeface="+mj-ea"/>
                <a:cs typeface="+mj-cs"/>
              </a:rPr>
              <a:t>Questions…</a:t>
            </a:r>
          </a:p>
        </p:txBody>
      </p:sp>
      <p:pic>
        <p:nvPicPr>
          <p:cNvPr id="5" name="Content Placeholder 4" descr="Questions outline">
            <a:extLst>
              <a:ext uri="{FF2B5EF4-FFF2-40B4-BE49-F238E27FC236}">
                <a16:creationId xmlns:a16="http://schemas.microsoft.com/office/drawing/2014/main" id="{75F6EDAC-7601-C34D-60FC-7A6261FEFF6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198564" y="-52330"/>
            <a:ext cx="5459470" cy="5459470"/>
          </a:xfrm>
          <a:prstGeom prst="rect">
            <a:avLst/>
          </a:prstGeom>
        </p:spPr>
      </p:pic>
    </p:spTree>
    <p:extLst>
      <p:ext uri="{BB962C8B-B14F-4D97-AF65-F5344CB8AC3E}">
        <p14:creationId xmlns:p14="http://schemas.microsoft.com/office/powerpoint/2010/main" val="3985077088"/>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8088</Words>
  <Application>Microsoft Office PowerPoint</Application>
  <PresentationFormat>Widescreen</PresentationFormat>
  <Paragraphs>608</Paragraphs>
  <Slides>68</Slides>
  <Notes>58</Notes>
  <HiddenSlides>1</HiddenSlides>
  <MMClips>2</MMClips>
  <ScaleCrop>false</ScaleCrop>
  <HeadingPairs>
    <vt:vector size="6" baseType="variant">
      <vt:variant>
        <vt:lpstr>Fonts Used</vt:lpstr>
      </vt:variant>
      <vt:variant>
        <vt:i4>13</vt:i4>
      </vt:variant>
      <vt:variant>
        <vt:lpstr>Theme</vt:lpstr>
      </vt:variant>
      <vt:variant>
        <vt:i4>3</vt:i4>
      </vt:variant>
      <vt:variant>
        <vt:lpstr>Slide Titles</vt:lpstr>
      </vt:variant>
      <vt:variant>
        <vt:i4>68</vt:i4>
      </vt:variant>
    </vt:vector>
  </HeadingPairs>
  <TitlesOfParts>
    <vt:vector size="84" baseType="lpstr">
      <vt:lpstr>avenir-regular-class</vt:lpstr>
      <vt:lpstr>Museo</vt:lpstr>
      <vt:lpstr>Myriad Pro</vt:lpstr>
      <vt:lpstr>robotoregular</vt:lpstr>
      <vt:lpstr>Sabon LT Std</vt:lpstr>
      <vt:lpstr>Aptos</vt:lpstr>
      <vt:lpstr>Arial</vt:lpstr>
      <vt:lpstr>Calibri</vt:lpstr>
      <vt:lpstr>Calibri Light</vt:lpstr>
      <vt:lpstr>Oxygen</vt:lpstr>
      <vt:lpstr>Source Sans Pro</vt:lpstr>
      <vt:lpstr>Trebuchet MS</vt:lpstr>
      <vt:lpstr>Wingdings 3</vt:lpstr>
      <vt:lpstr>UWTSD Holding Page</vt:lpstr>
      <vt:lpstr>UWTSD Text 2</vt:lpstr>
      <vt:lpstr>Facet</vt:lpstr>
      <vt:lpstr>PowerPoint Presentation</vt:lpstr>
      <vt:lpstr>Today’s Agenda – Rhiannon – Cohort 12A </vt:lpstr>
      <vt:lpstr>Today’s Agenda – Rebecca – Cohort 12B</vt:lpstr>
      <vt:lpstr>Introductions</vt:lpstr>
      <vt:lpstr>Key dates for the module</vt:lpstr>
      <vt:lpstr>Assignment brief</vt:lpstr>
      <vt:lpstr>Command words</vt:lpstr>
      <vt:lpstr>The case study organisation</vt:lpstr>
      <vt:lpstr>Learning outcome 1 </vt:lpstr>
      <vt:lpstr>Models of Organisational Structure</vt:lpstr>
      <vt:lpstr>Organisational Structure </vt:lpstr>
      <vt:lpstr>Non-Hierarchical Structure</vt:lpstr>
      <vt:lpstr>Example organisation</vt:lpstr>
      <vt:lpstr>When structure aligns with culture…</vt:lpstr>
      <vt:lpstr>Hierarchical Bureaucratic Structure</vt:lpstr>
      <vt:lpstr>Example organisation</vt:lpstr>
      <vt:lpstr>Functional, hierarchical Structure</vt:lpstr>
      <vt:lpstr>Divisional, hierarchical structure</vt:lpstr>
      <vt:lpstr>PowerPoint Presentation</vt:lpstr>
      <vt:lpstr>Factors affecting Organisational Design</vt:lpstr>
      <vt:lpstr>QUESTIONS</vt:lpstr>
      <vt:lpstr>HR Implications of Structure </vt:lpstr>
      <vt:lpstr>What is Strategy?</vt:lpstr>
      <vt:lpstr>Planned Versus Emergent Strategy </vt:lpstr>
      <vt:lpstr>Three Core Areas of Strategy:</vt:lpstr>
      <vt:lpstr>Three Core Areas of Strategy:</vt:lpstr>
      <vt:lpstr>What is a rational approach to organisational strategy?</vt:lpstr>
      <vt:lpstr>PowerPoint Presentation</vt:lpstr>
      <vt:lpstr>Internal Factors that affect Organisations and HR</vt:lpstr>
      <vt:lpstr>PowerPoint Presentation</vt:lpstr>
      <vt:lpstr>Ways People Practitioners Contribute to this Process</vt:lpstr>
      <vt:lpstr>Vertical and Horizontal Integration of Strategy</vt:lpstr>
      <vt:lpstr>Examples</vt:lpstr>
      <vt:lpstr>Analysing the External Environment</vt:lpstr>
      <vt:lpstr>PowerPoint Presentation</vt:lpstr>
      <vt:lpstr>ACTIVITY</vt:lpstr>
      <vt:lpstr>Examples of Effect on HR</vt:lpstr>
      <vt:lpstr>Technology, AI and the future of work (CIPD, 2025)</vt:lpstr>
      <vt:lpstr>Technology - The Fourth Industrial Revolution</vt:lpstr>
      <vt:lpstr>What makes a job susceptible to Automation?</vt:lpstr>
      <vt:lpstr>AI and the world of work</vt:lpstr>
      <vt:lpstr>AI in the workplace</vt:lpstr>
      <vt:lpstr>AI in HR</vt:lpstr>
      <vt:lpstr>Employee Lifecycle</vt:lpstr>
      <vt:lpstr>AI and the employee life cycle</vt:lpstr>
      <vt:lpstr>Can AI improve employee feedback?</vt:lpstr>
      <vt:lpstr>Technology and Calmere House</vt:lpstr>
      <vt:lpstr>Learning outcome 2 </vt:lpstr>
      <vt:lpstr>Let’s talk  about culture</vt:lpstr>
      <vt:lpstr>Let’s talk about culture</vt:lpstr>
      <vt:lpstr>Let’s discuss culture…</vt:lpstr>
      <vt:lpstr>PowerPoint Presentation</vt:lpstr>
      <vt:lpstr>What is organisational culture? (CIPD, 2023)</vt:lpstr>
      <vt:lpstr>Handy, 1993 – Sub-cultures </vt:lpstr>
      <vt:lpstr>Charles Handy model of culture</vt:lpstr>
      <vt:lpstr>Power Culture</vt:lpstr>
      <vt:lpstr>Task Culture</vt:lpstr>
      <vt:lpstr>Person Culture </vt:lpstr>
      <vt:lpstr>Role Culture</vt:lpstr>
      <vt:lpstr>Activity</vt:lpstr>
      <vt:lpstr> The Cultural Web (Johnson et al., 2012)</vt:lpstr>
      <vt:lpstr>SCARF model</vt:lpstr>
      <vt:lpstr>Researching your Assignment</vt:lpstr>
      <vt:lpstr>Referencing your Work</vt:lpstr>
      <vt:lpstr>PowerPoint Presentation</vt:lpstr>
      <vt:lpstr>Tips for Responding to Tasks</vt:lpstr>
      <vt:lpstr>What have we learnt today?</vt:lpstr>
      <vt:lpstr>Questions…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Rhiannon Akers</dc:creator>
  <cp:lastModifiedBy>Rhiannon Akers</cp:lastModifiedBy>
  <cp:revision>1</cp:revision>
  <dcterms:created xsi:type="dcterms:W3CDTF">2025-09-11T15:28:45Z</dcterms:created>
  <dcterms:modified xsi:type="dcterms:W3CDTF">2025-10-10T08:50:35Z</dcterms:modified>
</cp:coreProperties>
</file>