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633" r:id="rId2"/>
    <p:sldId id="339" r:id="rId3"/>
    <p:sldId id="648" r:id="rId4"/>
    <p:sldId id="637" r:id="rId5"/>
    <p:sldId id="294" r:id="rId6"/>
    <p:sldId id="651" r:id="rId7"/>
    <p:sldId id="386" r:id="rId8"/>
    <p:sldId id="624" r:id="rId9"/>
    <p:sldId id="393" r:id="rId10"/>
    <p:sldId id="384" r:id="rId11"/>
    <p:sldId id="295" r:id="rId12"/>
    <p:sldId id="642" r:id="rId13"/>
    <p:sldId id="650" r:id="rId14"/>
    <p:sldId id="601" r:id="rId15"/>
    <p:sldId id="296" r:id="rId16"/>
    <p:sldId id="638" r:id="rId17"/>
    <p:sldId id="681" r:id="rId18"/>
    <p:sldId id="330" r:id="rId19"/>
    <p:sldId id="682" r:id="rId20"/>
    <p:sldId id="639" r:id="rId21"/>
    <p:sldId id="641" r:id="rId22"/>
    <p:sldId id="683" r:id="rId23"/>
    <p:sldId id="643" r:id="rId24"/>
    <p:sldId id="326" r:id="rId25"/>
    <p:sldId id="645" r:id="rId26"/>
    <p:sldId id="328" r:id="rId27"/>
    <p:sldId id="635" r:id="rId28"/>
    <p:sldId id="275" r:id="rId29"/>
    <p:sldId id="332" r:id="rId30"/>
    <p:sldId id="337" r:id="rId31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E19BC3-C741-4C08-9105-0356A804469B}" v="271" dt="2025-09-10T12:08:02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70" autoAdjust="0"/>
    <p:restoredTop sz="94660"/>
  </p:normalViewPr>
  <p:slideViewPr>
    <p:cSldViewPr snapToGrid="0">
      <p:cViewPr varScale="1">
        <p:scale>
          <a:sx n="90" d="100"/>
          <a:sy n="90" d="100"/>
        </p:scale>
        <p:origin x="26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gs" Target="tags/tag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oshima Dugguh" userId="0fbc176b-922c-4ffb-abdd-26ea6e164066" providerId="ADAL" clId="{D4E19BC3-C741-4C08-9105-0356A804469B}"/>
    <pc:docChg chg="addSld modSld sldOrd">
      <pc:chgData name="Dooshima Dugguh" userId="0fbc176b-922c-4ffb-abdd-26ea6e164066" providerId="ADAL" clId="{D4E19BC3-C741-4C08-9105-0356A804469B}" dt="2025-09-10T12:08:02.506" v="298" actId="20577"/>
      <pc:docMkLst>
        <pc:docMk/>
      </pc:docMkLst>
      <pc:sldChg chg="ord">
        <pc:chgData name="Dooshima Dugguh" userId="0fbc176b-922c-4ffb-abdd-26ea6e164066" providerId="ADAL" clId="{D4E19BC3-C741-4C08-9105-0356A804469B}" dt="2025-09-10T11:59:51.796" v="2"/>
        <pc:sldMkLst>
          <pc:docMk/>
          <pc:sldMk cId="827680700" sldId="393"/>
        </pc:sldMkLst>
      </pc:sldChg>
      <pc:sldChg chg="modSp ord">
        <pc:chgData name="Dooshima Dugguh" userId="0fbc176b-922c-4ffb-abdd-26ea6e164066" providerId="ADAL" clId="{D4E19BC3-C741-4C08-9105-0356A804469B}" dt="2025-09-10T12:01:11.997" v="48"/>
        <pc:sldMkLst>
          <pc:docMk/>
          <pc:sldMk cId="1952867250" sldId="639"/>
        </pc:sldMkLst>
        <pc:spChg chg="mod">
          <ac:chgData name="Dooshima Dugguh" userId="0fbc176b-922c-4ffb-abdd-26ea6e164066" providerId="ADAL" clId="{D4E19BC3-C741-4C08-9105-0356A804469B}" dt="2025-09-10T12:00:54.574" v="46" actId="20577"/>
          <ac:spMkLst>
            <pc:docMk/>
            <pc:sldMk cId="1952867250" sldId="639"/>
            <ac:spMk id="3" creationId="{92550952-BE6B-46D5-B01D-0D952675AE8F}"/>
          </ac:spMkLst>
        </pc:spChg>
      </pc:sldChg>
      <pc:sldChg chg="mod modShow">
        <pc:chgData name="Dooshima Dugguh" userId="0fbc176b-922c-4ffb-abdd-26ea6e164066" providerId="ADAL" clId="{D4E19BC3-C741-4C08-9105-0356A804469B}" dt="2025-09-10T12:02:46.226" v="57" actId="729"/>
        <pc:sldMkLst>
          <pc:docMk/>
          <pc:sldMk cId="988566320" sldId="641"/>
        </pc:sldMkLst>
      </pc:sldChg>
      <pc:sldChg chg="ord">
        <pc:chgData name="Dooshima Dugguh" userId="0fbc176b-922c-4ffb-abdd-26ea6e164066" providerId="ADAL" clId="{D4E19BC3-C741-4C08-9105-0356A804469B}" dt="2025-09-10T12:02:12.841" v="56"/>
        <pc:sldMkLst>
          <pc:docMk/>
          <pc:sldMk cId="3430045592" sldId="642"/>
        </pc:sldMkLst>
      </pc:sldChg>
      <pc:sldChg chg="modSp mod ord">
        <pc:chgData name="Dooshima Dugguh" userId="0fbc176b-922c-4ffb-abdd-26ea6e164066" providerId="ADAL" clId="{D4E19BC3-C741-4C08-9105-0356A804469B}" dt="2025-09-10T12:07:55.145" v="296" actId="20577"/>
        <pc:sldMkLst>
          <pc:docMk/>
          <pc:sldMk cId="4108471250" sldId="650"/>
        </pc:sldMkLst>
        <pc:spChg chg="mod">
          <ac:chgData name="Dooshima Dugguh" userId="0fbc176b-922c-4ffb-abdd-26ea6e164066" providerId="ADAL" clId="{D4E19BC3-C741-4C08-9105-0356A804469B}" dt="2025-09-10T12:07:55.145" v="296" actId="20577"/>
          <ac:spMkLst>
            <pc:docMk/>
            <pc:sldMk cId="4108471250" sldId="650"/>
            <ac:spMk id="2" creationId="{5955C668-6B32-96BE-5D40-77D9FE503BBF}"/>
          </ac:spMkLst>
        </pc:spChg>
        <pc:spChg chg="mod">
          <ac:chgData name="Dooshima Dugguh" userId="0fbc176b-922c-4ffb-abdd-26ea6e164066" providerId="ADAL" clId="{D4E19BC3-C741-4C08-9105-0356A804469B}" dt="2025-09-10T12:06:45.379" v="294" actId="20577"/>
          <ac:spMkLst>
            <pc:docMk/>
            <pc:sldMk cId="4108471250" sldId="650"/>
            <ac:spMk id="5" creationId="{72AFCE7E-C17F-0167-BB5A-0F9C10973F82}"/>
          </ac:spMkLst>
        </pc:spChg>
      </pc:sldChg>
      <pc:sldChg chg="add">
        <pc:chgData name="Dooshima Dugguh" userId="0fbc176b-922c-4ffb-abdd-26ea6e164066" providerId="ADAL" clId="{D4E19BC3-C741-4C08-9105-0356A804469B}" dt="2025-09-10T11:59:44.674" v="0" actId="2890"/>
        <pc:sldMkLst>
          <pc:docMk/>
          <pc:sldMk cId="4225025635" sldId="682"/>
        </pc:sldMkLst>
      </pc:sldChg>
      <pc:sldChg chg="modSp add">
        <pc:chgData name="Dooshima Dugguh" userId="0fbc176b-922c-4ffb-abdd-26ea6e164066" providerId="ADAL" clId="{D4E19BC3-C741-4C08-9105-0356A804469B}" dt="2025-09-10T12:08:02.506" v="298" actId="20577"/>
        <pc:sldMkLst>
          <pc:docMk/>
          <pc:sldMk cId="2138511866" sldId="683"/>
        </pc:sldMkLst>
        <pc:spChg chg="mod">
          <ac:chgData name="Dooshima Dugguh" userId="0fbc176b-922c-4ffb-abdd-26ea6e164066" providerId="ADAL" clId="{D4E19BC3-C741-4C08-9105-0356A804469B}" dt="2025-09-10T12:08:02.506" v="298" actId="20577"/>
          <ac:spMkLst>
            <pc:docMk/>
            <pc:sldMk cId="2138511866" sldId="683"/>
            <ac:spMk id="2" creationId="{CB828EB3-1614-94B6-FC47-80809046CBF0}"/>
          </ac:spMkLst>
        </pc:spChg>
      </pc:sldChg>
    </pc:docChg>
  </pc:docChgLst>
  <pc:docChgLst>
    <pc:chgData name="Dooshima Dugguh" userId="0fbc176b-922c-4ffb-abdd-26ea6e164066" providerId="ADAL" clId="{DFB34EBE-0050-491B-AB46-F50E7C5C399F}"/>
    <pc:docChg chg="custSel addSld delSld modSld sldOrd">
      <pc:chgData name="Dooshima Dugguh" userId="0fbc176b-922c-4ffb-abdd-26ea6e164066" providerId="ADAL" clId="{DFB34EBE-0050-491B-AB46-F50E7C5C399F}" dt="2025-07-22T12:22:35.363" v="119"/>
      <pc:docMkLst>
        <pc:docMk/>
      </pc:docMkLst>
      <pc:sldChg chg="modSp mod modAnim">
        <pc:chgData name="Dooshima Dugguh" userId="0fbc176b-922c-4ffb-abdd-26ea6e164066" providerId="ADAL" clId="{DFB34EBE-0050-491B-AB46-F50E7C5C399F}" dt="2025-07-15T19:55:44.868" v="112" actId="20577"/>
        <pc:sldMkLst>
          <pc:docMk/>
          <pc:sldMk cId="3919355154" sldId="295"/>
        </pc:sldMkLst>
        <pc:spChg chg="mod">
          <ac:chgData name="Dooshima Dugguh" userId="0fbc176b-922c-4ffb-abdd-26ea6e164066" providerId="ADAL" clId="{DFB34EBE-0050-491B-AB46-F50E7C5C399F}" dt="2025-07-15T19:55:44.868" v="112" actId="20577"/>
          <ac:spMkLst>
            <pc:docMk/>
            <pc:sldMk cId="3919355154" sldId="295"/>
            <ac:spMk id="3" creationId="{07D99C50-F222-4041-9CDA-7D06D0C8C8C5}"/>
          </ac:spMkLst>
        </pc:spChg>
      </pc:sldChg>
      <pc:sldChg chg="del">
        <pc:chgData name="Dooshima Dugguh" userId="0fbc176b-922c-4ffb-abdd-26ea6e164066" providerId="ADAL" clId="{DFB34EBE-0050-491B-AB46-F50E7C5C399F}" dt="2025-07-22T12:22:04.926" v="114" actId="47"/>
        <pc:sldMkLst>
          <pc:docMk/>
          <pc:sldMk cId="1498371144" sldId="320"/>
        </pc:sldMkLst>
      </pc:sldChg>
      <pc:sldChg chg="add">
        <pc:chgData name="Dooshima Dugguh" userId="0fbc176b-922c-4ffb-abdd-26ea6e164066" providerId="ADAL" clId="{DFB34EBE-0050-491B-AB46-F50E7C5C399F}" dt="2025-07-15T19:54:42.590" v="104"/>
        <pc:sldMkLst>
          <pc:docMk/>
          <pc:sldMk cId="1381233914" sldId="330"/>
        </pc:sldMkLst>
      </pc:sldChg>
      <pc:sldChg chg="modSp mod">
        <pc:chgData name="Dooshima Dugguh" userId="0fbc176b-922c-4ffb-abdd-26ea6e164066" providerId="ADAL" clId="{DFB34EBE-0050-491B-AB46-F50E7C5C399F}" dt="2025-07-15T19:50:54.132" v="28" actId="20577"/>
        <pc:sldMkLst>
          <pc:docMk/>
          <pc:sldMk cId="135914735" sldId="339"/>
        </pc:sldMkLst>
        <pc:spChg chg="mod">
          <ac:chgData name="Dooshima Dugguh" userId="0fbc176b-922c-4ffb-abdd-26ea6e164066" providerId="ADAL" clId="{DFB34EBE-0050-491B-AB46-F50E7C5C399F}" dt="2025-07-15T19:50:54.132" v="28" actId="20577"/>
          <ac:spMkLst>
            <pc:docMk/>
            <pc:sldMk cId="135914735" sldId="339"/>
            <ac:spMk id="3" creationId="{524A4F87-EAD4-52C1-AA4D-6AE5A051EBE0}"/>
          </ac:spMkLst>
        </pc:spChg>
      </pc:sldChg>
      <pc:sldChg chg="add">
        <pc:chgData name="Dooshima Dugguh" userId="0fbc176b-922c-4ffb-abdd-26ea6e164066" providerId="ADAL" clId="{DFB34EBE-0050-491B-AB46-F50E7C5C399F}" dt="2025-07-15T19:54:42.590" v="104"/>
        <pc:sldMkLst>
          <pc:docMk/>
          <pc:sldMk cId="3877886850" sldId="353"/>
        </pc:sldMkLst>
      </pc:sldChg>
      <pc:sldChg chg="add">
        <pc:chgData name="Dooshima Dugguh" userId="0fbc176b-922c-4ffb-abdd-26ea6e164066" providerId="ADAL" clId="{DFB34EBE-0050-491B-AB46-F50E7C5C399F}" dt="2025-07-15T19:54:42.590" v="104"/>
        <pc:sldMkLst>
          <pc:docMk/>
          <pc:sldMk cId="62851212" sldId="356"/>
        </pc:sldMkLst>
      </pc:sldChg>
      <pc:sldChg chg="modAnim">
        <pc:chgData name="Dooshima Dugguh" userId="0fbc176b-922c-4ffb-abdd-26ea6e164066" providerId="ADAL" clId="{DFB34EBE-0050-491B-AB46-F50E7C5C399F}" dt="2025-07-09T10:51:09.611" v="10"/>
        <pc:sldMkLst>
          <pc:docMk/>
          <pc:sldMk cId="3492918144" sldId="386"/>
        </pc:sldMkLst>
      </pc:sldChg>
      <pc:sldChg chg="modSp mod">
        <pc:chgData name="Dooshima Dugguh" userId="0fbc176b-922c-4ffb-abdd-26ea6e164066" providerId="ADAL" clId="{DFB34EBE-0050-491B-AB46-F50E7C5C399F}" dt="2025-07-15T19:53:17.139" v="103" actId="1076"/>
        <pc:sldMkLst>
          <pc:docMk/>
          <pc:sldMk cId="0" sldId="624"/>
        </pc:sldMkLst>
        <pc:spChg chg="mod">
          <ac:chgData name="Dooshima Dugguh" userId="0fbc176b-922c-4ffb-abdd-26ea6e164066" providerId="ADAL" clId="{DFB34EBE-0050-491B-AB46-F50E7C5C399F}" dt="2025-07-15T19:53:08.870" v="102" actId="14100"/>
          <ac:spMkLst>
            <pc:docMk/>
            <pc:sldMk cId="0" sldId="624"/>
            <ac:spMk id="10243" creationId="{00000000-0000-0000-0000-000000000000}"/>
          </ac:spMkLst>
        </pc:spChg>
        <pc:picChg chg="mod">
          <ac:chgData name="Dooshima Dugguh" userId="0fbc176b-922c-4ffb-abdd-26ea6e164066" providerId="ADAL" clId="{DFB34EBE-0050-491B-AB46-F50E7C5C399F}" dt="2025-07-15T19:53:17.139" v="103" actId="1076"/>
          <ac:picMkLst>
            <pc:docMk/>
            <pc:sldMk cId="0" sldId="624"/>
            <ac:picMk id="3" creationId="{381F4245-6EAC-1161-BA86-256845C0610B}"/>
          </ac:picMkLst>
        </pc:picChg>
      </pc:sldChg>
      <pc:sldChg chg="modSp mod">
        <pc:chgData name="Dooshima Dugguh" userId="0fbc176b-922c-4ffb-abdd-26ea6e164066" providerId="ADAL" clId="{DFB34EBE-0050-491B-AB46-F50E7C5C399F}" dt="2025-07-08T15:06:35.841" v="9" actId="20577"/>
        <pc:sldMkLst>
          <pc:docMk/>
          <pc:sldMk cId="350480635" sldId="633"/>
        </pc:sldMkLst>
        <pc:spChg chg="mod">
          <ac:chgData name="Dooshima Dugguh" userId="0fbc176b-922c-4ffb-abdd-26ea6e164066" providerId="ADAL" clId="{DFB34EBE-0050-491B-AB46-F50E7C5C399F}" dt="2025-07-08T15:06:35.841" v="9" actId="20577"/>
          <ac:spMkLst>
            <pc:docMk/>
            <pc:sldMk cId="350480635" sldId="633"/>
            <ac:spMk id="3" creationId="{9922FDDA-0D6E-49AD-AB27-0923E7B95F0F}"/>
          </ac:spMkLst>
        </pc:spChg>
      </pc:sldChg>
      <pc:sldChg chg="ord">
        <pc:chgData name="Dooshima Dugguh" userId="0fbc176b-922c-4ffb-abdd-26ea6e164066" providerId="ADAL" clId="{DFB34EBE-0050-491B-AB46-F50E7C5C399F}" dt="2025-07-22T12:22:35.363" v="119"/>
        <pc:sldMkLst>
          <pc:docMk/>
          <pc:sldMk cId="3430045592" sldId="642"/>
        </pc:sldMkLst>
      </pc:sldChg>
      <pc:sldChg chg="del">
        <pc:chgData name="Dooshima Dugguh" userId="0fbc176b-922c-4ffb-abdd-26ea6e164066" providerId="ADAL" clId="{DFB34EBE-0050-491B-AB46-F50E7C5C399F}" dt="2025-07-22T12:22:13.550" v="115" actId="2696"/>
        <pc:sldMkLst>
          <pc:docMk/>
          <pc:sldMk cId="3236501856" sldId="646"/>
        </pc:sldMkLst>
      </pc:sldChg>
      <pc:sldChg chg="add">
        <pc:chgData name="Dooshima Dugguh" userId="0fbc176b-922c-4ffb-abdd-26ea6e164066" providerId="ADAL" clId="{DFB34EBE-0050-491B-AB46-F50E7C5C399F}" dt="2025-07-15T20:44:58.130" v="113"/>
        <pc:sldMkLst>
          <pc:docMk/>
          <pc:sldMk cId="1061494949" sldId="681"/>
        </pc:sldMkLst>
      </pc:sldChg>
    </pc:docChg>
  </pc:docChgLst>
  <pc:docChgLst>
    <pc:chgData name="Dooshima Dugguh" userId="0fbc176b-922c-4ffb-abdd-26ea6e164066" providerId="ADAL" clId="{6CDAF206-CCE0-4272-9653-A63106A6DE3B}"/>
    <pc:docChg chg="delSld modSld">
      <pc:chgData name="Dooshima Dugguh" userId="0fbc176b-922c-4ffb-abdd-26ea6e164066" providerId="ADAL" clId="{6CDAF206-CCE0-4272-9653-A63106A6DE3B}" dt="2025-09-01T09:41:50.375" v="253" actId="2696"/>
      <pc:docMkLst>
        <pc:docMk/>
      </pc:docMkLst>
      <pc:sldChg chg="modSp mod modNotesTx">
        <pc:chgData name="Dooshima Dugguh" userId="0fbc176b-922c-4ffb-abdd-26ea6e164066" providerId="ADAL" clId="{6CDAF206-CCE0-4272-9653-A63106A6DE3B}" dt="2025-08-25T17:35:22.422" v="75"/>
        <pc:sldMkLst>
          <pc:docMk/>
          <pc:sldMk cId="3877886850" sldId="353"/>
        </pc:sldMkLst>
      </pc:sldChg>
      <pc:sldChg chg="del">
        <pc:chgData name="Dooshima Dugguh" userId="0fbc176b-922c-4ffb-abdd-26ea6e164066" providerId="ADAL" clId="{6CDAF206-CCE0-4272-9653-A63106A6DE3B}" dt="2025-09-01T09:41:50.375" v="253" actId="2696"/>
        <pc:sldMkLst>
          <pc:docMk/>
          <pc:sldMk cId="62851212" sldId="356"/>
        </pc:sldMkLst>
      </pc:sldChg>
      <pc:sldChg chg="modSp modNotesTx">
        <pc:chgData name="Dooshima Dugguh" userId="0fbc176b-922c-4ffb-abdd-26ea6e164066" providerId="ADAL" clId="{6CDAF206-CCE0-4272-9653-A63106A6DE3B}" dt="2025-08-26T01:00:07.670" v="252" actId="20577"/>
        <pc:sldMkLst>
          <pc:docMk/>
          <pc:sldMk cId="724392020" sldId="638"/>
        </pc:sldMkLst>
        <pc:graphicFrameChg chg="mod">
          <ac:chgData name="Dooshima Dugguh" userId="0fbc176b-922c-4ffb-abdd-26ea6e164066" providerId="ADAL" clId="{6CDAF206-CCE0-4272-9653-A63106A6DE3B}" dt="2025-08-26T01:00:07.670" v="252" actId="20577"/>
          <ac:graphicFrameMkLst>
            <pc:docMk/>
            <pc:sldMk cId="724392020" sldId="638"/>
            <ac:graphicFrameMk id="5" creationId="{C3D2CD65-86FF-5DF4-FFB8-C7744FD2BB1A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4E04C1-503A-4F8C-9E9A-ADA522B46A06}" type="doc">
      <dgm:prSet loTypeId="urn:microsoft.com/office/officeart/2005/8/layout/default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4EA6D09-0B90-4F2A-9F71-31D703E228E3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Time management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A1A1645D-9DDA-418B-8DF6-7FF2146DDFB7}" type="parTrans" cxnId="{5A40A66D-4A96-4FD7-A1E3-EC14B0021A55}">
      <dgm:prSet/>
      <dgm:spPr/>
      <dgm:t>
        <a:bodyPr/>
        <a:lstStyle/>
        <a:p>
          <a:endParaRPr lang="en-GB"/>
        </a:p>
      </dgm:t>
    </dgm:pt>
    <dgm:pt modelId="{C7EB561F-7004-4106-B700-C2383523163E}" type="sibTrans" cxnId="{5A40A66D-4A96-4FD7-A1E3-EC14B0021A55}">
      <dgm:prSet/>
      <dgm:spPr/>
      <dgm:t>
        <a:bodyPr/>
        <a:lstStyle/>
        <a:p>
          <a:endParaRPr lang="en-GB"/>
        </a:p>
      </dgm:t>
    </dgm:pt>
    <dgm:pt modelId="{83C9E62A-5035-4DC4-B7E7-20698BF0BABA}">
      <dgm:prSet phldrT="[Text]"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Researching</a:t>
          </a:r>
        </a:p>
      </dgm:t>
    </dgm:pt>
    <dgm:pt modelId="{61F7D1ED-B114-4C2B-B735-54A455160448}" type="parTrans" cxnId="{EE66F72D-68D8-4654-A0A3-D9A0B8797A54}">
      <dgm:prSet/>
      <dgm:spPr/>
      <dgm:t>
        <a:bodyPr/>
        <a:lstStyle/>
        <a:p>
          <a:endParaRPr lang="en-GB"/>
        </a:p>
      </dgm:t>
    </dgm:pt>
    <dgm:pt modelId="{E5884E7A-52F0-40DA-82A0-D196AF907C05}" type="sibTrans" cxnId="{EE66F72D-68D8-4654-A0A3-D9A0B8797A54}">
      <dgm:prSet/>
      <dgm:spPr/>
      <dgm:t>
        <a:bodyPr/>
        <a:lstStyle/>
        <a:p>
          <a:endParaRPr lang="en-GB"/>
        </a:p>
      </dgm:t>
    </dgm:pt>
    <dgm:pt modelId="{2F1FD3C4-61EE-4153-869D-3F7DF3885F23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Academic &amp; Reflective writing</a:t>
          </a:r>
        </a:p>
      </dgm:t>
    </dgm:pt>
    <dgm:pt modelId="{5563FA76-8FC0-4950-9EAF-37D6853E4B9A}" type="parTrans" cxnId="{8479AC4C-630C-404E-8434-6DC5405DA172}">
      <dgm:prSet/>
      <dgm:spPr/>
      <dgm:t>
        <a:bodyPr/>
        <a:lstStyle/>
        <a:p>
          <a:endParaRPr lang="en-GB"/>
        </a:p>
      </dgm:t>
    </dgm:pt>
    <dgm:pt modelId="{3BF97C72-5115-4E93-B72C-9A8025BE9C8A}" type="sibTrans" cxnId="{8479AC4C-630C-404E-8434-6DC5405DA172}">
      <dgm:prSet/>
      <dgm:spPr/>
      <dgm:t>
        <a:bodyPr/>
        <a:lstStyle/>
        <a:p>
          <a:endParaRPr lang="en-GB"/>
        </a:p>
      </dgm:t>
    </dgm:pt>
    <dgm:pt modelId="{4266178C-CF0C-4E5B-B5D5-2F70AB1DA103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Critical thinking/ analysis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D4B719F0-100D-4CDE-9AAC-18BD8B610579}" type="parTrans" cxnId="{3DA9BF03-23C3-4A4D-B4BD-5B2CE7B7F070}">
      <dgm:prSet/>
      <dgm:spPr/>
      <dgm:t>
        <a:bodyPr/>
        <a:lstStyle/>
        <a:p>
          <a:endParaRPr lang="en-GB"/>
        </a:p>
      </dgm:t>
    </dgm:pt>
    <dgm:pt modelId="{284F7EA9-7C3D-4CA0-ACAF-BAE1804F4C81}" type="sibTrans" cxnId="{3DA9BF03-23C3-4A4D-B4BD-5B2CE7B7F070}">
      <dgm:prSet/>
      <dgm:spPr/>
      <dgm:t>
        <a:bodyPr/>
        <a:lstStyle/>
        <a:p>
          <a:endParaRPr lang="en-GB"/>
        </a:p>
      </dgm:t>
    </dgm:pt>
    <dgm:pt modelId="{36FAEB95-283F-4B91-8C4E-5C85B5496415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Note taking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0DA0B773-7B89-4E9D-8451-3F863E91811F}" type="parTrans" cxnId="{1F275BD3-104D-4717-A65C-06C3D12E23BD}">
      <dgm:prSet/>
      <dgm:spPr/>
      <dgm:t>
        <a:bodyPr/>
        <a:lstStyle/>
        <a:p>
          <a:endParaRPr lang="en-GB"/>
        </a:p>
      </dgm:t>
    </dgm:pt>
    <dgm:pt modelId="{457C4AC2-1435-4C63-ABE8-A3FD13B4E051}" type="sibTrans" cxnId="{1F275BD3-104D-4717-A65C-06C3D12E23BD}">
      <dgm:prSet/>
      <dgm:spPr/>
      <dgm:t>
        <a:bodyPr/>
        <a:lstStyle/>
        <a:p>
          <a:endParaRPr lang="en-GB"/>
        </a:p>
      </dgm:t>
    </dgm:pt>
    <dgm:pt modelId="{C791D842-6BB5-4FCB-9592-8423D713BDA3}">
      <dgm:prSet phldrT="[Text]"/>
      <dgm:spPr/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Communication</a:t>
          </a:r>
        </a:p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(verbal and written)</a:t>
          </a:r>
        </a:p>
      </dgm:t>
    </dgm:pt>
    <dgm:pt modelId="{E3C2C573-00E3-4E57-BA44-BAFE66D98D34}" type="parTrans" cxnId="{CCAFFA84-1E59-4EAF-A17F-7382E8D4DA36}">
      <dgm:prSet/>
      <dgm:spPr/>
      <dgm:t>
        <a:bodyPr/>
        <a:lstStyle/>
        <a:p>
          <a:endParaRPr lang="en-GB"/>
        </a:p>
      </dgm:t>
    </dgm:pt>
    <dgm:pt modelId="{5D930C4C-8EA1-441D-B297-FE8282C48C2F}" type="sibTrans" cxnId="{CCAFFA84-1E59-4EAF-A17F-7382E8D4DA36}">
      <dgm:prSet/>
      <dgm:spPr/>
      <dgm:t>
        <a:bodyPr/>
        <a:lstStyle/>
        <a:p>
          <a:endParaRPr lang="en-GB"/>
        </a:p>
      </dgm:t>
    </dgm:pt>
    <dgm:pt modelId="{E47973E4-B66C-4112-9C16-8AF66517B641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Referencing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2F11086E-7569-4936-BC6D-83DF44A0A131}" type="parTrans" cxnId="{CB7EA9CF-0345-488C-9A8E-341143884E1A}">
      <dgm:prSet/>
      <dgm:spPr/>
      <dgm:t>
        <a:bodyPr/>
        <a:lstStyle/>
        <a:p>
          <a:endParaRPr lang="en-GB"/>
        </a:p>
      </dgm:t>
    </dgm:pt>
    <dgm:pt modelId="{02825387-A888-4D0A-BBC2-5673647DBCF6}" type="sibTrans" cxnId="{CB7EA9CF-0345-488C-9A8E-341143884E1A}">
      <dgm:prSet/>
      <dgm:spPr/>
      <dgm:t>
        <a:bodyPr/>
        <a:lstStyle/>
        <a:p>
          <a:endParaRPr lang="en-GB"/>
        </a:p>
      </dgm:t>
    </dgm:pt>
    <dgm:pt modelId="{7E077B28-6FF6-4BE2-9713-33255E75A0CB}">
      <dgm:prSet phldrT="[Text]"/>
      <dgm:spPr/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Digital Skills</a:t>
          </a:r>
        </a:p>
      </dgm:t>
    </dgm:pt>
    <dgm:pt modelId="{B15265C4-378D-4AF8-9D4E-612BC7048A07}" type="parTrans" cxnId="{05E52C34-FAC2-4F95-892B-2B198450D677}">
      <dgm:prSet/>
      <dgm:spPr/>
      <dgm:t>
        <a:bodyPr/>
        <a:lstStyle/>
        <a:p>
          <a:endParaRPr lang="en-GB"/>
        </a:p>
      </dgm:t>
    </dgm:pt>
    <dgm:pt modelId="{BB0E6CE4-05E6-41B3-B931-3E001AAF654F}" type="sibTrans" cxnId="{05E52C34-FAC2-4F95-892B-2B198450D677}">
      <dgm:prSet/>
      <dgm:spPr/>
      <dgm:t>
        <a:bodyPr/>
        <a:lstStyle/>
        <a:p>
          <a:endParaRPr lang="en-GB"/>
        </a:p>
      </dgm:t>
    </dgm:pt>
    <dgm:pt modelId="{6A4CB0C8-7A75-4D15-8D7F-3FDD2BDC7110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Presentation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D6F9C579-679F-4854-A15D-496273C71E6B}" type="parTrans" cxnId="{CD7A3964-7159-47B9-BE9C-6FBBB4628681}">
      <dgm:prSet/>
      <dgm:spPr/>
      <dgm:t>
        <a:bodyPr/>
        <a:lstStyle/>
        <a:p>
          <a:endParaRPr lang="en-GB"/>
        </a:p>
      </dgm:t>
    </dgm:pt>
    <dgm:pt modelId="{83FD9E7F-7892-400E-BDAA-66BFE0560DBA}" type="sibTrans" cxnId="{CD7A3964-7159-47B9-BE9C-6FBBB4628681}">
      <dgm:prSet/>
      <dgm:spPr/>
      <dgm:t>
        <a:bodyPr/>
        <a:lstStyle/>
        <a:p>
          <a:endParaRPr lang="en-GB"/>
        </a:p>
      </dgm:t>
    </dgm:pt>
    <dgm:pt modelId="{07F334E9-C84B-4426-8B93-2AF1D4913DC4}">
      <dgm:prSet phldrT="[Text]"/>
      <dgm:spPr/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Problem-solving</a:t>
          </a:r>
        </a:p>
      </dgm:t>
    </dgm:pt>
    <dgm:pt modelId="{0BE5CAE0-C1D0-4662-89FA-FF81E196D3E2}" type="parTrans" cxnId="{C5F532D8-6672-485E-9A01-CAA7C7EC9B99}">
      <dgm:prSet/>
      <dgm:spPr/>
      <dgm:t>
        <a:bodyPr/>
        <a:lstStyle/>
        <a:p>
          <a:endParaRPr lang="en-GB"/>
        </a:p>
      </dgm:t>
    </dgm:pt>
    <dgm:pt modelId="{A2E10B77-D811-4B97-99C0-D7666E9E2FC8}" type="sibTrans" cxnId="{C5F532D8-6672-485E-9A01-CAA7C7EC9B99}">
      <dgm:prSet/>
      <dgm:spPr/>
      <dgm:t>
        <a:bodyPr/>
        <a:lstStyle/>
        <a:p>
          <a:endParaRPr lang="en-GB"/>
        </a:p>
      </dgm:t>
    </dgm:pt>
    <dgm:pt modelId="{55E3F682-4B2A-49AD-8C75-245D83D87F10}" type="pres">
      <dgm:prSet presAssocID="{EB4E04C1-503A-4F8C-9E9A-ADA522B46A06}" presName="diagram" presStyleCnt="0">
        <dgm:presLayoutVars>
          <dgm:dir/>
          <dgm:resizeHandles val="exact"/>
        </dgm:presLayoutVars>
      </dgm:prSet>
      <dgm:spPr/>
    </dgm:pt>
    <dgm:pt modelId="{315B5454-4600-44B9-ACB3-3148B6D8AE6F}" type="pres">
      <dgm:prSet presAssocID="{B4EA6D09-0B90-4F2A-9F71-31D703E228E3}" presName="node" presStyleLbl="node1" presStyleIdx="0" presStyleCnt="10">
        <dgm:presLayoutVars>
          <dgm:bulletEnabled val="1"/>
        </dgm:presLayoutVars>
      </dgm:prSet>
      <dgm:spPr/>
    </dgm:pt>
    <dgm:pt modelId="{EED95DF2-78CD-44D5-A18D-1DB36AA1E5D4}" type="pres">
      <dgm:prSet presAssocID="{C7EB561F-7004-4106-B700-C2383523163E}" presName="sibTrans" presStyleCnt="0"/>
      <dgm:spPr/>
    </dgm:pt>
    <dgm:pt modelId="{F438E2D1-C68C-4EFE-AB1F-F384FDB149D4}" type="pres">
      <dgm:prSet presAssocID="{83C9E62A-5035-4DC4-B7E7-20698BF0BABA}" presName="node" presStyleLbl="node1" presStyleIdx="1" presStyleCnt="10">
        <dgm:presLayoutVars>
          <dgm:bulletEnabled val="1"/>
        </dgm:presLayoutVars>
      </dgm:prSet>
      <dgm:spPr/>
    </dgm:pt>
    <dgm:pt modelId="{69E502CC-9003-4259-B14D-AD0A1A890AF9}" type="pres">
      <dgm:prSet presAssocID="{E5884E7A-52F0-40DA-82A0-D196AF907C05}" presName="sibTrans" presStyleCnt="0"/>
      <dgm:spPr/>
    </dgm:pt>
    <dgm:pt modelId="{3C5532C6-B582-4996-934D-6DB8355140A7}" type="pres">
      <dgm:prSet presAssocID="{2F1FD3C4-61EE-4153-869D-3F7DF3885F23}" presName="node" presStyleLbl="node1" presStyleIdx="2" presStyleCnt="10">
        <dgm:presLayoutVars>
          <dgm:bulletEnabled val="1"/>
        </dgm:presLayoutVars>
      </dgm:prSet>
      <dgm:spPr/>
    </dgm:pt>
    <dgm:pt modelId="{22275D5E-129C-4EB1-837F-200DBC1B5A84}" type="pres">
      <dgm:prSet presAssocID="{3BF97C72-5115-4E93-B72C-9A8025BE9C8A}" presName="sibTrans" presStyleCnt="0"/>
      <dgm:spPr/>
    </dgm:pt>
    <dgm:pt modelId="{CEE2BD6D-E055-439F-9F88-F670B8EB72E6}" type="pres">
      <dgm:prSet presAssocID="{4266178C-CF0C-4E5B-B5D5-2F70AB1DA103}" presName="node" presStyleLbl="node1" presStyleIdx="3" presStyleCnt="10">
        <dgm:presLayoutVars>
          <dgm:bulletEnabled val="1"/>
        </dgm:presLayoutVars>
      </dgm:prSet>
      <dgm:spPr/>
    </dgm:pt>
    <dgm:pt modelId="{5B75EC89-6CFD-43F8-B80A-EDBEE4A9491E}" type="pres">
      <dgm:prSet presAssocID="{284F7EA9-7C3D-4CA0-ACAF-BAE1804F4C81}" presName="sibTrans" presStyleCnt="0"/>
      <dgm:spPr/>
    </dgm:pt>
    <dgm:pt modelId="{83C60332-BBA0-4D10-A3DF-77B93FD6FC43}" type="pres">
      <dgm:prSet presAssocID="{36FAEB95-283F-4B91-8C4E-5C85B5496415}" presName="node" presStyleLbl="node1" presStyleIdx="4" presStyleCnt="10">
        <dgm:presLayoutVars>
          <dgm:bulletEnabled val="1"/>
        </dgm:presLayoutVars>
      </dgm:prSet>
      <dgm:spPr/>
    </dgm:pt>
    <dgm:pt modelId="{860B5C94-DCEF-45B5-A489-7666A2125B02}" type="pres">
      <dgm:prSet presAssocID="{457C4AC2-1435-4C63-ABE8-A3FD13B4E051}" presName="sibTrans" presStyleCnt="0"/>
      <dgm:spPr/>
    </dgm:pt>
    <dgm:pt modelId="{06A4F875-5C0C-4505-A863-BE1902E1D0E8}" type="pres">
      <dgm:prSet presAssocID="{C791D842-6BB5-4FCB-9592-8423D713BDA3}" presName="node" presStyleLbl="node1" presStyleIdx="5" presStyleCnt="10">
        <dgm:presLayoutVars>
          <dgm:bulletEnabled val="1"/>
        </dgm:presLayoutVars>
      </dgm:prSet>
      <dgm:spPr/>
    </dgm:pt>
    <dgm:pt modelId="{96A73DB1-7B61-43B1-8B73-081C58F4B03E}" type="pres">
      <dgm:prSet presAssocID="{5D930C4C-8EA1-441D-B297-FE8282C48C2F}" presName="sibTrans" presStyleCnt="0"/>
      <dgm:spPr/>
    </dgm:pt>
    <dgm:pt modelId="{65C6BF5C-2940-4417-A5A5-2713B8F0B39A}" type="pres">
      <dgm:prSet presAssocID="{E47973E4-B66C-4112-9C16-8AF66517B641}" presName="node" presStyleLbl="node1" presStyleIdx="6" presStyleCnt="10">
        <dgm:presLayoutVars>
          <dgm:bulletEnabled val="1"/>
        </dgm:presLayoutVars>
      </dgm:prSet>
      <dgm:spPr/>
    </dgm:pt>
    <dgm:pt modelId="{31F8ADC1-6FAF-4746-AD99-DE32F3C306A4}" type="pres">
      <dgm:prSet presAssocID="{02825387-A888-4D0A-BBC2-5673647DBCF6}" presName="sibTrans" presStyleCnt="0"/>
      <dgm:spPr/>
    </dgm:pt>
    <dgm:pt modelId="{777DB22F-C23A-4CF3-8C65-C46AEC4B74B2}" type="pres">
      <dgm:prSet presAssocID="{7E077B28-6FF6-4BE2-9713-33255E75A0CB}" presName="node" presStyleLbl="node1" presStyleIdx="7" presStyleCnt="10">
        <dgm:presLayoutVars>
          <dgm:bulletEnabled val="1"/>
        </dgm:presLayoutVars>
      </dgm:prSet>
      <dgm:spPr/>
    </dgm:pt>
    <dgm:pt modelId="{C813BB38-2D43-4B74-93FE-8F89BC6FF27E}" type="pres">
      <dgm:prSet presAssocID="{BB0E6CE4-05E6-41B3-B931-3E001AAF654F}" presName="sibTrans" presStyleCnt="0"/>
      <dgm:spPr/>
    </dgm:pt>
    <dgm:pt modelId="{D9EAAC7D-46CD-4207-92F9-505DF20612E9}" type="pres">
      <dgm:prSet presAssocID="{6A4CB0C8-7A75-4D15-8D7F-3FDD2BDC7110}" presName="node" presStyleLbl="node1" presStyleIdx="8" presStyleCnt="10">
        <dgm:presLayoutVars>
          <dgm:bulletEnabled val="1"/>
        </dgm:presLayoutVars>
      </dgm:prSet>
      <dgm:spPr/>
    </dgm:pt>
    <dgm:pt modelId="{6BC23626-E52D-437A-91BC-ADF29560044E}" type="pres">
      <dgm:prSet presAssocID="{83FD9E7F-7892-400E-BDAA-66BFE0560DBA}" presName="sibTrans" presStyleCnt="0"/>
      <dgm:spPr/>
    </dgm:pt>
    <dgm:pt modelId="{10716800-C5B0-4E32-83ED-514E728BFD62}" type="pres">
      <dgm:prSet presAssocID="{07F334E9-C84B-4426-8B93-2AF1D4913DC4}" presName="node" presStyleLbl="node1" presStyleIdx="9" presStyleCnt="10">
        <dgm:presLayoutVars>
          <dgm:bulletEnabled val="1"/>
        </dgm:presLayoutVars>
      </dgm:prSet>
      <dgm:spPr/>
    </dgm:pt>
  </dgm:ptLst>
  <dgm:cxnLst>
    <dgm:cxn modelId="{3DA9BF03-23C3-4A4D-B4BD-5B2CE7B7F070}" srcId="{EB4E04C1-503A-4F8C-9E9A-ADA522B46A06}" destId="{4266178C-CF0C-4E5B-B5D5-2F70AB1DA103}" srcOrd="3" destOrd="0" parTransId="{D4B719F0-100D-4CDE-9AAC-18BD8B610579}" sibTransId="{284F7EA9-7C3D-4CA0-ACAF-BAE1804F4C81}"/>
    <dgm:cxn modelId="{0C4B1C19-D4F7-4743-869C-FC5A733D3361}" type="presOf" srcId="{07F334E9-C84B-4426-8B93-2AF1D4913DC4}" destId="{10716800-C5B0-4E32-83ED-514E728BFD62}" srcOrd="0" destOrd="0" presId="urn:microsoft.com/office/officeart/2005/8/layout/default"/>
    <dgm:cxn modelId="{AFB4EF22-729E-49E3-906E-63EE83B4DA7D}" type="presOf" srcId="{4266178C-CF0C-4E5B-B5D5-2F70AB1DA103}" destId="{CEE2BD6D-E055-439F-9F88-F670B8EB72E6}" srcOrd="0" destOrd="0" presId="urn:microsoft.com/office/officeart/2005/8/layout/default"/>
    <dgm:cxn modelId="{EE66F72D-68D8-4654-A0A3-D9A0B8797A54}" srcId="{EB4E04C1-503A-4F8C-9E9A-ADA522B46A06}" destId="{83C9E62A-5035-4DC4-B7E7-20698BF0BABA}" srcOrd="1" destOrd="0" parTransId="{61F7D1ED-B114-4C2B-B735-54A455160448}" sibTransId="{E5884E7A-52F0-40DA-82A0-D196AF907C05}"/>
    <dgm:cxn modelId="{05E52C34-FAC2-4F95-892B-2B198450D677}" srcId="{EB4E04C1-503A-4F8C-9E9A-ADA522B46A06}" destId="{7E077B28-6FF6-4BE2-9713-33255E75A0CB}" srcOrd="7" destOrd="0" parTransId="{B15265C4-378D-4AF8-9D4E-612BC7048A07}" sibTransId="{BB0E6CE4-05E6-41B3-B931-3E001AAF654F}"/>
    <dgm:cxn modelId="{CD7A3964-7159-47B9-BE9C-6FBBB4628681}" srcId="{EB4E04C1-503A-4F8C-9E9A-ADA522B46A06}" destId="{6A4CB0C8-7A75-4D15-8D7F-3FDD2BDC7110}" srcOrd="8" destOrd="0" parTransId="{D6F9C579-679F-4854-A15D-496273C71E6B}" sibTransId="{83FD9E7F-7892-400E-BDAA-66BFE0560DBA}"/>
    <dgm:cxn modelId="{8479AC4C-630C-404E-8434-6DC5405DA172}" srcId="{EB4E04C1-503A-4F8C-9E9A-ADA522B46A06}" destId="{2F1FD3C4-61EE-4153-869D-3F7DF3885F23}" srcOrd="2" destOrd="0" parTransId="{5563FA76-8FC0-4950-9EAF-37D6853E4B9A}" sibTransId="{3BF97C72-5115-4E93-B72C-9A8025BE9C8A}"/>
    <dgm:cxn modelId="{5A40A66D-4A96-4FD7-A1E3-EC14B0021A55}" srcId="{EB4E04C1-503A-4F8C-9E9A-ADA522B46A06}" destId="{B4EA6D09-0B90-4F2A-9F71-31D703E228E3}" srcOrd="0" destOrd="0" parTransId="{A1A1645D-9DDA-418B-8DF6-7FF2146DDFB7}" sibTransId="{C7EB561F-7004-4106-B700-C2383523163E}"/>
    <dgm:cxn modelId="{64AD0850-7EBE-4929-9EB5-93F52A5BE5B5}" type="presOf" srcId="{C791D842-6BB5-4FCB-9592-8423D713BDA3}" destId="{06A4F875-5C0C-4505-A863-BE1902E1D0E8}" srcOrd="0" destOrd="0" presId="urn:microsoft.com/office/officeart/2005/8/layout/default"/>
    <dgm:cxn modelId="{382D9C77-206B-41A9-95F8-A86368C42CF3}" type="presOf" srcId="{36FAEB95-283F-4B91-8C4E-5C85B5496415}" destId="{83C60332-BBA0-4D10-A3DF-77B93FD6FC43}" srcOrd="0" destOrd="0" presId="urn:microsoft.com/office/officeart/2005/8/layout/default"/>
    <dgm:cxn modelId="{B80BCF83-A789-462C-8374-ED6EC513D6E1}" type="presOf" srcId="{EB4E04C1-503A-4F8C-9E9A-ADA522B46A06}" destId="{55E3F682-4B2A-49AD-8C75-245D83D87F10}" srcOrd="0" destOrd="0" presId="urn:microsoft.com/office/officeart/2005/8/layout/default"/>
    <dgm:cxn modelId="{CCAFFA84-1E59-4EAF-A17F-7382E8D4DA36}" srcId="{EB4E04C1-503A-4F8C-9E9A-ADA522B46A06}" destId="{C791D842-6BB5-4FCB-9592-8423D713BDA3}" srcOrd="5" destOrd="0" parTransId="{E3C2C573-00E3-4E57-BA44-BAFE66D98D34}" sibTransId="{5D930C4C-8EA1-441D-B297-FE8282C48C2F}"/>
    <dgm:cxn modelId="{C493DA90-5D52-40E4-8160-7AD344BB88AB}" type="presOf" srcId="{2F1FD3C4-61EE-4153-869D-3F7DF3885F23}" destId="{3C5532C6-B582-4996-934D-6DB8355140A7}" srcOrd="0" destOrd="0" presId="urn:microsoft.com/office/officeart/2005/8/layout/default"/>
    <dgm:cxn modelId="{44717A95-ECE7-4CE1-9021-C4C33B31F829}" type="presOf" srcId="{83C9E62A-5035-4DC4-B7E7-20698BF0BABA}" destId="{F438E2D1-C68C-4EFE-AB1F-F384FDB149D4}" srcOrd="0" destOrd="0" presId="urn:microsoft.com/office/officeart/2005/8/layout/default"/>
    <dgm:cxn modelId="{CF81B8AD-638A-4D3E-97CB-C3737B6E0345}" type="presOf" srcId="{6A4CB0C8-7A75-4D15-8D7F-3FDD2BDC7110}" destId="{D9EAAC7D-46CD-4207-92F9-505DF20612E9}" srcOrd="0" destOrd="0" presId="urn:microsoft.com/office/officeart/2005/8/layout/default"/>
    <dgm:cxn modelId="{7E8351B1-917F-4F69-8DC3-656BAB578D98}" type="presOf" srcId="{E47973E4-B66C-4112-9C16-8AF66517B641}" destId="{65C6BF5C-2940-4417-A5A5-2713B8F0B39A}" srcOrd="0" destOrd="0" presId="urn:microsoft.com/office/officeart/2005/8/layout/default"/>
    <dgm:cxn modelId="{107D74B1-E52C-4A55-93BC-BCDDFDC5156C}" type="presOf" srcId="{7E077B28-6FF6-4BE2-9713-33255E75A0CB}" destId="{777DB22F-C23A-4CF3-8C65-C46AEC4B74B2}" srcOrd="0" destOrd="0" presId="urn:microsoft.com/office/officeart/2005/8/layout/default"/>
    <dgm:cxn modelId="{CB7EA9CF-0345-488C-9A8E-341143884E1A}" srcId="{EB4E04C1-503A-4F8C-9E9A-ADA522B46A06}" destId="{E47973E4-B66C-4112-9C16-8AF66517B641}" srcOrd="6" destOrd="0" parTransId="{2F11086E-7569-4936-BC6D-83DF44A0A131}" sibTransId="{02825387-A888-4D0A-BBC2-5673647DBCF6}"/>
    <dgm:cxn modelId="{1F275BD3-104D-4717-A65C-06C3D12E23BD}" srcId="{EB4E04C1-503A-4F8C-9E9A-ADA522B46A06}" destId="{36FAEB95-283F-4B91-8C4E-5C85B5496415}" srcOrd="4" destOrd="0" parTransId="{0DA0B773-7B89-4E9D-8451-3F863E91811F}" sibTransId="{457C4AC2-1435-4C63-ABE8-A3FD13B4E051}"/>
    <dgm:cxn modelId="{C5F532D8-6672-485E-9A01-CAA7C7EC9B99}" srcId="{EB4E04C1-503A-4F8C-9E9A-ADA522B46A06}" destId="{07F334E9-C84B-4426-8B93-2AF1D4913DC4}" srcOrd="9" destOrd="0" parTransId="{0BE5CAE0-C1D0-4662-89FA-FF81E196D3E2}" sibTransId="{A2E10B77-D811-4B97-99C0-D7666E9E2FC8}"/>
    <dgm:cxn modelId="{71EAABEB-5E2E-4B68-BFD7-80BC266AB895}" type="presOf" srcId="{B4EA6D09-0B90-4F2A-9F71-31D703E228E3}" destId="{315B5454-4600-44B9-ACB3-3148B6D8AE6F}" srcOrd="0" destOrd="0" presId="urn:microsoft.com/office/officeart/2005/8/layout/default"/>
    <dgm:cxn modelId="{AB34AC4A-7CB5-4501-B1DC-C887BAF2E7F1}" type="presParOf" srcId="{55E3F682-4B2A-49AD-8C75-245D83D87F10}" destId="{315B5454-4600-44B9-ACB3-3148B6D8AE6F}" srcOrd="0" destOrd="0" presId="urn:microsoft.com/office/officeart/2005/8/layout/default"/>
    <dgm:cxn modelId="{B7CB1862-2ACA-4C74-B286-EB80C5F9EE8A}" type="presParOf" srcId="{55E3F682-4B2A-49AD-8C75-245D83D87F10}" destId="{EED95DF2-78CD-44D5-A18D-1DB36AA1E5D4}" srcOrd="1" destOrd="0" presId="urn:microsoft.com/office/officeart/2005/8/layout/default"/>
    <dgm:cxn modelId="{166042B6-21F1-484D-945F-44486ACFBED5}" type="presParOf" srcId="{55E3F682-4B2A-49AD-8C75-245D83D87F10}" destId="{F438E2D1-C68C-4EFE-AB1F-F384FDB149D4}" srcOrd="2" destOrd="0" presId="urn:microsoft.com/office/officeart/2005/8/layout/default"/>
    <dgm:cxn modelId="{9ED8728E-2498-4EEB-9A3E-65F97E1CAB8F}" type="presParOf" srcId="{55E3F682-4B2A-49AD-8C75-245D83D87F10}" destId="{69E502CC-9003-4259-B14D-AD0A1A890AF9}" srcOrd="3" destOrd="0" presId="urn:microsoft.com/office/officeart/2005/8/layout/default"/>
    <dgm:cxn modelId="{882F1C3A-BCF4-42E2-8ECC-67DDAD3F119D}" type="presParOf" srcId="{55E3F682-4B2A-49AD-8C75-245D83D87F10}" destId="{3C5532C6-B582-4996-934D-6DB8355140A7}" srcOrd="4" destOrd="0" presId="urn:microsoft.com/office/officeart/2005/8/layout/default"/>
    <dgm:cxn modelId="{0725DFD4-D648-4268-AFE7-B45333AB63D6}" type="presParOf" srcId="{55E3F682-4B2A-49AD-8C75-245D83D87F10}" destId="{22275D5E-129C-4EB1-837F-200DBC1B5A84}" srcOrd="5" destOrd="0" presId="urn:microsoft.com/office/officeart/2005/8/layout/default"/>
    <dgm:cxn modelId="{4904481D-C6AF-423D-A4BF-3FA63A12B2CD}" type="presParOf" srcId="{55E3F682-4B2A-49AD-8C75-245D83D87F10}" destId="{CEE2BD6D-E055-439F-9F88-F670B8EB72E6}" srcOrd="6" destOrd="0" presId="urn:microsoft.com/office/officeart/2005/8/layout/default"/>
    <dgm:cxn modelId="{1C8617BA-5AD1-409B-B9F8-89DEB569CBA9}" type="presParOf" srcId="{55E3F682-4B2A-49AD-8C75-245D83D87F10}" destId="{5B75EC89-6CFD-43F8-B80A-EDBEE4A9491E}" srcOrd="7" destOrd="0" presId="urn:microsoft.com/office/officeart/2005/8/layout/default"/>
    <dgm:cxn modelId="{70DB9026-99FA-4CB9-AA65-F55210DEB873}" type="presParOf" srcId="{55E3F682-4B2A-49AD-8C75-245D83D87F10}" destId="{83C60332-BBA0-4D10-A3DF-77B93FD6FC43}" srcOrd="8" destOrd="0" presId="urn:microsoft.com/office/officeart/2005/8/layout/default"/>
    <dgm:cxn modelId="{39EF284A-7167-4D7C-A259-8820503E129B}" type="presParOf" srcId="{55E3F682-4B2A-49AD-8C75-245D83D87F10}" destId="{860B5C94-DCEF-45B5-A489-7666A2125B02}" srcOrd="9" destOrd="0" presId="urn:microsoft.com/office/officeart/2005/8/layout/default"/>
    <dgm:cxn modelId="{8BC86FD7-334A-412A-94E3-7C99101F73CF}" type="presParOf" srcId="{55E3F682-4B2A-49AD-8C75-245D83D87F10}" destId="{06A4F875-5C0C-4505-A863-BE1902E1D0E8}" srcOrd="10" destOrd="0" presId="urn:microsoft.com/office/officeart/2005/8/layout/default"/>
    <dgm:cxn modelId="{F4D687FF-591D-4413-BBA2-8FAEA5171168}" type="presParOf" srcId="{55E3F682-4B2A-49AD-8C75-245D83D87F10}" destId="{96A73DB1-7B61-43B1-8B73-081C58F4B03E}" srcOrd="11" destOrd="0" presId="urn:microsoft.com/office/officeart/2005/8/layout/default"/>
    <dgm:cxn modelId="{3B24502C-71CE-4FAF-8AE9-2029AD45305F}" type="presParOf" srcId="{55E3F682-4B2A-49AD-8C75-245D83D87F10}" destId="{65C6BF5C-2940-4417-A5A5-2713B8F0B39A}" srcOrd="12" destOrd="0" presId="urn:microsoft.com/office/officeart/2005/8/layout/default"/>
    <dgm:cxn modelId="{86BF0C18-3779-480C-9D55-B70D82FD1AAC}" type="presParOf" srcId="{55E3F682-4B2A-49AD-8C75-245D83D87F10}" destId="{31F8ADC1-6FAF-4746-AD99-DE32F3C306A4}" srcOrd="13" destOrd="0" presId="urn:microsoft.com/office/officeart/2005/8/layout/default"/>
    <dgm:cxn modelId="{E4BBF9A3-485B-444C-A2B9-574BC5D9D28F}" type="presParOf" srcId="{55E3F682-4B2A-49AD-8C75-245D83D87F10}" destId="{777DB22F-C23A-4CF3-8C65-C46AEC4B74B2}" srcOrd="14" destOrd="0" presId="urn:microsoft.com/office/officeart/2005/8/layout/default"/>
    <dgm:cxn modelId="{06F895B4-DAD0-4C42-8C2A-BD42E34D4B7E}" type="presParOf" srcId="{55E3F682-4B2A-49AD-8C75-245D83D87F10}" destId="{C813BB38-2D43-4B74-93FE-8F89BC6FF27E}" srcOrd="15" destOrd="0" presId="urn:microsoft.com/office/officeart/2005/8/layout/default"/>
    <dgm:cxn modelId="{F597B72E-63BD-4761-9178-D1143E95D258}" type="presParOf" srcId="{55E3F682-4B2A-49AD-8C75-245D83D87F10}" destId="{D9EAAC7D-46CD-4207-92F9-505DF20612E9}" srcOrd="16" destOrd="0" presId="urn:microsoft.com/office/officeart/2005/8/layout/default"/>
    <dgm:cxn modelId="{54FA0DCC-5C66-4BE4-9E9D-A792C147E67E}" type="presParOf" srcId="{55E3F682-4B2A-49AD-8C75-245D83D87F10}" destId="{6BC23626-E52D-437A-91BC-ADF29560044E}" srcOrd="17" destOrd="0" presId="urn:microsoft.com/office/officeart/2005/8/layout/default"/>
    <dgm:cxn modelId="{04A52042-03D7-44E4-AF48-749D49ABD74F}" type="presParOf" srcId="{55E3F682-4B2A-49AD-8C75-245D83D87F10}" destId="{10716800-C5B0-4E32-83ED-514E728BFD62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7F8B94-10DB-4616-A210-CBBDA00CD1E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449934-646C-4B79-BB36-CD1A0715A16C}">
      <dgm:prSet phldrT="[Text]" custT="1"/>
      <dgm:spPr/>
      <dgm:t>
        <a:bodyPr/>
        <a:lstStyle/>
        <a:p>
          <a:pPr>
            <a:buNone/>
          </a:pPr>
          <a:r>
            <a:rPr lang="en-GB" sz="1800" dirty="0"/>
            <a:t>Academic skills Quiz – 45 minutes (In class)</a:t>
          </a:r>
        </a:p>
      </dgm:t>
    </dgm:pt>
    <dgm:pt modelId="{C0B57BDB-968A-4533-82EC-F40EC9B6091A}" type="parTrans" cxnId="{70E55FBD-8668-42CB-8CE6-D66C75C420F6}">
      <dgm:prSet/>
      <dgm:spPr/>
      <dgm:t>
        <a:bodyPr/>
        <a:lstStyle/>
        <a:p>
          <a:endParaRPr lang="en-GB"/>
        </a:p>
      </dgm:t>
    </dgm:pt>
    <dgm:pt modelId="{A71AE24F-FB1E-482D-97CA-8750C095049E}" type="sibTrans" cxnId="{70E55FBD-8668-42CB-8CE6-D66C75C420F6}">
      <dgm:prSet/>
      <dgm:spPr/>
      <dgm:t>
        <a:bodyPr/>
        <a:lstStyle/>
        <a:p>
          <a:endParaRPr lang="en-GB"/>
        </a:p>
      </dgm:t>
    </dgm:pt>
    <dgm:pt modelId="{DBB35350-41DC-4381-9AE4-A45C4B71824D}">
      <dgm:prSet phldrT="[Text]"/>
      <dgm:spPr>
        <a:solidFill>
          <a:schemeClr val="tx2">
            <a:lumMod val="40000"/>
            <a:lumOff val="60000"/>
          </a:schemeClr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Task 2</a:t>
          </a:r>
        </a:p>
      </dgm:t>
    </dgm:pt>
    <dgm:pt modelId="{20D181A4-36EC-4F17-9F85-D453A51D057F}" type="parTrans" cxnId="{13E1E996-2B5A-4A0B-920A-4726F36C0534}">
      <dgm:prSet/>
      <dgm:spPr/>
      <dgm:t>
        <a:bodyPr/>
        <a:lstStyle/>
        <a:p>
          <a:endParaRPr lang="en-GB"/>
        </a:p>
      </dgm:t>
    </dgm:pt>
    <dgm:pt modelId="{22567470-759E-4294-B23F-0067847898CD}" type="sibTrans" cxnId="{13E1E996-2B5A-4A0B-920A-4726F36C0534}">
      <dgm:prSet/>
      <dgm:spPr/>
      <dgm:t>
        <a:bodyPr/>
        <a:lstStyle/>
        <a:p>
          <a:endParaRPr lang="en-GB"/>
        </a:p>
      </dgm:t>
    </dgm:pt>
    <dgm:pt modelId="{1595E303-2487-4092-B0C7-DABE0C1E7D49}">
      <dgm:prSet phldrT="[Text]" custT="1"/>
      <dgm:spPr/>
      <dgm:t>
        <a:bodyPr/>
        <a:lstStyle/>
        <a:p>
          <a:r>
            <a:rPr lang="en-GB" sz="1800" dirty="0"/>
            <a:t>Academic Skills Practice – 850 words</a:t>
          </a:r>
        </a:p>
      </dgm:t>
    </dgm:pt>
    <dgm:pt modelId="{D7406761-5190-417D-9F6B-0E03D1A361CC}" type="parTrans" cxnId="{7C326E50-F059-44FC-B1CF-8DFD54E1FF15}">
      <dgm:prSet/>
      <dgm:spPr/>
      <dgm:t>
        <a:bodyPr/>
        <a:lstStyle/>
        <a:p>
          <a:endParaRPr lang="en-GB"/>
        </a:p>
      </dgm:t>
    </dgm:pt>
    <dgm:pt modelId="{188FFE05-E7A6-4E45-B5D2-67E223B92A27}" type="sibTrans" cxnId="{7C326E50-F059-44FC-B1CF-8DFD54E1FF15}">
      <dgm:prSet/>
      <dgm:spPr/>
      <dgm:t>
        <a:bodyPr/>
        <a:lstStyle/>
        <a:p>
          <a:endParaRPr lang="en-GB"/>
        </a:p>
      </dgm:t>
    </dgm:pt>
    <dgm:pt modelId="{D6A5E960-E3F8-49EA-B3DA-A818A144086F}">
      <dgm:prSet phldrT="[Text]"/>
      <dgm:spPr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Task 3</a:t>
          </a:r>
        </a:p>
      </dgm:t>
    </dgm:pt>
    <dgm:pt modelId="{D6A91717-3778-48BB-A64E-739EEF6098C8}" type="parTrans" cxnId="{ED6F981E-0289-4CE3-B222-BD1E04A0D006}">
      <dgm:prSet/>
      <dgm:spPr/>
      <dgm:t>
        <a:bodyPr/>
        <a:lstStyle/>
        <a:p>
          <a:endParaRPr lang="en-GB"/>
        </a:p>
      </dgm:t>
    </dgm:pt>
    <dgm:pt modelId="{61B9A32B-9904-4D17-8D92-BAC389C47631}" type="sibTrans" cxnId="{ED6F981E-0289-4CE3-B222-BD1E04A0D006}">
      <dgm:prSet/>
      <dgm:spPr/>
      <dgm:t>
        <a:bodyPr/>
        <a:lstStyle/>
        <a:p>
          <a:endParaRPr lang="en-GB"/>
        </a:p>
      </dgm:t>
    </dgm:pt>
    <dgm:pt modelId="{4355A5B9-D27E-4FA5-8F2F-47D60BA4B1DF}">
      <dgm:prSet phldrT="[Text]" custT="1"/>
      <dgm:spPr/>
      <dgm:t>
        <a:bodyPr/>
        <a:lstStyle/>
        <a:p>
          <a:r>
            <a:rPr lang="en-GB" sz="1800" dirty="0"/>
            <a:t>Essay writing (Reflective writing</a:t>
          </a:r>
          <a:r>
            <a:rPr lang="en-GB" sz="1800"/>
            <a:t>) – 1200 Words max</a:t>
          </a:r>
          <a:endParaRPr lang="en-GB" sz="1800" dirty="0"/>
        </a:p>
      </dgm:t>
    </dgm:pt>
    <dgm:pt modelId="{CC483AB8-E369-484F-8F32-51198BBCD533}" type="parTrans" cxnId="{55D54093-17EE-455E-BB0A-43A8415ECB34}">
      <dgm:prSet/>
      <dgm:spPr/>
      <dgm:t>
        <a:bodyPr/>
        <a:lstStyle/>
        <a:p>
          <a:endParaRPr lang="en-GB"/>
        </a:p>
      </dgm:t>
    </dgm:pt>
    <dgm:pt modelId="{2A8AC1B6-6E91-46F4-AE83-F2BD57EC26F1}" type="sibTrans" cxnId="{55D54093-17EE-455E-BB0A-43A8415ECB34}">
      <dgm:prSet/>
      <dgm:spPr/>
      <dgm:t>
        <a:bodyPr/>
        <a:lstStyle/>
        <a:p>
          <a:endParaRPr lang="en-GB"/>
        </a:p>
      </dgm:t>
    </dgm:pt>
    <dgm:pt modelId="{71CA0822-E159-433B-9EF2-5E9089D204E8}">
      <dgm:prSet phldrT="[Text]"/>
      <dgm:spPr>
        <a:solidFill>
          <a:schemeClr val="accent2">
            <a:lumMod val="75000"/>
          </a:schemeClr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Task1</a:t>
          </a:r>
        </a:p>
      </dgm:t>
    </dgm:pt>
    <dgm:pt modelId="{7EAE9AF1-0DAB-4F0E-97E1-5A65323796AE}" type="sibTrans" cxnId="{B001A298-799D-46F2-8147-46D473220EF5}">
      <dgm:prSet/>
      <dgm:spPr/>
      <dgm:t>
        <a:bodyPr/>
        <a:lstStyle/>
        <a:p>
          <a:endParaRPr lang="en-GB"/>
        </a:p>
      </dgm:t>
    </dgm:pt>
    <dgm:pt modelId="{CFC44B5D-CCBE-4B7C-813D-CEB8C312F87E}" type="parTrans" cxnId="{B001A298-799D-46F2-8147-46D473220EF5}">
      <dgm:prSet/>
      <dgm:spPr/>
      <dgm:t>
        <a:bodyPr/>
        <a:lstStyle/>
        <a:p>
          <a:endParaRPr lang="en-GB"/>
        </a:p>
      </dgm:t>
    </dgm:pt>
    <dgm:pt modelId="{9D80CB69-30BC-4501-BA71-5D06799FD0D5}">
      <dgm:prSet phldrT="[Text]" custT="1"/>
      <dgm:spPr/>
      <dgm:t>
        <a:bodyPr/>
        <a:lstStyle/>
        <a:p>
          <a:pPr>
            <a:buFontTx/>
            <a:buNone/>
          </a:pPr>
          <a:r>
            <a:rPr lang="en-GB" sz="1800" dirty="0"/>
            <a:t>This task has 3 questions on the following topics: Note-taking, Paraphrasing, Academic Writing and structuring paragraphs. </a:t>
          </a:r>
        </a:p>
      </dgm:t>
    </dgm:pt>
    <dgm:pt modelId="{A2139397-1D4C-4785-AB44-8238C1785975}" type="parTrans" cxnId="{92B60923-CCC4-4111-BC52-76525454E9E9}">
      <dgm:prSet/>
      <dgm:spPr/>
      <dgm:t>
        <a:bodyPr/>
        <a:lstStyle/>
        <a:p>
          <a:endParaRPr lang="en-GB"/>
        </a:p>
      </dgm:t>
    </dgm:pt>
    <dgm:pt modelId="{E8C7A43F-8C82-403E-86B3-834B9786B048}" type="sibTrans" cxnId="{92B60923-CCC4-4111-BC52-76525454E9E9}">
      <dgm:prSet/>
      <dgm:spPr/>
      <dgm:t>
        <a:bodyPr/>
        <a:lstStyle/>
        <a:p>
          <a:endParaRPr lang="en-GB"/>
        </a:p>
      </dgm:t>
    </dgm:pt>
    <dgm:pt modelId="{83D70D12-8525-46BD-A209-E24C0FA51465}">
      <dgm:prSet phldrT="[Text]" custT="1"/>
      <dgm:spPr/>
      <dgm:t>
        <a:bodyPr/>
        <a:lstStyle/>
        <a:p>
          <a:pPr>
            <a:buFontTx/>
            <a:buNone/>
          </a:pPr>
          <a:r>
            <a:rPr lang="en-GB" sz="1800" dirty="0"/>
            <a:t>(Task to be completed in class)</a:t>
          </a:r>
        </a:p>
      </dgm:t>
    </dgm:pt>
    <dgm:pt modelId="{69D8B77A-7B7F-4059-9B79-C61A49225006}" type="parTrans" cxnId="{FFE4DECE-13BE-4467-AAF5-1814BDF7079D}">
      <dgm:prSet/>
      <dgm:spPr/>
    </dgm:pt>
    <dgm:pt modelId="{8078C58C-03C1-49CE-85B1-F7310CA98CE6}" type="sibTrans" cxnId="{FFE4DECE-13BE-4467-AAF5-1814BDF7079D}">
      <dgm:prSet/>
      <dgm:spPr/>
    </dgm:pt>
    <dgm:pt modelId="{D5212FF4-2B5E-49B8-8B05-A1E363D44E64}">
      <dgm:prSet phldrT="[Text]" custT="1"/>
      <dgm:spPr/>
      <dgm:t>
        <a:bodyPr/>
        <a:lstStyle/>
        <a:p>
          <a:pPr>
            <a:buFontTx/>
            <a:buNone/>
          </a:pPr>
          <a:r>
            <a:rPr lang="en-GB" sz="1800" dirty="0"/>
            <a:t>(Task to be completed in class)</a:t>
          </a:r>
        </a:p>
      </dgm:t>
    </dgm:pt>
    <dgm:pt modelId="{45A9B487-F0FD-4D8E-988B-3EC3314C4797}" type="parTrans" cxnId="{3719ADBA-15F2-4206-BD71-68CBFD5AC790}">
      <dgm:prSet/>
      <dgm:spPr/>
    </dgm:pt>
    <dgm:pt modelId="{43B2CE1E-4C1A-423E-B9D3-110619BC52E1}" type="sibTrans" cxnId="{3719ADBA-15F2-4206-BD71-68CBFD5AC790}">
      <dgm:prSet/>
      <dgm:spPr/>
    </dgm:pt>
    <dgm:pt modelId="{4D3550B0-CEDC-4DB9-A19E-7D2D68E20209}" type="pres">
      <dgm:prSet presAssocID="{A97F8B94-10DB-4616-A210-CBBDA00CD1E2}" presName="Name0" presStyleCnt="0">
        <dgm:presLayoutVars>
          <dgm:dir/>
          <dgm:animLvl val="lvl"/>
          <dgm:resizeHandles val="exact"/>
        </dgm:presLayoutVars>
      </dgm:prSet>
      <dgm:spPr/>
    </dgm:pt>
    <dgm:pt modelId="{FAB879CD-5344-4589-865E-42CA041ED8F2}" type="pres">
      <dgm:prSet presAssocID="{71CA0822-E159-433B-9EF2-5E9089D204E8}" presName="linNode" presStyleCnt="0"/>
      <dgm:spPr/>
    </dgm:pt>
    <dgm:pt modelId="{965573C7-9810-4713-8D81-FFCF2F3F345A}" type="pres">
      <dgm:prSet presAssocID="{71CA0822-E159-433B-9EF2-5E9089D204E8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3D4D7F86-AC5F-46D0-B17D-1F2EE362FFAF}" type="pres">
      <dgm:prSet presAssocID="{71CA0822-E159-433B-9EF2-5E9089D204E8}" presName="descendantText" presStyleLbl="alignAccFollowNode1" presStyleIdx="0" presStyleCnt="3" custLinFactNeighborX="-685" custLinFactNeighborY="-6136">
        <dgm:presLayoutVars>
          <dgm:bulletEnabled val="1"/>
        </dgm:presLayoutVars>
      </dgm:prSet>
      <dgm:spPr/>
    </dgm:pt>
    <dgm:pt modelId="{82390FA3-31E3-47F7-AF7E-9191B53ABD50}" type="pres">
      <dgm:prSet presAssocID="{7EAE9AF1-0DAB-4F0E-97E1-5A65323796AE}" presName="sp" presStyleCnt="0"/>
      <dgm:spPr/>
    </dgm:pt>
    <dgm:pt modelId="{0FD0DFE4-E44C-4301-ADC6-3A6BFCBDDC04}" type="pres">
      <dgm:prSet presAssocID="{DBB35350-41DC-4381-9AE4-A45C4B71824D}" presName="linNode" presStyleCnt="0"/>
      <dgm:spPr/>
    </dgm:pt>
    <dgm:pt modelId="{B99643D5-2AED-4CF3-9785-324D9272A810}" type="pres">
      <dgm:prSet presAssocID="{DBB35350-41DC-4381-9AE4-A45C4B71824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B3EC5A5-B49A-47FF-AA79-4A19B0CCE7FB}" type="pres">
      <dgm:prSet presAssocID="{DBB35350-41DC-4381-9AE4-A45C4B71824D}" presName="descendantText" presStyleLbl="alignAccFollowNode1" presStyleIdx="1" presStyleCnt="3" custScaleY="165416">
        <dgm:presLayoutVars>
          <dgm:bulletEnabled val="1"/>
        </dgm:presLayoutVars>
      </dgm:prSet>
      <dgm:spPr/>
    </dgm:pt>
    <dgm:pt modelId="{0687914B-16BB-4646-BF7B-5043219597A7}" type="pres">
      <dgm:prSet presAssocID="{22567470-759E-4294-B23F-0067847898CD}" presName="sp" presStyleCnt="0"/>
      <dgm:spPr/>
    </dgm:pt>
    <dgm:pt modelId="{C0864666-D86A-4039-941D-F9FA737CFBE0}" type="pres">
      <dgm:prSet presAssocID="{D6A5E960-E3F8-49EA-B3DA-A818A144086F}" presName="linNode" presStyleCnt="0"/>
      <dgm:spPr/>
    </dgm:pt>
    <dgm:pt modelId="{807D9996-4328-4B45-9A55-3D12011ABA94}" type="pres">
      <dgm:prSet presAssocID="{D6A5E960-E3F8-49EA-B3DA-A818A144086F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8AEB38D-329D-4918-BE26-2E0D4799A143}" type="pres">
      <dgm:prSet presAssocID="{D6A5E960-E3F8-49EA-B3DA-A818A144086F}" presName="descendantText" presStyleLbl="alignAccFollowNode1" presStyleIdx="2" presStyleCnt="3" custLinFactNeighborX="763" custLinFactNeighborY="1867">
        <dgm:presLayoutVars>
          <dgm:bulletEnabled val="1"/>
        </dgm:presLayoutVars>
      </dgm:prSet>
      <dgm:spPr/>
    </dgm:pt>
  </dgm:ptLst>
  <dgm:cxnLst>
    <dgm:cxn modelId="{ED6F981E-0289-4CE3-B222-BD1E04A0D006}" srcId="{A97F8B94-10DB-4616-A210-CBBDA00CD1E2}" destId="{D6A5E960-E3F8-49EA-B3DA-A818A144086F}" srcOrd="2" destOrd="0" parTransId="{D6A91717-3778-48BB-A64E-739EEF6098C8}" sibTransId="{61B9A32B-9904-4D17-8D92-BAC389C47631}"/>
    <dgm:cxn modelId="{92B60923-CCC4-4111-BC52-76525454E9E9}" srcId="{DBB35350-41DC-4381-9AE4-A45C4B71824D}" destId="{9D80CB69-30BC-4501-BA71-5D06799FD0D5}" srcOrd="1" destOrd="0" parTransId="{A2139397-1D4C-4785-AB44-8238C1785975}" sibTransId="{E8C7A43F-8C82-403E-86B3-834B9786B048}"/>
    <dgm:cxn modelId="{6420572A-BB6C-476F-979E-1B40FCDDB234}" type="presOf" srcId="{D6A5E960-E3F8-49EA-B3DA-A818A144086F}" destId="{807D9996-4328-4B45-9A55-3D12011ABA94}" srcOrd="0" destOrd="0" presId="urn:microsoft.com/office/officeart/2005/8/layout/vList5"/>
    <dgm:cxn modelId="{B0A23A60-1153-42FC-8E84-B0082FA4F495}" type="presOf" srcId="{DBB35350-41DC-4381-9AE4-A45C4B71824D}" destId="{B99643D5-2AED-4CF3-9785-324D9272A810}" srcOrd="0" destOrd="0" presId="urn:microsoft.com/office/officeart/2005/8/layout/vList5"/>
    <dgm:cxn modelId="{7C326E50-F059-44FC-B1CF-8DFD54E1FF15}" srcId="{DBB35350-41DC-4381-9AE4-A45C4B71824D}" destId="{1595E303-2487-4092-B0C7-DABE0C1E7D49}" srcOrd="0" destOrd="0" parTransId="{D7406761-5190-417D-9F6B-0E03D1A361CC}" sibTransId="{188FFE05-E7A6-4E45-B5D2-67E223B92A27}"/>
    <dgm:cxn modelId="{8F82BA77-74E3-429C-9455-DDD6C8D0FA99}" type="presOf" srcId="{ED449934-646C-4B79-BB36-CD1A0715A16C}" destId="{3D4D7F86-AC5F-46D0-B17D-1F2EE362FFAF}" srcOrd="0" destOrd="0" presId="urn:microsoft.com/office/officeart/2005/8/layout/vList5"/>
    <dgm:cxn modelId="{55D54093-17EE-455E-BB0A-43A8415ECB34}" srcId="{D6A5E960-E3F8-49EA-B3DA-A818A144086F}" destId="{4355A5B9-D27E-4FA5-8F2F-47D60BA4B1DF}" srcOrd="0" destOrd="0" parTransId="{CC483AB8-E369-484F-8F32-51198BBCD533}" sibTransId="{2A8AC1B6-6E91-46F4-AE83-F2BD57EC26F1}"/>
    <dgm:cxn modelId="{D2927893-ABB4-45D8-A79B-539262A1A228}" type="presOf" srcId="{4355A5B9-D27E-4FA5-8F2F-47D60BA4B1DF}" destId="{48AEB38D-329D-4918-BE26-2E0D4799A143}" srcOrd="0" destOrd="0" presId="urn:microsoft.com/office/officeart/2005/8/layout/vList5"/>
    <dgm:cxn modelId="{13E1E996-2B5A-4A0B-920A-4726F36C0534}" srcId="{A97F8B94-10DB-4616-A210-CBBDA00CD1E2}" destId="{DBB35350-41DC-4381-9AE4-A45C4B71824D}" srcOrd="1" destOrd="0" parTransId="{20D181A4-36EC-4F17-9F85-D453A51D057F}" sibTransId="{22567470-759E-4294-B23F-0067847898CD}"/>
    <dgm:cxn modelId="{0983A197-7CFD-42F9-95D7-8EA751C8C516}" type="presOf" srcId="{71CA0822-E159-433B-9EF2-5E9089D204E8}" destId="{965573C7-9810-4713-8D81-FFCF2F3F345A}" srcOrd="0" destOrd="0" presId="urn:microsoft.com/office/officeart/2005/8/layout/vList5"/>
    <dgm:cxn modelId="{B001A298-799D-46F2-8147-46D473220EF5}" srcId="{A97F8B94-10DB-4616-A210-CBBDA00CD1E2}" destId="{71CA0822-E159-433B-9EF2-5E9089D204E8}" srcOrd="0" destOrd="0" parTransId="{CFC44B5D-CCBE-4B7C-813D-CEB8C312F87E}" sibTransId="{7EAE9AF1-0DAB-4F0E-97E1-5A65323796AE}"/>
    <dgm:cxn modelId="{51AF849C-5F97-412F-B28B-3AF872C39BF9}" type="presOf" srcId="{1595E303-2487-4092-B0C7-DABE0C1E7D49}" destId="{7B3EC5A5-B49A-47FF-AA79-4A19B0CCE7FB}" srcOrd="0" destOrd="0" presId="urn:microsoft.com/office/officeart/2005/8/layout/vList5"/>
    <dgm:cxn modelId="{C8A1749F-9093-4A09-9A7E-EE82377A91E0}" type="presOf" srcId="{A97F8B94-10DB-4616-A210-CBBDA00CD1E2}" destId="{4D3550B0-CEDC-4DB9-A19E-7D2D68E20209}" srcOrd="0" destOrd="0" presId="urn:microsoft.com/office/officeart/2005/8/layout/vList5"/>
    <dgm:cxn modelId="{8D6B89B7-33F2-491C-B590-E6F868A21074}" type="presOf" srcId="{83D70D12-8525-46BD-A209-E24C0FA51465}" destId="{7B3EC5A5-B49A-47FF-AA79-4A19B0CCE7FB}" srcOrd="0" destOrd="2" presId="urn:microsoft.com/office/officeart/2005/8/layout/vList5"/>
    <dgm:cxn modelId="{3719ADBA-15F2-4206-BD71-68CBFD5AC790}" srcId="{D6A5E960-E3F8-49EA-B3DA-A818A144086F}" destId="{D5212FF4-2B5E-49B8-8B05-A1E363D44E64}" srcOrd="1" destOrd="0" parTransId="{45A9B487-F0FD-4D8E-988B-3EC3314C4797}" sibTransId="{43B2CE1E-4C1A-423E-B9D3-110619BC52E1}"/>
    <dgm:cxn modelId="{70E55FBD-8668-42CB-8CE6-D66C75C420F6}" srcId="{71CA0822-E159-433B-9EF2-5E9089D204E8}" destId="{ED449934-646C-4B79-BB36-CD1A0715A16C}" srcOrd="0" destOrd="0" parTransId="{C0B57BDB-968A-4533-82EC-F40EC9B6091A}" sibTransId="{A71AE24F-FB1E-482D-97CA-8750C095049E}"/>
    <dgm:cxn modelId="{FFE4DECE-13BE-4467-AAF5-1814BDF7079D}" srcId="{DBB35350-41DC-4381-9AE4-A45C4B71824D}" destId="{83D70D12-8525-46BD-A209-E24C0FA51465}" srcOrd="2" destOrd="0" parTransId="{69D8B77A-7B7F-4059-9B79-C61A49225006}" sibTransId="{8078C58C-03C1-49CE-85B1-F7310CA98CE6}"/>
    <dgm:cxn modelId="{CE4EEDF1-ADDF-4B9C-ACBE-3382FB2D6331}" type="presOf" srcId="{9D80CB69-30BC-4501-BA71-5D06799FD0D5}" destId="{7B3EC5A5-B49A-47FF-AA79-4A19B0CCE7FB}" srcOrd="0" destOrd="1" presId="urn:microsoft.com/office/officeart/2005/8/layout/vList5"/>
    <dgm:cxn modelId="{98DE36F4-5B7D-43E3-A225-B1E610D351C1}" type="presOf" srcId="{D5212FF4-2B5E-49B8-8B05-A1E363D44E64}" destId="{48AEB38D-329D-4918-BE26-2E0D4799A143}" srcOrd="0" destOrd="1" presId="urn:microsoft.com/office/officeart/2005/8/layout/vList5"/>
    <dgm:cxn modelId="{1E7C6E76-90EB-47F0-99D6-155D6C41D27F}" type="presParOf" srcId="{4D3550B0-CEDC-4DB9-A19E-7D2D68E20209}" destId="{FAB879CD-5344-4589-865E-42CA041ED8F2}" srcOrd="0" destOrd="0" presId="urn:microsoft.com/office/officeart/2005/8/layout/vList5"/>
    <dgm:cxn modelId="{03B6B48F-CD69-446A-B896-2BCF12AD9769}" type="presParOf" srcId="{FAB879CD-5344-4589-865E-42CA041ED8F2}" destId="{965573C7-9810-4713-8D81-FFCF2F3F345A}" srcOrd="0" destOrd="0" presId="urn:microsoft.com/office/officeart/2005/8/layout/vList5"/>
    <dgm:cxn modelId="{0152DA78-C6F4-4171-ADEB-B17BA834C15D}" type="presParOf" srcId="{FAB879CD-5344-4589-865E-42CA041ED8F2}" destId="{3D4D7F86-AC5F-46D0-B17D-1F2EE362FFAF}" srcOrd="1" destOrd="0" presId="urn:microsoft.com/office/officeart/2005/8/layout/vList5"/>
    <dgm:cxn modelId="{B00DB242-ADC3-4C36-AAA7-C618F7C52E21}" type="presParOf" srcId="{4D3550B0-CEDC-4DB9-A19E-7D2D68E20209}" destId="{82390FA3-31E3-47F7-AF7E-9191B53ABD50}" srcOrd="1" destOrd="0" presId="urn:microsoft.com/office/officeart/2005/8/layout/vList5"/>
    <dgm:cxn modelId="{9E3E4996-8B65-452A-B41F-A5CF772873E1}" type="presParOf" srcId="{4D3550B0-CEDC-4DB9-A19E-7D2D68E20209}" destId="{0FD0DFE4-E44C-4301-ADC6-3A6BFCBDDC04}" srcOrd="2" destOrd="0" presId="urn:microsoft.com/office/officeart/2005/8/layout/vList5"/>
    <dgm:cxn modelId="{5C67B27A-E879-409A-A69C-E7205F54FFA2}" type="presParOf" srcId="{0FD0DFE4-E44C-4301-ADC6-3A6BFCBDDC04}" destId="{B99643D5-2AED-4CF3-9785-324D9272A810}" srcOrd="0" destOrd="0" presId="urn:microsoft.com/office/officeart/2005/8/layout/vList5"/>
    <dgm:cxn modelId="{70B6C8FB-C30A-4852-B1C4-EC5C8FE16977}" type="presParOf" srcId="{0FD0DFE4-E44C-4301-ADC6-3A6BFCBDDC04}" destId="{7B3EC5A5-B49A-47FF-AA79-4A19B0CCE7FB}" srcOrd="1" destOrd="0" presId="urn:microsoft.com/office/officeart/2005/8/layout/vList5"/>
    <dgm:cxn modelId="{7A682B05-AD05-45CF-B182-FDC3A949EFBB}" type="presParOf" srcId="{4D3550B0-CEDC-4DB9-A19E-7D2D68E20209}" destId="{0687914B-16BB-4646-BF7B-5043219597A7}" srcOrd="3" destOrd="0" presId="urn:microsoft.com/office/officeart/2005/8/layout/vList5"/>
    <dgm:cxn modelId="{F644922D-BE00-44F6-BDDC-12B94FD0493D}" type="presParOf" srcId="{4D3550B0-CEDC-4DB9-A19E-7D2D68E20209}" destId="{C0864666-D86A-4039-941D-F9FA737CFBE0}" srcOrd="4" destOrd="0" presId="urn:microsoft.com/office/officeart/2005/8/layout/vList5"/>
    <dgm:cxn modelId="{D0702CDC-5FED-4CF4-B305-D4D040913D3F}" type="presParOf" srcId="{C0864666-D86A-4039-941D-F9FA737CFBE0}" destId="{807D9996-4328-4B45-9A55-3D12011ABA94}" srcOrd="0" destOrd="0" presId="urn:microsoft.com/office/officeart/2005/8/layout/vList5"/>
    <dgm:cxn modelId="{9790B0C5-4D57-4D7C-AC52-4291C5C6BFEA}" type="presParOf" srcId="{C0864666-D86A-4039-941D-F9FA737CFBE0}" destId="{48AEB38D-329D-4918-BE26-2E0D4799A14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8C85BD-122F-4CA6-8038-C579D2B8522A}" type="doc">
      <dgm:prSet loTypeId="urn:microsoft.com/office/officeart/2005/8/layout/hList7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3874999A-A399-4ED5-9CAC-66971C88BB85}">
      <dgm:prSet custT="1"/>
      <dgm:spPr>
        <a:effectLst/>
      </dgm:spPr>
      <dgm:t>
        <a:bodyPr/>
        <a:lstStyle/>
        <a:p>
          <a:endParaRPr lang="en-GB" sz="1600" dirty="0">
            <a:solidFill>
              <a:schemeClr val="tx1"/>
            </a:solidFill>
          </a:endParaRPr>
        </a:p>
        <a:p>
          <a:r>
            <a:rPr lang="en-GB" sz="1600" dirty="0">
              <a:solidFill>
                <a:schemeClr val="tx1"/>
              </a:solidFill>
            </a:rPr>
            <a:t>Focus on the set question/topic/task (Regularly refer to/read through the assessment document for clarity. Watch the video available)</a:t>
          </a:r>
        </a:p>
      </dgm:t>
    </dgm:pt>
    <dgm:pt modelId="{D3A07743-3B1E-4711-80E4-1218AE7C6A9B}" type="parTrans" cxnId="{1B0BF33E-E305-437E-88FC-AB0E092A710A}">
      <dgm:prSet/>
      <dgm:spPr/>
      <dgm:t>
        <a:bodyPr/>
        <a:lstStyle/>
        <a:p>
          <a:endParaRPr lang="en-GB"/>
        </a:p>
      </dgm:t>
    </dgm:pt>
    <dgm:pt modelId="{871B873B-B9AD-4651-A572-0FF699F40619}" type="sibTrans" cxnId="{1B0BF33E-E305-437E-88FC-AB0E092A710A}">
      <dgm:prSet/>
      <dgm:spPr/>
      <dgm:t>
        <a:bodyPr/>
        <a:lstStyle/>
        <a:p>
          <a:endParaRPr lang="en-GB"/>
        </a:p>
      </dgm:t>
    </dgm:pt>
    <dgm:pt modelId="{5D110062-8F1B-43DA-9446-9399300FCB59}">
      <dgm:prSet custT="1"/>
      <dgm:spPr>
        <a:effectLst/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Structure your assignment clearly- make sure it is easy to follow</a:t>
          </a:r>
        </a:p>
      </dgm:t>
    </dgm:pt>
    <dgm:pt modelId="{AAB247E4-D517-4EDD-872A-DFE333860E7E}" type="parTrans" cxnId="{843AE4A4-DCB0-4C58-9FFD-EB26F02B4EB6}">
      <dgm:prSet/>
      <dgm:spPr/>
      <dgm:t>
        <a:bodyPr/>
        <a:lstStyle/>
        <a:p>
          <a:endParaRPr lang="en-GB"/>
        </a:p>
      </dgm:t>
    </dgm:pt>
    <dgm:pt modelId="{FFEC8DA0-DA96-468E-BBB0-DBA8660A7941}" type="sibTrans" cxnId="{843AE4A4-DCB0-4C58-9FFD-EB26F02B4EB6}">
      <dgm:prSet/>
      <dgm:spPr/>
      <dgm:t>
        <a:bodyPr/>
        <a:lstStyle/>
        <a:p>
          <a:endParaRPr lang="en-GB"/>
        </a:p>
      </dgm:t>
    </dgm:pt>
    <dgm:pt modelId="{C7458A41-B446-48BC-8A0A-DDB2592F44C7}">
      <dgm:prSet custT="1"/>
      <dgm:spPr>
        <a:solidFill>
          <a:schemeClr val="bg1">
            <a:lumMod val="75000"/>
          </a:schemeClr>
        </a:solidFill>
        <a:effectLst/>
      </dgm:spPr>
      <dgm:t>
        <a:bodyPr/>
        <a:lstStyle/>
        <a:p>
          <a:endParaRPr lang="en-GB" sz="1600" dirty="0">
            <a:solidFill>
              <a:schemeClr val="tx1"/>
            </a:solidFill>
          </a:endParaRPr>
        </a:p>
        <a:p>
          <a:endParaRPr lang="en-GB" sz="1600" dirty="0">
            <a:solidFill>
              <a:schemeClr val="tx1"/>
            </a:solidFill>
          </a:endParaRPr>
        </a:p>
        <a:p>
          <a:r>
            <a:rPr lang="en-GB" sz="1600" dirty="0">
              <a:solidFill>
                <a:schemeClr val="tx1"/>
              </a:solidFill>
            </a:rPr>
            <a:t>Use academic sources to support the points you make (you will learn more about this in the coming weeks)</a:t>
          </a:r>
        </a:p>
      </dgm:t>
    </dgm:pt>
    <dgm:pt modelId="{FAB51276-07B3-43D8-A387-27F71085D1A9}" type="parTrans" cxnId="{24BBCE9A-E43C-44FF-B36F-C05D7853B68E}">
      <dgm:prSet/>
      <dgm:spPr/>
      <dgm:t>
        <a:bodyPr/>
        <a:lstStyle/>
        <a:p>
          <a:endParaRPr lang="en-GB"/>
        </a:p>
      </dgm:t>
    </dgm:pt>
    <dgm:pt modelId="{6F2499BB-9144-4642-BA51-7B42E4D35BBA}" type="sibTrans" cxnId="{24BBCE9A-E43C-44FF-B36F-C05D7853B68E}">
      <dgm:prSet/>
      <dgm:spPr/>
      <dgm:t>
        <a:bodyPr/>
        <a:lstStyle/>
        <a:p>
          <a:endParaRPr lang="en-GB"/>
        </a:p>
      </dgm:t>
    </dgm:pt>
    <dgm:pt modelId="{BD8063D1-694A-4134-9DD1-41B3612217F2}">
      <dgm:prSet custT="1"/>
      <dgm:spPr>
        <a:solidFill>
          <a:schemeClr val="accent4">
            <a:lumMod val="60000"/>
            <a:lumOff val="40000"/>
          </a:schemeClr>
        </a:solidFill>
        <a:effectLst/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Adhere to academic writing conventions (formal expression, spellings and grammar)</a:t>
          </a:r>
        </a:p>
      </dgm:t>
    </dgm:pt>
    <dgm:pt modelId="{6135B0C3-210A-4ED4-B37F-9F67115EE5F0}" type="parTrans" cxnId="{A00A9881-2671-4E2B-8DA9-1175DEB6E4C7}">
      <dgm:prSet/>
      <dgm:spPr/>
      <dgm:t>
        <a:bodyPr/>
        <a:lstStyle/>
        <a:p>
          <a:endParaRPr lang="en-GB"/>
        </a:p>
      </dgm:t>
    </dgm:pt>
    <dgm:pt modelId="{70859E03-385A-48A5-A5E0-CC6BD8756627}" type="sibTrans" cxnId="{A00A9881-2671-4E2B-8DA9-1175DEB6E4C7}">
      <dgm:prSet/>
      <dgm:spPr/>
      <dgm:t>
        <a:bodyPr/>
        <a:lstStyle/>
        <a:p>
          <a:endParaRPr lang="en-GB"/>
        </a:p>
      </dgm:t>
    </dgm:pt>
    <dgm:pt modelId="{20EADF65-C3E9-4AE7-BCD6-3D0D08785147}">
      <dgm:prSet custT="1"/>
      <dgm:spPr>
        <a:solidFill>
          <a:schemeClr val="accent6">
            <a:lumMod val="40000"/>
            <a:lumOff val="60000"/>
          </a:schemeClr>
        </a:solidFill>
        <a:effectLst/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Use the correct referencing style</a:t>
          </a:r>
        </a:p>
      </dgm:t>
    </dgm:pt>
    <dgm:pt modelId="{8C6D3E5C-0223-48A9-A575-FC8E721E44AC}" type="parTrans" cxnId="{DA7F0945-92DA-43A7-9789-712D68E4F734}">
      <dgm:prSet/>
      <dgm:spPr/>
      <dgm:t>
        <a:bodyPr/>
        <a:lstStyle/>
        <a:p>
          <a:endParaRPr lang="en-GB"/>
        </a:p>
      </dgm:t>
    </dgm:pt>
    <dgm:pt modelId="{10B7B932-272E-4418-9246-080D4EE1F7AC}" type="sibTrans" cxnId="{DA7F0945-92DA-43A7-9789-712D68E4F734}">
      <dgm:prSet/>
      <dgm:spPr/>
      <dgm:t>
        <a:bodyPr/>
        <a:lstStyle/>
        <a:p>
          <a:endParaRPr lang="en-GB"/>
        </a:p>
      </dgm:t>
    </dgm:pt>
    <dgm:pt modelId="{50746342-87B1-4478-AF6F-F5433C9F1786}">
      <dgm:prSet custT="1"/>
      <dgm:spPr>
        <a:effectLst/>
      </dgm:spPr>
      <dgm:t>
        <a:bodyPr/>
        <a:lstStyle/>
        <a:p>
          <a:endParaRPr lang="en-GB" sz="1600" dirty="0">
            <a:solidFill>
              <a:schemeClr val="tx1"/>
            </a:solidFill>
          </a:endParaRPr>
        </a:p>
        <a:p>
          <a:endParaRPr lang="en-GB" sz="1600" dirty="0">
            <a:solidFill>
              <a:schemeClr val="tx1"/>
            </a:solidFill>
          </a:endParaRPr>
        </a:p>
        <a:p>
          <a:r>
            <a:rPr lang="en-GB" sz="1600" dirty="0">
              <a:solidFill>
                <a:schemeClr val="tx1"/>
              </a:solidFill>
            </a:rPr>
            <a:t>Respect the word count requirements and formatting (title page, page numbers, line spacing, and unified font type etc). </a:t>
          </a:r>
        </a:p>
      </dgm:t>
    </dgm:pt>
    <dgm:pt modelId="{0D6BC43E-A43A-43BA-9F24-59768872E9FD}" type="parTrans" cxnId="{E0241E28-2116-4DB4-B2AF-F89E87E50284}">
      <dgm:prSet/>
      <dgm:spPr/>
      <dgm:t>
        <a:bodyPr/>
        <a:lstStyle/>
        <a:p>
          <a:endParaRPr lang="en-GB"/>
        </a:p>
      </dgm:t>
    </dgm:pt>
    <dgm:pt modelId="{1E1990FD-0274-473E-80D7-D4D9AB284525}" type="sibTrans" cxnId="{E0241E28-2116-4DB4-B2AF-F89E87E50284}">
      <dgm:prSet/>
      <dgm:spPr/>
      <dgm:t>
        <a:bodyPr/>
        <a:lstStyle/>
        <a:p>
          <a:endParaRPr lang="en-GB"/>
        </a:p>
      </dgm:t>
    </dgm:pt>
    <dgm:pt modelId="{42CCF457-A976-437A-BB18-BC849B66EE05}" type="pres">
      <dgm:prSet presAssocID="{878C85BD-122F-4CA6-8038-C579D2B8522A}" presName="Name0" presStyleCnt="0">
        <dgm:presLayoutVars>
          <dgm:dir/>
          <dgm:resizeHandles val="exact"/>
        </dgm:presLayoutVars>
      </dgm:prSet>
      <dgm:spPr/>
    </dgm:pt>
    <dgm:pt modelId="{93DFC8E8-6C6B-4A96-B586-6C22DCB4D75D}" type="pres">
      <dgm:prSet presAssocID="{878C85BD-122F-4CA6-8038-C579D2B8522A}" presName="fgShape" presStyleLbl="fgShp" presStyleIdx="0" presStyleCnt="1" custScaleX="85024" custScaleY="81004" custLinFactNeighborX="0" custLinFactNeighborY="55626"/>
      <dgm:spPr>
        <a:effectLst/>
      </dgm:spPr>
    </dgm:pt>
    <dgm:pt modelId="{C6844482-8507-4EE3-8A05-D9B03C9608E5}" type="pres">
      <dgm:prSet presAssocID="{878C85BD-122F-4CA6-8038-C579D2B8522A}" presName="linComp" presStyleCnt="0"/>
      <dgm:spPr/>
    </dgm:pt>
    <dgm:pt modelId="{684CB2C9-D50B-4397-A640-1459BE48A8A5}" type="pres">
      <dgm:prSet presAssocID="{3874999A-A399-4ED5-9CAC-66971C88BB85}" presName="compNode" presStyleCnt="0"/>
      <dgm:spPr/>
    </dgm:pt>
    <dgm:pt modelId="{02085ED8-616C-4B5C-AE4D-44926E12B200}" type="pres">
      <dgm:prSet presAssocID="{3874999A-A399-4ED5-9CAC-66971C88BB85}" presName="bkgdShape" presStyleLbl="node1" presStyleIdx="0" presStyleCnt="6"/>
      <dgm:spPr/>
    </dgm:pt>
    <dgm:pt modelId="{0861D71F-0DCD-44F3-AF10-ED2B937E88BB}" type="pres">
      <dgm:prSet presAssocID="{3874999A-A399-4ED5-9CAC-66971C88BB85}" presName="nodeTx" presStyleLbl="node1" presStyleIdx="0" presStyleCnt="6">
        <dgm:presLayoutVars>
          <dgm:bulletEnabled val="1"/>
        </dgm:presLayoutVars>
      </dgm:prSet>
      <dgm:spPr/>
    </dgm:pt>
    <dgm:pt modelId="{110EAF98-9974-46AC-A31A-17032CB96D71}" type="pres">
      <dgm:prSet presAssocID="{3874999A-A399-4ED5-9CAC-66971C88BB85}" presName="invisiNode" presStyleLbl="node1" presStyleIdx="0" presStyleCnt="6"/>
      <dgm:spPr/>
    </dgm:pt>
    <dgm:pt modelId="{E8213A10-99B6-4789-8023-94746F8962CC}" type="pres">
      <dgm:prSet presAssocID="{3874999A-A399-4ED5-9CAC-66971C88BB85}" presName="imagNode" presStyleLbl="fgImgPlace1" presStyleIdx="0" presStyleCnt="6" custScaleX="68161" custScaleY="6597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effectLst/>
      </dgm:spPr>
    </dgm:pt>
    <dgm:pt modelId="{FCE712DF-0E01-4C3B-959A-F95A21EA3BDE}" type="pres">
      <dgm:prSet presAssocID="{871B873B-B9AD-4651-A572-0FF699F40619}" presName="sibTrans" presStyleLbl="sibTrans2D1" presStyleIdx="0" presStyleCnt="0"/>
      <dgm:spPr/>
    </dgm:pt>
    <dgm:pt modelId="{D830324C-96FB-49CE-BBD0-D84F5335939C}" type="pres">
      <dgm:prSet presAssocID="{5D110062-8F1B-43DA-9446-9399300FCB59}" presName="compNode" presStyleCnt="0"/>
      <dgm:spPr/>
    </dgm:pt>
    <dgm:pt modelId="{D6465572-BA59-4124-8753-EB7CB90125CC}" type="pres">
      <dgm:prSet presAssocID="{5D110062-8F1B-43DA-9446-9399300FCB59}" presName="bkgdShape" presStyleLbl="node1" presStyleIdx="1" presStyleCnt="6"/>
      <dgm:spPr/>
    </dgm:pt>
    <dgm:pt modelId="{7DB5A236-35DA-4C99-BC7F-95D8E5F3DF45}" type="pres">
      <dgm:prSet presAssocID="{5D110062-8F1B-43DA-9446-9399300FCB59}" presName="nodeTx" presStyleLbl="node1" presStyleIdx="1" presStyleCnt="6">
        <dgm:presLayoutVars>
          <dgm:bulletEnabled val="1"/>
        </dgm:presLayoutVars>
      </dgm:prSet>
      <dgm:spPr/>
    </dgm:pt>
    <dgm:pt modelId="{DED272A5-05A7-4865-8D1C-C1FD94DC822C}" type="pres">
      <dgm:prSet presAssocID="{5D110062-8F1B-43DA-9446-9399300FCB59}" presName="invisiNode" presStyleLbl="node1" presStyleIdx="1" presStyleCnt="6"/>
      <dgm:spPr/>
    </dgm:pt>
    <dgm:pt modelId="{BB9C7C58-C55F-42CD-B42F-457EA30CE1B4}" type="pres">
      <dgm:prSet presAssocID="{5D110062-8F1B-43DA-9446-9399300FCB59}" presName="imagNode" presStyleLbl="fgImgPlac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effectLst/>
      </dgm:spPr>
    </dgm:pt>
    <dgm:pt modelId="{A8A1BCD9-0A18-453B-AE1C-F9833075859F}" type="pres">
      <dgm:prSet presAssocID="{FFEC8DA0-DA96-468E-BBB0-DBA8660A7941}" presName="sibTrans" presStyleLbl="sibTrans2D1" presStyleIdx="0" presStyleCnt="0"/>
      <dgm:spPr/>
    </dgm:pt>
    <dgm:pt modelId="{5F19BAA2-EF2F-4551-85D3-C4B7832E2043}" type="pres">
      <dgm:prSet presAssocID="{C7458A41-B446-48BC-8A0A-DDB2592F44C7}" presName="compNode" presStyleCnt="0"/>
      <dgm:spPr/>
    </dgm:pt>
    <dgm:pt modelId="{DDF789D2-758F-42E7-A33D-CE0346E56E94}" type="pres">
      <dgm:prSet presAssocID="{C7458A41-B446-48BC-8A0A-DDB2592F44C7}" presName="bkgdShape" presStyleLbl="node1" presStyleIdx="2" presStyleCnt="6"/>
      <dgm:spPr/>
    </dgm:pt>
    <dgm:pt modelId="{FDFC3432-1182-4A96-AA5E-99061279C327}" type="pres">
      <dgm:prSet presAssocID="{C7458A41-B446-48BC-8A0A-DDB2592F44C7}" presName="nodeTx" presStyleLbl="node1" presStyleIdx="2" presStyleCnt="6">
        <dgm:presLayoutVars>
          <dgm:bulletEnabled val="1"/>
        </dgm:presLayoutVars>
      </dgm:prSet>
      <dgm:spPr/>
    </dgm:pt>
    <dgm:pt modelId="{4B1F537D-26AF-4B66-926E-130745A84185}" type="pres">
      <dgm:prSet presAssocID="{C7458A41-B446-48BC-8A0A-DDB2592F44C7}" presName="invisiNode" presStyleLbl="node1" presStyleIdx="2" presStyleCnt="6"/>
      <dgm:spPr/>
    </dgm:pt>
    <dgm:pt modelId="{C090032F-B3ED-49EF-AD9E-C5CA0418B2AB}" type="pres">
      <dgm:prSet presAssocID="{C7458A41-B446-48BC-8A0A-DDB2592F44C7}" presName="imagNode" presStyleLbl="fgImgPlac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effectLst/>
      </dgm:spPr>
    </dgm:pt>
    <dgm:pt modelId="{8D12CDFC-17F8-4986-B75C-5B7A00969972}" type="pres">
      <dgm:prSet presAssocID="{6F2499BB-9144-4642-BA51-7B42E4D35BBA}" presName="sibTrans" presStyleLbl="sibTrans2D1" presStyleIdx="0" presStyleCnt="0"/>
      <dgm:spPr/>
    </dgm:pt>
    <dgm:pt modelId="{0DD815E4-B614-4E8F-B6E5-D223F0F7059A}" type="pres">
      <dgm:prSet presAssocID="{BD8063D1-694A-4134-9DD1-41B3612217F2}" presName="compNode" presStyleCnt="0"/>
      <dgm:spPr/>
    </dgm:pt>
    <dgm:pt modelId="{0573BE34-6221-4245-BB45-B3DB5C9F3DE0}" type="pres">
      <dgm:prSet presAssocID="{BD8063D1-694A-4134-9DD1-41B3612217F2}" presName="bkgdShape" presStyleLbl="node1" presStyleIdx="3" presStyleCnt="6"/>
      <dgm:spPr/>
    </dgm:pt>
    <dgm:pt modelId="{8B18099F-E30A-46B6-89F9-0F73B68A1921}" type="pres">
      <dgm:prSet presAssocID="{BD8063D1-694A-4134-9DD1-41B3612217F2}" presName="nodeTx" presStyleLbl="node1" presStyleIdx="3" presStyleCnt="6">
        <dgm:presLayoutVars>
          <dgm:bulletEnabled val="1"/>
        </dgm:presLayoutVars>
      </dgm:prSet>
      <dgm:spPr/>
    </dgm:pt>
    <dgm:pt modelId="{A18EF1F3-5555-4F90-AD2D-D69CB308D5A2}" type="pres">
      <dgm:prSet presAssocID="{BD8063D1-694A-4134-9DD1-41B3612217F2}" presName="invisiNode" presStyleLbl="node1" presStyleIdx="3" presStyleCnt="6"/>
      <dgm:spPr/>
    </dgm:pt>
    <dgm:pt modelId="{30192EE3-6C2D-486E-88A8-DE6E4FF5198B}" type="pres">
      <dgm:prSet presAssocID="{BD8063D1-694A-4134-9DD1-41B3612217F2}" presName="imagNode" presStyleLbl="fgImgPlac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effectLst/>
      </dgm:spPr>
    </dgm:pt>
    <dgm:pt modelId="{03FDAA88-82ED-4F0F-AE0C-7BD13A707B52}" type="pres">
      <dgm:prSet presAssocID="{70859E03-385A-48A5-A5E0-CC6BD8756627}" presName="sibTrans" presStyleLbl="sibTrans2D1" presStyleIdx="0" presStyleCnt="0"/>
      <dgm:spPr/>
    </dgm:pt>
    <dgm:pt modelId="{60538884-C727-4AE7-B6D9-0F0930279488}" type="pres">
      <dgm:prSet presAssocID="{20EADF65-C3E9-4AE7-BCD6-3D0D08785147}" presName="compNode" presStyleCnt="0"/>
      <dgm:spPr/>
    </dgm:pt>
    <dgm:pt modelId="{0708601A-23A2-4CED-959A-8CBC36281DA3}" type="pres">
      <dgm:prSet presAssocID="{20EADF65-C3E9-4AE7-BCD6-3D0D08785147}" presName="bkgdShape" presStyleLbl="node1" presStyleIdx="4" presStyleCnt="6"/>
      <dgm:spPr/>
    </dgm:pt>
    <dgm:pt modelId="{8D68FF4C-6032-4FDA-AC16-EEDFFCC0DAC4}" type="pres">
      <dgm:prSet presAssocID="{20EADF65-C3E9-4AE7-BCD6-3D0D08785147}" presName="nodeTx" presStyleLbl="node1" presStyleIdx="4" presStyleCnt="6">
        <dgm:presLayoutVars>
          <dgm:bulletEnabled val="1"/>
        </dgm:presLayoutVars>
      </dgm:prSet>
      <dgm:spPr/>
    </dgm:pt>
    <dgm:pt modelId="{B87ECE8A-D9F4-4C54-950E-A37CEDAF4880}" type="pres">
      <dgm:prSet presAssocID="{20EADF65-C3E9-4AE7-BCD6-3D0D08785147}" presName="invisiNode" presStyleLbl="node1" presStyleIdx="4" presStyleCnt="6"/>
      <dgm:spPr/>
    </dgm:pt>
    <dgm:pt modelId="{139D77E7-EC49-44A9-80D4-E98893654D74}" type="pres">
      <dgm:prSet presAssocID="{20EADF65-C3E9-4AE7-BCD6-3D0D08785147}" presName="imagNode" presStyleLbl="fgImgPlace1" presStyleIdx="4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effectLst/>
      </dgm:spPr>
    </dgm:pt>
    <dgm:pt modelId="{F7BB3A58-CADF-42C5-BEA4-DAB744A68B0E}" type="pres">
      <dgm:prSet presAssocID="{10B7B932-272E-4418-9246-080D4EE1F7AC}" presName="sibTrans" presStyleLbl="sibTrans2D1" presStyleIdx="0" presStyleCnt="0"/>
      <dgm:spPr/>
    </dgm:pt>
    <dgm:pt modelId="{D1A07745-142E-4161-889D-5FE75CA1BFFD}" type="pres">
      <dgm:prSet presAssocID="{50746342-87B1-4478-AF6F-F5433C9F1786}" presName="compNode" presStyleCnt="0"/>
      <dgm:spPr/>
    </dgm:pt>
    <dgm:pt modelId="{F31206E7-50F2-40EA-A84F-1DCEBD73DE56}" type="pres">
      <dgm:prSet presAssocID="{50746342-87B1-4478-AF6F-F5433C9F1786}" presName="bkgdShape" presStyleLbl="node1" presStyleIdx="5" presStyleCnt="6"/>
      <dgm:spPr/>
    </dgm:pt>
    <dgm:pt modelId="{03F0619F-0412-4AEA-B6E5-DAB98AA9161C}" type="pres">
      <dgm:prSet presAssocID="{50746342-87B1-4478-AF6F-F5433C9F1786}" presName="nodeTx" presStyleLbl="node1" presStyleIdx="5" presStyleCnt="6">
        <dgm:presLayoutVars>
          <dgm:bulletEnabled val="1"/>
        </dgm:presLayoutVars>
      </dgm:prSet>
      <dgm:spPr/>
    </dgm:pt>
    <dgm:pt modelId="{073E59EF-85F3-4D19-95C5-77ADBDD28ED0}" type="pres">
      <dgm:prSet presAssocID="{50746342-87B1-4478-AF6F-F5433C9F1786}" presName="invisiNode" presStyleLbl="node1" presStyleIdx="5" presStyleCnt="6"/>
      <dgm:spPr/>
    </dgm:pt>
    <dgm:pt modelId="{9E76AEB1-5DF9-4CCE-883C-FB7FD91D6D41}" type="pres">
      <dgm:prSet presAssocID="{50746342-87B1-4478-AF6F-F5433C9F1786}" presName="imagNode" presStyleLbl="fgImgPlace1" presStyleIdx="5" presStyleCnt="6" custScaleX="112924" custScaleY="9897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  <a:effectLst/>
      </dgm:spPr>
    </dgm:pt>
  </dgm:ptLst>
  <dgm:cxnLst>
    <dgm:cxn modelId="{6C39E211-5F8A-4D92-A754-6FB326247BAC}" type="presOf" srcId="{C7458A41-B446-48BC-8A0A-DDB2592F44C7}" destId="{DDF789D2-758F-42E7-A33D-CE0346E56E94}" srcOrd="0" destOrd="0" presId="urn:microsoft.com/office/officeart/2005/8/layout/hList7"/>
    <dgm:cxn modelId="{51A29712-5CEA-44A1-9DC7-791D31D4EF6F}" type="presOf" srcId="{70859E03-385A-48A5-A5E0-CC6BD8756627}" destId="{03FDAA88-82ED-4F0F-AE0C-7BD13A707B52}" srcOrd="0" destOrd="0" presId="urn:microsoft.com/office/officeart/2005/8/layout/hList7"/>
    <dgm:cxn modelId="{4895451F-C1D7-4003-B9DA-9940D7D161E0}" type="presOf" srcId="{878C85BD-122F-4CA6-8038-C579D2B8522A}" destId="{42CCF457-A976-437A-BB18-BC849B66EE05}" srcOrd="0" destOrd="0" presId="urn:microsoft.com/office/officeart/2005/8/layout/hList7"/>
    <dgm:cxn modelId="{4C7D9623-B340-469E-B06D-CF944EF71E70}" type="presOf" srcId="{10B7B932-272E-4418-9246-080D4EE1F7AC}" destId="{F7BB3A58-CADF-42C5-BEA4-DAB744A68B0E}" srcOrd="0" destOrd="0" presId="urn:microsoft.com/office/officeart/2005/8/layout/hList7"/>
    <dgm:cxn modelId="{54601724-873B-4C57-AA29-36A01EE3AC0E}" type="presOf" srcId="{20EADF65-C3E9-4AE7-BCD6-3D0D08785147}" destId="{8D68FF4C-6032-4FDA-AC16-EEDFFCC0DAC4}" srcOrd="1" destOrd="0" presId="urn:microsoft.com/office/officeart/2005/8/layout/hList7"/>
    <dgm:cxn modelId="{E0241E28-2116-4DB4-B2AF-F89E87E50284}" srcId="{878C85BD-122F-4CA6-8038-C579D2B8522A}" destId="{50746342-87B1-4478-AF6F-F5433C9F1786}" srcOrd="5" destOrd="0" parTransId="{0D6BC43E-A43A-43BA-9F24-59768872E9FD}" sibTransId="{1E1990FD-0274-473E-80D7-D4D9AB284525}"/>
    <dgm:cxn modelId="{E1BE2E2B-65B4-4FE4-84D1-06DAF797D5E0}" type="presOf" srcId="{6F2499BB-9144-4642-BA51-7B42E4D35BBA}" destId="{8D12CDFC-17F8-4986-B75C-5B7A00969972}" srcOrd="0" destOrd="0" presId="urn:microsoft.com/office/officeart/2005/8/layout/hList7"/>
    <dgm:cxn modelId="{26BAB83D-0FB8-408A-8F51-888FC387A57F}" type="presOf" srcId="{FFEC8DA0-DA96-468E-BBB0-DBA8660A7941}" destId="{A8A1BCD9-0A18-453B-AE1C-F9833075859F}" srcOrd="0" destOrd="0" presId="urn:microsoft.com/office/officeart/2005/8/layout/hList7"/>
    <dgm:cxn modelId="{1B0BF33E-E305-437E-88FC-AB0E092A710A}" srcId="{878C85BD-122F-4CA6-8038-C579D2B8522A}" destId="{3874999A-A399-4ED5-9CAC-66971C88BB85}" srcOrd="0" destOrd="0" parTransId="{D3A07743-3B1E-4711-80E4-1218AE7C6A9B}" sibTransId="{871B873B-B9AD-4651-A572-0FF699F40619}"/>
    <dgm:cxn modelId="{DA7F0945-92DA-43A7-9789-712D68E4F734}" srcId="{878C85BD-122F-4CA6-8038-C579D2B8522A}" destId="{20EADF65-C3E9-4AE7-BCD6-3D0D08785147}" srcOrd="4" destOrd="0" parTransId="{8C6D3E5C-0223-48A9-A575-FC8E721E44AC}" sibTransId="{10B7B932-272E-4418-9246-080D4EE1F7AC}"/>
    <dgm:cxn modelId="{83562A4E-7FEB-4DA5-9F52-63BD0CC00474}" type="presOf" srcId="{5D110062-8F1B-43DA-9446-9399300FCB59}" destId="{7DB5A236-35DA-4C99-BC7F-95D8E5F3DF45}" srcOrd="1" destOrd="0" presId="urn:microsoft.com/office/officeart/2005/8/layout/hList7"/>
    <dgm:cxn modelId="{CFC9BE6F-9B5F-4E8F-AF2C-71ABB5B97747}" type="presOf" srcId="{871B873B-B9AD-4651-A572-0FF699F40619}" destId="{FCE712DF-0E01-4C3B-959A-F95A21EA3BDE}" srcOrd="0" destOrd="0" presId="urn:microsoft.com/office/officeart/2005/8/layout/hList7"/>
    <dgm:cxn modelId="{8E1EBF7C-BEE1-4466-B3C7-CB7587566CC7}" type="presOf" srcId="{50746342-87B1-4478-AF6F-F5433C9F1786}" destId="{03F0619F-0412-4AEA-B6E5-DAB98AA9161C}" srcOrd="1" destOrd="0" presId="urn:microsoft.com/office/officeart/2005/8/layout/hList7"/>
    <dgm:cxn modelId="{A00A9881-2671-4E2B-8DA9-1175DEB6E4C7}" srcId="{878C85BD-122F-4CA6-8038-C579D2B8522A}" destId="{BD8063D1-694A-4134-9DD1-41B3612217F2}" srcOrd="3" destOrd="0" parTransId="{6135B0C3-210A-4ED4-B37F-9F67115EE5F0}" sibTransId="{70859E03-385A-48A5-A5E0-CC6BD8756627}"/>
    <dgm:cxn modelId="{E7612794-4BBB-47CF-8034-C8B99C1BF257}" type="presOf" srcId="{50746342-87B1-4478-AF6F-F5433C9F1786}" destId="{F31206E7-50F2-40EA-A84F-1DCEBD73DE56}" srcOrd="0" destOrd="0" presId="urn:microsoft.com/office/officeart/2005/8/layout/hList7"/>
    <dgm:cxn modelId="{B8899C94-A11D-45F9-BC7A-BA23F6302C23}" type="presOf" srcId="{3874999A-A399-4ED5-9CAC-66971C88BB85}" destId="{0861D71F-0DCD-44F3-AF10-ED2B937E88BB}" srcOrd="1" destOrd="0" presId="urn:microsoft.com/office/officeart/2005/8/layout/hList7"/>
    <dgm:cxn modelId="{24BBCE9A-E43C-44FF-B36F-C05D7853B68E}" srcId="{878C85BD-122F-4CA6-8038-C579D2B8522A}" destId="{C7458A41-B446-48BC-8A0A-DDB2592F44C7}" srcOrd="2" destOrd="0" parTransId="{FAB51276-07B3-43D8-A387-27F71085D1A9}" sibTransId="{6F2499BB-9144-4642-BA51-7B42E4D35BBA}"/>
    <dgm:cxn modelId="{A37966A3-CEBF-4A06-9337-6F7268B45395}" type="presOf" srcId="{BD8063D1-694A-4134-9DD1-41B3612217F2}" destId="{0573BE34-6221-4245-BB45-B3DB5C9F3DE0}" srcOrd="0" destOrd="0" presId="urn:microsoft.com/office/officeart/2005/8/layout/hList7"/>
    <dgm:cxn modelId="{843AE4A4-DCB0-4C58-9FFD-EB26F02B4EB6}" srcId="{878C85BD-122F-4CA6-8038-C579D2B8522A}" destId="{5D110062-8F1B-43DA-9446-9399300FCB59}" srcOrd="1" destOrd="0" parTransId="{AAB247E4-D517-4EDD-872A-DFE333860E7E}" sibTransId="{FFEC8DA0-DA96-468E-BBB0-DBA8660A7941}"/>
    <dgm:cxn modelId="{B3F3C8A5-4113-4F46-AA9A-C49546E86ADD}" type="presOf" srcId="{BD8063D1-694A-4134-9DD1-41B3612217F2}" destId="{8B18099F-E30A-46B6-89F9-0F73B68A1921}" srcOrd="1" destOrd="0" presId="urn:microsoft.com/office/officeart/2005/8/layout/hList7"/>
    <dgm:cxn modelId="{EB5B1FC9-EE67-402D-88CA-329B0DF5591D}" type="presOf" srcId="{5D110062-8F1B-43DA-9446-9399300FCB59}" destId="{D6465572-BA59-4124-8753-EB7CB90125CC}" srcOrd="0" destOrd="0" presId="urn:microsoft.com/office/officeart/2005/8/layout/hList7"/>
    <dgm:cxn modelId="{1B9AF2E0-53F2-4339-8B74-C18E7530E7FA}" type="presOf" srcId="{3874999A-A399-4ED5-9CAC-66971C88BB85}" destId="{02085ED8-616C-4B5C-AE4D-44926E12B200}" srcOrd="0" destOrd="0" presId="urn:microsoft.com/office/officeart/2005/8/layout/hList7"/>
    <dgm:cxn modelId="{67341EEC-5500-4D62-A2BC-D84095C05124}" type="presOf" srcId="{C7458A41-B446-48BC-8A0A-DDB2592F44C7}" destId="{FDFC3432-1182-4A96-AA5E-99061279C327}" srcOrd="1" destOrd="0" presId="urn:microsoft.com/office/officeart/2005/8/layout/hList7"/>
    <dgm:cxn modelId="{234B8AF0-E844-461F-ACBA-4259D9C3A334}" type="presOf" srcId="{20EADF65-C3E9-4AE7-BCD6-3D0D08785147}" destId="{0708601A-23A2-4CED-959A-8CBC36281DA3}" srcOrd="0" destOrd="0" presId="urn:microsoft.com/office/officeart/2005/8/layout/hList7"/>
    <dgm:cxn modelId="{7695B651-31ED-475F-BC1C-D403A2466289}" type="presParOf" srcId="{42CCF457-A976-437A-BB18-BC849B66EE05}" destId="{93DFC8E8-6C6B-4A96-B586-6C22DCB4D75D}" srcOrd="0" destOrd="0" presId="urn:microsoft.com/office/officeart/2005/8/layout/hList7"/>
    <dgm:cxn modelId="{D296CF4C-3168-4A6B-B3B9-B763FC0C3156}" type="presParOf" srcId="{42CCF457-A976-437A-BB18-BC849B66EE05}" destId="{C6844482-8507-4EE3-8A05-D9B03C9608E5}" srcOrd="1" destOrd="0" presId="urn:microsoft.com/office/officeart/2005/8/layout/hList7"/>
    <dgm:cxn modelId="{937A271A-7809-427D-8051-29B774932212}" type="presParOf" srcId="{C6844482-8507-4EE3-8A05-D9B03C9608E5}" destId="{684CB2C9-D50B-4397-A640-1459BE48A8A5}" srcOrd="0" destOrd="0" presId="urn:microsoft.com/office/officeart/2005/8/layout/hList7"/>
    <dgm:cxn modelId="{A7111840-83BF-43D0-BABC-6937C52926A5}" type="presParOf" srcId="{684CB2C9-D50B-4397-A640-1459BE48A8A5}" destId="{02085ED8-616C-4B5C-AE4D-44926E12B200}" srcOrd="0" destOrd="0" presId="urn:microsoft.com/office/officeart/2005/8/layout/hList7"/>
    <dgm:cxn modelId="{A5CA4A60-22AE-4360-A111-D82111DB0A5C}" type="presParOf" srcId="{684CB2C9-D50B-4397-A640-1459BE48A8A5}" destId="{0861D71F-0DCD-44F3-AF10-ED2B937E88BB}" srcOrd="1" destOrd="0" presId="urn:microsoft.com/office/officeart/2005/8/layout/hList7"/>
    <dgm:cxn modelId="{C2CCBA5F-8840-4A45-8C4C-654C4B018E05}" type="presParOf" srcId="{684CB2C9-D50B-4397-A640-1459BE48A8A5}" destId="{110EAF98-9974-46AC-A31A-17032CB96D71}" srcOrd="2" destOrd="0" presId="urn:microsoft.com/office/officeart/2005/8/layout/hList7"/>
    <dgm:cxn modelId="{37B8C010-5F3D-431F-A53B-7AC1224826E9}" type="presParOf" srcId="{684CB2C9-D50B-4397-A640-1459BE48A8A5}" destId="{E8213A10-99B6-4789-8023-94746F8962CC}" srcOrd="3" destOrd="0" presId="urn:microsoft.com/office/officeart/2005/8/layout/hList7"/>
    <dgm:cxn modelId="{C4536A24-FF6A-4323-9FA2-E5E4CF3957C6}" type="presParOf" srcId="{C6844482-8507-4EE3-8A05-D9B03C9608E5}" destId="{FCE712DF-0E01-4C3B-959A-F95A21EA3BDE}" srcOrd="1" destOrd="0" presId="urn:microsoft.com/office/officeart/2005/8/layout/hList7"/>
    <dgm:cxn modelId="{53F63F5D-0241-4721-B753-477045C051A9}" type="presParOf" srcId="{C6844482-8507-4EE3-8A05-D9B03C9608E5}" destId="{D830324C-96FB-49CE-BBD0-D84F5335939C}" srcOrd="2" destOrd="0" presId="urn:microsoft.com/office/officeart/2005/8/layout/hList7"/>
    <dgm:cxn modelId="{9CAEF5B5-B8AA-4C1C-9054-E1DC7CD10A13}" type="presParOf" srcId="{D830324C-96FB-49CE-BBD0-D84F5335939C}" destId="{D6465572-BA59-4124-8753-EB7CB90125CC}" srcOrd="0" destOrd="0" presId="urn:microsoft.com/office/officeart/2005/8/layout/hList7"/>
    <dgm:cxn modelId="{DF25ADAD-2C02-4B8A-A452-AF15AB85CEA9}" type="presParOf" srcId="{D830324C-96FB-49CE-BBD0-D84F5335939C}" destId="{7DB5A236-35DA-4C99-BC7F-95D8E5F3DF45}" srcOrd="1" destOrd="0" presId="urn:microsoft.com/office/officeart/2005/8/layout/hList7"/>
    <dgm:cxn modelId="{441C0D9A-FBBE-49BB-B87F-656CC6DA8BCD}" type="presParOf" srcId="{D830324C-96FB-49CE-BBD0-D84F5335939C}" destId="{DED272A5-05A7-4865-8D1C-C1FD94DC822C}" srcOrd="2" destOrd="0" presId="urn:microsoft.com/office/officeart/2005/8/layout/hList7"/>
    <dgm:cxn modelId="{C9F1E684-70C1-4D74-A254-9C5ECFAD0118}" type="presParOf" srcId="{D830324C-96FB-49CE-BBD0-D84F5335939C}" destId="{BB9C7C58-C55F-42CD-B42F-457EA30CE1B4}" srcOrd="3" destOrd="0" presId="urn:microsoft.com/office/officeart/2005/8/layout/hList7"/>
    <dgm:cxn modelId="{3A3450FB-D6BB-4179-BC38-AAC2DBB0C11F}" type="presParOf" srcId="{C6844482-8507-4EE3-8A05-D9B03C9608E5}" destId="{A8A1BCD9-0A18-453B-AE1C-F9833075859F}" srcOrd="3" destOrd="0" presId="urn:microsoft.com/office/officeart/2005/8/layout/hList7"/>
    <dgm:cxn modelId="{32762C74-3061-4EC1-AEAC-27E2B18B0CE6}" type="presParOf" srcId="{C6844482-8507-4EE3-8A05-D9B03C9608E5}" destId="{5F19BAA2-EF2F-4551-85D3-C4B7832E2043}" srcOrd="4" destOrd="0" presId="urn:microsoft.com/office/officeart/2005/8/layout/hList7"/>
    <dgm:cxn modelId="{E1DF59EF-5168-4239-AB6B-2DFCE59D33B4}" type="presParOf" srcId="{5F19BAA2-EF2F-4551-85D3-C4B7832E2043}" destId="{DDF789D2-758F-42E7-A33D-CE0346E56E94}" srcOrd="0" destOrd="0" presId="urn:microsoft.com/office/officeart/2005/8/layout/hList7"/>
    <dgm:cxn modelId="{72BA03FE-5928-4123-9D59-04EA213EF396}" type="presParOf" srcId="{5F19BAA2-EF2F-4551-85D3-C4B7832E2043}" destId="{FDFC3432-1182-4A96-AA5E-99061279C327}" srcOrd="1" destOrd="0" presId="urn:microsoft.com/office/officeart/2005/8/layout/hList7"/>
    <dgm:cxn modelId="{E8CFA649-115A-4B29-BC0D-83999B9C8E14}" type="presParOf" srcId="{5F19BAA2-EF2F-4551-85D3-C4B7832E2043}" destId="{4B1F537D-26AF-4B66-926E-130745A84185}" srcOrd="2" destOrd="0" presId="urn:microsoft.com/office/officeart/2005/8/layout/hList7"/>
    <dgm:cxn modelId="{90B62C1D-413C-4371-9CEE-2894631A2402}" type="presParOf" srcId="{5F19BAA2-EF2F-4551-85D3-C4B7832E2043}" destId="{C090032F-B3ED-49EF-AD9E-C5CA0418B2AB}" srcOrd="3" destOrd="0" presId="urn:microsoft.com/office/officeart/2005/8/layout/hList7"/>
    <dgm:cxn modelId="{249FCFCE-DD53-4062-A3E0-E2C3BCF1FE91}" type="presParOf" srcId="{C6844482-8507-4EE3-8A05-D9B03C9608E5}" destId="{8D12CDFC-17F8-4986-B75C-5B7A00969972}" srcOrd="5" destOrd="0" presId="urn:microsoft.com/office/officeart/2005/8/layout/hList7"/>
    <dgm:cxn modelId="{6F464880-C31E-4EF3-9076-B6D5EDE0D90C}" type="presParOf" srcId="{C6844482-8507-4EE3-8A05-D9B03C9608E5}" destId="{0DD815E4-B614-4E8F-B6E5-D223F0F7059A}" srcOrd="6" destOrd="0" presId="urn:microsoft.com/office/officeart/2005/8/layout/hList7"/>
    <dgm:cxn modelId="{EB6E9CF9-3664-4524-B29D-529B8231D5BE}" type="presParOf" srcId="{0DD815E4-B614-4E8F-B6E5-D223F0F7059A}" destId="{0573BE34-6221-4245-BB45-B3DB5C9F3DE0}" srcOrd="0" destOrd="0" presId="urn:microsoft.com/office/officeart/2005/8/layout/hList7"/>
    <dgm:cxn modelId="{F6EC946F-884D-42B6-BCA8-BEF6941B9F06}" type="presParOf" srcId="{0DD815E4-B614-4E8F-B6E5-D223F0F7059A}" destId="{8B18099F-E30A-46B6-89F9-0F73B68A1921}" srcOrd="1" destOrd="0" presId="urn:microsoft.com/office/officeart/2005/8/layout/hList7"/>
    <dgm:cxn modelId="{2E1CAAF9-519E-4502-987B-6580C5BFDAA0}" type="presParOf" srcId="{0DD815E4-B614-4E8F-B6E5-D223F0F7059A}" destId="{A18EF1F3-5555-4F90-AD2D-D69CB308D5A2}" srcOrd="2" destOrd="0" presId="urn:microsoft.com/office/officeart/2005/8/layout/hList7"/>
    <dgm:cxn modelId="{8C326621-03A4-4ADD-94DE-CFB468564BD3}" type="presParOf" srcId="{0DD815E4-B614-4E8F-B6E5-D223F0F7059A}" destId="{30192EE3-6C2D-486E-88A8-DE6E4FF5198B}" srcOrd="3" destOrd="0" presId="urn:microsoft.com/office/officeart/2005/8/layout/hList7"/>
    <dgm:cxn modelId="{9A1645D2-3401-472F-ADCE-FFAFF1AA0B55}" type="presParOf" srcId="{C6844482-8507-4EE3-8A05-D9B03C9608E5}" destId="{03FDAA88-82ED-4F0F-AE0C-7BD13A707B52}" srcOrd="7" destOrd="0" presId="urn:microsoft.com/office/officeart/2005/8/layout/hList7"/>
    <dgm:cxn modelId="{478EF710-6365-4C35-8A00-EBEB8031FA2D}" type="presParOf" srcId="{C6844482-8507-4EE3-8A05-D9B03C9608E5}" destId="{60538884-C727-4AE7-B6D9-0F0930279488}" srcOrd="8" destOrd="0" presId="urn:microsoft.com/office/officeart/2005/8/layout/hList7"/>
    <dgm:cxn modelId="{6A9BAA04-AB0B-48DA-9954-8E3B192AA3D7}" type="presParOf" srcId="{60538884-C727-4AE7-B6D9-0F0930279488}" destId="{0708601A-23A2-4CED-959A-8CBC36281DA3}" srcOrd="0" destOrd="0" presId="urn:microsoft.com/office/officeart/2005/8/layout/hList7"/>
    <dgm:cxn modelId="{D6292217-437B-4A97-9EA7-CD53EF23ADE4}" type="presParOf" srcId="{60538884-C727-4AE7-B6D9-0F0930279488}" destId="{8D68FF4C-6032-4FDA-AC16-EEDFFCC0DAC4}" srcOrd="1" destOrd="0" presId="urn:microsoft.com/office/officeart/2005/8/layout/hList7"/>
    <dgm:cxn modelId="{206CB769-F3C8-4F65-9887-BEAE3084C8C2}" type="presParOf" srcId="{60538884-C727-4AE7-B6D9-0F0930279488}" destId="{B87ECE8A-D9F4-4C54-950E-A37CEDAF4880}" srcOrd="2" destOrd="0" presId="urn:microsoft.com/office/officeart/2005/8/layout/hList7"/>
    <dgm:cxn modelId="{76716A46-D47B-48C9-A209-EC80CE288FBA}" type="presParOf" srcId="{60538884-C727-4AE7-B6D9-0F0930279488}" destId="{139D77E7-EC49-44A9-80D4-E98893654D74}" srcOrd="3" destOrd="0" presId="urn:microsoft.com/office/officeart/2005/8/layout/hList7"/>
    <dgm:cxn modelId="{AB9731A8-6449-4B42-A66B-4FE94CA24780}" type="presParOf" srcId="{C6844482-8507-4EE3-8A05-D9B03C9608E5}" destId="{F7BB3A58-CADF-42C5-BEA4-DAB744A68B0E}" srcOrd="9" destOrd="0" presId="urn:microsoft.com/office/officeart/2005/8/layout/hList7"/>
    <dgm:cxn modelId="{CC1EE309-EEF7-49E0-8241-2DE2D7645046}" type="presParOf" srcId="{C6844482-8507-4EE3-8A05-D9B03C9608E5}" destId="{D1A07745-142E-4161-889D-5FE75CA1BFFD}" srcOrd="10" destOrd="0" presId="urn:microsoft.com/office/officeart/2005/8/layout/hList7"/>
    <dgm:cxn modelId="{7D448912-0D44-49FC-A61C-F969138ECE4C}" type="presParOf" srcId="{D1A07745-142E-4161-889D-5FE75CA1BFFD}" destId="{F31206E7-50F2-40EA-A84F-1DCEBD73DE56}" srcOrd="0" destOrd="0" presId="urn:microsoft.com/office/officeart/2005/8/layout/hList7"/>
    <dgm:cxn modelId="{507C6375-3ACC-4962-A2BB-2C06D5EFD45D}" type="presParOf" srcId="{D1A07745-142E-4161-889D-5FE75CA1BFFD}" destId="{03F0619F-0412-4AEA-B6E5-DAB98AA9161C}" srcOrd="1" destOrd="0" presId="urn:microsoft.com/office/officeart/2005/8/layout/hList7"/>
    <dgm:cxn modelId="{85DDD97C-A8DD-45CD-AEA3-2755B1A4E182}" type="presParOf" srcId="{D1A07745-142E-4161-889D-5FE75CA1BFFD}" destId="{073E59EF-85F3-4D19-95C5-77ADBDD28ED0}" srcOrd="2" destOrd="0" presId="urn:microsoft.com/office/officeart/2005/8/layout/hList7"/>
    <dgm:cxn modelId="{7DDAA96E-455C-4974-B5E5-3FA571D983B4}" type="presParOf" srcId="{D1A07745-142E-4161-889D-5FE75CA1BFFD}" destId="{9E76AEB1-5DF9-4CCE-883C-FB7FD91D6D4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58485A-EF4C-4831-A4F4-E5F1A0A02AC5}" type="doc">
      <dgm:prSet loTypeId="urn:microsoft.com/office/officeart/2005/8/layout/default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7B43B4F-6512-413F-808C-07D63ED977A0}">
      <dgm:prSet phldrT="[Text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Do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it now.</a:t>
          </a:r>
        </a:p>
      </dgm:t>
    </dgm:pt>
    <dgm:pt modelId="{526CEC88-A0E6-4ACC-A7F1-567FC283C295}" type="parTrans" cxnId="{3EB7BCAD-E849-4E88-A520-E586AEF41AD6}">
      <dgm:prSet/>
      <dgm:spPr/>
      <dgm:t>
        <a:bodyPr/>
        <a:lstStyle/>
        <a:p>
          <a:endParaRPr lang="en-GB"/>
        </a:p>
      </dgm:t>
    </dgm:pt>
    <dgm:pt modelId="{D0365DA6-B2BC-43C5-A744-3ECB608D651A}" type="sibTrans" cxnId="{3EB7BCAD-E849-4E88-A520-E586AEF41AD6}">
      <dgm:prSet/>
      <dgm:spPr/>
      <dgm:t>
        <a:bodyPr/>
        <a:lstStyle/>
        <a:p>
          <a:endParaRPr lang="en-GB"/>
        </a:p>
      </dgm:t>
    </dgm:pt>
    <dgm:pt modelId="{82C84406-AB7C-45D4-8A61-D32BD0C80C75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20F0502020204030204" pitchFamily="66" charset="0"/>
              <a:cs typeface="Dreaming Outloud Pro" panose="020F0502020204030204" pitchFamily="66" charset="0"/>
            </a:rPr>
            <a:t>Schedule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gm:t>
    </dgm:pt>
    <dgm:pt modelId="{93E922F4-BC32-4162-95AE-C9C09AE09720}" type="parTrans" cxnId="{7790A348-26CA-4979-BA86-3E7B40DC8277}">
      <dgm:prSet/>
      <dgm:spPr/>
      <dgm:t>
        <a:bodyPr/>
        <a:lstStyle/>
        <a:p>
          <a:endParaRPr lang="en-GB"/>
        </a:p>
      </dgm:t>
    </dgm:pt>
    <dgm:pt modelId="{4BF3F53C-20EB-4AF3-A75B-D9A2CFF3EECF}" type="sibTrans" cxnId="{7790A348-26CA-4979-BA86-3E7B40DC8277}">
      <dgm:prSet/>
      <dgm:spPr/>
      <dgm:t>
        <a:bodyPr/>
        <a:lstStyle/>
        <a:p>
          <a:endParaRPr lang="en-GB"/>
        </a:p>
      </dgm:t>
    </dgm:pt>
    <dgm:pt modelId="{1851D92F-0256-4245-BFCB-6AC6F8616473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Delegate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gm:t>
    </dgm:pt>
    <dgm:pt modelId="{B310D4AF-4AEA-4D99-8274-2F27EC2C2056}" type="parTrans" cxnId="{1F3156B3-CD64-46FA-B909-4BAE9519370E}">
      <dgm:prSet/>
      <dgm:spPr/>
      <dgm:t>
        <a:bodyPr/>
        <a:lstStyle/>
        <a:p>
          <a:endParaRPr lang="en-GB"/>
        </a:p>
      </dgm:t>
    </dgm:pt>
    <dgm:pt modelId="{5EE97433-5614-4545-96B2-1241F2C90202}" type="sibTrans" cxnId="{1F3156B3-CD64-46FA-B909-4BAE9519370E}">
      <dgm:prSet/>
      <dgm:spPr/>
      <dgm:t>
        <a:bodyPr/>
        <a:lstStyle/>
        <a:p>
          <a:endParaRPr lang="en-GB"/>
        </a:p>
      </dgm:t>
    </dgm:pt>
    <dgm:pt modelId="{6E2C8299-B3E2-44EC-A013-1DC332A14AB9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Delete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gm:t>
    </dgm:pt>
    <dgm:pt modelId="{D5DC9436-1A6C-4012-BF98-EA3FBEBD5239}" type="parTrans" cxnId="{619FA308-BA84-418A-B633-DBB3FF6382B2}">
      <dgm:prSet/>
      <dgm:spPr/>
      <dgm:t>
        <a:bodyPr/>
        <a:lstStyle/>
        <a:p>
          <a:endParaRPr lang="en-GB"/>
        </a:p>
      </dgm:t>
    </dgm:pt>
    <dgm:pt modelId="{5B5F5F61-6A46-4098-8B7E-69B7FB84A9C3}" type="sibTrans" cxnId="{619FA308-BA84-418A-B633-DBB3FF6382B2}">
      <dgm:prSet/>
      <dgm:spPr/>
      <dgm:t>
        <a:bodyPr/>
        <a:lstStyle/>
        <a:p>
          <a:endParaRPr lang="en-GB"/>
        </a:p>
      </dgm:t>
    </dgm:pt>
    <dgm:pt modelId="{B17015D9-E348-4FCF-9499-018EF660A808}" type="pres">
      <dgm:prSet presAssocID="{B058485A-EF4C-4831-A4F4-E5F1A0A02AC5}" presName="diagram" presStyleCnt="0">
        <dgm:presLayoutVars>
          <dgm:dir/>
          <dgm:resizeHandles val="exact"/>
        </dgm:presLayoutVars>
      </dgm:prSet>
      <dgm:spPr/>
    </dgm:pt>
    <dgm:pt modelId="{DB06A1B7-AFEA-4343-90FC-B3FCF56F7126}" type="pres">
      <dgm:prSet presAssocID="{17B43B4F-6512-413F-808C-07D63ED977A0}" presName="node" presStyleLbl="node1" presStyleIdx="0" presStyleCnt="4" custScaleX="40883" custScaleY="31013" custLinFactNeighborX="2106" custLinFactNeighborY="4637">
        <dgm:presLayoutVars>
          <dgm:bulletEnabled val="1"/>
        </dgm:presLayoutVars>
      </dgm:prSet>
      <dgm:spPr/>
    </dgm:pt>
    <dgm:pt modelId="{C41DC605-9B89-4E1F-9E48-440D07B4204D}" type="pres">
      <dgm:prSet presAssocID="{D0365DA6-B2BC-43C5-A744-3ECB608D651A}" presName="sibTrans" presStyleCnt="0"/>
      <dgm:spPr/>
    </dgm:pt>
    <dgm:pt modelId="{936C17B1-12C9-433F-9B8D-57DD3DC8EE27}" type="pres">
      <dgm:prSet presAssocID="{82C84406-AB7C-45D4-8A61-D32BD0C80C75}" presName="node" presStyleLbl="node1" presStyleIdx="1" presStyleCnt="4" custScaleX="42447" custScaleY="33004" custLinFactNeighborX="1869" custLinFactNeighborY="5493">
        <dgm:presLayoutVars>
          <dgm:bulletEnabled val="1"/>
        </dgm:presLayoutVars>
      </dgm:prSet>
      <dgm:spPr/>
    </dgm:pt>
    <dgm:pt modelId="{159A81D5-39CE-4619-A35E-E8A492271029}" type="pres">
      <dgm:prSet presAssocID="{4BF3F53C-20EB-4AF3-A75B-D9A2CFF3EECF}" presName="sibTrans" presStyleCnt="0"/>
      <dgm:spPr/>
    </dgm:pt>
    <dgm:pt modelId="{4D79F9D9-496D-4FFC-BC6A-06784F4A23CF}" type="pres">
      <dgm:prSet presAssocID="{1851D92F-0256-4245-BFCB-6AC6F8616473}" presName="node" presStyleLbl="node1" presStyleIdx="2" presStyleCnt="4" custScaleX="41492" custScaleY="30821" custLinFactNeighborX="2187" custLinFactNeighborY="-3651">
        <dgm:presLayoutVars>
          <dgm:bulletEnabled val="1"/>
        </dgm:presLayoutVars>
      </dgm:prSet>
      <dgm:spPr/>
    </dgm:pt>
    <dgm:pt modelId="{2A52347A-577E-45D2-92EF-43B3A38FAD63}" type="pres">
      <dgm:prSet presAssocID="{5EE97433-5614-4545-96B2-1241F2C90202}" presName="sibTrans" presStyleCnt="0"/>
      <dgm:spPr/>
    </dgm:pt>
    <dgm:pt modelId="{4F0A2ECC-556D-4949-866F-2DF6501932B5}" type="pres">
      <dgm:prSet presAssocID="{6E2C8299-B3E2-44EC-A013-1DC332A14AB9}" presName="node" presStyleLbl="node1" presStyleIdx="3" presStyleCnt="4" custScaleX="40965" custScaleY="30743" custLinFactNeighborX="1300" custLinFactNeighborY="-4293">
        <dgm:presLayoutVars>
          <dgm:bulletEnabled val="1"/>
        </dgm:presLayoutVars>
      </dgm:prSet>
      <dgm:spPr/>
    </dgm:pt>
  </dgm:ptLst>
  <dgm:cxnLst>
    <dgm:cxn modelId="{619FA308-BA84-418A-B633-DBB3FF6382B2}" srcId="{B058485A-EF4C-4831-A4F4-E5F1A0A02AC5}" destId="{6E2C8299-B3E2-44EC-A013-1DC332A14AB9}" srcOrd="3" destOrd="0" parTransId="{D5DC9436-1A6C-4012-BF98-EA3FBEBD5239}" sibTransId="{5B5F5F61-6A46-4098-8B7E-69B7FB84A9C3}"/>
    <dgm:cxn modelId="{2F53F65F-0672-47D9-A349-8A00AC2B859A}" type="presOf" srcId="{17B43B4F-6512-413F-808C-07D63ED977A0}" destId="{DB06A1B7-AFEA-4343-90FC-B3FCF56F7126}" srcOrd="0" destOrd="0" presId="urn:microsoft.com/office/officeart/2005/8/layout/default"/>
    <dgm:cxn modelId="{E26EB247-931E-45E8-8CAB-FAA8BC9DCCD4}" type="presOf" srcId="{1851D92F-0256-4245-BFCB-6AC6F8616473}" destId="{4D79F9D9-496D-4FFC-BC6A-06784F4A23CF}" srcOrd="0" destOrd="0" presId="urn:microsoft.com/office/officeart/2005/8/layout/default"/>
    <dgm:cxn modelId="{7790A348-26CA-4979-BA86-3E7B40DC8277}" srcId="{B058485A-EF4C-4831-A4F4-E5F1A0A02AC5}" destId="{82C84406-AB7C-45D4-8A61-D32BD0C80C75}" srcOrd="1" destOrd="0" parTransId="{93E922F4-BC32-4162-95AE-C9C09AE09720}" sibTransId="{4BF3F53C-20EB-4AF3-A75B-D9A2CFF3EECF}"/>
    <dgm:cxn modelId="{12E32752-0ED2-4B18-BD19-5B32D19605FA}" type="presOf" srcId="{6E2C8299-B3E2-44EC-A013-1DC332A14AB9}" destId="{4F0A2ECC-556D-4949-866F-2DF6501932B5}" srcOrd="0" destOrd="0" presId="urn:microsoft.com/office/officeart/2005/8/layout/default"/>
    <dgm:cxn modelId="{3EB7BCAD-E849-4E88-A520-E586AEF41AD6}" srcId="{B058485A-EF4C-4831-A4F4-E5F1A0A02AC5}" destId="{17B43B4F-6512-413F-808C-07D63ED977A0}" srcOrd="0" destOrd="0" parTransId="{526CEC88-A0E6-4ACC-A7F1-567FC283C295}" sibTransId="{D0365DA6-B2BC-43C5-A744-3ECB608D651A}"/>
    <dgm:cxn modelId="{1F3156B3-CD64-46FA-B909-4BAE9519370E}" srcId="{B058485A-EF4C-4831-A4F4-E5F1A0A02AC5}" destId="{1851D92F-0256-4245-BFCB-6AC6F8616473}" srcOrd="2" destOrd="0" parTransId="{B310D4AF-4AEA-4D99-8274-2F27EC2C2056}" sibTransId="{5EE97433-5614-4545-96B2-1241F2C90202}"/>
    <dgm:cxn modelId="{C24884BD-27A1-4D5E-B9FE-A787F25D7A60}" type="presOf" srcId="{82C84406-AB7C-45D4-8A61-D32BD0C80C75}" destId="{936C17B1-12C9-433F-9B8D-57DD3DC8EE27}" srcOrd="0" destOrd="0" presId="urn:microsoft.com/office/officeart/2005/8/layout/default"/>
    <dgm:cxn modelId="{E6BC87BD-822C-49BE-A99E-D6767CC05A19}" type="presOf" srcId="{B058485A-EF4C-4831-A4F4-E5F1A0A02AC5}" destId="{B17015D9-E348-4FCF-9499-018EF660A808}" srcOrd="0" destOrd="0" presId="urn:microsoft.com/office/officeart/2005/8/layout/default"/>
    <dgm:cxn modelId="{D946A95B-B4A1-48AB-8C5D-937FEA270B45}" type="presParOf" srcId="{B17015D9-E348-4FCF-9499-018EF660A808}" destId="{DB06A1B7-AFEA-4343-90FC-B3FCF56F7126}" srcOrd="0" destOrd="0" presId="urn:microsoft.com/office/officeart/2005/8/layout/default"/>
    <dgm:cxn modelId="{0C1431B3-E2D9-47C6-9A1D-D6CDDE1CB0CA}" type="presParOf" srcId="{B17015D9-E348-4FCF-9499-018EF660A808}" destId="{C41DC605-9B89-4E1F-9E48-440D07B4204D}" srcOrd="1" destOrd="0" presId="urn:microsoft.com/office/officeart/2005/8/layout/default"/>
    <dgm:cxn modelId="{C373A69F-D2C9-49F8-BF76-73A879D42AB9}" type="presParOf" srcId="{B17015D9-E348-4FCF-9499-018EF660A808}" destId="{936C17B1-12C9-433F-9B8D-57DD3DC8EE27}" srcOrd="2" destOrd="0" presId="urn:microsoft.com/office/officeart/2005/8/layout/default"/>
    <dgm:cxn modelId="{0146E63C-7AA4-471E-8228-8E83753E2E56}" type="presParOf" srcId="{B17015D9-E348-4FCF-9499-018EF660A808}" destId="{159A81D5-39CE-4619-A35E-E8A492271029}" srcOrd="3" destOrd="0" presId="urn:microsoft.com/office/officeart/2005/8/layout/default"/>
    <dgm:cxn modelId="{85243257-7A92-4851-8DB6-90F4798D2002}" type="presParOf" srcId="{B17015D9-E348-4FCF-9499-018EF660A808}" destId="{4D79F9D9-496D-4FFC-BC6A-06784F4A23CF}" srcOrd="4" destOrd="0" presId="urn:microsoft.com/office/officeart/2005/8/layout/default"/>
    <dgm:cxn modelId="{18164EAD-D0E4-42E5-9267-EBD2A0223706}" type="presParOf" srcId="{B17015D9-E348-4FCF-9499-018EF660A808}" destId="{2A52347A-577E-45D2-92EF-43B3A38FAD63}" srcOrd="5" destOrd="0" presId="urn:microsoft.com/office/officeart/2005/8/layout/default"/>
    <dgm:cxn modelId="{EAB7D193-5B1B-45E6-AED3-0E01C98BA22A}" type="presParOf" srcId="{B17015D9-E348-4FCF-9499-018EF660A808}" destId="{4F0A2ECC-556D-4949-866F-2DF6501932B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B5454-4600-44B9-ACB3-3148B6D8AE6F}">
      <dsp:nvSpPr>
        <dsp:cNvPr id="0" name=""/>
        <dsp:cNvSpPr/>
      </dsp:nvSpPr>
      <dsp:spPr>
        <a:xfrm>
          <a:off x="2411" y="45442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Time management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2411" y="45442"/>
        <a:ext cx="1912739" cy="1147643"/>
      </dsp:txXfrm>
    </dsp:sp>
    <dsp:sp modelId="{F438E2D1-C68C-4EFE-AB1F-F384FDB149D4}">
      <dsp:nvSpPr>
        <dsp:cNvPr id="0" name=""/>
        <dsp:cNvSpPr/>
      </dsp:nvSpPr>
      <dsp:spPr>
        <a:xfrm>
          <a:off x="2106423" y="45442"/>
          <a:ext cx="1912739" cy="1147643"/>
        </a:xfrm>
        <a:prstGeom prst="rect">
          <a:avLst/>
        </a:prstGeom>
        <a:solidFill>
          <a:schemeClr val="tx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Researching</a:t>
          </a:r>
        </a:p>
      </dsp:txBody>
      <dsp:txXfrm>
        <a:off x="2106423" y="45442"/>
        <a:ext cx="1912739" cy="1147643"/>
      </dsp:txXfrm>
    </dsp:sp>
    <dsp:sp modelId="{3C5532C6-B582-4996-934D-6DB8355140A7}">
      <dsp:nvSpPr>
        <dsp:cNvPr id="0" name=""/>
        <dsp:cNvSpPr/>
      </dsp:nvSpPr>
      <dsp:spPr>
        <a:xfrm>
          <a:off x="4210436" y="45442"/>
          <a:ext cx="1912739" cy="1147643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Academic &amp; Reflective writing</a:t>
          </a:r>
        </a:p>
      </dsp:txBody>
      <dsp:txXfrm>
        <a:off x="4210436" y="45442"/>
        <a:ext cx="1912739" cy="1147643"/>
      </dsp:txXfrm>
    </dsp:sp>
    <dsp:sp modelId="{CEE2BD6D-E055-439F-9F88-F670B8EB72E6}">
      <dsp:nvSpPr>
        <dsp:cNvPr id="0" name=""/>
        <dsp:cNvSpPr/>
      </dsp:nvSpPr>
      <dsp:spPr>
        <a:xfrm>
          <a:off x="6314449" y="45442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Critical thinking/ analysis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6314449" y="45442"/>
        <a:ext cx="1912739" cy="1147643"/>
      </dsp:txXfrm>
    </dsp:sp>
    <dsp:sp modelId="{83C60332-BBA0-4D10-A3DF-77B93FD6FC43}">
      <dsp:nvSpPr>
        <dsp:cNvPr id="0" name=""/>
        <dsp:cNvSpPr/>
      </dsp:nvSpPr>
      <dsp:spPr>
        <a:xfrm>
          <a:off x="2411" y="1384359"/>
          <a:ext cx="1912739" cy="1147643"/>
        </a:xfrm>
        <a:prstGeom prst="rect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Note taking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2411" y="1384359"/>
        <a:ext cx="1912739" cy="1147643"/>
      </dsp:txXfrm>
    </dsp:sp>
    <dsp:sp modelId="{06A4F875-5C0C-4505-A863-BE1902E1D0E8}">
      <dsp:nvSpPr>
        <dsp:cNvPr id="0" name=""/>
        <dsp:cNvSpPr/>
      </dsp:nvSpPr>
      <dsp:spPr>
        <a:xfrm>
          <a:off x="2106423" y="1384359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6250147"/>
                <a:satOff val="-9378"/>
                <a:lumOff val="-1525"/>
                <a:alphaOff val="0"/>
                <a:shade val="51000"/>
                <a:satMod val="130000"/>
              </a:schemeClr>
            </a:gs>
            <a:gs pos="80000">
              <a:schemeClr val="accent3">
                <a:hueOff val="6250147"/>
                <a:satOff val="-9378"/>
                <a:lumOff val="-1525"/>
                <a:alphaOff val="0"/>
                <a:shade val="93000"/>
                <a:satMod val="130000"/>
              </a:schemeClr>
            </a:gs>
            <a:gs pos="100000">
              <a:schemeClr val="accent3">
                <a:hueOff val="6250147"/>
                <a:satOff val="-9378"/>
                <a:lumOff val="-15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Communication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(verbal and written)</a:t>
          </a:r>
        </a:p>
      </dsp:txBody>
      <dsp:txXfrm>
        <a:off x="2106423" y="1384359"/>
        <a:ext cx="1912739" cy="1147643"/>
      </dsp:txXfrm>
    </dsp:sp>
    <dsp:sp modelId="{65C6BF5C-2940-4417-A5A5-2713B8F0B39A}">
      <dsp:nvSpPr>
        <dsp:cNvPr id="0" name=""/>
        <dsp:cNvSpPr/>
      </dsp:nvSpPr>
      <dsp:spPr>
        <a:xfrm>
          <a:off x="4210436" y="1384359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Referencing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4210436" y="1384359"/>
        <a:ext cx="1912739" cy="1147643"/>
      </dsp:txXfrm>
    </dsp:sp>
    <dsp:sp modelId="{777DB22F-C23A-4CF3-8C65-C46AEC4B74B2}">
      <dsp:nvSpPr>
        <dsp:cNvPr id="0" name=""/>
        <dsp:cNvSpPr/>
      </dsp:nvSpPr>
      <dsp:spPr>
        <a:xfrm>
          <a:off x="6314449" y="1384359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8750205"/>
                <a:satOff val="-13129"/>
                <a:lumOff val="-2135"/>
                <a:alphaOff val="0"/>
                <a:shade val="51000"/>
                <a:satMod val="130000"/>
              </a:schemeClr>
            </a:gs>
            <a:gs pos="80000">
              <a:schemeClr val="accent3">
                <a:hueOff val="8750205"/>
                <a:satOff val="-13129"/>
                <a:lumOff val="-2135"/>
                <a:alphaOff val="0"/>
                <a:shade val="93000"/>
                <a:satMod val="130000"/>
              </a:schemeClr>
            </a:gs>
            <a:gs pos="100000">
              <a:schemeClr val="accent3">
                <a:hueOff val="8750205"/>
                <a:satOff val="-13129"/>
                <a:lumOff val="-21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Digital Skills</a:t>
          </a:r>
        </a:p>
      </dsp:txBody>
      <dsp:txXfrm>
        <a:off x="6314449" y="1384359"/>
        <a:ext cx="1912739" cy="1147643"/>
      </dsp:txXfrm>
    </dsp:sp>
    <dsp:sp modelId="{D9EAAC7D-46CD-4207-92F9-505DF20612E9}">
      <dsp:nvSpPr>
        <dsp:cNvPr id="0" name=""/>
        <dsp:cNvSpPr/>
      </dsp:nvSpPr>
      <dsp:spPr>
        <a:xfrm>
          <a:off x="2106423" y="2723277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10000235"/>
                <a:satOff val="-15004"/>
                <a:lumOff val="-2440"/>
                <a:alphaOff val="0"/>
                <a:shade val="51000"/>
                <a:satMod val="130000"/>
              </a:schemeClr>
            </a:gs>
            <a:gs pos="80000">
              <a:schemeClr val="accent3">
                <a:hueOff val="10000235"/>
                <a:satOff val="-15004"/>
                <a:lumOff val="-2440"/>
                <a:alphaOff val="0"/>
                <a:shade val="93000"/>
                <a:satMod val="130000"/>
              </a:schemeClr>
            </a:gs>
            <a:gs pos="100000">
              <a:schemeClr val="accent3">
                <a:hueOff val="10000235"/>
                <a:satOff val="-15004"/>
                <a:lumOff val="-244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Presentation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2106423" y="2723277"/>
        <a:ext cx="1912739" cy="1147643"/>
      </dsp:txXfrm>
    </dsp:sp>
    <dsp:sp modelId="{10716800-C5B0-4E32-83ED-514E728BFD62}">
      <dsp:nvSpPr>
        <dsp:cNvPr id="0" name=""/>
        <dsp:cNvSpPr/>
      </dsp:nvSpPr>
      <dsp:spPr>
        <a:xfrm>
          <a:off x="4210436" y="2723277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Problem-solving</a:t>
          </a:r>
        </a:p>
      </dsp:txBody>
      <dsp:txXfrm>
        <a:off x="4210436" y="2723277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D7F86-AC5F-46D0-B17D-1F2EE362FFAF}">
      <dsp:nvSpPr>
        <dsp:cNvPr id="0" name=""/>
        <dsp:cNvSpPr/>
      </dsp:nvSpPr>
      <dsp:spPr>
        <a:xfrm rot="5400000">
          <a:off x="5375108" y="-2229352"/>
          <a:ext cx="941954" cy="552222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Academic skills Quiz – 45 minutes (In class)</a:t>
          </a:r>
        </a:p>
      </dsp:txBody>
      <dsp:txXfrm rot="-5400000">
        <a:off x="3084973" y="106765"/>
        <a:ext cx="5476242" cy="849990"/>
      </dsp:txXfrm>
    </dsp:sp>
    <dsp:sp modelId="{965573C7-9810-4713-8D81-FFCF2F3F345A}">
      <dsp:nvSpPr>
        <dsp:cNvPr id="0" name=""/>
        <dsp:cNvSpPr/>
      </dsp:nvSpPr>
      <dsp:spPr>
        <a:xfrm>
          <a:off x="0" y="836"/>
          <a:ext cx="3106251" cy="1177443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Task1</a:t>
          </a:r>
        </a:p>
      </dsp:txBody>
      <dsp:txXfrm>
        <a:off x="57478" y="58314"/>
        <a:ext cx="2991295" cy="1062487"/>
      </dsp:txXfrm>
    </dsp:sp>
    <dsp:sp modelId="{7B3EC5A5-B49A-47FF-AA79-4A19B0CCE7FB}">
      <dsp:nvSpPr>
        <dsp:cNvPr id="0" name=""/>
        <dsp:cNvSpPr/>
      </dsp:nvSpPr>
      <dsp:spPr>
        <a:xfrm rot="5400000">
          <a:off x="5082561" y="-742191"/>
          <a:ext cx="1558143" cy="55168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Academic Skills Practice – 850 words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1800" kern="1200" dirty="0"/>
            <a:t>This task has 3 questions on the following topics: Note-taking, Paraphrasing, Academic Writing and structuring paragraphs.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1800" kern="1200" dirty="0"/>
            <a:t>(Task to be completed in class)</a:t>
          </a:r>
        </a:p>
      </dsp:txBody>
      <dsp:txXfrm rot="-5400000">
        <a:off x="3103217" y="1313215"/>
        <a:ext cx="5440769" cy="1406019"/>
      </dsp:txXfrm>
    </dsp:sp>
    <dsp:sp modelId="{B99643D5-2AED-4CF3-9785-324D9272A810}">
      <dsp:nvSpPr>
        <dsp:cNvPr id="0" name=""/>
        <dsp:cNvSpPr/>
      </dsp:nvSpPr>
      <dsp:spPr>
        <a:xfrm>
          <a:off x="0" y="1427502"/>
          <a:ext cx="3103217" cy="1177443"/>
        </a:xfrm>
        <a:prstGeom prst="roundRect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Task 2</a:t>
          </a:r>
        </a:p>
      </dsp:txBody>
      <dsp:txXfrm>
        <a:off x="57478" y="1484980"/>
        <a:ext cx="2988261" cy="1062487"/>
      </dsp:txXfrm>
    </dsp:sp>
    <dsp:sp modelId="{48AEB38D-329D-4918-BE26-2E0D4799A143}">
      <dsp:nvSpPr>
        <dsp:cNvPr id="0" name=""/>
        <dsp:cNvSpPr/>
      </dsp:nvSpPr>
      <dsp:spPr>
        <a:xfrm rot="5400000">
          <a:off x="5396386" y="699363"/>
          <a:ext cx="941954" cy="552222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Essay writing (Reflective writing</a:t>
          </a:r>
          <a:r>
            <a:rPr lang="en-GB" sz="1800" kern="1200"/>
            <a:t>) – 1200 Words max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1800" kern="1200" dirty="0"/>
            <a:t>(Task to be completed in class)</a:t>
          </a:r>
        </a:p>
      </dsp:txBody>
      <dsp:txXfrm rot="-5400000">
        <a:off x="3106251" y="3035480"/>
        <a:ext cx="5476242" cy="849990"/>
      </dsp:txXfrm>
    </dsp:sp>
    <dsp:sp modelId="{807D9996-4328-4B45-9A55-3D12011ABA94}">
      <dsp:nvSpPr>
        <dsp:cNvPr id="0" name=""/>
        <dsp:cNvSpPr/>
      </dsp:nvSpPr>
      <dsp:spPr>
        <a:xfrm>
          <a:off x="0" y="2854168"/>
          <a:ext cx="3106251" cy="11774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Task 3</a:t>
          </a:r>
        </a:p>
      </dsp:txBody>
      <dsp:txXfrm>
        <a:off x="57478" y="2911646"/>
        <a:ext cx="2991295" cy="10624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85ED8-616C-4B5C-AE4D-44926E12B200}">
      <dsp:nvSpPr>
        <dsp:cNvPr id="0" name=""/>
        <dsp:cNvSpPr/>
      </dsp:nvSpPr>
      <dsp:spPr>
        <a:xfrm>
          <a:off x="135" y="0"/>
          <a:ext cx="1808355" cy="44515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Focus on the set question/topic/task (Regularly refer to/read through the assessment document for clarity. Watch the video available)</a:t>
          </a:r>
        </a:p>
      </dsp:txBody>
      <dsp:txXfrm>
        <a:off x="135" y="1780622"/>
        <a:ext cx="1808355" cy="1780622"/>
      </dsp:txXfrm>
    </dsp:sp>
    <dsp:sp modelId="{E8213A10-99B6-4789-8023-94746F8962CC}">
      <dsp:nvSpPr>
        <dsp:cNvPr id="0" name=""/>
        <dsp:cNvSpPr/>
      </dsp:nvSpPr>
      <dsp:spPr>
        <a:xfrm>
          <a:off x="399114" y="519251"/>
          <a:ext cx="1010396" cy="978051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6465572-BA59-4124-8753-EB7CB90125CC}">
      <dsp:nvSpPr>
        <dsp:cNvPr id="0" name=""/>
        <dsp:cNvSpPr/>
      </dsp:nvSpPr>
      <dsp:spPr>
        <a:xfrm>
          <a:off x="1862741" y="0"/>
          <a:ext cx="1808355" cy="44515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Structure your assignment clearly- make sure it is easy to follow</a:t>
          </a:r>
        </a:p>
      </dsp:txBody>
      <dsp:txXfrm>
        <a:off x="1862741" y="1780622"/>
        <a:ext cx="1808355" cy="1780622"/>
      </dsp:txXfrm>
    </dsp:sp>
    <dsp:sp modelId="{BB9C7C58-C55F-42CD-B42F-457EA30CE1B4}">
      <dsp:nvSpPr>
        <dsp:cNvPr id="0" name=""/>
        <dsp:cNvSpPr/>
      </dsp:nvSpPr>
      <dsp:spPr>
        <a:xfrm>
          <a:off x="2025735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DF789D2-758F-42E7-A33D-CE0346E56E94}">
      <dsp:nvSpPr>
        <dsp:cNvPr id="0" name=""/>
        <dsp:cNvSpPr/>
      </dsp:nvSpPr>
      <dsp:spPr>
        <a:xfrm>
          <a:off x="3725347" y="0"/>
          <a:ext cx="1808355" cy="4451555"/>
        </a:xfrm>
        <a:prstGeom prst="roundRect">
          <a:avLst>
            <a:gd name="adj" fmla="val 10000"/>
          </a:avLst>
        </a:prstGeom>
        <a:solidFill>
          <a:schemeClr val="bg1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Use academic sources to support the points you make (you will learn more about this in the coming weeks)</a:t>
          </a:r>
        </a:p>
      </dsp:txBody>
      <dsp:txXfrm>
        <a:off x="3725347" y="1780622"/>
        <a:ext cx="1808355" cy="1780622"/>
      </dsp:txXfrm>
    </dsp:sp>
    <dsp:sp modelId="{C090032F-B3ED-49EF-AD9E-C5CA0418B2AB}">
      <dsp:nvSpPr>
        <dsp:cNvPr id="0" name=""/>
        <dsp:cNvSpPr/>
      </dsp:nvSpPr>
      <dsp:spPr>
        <a:xfrm>
          <a:off x="3888341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0573BE34-6221-4245-BB45-B3DB5C9F3DE0}">
      <dsp:nvSpPr>
        <dsp:cNvPr id="0" name=""/>
        <dsp:cNvSpPr/>
      </dsp:nvSpPr>
      <dsp:spPr>
        <a:xfrm>
          <a:off x="5587953" y="0"/>
          <a:ext cx="1808355" cy="4451555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Adhere to academic writing conventions (formal expression, spellings and grammar)</a:t>
          </a:r>
        </a:p>
      </dsp:txBody>
      <dsp:txXfrm>
        <a:off x="5587953" y="1780622"/>
        <a:ext cx="1808355" cy="1780622"/>
      </dsp:txXfrm>
    </dsp:sp>
    <dsp:sp modelId="{30192EE3-6C2D-486E-88A8-DE6E4FF5198B}">
      <dsp:nvSpPr>
        <dsp:cNvPr id="0" name=""/>
        <dsp:cNvSpPr/>
      </dsp:nvSpPr>
      <dsp:spPr>
        <a:xfrm>
          <a:off x="5750947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0708601A-23A2-4CED-959A-8CBC36281DA3}">
      <dsp:nvSpPr>
        <dsp:cNvPr id="0" name=""/>
        <dsp:cNvSpPr/>
      </dsp:nvSpPr>
      <dsp:spPr>
        <a:xfrm>
          <a:off x="7450559" y="0"/>
          <a:ext cx="1808355" cy="4451555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Use the correct referencing style</a:t>
          </a:r>
        </a:p>
      </dsp:txBody>
      <dsp:txXfrm>
        <a:off x="7450559" y="1780622"/>
        <a:ext cx="1808355" cy="1780622"/>
      </dsp:txXfrm>
    </dsp:sp>
    <dsp:sp modelId="{139D77E7-EC49-44A9-80D4-E98893654D74}">
      <dsp:nvSpPr>
        <dsp:cNvPr id="0" name=""/>
        <dsp:cNvSpPr/>
      </dsp:nvSpPr>
      <dsp:spPr>
        <a:xfrm>
          <a:off x="7613552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31206E7-50F2-40EA-A84F-1DCEBD73DE56}">
      <dsp:nvSpPr>
        <dsp:cNvPr id="0" name=""/>
        <dsp:cNvSpPr/>
      </dsp:nvSpPr>
      <dsp:spPr>
        <a:xfrm>
          <a:off x="9313165" y="0"/>
          <a:ext cx="1808355" cy="44515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Respect the word count requirements and formatting (title page, page numbers, line spacing, and unified font type etc). </a:t>
          </a:r>
        </a:p>
      </dsp:txBody>
      <dsp:txXfrm>
        <a:off x="9313165" y="1780622"/>
        <a:ext cx="1808355" cy="1780622"/>
      </dsp:txXfrm>
    </dsp:sp>
    <dsp:sp modelId="{9E76AEB1-5DF9-4CCE-883C-FB7FD91D6D41}">
      <dsp:nvSpPr>
        <dsp:cNvPr id="0" name=""/>
        <dsp:cNvSpPr/>
      </dsp:nvSpPr>
      <dsp:spPr>
        <a:xfrm>
          <a:off x="9380368" y="274705"/>
          <a:ext cx="1673949" cy="1467143"/>
        </a:xfrm>
        <a:prstGeom prst="ellipse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93DFC8E8-6C6B-4A96-B586-6C22DCB4D75D}">
      <dsp:nvSpPr>
        <dsp:cNvPr id="0" name=""/>
        <dsp:cNvSpPr/>
      </dsp:nvSpPr>
      <dsp:spPr>
        <a:xfrm>
          <a:off x="1211032" y="3910664"/>
          <a:ext cx="8699590" cy="540890"/>
        </a:xfrm>
        <a:prstGeom prst="leftRight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6A1B7-AFEA-4343-90FC-B3FCF56F7126}">
      <dsp:nvSpPr>
        <dsp:cNvPr id="0" name=""/>
        <dsp:cNvSpPr/>
      </dsp:nvSpPr>
      <dsp:spPr>
        <a:xfrm>
          <a:off x="434893" y="370030"/>
          <a:ext cx="3267732" cy="1487300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Do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it now.</a:t>
          </a:r>
        </a:p>
      </dsp:txBody>
      <dsp:txXfrm>
        <a:off x="434893" y="370030"/>
        <a:ext cx="3267732" cy="1487300"/>
      </dsp:txXfrm>
    </dsp:sp>
    <dsp:sp modelId="{936C17B1-12C9-433F-9B8D-57DD3DC8EE27}">
      <dsp:nvSpPr>
        <dsp:cNvPr id="0" name=""/>
        <dsp:cNvSpPr/>
      </dsp:nvSpPr>
      <dsp:spPr>
        <a:xfrm>
          <a:off x="4482971" y="363339"/>
          <a:ext cx="3392741" cy="1582783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20F0502020204030204" pitchFamily="66" charset="0"/>
              <a:cs typeface="Dreaming Outloud Pro" panose="020F0502020204030204" pitchFamily="66" charset="0"/>
            </a:rPr>
            <a:t>Schedule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sp:txBody>
      <dsp:txXfrm>
        <a:off x="4482971" y="363339"/>
        <a:ext cx="3392741" cy="1582783"/>
      </dsp:txXfrm>
    </dsp:sp>
    <dsp:sp modelId="{4D79F9D9-496D-4FFC-BC6A-06784F4A23CF}">
      <dsp:nvSpPr>
        <dsp:cNvPr id="0" name=""/>
        <dsp:cNvSpPr/>
      </dsp:nvSpPr>
      <dsp:spPr>
        <a:xfrm>
          <a:off x="476256" y="2306890"/>
          <a:ext cx="3316409" cy="1478092"/>
        </a:xfrm>
        <a:prstGeom prst="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Delegate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sp:txBody>
      <dsp:txXfrm>
        <a:off x="476256" y="2306890"/>
        <a:ext cx="3316409" cy="1478092"/>
      </dsp:txXfrm>
    </dsp:sp>
    <dsp:sp modelId="{4F0A2ECC-556D-4949-866F-2DF6501932B5}">
      <dsp:nvSpPr>
        <dsp:cNvPr id="0" name=""/>
        <dsp:cNvSpPr/>
      </dsp:nvSpPr>
      <dsp:spPr>
        <a:xfrm>
          <a:off x="4521057" y="2277972"/>
          <a:ext cx="3274286" cy="1474352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sp:txBody>
      <dsp:txXfrm>
        <a:off x="4521057" y="2277972"/>
        <a:ext cx="3274286" cy="1474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F3FA2-17A0-4A74-986A-5B124A5BE92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5C876-DE81-46E0-B85A-A9A68A7E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51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WTNMzK9vG4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Gr46kYMEQQ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rb6j5a/what-is-time-management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could be a group activity if you wish. For those preferring to do it individually, you may use the loo roll technique or the favourite number strategy as well as an ice breaker.</a:t>
            </a:r>
          </a:p>
          <a:p>
            <a:endParaRPr lang="en-GB" dirty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Lecturer, introduce yourself and share your email and/ availability with the students: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4847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74762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DDFA22-6EBD-1C95-5624-A790B2EDF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D24522-4719-8BDB-7221-AD7C7489DF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11E8FF-04D3-4162-DD61-14CA8964A6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Signpost students to relevant support services as well as recordings available.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5588C6-F0B0-CBE6-ABFC-4871271397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4110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opportunity to gauge students’ level and manage expectations too.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49397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Insert a video to introduce students to Moodle Navigating the Moodle space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92857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Engage with these in detail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73282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526CC-F324-2F79-C500-B9E26DB652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2BAD15-9AE4-BBCC-267C-1C88DA9FA8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CC795E-4E01-D2C5-84E9-4DC9AE7A9A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opportunity to gauge students’ level and manage expectations too.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9FDE71-E245-EB5C-BFB9-800A98D1EA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1793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1852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What is a Skill? </a:t>
            </a:r>
            <a:r>
              <a:rPr lang="en-GB" sz="1200" dirty="0"/>
              <a:t>A Learned power of doing something competently</a:t>
            </a:r>
            <a:r>
              <a:rPr lang="en-GB" sz="1200" b="1" dirty="0"/>
              <a:t>: </a:t>
            </a:r>
            <a:r>
              <a:rPr lang="en-GB" sz="1200" dirty="0"/>
              <a:t>a developed aptitude or 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5C876-DE81-46E0-B85A-A9A68A7ED7B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540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197CD-DDA0-2BB7-5D88-91C5B3CD9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B1BAFF-0870-8EE8-3C32-941C70D75B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E79E93-6A7F-90DF-6EF4-B5316F921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opportunity to gauge students’ level and manage expectations too.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ABE437-9934-F0A1-5C70-730992668B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00364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4572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Procrastination - Time management challenge TED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(See video on Moodle Week 1)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44147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Managing your time - BBC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23975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4D- Time Management </a:t>
            </a:r>
            <a:r>
              <a:rPr lang="en-GB" dirty="0"/>
              <a:t>Tool.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216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More to read on Effectively managing time - </a:t>
            </a:r>
            <a:r>
              <a:rPr lang="en-GB" dirty="0">
                <a:hlinkClick r:id="rId3"/>
              </a:rPr>
              <a:t>Time management examples and tips (mindtools.com)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8700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685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804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017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51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623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34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615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820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1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48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994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236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reesvg.org/vector-graphics-of-set-of-warning-notification-icon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microsoft.com/office/2017/06/relationships/model3d" Target="../media/model3d1.glb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ethics-morality-credibility-2110590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design/DAGslaEB8Rg/GpJtwHvBAkPFWnDjWaDTMQ/view?utm_content=DAGslaEB8Rg&amp;utm_campaign=designshare&amp;utm_medium=link2&amp;utm_source=uniquelinks&amp;utlId=h4c05495c0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WTNMzK9vG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Gr46kYMEQQ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youtu.be/tT89OZ7TNwc?feature=shared" TargetMode="External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lincoln.ac.uk/the-power-of-effective-time-management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emoticono-sonrisa-emoji-feliz-2120024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4359" y="1484784"/>
            <a:ext cx="7766097" cy="46085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Certificate of Higher Education</a:t>
            </a:r>
            <a:br>
              <a:rPr lang="en-GB" altLang="en-US" sz="3200" dirty="0"/>
            </a:br>
            <a:r>
              <a:rPr lang="en-GB" altLang="en-US" sz="3200" dirty="0"/>
              <a:t>Business Skills for the Workplace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4001)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rgbClr val="92D050"/>
                </a:solidFill>
              </a:rPr>
              <a:t>Session 1 –  Module overview &amp; Time Management</a:t>
            </a: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10/09/2025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5048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00BD7-5C64-3DA4-21F0-E48C7E189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Welcome to Academic Skills LCLM4001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A4F87-EAD4-52C1-AA4D-6AE5A051E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This session will be divided into 3 parts: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We will:</a:t>
            </a:r>
          </a:p>
          <a:p>
            <a:pPr marL="0" indent="0"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Myriad Pro"/>
              </a:rPr>
              <a:t>1- Introduction and classroom expectations.</a:t>
            </a:r>
          </a:p>
          <a:p>
            <a:pPr marL="0" indent="0">
              <a:buNone/>
              <a:defRPr/>
            </a:pPr>
            <a:endParaRPr lang="en-US" sz="2800" dirty="0">
              <a:solidFill>
                <a:prstClr val="black"/>
              </a:solidFill>
              <a:latin typeface="Myriad Pro"/>
            </a:endParaRPr>
          </a:p>
          <a:p>
            <a:pPr marL="0" indent="0"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Myriad Pro"/>
              </a:rPr>
              <a:t>2- Overview of the Module and Assessments (content and learning outcomes)</a:t>
            </a:r>
          </a:p>
          <a:p>
            <a:pPr marL="0" indent="0">
              <a:buNone/>
              <a:defRPr/>
            </a:pPr>
            <a:endParaRPr lang="en-US" sz="2800" dirty="0">
              <a:solidFill>
                <a:prstClr val="black"/>
              </a:solidFill>
              <a:latin typeface="Myriad Pro"/>
            </a:endParaRPr>
          </a:p>
          <a:p>
            <a:pPr marL="0" indent="0"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Myriad Pro"/>
              </a:rPr>
              <a:t>3- Academic Skills – Time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14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014" y="446567"/>
            <a:ext cx="10738884" cy="5061097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sz="405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4050" b="1" dirty="0">
                <a:solidFill>
                  <a:schemeClr val="bg1"/>
                </a:solidFill>
              </a:rPr>
              <a:t>Part 1 - </a:t>
            </a:r>
            <a:r>
              <a:rPr lang="en-US" sz="4400" b="1" dirty="0">
                <a:solidFill>
                  <a:schemeClr val="bg1"/>
                </a:solidFill>
              </a:rPr>
              <a:t>Introduction and classroom expectations</a:t>
            </a:r>
            <a:endParaRPr lang="en-GB" sz="405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87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CAA1C-D140-907A-3E69-E674A7AF0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 algn="l"/>
            <a:r>
              <a:rPr lang="en-US" sz="4000" b="1" dirty="0"/>
              <a:t>Getting to know you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C2EAC-D9F1-6935-FDEB-A44B7F4C08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8707" y="1600201"/>
            <a:ext cx="10079665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400" dirty="0"/>
              <a:t>Please introduce yourself in this in this order: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400" dirty="0"/>
          </a:p>
          <a:p>
            <a:r>
              <a:rPr lang="en-GB" sz="2400" dirty="0"/>
              <a:t>1. What is your name?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2. Can you share an experience from your life such as work, a personal interest, or a hobby that you think will help you in your studies with us?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6" name="Picture 5" descr="A white button with red and blue text&#10;&#10;Description automatically generated">
            <a:extLst>
              <a:ext uri="{FF2B5EF4-FFF2-40B4-BE49-F238E27FC236}">
                <a16:creationId xmlns:a16="http://schemas.microsoft.com/office/drawing/2014/main" id="{BAC90EC7-697F-558E-D504-4D3DBFE1658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4312" y="274639"/>
            <a:ext cx="1584176" cy="13255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1167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6CAAA-03F3-445C-B7B9-AB57E1AD2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139" y="0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Connecting to the </a:t>
            </a:r>
            <a:r>
              <a:rPr lang="en-GB" b="1" dirty="0" err="1"/>
              <a:t>wifi</a:t>
            </a:r>
            <a:endParaRPr lang="en-GB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38557CC-A8EC-D36E-ED8E-2623EBC618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5887" y="1589752"/>
            <a:ext cx="3603773" cy="1275907"/>
          </a:xfrm>
          <a:prstGeom prst="rect">
            <a:avLst/>
          </a:prstGeom>
        </p:spPr>
      </p:pic>
      <p:pic>
        <p:nvPicPr>
          <p:cNvPr id="21" name="Content Placeholder 20">
            <a:extLst>
              <a:ext uri="{FF2B5EF4-FFF2-40B4-BE49-F238E27FC236}">
                <a16:creationId xmlns:a16="http://schemas.microsoft.com/office/drawing/2014/main" id="{29B21BAB-B4E4-592F-9835-BFFAFCBC93B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839972" y="1143000"/>
            <a:ext cx="4058436" cy="4446588"/>
          </a:xfr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9129642-369F-C2CC-E23F-EFC4CA5932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7336" y="4306740"/>
            <a:ext cx="3882324" cy="119542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553C1FC-D801-5B31-8C4E-15CC679D05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8164" y="3163741"/>
            <a:ext cx="3721496" cy="114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36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DB529-33EC-3CEB-9E15-1EEA13F98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EC988-92E3-0ABB-747F-8FAE1A088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Essential Notices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E3338-BD12-F0F1-5B38-71021287AB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6298" y="1600201"/>
            <a:ext cx="9905922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Remember to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Set up your email (Always use your student email address for university correspondence)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Collect ID cards (must be carried/worn always)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Attendance 70% minimum required (10-40 min is L(ate), over 40 min is A(</a:t>
            </a:r>
            <a:r>
              <a:rPr lang="en-GB" sz="1800" dirty="0" err="1"/>
              <a:t>bsent</a:t>
            </a:r>
            <a:r>
              <a:rPr lang="en-GB" sz="1800" dirty="0"/>
              <a:t>)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4" name="Picture 3" descr="A yellow triangle with a black exclamation mark&#10;&#10;Description automatically generated">
            <a:extLst>
              <a:ext uri="{FF2B5EF4-FFF2-40B4-BE49-F238E27FC236}">
                <a16:creationId xmlns:a16="http://schemas.microsoft.com/office/drawing/2014/main" id="{4298492F-FC6A-B378-389F-8AD6E9387D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688289" y="385881"/>
            <a:ext cx="777651" cy="9205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024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1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935665" y="1600201"/>
            <a:ext cx="9192783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US" altLang="en-US" sz="1600" b="1" dirty="0">
              <a:solidFill>
                <a:prstClr val="black"/>
              </a:solidFill>
              <a:latin typeface="Myriad Pro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altLang="en-US" sz="2400" b="1" dirty="0">
              <a:solidFill>
                <a:prstClr val="black"/>
              </a:solidFill>
              <a:latin typeface="Myriad Pro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altLang="en-US" sz="2400" b="1" dirty="0">
                <a:solidFill>
                  <a:prstClr val="black"/>
                </a:solidFill>
                <a:latin typeface="Myriad Pro"/>
              </a:rPr>
              <a:t>What would you consider a perfect learning environment?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88DD300-26BF-0205-7B99-FCC6AD2D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2225" y="332656"/>
            <a:ext cx="1551241" cy="1084982"/>
          </a:xfrm>
          <a:prstGeom prst="rect">
            <a:avLst/>
          </a:prstGeom>
          <a:solidFill>
            <a:srgbClr val="FFFFFF"/>
          </a:solidFill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" name="3D Model 2" descr="Modern Square Table For 6">
                <a:extLst>
                  <a:ext uri="{FF2B5EF4-FFF2-40B4-BE49-F238E27FC236}">
                    <a16:creationId xmlns:a16="http://schemas.microsoft.com/office/drawing/2014/main" id="{55B42C5A-0E71-A4B1-10D9-9E164659B17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455304182"/>
                  </p:ext>
                </p:extLst>
              </p:nvPr>
            </p:nvGraphicFramePr>
            <p:xfrm>
              <a:off x="3074395" y="3210294"/>
              <a:ext cx="4915320" cy="1754729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4915320" cy="1754729"/>
                    </a:xfrm>
                    <a:prstGeom prst="rect">
                      <a:avLst/>
                    </a:prstGeom>
                  </am3d:spPr>
                  <am3d:camera>
                    <am3d:pos x="0" y="0" z="6058177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267058" d="1000000"/>
                    <am3d:preTrans dx="0" dy="-6420262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37255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" name="3D Model 2" descr="Modern Square Table For 6">
                <a:extLst>
                  <a:ext uri="{FF2B5EF4-FFF2-40B4-BE49-F238E27FC236}">
                    <a16:creationId xmlns:a16="http://schemas.microsoft.com/office/drawing/2014/main" id="{55B42C5A-0E71-A4B1-10D9-9E164659B17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74395" y="3210294"/>
                <a:ext cx="4915320" cy="175472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9291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mph" presetSubtype="128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sz="4100" b="1" dirty="0"/>
              <a:t>Rules and General Housekeeping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1981199" y="1600201"/>
            <a:ext cx="9002233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000" u="sng" dirty="0"/>
              <a:t>Respect for people and the classroom environment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Only one person speaking at a time (lecturer or student, except it’s pair/group work) </a:t>
            </a:r>
          </a:p>
          <a:p>
            <a:pPr lvl="1">
              <a:lnSpc>
                <a:spcPct val="90000"/>
              </a:lnSpc>
            </a:pPr>
            <a:endParaRPr lang="en-GB" altLang="en-US" sz="2000" dirty="0"/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Do not eat in the classroom (drinks are allowed but not coloured drinks </a:t>
            </a:r>
            <a:r>
              <a:rPr lang="en-GB" altLang="en-US" sz="2000" dirty="0" err="1"/>
              <a:t>i.e</a:t>
            </a:r>
            <a:r>
              <a:rPr lang="en-GB" altLang="en-US" sz="2000" dirty="0"/>
              <a:t>, coffee or hot chocolate etc)</a:t>
            </a:r>
          </a:p>
          <a:p>
            <a:pPr lvl="1">
              <a:lnSpc>
                <a:spcPct val="90000"/>
              </a:lnSpc>
            </a:pPr>
            <a:endParaRPr lang="en-GB" altLang="en-US" sz="2000" dirty="0"/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Do not leave any rubbish behind</a:t>
            </a:r>
          </a:p>
          <a:p>
            <a:pPr lvl="1">
              <a:lnSpc>
                <a:spcPct val="90000"/>
              </a:lnSpc>
            </a:pPr>
            <a:endParaRPr lang="en-GB" altLang="en-US" sz="2000" dirty="0"/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Mobile phone set to silent / switched off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2000" dirty="0"/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Remember to have a pen and some paper to take notes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2000" dirty="0"/>
          </a:p>
          <a:p>
            <a:pPr lvl="1">
              <a:lnSpc>
                <a:spcPct val="90000"/>
              </a:lnSpc>
            </a:pPr>
            <a:endParaRPr lang="en-GB" altLang="en-US" sz="2000" dirty="0"/>
          </a:p>
          <a:p>
            <a:pPr>
              <a:lnSpc>
                <a:spcPct val="90000"/>
              </a:lnSpc>
            </a:pPr>
            <a:endParaRPr lang="en-GB" altLang="en-US" sz="2000" dirty="0"/>
          </a:p>
          <a:p>
            <a:pPr>
              <a:lnSpc>
                <a:spcPct val="90000"/>
              </a:lnSpc>
            </a:pPr>
            <a:endParaRPr lang="en-GB" altLang="en-US" sz="2000" dirty="0"/>
          </a:p>
        </p:txBody>
      </p:sp>
      <p:pic>
        <p:nvPicPr>
          <p:cNvPr id="3" name="Picture 2" descr="A cartoon character holding a sign&#10;&#10;Description automatically generated">
            <a:extLst>
              <a:ext uri="{FF2B5EF4-FFF2-40B4-BE49-F238E27FC236}">
                <a16:creationId xmlns:a16="http://schemas.microsoft.com/office/drawing/2014/main" id="{381F4245-6EAC-1161-BA86-256845C0610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399016" y="481534"/>
            <a:ext cx="1168832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1024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55" y="998732"/>
            <a:ext cx="7985051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82768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1479" y="584791"/>
            <a:ext cx="8846288" cy="465706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Part 2 - Overview of the module</a:t>
            </a:r>
          </a:p>
        </p:txBody>
      </p:sp>
    </p:spTree>
    <p:extLst>
      <p:ext uri="{BB962C8B-B14F-4D97-AF65-F5344CB8AC3E}">
        <p14:creationId xmlns:p14="http://schemas.microsoft.com/office/powerpoint/2010/main" val="259054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Know your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0213" y="1600201"/>
            <a:ext cx="9728791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Title -	Academic 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code – LCLM4001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100" name="Picture 4" descr="Young female teacher with blackboard and pointing stick 5112673 Vector Art  at Vecteezy">
            <a:extLst>
              <a:ext uri="{FF2B5EF4-FFF2-40B4-BE49-F238E27FC236}">
                <a16:creationId xmlns:a16="http://schemas.microsoft.com/office/drawing/2014/main" id="{583C8A30-DD9C-56AB-C922-F1777C4E66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2835"/>
          <a:stretch/>
        </p:blipFill>
        <p:spPr bwMode="auto">
          <a:xfrm>
            <a:off x="8832304" y="415822"/>
            <a:ext cx="1014264" cy="100181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D1F60-CA2E-D6FA-8941-9E3E25849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 Academic Skills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C39F60-4E5C-3EC0-FE45-3170659ADA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3501615"/>
              </p:ext>
            </p:extLst>
          </p:nvPr>
        </p:nvGraphicFramePr>
        <p:xfrm>
          <a:off x="1981200" y="1600201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004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3C11D-DE6E-643E-3E51-D28E291AD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5C668-6B32-96BE-5D40-77D9FE503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2AFCE7E-C17F-0167-BB5A-0F9C10973F82}"/>
              </a:ext>
            </a:extLst>
          </p:cNvPr>
          <p:cNvSpPr txBox="1">
            <a:spLocks/>
          </p:cNvSpPr>
          <p:nvPr/>
        </p:nvSpPr>
        <p:spPr>
          <a:xfrm>
            <a:off x="935665" y="1893193"/>
            <a:ext cx="9192783" cy="32967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US" altLang="en-US" sz="1600" b="1" dirty="0">
              <a:solidFill>
                <a:prstClr val="black"/>
              </a:solidFill>
              <a:latin typeface="Myriad Pro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US" altLang="en-US" sz="2400" b="1" dirty="0">
                <a:solidFill>
                  <a:prstClr val="black"/>
                </a:solidFill>
                <a:latin typeface="Myriad Pro"/>
              </a:rPr>
              <a:t>Evaluate your academic skills 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GB" sz="2400" dirty="0"/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AutoNum type="arabicParenBoth"/>
            </a:pPr>
            <a:r>
              <a:rPr lang="en-GB" sz="2400" dirty="0"/>
              <a:t>Go to Moodle</a:t>
            </a:r>
            <a:endParaRPr lang="en-GB" sz="2400" b="1" dirty="0"/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AutoNum type="arabicParenBoth"/>
            </a:pPr>
            <a:r>
              <a:rPr lang="en-GB" sz="2400" dirty="0"/>
              <a:t>Under Week 1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AutoNum type="arabicParenBoth"/>
            </a:pPr>
            <a:r>
              <a:rPr lang="en-GB" sz="2400" dirty="0"/>
              <a:t>Download the Academic Skill Evaluation Form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AutoNum type="arabicParenBoth"/>
            </a:pPr>
            <a:r>
              <a:rPr lang="en-GB" sz="2400" dirty="0"/>
              <a:t>Complete it and email it to your lecturer</a:t>
            </a:r>
            <a:endParaRPr lang="en-US" altLang="en-US" sz="2000" dirty="0">
              <a:solidFill>
                <a:prstClr val="black"/>
              </a:solidFill>
              <a:latin typeface="Myriad Pro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936AD4D6-2215-C995-A1FE-0EF15E481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2225" y="332656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0847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 algn="l"/>
            <a:r>
              <a:rPr lang="en-GB" altLang="en-US" b="1" dirty="0"/>
              <a:t>Module Content 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7571184" cy="406104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1800" b="1" dirty="0"/>
              <a:t>Through task-based study, you will explore the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1800" b="1" dirty="0"/>
              <a:t>following topics (to varying degrees): 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Organising study (e.g., time management, organising space and resources)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Note taking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Understanding assessments and planning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Searching for information and assessing sources of information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Structuring academic work and academic writing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Academic integrity and referencing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Constructing academic sentences and building paragraphs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Paraphrasing and summarising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Using word-processing and other software to produce academic work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Importance of reflection and theories </a:t>
            </a:r>
          </a:p>
          <a:p>
            <a:pPr>
              <a:lnSpc>
                <a:spcPct val="90000"/>
              </a:lnSpc>
            </a:pPr>
            <a:endParaRPr lang="en-US" altLang="en-US" sz="1800" dirty="0"/>
          </a:p>
          <a:p>
            <a:pPr>
              <a:lnSpc>
                <a:spcPct val="90000"/>
              </a:lnSpc>
            </a:pPr>
            <a:endParaRPr lang="en-GB" altLang="en-US" sz="1800" dirty="0"/>
          </a:p>
          <a:p>
            <a:pPr>
              <a:lnSpc>
                <a:spcPct val="90000"/>
              </a:lnSpc>
            </a:pPr>
            <a:endParaRPr lang="en-GB" altLang="en-US" sz="1800" dirty="0"/>
          </a:p>
        </p:txBody>
      </p:sp>
      <p:pic>
        <p:nvPicPr>
          <p:cNvPr id="8194" name="Picture 2" descr="What are learning environments? The school community as an ecosystem | IB  Community Blog">
            <a:extLst>
              <a:ext uri="{FF2B5EF4-FFF2-40B4-BE49-F238E27FC236}">
                <a16:creationId xmlns:a16="http://schemas.microsoft.com/office/drawing/2014/main" id="{0B776D45-F900-9341-D9DA-1B5E260F28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50" r="16570" b="-2"/>
          <a:stretch/>
        </p:blipFill>
        <p:spPr bwMode="auto">
          <a:xfrm>
            <a:off x="8544272" y="366130"/>
            <a:ext cx="1008112" cy="902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1" hidden="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9853D54D-3D5C-4E98-A15E-3818F4C7E971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10/09/2025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8437" name="Slide Number Placeholder 3" hidden="1"/>
          <p:cNvSpPr>
            <a:spLocks noGrp="1"/>
          </p:cNvSpPr>
          <p:nvPr>
            <p:ph type="sldNum" sz="quarter" idx="12"/>
          </p:nvPr>
        </p:nvSpPr>
        <p:spPr bwMode="auto">
          <a:xfrm>
            <a:off x="8077200" y="6356351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None/>
            </a:pPr>
            <a:fld id="{50956A76-57CE-44E2-A046-DB57D4D2CA06}" type="slidenum">
              <a:rPr lang="en-GB" altLang="en-US" sz="120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None/>
              </a:pPr>
              <a:t>14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  <p:bldP spid="1843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 algn="l"/>
            <a:r>
              <a:rPr lang="en-GB" sz="4000" b="1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9972" y="1600201"/>
            <a:ext cx="9490468" cy="3845022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Aims -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To provide the essential academic skills needed to succeed as a student in Higher Education and transferable skills for the workplace.</a:t>
            </a:r>
          </a:p>
          <a:p>
            <a:pPr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Learning Outcomes –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• Students should demonstrate awareness of the key academic skills necessary to succeed in higher education and the ability to apply them effectively.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 • Reflect on their learning – demonstrating in-depth understanding of academic writing and academic skills acquired.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</p:txBody>
      </p:sp>
      <p:pic>
        <p:nvPicPr>
          <p:cNvPr id="5130" name="Picture 10" descr="Learning Outcomes Images – Browse 55,982 Stock Photos, Vectors, and Video |  Adobe Stock">
            <a:extLst>
              <a:ext uri="{FF2B5EF4-FFF2-40B4-BE49-F238E27FC236}">
                <a16:creationId xmlns:a16="http://schemas.microsoft.com/office/drawing/2014/main" id="{5557C825-872D-1DBB-61C5-3FB6E44C3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36361" y="349251"/>
            <a:ext cx="994079" cy="108011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963E52-3547-4BE4-5AB3-16ED01442A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" y="404665"/>
            <a:ext cx="11791506" cy="5184575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Assessments (discussed in detail next week)</a:t>
            </a:r>
            <a:endParaRPr lang="en-GB" sz="44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3D2CD65-86FF-5DF4-FFB8-C7744FD2BB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3378755"/>
              </p:ext>
            </p:extLst>
          </p:nvPr>
        </p:nvGraphicFramePr>
        <p:xfrm>
          <a:off x="2567608" y="1340768"/>
          <a:ext cx="8628476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43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82FB3-FE2F-66F0-9DC9-A401EB0550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D6B2C-1549-B960-65F5-2664E89AA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454640" cy="1143000"/>
          </a:xfrm>
        </p:spPr>
        <p:txBody>
          <a:bodyPr>
            <a:normAutofit/>
          </a:bodyPr>
          <a:lstStyle/>
          <a:p>
            <a:r>
              <a:rPr lang="en-GB" b="1" dirty="0"/>
              <a:t>Why do you have assessments?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CEFE-1FA5-9ECE-0761-DCCD32767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To extend your personal understanding and knowledge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To demonstrate your ability to work within the academic framework </a:t>
            </a:r>
          </a:p>
          <a:p>
            <a:endParaRPr lang="en-GB" sz="2000" dirty="0"/>
          </a:p>
          <a:p>
            <a:r>
              <a:rPr lang="en-GB" sz="2000" dirty="0"/>
              <a:t>To demonstrate that you have achieved the </a:t>
            </a:r>
            <a:r>
              <a:rPr lang="en-GB" sz="2000" b="1" dirty="0"/>
              <a:t>Module Learning Outcomes</a:t>
            </a:r>
          </a:p>
          <a:p>
            <a:pPr lvl="1"/>
            <a:r>
              <a:rPr lang="en-GB" sz="2000" dirty="0"/>
              <a:t>to show you have earned the Credit</a:t>
            </a:r>
          </a:p>
          <a:p>
            <a:pPr lvl="1"/>
            <a:r>
              <a:rPr lang="en-GB" sz="2000" dirty="0"/>
              <a:t>It enables us to track your progress and competence in the subject</a:t>
            </a:r>
          </a:p>
          <a:p>
            <a:r>
              <a:rPr lang="en-GB" sz="2000" u="sng" dirty="0"/>
              <a:t>THEREFORE</a:t>
            </a:r>
            <a:r>
              <a:rPr lang="en-GB" sz="2000" dirty="0"/>
              <a:t>, check the Learning Outcomes</a:t>
            </a:r>
          </a:p>
          <a:p>
            <a:pPr lvl="1"/>
            <a:r>
              <a:rPr lang="en-GB" sz="2000" dirty="0"/>
              <a:t>Generic skills students are required to demonstrate</a:t>
            </a:r>
          </a:p>
          <a:p>
            <a:pPr lvl="1"/>
            <a:r>
              <a:rPr lang="en-GB" sz="2000" dirty="0"/>
              <a:t>Subject specific skills students need to demonstrate</a:t>
            </a:r>
          </a:p>
        </p:txBody>
      </p:sp>
    </p:spTree>
    <p:extLst>
      <p:ext uri="{BB962C8B-B14F-4D97-AF65-F5344CB8AC3E}">
        <p14:creationId xmlns:p14="http://schemas.microsoft.com/office/powerpoint/2010/main" val="10614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82" y="10232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How do I write a good assignment?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799B488-3591-3BD2-4532-AAECBD4F05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5172" y="1203222"/>
          <a:ext cx="11121656" cy="4451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23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DFC8E8-6C6B-4A96-B586-6C22DCB4D7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93DFC8E8-6C6B-4A96-B586-6C22DCB4D7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93DFC8E8-6C6B-4A96-B586-6C22DCB4D7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213A10-99B6-4789-8023-94746F8962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8213A10-99B6-4789-8023-94746F8962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8213A10-99B6-4789-8023-94746F8962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085ED8-616C-4B5C-AE4D-44926E12B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02085ED8-616C-4B5C-AE4D-44926E12B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02085ED8-616C-4B5C-AE4D-44926E12B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9C7C58-C55F-42CD-B42F-457EA30CE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BB9C7C58-C55F-42CD-B42F-457EA30CE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BB9C7C58-C55F-42CD-B42F-457EA30CE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465572-BA59-4124-8753-EB7CB901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D6465572-BA59-4124-8753-EB7CB901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D6465572-BA59-4124-8753-EB7CB901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90032F-B3ED-49EF-AD9E-C5CA0418B2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C090032F-B3ED-49EF-AD9E-C5CA0418B2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C090032F-B3ED-49EF-AD9E-C5CA0418B2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F789D2-758F-42E7-A33D-CE0346E56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DDF789D2-758F-42E7-A33D-CE0346E56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DDF789D2-758F-42E7-A33D-CE0346E56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192EE3-6C2D-486E-88A8-DE6E4FF51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30192EE3-6C2D-486E-88A8-DE6E4FF51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30192EE3-6C2D-486E-88A8-DE6E4FF51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73BE34-6221-4245-BB45-B3DB5C9F3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0573BE34-6221-4245-BB45-B3DB5C9F3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0573BE34-6221-4245-BB45-B3DB5C9F3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9D77E7-EC49-44A9-80D4-E98893654D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graphicEl>
                                              <a:dgm id="{139D77E7-EC49-44A9-80D4-E98893654D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139D77E7-EC49-44A9-80D4-E98893654D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08601A-23A2-4CED-959A-8CBC36281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graphicEl>
                                              <a:dgm id="{0708601A-23A2-4CED-959A-8CBC36281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graphicEl>
                                              <a:dgm id="{0708601A-23A2-4CED-959A-8CBC36281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76AEB1-5DF9-4CCE-883C-FB7FD91D6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graphicEl>
                                              <a:dgm id="{9E76AEB1-5DF9-4CCE-883C-FB7FD91D6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graphicEl>
                                              <a:dgm id="{9E76AEB1-5DF9-4CCE-883C-FB7FD91D6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1206E7-50F2-40EA-A84F-1DCEBD73D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F31206E7-50F2-40EA-A84F-1DCEBD73D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F31206E7-50F2-40EA-A84F-1DCEBD73D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 uiExpand="1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71551-2438-0A3C-2A62-4DAE2C0FD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9554E-D569-C70E-56D9-ED7034232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55" y="998732"/>
            <a:ext cx="7985051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4225025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293" y="998732"/>
            <a:ext cx="8420986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Part 3 – Time Management </a:t>
            </a:r>
          </a:p>
        </p:txBody>
      </p:sp>
    </p:spTree>
    <p:extLst>
      <p:ext uri="{BB962C8B-B14F-4D97-AF65-F5344CB8AC3E}">
        <p14:creationId xmlns:p14="http://schemas.microsoft.com/office/powerpoint/2010/main" val="195286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8D057-E59D-55C5-717F-CB6231F84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884" y="194915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0FAF4-01CE-ED62-F4DF-B1F076EFA0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9851" y="1475066"/>
            <a:ext cx="10909005" cy="418618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What are academic skills?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​</a:t>
            </a:r>
            <a:r>
              <a:rPr lang="en-GB" sz="2400" dirty="0"/>
              <a:t>Academic Skills are approaches and strategies to learning and studying that are critical for success at the level of higher education.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2400" dirty="0"/>
              <a:t>(Solent, University of Southampton 2024).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7A7EC66C-657E-530D-D120-A5C935B5CD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10800" y="354361"/>
            <a:ext cx="1512168" cy="98355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8856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A5BDF-7F05-2104-376E-B03781028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28EB3-1614-94B6-FC47-80809046C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Activity 3</a:t>
            </a:r>
            <a:endParaRPr lang="en-GB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5081E09-F582-8693-5CE0-CCD26B1AB688}"/>
              </a:ext>
            </a:extLst>
          </p:cNvPr>
          <p:cNvSpPr txBox="1">
            <a:spLocks/>
          </p:cNvSpPr>
          <p:nvPr/>
        </p:nvSpPr>
        <p:spPr>
          <a:xfrm>
            <a:off x="935665" y="1600201"/>
            <a:ext cx="9192783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US" altLang="en-US" sz="1600" b="1" dirty="0">
              <a:solidFill>
                <a:prstClr val="black"/>
              </a:solidFill>
              <a:latin typeface="Myriad Pro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US" altLang="en-US" sz="2400" b="1" dirty="0">
                <a:solidFill>
                  <a:prstClr val="black"/>
                </a:solidFill>
                <a:latin typeface="Myriad Pro"/>
              </a:rPr>
              <a:t>How do you manage your time? Click the link below and vote!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GB" sz="2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2400" dirty="0"/>
              <a:t>(To access the voting page: </a:t>
            </a:r>
            <a:r>
              <a:rPr lang="en-GB" sz="2400" b="1" dirty="0"/>
              <a:t>1)</a:t>
            </a:r>
            <a:r>
              <a:rPr lang="en-GB" sz="2400" dirty="0"/>
              <a:t>Place the cursor/pointer on the hyperlink in blue, </a:t>
            </a:r>
            <a:r>
              <a:rPr lang="en-GB" sz="2400" b="1" dirty="0"/>
              <a:t>2)</a:t>
            </a:r>
            <a:r>
              <a:rPr lang="en-GB" sz="2400" dirty="0"/>
              <a:t> press and hold down the </a:t>
            </a:r>
            <a:r>
              <a:rPr lang="en-GB" sz="2400" b="1" dirty="0"/>
              <a:t>Ctrl</a:t>
            </a:r>
            <a:r>
              <a:rPr lang="en-GB" sz="2400" dirty="0"/>
              <a:t> Key on your keyboard, when a finger appears, then click. </a:t>
            </a:r>
            <a:r>
              <a:rPr lang="en-GB" sz="2400" b="1" dirty="0"/>
              <a:t>3) </a:t>
            </a:r>
            <a:r>
              <a:rPr lang="en-GB" sz="2400" dirty="0"/>
              <a:t>Skip verification. </a:t>
            </a:r>
            <a:r>
              <a:rPr lang="en-GB" sz="2400" b="1" dirty="0"/>
              <a:t>4)</a:t>
            </a:r>
            <a:r>
              <a:rPr lang="en-GB" sz="2400" dirty="0"/>
              <a:t>The link will open in a new tab.)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GB" altLang="en-US" sz="2400" b="1" dirty="0">
              <a:solidFill>
                <a:prstClr val="black"/>
              </a:solidFill>
              <a:latin typeface="Myriad Pro"/>
              <a:hlinkClick r:id="rId3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altLang="en-US" sz="2400" b="1" dirty="0">
                <a:solidFill>
                  <a:prstClr val="black"/>
                </a:solidFill>
                <a:latin typeface="Myriad Pro"/>
                <a:hlinkClick r:id="rId3"/>
              </a:rPr>
              <a:t>How do you manage your time?</a:t>
            </a:r>
            <a:endParaRPr lang="en-US" altLang="en-US" sz="2400" b="1" dirty="0">
              <a:solidFill>
                <a:prstClr val="black"/>
              </a:solidFill>
              <a:latin typeface="Myriad Pro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0886743-D06F-8B69-2CAD-5C0E1C0F6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2225" y="332656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3851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lowchart: Terminator 2">
            <a:extLst>
              <a:ext uri="{FF2B5EF4-FFF2-40B4-BE49-F238E27FC236}">
                <a16:creationId xmlns:a16="http://schemas.microsoft.com/office/drawing/2014/main" id="{84510E13-20D2-07E0-1A6E-787CD7EDF8EB}"/>
              </a:ext>
            </a:extLst>
          </p:cNvPr>
          <p:cNvSpPr/>
          <p:nvPr/>
        </p:nvSpPr>
        <p:spPr>
          <a:xfrm>
            <a:off x="340241" y="1860698"/>
            <a:ext cx="4426491" cy="3094074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effectLst>
            <a:innerShdw blurRad="63500" dist="50800" dir="162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schemeClr val="tx1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800" dirty="0">
                <a:solidFill>
                  <a:schemeClr val="tx1"/>
                </a:solidFill>
              </a:rPr>
              <a:t>Time management involves consciously planning and controlling how you allocate your time to different tasks and activities, to maximize efficiency and productivity.</a:t>
            </a:r>
          </a:p>
          <a:p>
            <a:pPr marL="0" indent="0" algn="r">
              <a:lnSpc>
                <a:spcPct val="9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indent="0" algn="r">
              <a:lnSpc>
                <a:spcPct val="90000"/>
              </a:lnSpc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1"/>
                </a:solidFill>
              </a:rPr>
              <a:t>Ben </a:t>
            </a:r>
            <a:r>
              <a:rPr lang="en-GB" sz="1400" dirty="0" err="1">
                <a:solidFill>
                  <a:schemeClr val="tx1"/>
                </a:solidFill>
              </a:rPr>
              <a:t>Nancholas</a:t>
            </a:r>
            <a:r>
              <a:rPr lang="en-GB" sz="1400" dirty="0">
                <a:solidFill>
                  <a:schemeClr val="tx1"/>
                </a:solidFill>
              </a:rPr>
              <a:t> (University of Lincoln,2023)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435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1192539" cy="116205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600" b="1" dirty="0"/>
              <a:t>What is time management and why is it important?</a:t>
            </a:r>
          </a:p>
        </p:txBody>
      </p:sp>
      <p:sp>
        <p:nvSpPr>
          <p:cNvPr id="5" name="Date Placeholder 1" hidden="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9853D54D-3D5C-4E98-A15E-3818F4C7E971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10/09/2025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8437" name="Slide Number Placeholder 3" hidden="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None/>
            </a:pPr>
            <a:fld id="{50956A76-57CE-44E2-A046-DB57D4D2CA06}" type="slidenum">
              <a:rPr lang="en-GB" altLang="en-US" sz="120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None/>
              </a:pPr>
              <a:t>23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pic>
        <p:nvPicPr>
          <p:cNvPr id="13314" name="Picture 2" descr="39,534 Time Management Cartoons Images, Stock Photos, 3D ...">
            <a:extLst>
              <a:ext uri="{FF2B5EF4-FFF2-40B4-BE49-F238E27FC236}">
                <a16:creationId xmlns:a16="http://schemas.microsoft.com/office/drawing/2014/main" id="{30C5A1A8-C6A1-F665-2CFE-1EBA53C482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94334" y="3853254"/>
            <a:ext cx="1488559" cy="183167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968D94C5-B303-F8E7-49E8-7AD0E2AA2DFD}"/>
              </a:ext>
            </a:extLst>
          </p:cNvPr>
          <p:cNvSpPr/>
          <p:nvPr/>
        </p:nvSpPr>
        <p:spPr>
          <a:xfrm>
            <a:off x="4766732" y="1307805"/>
            <a:ext cx="5727603" cy="1690576"/>
          </a:xfrm>
          <a:prstGeom prst="rightArrow">
            <a:avLst>
              <a:gd name="adj1" fmla="val 50000"/>
              <a:gd name="adj2" fmla="val 79560"/>
            </a:avLst>
          </a:prstGeom>
          <a:solidFill>
            <a:schemeClr val="accent6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lnSpc>
                <a:spcPct val="90000"/>
              </a:lnSpc>
              <a:buNone/>
            </a:pPr>
            <a:endParaRPr lang="en-GB" altLang="en-US" sz="1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</a:rPr>
              <a:t>Allows you to keep control of all your work and social activities.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8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5E4304E2-1B33-079D-CBCE-A1A2B044C509}"/>
              </a:ext>
            </a:extLst>
          </p:cNvPr>
          <p:cNvSpPr/>
          <p:nvPr/>
        </p:nvSpPr>
        <p:spPr>
          <a:xfrm>
            <a:off x="5050466" y="2546498"/>
            <a:ext cx="5890437" cy="1765004"/>
          </a:xfrm>
          <a:prstGeom prst="rightArrow">
            <a:avLst>
              <a:gd name="adj1" fmla="val 50000"/>
              <a:gd name="adj2" fmla="val 83689"/>
            </a:avLst>
          </a:prstGeom>
          <a:solidFill>
            <a:schemeClr val="accent3">
              <a:lumMod val="40000"/>
              <a:lumOff val="6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</a:rPr>
              <a:t>It allows you to prioritise and complete activities to deadlines.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21A4865-8194-9680-6397-FD7BA69FF04E}"/>
              </a:ext>
            </a:extLst>
          </p:cNvPr>
          <p:cNvSpPr/>
          <p:nvPr/>
        </p:nvSpPr>
        <p:spPr>
          <a:xfrm>
            <a:off x="4766732" y="3785191"/>
            <a:ext cx="5089649" cy="1765004"/>
          </a:xfrm>
          <a:prstGeom prst="rightArrow">
            <a:avLst>
              <a:gd name="adj1" fmla="val 50000"/>
              <a:gd name="adj2" fmla="val 90361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</a:rPr>
              <a:t>Reduces</a:t>
            </a:r>
            <a:r>
              <a:rPr lang="en-GB" sz="1800" dirty="0">
                <a:solidFill>
                  <a:schemeClr val="tx1"/>
                </a:solidFill>
              </a:rPr>
              <a:t> stress and consequently more able to plan your studies and achieve good grades. 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94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435" grpId="0"/>
      <p:bldP spid="7" grpId="0" animBg="1"/>
      <p:bldP spid="8" grpId="0" animBg="1"/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08D91D-7336-4E2E-B9CB-7A115603D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3P’s of Time management Challenges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70B-DDF0-4827-B721-40A96D42F6C1}"/>
              </a:ext>
            </a:extLst>
          </p:cNvPr>
          <p:cNvSpPr/>
          <p:nvPr/>
        </p:nvSpPr>
        <p:spPr>
          <a:xfrm>
            <a:off x="808074" y="1958005"/>
            <a:ext cx="5091008" cy="34752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prstClr val="black"/>
                </a:solidFill>
                <a:latin typeface="Myriad Pro"/>
              </a:rPr>
              <a:t>You may consider yourself to be an organised person but Moore et al (2010, p135) suggests that everyone should be aware of the three time management challenges that students face.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B336710-444B-4302-8BDB-D47B4C1D1BAE}"/>
              </a:ext>
            </a:extLst>
          </p:cNvPr>
          <p:cNvSpPr/>
          <p:nvPr/>
        </p:nvSpPr>
        <p:spPr>
          <a:xfrm>
            <a:off x="7107845" y="3365588"/>
            <a:ext cx="473056" cy="965199"/>
          </a:xfrm>
          <a:custGeom>
            <a:avLst/>
            <a:gdLst>
              <a:gd name="connsiteX0" fmla="*/ 0 w 473056"/>
              <a:gd name="connsiteY0" fmla="*/ 0 h 965199"/>
              <a:gd name="connsiteX1" fmla="*/ 236528 w 473056"/>
              <a:gd name="connsiteY1" fmla="*/ 0 h 965199"/>
              <a:gd name="connsiteX2" fmla="*/ 236528 w 473056"/>
              <a:gd name="connsiteY2" fmla="*/ 965199 h 965199"/>
              <a:gd name="connsiteX3" fmla="*/ 473056 w 473056"/>
              <a:gd name="connsiteY3" fmla="*/ 965199 h 965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199">
                <a:moveTo>
                  <a:pt x="0" y="0"/>
                </a:moveTo>
                <a:lnTo>
                  <a:pt x="236528" y="0"/>
                </a:lnTo>
                <a:lnTo>
                  <a:pt x="236528" y="965199"/>
                </a:lnTo>
                <a:lnTo>
                  <a:pt x="473056" y="965199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7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0ED94C7-A866-466B-8D8C-06E9EBCC657C}"/>
              </a:ext>
            </a:extLst>
          </p:cNvPr>
          <p:cNvSpPr/>
          <p:nvPr/>
        </p:nvSpPr>
        <p:spPr>
          <a:xfrm>
            <a:off x="7107845" y="3319867"/>
            <a:ext cx="473056" cy="91440"/>
          </a:xfrm>
          <a:custGeom>
            <a:avLst/>
            <a:gdLst>
              <a:gd name="connsiteX0" fmla="*/ 0 w 473056"/>
              <a:gd name="connsiteY0" fmla="*/ 45720 h 91440"/>
              <a:gd name="connsiteX1" fmla="*/ 473056 w 473056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3056" h="91440">
                <a:moveTo>
                  <a:pt x="0" y="45720"/>
                </a:moveTo>
                <a:lnTo>
                  <a:pt x="473056" y="4572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37402" tIns="33893" rIns="237402" bIns="33895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CD6375E-B22E-477D-B5CF-58FA4A7E4AD6}"/>
              </a:ext>
            </a:extLst>
          </p:cNvPr>
          <p:cNvSpPr/>
          <p:nvPr/>
        </p:nvSpPr>
        <p:spPr>
          <a:xfrm>
            <a:off x="7107845" y="2400386"/>
            <a:ext cx="473056" cy="965200"/>
          </a:xfrm>
          <a:custGeom>
            <a:avLst/>
            <a:gdLst>
              <a:gd name="connsiteX0" fmla="*/ 0 w 473056"/>
              <a:gd name="connsiteY0" fmla="*/ 965200 h 965200"/>
              <a:gd name="connsiteX1" fmla="*/ 236528 w 473056"/>
              <a:gd name="connsiteY1" fmla="*/ 965200 h 965200"/>
              <a:gd name="connsiteX2" fmla="*/ 236528 w 473056"/>
              <a:gd name="connsiteY2" fmla="*/ 0 h 965200"/>
              <a:gd name="connsiteX3" fmla="*/ 473056 w 473056"/>
              <a:gd name="connsiteY3" fmla="*/ 0 h 96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200">
                <a:moveTo>
                  <a:pt x="0" y="965200"/>
                </a:moveTo>
                <a:lnTo>
                  <a:pt x="236528" y="965200"/>
                </a:lnTo>
                <a:lnTo>
                  <a:pt x="236528" y="0"/>
                </a:lnTo>
                <a:lnTo>
                  <a:pt x="473056" y="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8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ED3DCFD-6B6F-41F1-8FA4-F0CF7346C7A1}"/>
              </a:ext>
            </a:extLst>
          </p:cNvPr>
          <p:cNvSpPr/>
          <p:nvPr/>
        </p:nvSpPr>
        <p:spPr>
          <a:xfrm rot="16200000">
            <a:off x="4588938" y="3071077"/>
            <a:ext cx="4232780" cy="772160"/>
          </a:xfrm>
          <a:custGeom>
            <a:avLst/>
            <a:gdLst>
              <a:gd name="connsiteX0" fmla="*/ 0 w 4064000"/>
              <a:gd name="connsiteY0" fmla="*/ 0 h 772160"/>
              <a:gd name="connsiteX1" fmla="*/ 4064000 w 4064000"/>
              <a:gd name="connsiteY1" fmla="*/ 0 h 772160"/>
              <a:gd name="connsiteX2" fmla="*/ 4064000 w 4064000"/>
              <a:gd name="connsiteY2" fmla="*/ 772160 h 772160"/>
              <a:gd name="connsiteX3" fmla="*/ 0 w 4064000"/>
              <a:gd name="connsiteY3" fmla="*/ 772160 h 772160"/>
              <a:gd name="connsiteX4" fmla="*/ 0 w 4064000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64000" h="772160">
                <a:moveTo>
                  <a:pt x="0" y="0"/>
                </a:moveTo>
                <a:lnTo>
                  <a:pt x="4064000" y="0"/>
                </a:lnTo>
                <a:lnTo>
                  <a:pt x="4064000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39" tIns="15240" rIns="15240" bIns="15240" numCol="1" spcCol="1270" anchor="ctr" anchorCtr="0">
            <a:noAutofit/>
          </a:bodyPr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Time management challenges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8ECB8F1-3ED7-4090-85FC-98E68D76E69D}"/>
              </a:ext>
            </a:extLst>
          </p:cNvPr>
          <p:cNvSpPr/>
          <p:nvPr/>
        </p:nvSpPr>
        <p:spPr>
          <a:xfrm>
            <a:off x="7580902" y="2014306"/>
            <a:ext cx="2532684" cy="77216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prstClr val="black"/>
                </a:solidFill>
                <a:latin typeface="Myriad Pro"/>
              </a:rPr>
              <a:t>Planning</a:t>
            </a:r>
            <a:r>
              <a:rPr lang="en-GB" sz="1600" dirty="0">
                <a:solidFill>
                  <a:prstClr val="black"/>
                </a:solidFill>
                <a:latin typeface="Myriad Pro"/>
              </a:rPr>
              <a:t> : Not having a realistic plan or no plan at all for time management. 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A632F00-FD8C-47B1-B643-52FA58F9B962}"/>
              </a:ext>
            </a:extLst>
          </p:cNvPr>
          <p:cNvSpPr/>
          <p:nvPr/>
        </p:nvSpPr>
        <p:spPr>
          <a:xfrm>
            <a:off x="7580902" y="2979507"/>
            <a:ext cx="2532684" cy="77216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prstClr val="black"/>
                </a:solidFill>
                <a:latin typeface="Myriad Pro"/>
              </a:rPr>
              <a:t>Procrastination: </a:t>
            </a:r>
            <a:r>
              <a:rPr lang="en-GB" sz="1600" dirty="0">
                <a:solidFill>
                  <a:prstClr val="black"/>
                </a:solidFill>
                <a:latin typeface="Myriad Pro"/>
              </a:rPr>
              <a:t>Avoidance of starting some tasks</a:t>
            </a:r>
            <a:r>
              <a:rPr lang="en-GB" sz="1600" dirty="0">
                <a:solidFill>
                  <a:prstClr val="white"/>
                </a:solidFill>
                <a:latin typeface="Myriad Pro"/>
              </a:rPr>
              <a:t>.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37E7451-FD50-4550-9CF6-B5CD050AD99C}"/>
              </a:ext>
            </a:extLst>
          </p:cNvPr>
          <p:cNvSpPr/>
          <p:nvPr/>
        </p:nvSpPr>
        <p:spPr>
          <a:xfrm>
            <a:off x="7580902" y="3944706"/>
            <a:ext cx="2532684" cy="77216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prstClr val="black"/>
                </a:solidFill>
                <a:latin typeface="Myriad Pro"/>
              </a:rPr>
              <a:t>Perfectionism</a:t>
            </a:r>
            <a:r>
              <a:rPr lang="en-GB" sz="1600" dirty="0">
                <a:solidFill>
                  <a:prstClr val="black"/>
                </a:solidFill>
                <a:latin typeface="Myriad Pro"/>
              </a:rPr>
              <a:t>: Aiming to get ‘perfect’, which causes tasks to stack up.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F1C66-4478-5448-61F8-BAC66FA6BBFA}"/>
              </a:ext>
            </a:extLst>
          </p:cNvPr>
          <p:cNvSpPr txBox="1"/>
          <p:nvPr/>
        </p:nvSpPr>
        <p:spPr>
          <a:xfrm>
            <a:off x="7597338" y="4329349"/>
            <a:ext cx="3049488" cy="15814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Procrastination - Time management challenge TED</a:t>
            </a:r>
            <a:endParaRPr lang="en-GB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29574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0CC33-9183-A9ED-6A4C-04A34B7CE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53" y="58479"/>
            <a:ext cx="11153582" cy="1143000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Time management Strategies (Video embedded)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DE45F-0973-6A75-465F-189679BC30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0945" y="1677752"/>
            <a:ext cx="4713408" cy="393230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‘To-do’ lists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SMART Goals </a:t>
            </a:r>
            <a:r>
              <a:rPr lang="en-GB" sz="1800" dirty="0"/>
              <a:t>(Covered in your digital skills class)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4 D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Eisenhower decision-making matrix </a:t>
            </a:r>
          </a:p>
          <a:p>
            <a:endParaRPr lang="en-GB" dirty="0"/>
          </a:p>
        </p:txBody>
      </p:sp>
      <p:pic>
        <p:nvPicPr>
          <p:cNvPr id="14338" name="Picture 2" descr="balance scale Royalty Free Vector Image">
            <a:hlinkClick r:id="rId3"/>
            <a:extLst>
              <a:ext uri="{FF2B5EF4-FFF2-40B4-BE49-F238E27FC236}">
                <a16:creationId xmlns:a16="http://schemas.microsoft.com/office/drawing/2014/main" id="{1A7B283D-CDBC-C799-E72C-27B56503B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34351" y="1395557"/>
            <a:ext cx="2786704" cy="275166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17C3E2-708C-F5EC-4B16-4F88F32B781D}"/>
              </a:ext>
            </a:extLst>
          </p:cNvPr>
          <p:cNvSpPr txBox="1"/>
          <p:nvPr/>
        </p:nvSpPr>
        <p:spPr>
          <a:xfrm>
            <a:off x="712353" y="4341300"/>
            <a:ext cx="4572000" cy="838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Managing your time - BBC</a:t>
            </a:r>
            <a:endParaRPr lang="en-GB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F5D0AF-DF61-7CB9-4723-F8D981967C00}"/>
              </a:ext>
            </a:extLst>
          </p:cNvPr>
          <p:cNvSpPr txBox="1"/>
          <p:nvPr/>
        </p:nvSpPr>
        <p:spPr>
          <a:xfrm>
            <a:off x="6726895" y="4262114"/>
            <a:ext cx="5386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To play the video: place the pointer on the image or hyperlink in blue, press and hold down the </a:t>
            </a:r>
            <a:r>
              <a:rPr lang="en-GB" sz="1600" b="1" dirty="0"/>
              <a:t>Ctrl</a:t>
            </a:r>
            <a:r>
              <a:rPr lang="en-GB" sz="1600" dirty="0"/>
              <a:t> Key when a finger appears, then click. Skip verification, and video will open in a new tab.</a:t>
            </a:r>
          </a:p>
        </p:txBody>
      </p:sp>
    </p:spTree>
    <p:extLst>
      <p:ext uri="{BB962C8B-B14F-4D97-AF65-F5344CB8AC3E}">
        <p14:creationId xmlns:p14="http://schemas.microsoft.com/office/powerpoint/2010/main" val="2993653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06994-705C-4FC9-AFF4-A4C70087F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520" y="188640"/>
            <a:ext cx="8229600" cy="724942"/>
          </a:xfrm>
          <a:ln w="3810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en-GB" dirty="0"/>
              <a:t>The 4D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ED827-AE14-4099-A467-C67BB36C0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508" y="1196753"/>
            <a:ext cx="8856984" cy="409959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 et al (2010, p141) outlines the 4D approach to managing time.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4Ds are:</a:t>
            </a:r>
          </a:p>
          <a:p>
            <a:pPr>
              <a:lnSpc>
                <a:spcPct val="160000"/>
              </a:lnSpc>
            </a:pPr>
            <a:r>
              <a:rPr lang="en-GB" sz="1800" b="1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De-commitment</a:t>
            </a:r>
            <a:r>
              <a:rPr lang="en-GB" sz="1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ditch it</a:t>
            </a:r>
            <a:r>
              <a:rPr lang="en-GB" sz="1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identify things that do not really need doing and abandon these.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learning to ice-skate. </a:t>
            </a:r>
          </a:p>
          <a:p>
            <a:pPr>
              <a:lnSpc>
                <a:spcPct val="160000"/>
              </a:lnSpc>
            </a:pPr>
            <a:r>
              <a:rPr lang="en-GB" sz="1800" b="1" u="sng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Deferment</a:t>
            </a:r>
            <a:r>
              <a:rPr lang="en-GB" sz="1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i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delay it</a:t>
            </a:r>
            <a:r>
              <a:rPr lang="en-GB" sz="1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– putting things off until after assignments have been completed.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redecorating the kitchen. </a:t>
            </a:r>
          </a:p>
          <a:p>
            <a:pPr>
              <a:lnSpc>
                <a:spcPct val="160000"/>
              </a:lnSpc>
            </a:pPr>
            <a:r>
              <a:rPr lang="en-GB" sz="2000" b="1" u="sng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Downgrading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do things to a less than perfect standard.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get your work done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time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perfect and late. </a:t>
            </a:r>
          </a:p>
          <a:p>
            <a:pPr>
              <a:lnSpc>
                <a:spcPct val="160000"/>
              </a:lnSpc>
            </a:pPr>
            <a:r>
              <a:rPr lang="en-GB" sz="2000" b="1" u="sng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Delegation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ask others for help to do things you previously felt were your responsibility.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household chores.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82AF0-D458-4AE9-BE11-F49E2300F797}"/>
              </a:ext>
            </a:extLst>
          </p:cNvPr>
          <p:cNvSpPr txBox="1"/>
          <p:nvPr/>
        </p:nvSpPr>
        <p:spPr>
          <a:xfrm>
            <a:off x="1559496" y="5257984"/>
            <a:ext cx="9035988" cy="338554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planning the next 10 weeks, think about these 4Ds, manage </a:t>
            </a:r>
            <a:r>
              <a:rPr lang="en-GB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precious time </a:t>
            </a:r>
            <a:r>
              <a:rPr lang="en-GB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effectively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6379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264F-3F18-582B-D5B6-D4AC77A22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10/09/2025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F76019-6DBD-78EC-2ADC-C9DDCD63AEDE}"/>
              </a:ext>
            </a:extLst>
          </p:cNvPr>
          <p:cNvSpPr txBox="1"/>
          <p:nvPr/>
        </p:nvSpPr>
        <p:spPr>
          <a:xfrm>
            <a:off x="2597225" y="5256738"/>
            <a:ext cx="7243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  <a:latin typeface="Myriad Pro"/>
                <a:hlinkClick r:id="rId3"/>
              </a:rPr>
              <a:t>Video explaining the Eisenhower Decision Making  Matrix</a:t>
            </a:r>
            <a:endParaRPr lang="en-GB" sz="1200" dirty="0">
              <a:solidFill>
                <a:prstClr val="black"/>
              </a:solidFill>
              <a:latin typeface="Myriad Pro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BD2A609-FC22-9745-A6ED-02922BA60E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0994421"/>
              </p:ext>
            </p:extLst>
          </p:nvPr>
        </p:nvGraphicFramePr>
        <p:xfrm>
          <a:off x="2261084" y="1196752"/>
          <a:ext cx="7992888" cy="4059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7C319B1-9D6B-8FD2-0A5D-1062CA6BD6CB}"/>
              </a:ext>
            </a:extLst>
          </p:cNvPr>
          <p:cNvSpPr txBox="1"/>
          <p:nvPr/>
        </p:nvSpPr>
        <p:spPr>
          <a:xfrm rot="10800000">
            <a:off x="2135560" y="3275863"/>
            <a:ext cx="461665" cy="18412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b="1" dirty="0">
                <a:solidFill>
                  <a:prstClr val="black"/>
                </a:solidFill>
                <a:latin typeface="Myriad Pro"/>
              </a:rPr>
              <a:t>Not Important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B857D5-D4B5-1584-630E-641D2C556A45}"/>
              </a:ext>
            </a:extLst>
          </p:cNvPr>
          <p:cNvSpPr txBox="1"/>
          <p:nvPr/>
        </p:nvSpPr>
        <p:spPr>
          <a:xfrm rot="10800000">
            <a:off x="2135560" y="1515778"/>
            <a:ext cx="461665" cy="13297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b="1" dirty="0">
                <a:solidFill>
                  <a:prstClr val="black"/>
                </a:solidFill>
                <a:latin typeface="Myriad Pro"/>
              </a:rPr>
              <a:t>Important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3A48B7-3B18-5601-914D-8A54FDA8CCB8}"/>
              </a:ext>
            </a:extLst>
          </p:cNvPr>
          <p:cNvSpPr txBox="1"/>
          <p:nvPr/>
        </p:nvSpPr>
        <p:spPr>
          <a:xfrm>
            <a:off x="3935761" y="867616"/>
            <a:ext cx="885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Urgent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A974BD-308F-D2CE-64C1-5C0407F96BC9}"/>
              </a:ext>
            </a:extLst>
          </p:cNvPr>
          <p:cNvSpPr txBox="1"/>
          <p:nvPr/>
        </p:nvSpPr>
        <p:spPr>
          <a:xfrm>
            <a:off x="7824193" y="878749"/>
            <a:ext cx="1334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Not Urgent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186F22-1806-CEEC-C4D1-831C03D89869}"/>
              </a:ext>
            </a:extLst>
          </p:cNvPr>
          <p:cNvSpPr txBox="1"/>
          <p:nvPr/>
        </p:nvSpPr>
        <p:spPr>
          <a:xfrm>
            <a:off x="2746648" y="332657"/>
            <a:ext cx="6661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Einesenhower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38275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2" grpId="0">
        <p:bldAsOne/>
      </p:bldGraphic>
      <p:bldP spid="3" grpId="0"/>
      <p:bldP spid="7" grpId="0"/>
      <p:bldP spid="8" grpId="0"/>
      <p:bldP spid="9" grpId="0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9098" y="1340768"/>
            <a:ext cx="9475268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Do you remember how to connect to the </a:t>
            </a:r>
            <a:r>
              <a:rPr lang="en-GB" sz="1800" dirty="0" err="1"/>
              <a:t>wifi</a:t>
            </a:r>
            <a:r>
              <a:rPr lang="en-GB" sz="1800" dirty="0"/>
              <a:t>? What does this entail?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Do you remember how to get onto the Moodle page? How to find your lecturers details?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How many assessments do we have for this module?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Can you remember and name any academic skills? 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Can you remember, name, and explain any Time management strategies?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9964366" y="3763993"/>
            <a:ext cx="1738536" cy="1789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2108"/>
            <a:ext cx="8229600" cy="77809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94" y="909673"/>
            <a:ext cx="11015331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cs typeface="Arial" panose="020B0604020202020204" pitchFamily="34" charset="0"/>
              </a:rPr>
              <a:t>Moore, S., Colin, N., Murphy, M., and Connolly, C (2010) </a:t>
            </a:r>
            <a:r>
              <a:rPr lang="en-GB" sz="2400" i="1" dirty="0">
                <a:cs typeface="Arial" panose="020B0604020202020204" pitchFamily="34" charset="0"/>
              </a:rPr>
              <a:t>The Ultimate Study Skills Handbook</a:t>
            </a:r>
            <a:r>
              <a:rPr lang="en-GB" sz="2400" dirty="0">
                <a:cs typeface="Arial" panose="020B0604020202020204" pitchFamily="34" charset="0"/>
              </a:rPr>
              <a:t>, Maidenhead: Open University Press. </a:t>
            </a:r>
          </a:p>
          <a:p>
            <a:pPr marL="0" indent="0">
              <a:buNone/>
            </a:pPr>
            <a:endParaRPr lang="en-GB" sz="24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err="1"/>
              <a:t>Nancholas</a:t>
            </a:r>
            <a:r>
              <a:rPr lang="en-GB" sz="2400" dirty="0"/>
              <a:t>, B. (2023) The power of effective time management, University of Lincoln. </a:t>
            </a:r>
            <a:r>
              <a:rPr lang="en-GB" sz="2400" dirty="0">
                <a:hlinkClick r:id="rId2"/>
              </a:rPr>
              <a:t>The power of effective time management - University of Lincoln</a:t>
            </a:r>
            <a:r>
              <a:rPr lang="en-GB" sz="2400" dirty="0"/>
              <a:t> Accessed 11/04/2025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6FFB-6672-D702-C959-9A032D462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71CEE-5ED5-2148-39D2-CAE20519F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look at Assessment and key dates for your assignments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Don’t forget to revise </a:t>
            </a:r>
          </a:p>
        </p:txBody>
      </p:sp>
      <p:pic>
        <p:nvPicPr>
          <p:cNvPr id="5" name="Picture 4" descr="A yellow smiley face with black background&#10;&#10;Description automatically generated">
            <a:extLst>
              <a:ext uri="{FF2B5EF4-FFF2-40B4-BE49-F238E27FC236}">
                <a16:creationId xmlns:a16="http://schemas.microsoft.com/office/drawing/2014/main" id="{CB5B821E-25BD-A1F0-92D6-D72DD6F012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12024" y="3284984"/>
            <a:ext cx="1728192" cy="176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0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xrhen2oqyv7asuq8hxq2s43yziquzw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1677</Words>
  <Application>Microsoft Office PowerPoint</Application>
  <PresentationFormat>Widescreen</PresentationFormat>
  <Paragraphs>272</Paragraphs>
  <Slides>30</Slides>
  <Notes>14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Myriad Pro</vt:lpstr>
      <vt:lpstr>Aptos</vt:lpstr>
      <vt:lpstr>Arial</vt:lpstr>
      <vt:lpstr>Calibri</vt:lpstr>
      <vt:lpstr>Dreaming Outloud Pro</vt:lpstr>
      <vt:lpstr>20140311PresentationUWTSDTemplate</vt:lpstr>
      <vt:lpstr>Certificate of Higher Education Business Skills for the Workplace  Academic Skills (LCLM 4001)  Session 1 –  Module overview &amp; Time Management</vt:lpstr>
      <vt:lpstr>Welcome to Academic Skills LCLM4001</vt:lpstr>
      <vt:lpstr>PowerPoint Presentation</vt:lpstr>
      <vt:lpstr>Getting to know you</vt:lpstr>
      <vt:lpstr>Connecting to the wifi</vt:lpstr>
      <vt:lpstr>Essential Notices </vt:lpstr>
      <vt:lpstr>Activity 1</vt:lpstr>
      <vt:lpstr>Rules and General Housekeeping</vt:lpstr>
      <vt:lpstr>PowerPoint Presentation</vt:lpstr>
      <vt:lpstr>PowerPoint Presentation</vt:lpstr>
      <vt:lpstr>Know your Module</vt:lpstr>
      <vt:lpstr>Top Academic Skills</vt:lpstr>
      <vt:lpstr>Activity 2</vt:lpstr>
      <vt:lpstr>Module Content </vt:lpstr>
      <vt:lpstr>Aims and Learning Outcomes</vt:lpstr>
      <vt:lpstr>PowerPoint Presentation</vt:lpstr>
      <vt:lpstr>Why do you have assessments?</vt:lpstr>
      <vt:lpstr>How do I write a good assignment?</vt:lpstr>
      <vt:lpstr>PowerPoint Presentation</vt:lpstr>
      <vt:lpstr>PowerPoint Presentation</vt:lpstr>
      <vt:lpstr>Academic Skills</vt:lpstr>
      <vt:lpstr>Activity 3</vt:lpstr>
      <vt:lpstr>What is time management and why is it important?</vt:lpstr>
      <vt:lpstr>The 3P’s of Time management Challenges</vt:lpstr>
      <vt:lpstr>Time management Strategies (Video embedded)</vt:lpstr>
      <vt:lpstr>The 4D Strategy</vt:lpstr>
      <vt:lpstr>PowerPoint Presentation</vt:lpstr>
      <vt:lpstr>Summary</vt:lpstr>
      <vt:lpstr>References </vt:lpstr>
      <vt:lpstr>Next session…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Dooshima Dugguh</cp:lastModifiedBy>
  <cp:revision>5</cp:revision>
  <dcterms:created xsi:type="dcterms:W3CDTF">2025-04-11T12:52:03Z</dcterms:created>
  <dcterms:modified xsi:type="dcterms:W3CDTF">2025-09-10T12:08:04Z</dcterms:modified>
</cp:coreProperties>
</file>