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8" r:id="rId6"/>
    <p:sldId id="259" r:id="rId7"/>
    <p:sldId id="260" r:id="rId8"/>
    <p:sldId id="262" r:id="rId9"/>
    <p:sldId id="263" r:id="rId10"/>
    <p:sldId id="264" r:id="rId11"/>
    <p:sldId id="265" r:id="rId12"/>
    <p:sldId id="267" r:id="rId13"/>
    <p:sldId id="268" r:id="rId14"/>
    <p:sldId id="269" r:id="rId15"/>
    <p:sldId id="270" r:id="rId16"/>
    <p:sldId id="261"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B2854E-4211-431D-9A0A-616209A57F15}" v="130" dt="2025-11-14T21:06:58.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7" d="100"/>
          <a:sy n="77" d="100"/>
        </p:scale>
        <p:origin x="912"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qra Haseen (2407622)" userId="ef481aad-0fe1-4786-a6dc-aa459f0d63e4" providerId="ADAL" clId="{B4B2854E-4211-431D-9A0A-616209A57F15}"/>
    <pc:docChg chg="custSel addSld delSld modSld">
      <pc:chgData name="Iqra Haseen (2407622)" userId="ef481aad-0fe1-4786-a6dc-aa459f0d63e4" providerId="ADAL" clId="{B4B2854E-4211-431D-9A0A-616209A57F15}" dt="2025-11-14T21:08:59.713" v="11461" actId="21"/>
      <pc:docMkLst>
        <pc:docMk/>
      </pc:docMkLst>
      <pc:sldChg chg="del">
        <pc:chgData name="Iqra Haseen (2407622)" userId="ef481aad-0fe1-4786-a6dc-aa459f0d63e4" providerId="ADAL" clId="{B4B2854E-4211-431D-9A0A-616209A57F15}" dt="2025-11-14T09:45:45.785" v="1" actId="2696"/>
        <pc:sldMkLst>
          <pc:docMk/>
          <pc:sldMk cId="3821780928" sldId="256"/>
        </pc:sldMkLst>
      </pc:sldChg>
      <pc:sldChg chg="delSp modSp new mod delAnim">
        <pc:chgData name="Iqra Haseen (2407622)" userId="ef481aad-0fe1-4786-a6dc-aa459f0d63e4" providerId="ADAL" clId="{B4B2854E-4211-431D-9A0A-616209A57F15}" dt="2025-11-14T21:08:59.713" v="11461" actId="21"/>
        <pc:sldMkLst>
          <pc:docMk/>
          <pc:sldMk cId="1429863219" sldId="257"/>
        </pc:sldMkLst>
        <pc:spChg chg="mod">
          <ac:chgData name="Iqra Haseen (2407622)" userId="ef481aad-0fe1-4786-a6dc-aa459f0d63e4" providerId="ADAL" clId="{B4B2854E-4211-431D-9A0A-616209A57F15}" dt="2025-11-14T12:35:44.203" v="4753" actId="1076"/>
          <ac:spMkLst>
            <pc:docMk/>
            <pc:sldMk cId="1429863219" sldId="257"/>
            <ac:spMk id="2" creationId="{164E2F27-E7AB-E20C-48F8-AA5F8769F746}"/>
          </ac:spMkLst>
        </pc:spChg>
        <pc:picChg chg="del">
          <ac:chgData name="Iqra Haseen (2407622)" userId="ef481aad-0fe1-4786-a6dc-aa459f0d63e4" providerId="ADAL" clId="{B4B2854E-4211-431D-9A0A-616209A57F15}" dt="2025-11-14T20:06:37.598" v="11442" actId="21"/>
          <ac:picMkLst>
            <pc:docMk/>
            <pc:sldMk cId="1429863219" sldId="257"/>
            <ac:picMk id="3" creationId="{346DB00A-9923-0ADF-6D8E-395622F8ECDA}"/>
          </ac:picMkLst>
        </pc:picChg>
        <pc:picChg chg="del mod">
          <ac:chgData name="Iqra Haseen (2407622)" userId="ef481aad-0fe1-4786-a6dc-aa459f0d63e4" providerId="ADAL" clId="{B4B2854E-4211-431D-9A0A-616209A57F15}" dt="2025-11-14T21:08:59.713" v="11461" actId="21"/>
          <ac:picMkLst>
            <pc:docMk/>
            <pc:sldMk cId="1429863219" sldId="257"/>
            <ac:picMk id="4" creationId="{BD9771E5-EC69-2D12-A3A0-813EDE238BDE}"/>
          </ac:picMkLst>
        </pc:picChg>
        <pc:picChg chg="del mod">
          <ac:chgData name="Iqra Haseen (2407622)" userId="ef481aad-0fe1-4786-a6dc-aa459f0d63e4" providerId="ADAL" clId="{B4B2854E-4211-431D-9A0A-616209A57F15}" dt="2025-11-14T20:46:38.747" v="11447" actId="21"/>
          <ac:picMkLst>
            <pc:docMk/>
            <pc:sldMk cId="1429863219" sldId="257"/>
            <ac:picMk id="5" creationId="{5CFAA7C3-4F51-711D-B480-E450BED49037}"/>
          </ac:picMkLst>
        </pc:picChg>
      </pc:sldChg>
      <pc:sldChg chg="addSp modSp new mod">
        <pc:chgData name="Iqra Haseen (2407622)" userId="ef481aad-0fe1-4786-a6dc-aa459f0d63e4" providerId="ADAL" clId="{B4B2854E-4211-431D-9A0A-616209A57F15}" dt="2025-11-14T20:48:17.968" v="11449" actId="1076"/>
        <pc:sldMkLst>
          <pc:docMk/>
          <pc:sldMk cId="3473136309" sldId="258"/>
        </pc:sldMkLst>
        <pc:spChg chg="mod">
          <ac:chgData name="Iqra Haseen (2407622)" userId="ef481aad-0fe1-4786-a6dc-aa459f0d63e4" providerId="ADAL" clId="{B4B2854E-4211-431D-9A0A-616209A57F15}" dt="2025-11-14T12:35:56.514" v="4755" actId="1076"/>
          <ac:spMkLst>
            <pc:docMk/>
            <pc:sldMk cId="3473136309" sldId="258"/>
            <ac:spMk id="2" creationId="{E6679753-67A0-611C-FD18-EC8E524AC65B}"/>
          </ac:spMkLst>
        </pc:spChg>
        <pc:spChg chg="add mod">
          <ac:chgData name="Iqra Haseen (2407622)" userId="ef481aad-0fe1-4786-a6dc-aa459f0d63e4" providerId="ADAL" clId="{B4B2854E-4211-431D-9A0A-616209A57F15}" dt="2025-11-14T17:36:19.492" v="11427" actId="20577"/>
          <ac:spMkLst>
            <pc:docMk/>
            <pc:sldMk cId="3473136309" sldId="258"/>
            <ac:spMk id="3" creationId="{8A5239DD-E5A8-92FB-1CB8-D48FA432405A}"/>
          </ac:spMkLst>
        </pc:spChg>
        <pc:picChg chg="mod">
          <ac:chgData name="Iqra Haseen (2407622)" userId="ef481aad-0fe1-4786-a6dc-aa459f0d63e4" providerId="ADAL" clId="{B4B2854E-4211-431D-9A0A-616209A57F15}" dt="2025-11-14T20:48:17.968" v="11449" actId="1076"/>
          <ac:picMkLst>
            <pc:docMk/>
            <pc:sldMk cId="3473136309" sldId="258"/>
            <ac:picMk id="4" creationId="{429D2AF5-D8B7-993A-52EC-C75C30FB89E3}"/>
          </ac:picMkLst>
        </pc:picChg>
      </pc:sldChg>
      <pc:sldChg chg="addSp modSp new mod">
        <pc:chgData name="Iqra Haseen (2407622)" userId="ef481aad-0fe1-4786-a6dc-aa459f0d63e4" providerId="ADAL" clId="{B4B2854E-4211-431D-9A0A-616209A57F15}" dt="2025-11-14T20:51:04.361" v="11451" actId="1076"/>
        <pc:sldMkLst>
          <pc:docMk/>
          <pc:sldMk cId="2128684450" sldId="259"/>
        </pc:sldMkLst>
        <pc:spChg chg="mod">
          <ac:chgData name="Iqra Haseen (2407622)" userId="ef481aad-0fe1-4786-a6dc-aa459f0d63e4" providerId="ADAL" clId="{B4B2854E-4211-431D-9A0A-616209A57F15}" dt="2025-11-14T12:36:05.848" v="4757" actId="1076"/>
          <ac:spMkLst>
            <pc:docMk/>
            <pc:sldMk cId="2128684450" sldId="259"/>
            <ac:spMk id="2" creationId="{C55C4B25-9636-C389-F914-8B4019088FA0}"/>
          </ac:spMkLst>
        </pc:spChg>
        <pc:spChg chg="add mod">
          <ac:chgData name="Iqra Haseen (2407622)" userId="ef481aad-0fe1-4786-a6dc-aa459f0d63e4" providerId="ADAL" clId="{B4B2854E-4211-431D-9A0A-616209A57F15}" dt="2025-11-14T17:53:59.051" v="11434" actId="20577"/>
          <ac:spMkLst>
            <pc:docMk/>
            <pc:sldMk cId="2128684450" sldId="259"/>
            <ac:spMk id="3" creationId="{EC0836FE-3113-1ECC-851A-53C32C8F0D53}"/>
          </ac:spMkLst>
        </pc:spChg>
        <pc:picChg chg="mod">
          <ac:chgData name="Iqra Haseen (2407622)" userId="ef481aad-0fe1-4786-a6dc-aa459f0d63e4" providerId="ADAL" clId="{B4B2854E-4211-431D-9A0A-616209A57F15}" dt="2025-11-14T20:51:04.361" v="11451" actId="1076"/>
          <ac:picMkLst>
            <pc:docMk/>
            <pc:sldMk cId="2128684450" sldId="259"/>
            <ac:picMk id="4" creationId="{AAC9BE30-6469-EC0A-73CE-EB635B6D5B91}"/>
          </ac:picMkLst>
        </pc:picChg>
      </pc:sldChg>
      <pc:sldChg chg="addSp delSp modSp new mod">
        <pc:chgData name="Iqra Haseen (2407622)" userId="ef481aad-0fe1-4786-a6dc-aa459f0d63e4" providerId="ADAL" clId="{B4B2854E-4211-431D-9A0A-616209A57F15}" dt="2025-11-14T20:52:53.940" v="11452" actId="1076"/>
        <pc:sldMkLst>
          <pc:docMk/>
          <pc:sldMk cId="1196132851" sldId="260"/>
        </pc:sldMkLst>
        <pc:spChg chg="mod">
          <ac:chgData name="Iqra Haseen (2407622)" userId="ef481aad-0fe1-4786-a6dc-aa459f0d63e4" providerId="ADAL" clId="{B4B2854E-4211-431D-9A0A-616209A57F15}" dt="2025-11-14T12:36:17.507" v="4759" actId="1076"/>
          <ac:spMkLst>
            <pc:docMk/>
            <pc:sldMk cId="1196132851" sldId="260"/>
            <ac:spMk id="2" creationId="{CC1ED24E-D342-302A-A27B-298928F2BB42}"/>
          </ac:spMkLst>
        </pc:spChg>
        <pc:spChg chg="add mod">
          <ac:chgData name="Iqra Haseen (2407622)" userId="ef481aad-0fe1-4786-a6dc-aa459f0d63e4" providerId="ADAL" clId="{B4B2854E-4211-431D-9A0A-616209A57F15}" dt="2025-11-14T12:36:12.776" v="4758" actId="1076"/>
          <ac:spMkLst>
            <pc:docMk/>
            <pc:sldMk cId="1196132851" sldId="260"/>
            <ac:spMk id="3" creationId="{ED1AEE84-DD28-BB91-CC8B-B3112051A96E}"/>
          </ac:spMkLst>
        </pc:spChg>
        <pc:spChg chg="add del mod">
          <ac:chgData name="Iqra Haseen (2407622)" userId="ef481aad-0fe1-4786-a6dc-aa459f0d63e4" providerId="ADAL" clId="{B4B2854E-4211-431D-9A0A-616209A57F15}" dt="2025-11-14T11:35:38.061" v="2974" actId="21"/>
          <ac:spMkLst>
            <pc:docMk/>
            <pc:sldMk cId="1196132851" sldId="260"/>
            <ac:spMk id="4" creationId="{304BED2A-8877-C17F-077A-1DD6D669598B}"/>
          </ac:spMkLst>
        </pc:spChg>
        <pc:spChg chg="add del mod">
          <ac:chgData name="Iqra Haseen (2407622)" userId="ef481aad-0fe1-4786-a6dc-aa459f0d63e4" providerId="ADAL" clId="{B4B2854E-4211-431D-9A0A-616209A57F15}" dt="2025-11-14T11:35:14.298" v="2972" actId="21"/>
          <ac:spMkLst>
            <pc:docMk/>
            <pc:sldMk cId="1196132851" sldId="260"/>
            <ac:spMk id="5" creationId="{018E3619-6C3B-88E3-F39A-594F577DDD73}"/>
          </ac:spMkLst>
        </pc:spChg>
        <pc:spChg chg="add del mod">
          <ac:chgData name="Iqra Haseen (2407622)" userId="ef481aad-0fe1-4786-a6dc-aa459f0d63e4" providerId="ADAL" clId="{B4B2854E-4211-431D-9A0A-616209A57F15}" dt="2025-11-14T11:37:33.953" v="3104" actId="21"/>
          <ac:spMkLst>
            <pc:docMk/>
            <pc:sldMk cId="1196132851" sldId="260"/>
            <ac:spMk id="6" creationId="{304BED2A-8877-C17F-077A-1DD6D669598B}"/>
          </ac:spMkLst>
        </pc:spChg>
        <pc:spChg chg="add del mod">
          <ac:chgData name="Iqra Haseen (2407622)" userId="ef481aad-0fe1-4786-a6dc-aa459f0d63e4" providerId="ADAL" clId="{B4B2854E-4211-431D-9A0A-616209A57F15}" dt="2025-11-14T11:37:26.960" v="3103" actId="21"/>
          <ac:spMkLst>
            <pc:docMk/>
            <pc:sldMk cId="1196132851" sldId="260"/>
            <ac:spMk id="7" creationId="{217C06C1-7514-4758-1AF1-7A051C1E7EC3}"/>
          </ac:spMkLst>
        </pc:spChg>
        <pc:picChg chg="mod">
          <ac:chgData name="Iqra Haseen (2407622)" userId="ef481aad-0fe1-4786-a6dc-aa459f0d63e4" providerId="ADAL" clId="{B4B2854E-4211-431D-9A0A-616209A57F15}" dt="2025-11-14T20:52:53.940" v="11452" actId="1076"/>
          <ac:picMkLst>
            <pc:docMk/>
            <pc:sldMk cId="1196132851" sldId="260"/>
            <ac:picMk id="8" creationId="{E51B6D01-645B-BFA8-F9C7-9A886B215C90}"/>
          </ac:picMkLst>
        </pc:picChg>
      </pc:sldChg>
      <pc:sldChg chg="addSp delSp modSp new mod">
        <pc:chgData name="Iqra Haseen (2407622)" userId="ef481aad-0fe1-4786-a6dc-aa459f0d63e4" providerId="ADAL" clId="{B4B2854E-4211-431D-9A0A-616209A57F15}" dt="2025-11-14T16:16:52.951" v="8606" actId="403"/>
        <pc:sldMkLst>
          <pc:docMk/>
          <pc:sldMk cId="696150751" sldId="261"/>
        </pc:sldMkLst>
        <pc:spChg chg="mod">
          <ac:chgData name="Iqra Haseen (2407622)" userId="ef481aad-0fe1-4786-a6dc-aa459f0d63e4" providerId="ADAL" clId="{B4B2854E-4211-431D-9A0A-616209A57F15}" dt="2025-11-14T12:36:53.291" v="4764" actId="1076"/>
          <ac:spMkLst>
            <pc:docMk/>
            <pc:sldMk cId="696150751" sldId="261"/>
            <ac:spMk id="2" creationId="{CA03F8B8-0A75-D644-04D9-7E25F90D83E8}"/>
          </ac:spMkLst>
        </pc:spChg>
        <pc:spChg chg="add mod">
          <ac:chgData name="Iqra Haseen (2407622)" userId="ef481aad-0fe1-4786-a6dc-aa459f0d63e4" providerId="ADAL" clId="{B4B2854E-4211-431D-9A0A-616209A57F15}" dt="2025-11-14T16:16:30.649" v="8603" actId="1076"/>
          <ac:spMkLst>
            <pc:docMk/>
            <pc:sldMk cId="696150751" sldId="261"/>
            <ac:spMk id="3" creationId="{07DCB85A-CC76-4F45-9CF1-6255C8F65F83}"/>
          </ac:spMkLst>
        </pc:spChg>
        <pc:spChg chg="add mod">
          <ac:chgData name="Iqra Haseen (2407622)" userId="ef481aad-0fe1-4786-a6dc-aa459f0d63e4" providerId="ADAL" clId="{B4B2854E-4211-431D-9A0A-616209A57F15}" dt="2025-11-14T16:16:52.951" v="8606" actId="403"/>
          <ac:spMkLst>
            <pc:docMk/>
            <pc:sldMk cId="696150751" sldId="261"/>
            <ac:spMk id="4" creationId="{4479577C-7292-4251-580F-73586EDC4579}"/>
          </ac:spMkLst>
        </pc:spChg>
        <pc:spChg chg="add mod">
          <ac:chgData name="Iqra Haseen (2407622)" userId="ef481aad-0fe1-4786-a6dc-aa459f0d63e4" providerId="ADAL" clId="{B4B2854E-4211-431D-9A0A-616209A57F15}" dt="2025-11-14T16:16:42.813" v="8605" actId="1076"/>
          <ac:spMkLst>
            <pc:docMk/>
            <pc:sldMk cId="696150751" sldId="261"/>
            <ac:spMk id="5" creationId="{A63C64D6-5AAE-3391-5B8E-FFB613BA667A}"/>
          </ac:spMkLst>
        </pc:spChg>
        <pc:spChg chg="add del mod">
          <ac:chgData name="Iqra Haseen (2407622)" userId="ef481aad-0fe1-4786-a6dc-aa459f0d63e4" providerId="ADAL" clId="{B4B2854E-4211-431D-9A0A-616209A57F15}" dt="2025-11-14T15:48:06.562" v="7875"/>
          <ac:spMkLst>
            <pc:docMk/>
            <pc:sldMk cId="696150751" sldId="261"/>
            <ac:spMk id="6" creationId="{CD6234F1-0AFC-D685-7525-0DEBDFF1C241}"/>
          </ac:spMkLst>
        </pc:spChg>
        <pc:spChg chg="add del mod">
          <ac:chgData name="Iqra Haseen (2407622)" userId="ef481aad-0fe1-4786-a6dc-aa459f0d63e4" providerId="ADAL" clId="{B4B2854E-4211-431D-9A0A-616209A57F15}" dt="2025-11-14T15:48:06.562" v="7873"/>
          <ac:spMkLst>
            <pc:docMk/>
            <pc:sldMk cId="696150751" sldId="261"/>
            <ac:spMk id="7" creationId="{71B34500-2E38-FDA8-0350-CB1C2C15ECCC}"/>
          </ac:spMkLst>
        </pc:spChg>
        <pc:spChg chg="add del mod">
          <ac:chgData name="Iqra Haseen (2407622)" userId="ef481aad-0fe1-4786-a6dc-aa459f0d63e4" providerId="ADAL" clId="{B4B2854E-4211-431D-9A0A-616209A57F15}" dt="2025-11-14T16:16:03.848" v="8598"/>
          <ac:spMkLst>
            <pc:docMk/>
            <pc:sldMk cId="696150751" sldId="261"/>
            <ac:spMk id="8" creationId="{A4665D79-99D3-9ECD-E31A-1096D85762CC}"/>
          </ac:spMkLst>
        </pc:spChg>
        <pc:spChg chg="add mod">
          <ac:chgData name="Iqra Haseen (2407622)" userId="ef481aad-0fe1-4786-a6dc-aa459f0d63e4" providerId="ADAL" clId="{B4B2854E-4211-431D-9A0A-616209A57F15}" dt="2025-11-14T16:16:19.285" v="8601" actId="1076"/>
          <ac:spMkLst>
            <pc:docMk/>
            <pc:sldMk cId="696150751" sldId="261"/>
            <ac:spMk id="9" creationId="{16789E4B-3FD3-940D-3200-6AA394AB20B9}"/>
          </ac:spMkLst>
        </pc:spChg>
      </pc:sldChg>
      <pc:sldChg chg="addSp delSp modSp new mod">
        <pc:chgData name="Iqra Haseen (2407622)" userId="ef481aad-0fe1-4786-a6dc-aa459f0d63e4" providerId="ADAL" clId="{B4B2854E-4211-431D-9A0A-616209A57F15}" dt="2025-11-14T20:55:39.577" v="11453" actId="1076"/>
        <pc:sldMkLst>
          <pc:docMk/>
          <pc:sldMk cId="2170314952" sldId="262"/>
        </pc:sldMkLst>
        <pc:spChg chg="mod">
          <ac:chgData name="Iqra Haseen (2407622)" userId="ef481aad-0fe1-4786-a6dc-aa459f0d63e4" providerId="ADAL" clId="{B4B2854E-4211-431D-9A0A-616209A57F15}" dt="2025-11-14T12:36:27.536" v="4761" actId="1076"/>
          <ac:spMkLst>
            <pc:docMk/>
            <pc:sldMk cId="2170314952" sldId="262"/>
            <ac:spMk id="2" creationId="{687BFA9B-AD37-5481-F9E1-2AEC860C0204}"/>
          </ac:spMkLst>
        </pc:spChg>
        <pc:spChg chg="add mod">
          <ac:chgData name="Iqra Haseen (2407622)" userId="ef481aad-0fe1-4786-a6dc-aa459f0d63e4" providerId="ADAL" clId="{B4B2854E-4211-431D-9A0A-616209A57F15}" dt="2025-11-14T12:36:24.391" v="4760" actId="1076"/>
          <ac:spMkLst>
            <pc:docMk/>
            <pc:sldMk cId="2170314952" sldId="262"/>
            <ac:spMk id="3" creationId="{2DF74BBC-66FF-229C-056A-200823C6227B}"/>
          </ac:spMkLst>
        </pc:spChg>
        <pc:spChg chg="add del">
          <ac:chgData name="Iqra Haseen (2407622)" userId="ef481aad-0fe1-4786-a6dc-aa459f0d63e4" providerId="ADAL" clId="{B4B2854E-4211-431D-9A0A-616209A57F15}" dt="2025-11-14T12:31:21.747" v="4705" actId="21"/>
          <ac:spMkLst>
            <pc:docMk/>
            <pc:sldMk cId="2170314952" sldId="262"/>
            <ac:spMk id="4" creationId="{DFE3C429-2061-D953-5128-08A72480EE1D}"/>
          </ac:spMkLst>
        </pc:spChg>
        <pc:picChg chg="mod">
          <ac:chgData name="Iqra Haseen (2407622)" userId="ef481aad-0fe1-4786-a6dc-aa459f0d63e4" providerId="ADAL" clId="{B4B2854E-4211-431D-9A0A-616209A57F15}" dt="2025-11-14T20:55:39.577" v="11453" actId="1076"/>
          <ac:picMkLst>
            <pc:docMk/>
            <pc:sldMk cId="2170314952" sldId="262"/>
            <ac:picMk id="5" creationId="{EB27A19E-85BA-A3A1-6E2C-79537E8A8EAA}"/>
          </ac:picMkLst>
        </pc:picChg>
      </pc:sldChg>
      <pc:sldChg chg="addSp modSp new mod">
        <pc:chgData name="Iqra Haseen (2407622)" userId="ef481aad-0fe1-4786-a6dc-aa459f0d63e4" providerId="ADAL" clId="{B4B2854E-4211-431D-9A0A-616209A57F15}" dt="2025-11-14T20:57:21.621" v="11454" actId="1076"/>
        <pc:sldMkLst>
          <pc:docMk/>
          <pc:sldMk cId="1495223345" sldId="263"/>
        </pc:sldMkLst>
        <pc:spChg chg="mod">
          <ac:chgData name="Iqra Haseen (2407622)" userId="ef481aad-0fe1-4786-a6dc-aa459f0d63e4" providerId="ADAL" clId="{B4B2854E-4211-431D-9A0A-616209A57F15}" dt="2025-11-14T12:37:01.671" v="4765" actId="1076"/>
          <ac:spMkLst>
            <pc:docMk/>
            <pc:sldMk cId="1495223345" sldId="263"/>
            <ac:spMk id="2" creationId="{536F6CA6-33E8-D4B6-0D6A-BA225989DEA8}"/>
          </ac:spMkLst>
        </pc:spChg>
        <pc:spChg chg="add mod">
          <ac:chgData name="Iqra Haseen (2407622)" userId="ef481aad-0fe1-4786-a6dc-aa459f0d63e4" providerId="ADAL" clId="{B4B2854E-4211-431D-9A0A-616209A57F15}" dt="2025-11-14T14:25:01.929" v="5530" actId="1076"/>
          <ac:spMkLst>
            <pc:docMk/>
            <pc:sldMk cId="1495223345" sldId="263"/>
            <ac:spMk id="3" creationId="{08247CBD-1242-19AF-443E-75522451DC88}"/>
          </ac:spMkLst>
        </pc:spChg>
        <pc:picChg chg="mod">
          <ac:chgData name="Iqra Haseen (2407622)" userId="ef481aad-0fe1-4786-a6dc-aa459f0d63e4" providerId="ADAL" clId="{B4B2854E-4211-431D-9A0A-616209A57F15}" dt="2025-11-14T20:57:21.621" v="11454" actId="1076"/>
          <ac:picMkLst>
            <pc:docMk/>
            <pc:sldMk cId="1495223345" sldId="263"/>
            <ac:picMk id="4" creationId="{BAA92D77-CFE9-4821-5E3B-E16D87D55CF4}"/>
          </ac:picMkLst>
        </pc:picChg>
      </pc:sldChg>
      <pc:sldChg chg="addSp modSp new mod">
        <pc:chgData name="Iqra Haseen (2407622)" userId="ef481aad-0fe1-4786-a6dc-aa459f0d63e4" providerId="ADAL" clId="{B4B2854E-4211-431D-9A0A-616209A57F15}" dt="2025-11-14T20:59:04.254" v="11455" actId="1076"/>
        <pc:sldMkLst>
          <pc:docMk/>
          <pc:sldMk cId="2840582925" sldId="264"/>
        </pc:sldMkLst>
        <pc:spChg chg="mod">
          <ac:chgData name="Iqra Haseen (2407622)" userId="ef481aad-0fe1-4786-a6dc-aa459f0d63e4" providerId="ADAL" clId="{B4B2854E-4211-431D-9A0A-616209A57F15}" dt="2025-11-14T14:24:56.638" v="5529" actId="1076"/>
          <ac:spMkLst>
            <pc:docMk/>
            <pc:sldMk cId="2840582925" sldId="264"/>
            <ac:spMk id="2" creationId="{1D63EF03-885E-666F-2C90-DE2F62875BAE}"/>
          </ac:spMkLst>
        </pc:spChg>
        <pc:spChg chg="add mod">
          <ac:chgData name="Iqra Haseen (2407622)" userId="ef481aad-0fe1-4786-a6dc-aa459f0d63e4" providerId="ADAL" clId="{B4B2854E-4211-431D-9A0A-616209A57F15}" dt="2025-11-14T17:41:17.842" v="11428" actId="20577"/>
          <ac:spMkLst>
            <pc:docMk/>
            <pc:sldMk cId="2840582925" sldId="264"/>
            <ac:spMk id="3" creationId="{EADDDB11-0B6F-DFE7-06F8-A9CF73ECFEAD}"/>
          </ac:spMkLst>
        </pc:spChg>
        <pc:picChg chg="mod">
          <ac:chgData name="Iqra Haseen (2407622)" userId="ef481aad-0fe1-4786-a6dc-aa459f0d63e4" providerId="ADAL" clId="{B4B2854E-4211-431D-9A0A-616209A57F15}" dt="2025-11-14T20:59:04.254" v="11455" actId="1076"/>
          <ac:picMkLst>
            <pc:docMk/>
            <pc:sldMk cId="2840582925" sldId="264"/>
            <ac:picMk id="4" creationId="{C65F3FA8-2311-6EFE-8826-975241B52CFE}"/>
          </ac:picMkLst>
        </pc:picChg>
      </pc:sldChg>
      <pc:sldChg chg="addSp modSp new mod">
        <pc:chgData name="Iqra Haseen (2407622)" userId="ef481aad-0fe1-4786-a6dc-aa459f0d63e4" providerId="ADAL" clId="{B4B2854E-4211-431D-9A0A-616209A57F15}" dt="2025-11-14T21:00:29.192" v="11456" actId="1076"/>
        <pc:sldMkLst>
          <pc:docMk/>
          <pc:sldMk cId="2422061309" sldId="265"/>
        </pc:sldMkLst>
        <pc:spChg chg="mod">
          <ac:chgData name="Iqra Haseen (2407622)" userId="ef481aad-0fe1-4786-a6dc-aa459f0d63e4" providerId="ADAL" clId="{B4B2854E-4211-431D-9A0A-616209A57F15}" dt="2025-11-14T14:56:00.152" v="6442" actId="1076"/>
          <ac:spMkLst>
            <pc:docMk/>
            <pc:sldMk cId="2422061309" sldId="265"/>
            <ac:spMk id="2" creationId="{F8A35D1D-7D02-8491-15FE-B9D3FA666943}"/>
          </ac:spMkLst>
        </pc:spChg>
        <pc:spChg chg="add mod">
          <ac:chgData name="Iqra Haseen (2407622)" userId="ef481aad-0fe1-4786-a6dc-aa459f0d63e4" providerId="ADAL" clId="{B4B2854E-4211-431D-9A0A-616209A57F15}" dt="2025-11-14T15:31:23.407" v="7131" actId="1076"/>
          <ac:spMkLst>
            <pc:docMk/>
            <pc:sldMk cId="2422061309" sldId="265"/>
            <ac:spMk id="3" creationId="{9161B75D-AA21-872C-1E1A-004537249A88}"/>
          </ac:spMkLst>
        </pc:spChg>
        <pc:picChg chg="mod">
          <ac:chgData name="Iqra Haseen (2407622)" userId="ef481aad-0fe1-4786-a6dc-aa459f0d63e4" providerId="ADAL" clId="{B4B2854E-4211-431D-9A0A-616209A57F15}" dt="2025-11-14T21:00:29.192" v="11456" actId="1076"/>
          <ac:picMkLst>
            <pc:docMk/>
            <pc:sldMk cId="2422061309" sldId="265"/>
            <ac:picMk id="4" creationId="{EFB63E89-955B-D190-EC8B-E33FD3DDB457}"/>
          </ac:picMkLst>
        </pc:picChg>
      </pc:sldChg>
      <pc:sldChg chg="addSp delSp modSp new mod">
        <pc:chgData name="Iqra Haseen (2407622)" userId="ef481aad-0fe1-4786-a6dc-aa459f0d63e4" providerId="ADAL" clId="{B4B2854E-4211-431D-9A0A-616209A57F15}" dt="2025-11-14T16:15:45.990" v="8594" actId="1076"/>
        <pc:sldMkLst>
          <pc:docMk/>
          <pc:sldMk cId="2820701681" sldId="266"/>
        </pc:sldMkLst>
        <pc:spChg chg="mod">
          <ac:chgData name="Iqra Haseen (2407622)" userId="ef481aad-0fe1-4786-a6dc-aa459f0d63e4" providerId="ADAL" clId="{B4B2854E-4211-431D-9A0A-616209A57F15}" dt="2025-11-14T15:28:30.717" v="6840" actId="122"/>
          <ac:spMkLst>
            <pc:docMk/>
            <pc:sldMk cId="2820701681" sldId="266"/>
            <ac:spMk id="2" creationId="{2DF62448-CEEE-A8F9-76B3-A95EB47F8106}"/>
          </ac:spMkLst>
        </pc:spChg>
        <pc:spChg chg="add mod">
          <ac:chgData name="Iqra Haseen (2407622)" userId="ef481aad-0fe1-4786-a6dc-aa459f0d63e4" providerId="ADAL" clId="{B4B2854E-4211-431D-9A0A-616209A57F15}" dt="2025-11-14T16:14:44.251" v="8585" actId="1076"/>
          <ac:spMkLst>
            <pc:docMk/>
            <pc:sldMk cId="2820701681" sldId="266"/>
            <ac:spMk id="4" creationId="{EAF5E0E6-A07A-E769-6E61-54F42F1C4146}"/>
          </ac:spMkLst>
        </pc:spChg>
        <pc:spChg chg="add mod">
          <ac:chgData name="Iqra Haseen (2407622)" userId="ef481aad-0fe1-4786-a6dc-aa459f0d63e4" providerId="ADAL" clId="{B4B2854E-4211-431D-9A0A-616209A57F15}" dt="2025-11-14T16:13:59.580" v="8581" actId="403"/>
          <ac:spMkLst>
            <pc:docMk/>
            <pc:sldMk cId="2820701681" sldId="266"/>
            <ac:spMk id="6" creationId="{599C25D2-019E-F9BE-9502-F72A057647C6}"/>
          </ac:spMkLst>
        </pc:spChg>
        <pc:spChg chg="add mod">
          <ac:chgData name="Iqra Haseen (2407622)" userId="ef481aad-0fe1-4786-a6dc-aa459f0d63e4" providerId="ADAL" clId="{B4B2854E-4211-431D-9A0A-616209A57F15}" dt="2025-11-14T16:13:52.219" v="8580" actId="20577"/>
          <ac:spMkLst>
            <pc:docMk/>
            <pc:sldMk cId="2820701681" sldId="266"/>
            <ac:spMk id="7" creationId="{1D500BD6-2476-8108-9B61-4B8BF0C90702}"/>
          </ac:spMkLst>
        </pc:spChg>
        <pc:spChg chg="add mod">
          <ac:chgData name="Iqra Haseen (2407622)" userId="ef481aad-0fe1-4786-a6dc-aa459f0d63e4" providerId="ADAL" clId="{B4B2854E-4211-431D-9A0A-616209A57F15}" dt="2025-11-14T16:15:45.990" v="8594" actId="1076"/>
          <ac:spMkLst>
            <pc:docMk/>
            <pc:sldMk cId="2820701681" sldId="266"/>
            <ac:spMk id="11" creationId="{C9704F4C-67BD-DC6A-95EF-2C83B76B1614}"/>
          </ac:spMkLst>
        </pc:spChg>
        <pc:picChg chg="add del mod">
          <ac:chgData name="Iqra Haseen (2407622)" userId="ef481aad-0fe1-4786-a6dc-aa459f0d63e4" providerId="ADAL" clId="{B4B2854E-4211-431D-9A0A-616209A57F15}" dt="2025-11-14T16:15:11.427" v="8590" actId="21"/>
          <ac:picMkLst>
            <pc:docMk/>
            <pc:sldMk cId="2820701681" sldId="266"/>
            <ac:picMk id="9" creationId="{C2FBD2C9-CD6E-2594-5D4A-DBC686231BB9}"/>
          </ac:picMkLst>
        </pc:picChg>
      </pc:sldChg>
      <pc:sldChg chg="addSp modSp new mod">
        <pc:chgData name="Iqra Haseen (2407622)" userId="ef481aad-0fe1-4786-a6dc-aa459f0d63e4" providerId="ADAL" clId="{B4B2854E-4211-431D-9A0A-616209A57F15}" dt="2025-11-14T21:01:40.856" v="11457" actId="1076"/>
        <pc:sldMkLst>
          <pc:docMk/>
          <pc:sldMk cId="3738861802" sldId="267"/>
        </pc:sldMkLst>
        <pc:spChg chg="mod">
          <ac:chgData name="Iqra Haseen (2407622)" userId="ef481aad-0fe1-4786-a6dc-aa459f0d63e4" providerId="ADAL" clId="{B4B2854E-4211-431D-9A0A-616209A57F15}" dt="2025-11-14T15:31:40.834" v="7155" actId="1076"/>
          <ac:spMkLst>
            <pc:docMk/>
            <pc:sldMk cId="3738861802" sldId="267"/>
            <ac:spMk id="2" creationId="{D97D6FB2-D65F-BB61-1498-9803C415CDDF}"/>
          </ac:spMkLst>
        </pc:spChg>
        <pc:spChg chg="add mod">
          <ac:chgData name="Iqra Haseen (2407622)" userId="ef481aad-0fe1-4786-a6dc-aa459f0d63e4" providerId="ADAL" clId="{B4B2854E-4211-431D-9A0A-616209A57F15}" dt="2025-11-14T15:48:25.685" v="7876" actId="1076"/>
          <ac:spMkLst>
            <pc:docMk/>
            <pc:sldMk cId="3738861802" sldId="267"/>
            <ac:spMk id="3" creationId="{991E69F2-FD33-2DD7-69A2-1D50CDE5A26A}"/>
          </ac:spMkLst>
        </pc:spChg>
        <pc:picChg chg="mod">
          <ac:chgData name="Iqra Haseen (2407622)" userId="ef481aad-0fe1-4786-a6dc-aa459f0d63e4" providerId="ADAL" clId="{B4B2854E-4211-431D-9A0A-616209A57F15}" dt="2025-11-14T21:01:40.856" v="11457" actId="1076"/>
          <ac:picMkLst>
            <pc:docMk/>
            <pc:sldMk cId="3738861802" sldId="267"/>
            <ac:picMk id="4" creationId="{4AC3B31C-27E6-10D8-A0D7-252E48C87E4D}"/>
          </ac:picMkLst>
        </pc:picChg>
      </pc:sldChg>
      <pc:sldChg chg="addSp modSp new mod">
        <pc:chgData name="Iqra Haseen (2407622)" userId="ef481aad-0fe1-4786-a6dc-aa459f0d63e4" providerId="ADAL" clId="{B4B2854E-4211-431D-9A0A-616209A57F15}" dt="2025-11-14T21:03:10.486" v="11458" actId="1076"/>
        <pc:sldMkLst>
          <pc:docMk/>
          <pc:sldMk cId="1876574187" sldId="268"/>
        </pc:sldMkLst>
        <pc:spChg chg="mod">
          <ac:chgData name="Iqra Haseen (2407622)" userId="ef481aad-0fe1-4786-a6dc-aa459f0d63e4" providerId="ADAL" clId="{B4B2854E-4211-431D-9A0A-616209A57F15}" dt="2025-11-14T15:48:51.806" v="7900" actId="1076"/>
          <ac:spMkLst>
            <pc:docMk/>
            <pc:sldMk cId="1876574187" sldId="268"/>
            <ac:spMk id="2" creationId="{57B423BF-B36B-135C-F8A1-622C9DCC3541}"/>
          </ac:spMkLst>
        </pc:spChg>
        <pc:spChg chg="add mod">
          <ac:chgData name="Iqra Haseen (2407622)" userId="ef481aad-0fe1-4786-a6dc-aa459f0d63e4" providerId="ADAL" clId="{B4B2854E-4211-431D-9A0A-616209A57F15}" dt="2025-11-14T16:01:42.280" v="8428" actId="1076"/>
          <ac:spMkLst>
            <pc:docMk/>
            <pc:sldMk cId="1876574187" sldId="268"/>
            <ac:spMk id="3" creationId="{EB079B8D-C01A-0898-7D03-D7C8C7D8FF6F}"/>
          </ac:spMkLst>
        </pc:spChg>
        <pc:picChg chg="mod">
          <ac:chgData name="Iqra Haseen (2407622)" userId="ef481aad-0fe1-4786-a6dc-aa459f0d63e4" providerId="ADAL" clId="{B4B2854E-4211-431D-9A0A-616209A57F15}" dt="2025-11-14T21:03:10.486" v="11458" actId="1076"/>
          <ac:picMkLst>
            <pc:docMk/>
            <pc:sldMk cId="1876574187" sldId="268"/>
            <ac:picMk id="4" creationId="{768163D0-1BD2-8193-D348-44DCA44D39E8}"/>
          </ac:picMkLst>
        </pc:picChg>
      </pc:sldChg>
      <pc:sldChg chg="addSp modSp new mod">
        <pc:chgData name="Iqra Haseen (2407622)" userId="ef481aad-0fe1-4786-a6dc-aa459f0d63e4" providerId="ADAL" clId="{B4B2854E-4211-431D-9A0A-616209A57F15}" dt="2025-11-14T21:05:10.244" v="11459" actId="1076"/>
        <pc:sldMkLst>
          <pc:docMk/>
          <pc:sldMk cId="1797452306" sldId="269"/>
        </pc:sldMkLst>
        <pc:spChg chg="mod">
          <ac:chgData name="Iqra Haseen (2407622)" userId="ef481aad-0fe1-4786-a6dc-aa459f0d63e4" providerId="ADAL" clId="{B4B2854E-4211-431D-9A0A-616209A57F15}" dt="2025-11-14T16:06:35.383" v="8460" actId="1076"/>
          <ac:spMkLst>
            <pc:docMk/>
            <pc:sldMk cId="1797452306" sldId="269"/>
            <ac:spMk id="2" creationId="{3C872DAF-0BDC-5DCF-08D5-B45250512C38}"/>
          </ac:spMkLst>
        </pc:spChg>
        <pc:spChg chg="add mod">
          <ac:chgData name="Iqra Haseen (2407622)" userId="ef481aad-0fe1-4786-a6dc-aa459f0d63e4" providerId="ADAL" clId="{B4B2854E-4211-431D-9A0A-616209A57F15}" dt="2025-11-14T16:25:50.631" v="9396"/>
          <ac:spMkLst>
            <pc:docMk/>
            <pc:sldMk cId="1797452306" sldId="269"/>
            <ac:spMk id="3" creationId="{9834CA5A-D857-D6A1-0631-16ABB1C50D8C}"/>
          </ac:spMkLst>
        </pc:spChg>
        <pc:picChg chg="mod">
          <ac:chgData name="Iqra Haseen (2407622)" userId="ef481aad-0fe1-4786-a6dc-aa459f0d63e4" providerId="ADAL" clId="{B4B2854E-4211-431D-9A0A-616209A57F15}" dt="2025-11-14T21:05:10.244" v="11459" actId="1076"/>
          <ac:picMkLst>
            <pc:docMk/>
            <pc:sldMk cId="1797452306" sldId="269"/>
            <ac:picMk id="4" creationId="{996F08EC-7AB6-C7DF-F902-F7C2D1F91955}"/>
          </ac:picMkLst>
        </pc:picChg>
      </pc:sldChg>
      <pc:sldChg chg="addSp modSp new mod">
        <pc:chgData name="Iqra Haseen (2407622)" userId="ef481aad-0fe1-4786-a6dc-aa459f0d63e4" providerId="ADAL" clId="{B4B2854E-4211-431D-9A0A-616209A57F15}" dt="2025-11-14T21:08:30.400" v="11460" actId="1076"/>
        <pc:sldMkLst>
          <pc:docMk/>
          <pc:sldMk cId="2651064197" sldId="270"/>
        </pc:sldMkLst>
        <pc:spChg chg="mod">
          <ac:chgData name="Iqra Haseen (2407622)" userId="ef481aad-0fe1-4786-a6dc-aa459f0d63e4" providerId="ADAL" clId="{B4B2854E-4211-431D-9A0A-616209A57F15}" dt="2025-11-14T16:29:28.586" v="9446" actId="1076"/>
          <ac:spMkLst>
            <pc:docMk/>
            <pc:sldMk cId="2651064197" sldId="270"/>
            <ac:spMk id="2" creationId="{D33CADC9-F8AC-827E-FF22-AC31A62EA6EF}"/>
          </ac:spMkLst>
        </pc:spChg>
        <pc:spChg chg="add mod">
          <ac:chgData name="Iqra Haseen (2407622)" userId="ef481aad-0fe1-4786-a6dc-aa459f0d63e4" providerId="ADAL" clId="{B4B2854E-4211-431D-9A0A-616209A57F15}" dt="2025-11-14T19:30:41.239" v="11441" actId="20577"/>
          <ac:spMkLst>
            <pc:docMk/>
            <pc:sldMk cId="2651064197" sldId="270"/>
            <ac:spMk id="3" creationId="{842A519A-40AD-C740-3692-ED8CB8DF2FD9}"/>
          </ac:spMkLst>
        </pc:spChg>
        <pc:picChg chg="mod">
          <ac:chgData name="Iqra Haseen (2407622)" userId="ef481aad-0fe1-4786-a6dc-aa459f0d63e4" providerId="ADAL" clId="{B4B2854E-4211-431D-9A0A-616209A57F15}" dt="2025-11-14T21:08:30.400" v="11460" actId="1076"/>
          <ac:picMkLst>
            <pc:docMk/>
            <pc:sldMk cId="2651064197" sldId="270"/>
            <ac:picMk id="4" creationId="{CCF38B7E-6861-31A8-5FB9-D8455288F20A}"/>
          </ac:picMkLst>
        </pc:picChg>
      </pc:sldChg>
      <pc:sldChg chg="addSp modSp new del mod">
        <pc:chgData name="Iqra Haseen (2407622)" userId="ef481aad-0fe1-4786-a6dc-aa459f0d63e4" providerId="ADAL" clId="{B4B2854E-4211-431D-9A0A-616209A57F15}" dt="2025-11-14T17:21:57.111" v="11180" actId="2696"/>
        <pc:sldMkLst>
          <pc:docMk/>
          <pc:sldMk cId="1455527477" sldId="271"/>
        </pc:sldMkLst>
        <pc:spChg chg="mod">
          <ac:chgData name="Iqra Haseen (2407622)" userId="ef481aad-0fe1-4786-a6dc-aa459f0d63e4" providerId="ADAL" clId="{B4B2854E-4211-431D-9A0A-616209A57F15}" dt="2025-11-14T17:15:39.689" v="10546" actId="1076"/>
          <ac:spMkLst>
            <pc:docMk/>
            <pc:sldMk cId="1455527477" sldId="271"/>
            <ac:spMk id="2" creationId="{1C265246-BCC5-9960-2C59-E72E7AEC76EA}"/>
          </ac:spMkLst>
        </pc:spChg>
        <pc:spChg chg="add mod">
          <ac:chgData name="Iqra Haseen (2407622)" userId="ef481aad-0fe1-4786-a6dc-aa459f0d63e4" providerId="ADAL" clId="{B4B2854E-4211-431D-9A0A-616209A57F15}" dt="2025-11-14T17:20:34.881" v="11173" actId="1076"/>
          <ac:spMkLst>
            <pc:docMk/>
            <pc:sldMk cId="1455527477" sldId="271"/>
            <ac:spMk id="3" creationId="{0C271AA5-5092-5F2D-6E37-32EE6FF0589A}"/>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8465E17-72D9-485A-8BE8-CC6D2F0DA6F0}" type="datetimeFigureOut">
              <a:rPr lang="en-GB" smtClean="0"/>
              <a:t>14/11/2025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967594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65E17-72D9-485A-8BE8-CC6D2F0DA6F0}"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2763790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65E17-72D9-485A-8BE8-CC6D2F0DA6F0}"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3116211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465E17-72D9-485A-8BE8-CC6D2F0DA6F0}"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3307234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465E17-72D9-485A-8BE8-CC6D2F0DA6F0}"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3047939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465E17-72D9-485A-8BE8-CC6D2F0DA6F0}" type="datetimeFigureOut">
              <a:rPr lang="en-GB" smtClean="0"/>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1179559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65E17-72D9-485A-8BE8-CC6D2F0DA6F0}"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842836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465E17-72D9-485A-8BE8-CC6D2F0DA6F0}"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1334246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465E17-72D9-485A-8BE8-CC6D2F0DA6F0}"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4061806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465E17-72D9-485A-8BE8-CC6D2F0DA6F0}"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1510416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8465E17-72D9-485A-8BE8-CC6D2F0DA6F0}"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41449443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8465E17-72D9-485A-8BE8-CC6D2F0DA6F0}"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1457179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65E17-72D9-485A-8BE8-CC6D2F0DA6F0}"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23246759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8465E17-72D9-485A-8BE8-CC6D2F0DA6F0}"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21570566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8465E17-72D9-485A-8BE8-CC6D2F0DA6F0}" type="datetimeFigureOut">
              <a:rPr lang="en-GB" smtClean="0"/>
              <a:t>14/11/2025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38646036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8465E17-72D9-485A-8BE8-CC6D2F0DA6F0}"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24026448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8465E17-72D9-485A-8BE8-CC6D2F0DA6F0}"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118287D-7A5A-4167-95B7-365B0BBA740B}" type="slidenum">
              <a:rPr lang="en-GB" smtClean="0"/>
              <a:t>‹#›</a:t>
            </a:fld>
            <a:endParaRPr lang="en-GB"/>
          </a:p>
        </p:txBody>
      </p:sp>
    </p:spTree>
    <p:extLst>
      <p:ext uri="{BB962C8B-B14F-4D97-AF65-F5344CB8AC3E}">
        <p14:creationId xmlns:p14="http://schemas.microsoft.com/office/powerpoint/2010/main" val="4291926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8465E17-72D9-485A-8BE8-CC6D2F0DA6F0}" type="datetimeFigureOut">
              <a:rPr lang="en-GB" smtClean="0"/>
              <a:t>14/11/2025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118287D-7A5A-4167-95B7-365B0BBA740B}" type="slidenum">
              <a:rPr lang="en-GB" smtClean="0"/>
              <a:t>‹#›</a:t>
            </a:fld>
            <a:endParaRPr lang="en-GB"/>
          </a:p>
        </p:txBody>
      </p:sp>
    </p:spTree>
    <p:extLst>
      <p:ext uri="{BB962C8B-B14F-4D97-AF65-F5344CB8AC3E}">
        <p14:creationId xmlns:p14="http://schemas.microsoft.com/office/powerpoint/2010/main" val="14266286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hyperlink" Target="https://my.clevelandclinic.org/health/body/22584-nerves"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hyperlink" Target="https://www.bhf.org.uk/informationsupport/heart-matters-magazine/medical/all-about-microvascular-angina" TargetMode="External"/><Relationship Id="rId2" Type="http://schemas.openxmlformats.org/officeDocument/2006/relationships/hyperlink" Target="https://my.clevelandclinic.org/health/diseases/21621-diabetic-neuropathy" TargetMode="External"/><Relationship Id="rId1" Type="http://schemas.openxmlformats.org/officeDocument/2006/relationships/slideLayout" Target="../slideLayouts/slideLayout6.xml"/><Relationship Id="rId5" Type="http://schemas.openxmlformats.org/officeDocument/2006/relationships/hyperlink" Target="https://www.mayoclinic.org/diseases-conditions/diabetes/in-depth/diabetes-management/art-20047963" TargetMode="External"/><Relationship Id="rId4" Type="http://schemas.openxmlformats.org/officeDocument/2006/relationships/hyperlink" Target="https://www.diabetes.org.uk/about-diabetes/looking-after-diabetes/interactions-with-healthcare-professional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j.jand.2015.05.012" TargetMode="External"/><Relationship Id="rId2" Type="http://schemas.openxmlformats.org/officeDocument/2006/relationships/hyperlink" Target="https://www.apollohospitals.com/diseases-and-conditions/microvascular-angina" TargetMode="External"/><Relationship Id="rId1" Type="http://schemas.openxmlformats.org/officeDocument/2006/relationships/slideLayout" Target="../slideLayouts/slideLayout6.xml"/><Relationship Id="rId5" Type="http://schemas.openxmlformats.org/officeDocument/2006/relationships/hyperlink" Target="https://www.cdc.gov/diabetes/living-with/physical-activity.html" TargetMode="External"/><Relationship Id="rId4" Type="http://schemas.openxmlformats.org/officeDocument/2006/relationships/hyperlink" Target="https://www.scie.org.uk/integrated-care/research-practice/activities/multidisciplinary-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E2F27-E7AB-E20C-48F8-AA5F8769F746}"/>
              </a:ext>
            </a:extLst>
          </p:cNvPr>
          <p:cNvSpPr>
            <a:spLocks noGrp="1"/>
          </p:cNvSpPr>
          <p:nvPr>
            <p:ph type="title"/>
          </p:nvPr>
        </p:nvSpPr>
        <p:spPr>
          <a:xfrm>
            <a:off x="755374" y="2581551"/>
            <a:ext cx="10820400" cy="3043996"/>
          </a:xfrm>
        </p:spPr>
        <p:txBody>
          <a:bodyPr>
            <a:noAutofit/>
          </a:bodyPr>
          <a:lstStyle/>
          <a:p>
            <a:pPr algn="ctr">
              <a:lnSpc>
                <a:spcPct val="150000"/>
              </a:lnSpc>
            </a:pPr>
            <a:r>
              <a:rPr lang="en-US" dirty="0">
                <a:solidFill>
                  <a:schemeClr val="tx1"/>
                </a:solidFill>
              </a:rPr>
              <a:t>Introduction to physiology </a:t>
            </a:r>
            <a:br>
              <a:rPr lang="en-US" dirty="0">
                <a:solidFill>
                  <a:schemeClr val="tx1"/>
                </a:solidFill>
              </a:rPr>
            </a:br>
            <a:r>
              <a:rPr lang="en-US" dirty="0">
                <a:solidFill>
                  <a:schemeClr val="tx1"/>
                </a:solidFill>
              </a:rPr>
              <a:t>Component 2 Care Plan</a:t>
            </a:r>
            <a:br>
              <a:rPr lang="en-US" dirty="0">
                <a:solidFill>
                  <a:schemeClr val="tx1"/>
                </a:solidFill>
              </a:rPr>
            </a:br>
            <a:r>
              <a:rPr lang="en-US" dirty="0">
                <a:solidFill>
                  <a:schemeClr val="tx1"/>
                </a:solidFill>
              </a:rPr>
              <a:t>BMHP5023</a:t>
            </a:r>
            <a:br>
              <a:rPr lang="en-US" dirty="0">
                <a:solidFill>
                  <a:schemeClr val="tx1"/>
                </a:solidFill>
              </a:rPr>
            </a:br>
            <a:r>
              <a:rPr lang="en-US" dirty="0">
                <a:solidFill>
                  <a:schemeClr val="tx1"/>
                </a:solidFill>
              </a:rPr>
              <a:t>Iqra Haseen</a:t>
            </a:r>
            <a:br>
              <a:rPr lang="en-US" dirty="0">
                <a:solidFill>
                  <a:schemeClr val="tx1"/>
                </a:solidFill>
              </a:rPr>
            </a:br>
            <a:r>
              <a:rPr lang="en-US" dirty="0">
                <a:solidFill>
                  <a:schemeClr val="tx1"/>
                </a:solidFill>
              </a:rPr>
              <a:t>2407622</a:t>
            </a:r>
            <a:endParaRPr lang="en-GB" dirty="0">
              <a:solidFill>
                <a:schemeClr val="tx1"/>
              </a:solidFill>
            </a:endParaRPr>
          </a:p>
        </p:txBody>
      </p:sp>
    </p:spTree>
    <p:extLst>
      <p:ext uri="{BB962C8B-B14F-4D97-AF65-F5344CB8AC3E}">
        <p14:creationId xmlns:p14="http://schemas.microsoft.com/office/powerpoint/2010/main" val="1429863219"/>
      </p:ext>
    </p:extLst>
  </p:cSld>
  <p:clrMapOvr>
    <a:masterClrMapping/>
  </p:clrMapOvr>
  <mc:AlternateContent xmlns:mc="http://schemas.openxmlformats.org/markup-compatibility/2006">
    <mc:Choice xmlns:p14="http://schemas.microsoft.com/office/powerpoint/2010/main" Requires="p14">
      <p:transition spd="slow" p14:dur="2000" advTm="13061"/>
    </mc:Choice>
    <mc:Fallback>
      <p:transition spd="slow" advTm="1306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79753-67A0-611C-FD18-EC8E524AC65B}"/>
              </a:ext>
            </a:extLst>
          </p:cNvPr>
          <p:cNvSpPr>
            <a:spLocks noGrp="1"/>
          </p:cNvSpPr>
          <p:nvPr>
            <p:ph type="title"/>
          </p:nvPr>
        </p:nvSpPr>
        <p:spPr>
          <a:xfrm>
            <a:off x="838200" y="526774"/>
            <a:ext cx="10515600" cy="1325563"/>
          </a:xfrm>
        </p:spPr>
        <p:txBody>
          <a:bodyPr/>
          <a:lstStyle/>
          <a:p>
            <a:pPr algn="ctr"/>
            <a:r>
              <a:rPr lang="en-US" dirty="0"/>
              <a:t>Introduction:</a:t>
            </a:r>
            <a:endParaRPr lang="en-GB" dirty="0"/>
          </a:p>
        </p:txBody>
      </p:sp>
      <p:sp>
        <p:nvSpPr>
          <p:cNvPr id="3" name="TextBox 2">
            <a:extLst>
              <a:ext uri="{FF2B5EF4-FFF2-40B4-BE49-F238E27FC236}">
                <a16:creationId xmlns:a16="http://schemas.microsoft.com/office/drawing/2014/main" id="{8A5239DD-E5A8-92FB-1CB8-D48FA432405A}"/>
              </a:ext>
            </a:extLst>
          </p:cNvPr>
          <p:cNvSpPr txBox="1"/>
          <p:nvPr/>
        </p:nvSpPr>
        <p:spPr>
          <a:xfrm>
            <a:off x="838200" y="2541609"/>
            <a:ext cx="10515600" cy="2862322"/>
          </a:xfrm>
          <a:prstGeom prst="rect">
            <a:avLst/>
          </a:prstGeom>
          <a:noFill/>
        </p:spPr>
        <p:txBody>
          <a:bodyPr wrap="square" rtlCol="0">
            <a:spAutoFit/>
          </a:bodyPr>
          <a:lstStyle/>
          <a:p>
            <a:r>
              <a:rPr lang="en-US" dirty="0"/>
              <a:t>The chronic disease known as type 2 diabetes occurs when the body either stops producing enough insulin or becomes immune to it, making it difficult to maintain normal blood sugar levels.</a:t>
            </a:r>
          </a:p>
          <a:p>
            <a:r>
              <a:rPr lang="en-US" dirty="0"/>
              <a:t>Type 2 diabetes is also known to be associated with cardiovascular disease (CVD), which continues to be the world’s leading cause of death. Chronic hyperglycemia increases the risk of heart attacks, strokes and cardiovascular disease by gradually damaging blood vessels. Using the case of Mr. John Harris, a 54-year-old south Asian man, who is obese and lives an unhealthy way of life, this presentation analyses the anatomical and physiological basis of these interactions. The goal is to create a thorough, evidence-based care plan by combing scientific methods with medical practice.</a:t>
            </a:r>
            <a:endParaRPr lang="en-GB" dirty="0"/>
          </a:p>
        </p:txBody>
      </p:sp>
      <p:pic>
        <p:nvPicPr>
          <p:cNvPr id="4" name="Recorded Sound">
            <a:hlinkClick r:id="" action="ppaction://media"/>
            <a:extLst>
              <a:ext uri="{FF2B5EF4-FFF2-40B4-BE49-F238E27FC236}">
                <a16:creationId xmlns:a16="http://schemas.microsoft.com/office/drawing/2014/main" id="{429D2AF5-D8B7-993A-52EC-C75C30FB89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10118" y="5843863"/>
            <a:ext cx="487363" cy="487363"/>
          </a:xfrm>
          <a:prstGeom prst="rect">
            <a:avLst/>
          </a:prstGeom>
        </p:spPr>
      </p:pic>
    </p:spTree>
    <p:extLst>
      <p:ext uri="{BB962C8B-B14F-4D97-AF65-F5344CB8AC3E}">
        <p14:creationId xmlns:p14="http://schemas.microsoft.com/office/powerpoint/2010/main" val="3473136309"/>
      </p:ext>
    </p:extLst>
  </p:cSld>
  <p:clrMapOvr>
    <a:masterClrMapping/>
  </p:clrMapOvr>
  <mc:AlternateContent xmlns:mc="http://schemas.openxmlformats.org/markup-compatibility/2006">
    <mc:Choice xmlns:p14="http://schemas.microsoft.com/office/powerpoint/2010/main" Requires="p14">
      <p:transition spd="slow" p14:dur="2000" advTm="34824"/>
    </mc:Choice>
    <mc:Fallback>
      <p:transition spd="slow" advTm="34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8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C4B25-9636-C389-F914-8B4019088FA0}"/>
              </a:ext>
            </a:extLst>
          </p:cNvPr>
          <p:cNvSpPr>
            <a:spLocks noGrp="1"/>
          </p:cNvSpPr>
          <p:nvPr>
            <p:ph type="title"/>
          </p:nvPr>
        </p:nvSpPr>
        <p:spPr>
          <a:xfrm>
            <a:off x="1582337" y="983607"/>
            <a:ext cx="8761413" cy="706964"/>
          </a:xfrm>
        </p:spPr>
        <p:txBody>
          <a:bodyPr/>
          <a:lstStyle/>
          <a:p>
            <a:pPr algn="ctr"/>
            <a:r>
              <a:rPr lang="en-US" dirty="0"/>
              <a:t>Patient profile:</a:t>
            </a:r>
            <a:endParaRPr lang="en-GB" dirty="0"/>
          </a:p>
        </p:txBody>
      </p:sp>
      <p:sp>
        <p:nvSpPr>
          <p:cNvPr id="3" name="TextBox 2">
            <a:extLst>
              <a:ext uri="{FF2B5EF4-FFF2-40B4-BE49-F238E27FC236}">
                <a16:creationId xmlns:a16="http://schemas.microsoft.com/office/drawing/2014/main" id="{EC0836FE-3113-1ECC-851A-53C32C8F0D53}"/>
              </a:ext>
            </a:extLst>
          </p:cNvPr>
          <p:cNvSpPr txBox="1"/>
          <p:nvPr/>
        </p:nvSpPr>
        <p:spPr>
          <a:xfrm>
            <a:off x="695738" y="2475565"/>
            <a:ext cx="10972800" cy="3693319"/>
          </a:xfrm>
          <a:prstGeom prst="rect">
            <a:avLst/>
          </a:prstGeom>
          <a:noFill/>
        </p:spPr>
        <p:txBody>
          <a:bodyPr wrap="square" rtlCol="0">
            <a:spAutoFit/>
          </a:bodyPr>
          <a:lstStyle/>
          <a:p>
            <a:r>
              <a:rPr lang="en-US" dirty="0"/>
              <a:t>Mr. John Harris is a 54-year-old man who works in an office and spends most of his time sitting down. About ten years ago, he was diagnosed with type 2 diabetes and five years ago, he was diagnosed with hypertension. He currently takes 500mg of metformin twice a day and 10mg of lisinopril once a day. Over the past 2 years, Mr. Harris’s mild peripheral neuropathy, which shows up a tingling and numbness in his feet, has gotten worse. He occasionally feels exhausted and lightheaded, particularly in the afternoons, and frequently struggles to stick to a regular exercise schedule or a planned diet. . He occasionally drinks alcohol and has stopped smoking two years ago. His current BMI of 29.5kg/m2 places him in the overweight category, making it more difficult for him to control his blood sugar and heart rate. Mr. Harris shows lack of awareness of his illness, especially when it comes to the importance of lifestyle changes and self-observation. Although he says he wants to get healthier, he feels overpowered by the difficulty of managing his diabetes; because it affects motivation, dedication to treatment, and overall results, this psychological component is significant.</a:t>
            </a:r>
            <a:endParaRPr lang="en-GB" dirty="0"/>
          </a:p>
        </p:txBody>
      </p:sp>
      <p:pic>
        <p:nvPicPr>
          <p:cNvPr id="4" name="Recorded Sound">
            <a:hlinkClick r:id="" action="ppaction://media"/>
            <a:extLst>
              <a:ext uri="{FF2B5EF4-FFF2-40B4-BE49-F238E27FC236}">
                <a16:creationId xmlns:a16="http://schemas.microsoft.com/office/drawing/2014/main" id="{AAC9BE30-6469-EC0A-73CE-EB635B6D5B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00604" y="5681521"/>
            <a:ext cx="487363" cy="487363"/>
          </a:xfrm>
          <a:prstGeom prst="rect">
            <a:avLst/>
          </a:prstGeom>
        </p:spPr>
      </p:pic>
    </p:spTree>
    <p:extLst>
      <p:ext uri="{BB962C8B-B14F-4D97-AF65-F5344CB8AC3E}">
        <p14:creationId xmlns:p14="http://schemas.microsoft.com/office/powerpoint/2010/main" val="2128684450"/>
      </p:ext>
    </p:extLst>
  </p:cSld>
  <p:clrMapOvr>
    <a:masterClrMapping/>
  </p:clrMapOvr>
  <mc:AlternateContent xmlns:mc="http://schemas.openxmlformats.org/markup-compatibility/2006">
    <mc:Choice xmlns:p14="http://schemas.microsoft.com/office/powerpoint/2010/main" Requires="p14">
      <p:transition spd="slow" p14:dur="2000" advTm="51353"/>
    </mc:Choice>
    <mc:Fallback>
      <p:transition spd="slow" advTm="51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3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ED24E-D342-302A-A27B-298928F2BB42}"/>
              </a:ext>
            </a:extLst>
          </p:cNvPr>
          <p:cNvSpPr>
            <a:spLocks noGrp="1"/>
          </p:cNvSpPr>
          <p:nvPr>
            <p:ph type="title"/>
          </p:nvPr>
        </p:nvSpPr>
        <p:spPr>
          <a:xfrm>
            <a:off x="1413371" y="973668"/>
            <a:ext cx="8761413" cy="706964"/>
          </a:xfrm>
        </p:spPr>
        <p:txBody>
          <a:bodyPr/>
          <a:lstStyle/>
          <a:p>
            <a:pPr algn="ctr"/>
            <a:r>
              <a:rPr lang="en-US" dirty="0"/>
              <a:t>Background and Health Assessment:</a:t>
            </a:r>
            <a:endParaRPr lang="en-GB" dirty="0"/>
          </a:p>
        </p:txBody>
      </p:sp>
      <p:sp>
        <p:nvSpPr>
          <p:cNvPr id="3" name="TextBox 2">
            <a:extLst>
              <a:ext uri="{FF2B5EF4-FFF2-40B4-BE49-F238E27FC236}">
                <a16:creationId xmlns:a16="http://schemas.microsoft.com/office/drawing/2014/main" id="{ED1AEE84-DD28-BB91-CC8B-B3112051A96E}"/>
              </a:ext>
            </a:extLst>
          </p:cNvPr>
          <p:cNvSpPr txBox="1"/>
          <p:nvPr/>
        </p:nvSpPr>
        <p:spPr>
          <a:xfrm>
            <a:off x="815010" y="2375453"/>
            <a:ext cx="10396330" cy="3693319"/>
          </a:xfrm>
          <a:prstGeom prst="rect">
            <a:avLst/>
          </a:prstGeom>
          <a:noFill/>
        </p:spPr>
        <p:txBody>
          <a:bodyPr wrap="square" rtlCol="0">
            <a:spAutoFit/>
          </a:bodyPr>
          <a:lstStyle/>
          <a:p>
            <a:r>
              <a:rPr lang="en-US" dirty="0"/>
              <a:t>According to recent results, Mr. Harris has persistent hyperglycemia. His HbA1c is 8.2%, above the recommended limit of less than 7% for adults with type 2 diabetes, and his fasting blood glucose ranges from 180 to 220mg; because of his high blood pressure (which is 145/90 mmHg), he is more vulnerable to retinopathy, nephropathy and cardiovascular diseases. Furthermore, being overweight make insulin resistance worse, it puts more strain on the heart, and reduces mobility, all of which may further restrict physical activity. A physical examination revealed a slight loss of feeling at the sole of both feet,” when you experience </a:t>
            </a:r>
            <a:r>
              <a:rPr lang="en-US" dirty="0">
                <a:hlinkClick r:id="rId4"/>
              </a:rPr>
              <a:t>nerve</a:t>
            </a:r>
            <a:r>
              <a:rPr lang="en-US" dirty="0"/>
              <a:t> damage,” (Diabetes-Related neuropathy, 2025) which is linked to diabetic neuropathy. Although Mr. Harris admits to occasionally having minor foot injuries that he does not always report or treat, there is no indication that he has active ulcers. His cardiovascular examination show a normal heart rate with no murmurs, but he has belly fat and a slightly higher body mass index, both of which are risk factors for metabolic syndrome. Poor glycemic and blood pressure control are caused by his lifestyle choices, which include a lack of movement, an irregular diet and a high intake of saturated fats and refined carbohydrates. </a:t>
            </a:r>
            <a:endParaRPr lang="en-GB" dirty="0"/>
          </a:p>
        </p:txBody>
      </p:sp>
      <p:pic>
        <p:nvPicPr>
          <p:cNvPr id="8" name="Recorded Sound">
            <a:hlinkClick r:id="" action="ppaction://media"/>
            <a:extLst>
              <a:ext uri="{FF2B5EF4-FFF2-40B4-BE49-F238E27FC236}">
                <a16:creationId xmlns:a16="http://schemas.microsoft.com/office/drawing/2014/main" id="{E51B6D01-645B-BFA8-F9C7-9A886B215C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76990" y="6068772"/>
            <a:ext cx="487363" cy="487363"/>
          </a:xfrm>
          <a:prstGeom prst="rect">
            <a:avLst/>
          </a:prstGeom>
        </p:spPr>
      </p:pic>
    </p:spTree>
    <p:extLst>
      <p:ext uri="{BB962C8B-B14F-4D97-AF65-F5344CB8AC3E}">
        <p14:creationId xmlns:p14="http://schemas.microsoft.com/office/powerpoint/2010/main" val="1196132851"/>
      </p:ext>
    </p:extLst>
  </p:cSld>
  <p:clrMapOvr>
    <a:masterClrMapping/>
  </p:clrMapOvr>
  <mc:AlternateContent xmlns:mc="http://schemas.openxmlformats.org/markup-compatibility/2006">
    <mc:Choice xmlns:p14="http://schemas.microsoft.com/office/powerpoint/2010/main" Requires="p14">
      <p:transition spd="slow" p14:dur="2000" advTm="56329"/>
    </mc:Choice>
    <mc:Fallback>
      <p:transition spd="slow" advTm="56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32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BFA9B-AD37-5481-F9E1-2AEC860C0204}"/>
              </a:ext>
            </a:extLst>
          </p:cNvPr>
          <p:cNvSpPr>
            <a:spLocks noGrp="1"/>
          </p:cNvSpPr>
          <p:nvPr>
            <p:ph type="title"/>
          </p:nvPr>
        </p:nvSpPr>
        <p:spPr>
          <a:xfrm>
            <a:off x="1612154" y="973668"/>
            <a:ext cx="8761413" cy="706964"/>
          </a:xfrm>
        </p:spPr>
        <p:txBody>
          <a:bodyPr/>
          <a:lstStyle/>
          <a:p>
            <a:pPr algn="ctr"/>
            <a:r>
              <a:rPr lang="en-US" dirty="0"/>
              <a:t>Pathophysiology and complications:</a:t>
            </a:r>
            <a:endParaRPr lang="en-GB" dirty="0"/>
          </a:p>
        </p:txBody>
      </p:sp>
      <p:sp>
        <p:nvSpPr>
          <p:cNvPr id="3" name="TextBox 2">
            <a:extLst>
              <a:ext uri="{FF2B5EF4-FFF2-40B4-BE49-F238E27FC236}">
                <a16:creationId xmlns:a16="http://schemas.microsoft.com/office/drawing/2014/main" id="{2DF74BBC-66FF-229C-056A-200823C6227B}"/>
              </a:ext>
            </a:extLst>
          </p:cNvPr>
          <p:cNvSpPr txBox="1"/>
          <p:nvPr/>
        </p:nvSpPr>
        <p:spPr>
          <a:xfrm>
            <a:off x="987287" y="2534479"/>
            <a:ext cx="10621617" cy="2862322"/>
          </a:xfrm>
          <a:prstGeom prst="rect">
            <a:avLst/>
          </a:prstGeom>
          <a:noFill/>
        </p:spPr>
        <p:txBody>
          <a:bodyPr wrap="square" rtlCol="0">
            <a:spAutoFit/>
          </a:bodyPr>
          <a:lstStyle/>
          <a:p>
            <a:r>
              <a:rPr lang="en-US" sz="2000" dirty="0"/>
              <a:t>Insulin resistance and insulin insufficiency are symptoms of type 2 diabetes. In addition to major vascular problems like peripheral artery disease, coronary artery disease and stroke. “Microvascular angina is caused by problems with the tiny arteries,” (British Heart Foundation, 2015) microvascular causes problems like neuropathy, nephropathy and retinopathy. By triggering endothelial dysfunction, increasing vascular stiffness and raising the risk of cardiovascular disease, hypertension further increases these complications. Prolonged hyperglycemia causes nerve damage and breakdown; this leads to Mr. Harris’s neuropathy. Fat tissues release inflammatory substance that interferes with glucose metabolism, his high body mass index (BMI) is a contributing factor to insulin resistance.</a:t>
            </a:r>
            <a:endParaRPr lang="en-GB" sz="2000" dirty="0"/>
          </a:p>
        </p:txBody>
      </p:sp>
      <p:pic>
        <p:nvPicPr>
          <p:cNvPr id="5" name="Recorded Sound">
            <a:hlinkClick r:id="" action="ppaction://media"/>
            <a:extLst>
              <a:ext uri="{FF2B5EF4-FFF2-40B4-BE49-F238E27FC236}">
                <a16:creationId xmlns:a16="http://schemas.microsoft.com/office/drawing/2014/main" id="{EB27A19E-85BA-A3A1-6E2C-79537E8A8E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73567" y="5530160"/>
            <a:ext cx="487363" cy="487363"/>
          </a:xfrm>
          <a:prstGeom prst="rect">
            <a:avLst/>
          </a:prstGeom>
        </p:spPr>
      </p:pic>
    </p:spTree>
    <p:extLst>
      <p:ext uri="{BB962C8B-B14F-4D97-AF65-F5344CB8AC3E}">
        <p14:creationId xmlns:p14="http://schemas.microsoft.com/office/powerpoint/2010/main" val="2170314952"/>
      </p:ext>
    </p:extLst>
  </p:cSld>
  <p:clrMapOvr>
    <a:masterClrMapping/>
  </p:clrMapOvr>
  <mc:AlternateContent xmlns:mc="http://schemas.openxmlformats.org/markup-compatibility/2006">
    <mc:Choice xmlns:p14="http://schemas.microsoft.com/office/powerpoint/2010/main" Requires="p14">
      <p:transition spd="slow" p14:dur="2000" advTm="49215"/>
    </mc:Choice>
    <mc:Fallback>
      <p:transition spd="slow" advTm="49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2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F6CA6-33E8-D4B6-0D6A-BA225989DEA8}"/>
              </a:ext>
            </a:extLst>
          </p:cNvPr>
          <p:cNvSpPr>
            <a:spLocks noGrp="1"/>
          </p:cNvSpPr>
          <p:nvPr>
            <p:ph type="title"/>
          </p:nvPr>
        </p:nvSpPr>
        <p:spPr>
          <a:xfrm>
            <a:off x="1592276" y="983608"/>
            <a:ext cx="8761413" cy="706964"/>
          </a:xfrm>
        </p:spPr>
        <p:txBody>
          <a:bodyPr/>
          <a:lstStyle/>
          <a:p>
            <a:pPr algn="ctr"/>
            <a:r>
              <a:rPr lang="en-US" dirty="0"/>
              <a:t>Diagnosis and Goals:</a:t>
            </a:r>
            <a:endParaRPr lang="en-GB" dirty="0"/>
          </a:p>
        </p:txBody>
      </p:sp>
      <p:sp>
        <p:nvSpPr>
          <p:cNvPr id="3" name="TextBox 2">
            <a:extLst>
              <a:ext uri="{FF2B5EF4-FFF2-40B4-BE49-F238E27FC236}">
                <a16:creationId xmlns:a16="http://schemas.microsoft.com/office/drawing/2014/main" id="{08247CBD-1242-19AF-443E-75522451DC88}"/>
              </a:ext>
            </a:extLst>
          </p:cNvPr>
          <p:cNvSpPr txBox="1"/>
          <p:nvPr/>
        </p:nvSpPr>
        <p:spPr>
          <a:xfrm>
            <a:off x="536713" y="2802835"/>
            <a:ext cx="11430000" cy="2585323"/>
          </a:xfrm>
          <a:prstGeom prst="rect">
            <a:avLst/>
          </a:prstGeom>
          <a:noFill/>
        </p:spPr>
        <p:txBody>
          <a:bodyPr wrap="square" rtlCol="0">
            <a:spAutoFit/>
          </a:bodyPr>
          <a:lstStyle/>
          <a:p>
            <a:r>
              <a:rPr lang="en-US" dirty="0"/>
              <a:t>Diagnosis 1: unstable blood glucose </a:t>
            </a:r>
          </a:p>
          <a:p>
            <a:r>
              <a:rPr lang="en-US" dirty="0"/>
              <a:t>The goal is to get Mr. Harris to keep his postprandial glucose levels below 180 mg/dL and his fasting glucose levels between 80 and 130 mg/dL, in the next three months. </a:t>
            </a:r>
          </a:p>
          <a:p>
            <a:r>
              <a:rPr lang="en-US" dirty="0"/>
              <a:t>This can be done by teaching portion control, meal timing and carb counting. “You should always see a registered dietitian,” (BridgetChapple, no date) this is important because you need to work with a dietitian to develop a customised meal plan, that priorities foods high in fiber, lean proteins and complex carbohydrates. To spot trends and to get Mr. Harris to change his lifestyle choices, promote regular blood glucose testing and recording. Furthermore, to improve glycemic control and lower complications include self-monitoring and a structured diet.</a:t>
            </a:r>
            <a:endParaRPr lang="en-GB" dirty="0"/>
          </a:p>
        </p:txBody>
      </p:sp>
      <p:pic>
        <p:nvPicPr>
          <p:cNvPr id="4" name="Recorded Sound">
            <a:hlinkClick r:id="" action="ppaction://media"/>
            <a:extLst>
              <a:ext uri="{FF2B5EF4-FFF2-40B4-BE49-F238E27FC236}">
                <a16:creationId xmlns:a16="http://schemas.microsoft.com/office/drawing/2014/main" id="{BAA92D77-CFE9-4821-5E3B-E16D87D55C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19873" y="5808455"/>
            <a:ext cx="487363" cy="487363"/>
          </a:xfrm>
          <a:prstGeom prst="rect">
            <a:avLst/>
          </a:prstGeom>
        </p:spPr>
      </p:pic>
    </p:spTree>
    <p:extLst>
      <p:ext uri="{BB962C8B-B14F-4D97-AF65-F5344CB8AC3E}">
        <p14:creationId xmlns:p14="http://schemas.microsoft.com/office/powerpoint/2010/main" val="1495223345"/>
      </p:ext>
    </p:extLst>
  </p:cSld>
  <p:clrMapOvr>
    <a:masterClrMapping/>
  </p:clrMapOvr>
  <mc:AlternateContent xmlns:mc="http://schemas.openxmlformats.org/markup-compatibility/2006">
    <mc:Choice xmlns:p14="http://schemas.microsoft.com/office/powerpoint/2010/main" Requires="p14">
      <p:transition spd="slow" p14:dur="2000" advTm="53033"/>
    </mc:Choice>
    <mc:Fallback>
      <p:transition spd="slow" advTm="53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3EF03-885E-666F-2C90-DE2F62875BAE}"/>
              </a:ext>
            </a:extLst>
          </p:cNvPr>
          <p:cNvSpPr>
            <a:spLocks noGrp="1"/>
          </p:cNvSpPr>
          <p:nvPr>
            <p:ph type="title"/>
          </p:nvPr>
        </p:nvSpPr>
        <p:spPr>
          <a:xfrm>
            <a:off x="1522701" y="983607"/>
            <a:ext cx="8761413" cy="706964"/>
          </a:xfrm>
        </p:spPr>
        <p:txBody>
          <a:bodyPr/>
          <a:lstStyle/>
          <a:p>
            <a:pPr algn="ctr"/>
            <a:r>
              <a:rPr lang="en-GB" dirty="0"/>
              <a:t>Diagnosis and Goals:</a:t>
            </a:r>
          </a:p>
        </p:txBody>
      </p:sp>
      <p:sp>
        <p:nvSpPr>
          <p:cNvPr id="3" name="TextBox 2">
            <a:extLst>
              <a:ext uri="{FF2B5EF4-FFF2-40B4-BE49-F238E27FC236}">
                <a16:creationId xmlns:a16="http://schemas.microsoft.com/office/drawing/2014/main" id="{EADDDB11-0B6F-DFE7-06F8-A9CF73ECFEAD}"/>
              </a:ext>
            </a:extLst>
          </p:cNvPr>
          <p:cNvSpPr txBox="1"/>
          <p:nvPr/>
        </p:nvSpPr>
        <p:spPr>
          <a:xfrm>
            <a:off x="544996" y="2663687"/>
            <a:ext cx="11102008" cy="2585323"/>
          </a:xfrm>
          <a:prstGeom prst="rect">
            <a:avLst/>
          </a:prstGeom>
          <a:noFill/>
        </p:spPr>
        <p:txBody>
          <a:bodyPr wrap="square" rtlCol="0">
            <a:spAutoFit/>
          </a:bodyPr>
          <a:lstStyle/>
          <a:p>
            <a:r>
              <a:rPr lang="en-GB" dirty="0"/>
              <a:t>Diagnosis 2: high blood pressure</a:t>
            </a:r>
          </a:p>
          <a:p>
            <a:r>
              <a:rPr lang="en-GB" dirty="0"/>
              <a:t>The goal is to within 3 months, get Mr. Harris to keep his blood pressure below 130/80mmHg and try avoid developing new symptoms of neuropathy. </a:t>
            </a:r>
          </a:p>
          <a:p>
            <a:r>
              <a:rPr lang="en-GB" dirty="0"/>
              <a:t>Mr. Harris should take medication for hypertension and keep an eye out for side effects. Educate Mr. Harris about the value of controlling his weight and low-sodium diets are important. Furthermore, we should encourage him to check his feet everyday and wear appropriate shoes and report any injuries or blisters right away. Microvascular and macrovascular problems are prevented by “</a:t>
            </a:r>
            <a:r>
              <a:rPr lang="en-GB" b="1" dirty="0"/>
              <a:t>Regular Health Screenings,</a:t>
            </a:r>
            <a:r>
              <a:rPr lang="en-GB" dirty="0"/>
              <a:t>” </a:t>
            </a:r>
            <a:r>
              <a:rPr lang="en-US" dirty="0"/>
              <a:t>(Microvascular angina - causes, symptoms, diagnosis, and treatment, 2025) </a:t>
            </a:r>
            <a:r>
              <a:rPr lang="en-GB" dirty="0"/>
              <a:t>such as blood pressure control and tissue perfusion monitoring.</a:t>
            </a:r>
          </a:p>
        </p:txBody>
      </p:sp>
      <p:pic>
        <p:nvPicPr>
          <p:cNvPr id="4" name="Recorded Sound">
            <a:hlinkClick r:id="" action="ppaction://media"/>
            <a:extLst>
              <a:ext uri="{FF2B5EF4-FFF2-40B4-BE49-F238E27FC236}">
                <a16:creationId xmlns:a16="http://schemas.microsoft.com/office/drawing/2014/main" id="{C65F3FA8-2311-6EFE-8826-975241B52C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13586" y="5599734"/>
            <a:ext cx="487363" cy="487363"/>
          </a:xfrm>
          <a:prstGeom prst="rect">
            <a:avLst/>
          </a:prstGeom>
        </p:spPr>
      </p:pic>
    </p:spTree>
    <p:extLst>
      <p:ext uri="{BB962C8B-B14F-4D97-AF65-F5344CB8AC3E}">
        <p14:creationId xmlns:p14="http://schemas.microsoft.com/office/powerpoint/2010/main" val="2840582925"/>
      </p:ext>
    </p:extLst>
  </p:cSld>
  <p:clrMapOvr>
    <a:masterClrMapping/>
  </p:clrMapOvr>
  <mc:AlternateContent xmlns:mc="http://schemas.openxmlformats.org/markup-compatibility/2006">
    <mc:Choice xmlns:p14="http://schemas.microsoft.com/office/powerpoint/2010/main" Requires="p14">
      <p:transition spd="slow" p14:dur="2000" advTm="59069"/>
    </mc:Choice>
    <mc:Fallback>
      <p:transition spd="slow" advTm="59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0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35D1D-7D02-8491-15FE-B9D3FA666943}"/>
              </a:ext>
            </a:extLst>
          </p:cNvPr>
          <p:cNvSpPr>
            <a:spLocks noGrp="1"/>
          </p:cNvSpPr>
          <p:nvPr>
            <p:ph type="title"/>
          </p:nvPr>
        </p:nvSpPr>
        <p:spPr>
          <a:xfrm>
            <a:off x="1492885" y="983607"/>
            <a:ext cx="8761413" cy="706964"/>
          </a:xfrm>
        </p:spPr>
        <p:txBody>
          <a:bodyPr/>
          <a:lstStyle/>
          <a:p>
            <a:pPr algn="ctr"/>
            <a:r>
              <a:rPr lang="en-GB" dirty="0"/>
              <a:t>Diagnosis and Goals:</a:t>
            </a:r>
          </a:p>
        </p:txBody>
      </p:sp>
      <p:sp>
        <p:nvSpPr>
          <p:cNvPr id="3" name="TextBox 2">
            <a:extLst>
              <a:ext uri="{FF2B5EF4-FFF2-40B4-BE49-F238E27FC236}">
                <a16:creationId xmlns:a16="http://schemas.microsoft.com/office/drawing/2014/main" id="{9161B75D-AA21-872C-1E1A-004537249A88}"/>
              </a:ext>
            </a:extLst>
          </p:cNvPr>
          <p:cNvSpPr txBox="1"/>
          <p:nvPr/>
        </p:nvSpPr>
        <p:spPr>
          <a:xfrm>
            <a:off x="415787" y="2663687"/>
            <a:ext cx="11360426" cy="2585323"/>
          </a:xfrm>
          <a:prstGeom prst="rect">
            <a:avLst/>
          </a:prstGeom>
          <a:noFill/>
        </p:spPr>
        <p:txBody>
          <a:bodyPr wrap="square" rtlCol="0">
            <a:spAutoFit/>
          </a:bodyPr>
          <a:lstStyle/>
          <a:p>
            <a:r>
              <a:rPr lang="en-GB" dirty="0"/>
              <a:t>Diagnosis 3: lack of knowledge about diabetes self management</a:t>
            </a:r>
          </a:p>
          <a:p>
            <a:r>
              <a:rPr lang="en-GB" dirty="0"/>
              <a:t>This goal is to get Mr. Harris to correct glucose monitoring, foot care and meal planning within four weeks.</a:t>
            </a:r>
          </a:p>
          <a:p>
            <a:r>
              <a:rPr lang="en-GB" dirty="0"/>
              <a:t>This can be done by delivering individualised instructions using written, visual and spoken resources. Also to ensure that self-care techniques are understood, encourage return demonstration. “refer to the negative emotional responses,”</a:t>
            </a:r>
            <a:r>
              <a:rPr lang="en-US" dirty="0"/>
              <a:t> (Powers et al., 2015) it is important to respond to any questions that Mr. Harris might have, about the change of his lifestyle; this is done by using motivational interviewing. Patient education builds commitment and confidence, which improves health outcomes.</a:t>
            </a:r>
            <a:endParaRPr lang="en-GB" dirty="0"/>
          </a:p>
        </p:txBody>
      </p:sp>
      <p:pic>
        <p:nvPicPr>
          <p:cNvPr id="4" name="Recorded Sound">
            <a:hlinkClick r:id="" action="ppaction://media"/>
            <a:extLst>
              <a:ext uri="{FF2B5EF4-FFF2-40B4-BE49-F238E27FC236}">
                <a16:creationId xmlns:a16="http://schemas.microsoft.com/office/drawing/2014/main" id="{EFB63E89-955B-D190-EC8B-E33FD3DDB4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91881" y="5341316"/>
            <a:ext cx="487363" cy="487363"/>
          </a:xfrm>
          <a:prstGeom prst="rect">
            <a:avLst/>
          </a:prstGeom>
        </p:spPr>
      </p:pic>
    </p:spTree>
    <p:extLst>
      <p:ext uri="{BB962C8B-B14F-4D97-AF65-F5344CB8AC3E}">
        <p14:creationId xmlns:p14="http://schemas.microsoft.com/office/powerpoint/2010/main" val="2422061309"/>
      </p:ext>
    </p:extLst>
  </p:cSld>
  <p:clrMapOvr>
    <a:masterClrMapping/>
  </p:clrMapOvr>
  <mc:AlternateContent xmlns:mc="http://schemas.openxmlformats.org/markup-compatibility/2006">
    <mc:Choice xmlns:p14="http://schemas.microsoft.com/office/powerpoint/2010/main" Requires="p14">
      <p:transition spd="slow" p14:dur="2000" advTm="50595"/>
    </mc:Choice>
    <mc:Fallback>
      <p:transition spd="slow" advTm="50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D6FB2-D65F-BB61-1498-9803C415CDDF}"/>
              </a:ext>
            </a:extLst>
          </p:cNvPr>
          <p:cNvSpPr>
            <a:spLocks noGrp="1"/>
          </p:cNvSpPr>
          <p:nvPr>
            <p:ph type="title"/>
          </p:nvPr>
        </p:nvSpPr>
        <p:spPr>
          <a:xfrm>
            <a:off x="1473006" y="1023363"/>
            <a:ext cx="8761413" cy="706964"/>
          </a:xfrm>
        </p:spPr>
        <p:txBody>
          <a:bodyPr/>
          <a:lstStyle/>
          <a:p>
            <a:pPr algn="ctr"/>
            <a:r>
              <a:rPr lang="en-GB" dirty="0"/>
              <a:t>Diagnosis and Goals:</a:t>
            </a:r>
          </a:p>
        </p:txBody>
      </p:sp>
      <p:sp>
        <p:nvSpPr>
          <p:cNvPr id="3" name="TextBox 2">
            <a:extLst>
              <a:ext uri="{FF2B5EF4-FFF2-40B4-BE49-F238E27FC236}">
                <a16:creationId xmlns:a16="http://schemas.microsoft.com/office/drawing/2014/main" id="{991E69F2-FD33-2DD7-69A2-1D50CDE5A26A}"/>
              </a:ext>
            </a:extLst>
          </p:cNvPr>
          <p:cNvSpPr txBox="1"/>
          <p:nvPr/>
        </p:nvSpPr>
        <p:spPr>
          <a:xfrm>
            <a:off x="467139" y="2683566"/>
            <a:ext cx="10605053" cy="2585323"/>
          </a:xfrm>
          <a:prstGeom prst="rect">
            <a:avLst/>
          </a:prstGeom>
          <a:noFill/>
        </p:spPr>
        <p:txBody>
          <a:bodyPr wrap="square" rtlCol="0">
            <a:spAutoFit/>
          </a:bodyPr>
          <a:lstStyle/>
          <a:p>
            <a:r>
              <a:rPr lang="en-GB" dirty="0"/>
              <a:t>Diagnosis 4: physical inactivity</a:t>
            </a:r>
          </a:p>
          <a:p>
            <a:r>
              <a:rPr lang="en-GB" dirty="0"/>
              <a:t>The goal is to get Mr. Harris to engage in 30 minutes of physical activity for at least five days per week.</a:t>
            </a:r>
          </a:p>
          <a:p>
            <a:r>
              <a:rPr lang="en-GB" dirty="0"/>
              <a:t>Create a progressive exercise plan based on the Mr. Harris’s preference, such as swimming or jogging. While exercising, it is important to keep a look out for hypoglycaemia and suggest ways to manage it. To improve commitment, motivate goal-setting and activity tracking. “</a:t>
            </a:r>
            <a:r>
              <a:rPr lang="en-US" dirty="0"/>
              <a:t>Regular physical activity is key to helping manage your blood sugar,</a:t>
            </a:r>
            <a:r>
              <a:rPr lang="en-GB" dirty="0"/>
              <a:t>” (Get active, 2024) this is because frequent exercise reduces the risk of cardiovascular risk, helps control weight and improves insulin sensitivity.</a:t>
            </a:r>
          </a:p>
        </p:txBody>
      </p:sp>
      <p:pic>
        <p:nvPicPr>
          <p:cNvPr id="4" name="Recorded Sound">
            <a:hlinkClick r:id="" action="ppaction://media"/>
            <a:extLst>
              <a:ext uri="{FF2B5EF4-FFF2-40B4-BE49-F238E27FC236}">
                <a16:creationId xmlns:a16="http://schemas.microsoft.com/office/drawing/2014/main" id="{4AC3B31C-27E6-10D8-A0D7-252E48C87E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00604" y="5639490"/>
            <a:ext cx="487363" cy="487363"/>
          </a:xfrm>
          <a:prstGeom prst="rect">
            <a:avLst/>
          </a:prstGeom>
        </p:spPr>
      </p:pic>
    </p:spTree>
    <p:extLst>
      <p:ext uri="{BB962C8B-B14F-4D97-AF65-F5344CB8AC3E}">
        <p14:creationId xmlns:p14="http://schemas.microsoft.com/office/powerpoint/2010/main" val="3738861802"/>
      </p:ext>
    </p:extLst>
  </p:cSld>
  <p:clrMapOvr>
    <a:masterClrMapping/>
  </p:clrMapOvr>
  <mc:AlternateContent xmlns:mc="http://schemas.openxmlformats.org/markup-compatibility/2006">
    <mc:Choice xmlns:p14="http://schemas.microsoft.com/office/powerpoint/2010/main" Requires="p14">
      <p:transition spd="slow" p14:dur="2000" advTm="42522"/>
    </mc:Choice>
    <mc:Fallback>
      <p:transition spd="slow" advTm="42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423BF-B36B-135C-F8A1-622C9DCC3541}"/>
              </a:ext>
            </a:extLst>
          </p:cNvPr>
          <p:cNvSpPr>
            <a:spLocks noGrp="1"/>
          </p:cNvSpPr>
          <p:nvPr>
            <p:ph type="title"/>
          </p:nvPr>
        </p:nvSpPr>
        <p:spPr>
          <a:xfrm>
            <a:off x="1622093" y="983607"/>
            <a:ext cx="8761413" cy="706964"/>
          </a:xfrm>
        </p:spPr>
        <p:txBody>
          <a:bodyPr/>
          <a:lstStyle/>
          <a:p>
            <a:pPr algn="ctr"/>
            <a:r>
              <a:rPr lang="en-GB" dirty="0"/>
              <a:t>Diagnosis and Goals:</a:t>
            </a:r>
          </a:p>
        </p:txBody>
      </p:sp>
      <p:sp>
        <p:nvSpPr>
          <p:cNvPr id="3" name="TextBox 2">
            <a:extLst>
              <a:ext uri="{FF2B5EF4-FFF2-40B4-BE49-F238E27FC236}">
                <a16:creationId xmlns:a16="http://schemas.microsoft.com/office/drawing/2014/main" id="{EB079B8D-C01A-0898-7D03-D7C8C7D8FF6F}"/>
              </a:ext>
            </a:extLst>
          </p:cNvPr>
          <p:cNvSpPr txBox="1"/>
          <p:nvPr/>
        </p:nvSpPr>
        <p:spPr>
          <a:xfrm>
            <a:off x="646044" y="2663688"/>
            <a:ext cx="10127974" cy="2308324"/>
          </a:xfrm>
          <a:prstGeom prst="rect">
            <a:avLst/>
          </a:prstGeom>
          <a:noFill/>
        </p:spPr>
        <p:txBody>
          <a:bodyPr wrap="square" rtlCol="0">
            <a:spAutoFit/>
          </a:bodyPr>
          <a:lstStyle/>
          <a:p>
            <a:r>
              <a:rPr lang="en-GB" dirty="0"/>
              <a:t>Diagnosis 5: risk for being overweight</a:t>
            </a:r>
          </a:p>
          <a:p>
            <a:r>
              <a:rPr lang="en-GB" dirty="0"/>
              <a:t>The goal is that Mr. Harris will reduce his weight by 5-7%</a:t>
            </a:r>
          </a:p>
          <a:p>
            <a:r>
              <a:rPr lang="en-GB" dirty="0"/>
              <a:t>“</a:t>
            </a:r>
            <a:r>
              <a:rPr lang="en-US" dirty="0"/>
              <a:t>when you have diabetes, you need to know how foods affect your blood sugar levels,</a:t>
            </a:r>
            <a:r>
              <a:rPr lang="en-GB" dirty="0"/>
              <a:t>”</a:t>
            </a:r>
            <a:r>
              <a:rPr lang="en-US" dirty="0"/>
              <a:t> (Diabetes management: How lifestyle, daily routine affect blood sugar, no date)</a:t>
            </a:r>
            <a:r>
              <a:rPr lang="en-GB" dirty="0"/>
              <a:t> this can be done by working with a registered dietitian, who will carry out dietary plans. Point out the importance of combining exercise and diet in order to lose weight. Weekly weight tracking and plan adjustments are required. Losing weight improves blood pressure, lowers cardiovascular risk and improves glycaemic control.</a:t>
            </a:r>
          </a:p>
        </p:txBody>
      </p:sp>
      <p:pic>
        <p:nvPicPr>
          <p:cNvPr id="4" name="Recorded Sound">
            <a:hlinkClick r:id="" action="ppaction://media"/>
            <a:extLst>
              <a:ext uri="{FF2B5EF4-FFF2-40B4-BE49-F238E27FC236}">
                <a16:creationId xmlns:a16="http://schemas.microsoft.com/office/drawing/2014/main" id="{768163D0-1BD2-8193-D348-44DCA44D39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52125" y="5371134"/>
            <a:ext cx="487363" cy="487363"/>
          </a:xfrm>
          <a:prstGeom prst="rect">
            <a:avLst/>
          </a:prstGeom>
        </p:spPr>
      </p:pic>
    </p:spTree>
    <p:extLst>
      <p:ext uri="{BB962C8B-B14F-4D97-AF65-F5344CB8AC3E}">
        <p14:creationId xmlns:p14="http://schemas.microsoft.com/office/powerpoint/2010/main" val="1876574187"/>
      </p:ext>
    </p:extLst>
  </p:cSld>
  <p:clrMapOvr>
    <a:masterClrMapping/>
  </p:clrMapOvr>
  <mc:AlternateContent xmlns:mc="http://schemas.openxmlformats.org/markup-compatibility/2006">
    <mc:Choice xmlns:p14="http://schemas.microsoft.com/office/powerpoint/2010/main" Requires="p14">
      <p:transition spd="slow" p14:dur="2000" advTm="56079"/>
    </mc:Choice>
    <mc:Fallback>
      <p:transition spd="slow" advTm="56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0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72DAF-0BDC-5DCF-08D5-B45250512C38}"/>
              </a:ext>
            </a:extLst>
          </p:cNvPr>
          <p:cNvSpPr>
            <a:spLocks noGrp="1"/>
          </p:cNvSpPr>
          <p:nvPr>
            <p:ph type="title"/>
          </p:nvPr>
        </p:nvSpPr>
        <p:spPr>
          <a:xfrm>
            <a:off x="1612154" y="1033303"/>
            <a:ext cx="8761413" cy="706964"/>
          </a:xfrm>
        </p:spPr>
        <p:txBody>
          <a:bodyPr/>
          <a:lstStyle/>
          <a:p>
            <a:pPr algn="ctr"/>
            <a:r>
              <a:rPr lang="en-GB" dirty="0"/>
              <a:t>Multidisciplinary care plan:</a:t>
            </a:r>
          </a:p>
        </p:txBody>
      </p:sp>
      <p:sp>
        <p:nvSpPr>
          <p:cNvPr id="3" name="TextBox 2">
            <a:extLst>
              <a:ext uri="{FF2B5EF4-FFF2-40B4-BE49-F238E27FC236}">
                <a16:creationId xmlns:a16="http://schemas.microsoft.com/office/drawing/2014/main" id="{9834CA5A-D857-D6A1-0631-16ABB1C50D8C}"/>
              </a:ext>
            </a:extLst>
          </p:cNvPr>
          <p:cNvSpPr txBox="1"/>
          <p:nvPr/>
        </p:nvSpPr>
        <p:spPr>
          <a:xfrm>
            <a:off x="402099" y="2633870"/>
            <a:ext cx="11181522" cy="2862322"/>
          </a:xfrm>
          <a:prstGeom prst="rect">
            <a:avLst/>
          </a:prstGeom>
          <a:noFill/>
        </p:spPr>
        <p:txBody>
          <a:bodyPr wrap="square" rtlCol="0">
            <a:spAutoFit/>
          </a:bodyPr>
          <a:lstStyle/>
          <a:p>
            <a:r>
              <a:rPr lang="en-GB" dirty="0"/>
              <a:t>A multidisciplinary team is a part of Mr. Harris’s care plan. Multidisciplinary team is where “</a:t>
            </a:r>
            <a:r>
              <a:rPr lang="en-US" dirty="0"/>
              <a:t>practitioners from across different sectors to work together.</a:t>
            </a:r>
            <a:r>
              <a:rPr lang="en-GB" dirty="0"/>
              <a:t>” (Social Care Institute for Excellence (SCIE), 2025) this is important because when different professionals work together, the care is more effective. Chronic conditions are monitored, and pharmacological treatment is managed by the primary care physician. A dietitian offers personalised dietary advice. Self-management education, such as glucose monitoring, medication and lifestyle strategies are supported by diabetes professionals. Exercise specialist or physical therapists can create safe and efficient workout plans for Mr, Harris, based on his strengths and weaknesses. Counselling and support groups are examples of psychological support that can improve coping mechanisms and encouragement. </a:t>
            </a:r>
          </a:p>
        </p:txBody>
      </p:sp>
      <p:pic>
        <p:nvPicPr>
          <p:cNvPr id="4" name="Recorded Sound">
            <a:hlinkClick r:id="" action="ppaction://media"/>
            <a:extLst>
              <a:ext uri="{FF2B5EF4-FFF2-40B4-BE49-F238E27FC236}">
                <a16:creationId xmlns:a16="http://schemas.microsoft.com/office/drawing/2014/main" id="{996F08EC-7AB6-C7DF-F902-F7C2D1F9195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12368" y="5808455"/>
            <a:ext cx="487363" cy="487363"/>
          </a:xfrm>
          <a:prstGeom prst="rect">
            <a:avLst/>
          </a:prstGeom>
        </p:spPr>
      </p:pic>
    </p:spTree>
    <p:extLst>
      <p:ext uri="{BB962C8B-B14F-4D97-AF65-F5344CB8AC3E}">
        <p14:creationId xmlns:p14="http://schemas.microsoft.com/office/powerpoint/2010/main" val="1797452306"/>
      </p:ext>
    </p:extLst>
  </p:cSld>
  <p:clrMapOvr>
    <a:masterClrMapping/>
  </p:clrMapOvr>
  <mc:AlternateContent xmlns:mc="http://schemas.openxmlformats.org/markup-compatibility/2006">
    <mc:Choice xmlns:p14="http://schemas.microsoft.com/office/powerpoint/2010/main" Requires="p14">
      <p:transition spd="slow" p14:dur="2000" advTm="57609"/>
    </mc:Choice>
    <mc:Fallback>
      <p:transition spd="slow" advTm="57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6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CADC9-F8AC-827E-FF22-AC31A62EA6EF}"/>
              </a:ext>
            </a:extLst>
          </p:cNvPr>
          <p:cNvSpPr>
            <a:spLocks noGrp="1"/>
          </p:cNvSpPr>
          <p:nvPr>
            <p:ph type="title"/>
          </p:nvPr>
        </p:nvSpPr>
        <p:spPr>
          <a:xfrm>
            <a:off x="1353736" y="973668"/>
            <a:ext cx="8761413" cy="706964"/>
          </a:xfrm>
        </p:spPr>
        <p:txBody>
          <a:bodyPr/>
          <a:lstStyle/>
          <a:p>
            <a:pPr algn="ctr"/>
            <a:r>
              <a:rPr lang="en-GB" dirty="0"/>
              <a:t>Monitoring and evaluation:</a:t>
            </a:r>
          </a:p>
        </p:txBody>
      </p:sp>
      <p:sp>
        <p:nvSpPr>
          <p:cNvPr id="3" name="TextBox 2">
            <a:extLst>
              <a:ext uri="{FF2B5EF4-FFF2-40B4-BE49-F238E27FC236}">
                <a16:creationId xmlns:a16="http://schemas.microsoft.com/office/drawing/2014/main" id="{842A519A-40AD-C740-3692-ED8CB8DF2FD9}"/>
              </a:ext>
            </a:extLst>
          </p:cNvPr>
          <p:cNvSpPr txBox="1"/>
          <p:nvPr/>
        </p:nvSpPr>
        <p:spPr>
          <a:xfrm>
            <a:off x="327991" y="2398438"/>
            <a:ext cx="11757991" cy="4339650"/>
          </a:xfrm>
          <a:prstGeom prst="rect">
            <a:avLst/>
          </a:prstGeom>
          <a:noFill/>
        </p:spPr>
        <p:txBody>
          <a:bodyPr wrap="square" rtlCol="0">
            <a:spAutoFit/>
          </a:bodyPr>
          <a:lstStyle/>
          <a:p>
            <a:r>
              <a:rPr lang="en-GB" sz="1600" dirty="0"/>
              <a:t>Mr. Harris’s progress will continue to be assessed. Everyday, blood sugar levels will be tracked and every three months, the HbA1c will be measured. Both at home and during clinic visits, blood pressure will be monitored. During follow-ups, maintaining a health diet will be evaluated and physical activity will be recorded. Regular measurements of weight and BMI will be made to assess how well lifestyle interventions are working. Every visit will include a foot examination to look out for early indications of ulcers or neuropathy. Verbal questioning will be used to evaluate Mr. Harris’s knowledge and self-management abilities. </a:t>
            </a:r>
          </a:p>
          <a:p>
            <a:r>
              <a:rPr lang="en-GB" sz="1600" dirty="0"/>
              <a:t>Improved glucose control within target ranges, blood pressure within recommended ranges, a decrease in neuropathic symptoms and a reduced risk of new complications, increased exercise and commitment to a healthy lifestyle, weight loss and an increase in patient confidence in managing chronic diseases and self care are all expected results.</a:t>
            </a:r>
          </a:p>
          <a:p>
            <a:r>
              <a:rPr lang="en-GB" sz="1600" dirty="0"/>
              <a:t>The care plan for Mr. Harris aims to tackle the various connected problems that are linked to type 2 diabetes and hypertension, such as hypertension, weakness, being overweight and lifestyle risks. Improving health outcomes requires a systematic, multidisciplinary approach that emphasises maintain medication, lifestyle changes, awareness and on-going monitoring. It is projected that Mr. Harris will improve his quality of life, lower his risk of problems and achieve better glucose and blood pressure control by putting this complete care plan into action. </a:t>
            </a: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CCF38B7E-6861-31A8-5FB9-D8455288F2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69569" y="5987359"/>
            <a:ext cx="487363" cy="487363"/>
          </a:xfrm>
          <a:prstGeom prst="rect">
            <a:avLst/>
          </a:prstGeom>
        </p:spPr>
      </p:pic>
    </p:spTree>
    <p:extLst>
      <p:ext uri="{BB962C8B-B14F-4D97-AF65-F5344CB8AC3E}">
        <p14:creationId xmlns:p14="http://schemas.microsoft.com/office/powerpoint/2010/main" val="2651064197"/>
      </p:ext>
    </p:extLst>
  </p:cSld>
  <p:clrMapOvr>
    <a:masterClrMapping/>
  </p:clrMapOvr>
  <mc:AlternateContent xmlns:mc="http://schemas.openxmlformats.org/markup-compatibility/2006">
    <mc:Choice xmlns:p14="http://schemas.microsoft.com/office/powerpoint/2010/main" Requires="p14">
      <p:transition spd="slow" p14:dur="2000" advTm="84731"/>
    </mc:Choice>
    <mc:Fallback>
      <p:transition spd="slow" advTm="84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7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3F8B8-0A75-D644-04D9-7E25F90D83E8}"/>
              </a:ext>
            </a:extLst>
          </p:cNvPr>
          <p:cNvSpPr>
            <a:spLocks noGrp="1"/>
          </p:cNvSpPr>
          <p:nvPr>
            <p:ph type="title"/>
          </p:nvPr>
        </p:nvSpPr>
        <p:spPr>
          <a:xfrm>
            <a:off x="869674" y="633065"/>
            <a:ext cx="10515600" cy="1325563"/>
          </a:xfrm>
        </p:spPr>
        <p:txBody>
          <a:bodyPr/>
          <a:lstStyle/>
          <a:p>
            <a:pPr algn="ctr"/>
            <a:r>
              <a:rPr lang="en-US" dirty="0"/>
              <a:t>References:</a:t>
            </a:r>
            <a:endParaRPr lang="en-GB" dirty="0"/>
          </a:p>
        </p:txBody>
      </p:sp>
      <p:sp>
        <p:nvSpPr>
          <p:cNvPr id="3" name="Rectangle 1">
            <a:extLst>
              <a:ext uri="{FF2B5EF4-FFF2-40B4-BE49-F238E27FC236}">
                <a16:creationId xmlns:a16="http://schemas.microsoft.com/office/drawing/2014/main" id="{07DCB85A-CC76-4F45-9CF1-6255C8F65F83}"/>
              </a:ext>
            </a:extLst>
          </p:cNvPr>
          <p:cNvSpPr>
            <a:spLocks noChangeArrowheads="1"/>
          </p:cNvSpPr>
          <p:nvPr/>
        </p:nvSpPr>
        <p:spPr bwMode="auto">
          <a:xfrm>
            <a:off x="869673" y="4636286"/>
            <a:ext cx="987509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Diabetes-Related neuropathy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https://my.clevelandclinic.org/health/diseases/21621-diabetic-neuropathy</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4479577C-7292-4251-580F-73586EDC4579}"/>
              </a:ext>
            </a:extLst>
          </p:cNvPr>
          <p:cNvSpPr>
            <a:spLocks noChangeArrowheads="1"/>
          </p:cNvSpPr>
          <p:nvPr/>
        </p:nvSpPr>
        <p:spPr bwMode="auto">
          <a:xfrm>
            <a:off x="869674" y="2420293"/>
            <a:ext cx="1014345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British Heart Foundation (2015) 'All about microvascular angina,'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British Heart Foundation</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18 November.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https://www.bhf.org.uk/informationsupport/heart-matters-magazine/medical/all-about-microvascular-angina</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5" name="Rectangle 3">
            <a:extLst>
              <a:ext uri="{FF2B5EF4-FFF2-40B4-BE49-F238E27FC236}">
                <a16:creationId xmlns:a16="http://schemas.microsoft.com/office/drawing/2014/main" id="{A63C64D6-5AAE-3391-5B8E-FFB613BA667A}"/>
              </a:ext>
            </a:extLst>
          </p:cNvPr>
          <p:cNvSpPr>
            <a:spLocks noChangeArrowheads="1"/>
          </p:cNvSpPr>
          <p:nvPr/>
        </p:nvSpPr>
        <p:spPr bwMode="auto">
          <a:xfrm>
            <a:off x="869673" y="3512900"/>
            <a:ext cx="1116221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BridgetChapple (no date)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Meet your diabetes healthcare team</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https://www.diabetes.org.uk/about-diabetes/looking-after-diabetes/interactions-with-healthcare-professionals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
        <p:nvSpPr>
          <p:cNvPr id="9" name="Rectangle 7">
            <a:extLst>
              <a:ext uri="{FF2B5EF4-FFF2-40B4-BE49-F238E27FC236}">
                <a16:creationId xmlns:a16="http://schemas.microsoft.com/office/drawing/2014/main" id="{16789E4B-3FD3-940D-3200-6AA394AB20B9}"/>
              </a:ext>
            </a:extLst>
          </p:cNvPr>
          <p:cNvSpPr>
            <a:spLocks noChangeArrowheads="1"/>
          </p:cNvSpPr>
          <p:nvPr/>
        </p:nvSpPr>
        <p:spPr bwMode="auto">
          <a:xfrm>
            <a:off x="869673" y="5590392"/>
            <a:ext cx="9760226" cy="984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Diabetes management: How lifestyle, daily routine affect blood sugar</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(no date).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https://www.mayoclinic.org/diseases-conditions/diabetes/in-depth/diabetes-management/art-20047963</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96150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62448-CEEE-A8F9-76B3-A95EB47F8106}"/>
              </a:ext>
            </a:extLst>
          </p:cNvPr>
          <p:cNvSpPr>
            <a:spLocks noGrp="1"/>
          </p:cNvSpPr>
          <p:nvPr>
            <p:ph type="title"/>
          </p:nvPr>
        </p:nvSpPr>
        <p:spPr/>
        <p:txBody>
          <a:bodyPr/>
          <a:lstStyle/>
          <a:p>
            <a:pPr algn="ctr"/>
            <a:r>
              <a:rPr lang="en-GB" dirty="0"/>
              <a:t>References:</a:t>
            </a:r>
          </a:p>
        </p:txBody>
      </p:sp>
      <p:sp>
        <p:nvSpPr>
          <p:cNvPr id="4" name="TextBox 3">
            <a:extLst>
              <a:ext uri="{FF2B5EF4-FFF2-40B4-BE49-F238E27FC236}">
                <a16:creationId xmlns:a16="http://schemas.microsoft.com/office/drawing/2014/main" id="{EAF5E0E6-A07A-E769-6E61-54F42F1C4146}"/>
              </a:ext>
            </a:extLst>
          </p:cNvPr>
          <p:cNvSpPr txBox="1"/>
          <p:nvPr/>
        </p:nvSpPr>
        <p:spPr>
          <a:xfrm>
            <a:off x="303144" y="3105834"/>
            <a:ext cx="11983278"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Microvascular angina - causes, symptoms, diagnosis, and treatment</a:t>
            </a:r>
            <a:r>
              <a:rPr kumimoji="0" lang="en-US" altLang="en-US"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(2025). </a:t>
            </a:r>
            <a:r>
              <a:rPr kumimoji="0" lang="en-US" altLang="en-US"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hlinkClick r:id="rId2"/>
              </a:rPr>
              <a:t>https://www.apollohospitals.com/diseases-and-conditions/microvascular-angina</a:t>
            </a:r>
            <a:r>
              <a:rPr kumimoji="0" lang="en-US" altLang="en-US"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p:txBody>
      </p:sp>
      <p:sp>
        <p:nvSpPr>
          <p:cNvPr id="6" name="TextBox 5">
            <a:extLst>
              <a:ext uri="{FF2B5EF4-FFF2-40B4-BE49-F238E27FC236}">
                <a16:creationId xmlns:a16="http://schemas.microsoft.com/office/drawing/2014/main" id="{599C25D2-019E-F9BE-9502-F72A057647C6}"/>
              </a:ext>
            </a:extLst>
          </p:cNvPr>
          <p:cNvSpPr txBox="1"/>
          <p:nvPr/>
        </p:nvSpPr>
        <p:spPr>
          <a:xfrm>
            <a:off x="303144" y="4065465"/>
            <a:ext cx="11983277" cy="92333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Powers, M.A. </a:t>
            </a:r>
            <a:r>
              <a:rPr kumimoji="0" lang="en-US" altLang="en-US"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et al.</a:t>
            </a:r>
            <a:r>
              <a:rPr kumimoji="0" lang="en-US" altLang="en-US"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(2015) 'Diabetes Self-Management Education and Support in Type 2 Diabetes: A Joint position Statement of the American Diabetes Association, the American Association of Diabetes Educators, and the Academy of Nutrition and Dietetics,' </a:t>
            </a:r>
            <a:r>
              <a:rPr kumimoji="0" lang="en-US" altLang="en-US"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Journal of the Academy of Nutrition and Dietetics</a:t>
            </a:r>
            <a:r>
              <a:rPr kumimoji="0" lang="en-US" altLang="en-US"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115(8), pp. 1323–1334. </a:t>
            </a:r>
            <a:r>
              <a:rPr kumimoji="0" lang="en-US" altLang="en-US"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hlinkClick r:id="rId3"/>
              </a:rPr>
              <a:t>https://doi.org/10.1016/j.jand.2015.05.012</a:t>
            </a:r>
            <a:r>
              <a:rPr kumimoji="0" lang="en-US" altLang="en-US"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p:txBody>
      </p:sp>
      <p:sp>
        <p:nvSpPr>
          <p:cNvPr id="7" name="Rectangle 1">
            <a:extLst>
              <a:ext uri="{FF2B5EF4-FFF2-40B4-BE49-F238E27FC236}">
                <a16:creationId xmlns:a16="http://schemas.microsoft.com/office/drawing/2014/main" id="{1D500BD6-2476-8108-9B61-4B8BF0C90702}"/>
              </a:ext>
            </a:extLst>
          </p:cNvPr>
          <p:cNvSpPr>
            <a:spLocks noChangeArrowheads="1"/>
          </p:cNvSpPr>
          <p:nvPr/>
        </p:nvSpPr>
        <p:spPr bwMode="auto">
          <a:xfrm>
            <a:off x="913964" y="5302770"/>
            <a:ext cx="9243391" cy="984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Social Care Institute for Excellence (SCIE) (2025)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Multidisciplinary teams working for integrated care - SCIE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https://www.scie.org.uk/integrated-care/research-practice/activities/multidisciplinary-teams/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11" name="TextBox 10">
            <a:extLst>
              <a:ext uri="{FF2B5EF4-FFF2-40B4-BE49-F238E27FC236}">
                <a16:creationId xmlns:a16="http://schemas.microsoft.com/office/drawing/2014/main" id="{C9704F4C-67BD-DC6A-95EF-2C83B76B1614}"/>
              </a:ext>
            </a:extLst>
          </p:cNvPr>
          <p:cNvSpPr txBox="1"/>
          <p:nvPr/>
        </p:nvSpPr>
        <p:spPr>
          <a:xfrm>
            <a:off x="419927" y="2394849"/>
            <a:ext cx="8962611"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Get active</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(2024). </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https://www.cdc.gov/diabetes/living-with/physical-activity.html</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207016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1fb26ce4dbaaadb3249cfb8fee4e6dd8">
  <xsd:schema xmlns:xsd="http://www.w3.org/2001/XMLSchema" xmlns:xs="http://www.w3.org/2001/XMLSchema" xmlns:p="http://schemas.microsoft.com/office/2006/metadata/properties" xmlns:ns3="0085e1a2-9cbf-4b92-866b-21f3c89040b6" targetNamespace="http://schemas.microsoft.com/office/2006/metadata/properties" ma:root="true" ma:fieldsID="3b72cc4c04b15b1e362d6acb47ce745c"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D056E518-B0C9-4B27-ABDC-98B59E424B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220D16-EA23-4967-8509-A1C886F536AB}">
  <ds:schemaRefs>
    <ds:schemaRef ds:uri="http://schemas.microsoft.com/sharepoint/v3/contenttype/forms"/>
  </ds:schemaRefs>
</ds:datastoreItem>
</file>

<file path=customXml/itemProps3.xml><?xml version="1.0" encoding="utf-8"?>
<ds:datastoreItem xmlns:ds="http://schemas.openxmlformats.org/officeDocument/2006/customXml" ds:itemID="{9C3C5892-8AEF-4055-961F-E2BB7D48E579}">
  <ds:schemaRefs>
    <ds:schemaRef ds:uri="http://purl.org/dc/elements/1.1/"/>
    <ds:schemaRef ds:uri="http://www.w3.org/XML/1998/namespace"/>
    <ds:schemaRef ds:uri="http://purl.org/dc/terms/"/>
    <ds:schemaRef ds:uri="0085e1a2-9cbf-4b92-866b-21f3c89040b6"/>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Ion Boardroom</Template>
  <TotalTime>730</TotalTime>
  <Words>2066</Words>
  <Application>Microsoft Office PowerPoint</Application>
  <PresentationFormat>Widescreen</PresentationFormat>
  <Paragraphs>47</Paragraphs>
  <Slides>14</Slides>
  <Notes>0</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Times New Roman</vt:lpstr>
      <vt:lpstr>Wingdings 3</vt:lpstr>
      <vt:lpstr>Ion Boardroom</vt:lpstr>
      <vt:lpstr>Introduction to physiology  Component 2 Care Plan BMHP5023 Iqra Haseen 2407622</vt:lpstr>
      <vt:lpstr>Introduction:</vt:lpstr>
      <vt:lpstr>Patient profile:</vt:lpstr>
      <vt:lpstr>Background and Health Assessment:</vt:lpstr>
      <vt:lpstr>Pathophysiology and complications:</vt:lpstr>
      <vt:lpstr>Diagnosis and Goals:</vt:lpstr>
      <vt:lpstr>Diagnosis and Goals:</vt:lpstr>
      <vt:lpstr>Diagnosis and Goals:</vt:lpstr>
      <vt:lpstr>Diagnosis and Goals:</vt:lpstr>
      <vt:lpstr>Diagnosis and Goals:</vt:lpstr>
      <vt:lpstr>Multidisciplinary care plan:</vt:lpstr>
      <vt:lpstr>Monitoring and evaluation: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Haseen (2407622)</dc:creator>
  <cp:lastModifiedBy>Iqra Haseen (2407622)</cp:lastModifiedBy>
  <cp:revision>1</cp:revision>
  <dcterms:created xsi:type="dcterms:W3CDTF">2025-11-14T08:58:26Z</dcterms:created>
  <dcterms:modified xsi:type="dcterms:W3CDTF">2025-11-14T21:09:08Z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